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7"/>
  </p:notesMasterIdLst>
  <p:handoutMasterIdLst>
    <p:handoutMasterId r:id="rId28"/>
  </p:handoutMasterIdLst>
  <p:sldIdLst>
    <p:sldId id="3155" r:id="rId2"/>
    <p:sldId id="3190" r:id="rId3"/>
    <p:sldId id="3186" r:id="rId4"/>
    <p:sldId id="3163" r:id="rId5"/>
    <p:sldId id="3164" r:id="rId6"/>
    <p:sldId id="3165" r:id="rId7"/>
    <p:sldId id="3180" r:id="rId8"/>
    <p:sldId id="3181" r:id="rId9"/>
    <p:sldId id="3191" r:id="rId10"/>
    <p:sldId id="3166" r:id="rId11"/>
    <p:sldId id="3167" r:id="rId12"/>
    <p:sldId id="3178" r:id="rId13"/>
    <p:sldId id="3179" r:id="rId14"/>
    <p:sldId id="3192" r:id="rId15"/>
    <p:sldId id="3168" r:id="rId16"/>
    <p:sldId id="3169" r:id="rId17"/>
    <p:sldId id="3170" r:id="rId18"/>
    <p:sldId id="3177" r:id="rId19"/>
    <p:sldId id="3171" r:id="rId20"/>
    <p:sldId id="3193" r:id="rId21"/>
    <p:sldId id="3172" r:id="rId22"/>
    <p:sldId id="3173" r:id="rId23"/>
    <p:sldId id="3174" r:id="rId24"/>
    <p:sldId id="3176" r:id="rId25"/>
    <p:sldId id="3185" r:id="rId26"/>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588">
          <p15:clr>
            <a:srgbClr val="A4A3A4"/>
          </p15:clr>
        </p15:guide>
        <p15:guide id="6" pos="376">
          <p15:clr>
            <a:srgbClr val="A4A3A4"/>
          </p15:clr>
        </p15:guide>
        <p15:guide id="7" pos="135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D71F"/>
    <a:srgbClr val="134D1A"/>
    <a:srgbClr val="DF7687"/>
    <a:srgbClr val="346667"/>
    <a:srgbClr val="99CC33"/>
    <a:srgbClr val="A1CAC2"/>
    <a:srgbClr val="9AB6E8"/>
    <a:srgbClr val="BA6255"/>
    <a:srgbClr val="393637"/>
    <a:srgbClr val="EC4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8" autoAdjust="0"/>
    <p:restoredTop sz="92986" autoAdjust="0"/>
  </p:normalViewPr>
  <p:slideViewPr>
    <p:cSldViewPr>
      <p:cViewPr varScale="1">
        <p:scale>
          <a:sx n="107" d="100"/>
          <a:sy n="107" d="100"/>
        </p:scale>
        <p:origin x="678" y="108"/>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2021/3/11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2021/3/11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76D35-50AD-4478-9A5C-6F545BDD8EB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F4DA30-AA03-4F72-96B9-33D624FA8F4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4276"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buFont typeface="Arial" panose="020B0604020202020204" pitchFamily="34" charset="0"/>
              <a:buNone/>
            </a:pPr>
            <a:fld id="{022FFDD2-1F8E-4D38-A872-5CF1835E9DB0}" type="slidenum">
              <a:rPr lang="zh-CN" altLang="en-US">
                <a:latin typeface="Arial" panose="020B0604020202020204" pitchFamily="34" charset="0"/>
              </a:rPr>
              <a:t>5</a:t>
            </a:fld>
            <a:endParaRPr lang="en-US" altLang="zh-C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18C319-592B-4604-8379-677AD2D98A7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t>2021/3/11</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notesSlide" Target="../notesSlides/notesSlide2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xml"/><Relationship Id="rId5" Type="http://schemas.openxmlformats.org/officeDocument/2006/relationships/tags" Target="../tags/tag24.xml"/><Relationship Id="rId4"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4.xml"/><Relationship Id="rId7" Type="http://schemas.openxmlformats.org/officeDocument/2006/relationships/notesSlide" Target="../notesSlides/notesSlide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xml"/><Relationship Id="rId11" Type="http://schemas.openxmlformats.org/officeDocument/2006/relationships/image" Target="../media/image14.jpeg"/><Relationship Id="rId5" Type="http://schemas.openxmlformats.org/officeDocument/2006/relationships/tags" Target="../tags/tag6.xml"/><Relationship Id="rId10" Type="http://schemas.openxmlformats.org/officeDocument/2006/relationships/image" Target="../media/image13.jpeg"/><Relationship Id="rId4" Type="http://schemas.openxmlformats.org/officeDocument/2006/relationships/tags" Target="../tags/tag5.xm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6" Type="http://schemas.openxmlformats.org/officeDocument/2006/relationships/image" Target="../media/image15.jpe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notesSlide" Target="../notesSlides/notesSlide8.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
          <p:cNvSpPr txBox="1">
            <a:spLocks noChangeArrowheads="1"/>
          </p:cNvSpPr>
          <p:nvPr/>
        </p:nvSpPr>
        <p:spPr bwMode="auto">
          <a:xfrm>
            <a:off x="4026700" y="4616105"/>
            <a:ext cx="4887103" cy="33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Shien</a:t>
            </a: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As The Sea Teacher Unforgettable</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TextBox 6"/>
          <p:cNvSpPr txBox="1">
            <a:spLocks noChangeArrowheads="1"/>
          </p:cNvSpPr>
          <p:nvPr/>
        </p:nvSpPr>
        <p:spPr bwMode="auto">
          <a:xfrm>
            <a:off x="3565665" y="4192389"/>
            <a:ext cx="580917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None/>
            </a:pPr>
            <a:r>
              <a:rPr lang="zh-CN" altLang="en-US" sz="3600" cap="all"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师恩似海</a:t>
            </a:r>
            <a:r>
              <a:rPr lang="en-US" altLang="zh-CN" sz="3600" cap="all"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 </a:t>
            </a:r>
            <a:r>
              <a:rPr lang="zh-CN" altLang="en-US" sz="3600" cap="all"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恩师难忘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8667"/>
                                  </p:iterate>
                                  <p:childTnLst>
                                    <p:set>
                                      <p:cBhvr>
                                        <p:cTn id="10" dur="1" fill="hold">
                                          <p:stCondLst>
                                            <p:cond delay="0"/>
                                          </p:stCondLst>
                                        </p:cTn>
                                        <p:tgtEl>
                                          <p:spTgt spid="15"/>
                                        </p:tgtEl>
                                        <p:attrNameLst>
                                          <p:attrName>style.visibility</p:attrName>
                                        </p:attrNameLst>
                                      </p:cBhvr>
                                      <p:to>
                                        <p:strVal val="visible"/>
                                      </p:to>
                                    </p:set>
                                    <p:set>
                                      <p:cBhvr>
                                        <p:cTn id="11" dur="341" fill="hold">
                                          <p:stCondLst>
                                            <p:cond delay="0"/>
                                          </p:stCondLst>
                                        </p:cTn>
                                        <p:tgtEl>
                                          <p:spTgt spid="15"/>
                                        </p:tgtEl>
                                        <p:attrNameLst>
                                          <p:attrName>style.rotation</p:attrName>
                                        </p:attrNameLst>
                                      </p:cBhvr>
                                      <p:to>
                                        <p:strVal val="-45.0"/>
                                      </p:to>
                                    </p:set>
                                    <p:anim calcmode="lin" valueType="num">
                                      <p:cBhvr>
                                        <p:cTn id="12" dur="341" fill="hold">
                                          <p:stCondLst>
                                            <p:cond delay="341"/>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13" dur="341"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4" dur="117" decel="50000" autoRev="1" fill="hold">
                                          <p:stCondLst>
                                            <p:cond delay="341"/>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15" dur="102" fill="hold">
                                          <p:stCondLst>
                                            <p:cond delay="648"/>
                                          </p:stCondLst>
                                        </p:cTn>
                                        <p:tgtEl>
                                          <p:spTgt spid="15"/>
                                        </p:tgtEl>
                                        <p:attrNameLst>
                                          <p:attrName>ppt_y</p:attrName>
                                        </p:attrNameLst>
                                      </p:cBhvr>
                                      <p:tavLst>
                                        <p:tav tm="0">
                                          <p:val>
                                            <p:strVal val="#ppt_y-(0.354*#ppt_w-0.172*#ppt_h)"/>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1663"/>
          <p:cNvSpPr/>
          <p:nvPr/>
        </p:nvSpPr>
        <p:spPr>
          <a:xfrm>
            <a:off x="10661103" y="3869201"/>
            <a:ext cx="2195312" cy="0"/>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Shape 1664"/>
          <p:cNvSpPr/>
          <p:nvPr/>
        </p:nvSpPr>
        <p:spPr>
          <a:xfrm>
            <a:off x="2053038" y="3869200"/>
            <a:ext cx="1219502"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Shape 1660"/>
          <p:cNvSpPr/>
          <p:nvPr/>
        </p:nvSpPr>
        <p:spPr>
          <a:xfrm>
            <a:off x="3298245" y="3869200"/>
            <a:ext cx="2083090"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Shape 1661"/>
          <p:cNvSpPr/>
          <p:nvPr/>
        </p:nvSpPr>
        <p:spPr>
          <a:xfrm>
            <a:off x="5429788" y="3869200"/>
            <a:ext cx="2083090"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Shape 1662"/>
          <p:cNvSpPr/>
          <p:nvPr/>
        </p:nvSpPr>
        <p:spPr>
          <a:xfrm>
            <a:off x="7561332" y="3869200"/>
            <a:ext cx="2083090"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Shape 1663"/>
          <p:cNvSpPr/>
          <p:nvPr/>
        </p:nvSpPr>
        <p:spPr>
          <a:xfrm>
            <a:off x="9692875" y="3869200"/>
            <a:ext cx="1120624" cy="1"/>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Shape 1664"/>
          <p:cNvSpPr/>
          <p:nvPr/>
        </p:nvSpPr>
        <p:spPr>
          <a:xfrm>
            <a:off x="-41228" y="3874353"/>
            <a:ext cx="2047612" cy="0"/>
          </a:xfrm>
          <a:prstGeom prst="line">
            <a:avLst/>
          </a:prstGeom>
          <a:ln w="12700">
            <a:solidFill>
              <a:srgbClr val="A6AAA9"/>
            </a:solidFill>
            <a:miter lim="400000"/>
          </a:ln>
        </p:spPr>
        <p:txBody>
          <a:bodyPr lIns="23254" tIns="23254" rIns="23254" bIns="23254" anchor="ctr"/>
          <a:lstStyle/>
          <a:p>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Shape 1669"/>
          <p:cNvSpPr/>
          <p:nvPr/>
        </p:nvSpPr>
        <p:spPr>
          <a:xfrm>
            <a:off x="2425073" y="3038397"/>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672"/>
          <p:cNvSpPr/>
          <p:nvPr/>
        </p:nvSpPr>
        <p:spPr>
          <a:xfrm>
            <a:off x="4528965" y="3038397"/>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674"/>
          <p:cNvSpPr/>
          <p:nvPr/>
        </p:nvSpPr>
        <p:spPr>
          <a:xfrm>
            <a:off x="6632859" y="3038397"/>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677"/>
          <p:cNvSpPr/>
          <p:nvPr/>
        </p:nvSpPr>
        <p:spPr>
          <a:xfrm>
            <a:off x="8736750" y="3038397"/>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Shape 1681"/>
          <p:cNvSpPr/>
          <p:nvPr/>
        </p:nvSpPr>
        <p:spPr>
          <a:xfrm>
            <a:off x="6679370" y="3093490"/>
            <a:ext cx="509652" cy="5097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7440" tIns="17440" rIns="17440" bIns="1744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38"/>
          <p:cNvGrpSpPr/>
          <p:nvPr/>
        </p:nvGrpSpPr>
        <p:grpSpPr>
          <a:xfrm>
            <a:off x="4577808" y="4139069"/>
            <a:ext cx="509652" cy="509749"/>
            <a:chOff x="4073627" y="3999857"/>
            <a:chExt cx="556668" cy="556668"/>
          </a:xfrm>
        </p:grpSpPr>
        <p:sp>
          <p:nvSpPr>
            <p:cNvPr id="28" name="Shape 1683"/>
            <p:cNvSpPr/>
            <p:nvPr/>
          </p:nvSpPr>
          <p:spPr>
            <a:xfrm>
              <a:off x="4073627" y="3999857"/>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lIns="24522" tIns="24522" rIns="24522" bIns="24522"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Shape 1685"/>
            <p:cNvSpPr/>
            <p:nvPr/>
          </p:nvSpPr>
          <p:spPr>
            <a:xfrm>
              <a:off x="4248567" y="4138023"/>
              <a:ext cx="206789" cy="285751"/>
            </a:xfrm>
            <a:custGeom>
              <a:avLst/>
              <a:gdLst/>
              <a:ahLst/>
              <a:cxnLst>
                <a:cxn ang="0">
                  <a:pos x="wd2" y="hd2"/>
                </a:cxn>
                <a:cxn ang="5400000">
                  <a:pos x="wd2" y="hd2"/>
                </a:cxn>
                <a:cxn ang="10800000">
                  <a:pos x="wd2" y="hd2"/>
                </a:cxn>
                <a:cxn ang="16200000">
                  <a:pos x="wd2" y="hd2"/>
                </a:cxn>
              </a:cxnLst>
              <a:rect l="0" t="0"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rgbClr val="FFFFFF"/>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37"/>
          <p:cNvGrpSpPr/>
          <p:nvPr/>
        </p:nvGrpSpPr>
        <p:grpSpPr>
          <a:xfrm>
            <a:off x="2482786" y="3093490"/>
            <a:ext cx="509652" cy="509749"/>
            <a:chOff x="1785343" y="2858041"/>
            <a:chExt cx="556668" cy="556668"/>
          </a:xfrm>
        </p:grpSpPr>
        <p:sp>
          <p:nvSpPr>
            <p:cNvPr id="23" name="Shape 1678"/>
            <p:cNvSpPr/>
            <p:nvPr/>
          </p:nvSpPr>
          <p:spPr>
            <a:xfrm>
              <a:off x="1785343" y="2858041"/>
              <a:ext cx="556668"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lIns="24522" tIns="24522" rIns="24522" bIns="24522"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Shape 1686"/>
            <p:cNvSpPr/>
            <p:nvPr/>
          </p:nvSpPr>
          <p:spPr>
            <a:xfrm>
              <a:off x="1976501" y="3008761"/>
              <a:ext cx="174352" cy="255228"/>
            </a:xfrm>
            <a:custGeom>
              <a:avLst/>
              <a:gdLst/>
              <a:ahLst/>
              <a:cxnLst>
                <a:cxn ang="0">
                  <a:pos x="wd2" y="hd2"/>
                </a:cxn>
                <a:cxn ang="5400000">
                  <a:pos x="wd2" y="hd2"/>
                </a:cxn>
                <a:cxn ang="10800000">
                  <a:pos x="wd2" y="hd2"/>
                </a:cxn>
                <a:cxn ang="16200000">
                  <a:pos x="wd2" y="hd2"/>
                </a:cxn>
              </a:cxnLst>
              <a:rect l="0" t="0" r="r" b="b"/>
              <a:pathLst>
                <a:path w="21600" h="21600" extrusionOk="0">
                  <a:moveTo>
                    <a:pt x="8283" y="0"/>
                  </a:moveTo>
                  <a:lnTo>
                    <a:pt x="7175" y="2115"/>
                  </a:lnTo>
                  <a:lnTo>
                    <a:pt x="3801" y="2115"/>
                  </a:lnTo>
                  <a:lnTo>
                    <a:pt x="5186" y="4231"/>
                  </a:lnTo>
                  <a:cubicBezTo>
                    <a:pt x="5186" y="4231"/>
                    <a:pt x="16313" y="4231"/>
                    <a:pt x="16313" y="4231"/>
                  </a:cubicBezTo>
                  <a:lnTo>
                    <a:pt x="17698" y="2115"/>
                  </a:lnTo>
                  <a:lnTo>
                    <a:pt x="14324" y="2115"/>
                  </a:lnTo>
                  <a:lnTo>
                    <a:pt x="13217" y="0"/>
                  </a:lnTo>
                  <a:lnTo>
                    <a:pt x="8283" y="0"/>
                  </a:lnTo>
                  <a:close/>
                  <a:moveTo>
                    <a:pt x="2165" y="2614"/>
                  </a:moveTo>
                  <a:cubicBezTo>
                    <a:pt x="977" y="2614"/>
                    <a:pt x="0" y="3264"/>
                    <a:pt x="0" y="4076"/>
                  </a:cubicBezTo>
                  <a:lnTo>
                    <a:pt x="0" y="20121"/>
                  </a:lnTo>
                  <a:cubicBezTo>
                    <a:pt x="0" y="20933"/>
                    <a:pt x="977" y="21600"/>
                    <a:pt x="2165" y="21600"/>
                  </a:cubicBezTo>
                  <a:lnTo>
                    <a:pt x="19460" y="21600"/>
                  </a:lnTo>
                  <a:cubicBezTo>
                    <a:pt x="20648" y="21600"/>
                    <a:pt x="21600" y="20933"/>
                    <a:pt x="21600" y="20121"/>
                  </a:cubicBezTo>
                  <a:lnTo>
                    <a:pt x="21600" y="4076"/>
                  </a:lnTo>
                  <a:cubicBezTo>
                    <a:pt x="21600" y="3264"/>
                    <a:pt x="20648" y="2614"/>
                    <a:pt x="19460" y="2614"/>
                  </a:cubicBezTo>
                  <a:lnTo>
                    <a:pt x="17597" y="5778"/>
                  </a:lnTo>
                  <a:lnTo>
                    <a:pt x="4003" y="5778"/>
                  </a:lnTo>
                  <a:lnTo>
                    <a:pt x="2165" y="2614"/>
                  </a:lnTo>
                  <a:close/>
                </a:path>
              </a:pathLst>
            </a:custGeom>
            <a:solidFill>
              <a:srgbClr val="FFFFFF"/>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40"/>
          <p:cNvGrpSpPr/>
          <p:nvPr/>
        </p:nvGrpSpPr>
        <p:grpSpPr>
          <a:xfrm>
            <a:off x="8774391" y="4139069"/>
            <a:ext cx="509653" cy="509749"/>
            <a:chOff x="8657337" y="3999857"/>
            <a:chExt cx="556669" cy="556668"/>
          </a:xfrm>
        </p:grpSpPr>
        <p:sp>
          <p:nvSpPr>
            <p:cNvPr id="29" name="Shape 1684"/>
            <p:cNvSpPr/>
            <p:nvPr/>
          </p:nvSpPr>
          <p:spPr>
            <a:xfrm>
              <a:off x="8657337" y="3999857"/>
              <a:ext cx="556669" cy="55666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lIns="24522" tIns="24522" rIns="24522" bIns="24522"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Shape 1687"/>
            <p:cNvSpPr/>
            <p:nvPr/>
          </p:nvSpPr>
          <p:spPr>
            <a:xfrm>
              <a:off x="8848496" y="4156361"/>
              <a:ext cx="174352" cy="249074"/>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41"/>
          <p:cNvGrpSpPr/>
          <p:nvPr/>
        </p:nvGrpSpPr>
        <p:grpSpPr>
          <a:xfrm>
            <a:off x="1823951" y="3676834"/>
            <a:ext cx="384654" cy="384727"/>
            <a:chOff x="1065729" y="3500706"/>
            <a:chExt cx="420138" cy="420138"/>
          </a:xfrm>
        </p:grpSpPr>
        <p:sp>
          <p:nvSpPr>
            <p:cNvPr id="33" name="Shape 1688"/>
            <p:cNvSpPr/>
            <p:nvPr/>
          </p:nvSpPr>
          <p:spPr>
            <a:xfrm>
              <a:off x="1065729" y="3500706"/>
              <a:ext cx="420138" cy="4201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a:solidFill>
                <a:srgbClr val="A6AAA9"/>
              </a:solidFill>
              <a:miter lim="400000"/>
            </a:ln>
          </p:spPr>
          <p:txBody>
            <a:bodyPr lIns="24522" tIns="24522" rIns="24522" bIns="24522"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Shape 1689"/>
            <p:cNvSpPr/>
            <p:nvPr/>
          </p:nvSpPr>
          <p:spPr>
            <a:xfrm>
              <a:off x="1162442" y="3611819"/>
              <a:ext cx="205812" cy="210612"/>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accent1"/>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692"/>
          <p:cNvGrpSpPr/>
          <p:nvPr/>
        </p:nvGrpSpPr>
        <p:grpSpPr>
          <a:xfrm>
            <a:off x="10619578" y="3676834"/>
            <a:ext cx="384654" cy="384727"/>
            <a:chOff x="0" y="0"/>
            <a:chExt cx="840273" cy="840273"/>
          </a:xfrm>
        </p:grpSpPr>
        <p:sp>
          <p:nvSpPr>
            <p:cNvPr id="36" name="Shape 1690"/>
            <p:cNvSpPr/>
            <p:nvPr/>
          </p:nvSpPr>
          <p:spPr>
            <a:xfrm>
              <a:off x="0" y="0"/>
              <a:ext cx="840274" cy="84027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7F7FA"/>
            </a:solidFill>
            <a:ln w="12700" cap="flat">
              <a:solidFill>
                <a:srgbClr val="A6AAA9"/>
              </a:solidFill>
              <a:prstDash val="solid"/>
              <a:miter lim="400000"/>
            </a:ln>
            <a:effectLst/>
          </p:spPr>
          <p:txBody>
            <a:bodyPr wrap="square" lIns="24522" tIns="24522" rIns="24522" bIns="24522" numCol="1" anchor="ctr">
              <a:noAutofit/>
            </a:bodyP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Shape 1691"/>
            <p:cNvSpPr/>
            <p:nvPr/>
          </p:nvSpPr>
          <p:spPr>
            <a:xfrm>
              <a:off x="180945" y="221045"/>
              <a:ext cx="478384" cy="398185"/>
            </a:xfrm>
            <a:custGeom>
              <a:avLst/>
              <a:gdLst/>
              <a:ahLst/>
              <a:cxnLst>
                <a:cxn ang="0">
                  <a:pos x="wd2" y="hd2"/>
                </a:cxn>
                <a:cxn ang="5400000">
                  <a:pos x="wd2" y="hd2"/>
                </a:cxn>
                <a:cxn ang="10800000">
                  <a:pos x="wd2" y="hd2"/>
                </a:cxn>
                <a:cxn ang="16200000">
                  <a:pos x="wd2" y="hd2"/>
                </a:cxn>
              </a:cxnLst>
              <a:rect l="0" t="0" r="r" b="b"/>
              <a:pathLst>
                <a:path w="21600" h="21436" extrusionOk="0">
                  <a:moveTo>
                    <a:pt x="21327" y="11618"/>
                  </a:moveTo>
                  <a:lnTo>
                    <a:pt x="21327" y="11618"/>
                  </a:lnTo>
                  <a:lnTo>
                    <a:pt x="21327" y="11291"/>
                  </a:lnTo>
                  <a:lnTo>
                    <a:pt x="21327" y="11291"/>
                  </a:lnTo>
                  <a:lnTo>
                    <a:pt x="21327" y="11291"/>
                  </a:lnTo>
                  <a:cubicBezTo>
                    <a:pt x="21600" y="11291"/>
                    <a:pt x="21600" y="11291"/>
                    <a:pt x="21600" y="11291"/>
                  </a:cubicBezTo>
                  <a:cubicBezTo>
                    <a:pt x="21600" y="10963"/>
                    <a:pt x="21600" y="10963"/>
                    <a:pt x="21600" y="10963"/>
                  </a:cubicBezTo>
                  <a:lnTo>
                    <a:pt x="21600" y="10963"/>
                  </a:lnTo>
                  <a:lnTo>
                    <a:pt x="21600" y="10636"/>
                  </a:lnTo>
                  <a:lnTo>
                    <a:pt x="21600" y="10636"/>
                  </a:lnTo>
                  <a:lnTo>
                    <a:pt x="21600" y="10636"/>
                  </a:lnTo>
                  <a:cubicBezTo>
                    <a:pt x="21600" y="10309"/>
                    <a:pt x="21600" y="10309"/>
                    <a:pt x="21600" y="10309"/>
                  </a:cubicBezTo>
                  <a:lnTo>
                    <a:pt x="21600" y="10309"/>
                  </a:lnTo>
                  <a:lnTo>
                    <a:pt x="21600" y="9981"/>
                  </a:lnTo>
                  <a:cubicBezTo>
                    <a:pt x="21600" y="9981"/>
                    <a:pt x="21600" y="9981"/>
                    <a:pt x="21327" y="9981"/>
                  </a:cubicBezTo>
                  <a:lnTo>
                    <a:pt x="21327" y="9981"/>
                  </a:lnTo>
                  <a:cubicBezTo>
                    <a:pt x="21327" y="9981"/>
                    <a:pt x="21327" y="9981"/>
                    <a:pt x="21327" y="9654"/>
                  </a:cubicBezTo>
                  <a:lnTo>
                    <a:pt x="21327" y="9654"/>
                  </a:lnTo>
                  <a:lnTo>
                    <a:pt x="21327" y="9654"/>
                  </a:lnTo>
                  <a:lnTo>
                    <a:pt x="21327" y="9327"/>
                  </a:lnTo>
                  <a:lnTo>
                    <a:pt x="21053" y="9327"/>
                  </a:lnTo>
                  <a:lnTo>
                    <a:pt x="21053" y="9327"/>
                  </a:lnTo>
                  <a:cubicBezTo>
                    <a:pt x="13671" y="491"/>
                    <a:pt x="13671" y="491"/>
                    <a:pt x="13671" y="491"/>
                  </a:cubicBezTo>
                  <a:cubicBezTo>
                    <a:pt x="13124" y="-164"/>
                    <a:pt x="12030" y="-164"/>
                    <a:pt x="11484" y="491"/>
                  </a:cubicBezTo>
                  <a:cubicBezTo>
                    <a:pt x="10937" y="1145"/>
                    <a:pt x="10937" y="2454"/>
                    <a:pt x="11484" y="3109"/>
                  </a:cubicBezTo>
                  <a:cubicBezTo>
                    <a:pt x="16132" y="8672"/>
                    <a:pt x="16132" y="8672"/>
                    <a:pt x="16132" y="8672"/>
                  </a:cubicBezTo>
                  <a:cubicBezTo>
                    <a:pt x="1641" y="8672"/>
                    <a:pt x="1641" y="8672"/>
                    <a:pt x="1641" y="8672"/>
                  </a:cubicBezTo>
                  <a:cubicBezTo>
                    <a:pt x="1094" y="8672"/>
                    <a:pt x="547" y="9000"/>
                    <a:pt x="273" y="9654"/>
                  </a:cubicBezTo>
                  <a:cubicBezTo>
                    <a:pt x="0" y="9981"/>
                    <a:pt x="0" y="10309"/>
                    <a:pt x="0" y="10636"/>
                  </a:cubicBezTo>
                  <a:cubicBezTo>
                    <a:pt x="0" y="11291"/>
                    <a:pt x="273" y="11618"/>
                    <a:pt x="547" y="11945"/>
                  </a:cubicBezTo>
                  <a:cubicBezTo>
                    <a:pt x="820" y="12272"/>
                    <a:pt x="1094" y="12600"/>
                    <a:pt x="1641" y="12600"/>
                  </a:cubicBezTo>
                  <a:lnTo>
                    <a:pt x="1641" y="12600"/>
                  </a:lnTo>
                  <a:cubicBezTo>
                    <a:pt x="16132" y="12600"/>
                    <a:pt x="16132" y="12600"/>
                    <a:pt x="16132" y="12600"/>
                  </a:cubicBezTo>
                  <a:cubicBezTo>
                    <a:pt x="11484" y="18163"/>
                    <a:pt x="11484" y="18163"/>
                    <a:pt x="11484" y="18163"/>
                  </a:cubicBezTo>
                  <a:cubicBezTo>
                    <a:pt x="10937" y="18818"/>
                    <a:pt x="10937" y="20127"/>
                    <a:pt x="11484" y="20781"/>
                  </a:cubicBezTo>
                  <a:cubicBezTo>
                    <a:pt x="11757" y="21109"/>
                    <a:pt x="12304" y="21436"/>
                    <a:pt x="12577" y="21436"/>
                  </a:cubicBezTo>
                  <a:cubicBezTo>
                    <a:pt x="13124" y="21436"/>
                    <a:pt x="13397" y="21109"/>
                    <a:pt x="13671" y="20781"/>
                  </a:cubicBezTo>
                  <a:cubicBezTo>
                    <a:pt x="21053" y="11945"/>
                    <a:pt x="21053" y="11945"/>
                    <a:pt x="21053" y="11945"/>
                  </a:cubicBezTo>
                  <a:lnTo>
                    <a:pt x="21053" y="11945"/>
                  </a:lnTo>
                  <a:cubicBezTo>
                    <a:pt x="21053" y="11945"/>
                    <a:pt x="21327" y="11945"/>
                    <a:pt x="21327" y="11618"/>
                  </a:cubicBezTo>
                  <a:lnTo>
                    <a:pt x="21327" y="11618"/>
                  </a:lnTo>
                  <a:close/>
                </a:path>
              </a:pathLst>
            </a:custGeom>
            <a:solidFill>
              <a:schemeClr val="accent1"/>
            </a:solidFill>
            <a:ln w="12700" cap="flat">
              <a:noFill/>
              <a:miter lim="400000"/>
            </a:ln>
            <a:effectLst/>
          </p:spPr>
          <p:txBody>
            <a:bodyPr wrap="square" lIns="0" tIns="0" rIns="0" bIns="0" numCol="1" anchor="t">
              <a:noAutofit/>
            </a:bodyP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Text Placeholder 3"/>
          <p:cNvSpPr>
            <a:spLocks noGrp="1"/>
          </p:cNvSpPr>
          <p:nvPr>
            <p:ph type="body" sz="quarter" idx="4294967295"/>
          </p:nvPr>
        </p:nvSpPr>
        <p:spPr>
          <a:xfrm>
            <a:off x="0" y="3621098"/>
            <a:ext cx="796925" cy="496867"/>
          </a:xfrm>
          <a:prstGeom prst="rect">
            <a:avLst/>
          </a:prstGeom>
        </p:spPr>
        <p:txBody>
          <a:bodyPr vert="horz" wrap="square" lIns="0" tIns="0" rIns="0" bIns="0" rtlCol="0" anchor="ctr">
            <a:spAutoFit/>
          </a:bodyPr>
          <a:lstStyle/>
          <a:p>
            <a:pPr marL="0" indent="0" algn="ctr" fontAlgn="base">
              <a:lnSpc>
                <a:spcPct val="120000"/>
              </a:lnSpc>
              <a:spcAft>
                <a:spcPct val="0"/>
              </a:spcAft>
              <a:buNone/>
            </a:pPr>
            <a:r>
              <a:rPr lang="zh-CN" altLang="en-US" sz="140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请替换文字内容</a:t>
            </a:r>
            <a:endParaRPr lang="id-ID" sz="1405" dirty="0">
              <a:solidFill>
                <a:schemeClr val="bg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5" name="Text Placeholder 4"/>
          <p:cNvSpPr>
            <a:spLocks noGrp="1"/>
          </p:cNvSpPr>
          <p:nvPr>
            <p:ph type="body" sz="quarter" idx="4294967295"/>
          </p:nvPr>
        </p:nvSpPr>
        <p:spPr>
          <a:xfrm>
            <a:off x="0" y="2047875"/>
            <a:ext cx="3103563" cy="798513"/>
          </a:xfrm>
          <a:prstGeom prst="rect">
            <a:avLst/>
          </a:prstGeom>
        </p:spPr>
        <p:txBody>
          <a:bodyPr vert="horz" wrap="square" lIns="0" tIns="0" rIns="0" bIns="0" rtlCol="0">
            <a:spAutoFit/>
          </a:bodyPr>
          <a:lstStyle/>
          <a:p>
            <a:pPr marL="0" indent="0">
              <a:lnSpc>
                <a:spcPct val="150000"/>
              </a:lnSpc>
              <a:buNone/>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43" name="Text Placeholder 3"/>
          <p:cNvSpPr txBox="1"/>
          <p:nvPr/>
        </p:nvSpPr>
        <p:spPr>
          <a:xfrm>
            <a:off x="5061515" y="3620767"/>
            <a:ext cx="795567" cy="49686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3"/>
          <p:cNvSpPr txBox="1"/>
          <p:nvPr/>
        </p:nvSpPr>
        <p:spPr>
          <a:xfrm>
            <a:off x="9246638" y="3620766"/>
            <a:ext cx="795567" cy="49686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4"/>
          <p:cNvSpPr txBox="1"/>
          <p:nvPr/>
        </p:nvSpPr>
        <p:spPr>
          <a:xfrm>
            <a:off x="8759030" y="5010779"/>
            <a:ext cx="2785270" cy="8309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49" name="Text Placeholder 4"/>
          <p:cNvSpPr txBox="1"/>
          <p:nvPr/>
        </p:nvSpPr>
        <p:spPr>
          <a:xfrm>
            <a:off x="4197216" y="5010779"/>
            <a:ext cx="2749683" cy="8309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50" name="Text Placeholder 4"/>
          <p:cNvSpPr txBox="1"/>
          <p:nvPr/>
        </p:nvSpPr>
        <p:spPr>
          <a:xfrm>
            <a:off x="6708346" y="2213219"/>
            <a:ext cx="2753153" cy="830997"/>
          </a:xfrm>
          <a:prstGeom prst="rect">
            <a:avLst/>
          </a:prstGeom>
        </p:spPr>
        <p:txBody>
          <a:bodyPr vert="horz" wrap="square" lIns="0" tIns="0" rIns="0" bIns="0" rtlCol="0">
            <a:sp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sp>
        <p:nvSpPr>
          <p:cNvPr id="47" name="Shape 1674"/>
          <p:cNvSpPr/>
          <p:nvPr/>
        </p:nvSpPr>
        <p:spPr>
          <a:xfrm>
            <a:off x="6632857" y="3039545"/>
            <a:ext cx="1696929" cy="1671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a:miter lim="400000"/>
          </a:ln>
        </p:spPr>
        <p:txBody>
          <a:bodyPr lIns="0" tIns="0" rIns="0" bIns="0"/>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 Placeholder 3"/>
          <p:cNvSpPr txBox="1"/>
          <p:nvPr/>
        </p:nvSpPr>
        <p:spPr>
          <a:xfrm>
            <a:off x="7139921" y="3620766"/>
            <a:ext cx="795567" cy="496867"/>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r>
              <a:rPr lang="zh-CN" altLang="en-US" sz="140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id-ID" sz="140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681"/>
          <p:cNvSpPr/>
          <p:nvPr/>
        </p:nvSpPr>
        <p:spPr>
          <a:xfrm>
            <a:off x="6679370" y="3093490"/>
            <a:ext cx="509652" cy="50974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lIns="17440" tIns="17440" rIns="17440" bIns="1744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Shape 1682"/>
          <p:cNvSpPr/>
          <p:nvPr/>
        </p:nvSpPr>
        <p:spPr>
          <a:xfrm>
            <a:off x="6819837" y="3233977"/>
            <a:ext cx="228718" cy="228777"/>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a:miter lim="400000"/>
          </a:ln>
        </p:spPr>
        <p:txBody>
          <a:bodyPr lIns="0" tIns="0" rIns="0" bIns="0" anchor="ctr"/>
          <a:lstStyle/>
          <a:p>
            <a:pPr>
              <a:lnSpc>
                <a:spcPct val="120000"/>
              </a:lnSpc>
            </a:pPr>
            <a:endParaRPr sz="267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文本框 39"/>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41" name="矩形 40"/>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2500"/>
                            </p:stCondLst>
                            <p:childTnLst>
                              <p:par>
                                <p:cTn id="32" presetID="18" presetClass="entr" presetSubtype="6"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strips(downRight)">
                                      <p:cBhvr>
                                        <p:cTn id="34" dur="500"/>
                                        <p:tgtEl>
                                          <p:spTgt spid="49"/>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 calcmode="lin" valueType="num">
                                      <p:cBhvr>
                                        <p:cTn id="42" dur="500" fill="hold"/>
                                        <p:tgtEl>
                                          <p:spTgt spid="52"/>
                                        </p:tgtEl>
                                        <p:attrNameLst>
                                          <p:attrName>ppt_w</p:attrName>
                                        </p:attrNameLst>
                                      </p:cBhvr>
                                      <p:tavLst>
                                        <p:tav tm="0">
                                          <p:val>
                                            <p:fltVal val="0"/>
                                          </p:val>
                                        </p:tav>
                                        <p:tav tm="100000">
                                          <p:val>
                                            <p:strVal val="#ppt_w"/>
                                          </p:val>
                                        </p:tav>
                                      </p:tavLst>
                                    </p:anim>
                                    <p:anim calcmode="lin" valueType="num">
                                      <p:cBhvr>
                                        <p:cTn id="43" dur="500" fill="hold"/>
                                        <p:tgtEl>
                                          <p:spTgt spid="52"/>
                                        </p:tgtEl>
                                        <p:attrNameLst>
                                          <p:attrName>ppt_h</p:attrName>
                                        </p:attrNameLst>
                                      </p:cBhvr>
                                      <p:tavLst>
                                        <p:tav tm="0">
                                          <p:val>
                                            <p:fltVal val="0"/>
                                          </p:val>
                                        </p:tav>
                                        <p:tav tm="100000">
                                          <p:val>
                                            <p:strVal val="#ppt_h"/>
                                          </p:val>
                                        </p:tav>
                                      </p:tavLst>
                                    </p:anim>
                                    <p:animEffect transition="in" filter="fade">
                                      <p:cBhvr>
                                        <p:cTn id="44" dur="500"/>
                                        <p:tgtEl>
                                          <p:spTgt spid="52"/>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par>
                          <p:cTn id="52" fill="hold">
                            <p:stCondLst>
                              <p:cond delay="4500"/>
                            </p:stCondLst>
                            <p:childTnLst>
                              <p:par>
                                <p:cTn id="53" presetID="18" presetClass="entr" presetSubtype="6" fill="hold" grpId="0"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strips(downRight)">
                                      <p:cBhvr>
                                        <p:cTn id="55" dur="500"/>
                                        <p:tgtEl>
                                          <p:spTgt spid="5">
                                            <p:txEl>
                                              <p:pRg st="0" end="0"/>
                                            </p:txEl>
                                          </p:spTgt>
                                        </p:tgtEl>
                                      </p:cBhvr>
                                    </p:animEffec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500"/>
                                        <p:tgtEl>
                                          <p:spTgt spid="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childTnLst>
                          </p:cTn>
                        </p:par>
                        <p:par>
                          <p:cTn id="76" fill="hold">
                            <p:stCondLst>
                              <p:cond delay="6500"/>
                            </p:stCondLst>
                            <p:childTnLst>
                              <p:par>
                                <p:cTn id="77" presetID="18" presetClass="entr" presetSubtype="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strips(downRight)">
                                      <p:cBhvr>
                                        <p:cTn id="79" dur="500"/>
                                        <p:tgtEl>
                                          <p:spTgt spid="50"/>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p:cTn id="87" dur="500" fill="hold"/>
                                        <p:tgtEl>
                                          <p:spTgt spid="54"/>
                                        </p:tgtEl>
                                        <p:attrNameLst>
                                          <p:attrName>ppt_w</p:attrName>
                                        </p:attrNameLst>
                                      </p:cBhvr>
                                      <p:tavLst>
                                        <p:tav tm="0">
                                          <p:val>
                                            <p:fltVal val="0"/>
                                          </p:val>
                                        </p:tav>
                                        <p:tav tm="100000">
                                          <p:val>
                                            <p:strVal val="#ppt_w"/>
                                          </p:val>
                                        </p:tav>
                                      </p:tavLst>
                                    </p:anim>
                                    <p:anim calcmode="lin" valueType="num">
                                      <p:cBhvr>
                                        <p:cTn id="88" dur="500" fill="hold"/>
                                        <p:tgtEl>
                                          <p:spTgt spid="54"/>
                                        </p:tgtEl>
                                        <p:attrNameLst>
                                          <p:attrName>ppt_h</p:attrName>
                                        </p:attrNameLst>
                                      </p:cBhvr>
                                      <p:tavLst>
                                        <p:tav tm="0">
                                          <p:val>
                                            <p:fltVal val="0"/>
                                          </p:val>
                                        </p:tav>
                                        <p:tav tm="100000">
                                          <p:val>
                                            <p:strVal val="#ppt_h"/>
                                          </p:val>
                                        </p:tav>
                                      </p:tavLst>
                                    </p:anim>
                                    <p:animEffect transition="in" filter="fade">
                                      <p:cBhvr>
                                        <p:cTn id="89" dur="500"/>
                                        <p:tgtEl>
                                          <p:spTgt spid="54"/>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par>
                                <p:cTn id="94" presetID="10" presetClass="entr" presetSubtype="0"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500"/>
                                        <p:tgtEl>
                                          <p:spTgt spid="11"/>
                                        </p:tgtEl>
                                      </p:cBhvr>
                                    </p:animEffect>
                                  </p:childTnLst>
                                </p:cTn>
                              </p:par>
                            </p:childTnLst>
                          </p:cTn>
                        </p:par>
                        <p:par>
                          <p:cTn id="97" fill="hold">
                            <p:stCondLst>
                              <p:cond delay="8500"/>
                            </p:stCondLst>
                            <p:childTnLst>
                              <p:par>
                                <p:cTn id="98" presetID="18" presetClass="entr" presetSubtype="6" fill="hold" grpId="0" nodeType="afterEffect">
                                  <p:stCondLst>
                                    <p:cond delay="0"/>
                                  </p:stCondLst>
                                  <p:childTnLst>
                                    <p:set>
                                      <p:cBhvr>
                                        <p:cTn id="99" dur="1" fill="hold">
                                          <p:stCondLst>
                                            <p:cond delay="0"/>
                                          </p:stCondLst>
                                        </p:cTn>
                                        <p:tgtEl>
                                          <p:spTgt spid="48"/>
                                        </p:tgtEl>
                                        <p:attrNameLst>
                                          <p:attrName>style.visibility</p:attrName>
                                        </p:attrNameLst>
                                      </p:cBhvr>
                                      <p:to>
                                        <p:strVal val="visible"/>
                                      </p:to>
                                    </p:set>
                                    <p:animEffect transition="in" filter="strips(downRight)">
                                      <p:cBhvr>
                                        <p:cTn id="100" dur="500"/>
                                        <p:tgtEl>
                                          <p:spTgt spid="48"/>
                                        </p:tgtEl>
                                      </p:cBhvr>
                                    </p:animEffect>
                                  </p:childTnLst>
                                </p:cTn>
                              </p:par>
                            </p:childTnLst>
                          </p:cTn>
                        </p:par>
                        <p:par>
                          <p:cTn id="101" fill="hold">
                            <p:stCondLst>
                              <p:cond delay="9000"/>
                            </p:stCondLst>
                            <p:childTnLst>
                              <p:par>
                                <p:cTn id="102" presetID="22" presetClass="entr" presetSubtype="8" fill="hold" grpId="0" nodeType="afterEffect">
                                  <p:stCondLst>
                                    <p:cond delay="0"/>
                                  </p:stCondLst>
                                  <p:childTnLst>
                                    <p:set>
                                      <p:cBhvr>
                                        <p:cTn id="103" dur="1" fill="hold">
                                          <p:stCondLst>
                                            <p:cond delay="0"/>
                                          </p:stCondLst>
                                        </p:cTn>
                                        <p:tgtEl>
                                          <p:spTgt spid="9"/>
                                        </p:tgtEl>
                                        <p:attrNameLst>
                                          <p:attrName>style.visibility</p:attrName>
                                        </p:attrNameLst>
                                      </p:cBhvr>
                                      <p:to>
                                        <p:strVal val="visible"/>
                                      </p:to>
                                    </p:set>
                                    <p:animEffect transition="in" filter="wipe(left)">
                                      <p:cBhvr>
                                        <p:cTn id="104" dur="500"/>
                                        <p:tgtEl>
                                          <p:spTgt spid="9"/>
                                        </p:tgtEl>
                                      </p:cBhvr>
                                    </p:animEffect>
                                  </p:childTnLst>
                                </p:cTn>
                              </p:par>
                            </p:childTnLst>
                          </p:cTn>
                        </p:par>
                        <p:par>
                          <p:cTn id="105" fill="hold">
                            <p:stCondLst>
                              <p:cond delay="9500"/>
                            </p:stCondLst>
                            <p:childTnLst>
                              <p:par>
                                <p:cTn id="106" presetID="53" presetClass="entr" presetSubtype="16" fill="hold" nodeType="afterEffect">
                                  <p:stCondLst>
                                    <p:cond delay="0"/>
                                  </p:stCondLst>
                                  <p:childTnLst>
                                    <p:set>
                                      <p:cBhvr>
                                        <p:cTn id="107" dur="1" fill="hold">
                                          <p:stCondLst>
                                            <p:cond delay="0"/>
                                          </p:stCondLst>
                                        </p:cTn>
                                        <p:tgtEl>
                                          <p:spTgt spid="13"/>
                                        </p:tgtEl>
                                        <p:attrNameLst>
                                          <p:attrName>style.visibility</p:attrName>
                                        </p:attrNameLst>
                                      </p:cBhvr>
                                      <p:to>
                                        <p:strVal val="visible"/>
                                      </p:to>
                                    </p:set>
                                    <p:anim calcmode="lin" valueType="num">
                                      <p:cBhvr>
                                        <p:cTn id="108" dur="500" fill="hold"/>
                                        <p:tgtEl>
                                          <p:spTgt spid="13"/>
                                        </p:tgtEl>
                                        <p:attrNameLst>
                                          <p:attrName>ppt_w</p:attrName>
                                        </p:attrNameLst>
                                      </p:cBhvr>
                                      <p:tavLst>
                                        <p:tav tm="0">
                                          <p:val>
                                            <p:fltVal val="0"/>
                                          </p:val>
                                        </p:tav>
                                        <p:tav tm="100000">
                                          <p:val>
                                            <p:strVal val="#ppt_w"/>
                                          </p:val>
                                        </p:tav>
                                      </p:tavLst>
                                    </p:anim>
                                    <p:anim calcmode="lin" valueType="num">
                                      <p:cBhvr>
                                        <p:cTn id="109" dur="500" fill="hold"/>
                                        <p:tgtEl>
                                          <p:spTgt spid="13"/>
                                        </p:tgtEl>
                                        <p:attrNameLst>
                                          <p:attrName>ppt_h</p:attrName>
                                        </p:attrNameLst>
                                      </p:cBhvr>
                                      <p:tavLst>
                                        <p:tav tm="0">
                                          <p:val>
                                            <p:fltVal val="0"/>
                                          </p:val>
                                        </p:tav>
                                        <p:tav tm="100000">
                                          <p:val>
                                            <p:strVal val="#ppt_h"/>
                                          </p:val>
                                        </p:tav>
                                      </p:tavLst>
                                    </p:anim>
                                    <p:animEffect transition="in" filter="fade">
                                      <p:cBhvr>
                                        <p:cTn id="110" dur="500"/>
                                        <p:tgtEl>
                                          <p:spTgt spid="13"/>
                                        </p:tgtEl>
                                      </p:cBhvr>
                                    </p:animEffect>
                                  </p:childTnLst>
                                </p:cTn>
                              </p:par>
                            </p:childTnLst>
                          </p:cTn>
                        </p:par>
                        <p:par>
                          <p:cTn id="111" fill="hold">
                            <p:stCondLst>
                              <p:cond delay="10000"/>
                            </p:stCondLst>
                            <p:childTnLst>
                              <p:par>
                                <p:cTn id="112" presetID="1" presetClass="entr" presetSubtype="0" fill="hold" grpId="0" nodeType="afterEffect">
                                  <p:stCondLst>
                                    <p:cond delay="0"/>
                                  </p:stCondLst>
                                  <p:childTnLst>
                                    <p:set>
                                      <p:cBhvr>
                                        <p:cTn id="113" dur="1" fill="hold">
                                          <p:stCondLst>
                                            <p:cond delay="0"/>
                                          </p:stCondLst>
                                        </p:cTn>
                                        <p:tgtEl>
                                          <p:spTgt spid="47"/>
                                        </p:tgtEl>
                                        <p:attrNameLst>
                                          <p:attrName>style.visibility</p:attrName>
                                        </p:attrNameLst>
                                      </p:cBhvr>
                                      <p:to>
                                        <p:strVal val="visible"/>
                                      </p:to>
                                    </p:set>
                                  </p:childTnLst>
                                </p:cTn>
                              </p:par>
                            </p:childTnLst>
                          </p:cTn>
                        </p:par>
                        <p:par>
                          <p:cTn id="114" fill="hold">
                            <p:stCondLst>
                              <p:cond delay="10000"/>
                            </p:stCondLst>
                            <p:childTnLst>
                              <p:par>
                                <p:cTn id="115" presetID="1" presetClass="entr" presetSubtype="0" fill="hold" grpId="0" nodeType="afterEffect">
                                  <p:stCondLst>
                                    <p:cond delay="0"/>
                                  </p:stCondLst>
                                  <p:childTnLst>
                                    <p:set>
                                      <p:cBhvr>
                                        <p:cTn id="116" dur="1" fill="hold">
                                          <p:stCondLst>
                                            <p:cond delay="0"/>
                                          </p:stCondLst>
                                        </p:cTn>
                                        <p:tgtEl>
                                          <p:spTgt spid="55"/>
                                        </p:tgtEl>
                                        <p:attrNameLst>
                                          <p:attrName>style.visibility</p:attrName>
                                        </p:attrNameLst>
                                      </p:cBhvr>
                                      <p:to>
                                        <p:strVal val="visible"/>
                                      </p:to>
                                    </p:set>
                                  </p:childTnLst>
                                </p:cTn>
                              </p:par>
                            </p:childTnLst>
                          </p:cTn>
                        </p:par>
                        <p:par>
                          <p:cTn id="117" fill="hold">
                            <p:stCondLst>
                              <p:cond delay="10000"/>
                            </p:stCondLst>
                            <p:childTnLst>
                              <p:par>
                                <p:cTn id="118" presetID="27" presetClass="emph" presetSubtype="0" fill="remove" grpId="1" nodeType="afterEffect">
                                  <p:stCondLst>
                                    <p:cond delay="0"/>
                                  </p:stCondLst>
                                  <p:childTnLst>
                                    <p:animClr clrSpc="rgb" dir="cw">
                                      <p:cBhvr override="childStyle">
                                        <p:cTn id="119" dur="250" autoRev="1" fill="remove"/>
                                        <p:tgtEl>
                                          <p:spTgt spid="47"/>
                                        </p:tgtEl>
                                        <p:attrNameLst>
                                          <p:attrName>style.color</p:attrName>
                                        </p:attrNameLst>
                                      </p:cBhvr>
                                      <p:to>
                                        <a:schemeClr val="bg1"/>
                                      </p:to>
                                    </p:animClr>
                                    <p:animClr clrSpc="rgb" dir="cw">
                                      <p:cBhvr>
                                        <p:cTn id="120" dur="250" autoRev="1" fill="remove"/>
                                        <p:tgtEl>
                                          <p:spTgt spid="47"/>
                                        </p:tgtEl>
                                        <p:attrNameLst>
                                          <p:attrName>fillcolor</p:attrName>
                                        </p:attrNameLst>
                                      </p:cBhvr>
                                      <p:to>
                                        <a:schemeClr val="bg1"/>
                                      </p:to>
                                    </p:animClr>
                                    <p:set>
                                      <p:cBhvr>
                                        <p:cTn id="121" dur="250" autoRev="1" fill="remove"/>
                                        <p:tgtEl>
                                          <p:spTgt spid="47"/>
                                        </p:tgtEl>
                                        <p:attrNameLst>
                                          <p:attrName>fill.type</p:attrName>
                                        </p:attrNameLst>
                                      </p:cBhvr>
                                      <p:to>
                                        <p:strVal val="solid"/>
                                      </p:to>
                                    </p:set>
                                    <p:set>
                                      <p:cBhvr>
                                        <p:cTn id="122" dur="250" autoRev="1" fill="remove"/>
                                        <p:tgtEl>
                                          <p:spTgt spid="47"/>
                                        </p:tgtEl>
                                        <p:attrNameLst>
                                          <p:attrName>fill.on</p:attrName>
                                        </p:attrNameLst>
                                      </p:cBhvr>
                                      <p:to>
                                        <p:strVal val="tru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55"/>
                                        </p:tgtEl>
                                        <p:attrNameLst>
                                          <p:attrName>style.color</p:attrName>
                                        </p:attrNameLst>
                                      </p:cBhvr>
                                      <p:to>
                                        <a:schemeClr val="bg1"/>
                                      </p:to>
                                    </p:animClr>
                                    <p:animClr clrSpc="rgb" dir="cw">
                                      <p:cBhvr>
                                        <p:cTn id="125" dur="250" autoRev="1" fill="remove"/>
                                        <p:tgtEl>
                                          <p:spTgt spid="55"/>
                                        </p:tgtEl>
                                        <p:attrNameLst>
                                          <p:attrName>fillcolor</p:attrName>
                                        </p:attrNameLst>
                                      </p:cBhvr>
                                      <p:to>
                                        <a:schemeClr val="bg1"/>
                                      </p:to>
                                    </p:animClr>
                                    <p:set>
                                      <p:cBhvr>
                                        <p:cTn id="126" dur="250" autoRev="1" fill="remove"/>
                                        <p:tgtEl>
                                          <p:spTgt spid="55"/>
                                        </p:tgtEl>
                                        <p:attrNameLst>
                                          <p:attrName>fill.type</p:attrName>
                                        </p:attrNameLst>
                                      </p:cBhvr>
                                      <p:to>
                                        <p:strVal val="solid"/>
                                      </p:to>
                                    </p:set>
                                    <p:set>
                                      <p:cBhvr>
                                        <p:cTn id="127" dur="250" autoRev="1" fill="remove"/>
                                        <p:tgtEl>
                                          <p:spTgt spid="55"/>
                                        </p:tgtEl>
                                        <p:attrNameLst>
                                          <p:attrName>fill.on</p:attrName>
                                        </p:attrNameLst>
                                      </p:cBhvr>
                                      <p:to>
                                        <p:strVal val="true"/>
                                      </p:to>
                                    </p:set>
                                  </p:childTnLst>
                                </p:cTn>
                              </p:par>
                            </p:childTnLst>
                          </p:cTn>
                        </p:par>
                        <p:par>
                          <p:cTn id="128" fill="hold">
                            <p:stCondLst>
                              <p:cond delay="10500"/>
                            </p:stCondLst>
                            <p:childTnLst>
                              <p:par>
                                <p:cTn id="129" presetID="22" presetClass="entr" presetSubtype="8" fill="hold" grpId="0" nodeType="after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wipe(left)">
                                      <p:cBhvr>
                                        <p:cTn id="13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5" grpId="0" animBg="1"/>
      <p:bldP spid="6" grpId="0" animBg="1"/>
      <p:bldP spid="7" grpId="0" animBg="1"/>
      <p:bldP spid="8" grpId="0" animBg="1"/>
      <p:bldP spid="9" grpId="0" animBg="1"/>
      <p:bldP spid="10" grpId="0" animBg="1"/>
      <p:bldP spid="51" grpId="0" animBg="1"/>
      <p:bldP spid="52" grpId="0" animBg="1"/>
      <p:bldP spid="53" grpId="0" animBg="1"/>
      <p:bldP spid="54" grpId="0" animBg="1"/>
      <p:bldP spid="26" grpId="0" animBg="1"/>
      <p:bldP spid="4" grpId="0" build="p"/>
      <p:bldP spid="5" grpId="0" build="p"/>
      <p:bldP spid="43" grpId="0"/>
      <p:bldP spid="46" grpId="0"/>
      <p:bldP spid="48" grpId="0"/>
      <p:bldP spid="49" grpId="0"/>
      <p:bldP spid="50" grpId="0"/>
      <p:bldP spid="47" grpId="0" animBg="1"/>
      <p:bldP spid="47" grpId="1" animBg="1"/>
      <p:bldP spid="44" grpId="0"/>
      <p:bldP spid="55" grpId="0" animBg="1"/>
      <p:bldP spid="55" grpId="1" animBg="1"/>
      <p:bldP spid="27" grpId="0" animBg="1"/>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20"/>
          <p:cNvGrpSpPr/>
          <p:nvPr/>
        </p:nvGrpSpPr>
        <p:grpSpPr>
          <a:xfrm>
            <a:off x="3592013" y="2128910"/>
            <a:ext cx="2599297" cy="2402948"/>
            <a:chOff x="3201431" y="1806525"/>
            <a:chExt cx="1956750" cy="2020951"/>
          </a:xfrm>
          <a:solidFill>
            <a:schemeClr val="accent1"/>
          </a:solidFill>
        </p:grpSpPr>
        <p:sp>
          <p:nvSpPr>
            <p:cNvPr id="11" name="上弧形箭头 2"/>
            <p:cNvSpPr/>
            <p:nvPr/>
          </p:nvSpPr>
          <p:spPr bwMode="auto">
            <a:xfrm rot="19829800">
              <a:off x="3201431"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chemeClr val="accent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85">
                <a:solidFill>
                  <a:schemeClr val="bg1"/>
                </a:solidFill>
              </a:endParaRPr>
            </a:p>
          </p:txBody>
        </p:sp>
        <p:sp>
          <p:nvSpPr>
            <p:cNvPr id="12" name="TextBox 11"/>
            <p:cNvSpPr txBox="1">
              <a:spLocks noChangeArrowheads="1"/>
            </p:cNvSpPr>
            <p:nvPr/>
          </p:nvSpPr>
          <p:spPr bwMode="auto">
            <a:xfrm rot="2590855">
              <a:off x="3879057" y="2307257"/>
              <a:ext cx="1279124" cy="296006"/>
            </a:xfrm>
            <a:prstGeom prst="rect">
              <a:avLst/>
            </a:prstGeom>
            <a:grpFill/>
            <a:ln w="9525">
              <a:noFill/>
              <a:miter lim="800000"/>
            </a:ln>
          </p:spPr>
          <p:txBody>
            <a:bodyPr>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3" name="组合 23"/>
          <p:cNvGrpSpPr/>
          <p:nvPr/>
        </p:nvGrpSpPr>
        <p:grpSpPr>
          <a:xfrm>
            <a:off x="6581553" y="3830867"/>
            <a:ext cx="2562789" cy="2402948"/>
            <a:chOff x="5451958" y="3237922"/>
            <a:chExt cx="1929267" cy="2020951"/>
          </a:xfrm>
          <a:solidFill>
            <a:schemeClr val="accent3"/>
          </a:solidFill>
        </p:grpSpPr>
        <p:sp>
          <p:nvSpPr>
            <p:cNvPr id="14" name="上弧形箭头 2"/>
            <p:cNvSpPr/>
            <p:nvPr/>
          </p:nvSpPr>
          <p:spPr bwMode="auto">
            <a:xfrm rot="19829800" flipH="1" flipV="1">
              <a:off x="5451958"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chemeClr val="accent1"/>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85">
                <a:solidFill>
                  <a:schemeClr val="bg1"/>
                </a:solidFill>
              </a:endParaRPr>
            </a:p>
          </p:txBody>
        </p:sp>
        <p:sp>
          <p:nvSpPr>
            <p:cNvPr id="15" name="TextBox 13"/>
            <p:cNvSpPr txBox="1">
              <a:spLocks noChangeArrowheads="1"/>
            </p:cNvSpPr>
            <p:nvPr/>
          </p:nvSpPr>
          <p:spPr bwMode="auto">
            <a:xfrm rot="2635062">
              <a:off x="5459859" y="4447393"/>
              <a:ext cx="1279124" cy="296006"/>
            </a:xfrm>
            <a:prstGeom prst="rect">
              <a:avLst/>
            </a:prstGeom>
            <a:grpFill/>
            <a:ln w="9525">
              <a:noFill/>
              <a:miter lim="800000"/>
            </a:ln>
          </p:spPr>
          <p:txBody>
            <a:bodyPr>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添加标题</a:t>
              </a:r>
            </a:p>
          </p:txBody>
        </p:sp>
      </p:grpSp>
      <p:sp>
        <p:nvSpPr>
          <p:cNvPr id="16" name="TextBox 15"/>
          <p:cNvSpPr txBox="1"/>
          <p:nvPr/>
        </p:nvSpPr>
        <p:spPr bwMode="auto">
          <a:xfrm>
            <a:off x="1007699" y="1934552"/>
            <a:ext cx="2161180" cy="1388055"/>
          </a:xfrm>
          <a:prstGeom prst="rect">
            <a:avLst/>
          </a:prstGeom>
          <a:noFill/>
        </p:spPr>
        <p:txBody>
          <a:bodyPr wrap="square" lIns="121459" tIns="60729" rIns="121459" bIns="6072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65" dirty="0">
                <a:solidFill>
                  <a:schemeClr val="bg1"/>
                </a:solidFill>
                <a:latin typeface="微软雅黑" panose="020B0503020204020204" pitchFamily="34" charset="-122"/>
                <a:ea typeface="微软雅黑" panose="020B0503020204020204" pitchFamily="34" charset="-122"/>
              </a:rPr>
              <a:t>通过对绩效结果的反馈，总结绩效达成的经验，找出绩效未能有效达成的原因，为以后更好地完成工作打下基础。</a:t>
            </a:r>
            <a:endParaRPr lang="en-US" altLang="zh-CN" sz="1265" dirty="0">
              <a:solidFill>
                <a:schemeClr val="bg1"/>
              </a:solidFill>
              <a:latin typeface="微软雅黑" panose="020B0503020204020204" pitchFamily="34" charset="-122"/>
              <a:ea typeface="微软雅黑" panose="020B0503020204020204" pitchFamily="34" charset="-122"/>
            </a:endParaRPr>
          </a:p>
        </p:txBody>
      </p:sp>
      <p:grpSp>
        <p:nvGrpSpPr>
          <p:cNvPr id="17" name="组合 27"/>
          <p:cNvGrpSpPr/>
          <p:nvPr/>
        </p:nvGrpSpPr>
        <p:grpSpPr>
          <a:xfrm>
            <a:off x="6581555" y="1802788"/>
            <a:ext cx="2562789" cy="2729070"/>
            <a:chOff x="5451959" y="1532244"/>
            <a:chExt cx="1929267" cy="2295232"/>
          </a:xfrm>
        </p:grpSpPr>
        <p:sp>
          <p:nvSpPr>
            <p:cNvPr id="18" name="上弧形箭头 2"/>
            <p:cNvSpPr/>
            <p:nvPr/>
          </p:nvSpPr>
          <p:spPr bwMode="auto">
            <a:xfrm rot="1770200" flipH="1">
              <a:off x="5451959" y="1806525"/>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solidFill>
              <a:schemeClr val="accent2"/>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85">
                <a:solidFill>
                  <a:schemeClr val="bg1"/>
                </a:solidFill>
              </a:endParaRPr>
            </a:p>
          </p:txBody>
        </p:sp>
        <p:sp>
          <p:nvSpPr>
            <p:cNvPr id="19" name="TextBox 18"/>
            <p:cNvSpPr txBox="1">
              <a:spLocks noChangeArrowheads="1"/>
            </p:cNvSpPr>
            <p:nvPr/>
          </p:nvSpPr>
          <p:spPr bwMode="auto">
            <a:xfrm rot="18759385">
              <a:off x="5428899" y="2160607"/>
              <a:ext cx="1521678" cy="264952"/>
            </a:xfrm>
            <a:prstGeom prst="rect">
              <a:avLst/>
            </a:prstGeom>
            <a:noFill/>
            <a:ln w="9525">
              <a:noFill/>
              <a:miter lim="800000"/>
            </a:ln>
          </p:spPr>
          <p:txBody>
            <a:bodyPr wrap="square">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添加标题</a:t>
              </a:r>
            </a:p>
          </p:txBody>
        </p:sp>
      </p:grpSp>
      <p:cxnSp>
        <p:nvCxnSpPr>
          <p:cNvPr id="20" name="直接连接符 19"/>
          <p:cNvCxnSpPr/>
          <p:nvPr/>
        </p:nvCxnSpPr>
        <p:spPr bwMode="auto">
          <a:xfrm>
            <a:off x="8333320" y="2276200"/>
            <a:ext cx="1149293" cy="0"/>
          </a:xfrm>
          <a:prstGeom prst="line">
            <a:avLst/>
          </a:prstGeom>
          <a:ln w="28575">
            <a:solidFill>
              <a:schemeClr val="accent2"/>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1" name="TextBox 18"/>
          <p:cNvSpPr txBox="1"/>
          <p:nvPr/>
        </p:nvSpPr>
        <p:spPr bwMode="auto">
          <a:xfrm>
            <a:off x="9537445" y="1934552"/>
            <a:ext cx="2661726" cy="1388055"/>
          </a:xfrm>
          <a:prstGeom prst="rect">
            <a:avLst/>
          </a:prstGeom>
          <a:noFill/>
        </p:spPr>
        <p:txBody>
          <a:bodyPr wrap="square" lIns="121459" tIns="60729" rIns="121459" bIns="6072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65" dirty="0">
                <a:solidFill>
                  <a:schemeClr val="bg1"/>
                </a:solidFill>
                <a:latin typeface="微软雅黑" panose="020B0503020204020204" pitchFamily="34" charset="-122"/>
                <a:ea typeface="微软雅黑" panose="020B0503020204020204" pitchFamily="34" charset="-122"/>
              </a:rPr>
              <a:t>绩效管理的最终目的是改善绩效。在面谈过程中，针对下属未能有效完成的绩效计划，主管应该和下属一起分析绩效不佳的原因，并设法帮助下属提出具体的绩效改进措施。</a:t>
            </a:r>
            <a:endParaRPr lang="en-US" altLang="zh-CN" sz="1265"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bwMode="auto">
          <a:xfrm>
            <a:off x="8219446" y="6130610"/>
            <a:ext cx="1149293" cy="0"/>
          </a:xfrm>
          <a:prstGeom prst="line">
            <a:avLst/>
          </a:prstGeom>
          <a:ln w="28575">
            <a:solidFill>
              <a:schemeClr val="accent3"/>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3" name="TextBox 20"/>
          <p:cNvSpPr txBox="1"/>
          <p:nvPr/>
        </p:nvSpPr>
        <p:spPr bwMode="auto">
          <a:xfrm>
            <a:off x="9482614" y="5007272"/>
            <a:ext cx="2525251" cy="1641137"/>
          </a:xfrm>
          <a:prstGeom prst="rect">
            <a:avLst/>
          </a:prstGeom>
          <a:noFill/>
        </p:spPr>
        <p:txBody>
          <a:bodyPr wrap="square" lIns="121459" tIns="60729" rIns="121459" bIns="6072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65" dirty="0">
                <a:solidFill>
                  <a:schemeClr val="bg1"/>
                </a:solidFill>
                <a:latin typeface="微软雅黑" panose="020B0503020204020204" pitchFamily="34" charset="-122"/>
                <a:ea typeface="微软雅黑" panose="020B0503020204020204" pitchFamily="34" charset="-122"/>
              </a:rPr>
              <a:t>结合上一绩效周期的绩效计划完成情况，并结合下属新的工作任务，和下属一起提出下一绩效周期中的新的工作目标和工作标准，这实际上是帮助下属一起制定新的绩效计划。</a:t>
            </a:r>
            <a:endParaRPr lang="en-US" altLang="zh-CN" sz="1265" dirty="0">
              <a:solidFill>
                <a:schemeClr val="bg1"/>
              </a:solidFill>
              <a:latin typeface="微软雅黑" panose="020B0503020204020204" pitchFamily="34" charset="-122"/>
              <a:ea typeface="微软雅黑" panose="020B0503020204020204" pitchFamily="34" charset="-122"/>
            </a:endParaRPr>
          </a:p>
        </p:txBody>
      </p:sp>
      <p:grpSp>
        <p:nvGrpSpPr>
          <p:cNvPr id="24" name="组合 34"/>
          <p:cNvGrpSpPr/>
          <p:nvPr/>
        </p:nvGrpSpPr>
        <p:grpSpPr>
          <a:xfrm>
            <a:off x="3550908" y="3830867"/>
            <a:ext cx="2562789" cy="2402948"/>
            <a:chOff x="3170489" y="3237922"/>
            <a:chExt cx="1929267" cy="2020951"/>
          </a:xfrm>
          <a:solidFill>
            <a:schemeClr val="accent4"/>
          </a:solidFill>
        </p:grpSpPr>
        <p:sp>
          <p:nvSpPr>
            <p:cNvPr id="25" name="上弧形箭头 2"/>
            <p:cNvSpPr/>
            <p:nvPr/>
          </p:nvSpPr>
          <p:spPr bwMode="auto">
            <a:xfrm rot="1770200" flipV="1">
              <a:off x="3170489" y="3237922"/>
              <a:ext cx="1929267" cy="2020951"/>
            </a:xfrm>
            <a:custGeom>
              <a:avLst/>
              <a:gdLst>
                <a:gd name="connsiteX0" fmla="*/ 3114346 w 3960440"/>
                <a:gd name="connsiteY0" fmla="*/ 3384376 h 3384376"/>
                <a:gd name="connsiteX1" fmla="*/ 2228160 w 3960440"/>
                <a:gd name="connsiteY1" fmla="*/ 2538282 h 3384376"/>
                <a:gd name="connsiteX2" fmla="*/ 2485035 w 3960440"/>
                <a:gd name="connsiteY2" fmla="*/ 2538282 h 3384376"/>
                <a:gd name="connsiteX3" fmla="*/ 1262564 w 3960440"/>
                <a:gd name="connsiteY3" fmla="*/ 0 h 3384376"/>
                <a:gd name="connsiteX4" fmla="*/ 2441003 w 3960440"/>
                <a:gd name="connsiteY4" fmla="*/ 0 h 3384376"/>
                <a:gd name="connsiteX5" fmla="*/ 3663474 w 3960440"/>
                <a:gd name="connsiteY5" fmla="*/ 2538282 h 3384376"/>
                <a:gd name="connsiteX6" fmla="*/ 3920348 w 3960440"/>
                <a:gd name="connsiteY6" fmla="*/ 2538282 h 3384376"/>
                <a:gd name="connsiteX7" fmla="*/ 3114346 w 3960440"/>
                <a:gd name="connsiteY7" fmla="*/ 3384376 h 3384376"/>
                <a:gd name="connsiteX0-1" fmla="*/ 1851783 w 3960440"/>
                <a:gd name="connsiteY0-2" fmla="*/ 391155 h 3384376"/>
                <a:gd name="connsiteX1-3" fmla="*/ 1178440 w 3960440"/>
                <a:gd name="connsiteY1-4" fmla="*/ 3384376 h 3384376"/>
                <a:gd name="connsiteX2-5" fmla="*/ 0 w 3960440"/>
                <a:gd name="connsiteY2-6" fmla="*/ 3384376 h 3384376"/>
                <a:gd name="connsiteX3-7" fmla="*/ 112781 w 3960440"/>
                <a:gd name="connsiteY3-8" fmla="*/ 1986193 h 3384376"/>
                <a:gd name="connsiteX4-9" fmla="*/ 1851782 w 3960440"/>
                <a:gd name="connsiteY4-10" fmla="*/ 391155 h 3384376"/>
                <a:gd name="connsiteX5-11" fmla="*/ 1851783 w 3960440"/>
                <a:gd name="connsiteY5-12" fmla="*/ 391155 h 3384376"/>
                <a:gd name="connsiteX0-13" fmla="*/ 1851783 w 3960440"/>
                <a:gd name="connsiteY0-14" fmla="*/ 391155 h 3384376"/>
                <a:gd name="connsiteX1-15" fmla="*/ 1178440 w 3960440"/>
                <a:gd name="connsiteY1-16" fmla="*/ 3384376 h 3384376"/>
                <a:gd name="connsiteX2-17" fmla="*/ 0 w 3960440"/>
                <a:gd name="connsiteY2-18" fmla="*/ 3384376 h 3384376"/>
                <a:gd name="connsiteX3-19" fmla="*/ 1262563 w 3960440"/>
                <a:gd name="connsiteY3-20" fmla="*/ 0 h 3384376"/>
                <a:gd name="connsiteX4-21" fmla="*/ 2441003 w 3960440"/>
                <a:gd name="connsiteY4-22" fmla="*/ 0 h 3384376"/>
                <a:gd name="connsiteX5-23" fmla="*/ 3663474 w 3960440"/>
                <a:gd name="connsiteY5-24" fmla="*/ 2538282 h 3384376"/>
                <a:gd name="connsiteX6-25" fmla="*/ 3920348 w 3960440"/>
                <a:gd name="connsiteY6-26" fmla="*/ 2538282 h 3384376"/>
                <a:gd name="connsiteX7-27" fmla="*/ 3114346 w 3960440"/>
                <a:gd name="connsiteY7-28" fmla="*/ 3384376 h 3384376"/>
                <a:gd name="connsiteX8" fmla="*/ 2228160 w 3960440"/>
                <a:gd name="connsiteY8" fmla="*/ 2538282 h 3384376"/>
                <a:gd name="connsiteX9" fmla="*/ 2485035 w 3960440"/>
                <a:gd name="connsiteY9" fmla="*/ 2538282 h 3384376"/>
                <a:gd name="connsiteX10" fmla="*/ 1262564 w 3960440"/>
                <a:gd name="connsiteY10" fmla="*/ 0 h 3384376"/>
                <a:gd name="connsiteX0-29" fmla="*/ 3131660 w 3937662"/>
                <a:gd name="connsiteY0-30" fmla="*/ 3385291 h 3385291"/>
                <a:gd name="connsiteX1-31" fmla="*/ 2245474 w 3937662"/>
                <a:gd name="connsiteY1-32" fmla="*/ 2539197 h 3385291"/>
                <a:gd name="connsiteX2-33" fmla="*/ 2502349 w 3937662"/>
                <a:gd name="connsiteY2-34" fmla="*/ 2539197 h 3385291"/>
                <a:gd name="connsiteX3-35" fmla="*/ 1279878 w 3937662"/>
                <a:gd name="connsiteY3-36" fmla="*/ 915 h 3385291"/>
                <a:gd name="connsiteX4-37" fmla="*/ 2458317 w 3937662"/>
                <a:gd name="connsiteY4-38" fmla="*/ 915 h 3385291"/>
                <a:gd name="connsiteX5-39" fmla="*/ 3680788 w 3937662"/>
                <a:gd name="connsiteY5-40" fmla="*/ 2539197 h 3385291"/>
                <a:gd name="connsiteX6-41" fmla="*/ 3937662 w 3937662"/>
                <a:gd name="connsiteY6-42" fmla="*/ 2539197 h 3385291"/>
                <a:gd name="connsiteX7-43" fmla="*/ 3131660 w 3937662"/>
                <a:gd name="connsiteY7-44" fmla="*/ 3385291 h 3385291"/>
                <a:gd name="connsiteX0-45" fmla="*/ 1869097 w 3937662"/>
                <a:gd name="connsiteY0-46" fmla="*/ 392070 h 3385291"/>
                <a:gd name="connsiteX1-47" fmla="*/ 1195754 w 3937662"/>
                <a:gd name="connsiteY1-48" fmla="*/ 3385291 h 3385291"/>
                <a:gd name="connsiteX2-49" fmla="*/ 17314 w 3937662"/>
                <a:gd name="connsiteY2-50" fmla="*/ 3385291 h 3385291"/>
                <a:gd name="connsiteX3-51" fmla="*/ 130095 w 3937662"/>
                <a:gd name="connsiteY3-52" fmla="*/ 1987108 h 3385291"/>
                <a:gd name="connsiteX4-53" fmla="*/ 1869096 w 3937662"/>
                <a:gd name="connsiteY4-54" fmla="*/ 392070 h 3385291"/>
                <a:gd name="connsiteX5-55" fmla="*/ 1869097 w 3937662"/>
                <a:gd name="connsiteY5-56" fmla="*/ 392070 h 3385291"/>
                <a:gd name="connsiteX0-57" fmla="*/ 1869097 w 3937662"/>
                <a:gd name="connsiteY0-58" fmla="*/ 392070 h 3385291"/>
                <a:gd name="connsiteX1-59" fmla="*/ 0 w 3937662"/>
                <a:gd name="connsiteY1-60" fmla="*/ 3385291 h 3385291"/>
                <a:gd name="connsiteX2-61" fmla="*/ 17314 w 3937662"/>
                <a:gd name="connsiteY2-62" fmla="*/ 3385291 h 3385291"/>
                <a:gd name="connsiteX3-63" fmla="*/ 1279877 w 3937662"/>
                <a:gd name="connsiteY3-64" fmla="*/ 915 h 3385291"/>
                <a:gd name="connsiteX4-65" fmla="*/ 2458317 w 3937662"/>
                <a:gd name="connsiteY4-66" fmla="*/ 915 h 3385291"/>
                <a:gd name="connsiteX5-67" fmla="*/ 3680788 w 3937662"/>
                <a:gd name="connsiteY5-68" fmla="*/ 2539197 h 3385291"/>
                <a:gd name="connsiteX6-69" fmla="*/ 3937662 w 3937662"/>
                <a:gd name="connsiteY6-70" fmla="*/ 2539197 h 3385291"/>
                <a:gd name="connsiteX7-71" fmla="*/ 3131660 w 3937662"/>
                <a:gd name="connsiteY7-72" fmla="*/ 3385291 h 3385291"/>
                <a:gd name="connsiteX8-73" fmla="*/ 2245474 w 3937662"/>
                <a:gd name="connsiteY8-74" fmla="*/ 2539197 h 3385291"/>
                <a:gd name="connsiteX9-75" fmla="*/ 2502349 w 3937662"/>
                <a:gd name="connsiteY9-76" fmla="*/ 2539197 h 3385291"/>
                <a:gd name="connsiteX10-77" fmla="*/ 1279878 w 3937662"/>
                <a:gd name="connsiteY10-78" fmla="*/ 915 h 3385291"/>
                <a:gd name="connsiteX0-79" fmla="*/ 3145728 w 3951730"/>
                <a:gd name="connsiteY0-80" fmla="*/ 3385291 h 3385291"/>
                <a:gd name="connsiteX1-81" fmla="*/ 2259542 w 3951730"/>
                <a:gd name="connsiteY1-82" fmla="*/ 2539197 h 3385291"/>
                <a:gd name="connsiteX2-83" fmla="*/ 2516417 w 3951730"/>
                <a:gd name="connsiteY2-84" fmla="*/ 2539197 h 3385291"/>
                <a:gd name="connsiteX3-85" fmla="*/ 1293946 w 3951730"/>
                <a:gd name="connsiteY3-86" fmla="*/ 915 h 3385291"/>
                <a:gd name="connsiteX4-87" fmla="*/ 2472385 w 3951730"/>
                <a:gd name="connsiteY4-88" fmla="*/ 915 h 3385291"/>
                <a:gd name="connsiteX5-89" fmla="*/ 3694856 w 3951730"/>
                <a:gd name="connsiteY5-90" fmla="*/ 2539197 h 3385291"/>
                <a:gd name="connsiteX6-91" fmla="*/ 3951730 w 3951730"/>
                <a:gd name="connsiteY6-92" fmla="*/ 2539197 h 3385291"/>
                <a:gd name="connsiteX7-93" fmla="*/ 3145728 w 3951730"/>
                <a:gd name="connsiteY7-94" fmla="*/ 3385291 h 3385291"/>
                <a:gd name="connsiteX0-95" fmla="*/ 1883165 w 3951730"/>
                <a:gd name="connsiteY0-96" fmla="*/ 392070 h 3385291"/>
                <a:gd name="connsiteX1-97" fmla="*/ 0 w 3951730"/>
                <a:gd name="connsiteY1-98" fmla="*/ 3343088 h 3385291"/>
                <a:gd name="connsiteX2-99" fmla="*/ 31382 w 3951730"/>
                <a:gd name="connsiteY2-100" fmla="*/ 3385291 h 3385291"/>
                <a:gd name="connsiteX3-101" fmla="*/ 144163 w 3951730"/>
                <a:gd name="connsiteY3-102" fmla="*/ 1987108 h 3385291"/>
                <a:gd name="connsiteX4-103" fmla="*/ 1883164 w 3951730"/>
                <a:gd name="connsiteY4-104" fmla="*/ 392070 h 3385291"/>
                <a:gd name="connsiteX5-105" fmla="*/ 1883165 w 3951730"/>
                <a:gd name="connsiteY5-106" fmla="*/ 392070 h 3385291"/>
                <a:gd name="connsiteX0-107" fmla="*/ 1883165 w 3951730"/>
                <a:gd name="connsiteY0-108" fmla="*/ 392070 h 3385291"/>
                <a:gd name="connsiteX1-109" fmla="*/ 14068 w 3951730"/>
                <a:gd name="connsiteY1-110" fmla="*/ 3385291 h 3385291"/>
                <a:gd name="connsiteX2-111" fmla="*/ 31382 w 3951730"/>
                <a:gd name="connsiteY2-112" fmla="*/ 3385291 h 3385291"/>
                <a:gd name="connsiteX3-113" fmla="*/ 1293945 w 3951730"/>
                <a:gd name="connsiteY3-114" fmla="*/ 915 h 3385291"/>
                <a:gd name="connsiteX4-115" fmla="*/ 2472385 w 3951730"/>
                <a:gd name="connsiteY4-116" fmla="*/ 915 h 3385291"/>
                <a:gd name="connsiteX5-117" fmla="*/ 3694856 w 3951730"/>
                <a:gd name="connsiteY5-118" fmla="*/ 2539197 h 3385291"/>
                <a:gd name="connsiteX6-119" fmla="*/ 3951730 w 3951730"/>
                <a:gd name="connsiteY6-120" fmla="*/ 2539197 h 3385291"/>
                <a:gd name="connsiteX7-121" fmla="*/ 3145728 w 3951730"/>
                <a:gd name="connsiteY7-122" fmla="*/ 3385291 h 3385291"/>
                <a:gd name="connsiteX8-123" fmla="*/ 2259542 w 3951730"/>
                <a:gd name="connsiteY8-124" fmla="*/ 2539197 h 3385291"/>
                <a:gd name="connsiteX9-125" fmla="*/ 2516417 w 3951730"/>
                <a:gd name="connsiteY9-126" fmla="*/ 2539197 h 3385291"/>
                <a:gd name="connsiteX10-127" fmla="*/ 1293946 w 3951730"/>
                <a:gd name="connsiteY10-128" fmla="*/ 915 h 3385291"/>
                <a:gd name="connsiteX0-129" fmla="*/ 3145728 w 3951730"/>
                <a:gd name="connsiteY0-130" fmla="*/ 3385291 h 3385291"/>
                <a:gd name="connsiteX1-131" fmla="*/ 2259542 w 3951730"/>
                <a:gd name="connsiteY1-132" fmla="*/ 2539197 h 3385291"/>
                <a:gd name="connsiteX2-133" fmla="*/ 2516417 w 3951730"/>
                <a:gd name="connsiteY2-134" fmla="*/ 2539197 h 3385291"/>
                <a:gd name="connsiteX3-135" fmla="*/ 1293946 w 3951730"/>
                <a:gd name="connsiteY3-136" fmla="*/ 915 h 3385291"/>
                <a:gd name="connsiteX4-137" fmla="*/ 2472385 w 3951730"/>
                <a:gd name="connsiteY4-138" fmla="*/ 915 h 3385291"/>
                <a:gd name="connsiteX5-139" fmla="*/ 3694856 w 3951730"/>
                <a:gd name="connsiteY5-140" fmla="*/ 2539197 h 3385291"/>
                <a:gd name="connsiteX6-141" fmla="*/ 3951730 w 3951730"/>
                <a:gd name="connsiteY6-142" fmla="*/ 2539197 h 3385291"/>
                <a:gd name="connsiteX7-143" fmla="*/ 3145728 w 3951730"/>
                <a:gd name="connsiteY7-144" fmla="*/ 3385291 h 3385291"/>
                <a:gd name="connsiteX0-145" fmla="*/ 1883165 w 3951730"/>
                <a:gd name="connsiteY0-146" fmla="*/ 392070 h 3385291"/>
                <a:gd name="connsiteX1-147" fmla="*/ 0 w 3951730"/>
                <a:gd name="connsiteY1-148" fmla="*/ 3343088 h 3385291"/>
                <a:gd name="connsiteX2-149" fmla="*/ 31382 w 3951730"/>
                <a:gd name="connsiteY2-150" fmla="*/ 3385291 h 3385291"/>
                <a:gd name="connsiteX3-151" fmla="*/ 144163 w 3951730"/>
                <a:gd name="connsiteY3-152" fmla="*/ 1987108 h 3385291"/>
                <a:gd name="connsiteX4-153" fmla="*/ 1883164 w 3951730"/>
                <a:gd name="connsiteY4-154" fmla="*/ 392070 h 3385291"/>
                <a:gd name="connsiteX5-155" fmla="*/ 1883165 w 3951730"/>
                <a:gd name="connsiteY5-156" fmla="*/ 392070 h 3385291"/>
                <a:gd name="connsiteX0-157" fmla="*/ 1883165 w 3951730"/>
                <a:gd name="connsiteY0-158" fmla="*/ 392070 h 3385291"/>
                <a:gd name="connsiteX1-159" fmla="*/ 14068 w 3951730"/>
                <a:gd name="connsiteY1-160" fmla="*/ 3385291 h 3385291"/>
                <a:gd name="connsiteX2-161" fmla="*/ 31382 w 3951730"/>
                <a:gd name="connsiteY2-162" fmla="*/ 3385291 h 3385291"/>
                <a:gd name="connsiteX3-163" fmla="*/ 1293945 w 3951730"/>
                <a:gd name="connsiteY3-164" fmla="*/ 915 h 3385291"/>
                <a:gd name="connsiteX4-165" fmla="*/ 2472385 w 3951730"/>
                <a:gd name="connsiteY4-166" fmla="*/ 915 h 3385291"/>
                <a:gd name="connsiteX5-167" fmla="*/ 3694856 w 3951730"/>
                <a:gd name="connsiteY5-168" fmla="*/ 2539197 h 3385291"/>
                <a:gd name="connsiteX6-169" fmla="*/ 3951730 w 3951730"/>
                <a:gd name="connsiteY6-170" fmla="*/ 2539197 h 3385291"/>
                <a:gd name="connsiteX7-171" fmla="*/ 3145728 w 3951730"/>
                <a:gd name="connsiteY7-172" fmla="*/ 3385291 h 3385291"/>
                <a:gd name="connsiteX8-173" fmla="*/ 2259542 w 3951730"/>
                <a:gd name="connsiteY8-174" fmla="*/ 2539197 h 3385291"/>
                <a:gd name="connsiteX9-175" fmla="*/ 2516417 w 3951730"/>
                <a:gd name="connsiteY9-176" fmla="*/ 2539197 h 3385291"/>
                <a:gd name="connsiteX10-177" fmla="*/ 1293946 w 3951730"/>
                <a:gd name="connsiteY10-178" fmla="*/ 915 h 3385291"/>
                <a:gd name="connsiteX0-179" fmla="*/ 3145728 w 3951730"/>
                <a:gd name="connsiteY0-180" fmla="*/ 3385291 h 3385291"/>
                <a:gd name="connsiteX1-181" fmla="*/ 2259542 w 3951730"/>
                <a:gd name="connsiteY1-182" fmla="*/ 2539197 h 3385291"/>
                <a:gd name="connsiteX2-183" fmla="*/ 2516417 w 3951730"/>
                <a:gd name="connsiteY2-184" fmla="*/ 2539197 h 3385291"/>
                <a:gd name="connsiteX3-185" fmla="*/ 1293946 w 3951730"/>
                <a:gd name="connsiteY3-186" fmla="*/ 915 h 3385291"/>
                <a:gd name="connsiteX4-187" fmla="*/ 2472385 w 3951730"/>
                <a:gd name="connsiteY4-188" fmla="*/ 915 h 3385291"/>
                <a:gd name="connsiteX5-189" fmla="*/ 3694856 w 3951730"/>
                <a:gd name="connsiteY5-190" fmla="*/ 2539197 h 3385291"/>
                <a:gd name="connsiteX6-191" fmla="*/ 3951730 w 3951730"/>
                <a:gd name="connsiteY6-192" fmla="*/ 2539197 h 3385291"/>
                <a:gd name="connsiteX7-193" fmla="*/ 3145728 w 3951730"/>
                <a:gd name="connsiteY7-194" fmla="*/ 3385291 h 3385291"/>
                <a:gd name="connsiteX0-195" fmla="*/ 1883165 w 3951730"/>
                <a:gd name="connsiteY0-196" fmla="*/ 392070 h 3385291"/>
                <a:gd name="connsiteX1-197" fmla="*/ 0 w 3951730"/>
                <a:gd name="connsiteY1-198" fmla="*/ 3343088 h 3385291"/>
                <a:gd name="connsiteX2-199" fmla="*/ 31382 w 3951730"/>
                <a:gd name="connsiteY2-200" fmla="*/ 3385291 h 3385291"/>
                <a:gd name="connsiteX3-201" fmla="*/ 144163 w 3951730"/>
                <a:gd name="connsiteY3-202" fmla="*/ 1987108 h 3385291"/>
                <a:gd name="connsiteX4-203" fmla="*/ 1883164 w 3951730"/>
                <a:gd name="connsiteY4-204" fmla="*/ 392070 h 3385291"/>
                <a:gd name="connsiteX5-205" fmla="*/ 1883165 w 3951730"/>
                <a:gd name="connsiteY5-206" fmla="*/ 392070 h 3385291"/>
                <a:gd name="connsiteX0-207" fmla="*/ 1883165 w 3951730"/>
                <a:gd name="connsiteY0-208" fmla="*/ 392070 h 3385291"/>
                <a:gd name="connsiteX1-209" fmla="*/ 14068 w 3951730"/>
                <a:gd name="connsiteY1-210" fmla="*/ 3385291 h 3385291"/>
                <a:gd name="connsiteX2-211" fmla="*/ 31382 w 3951730"/>
                <a:gd name="connsiteY2-212" fmla="*/ 3385291 h 3385291"/>
                <a:gd name="connsiteX3-213" fmla="*/ 1293945 w 3951730"/>
                <a:gd name="connsiteY3-214" fmla="*/ 915 h 3385291"/>
                <a:gd name="connsiteX4-215" fmla="*/ 2472385 w 3951730"/>
                <a:gd name="connsiteY4-216" fmla="*/ 915 h 3385291"/>
                <a:gd name="connsiteX5-217" fmla="*/ 3694856 w 3951730"/>
                <a:gd name="connsiteY5-218" fmla="*/ 2539197 h 3385291"/>
                <a:gd name="connsiteX6-219" fmla="*/ 3951730 w 3951730"/>
                <a:gd name="connsiteY6-220" fmla="*/ 2539197 h 3385291"/>
                <a:gd name="connsiteX7-221" fmla="*/ 3145728 w 3951730"/>
                <a:gd name="connsiteY7-222" fmla="*/ 3385291 h 3385291"/>
                <a:gd name="connsiteX8-223" fmla="*/ 2259542 w 3951730"/>
                <a:gd name="connsiteY8-224" fmla="*/ 2539197 h 3385291"/>
                <a:gd name="connsiteX9-225" fmla="*/ 2516417 w 3951730"/>
                <a:gd name="connsiteY9-226" fmla="*/ 2539197 h 3385291"/>
                <a:gd name="connsiteX10-227" fmla="*/ 1293946 w 3951730"/>
                <a:gd name="connsiteY10-228" fmla="*/ 915 h 3385291"/>
                <a:gd name="connsiteX0-229" fmla="*/ 3145728 w 3951730"/>
                <a:gd name="connsiteY0-230" fmla="*/ 3385291 h 3385291"/>
                <a:gd name="connsiteX1-231" fmla="*/ 2259542 w 3951730"/>
                <a:gd name="connsiteY1-232" fmla="*/ 2539197 h 3385291"/>
                <a:gd name="connsiteX2-233" fmla="*/ 2516417 w 3951730"/>
                <a:gd name="connsiteY2-234" fmla="*/ 2539197 h 3385291"/>
                <a:gd name="connsiteX3-235" fmla="*/ 1293946 w 3951730"/>
                <a:gd name="connsiteY3-236" fmla="*/ 915 h 3385291"/>
                <a:gd name="connsiteX4-237" fmla="*/ 2472385 w 3951730"/>
                <a:gd name="connsiteY4-238" fmla="*/ 915 h 3385291"/>
                <a:gd name="connsiteX5-239" fmla="*/ 3694856 w 3951730"/>
                <a:gd name="connsiteY5-240" fmla="*/ 2539197 h 3385291"/>
                <a:gd name="connsiteX6-241" fmla="*/ 3951730 w 3951730"/>
                <a:gd name="connsiteY6-242" fmla="*/ 2539197 h 3385291"/>
                <a:gd name="connsiteX7-243" fmla="*/ 3145728 w 3951730"/>
                <a:gd name="connsiteY7-244" fmla="*/ 3385291 h 3385291"/>
                <a:gd name="connsiteX0-245" fmla="*/ 1883165 w 3951730"/>
                <a:gd name="connsiteY0-246" fmla="*/ 392070 h 3385291"/>
                <a:gd name="connsiteX1-247" fmla="*/ 0 w 3951730"/>
                <a:gd name="connsiteY1-248" fmla="*/ 3343088 h 3385291"/>
                <a:gd name="connsiteX2-249" fmla="*/ 31382 w 3951730"/>
                <a:gd name="connsiteY2-250" fmla="*/ 3385291 h 3385291"/>
                <a:gd name="connsiteX3-251" fmla="*/ 144163 w 3951730"/>
                <a:gd name="connsiteY3-252" fmla="*/ 1987108 h 3385291"/>
                <a:gd name="connsiteX4-253" fmla="*/ 1883164 w 3951730"/>
                <a:gd name="connsiteY4-254" fmla="*/ 392070 h 3385291"/>
                <a:gd name="connsiteX5-255" fmla="*/ 1883165 w 3951730"/>
                <a:gd name="connsiteY5-256" fmla="*/ 392070 h 3385291"/>
                <a:gd name="connsiteX0-257" fmla="*/ 1883165 w 3951730"/>
                <a:gd name="connsiteY0-258" fmla="*/ 392070 h 3385291"/>
                <a:gd name="connsiteX1-259" fmla="*/ 14068 w 3951730"/>
                <a:gd name="connsiteY1-260" fmla="*/ 3385291 h 3385291"/>
                <a:gd name="connsiteX2-261" fmla="*/ 31382 w 3951730"/>
                <a:gd name="connsiteY2-262" fmla="*/ 3385291 h 3385291"/>
                <a:gd name="connsiteX3-263" fmla="*/ 1293945 w 3951730"/>
                <a:gd name="connsiteY3-264" fmla="*/ 915 h 3385291"/>
                <a:gd name="connsiteX4-265" fmla="*/ 2472385 w 3951730"/>
                <a:gd name="connsiteY4-266" fmla="*/ 915 h 3385291"/>
                <a:gd name="connsiteX5-267" fmla="*/ 3694856 w 3951730"/>
                <a:gd name="connsiteY5-268" fmla="*/ 2539197 h 3385291"/>
                <a:gd name="connsiteX6-269" fmla="*/ 3951730 w 3951730"/>
                <a:gd name="connsiteY6-270" fmla="*/ 2539197 h 3385291"/>
                <a:gd name="connsiteX7-271" fmla="*/ 3145728 w 3951730"/>
                <a:gd name="connsiteY7-272" fmla="*/ 3385291 h 3385291"/>
                <a:gd name="connsiteX8-273" fmla="*/ 2259542 w 3951730"/>
                <a:gd name="connsiteY8-274" fmla="*/ 2539197 h 3385291"/>
                <a:gd name="connsiteX9-275" fmla="*/ 2516417 w 3951730"/>
                <a:gd name="connsiteY9-276" fmla="*/ 2539197 h 3385291"/>
                <a:gd name="connsiteX10-277" fmla="*/ 1293946 w 3951730"/>
                <a:gd name="connsiteY10-278" fmla="*/ 915 h 3385291"/>
                <a:gd name="connsiteX0-279" fmla="*/ 3145728 w 3951730"/>
                <a:gd name="connsiteY0-280" fmla="*/ 3385291 h 3385291"/>
                <a:gd name="connsiteX1-281" fmla="*/ 2259542 w 3951730"/>
                <a:gd name="connsiteY1-282" fmla="*/ 2539197 h 3385291"/>
                <a:gd name="connsiteX2-283" fmla="*/ 2516417 w 3951730"/>
                <a:gd name="connsiteY2-284" fmla="*/ 2539197 h 3385291"/>
                <a:gd name="connsiteX3-285" fmla="*/ 1293946 w 3951730"/>
                <a:gd name="connsiteY3-286" fmla="*/ 915 h 3385291"/>
                <a:gd name="connsiteX4-287" fmla="*/ 2472385 w 3951730"/>
                <a:gd name="connsiteY4-288" fmla="*/ 915 h 3385291"/>
                <a:gd name="connsiteX5-289" fmla="*/ 3694856 w 3951730"/>
                <a:gd name="connsiteY5-290" fmla="*/ 2539197 h 3385291"/>
                <a:gd name="connsiteX6-291" fmla="*/ 3951730 w 3951730"/>
                <a:gd name="connsiteY6-292" fmla="*/ 2539197 h 3385291"/>
                <a:gd name="connsiteX7-293" fmla="*/ 3145728 w 3951730"/>
                <a:gd name="connsiteY7-294" fmla="*/ 3385291 h 3385291"/>
                <a:gd name="connsiteX0-295" fmla="*/ 1883165 w 3951730"/>
                <a:gd name="connsiteY0-296" fmla="*/ 392070 h 3385291"/>
                <a:gd name="connsiteX1-297" fmla="*/ 0 w 3951730"/>
                <a:gd name="connsiteY1-298" fmla="*/ 3343088 h 3385291"/>
                <a:gd name="connsiteX2-299" fmla="*/ 31382 w 3951730"/>
                <a:gd name="connsiteY2-300" fmla="*/ 3385291 h 3385291"/>
                <a:gd name="connsiteX3-301" fmla="*/ 144163 w 3951730"/>
                <a:gd name="connsiteY3-302" fmla="*/ 1987108 h 3385291"/>
                <a:gd name="connsiteX4-303" fmla="*/ 1883164 w 3951730"/>
                <a:gd name="connsiteY4-304" fmla="*/ 392070 h 3385291"/>
                <a:gd name="connsiteX5-305" fmla="*/ 1883165 w 3951730"/>
                <a:gd name="connsiteY5-306" fmla="*/ 392070 h 3385291"/>
                <a:gd name="connsiteX0-307" fmla="*/ 1883165 w 3951730"/>
                <a:gd name="connsiteY0-308" fmla="*/ 392070 h 3385291"/>
                <a:gd name="connsiteX1-309" fmla="*/ 14068 w 3951730"/>
                <a:gd name="connsiteY1-310" fmla="*/ 3385291 h 3385291"/>
                <a:gd name="connsiteX2-311" fmla="*/ 45450 w 3951730"/>
                <a:gd name="connsiteY2-312" fmla="*/ 2794448 h 3385291"/>
                <a:gd name="connsiteX3-313" fmla="*/ 1293945 w 3951730"/>
                <a:gd name="connsiteY3-314" fmla="*/ 915 h 3385291"/>
                <a:gd name="connsiteX4-315" fmla="*/ 2472385 w 3951730"/>
                <a:gd name="connsiteY4-316" fmla="*/ 915 h 3385291"/>
                <a:gd name="connsiteX5-317" fmla="*/ 3694856 w 3951730"/>
                <a:gd name="connsiteY5-318" fmla="*/ 2539197 h 3385291"/>
                <a:gd name="connsiteX6-319" fmla="*/ 3951730 w 3951730"/>
                <a:gd name="connsiteY6-320" fmla="*/ 2539197 h 3385291"/>
                <a:gd name="connsiteX7-321" fmla="*/ 3145728 w 3951730"/>
                <a:gd name="connsiteY7-322" fmla="*/ 3385291 h 3385291"/>
                <a:gd name="connsiteX8-323" fmla="*/ 2259542 w 3951730"/>
                <a:gd name="connsiteY8-324" fmla="*/ 2539197 h 3385291"/>
                <a:gd name="connsiteX9-325" fmla="*/ 2516417 w 3951730"/>
                <a:gd name="connsiteY9-326" fmla="*/ 2539197 h 3385291"/>
                <a:gd name="connsiteX10-327" fmla="*/ 1293946 w 3951730"/>
                <a:gd name="connsiteY10-328" fmla="*/ 915 h 3385291"/>
                <a:gd name="connsiteX0-329" fmla="*/ 3145728 w 3951730"/>
                <a:gd name="connsiteY0-330" fmla="*/ 3385291 h 3385291"/>
                <a:gd name="connsiteX1-331" fmla="*/ 2259542 w 3951730"/>
                <a:gd name="connsiteY1-332" fmla="*/ 2539197 h 3385291"/>
                <a:gd name="connsiteX2-333" fmla="*/ 2516417 w 3951730"/>
                <a:gd name="connsiteY2-334" fmla="*/ 2539197 h 3385291"/>
                <a:gd name="connsiteX3-335" fmla="*/ 1293946 w 3951730"/>
                <a:gd name="connsiteY3-336" fmla="*/ 915 h 3385291"/>
                <a:gd name="connsiteX4-337" fmla="*/ 2472385 w 3951730"/>
                <a:gd name="connsiteY4-338" fmla="*/ 915 h 3385291"/>
                <a:gd name="connsiteX5-339" fmla="*/ 3694856 w 3951730"/>
                <a:gd name="connsiteY5-340" fmla="*/ 2539197 h 3385291"/>
                <a:gd name="connsiteX6-341" fmla="*/ 3951730 w 3951730"/>
                <a:gd name="connsiteY6-342" fmla="*/ 2539197 h 3385291"/>
                <a:gd name="connsiteX7-343" fmla="*/ 3145728 w 3951730"/>
                <a:gd name="connsiteY7-344" fmla="*/ 3385291 h 3385291"/>
                <a:gd name="connsiteX0-345" fmla="*/ 1883165 w 3951730"/>
                <a:gd name="connsiteY0-346" fmla="*/ 392070 h 3385291"/>
                <a:gd name="connsiteX1-347" fmla="*/ 0 w 3951730"/>
                <a:gd name="connsiteY1-348" fmla="*/ 3343088 h 3385291"/>
                <a:gd name="connsiteX2-349" fmla="*/ 31382 w 3951730"/>
                <a:gd name="connsiteY2-350" fmla="*/ 3385291 h 3385291"/>
                <a:gd name="connsiteX3-351" fmla="*/ 144163 w 3951730"/>
                <a:gd name="connsiteY3-352" fmla="*/ 1987108 h 3385291"/>
                <a:gd name="connsiteX4-353" fmla="*/ 1883164 w 3951730"/>
                <a:gd name="connsiteY4-354" fmla="*/ 392070 h 3385291"/>
                <a:gd name="connsiteX5-355" fmla="*/ 1883165 w 3951730"/>
                <a:gd name="connsiteY5-356" fmla="*/ 392070 h 3385291"/>
                <a:gd name="connsiteX0-357" fmla="*/ 1883165 w 3951730"/>
                <a:gd name="connsiteY0-358" fmla="*/ 392070 h 3385291"/>
                <a:gd name="connsiteX1-359" fmla="*/ 14068 w 3951730"/>
                <a:gd name="connsiteY1-360" fmla="*/ 3385291 h 3385291"/>
                <a:gd name="connsiteX2-361" fmla="*/ 45450 w 3951730"/>
                <a:gd name="connsiteY2-362" fmla="*/ 2794448 h 3385291"/>
                <a:gd name="connsiteX3-363" fmla="*/ 1293945 w 3951730"/>
                <a:gd name="connsiteY3-364" fmla="*/ 915 h 3385291"/>
                <a:gd name="connsiteX4-365" fmla="*/ 2472385 w 3951730"/>
                <a:gd name="connsiteY4-366" fmla="*/ 915 h 3385291"/>
                <a:gd name="connsiteX5-367" fmla="*/ 3694856 w 3951730"/>
                <a:gd name="connsiteY5-368" fmla="*/ 2539197 h 3385291"/>
                <a:gd name="connsiteX6-369" fmla="*/ 3951730 w 3951730"/>
                <a:gd name="connsiteY6-370" fmla="*/ 2539197 h 3385291"/>
                <a:gd name="connsiteX7-371" fmla="*/ 3145728 w 3951730"/>
                <a:gd name="connsiteY7-372" fmla="*/ 3385291 h 3385291"/>
                <a:gd name="connsiteX8-373" fmla="*/ 2259542 w 3951730"/>
                <a:gd name="connsiteY8-374" fmla="*/ 2539197 h 3385291"/>
                <a:gd name="connsiteX9-375" fmla="*/ 2516417 w 3951730"/>
                <a:gd name="connsiteY9-376" fmla="*/ 2539197 h 3385291"/>
                <a:gd name="connsiteX10-377" fmla="*/ 1293946 w 3951730"/>
                <a:gd name="connsiteY10-378" fmla="*/ 915 h 3385291"/>
                <a:gd name="connsiteX0-379" fmla="*/ 3145728 w 3951730"/>
                <a:gd name="connsiteY0-380" fmla="*/ 3385291 h 3693794"/>
                <a:gd name="connsiteX1-381" fmla="*/ 2259542 w 3951730"/>
                <a:gd name="connsiteY1-382" fmla="*/ 2539197 h 3693794"/>
                <a:gd name="connsiteX2-383" fmla="*/ 2516417 w 3951730"/>
                <a:gd name="connsiteY2-384" fmla="*/ 2539197 h 3693794"/>
                <a:gd name="connsiteX3-385" fmla="*/ 1293946 w 3951730"/>
                <a:gd name="connsiteY3-386" fmla="*/ 915 h 3693794"/>
                <a:gd name="connsiteX4-387" fmla="*/ 2472385 w 3951730"/>
                <a:gd name="connsiteY4-388" fmla="*/ 915 h 3693794"/>
                <a:gd name="connsiteX5-389" fmla="*/ 3694856 w 3951730"/>
                <a:gd name="connsiteY5-390" fmla="*/ 2539197 h 3693794"/>
                <a:gd name="connsiteX6-391" fmla="*/ 3951730 w 3951730"/>
                <a:gd name="connsiteY6-392" fmla="*/ 2539197 h 3693794"/>
                <a:gd name="connsiteX7-393" fmla="*/ 3145728 w 3951730"/>
                <a:gd name="connsiteY7-394" fmla="*/ 3385291 h 3693794"/>
                <a:gd name="connsiteX0-395" fmla="*/ 1883165 w 3951730"/>
                <a:gd name="connsiteY0-396" fmla="*/ 392070 h 3693794"/>
                <a:gd name="connsiteX1-397" fmla="*/ 0 w 3951730"/>
                <a:gd name="connsiteY1-398" fmla="*/ 3343088 h 3693794"/>
                <a:gd name="connsiteX2-399" fmla="*/ 31382 w 3951730"/>
                <a:gd name="connsiteY2-400" fmla="*/ 3385291 h 3693794"/>
                <a:gd name="connsiteX3-401" fmla="*/ 144163 w 3951730"/>
                <a:gd name="connsiteY3-402" fmla="*/ 1987108 h 3693794"/>
                <a:gd name="connsiteX4-403" fmla="*/ 1883164 w 3951730"/>
                <a:gd name="connsiteY4-404" fmla="*/ 392070 h 3693794"/>
                <a:gd name="connsiteX5-405" fmla="*/ 1883165 w 3951730"/>
                <a:gd name="connsiteY5-406" fmla="*/ 392070 h 3693794"/>
                <a:gd name="connsiteX0-407" fmla="*/ 1883165 w 3951730"/>
                <a:gd name="connsiteY0-408" fmla="*/ 392070 h 3693794"/>
                <a:gd name="connsiteX1-409" fmla="*/ 14068 w 3951730"/>
                <a:gd name="connsiteY1-410" fmla="*/ 3385291 h 3693794"/>
                <a:gd name="connsiteX2-411" fmla="*/ 45450 w 3951730"/>
                <a:gd name="connsiteY2-412" fmla="*/ 2794448 h 3693794"/>
                <a:gd name="connsiteX3-413" fmla="*/ 1293945 w 3951730"/>
                <a:gd name="connsiteY3-414" fmla="*/ 915 h 3693794"/>
                <a:gd name="connsiteX4-415" fmla="*/ 2472385 w 3951730"/>
                <a:gd name="connsiteY4-416" fmla="*/ 915 h 3693794"/>
                <a:gd name="connsiteX5-417" fmla="*/ 3694856 w 3951730"/>
                <a:gd name="connsiteY5-418" fmla="*/ 2539197 h 3693794"/>
                <a:gd name="connsiteX6-419" fmla="*/ 3951730 w 3951730"/>
                <a:gd name="connsiteY6-420" fmla="*/ 2539197 h 3693794"/>
                <a:gd name="connsiteX7-421" fmla="*/ 3101657 w 3951730"/>
                <a:gd name="connsiteY7-422" fmla="*/ 3693794 h 3693794"/>
                <a:gd name="connsiteX8-423" fmla="*/ 2259542 w 3951730"/>
                <a:gd name="connsiteY8-424" fmla="*/ 2539197 h 3693794"/>
                <a:gd name="connsiteX9-425" fmla="*/ 2516417 w 3951730"/>
                <a:gd name="connsiteY9-426" fmla="*/ 2539197 h 3693794"/>
                <a:gd name="connsiteX10-427" fmla="*/ 1293946 w 3951730"/>
                <a:gd name="connsiteY10-428" fmla="*/ 915 h 3693794"/>
                <a:gd name="connsiteX0-429" fmla="*/ 3101657 w 3951730"/>
                <a:gd name="connsiteY0-430" fmla="*/ 3715832 h 3715832"/>
                <a:gd name="connsiteX1-431" fmla="*/ 2259542 w 3951730"/>
                <a:gd name="connsiteY1-432" fmla="*/ 2539197 h 3715832"/>
                <a:gd name="connsiteX2-433" fmla="*/ 2516417 w 3951730"/>
                <a:gd name="connsiteY2-434" fmla="*/ 2539197 h 3715832"/>
                <a:gd name="connsiteX3-435" fmla="*/ 1293946 w 3951730"/>
                <a:gd name="connsiteY3-436" fmla="*/ 915 h 3715832"/>
                <a:gd name="connsiteX4-437" fmla="*/ 2472385 w 3951730"/>
                <a:gd name="connsiteY4-438" fmla="*/ 915 h 3715832"/>
                <a:gd name="connsiteX5-439" fmla="*/ 3694856 w 3951730"/>
                <a:gd name="connsiteY5-440" fmla="*/ 2539197 h 3715832"/>
                <a:gd name="connsiteX6-441" fmla="*/ 3951730 w 3951730"/>
                <a:gd name="connsiteY6-442" fmla="*/ 2539197 h 3715832"/>
                <a:gd name="connsiteX7-443" fmla="*/ 3101657 w 3951730"/>
                <a:gd name="connsiteY7-444" fmla="*/ 3715832 h 3715832"/>
                <a:gd name="connsiteX0-445" fmla="*/ 1883165 w 3951730"/>
                <a:gd name="connsiteY0-446" fmla="*/ 392070 h 3715832"/>
                <a:gd name="connsiteX1-447" fmla="*/ 0 w 3951730"/>
                <a:gd name="connsiteY1-448" fmla="*/ 3343088 h 3715832"/>
                <a:gd name="connsiteX2-449" fmla="*/ 31382 w 3951730"/>
                <a:gd name="connsiteY2-450" fmla="*/ 3385291 h 3715832"/>
                <a:gd name="connsiteX3-451" fmla="*/ 144163 w 3951730"/>
                <a:gd name="connsiteY3-452" fmla="*/ 1987108 h 3715832"/>
                <a:gd name="connsiteX4-453" fmla="*/ 1883164 w 3951730"/>
                <a:gd name="connsiteY4-454" fmla="*/ 392070 h 3715832"/>
                <a:gd name="connsiteX5-455" fmla="*/ 1883165 w 3951730"/>
                <a:gd name="connsiteY5-456" fmla="*/ 392070 h 3715832"/>
                <a:gd name="connsiteX0-457" fmla="*/ 1883165 w 3951730"/>
                <a:gd name="connsiteY0-458" fmla="*/ 392070 h 3715832"/>
                <a:gd name="connsiteX1-459" fmla="*/ 14068 w 3951730"/>
                <a:gd name="connsiteY1-460" fmla="*/ 3385291 h 3715832"/>
                <a:gd name="connsiteX2-461" fmla="*/ 45450 w 3951730"/>
                <a:gd name="connsiteY2-462" fmla="*/ 2794448 h 3715832"/>
                <a:gd name="connsiteX3-463" fmla="*/ 1293945 w 3951730"/>
                <a:gd name="connsiteY3-464" fmla="*/ 915 h 3715832"/>
                <a:gd name="connsiteX4-465" fmla="*/ 2472385 w 3951730"/>
                <a:gd name="connsiteY4-466" fmla="*/ 915 h 3715832"/>
                <a:gd name="connsiteX5-467" fmla="*/ 3694856 w 3951730"/>
                <a:gd name="connsiteY5-468" fmla="*/ 2539197 h 3715832"/>
                <a:gd name="connsiteX6-469" fmla="*/ 3951730 w 3951730"/>
                <a:gd name="connsiteY6-470" fmla="*/ 2539197 h 3715832"/>
                <a:gd name="connsiteX7-471" fmla="*/ 3101657 w 3951730"/>
                <a:gd name="connsiteY7-472" fmla="*/ 3693794 h 3715832"/>
                <a:gd name="connsiteX8-473" fmla="*/ 2259542 w 3951730"/>
                <a:gd name="connsiteY8-474" fmla="*/ 2539197 h 3715832"/>
                <a:gd name="connsiteX9-475" fmla="*/ 2516417 w 3951730"/>
                <a:gd name="connsiteY9-476" fmla="*/ 2539197 h 3715832"/>
                <a:gd name="connsiteX10-477" fmla="*/ 1293946 w 3951730"/>
                <a:gd name="connsiteY10-478" fmla="*/ 915 h 3715832"/>
                <a:gd name="connsiteX0-479" fmla="*/ 3101657 w 3951730"/>
                <a:gd name="connsiteY0-480" fmla="*/ 3715832 h 3715832"/>
                <a:gd name="connsiteX1-481" fmla="*/ 2259542 w 3951730"/>
                <a:gd name="connsiteY1-482" fmla="*/ 2539197 h 3715832"/>
                <a:gd name="connsiteX2-483" fmla="*/ 2516417 w 3951730"/>
                <a:gd name="connsiteY2-484" fmla="*/ 2539197 h 3715832"/>
                <a:gd name="connsiteX3-485" fmla="*/ 1293946 w 3951730"/>
                <a:gd name="connsiteY3-486" fmla="*/ 915 h 3715832"/>
                <a:gd name="connsiteX4-487" fmla="*/ 2472385 w 3951730"/>
                <a:gd name="connsiteY4-488" fmla="*/ 915 h 3715832"/>
                <a:gd name="connsiteX5-489" fmla="*/ 3694856 w 3951730"/>
                <a:gd name="connsiteY5-490" fmla="*/ 2539197 h 3715832"/>
                <a:gd name="connsiteX6-491" fmla="*/ 3951730 w 3951730"/>
                <a:gd name="connsiteY6-492" fmla="*/ 2539197 h 3715832"/>
                <a:gd name="connsiteX7-493" fmla="*/ 3101657 w 3951730"/>
                <a:gd name="connsiteY7-494" fmla="*/ 3715832 h 3715832"/>
                <a:gd name="connsiteX0-495" fmla="*/ 1883165 w 3951730"/>
                <a:gd name="connsiteY0-496" fmla="*/ 392070 h 3715832"/>
                <a:gd name="connsiteX1-497" fmla="*/ 0 w 3951730"/>
                <a:gd name="connsiteY1-498" fmla="*/ 3343088 h 3715832"/>
                <a:gd name="connsiteX2-499" fmla="*/ 31382 w 3951730"/>
                <a:gd name="connsiteY2-500" fmla="*/ 3385291 h 3715832"/>
                <a:gd name="connsiteX3-501" fmla="*/ 144163 w 3951730"/>
                <a:gd name="connsiteY3-502" fmla="*/ 1987108 h 3715832"/>
                <a:gd name="connsiteX4-503" fmla="*/ 1883164 w 3951730"/>
                <a:gd name="connsiteY4-504" fmla="*/ 392070 h 3715832"/>
                <a:gd name="connsiteX5-505" fmla="*/ 1883165 w 3951730"/>
                <a:gd name="connsiteY5-506" fmla="*/ 392070 h 3715832"/>
                <a:gd name="connsiteX0-507" fmla="*/ 1883165 w 3951730"/>
                <a:gd name="connsiteY0-508" fmla="*/ 392070 h 3715832"/>
                <a:gd name="connsiteX1-509" fmla="*/ 14068 w 3951730"/>
                <a:gd name="connsiteY1-510" fmla="*/ 3385291 h 3715832"/>
                <a:gd name="connsiteX2-511" fmla="*/ 45450 w 3951730"/>
                <a:gd name="connsiteY2-512" fmla="*/ 2794448 h 3715832"/>
                <a:gd name="connsiteX3-513" fmla="*/ 1293945 w 3951730"/>
                <a:gd name="connsiteY3-514" fmla="*/ 915 h 3715832"/>
                <a:gd name="connsiteX4-515" fmla="*/ 2472385 w 3951730"/>
                <a:gd name="connsiteY4-516" fmla="*/ 915 h 3715832"/>
                <a:gd name="connsiteX5-517" fmla="*/ 3694856 w 3951730"/>
                <a:gd name="connsiteY5-518" fmla="*/ 2539197 h 3715832"/>
                <a:gd name="connsiteX6-519" fmla="*/ 3951730 w 3951730"/>
                <a:gd name="connsiteY6-520" fmla="*/ 2539197 h 3715832"/>
                <a:gd name="connsiteX7-521" fmla="*/ 3101657 w 3951730"/>
                <a:gd name="connsiteY7-522" fmla="*/ 3693794 h 3715832"/>
                <a:gd name="connsiteX8-523" fmla="*/ 2259542 w 3951730"/>
                <a:gd name="connsiteY8-524" fmla="*/ 2539197 h 3715832"/>
                <a:gd name="connsiteX9-525" fmla="*/ 2516417 w 3951730"/>
                <a:gd name="connsiteY9-526" fmla="*/ 2539197 h 3715832"/>
                <a:gd name="connsiteX10-527" fmla="*/ 1293946 w 3951730"/>
                <a:gd name="connsiteY10-528" fmla="*/ 915 h 3715832"/>
                <a:gd name="connsiteX0-529" fmla="*/ 3101657 w 3951730"/>
                <a:gd name="connsiteY0-530" fmla="*/ 3715832 h 3715832"/>
                <a:gd name="connsiteX1-531" fmla="*/ 2259542 w 3951730"/>
                <a:gd name="connsiteY1-532" fmla="*/ 2539197 h 3715832"/>
                <a:gd name="connsiteX2-533" fmla="*/ 2516417 w 3951730"/>
                <a:gd name="connsiteY2-534" fmla="*/ 2539197 h 3715832"/>
                <a:gd name="connsiteX3-535" fmla="*/ 1293946 w 3951730"/>
                <a:gd name="connsiteY3-536" fmla="*/ 915 h 3715832"/>
                <a:gd name="connsiteX4-537" fmla="*/ 2472385 w 3951730"/>
                <a:gd name="connsiteY4-538" fmla="*/ 915 h 3715832"/>
                <a:gd name="connsiteX5-539" fmla="*/ 3694856 w 3951730"/>
                <a:gd name="connsiteY5-540" fmla="*/ 2539197 h 3715832"/>
                <a:gd name="connsiteX6-541" fmla="*/ 3951730 w 3951730"/>
                <a:gd name="connsiteY6-542" fmla="*/ 2539197 h 3715832"/>
                <a:gd name="connsiteX7-543" fmla="*/ 3101657 w 3951730"/>
                <a:gd name="connsiteY7-544" fmla="*/ 3715832 h 3715832"/>
                <a:gd name="connsiteX0-545" fmla="*/ 1883165 w 3951730"/>
                <a:gd name="connsiteY0-546" fmla="*/ 392070 h 3715832"/>
                <a:gd name="connsiteX1-547" fmla="*/ 0 w 3951730"/>
                <a:gd name="connsiteY1-548" fmla="*/ 3343088 h 3715832"/>
                <a:gd name="connsiteX2-549" fmla="*/ 31382 w 3951730"/>
                <a:gd name="connsiteY2-550" fmla="*/ 3385291 h 3715832"/>
                <a:gd name="connsiteX3-551" fmla="*/ 144163 w 3951730"/>
                <a:gd name="connsiteY3-552" fmla="*/ 1987108 h 3715832"/>
                <a:gd name="connsiteX4-553" fmla="*/ 1883164 w 3951730"/>
                <a:gd name="connsiteY4-554" fmla="*/ 392070 h 3715832"/>
                <a:gd name="connsiteX5-555" fmla="*/ 1883165 w 3951730"/>
                <a:gd name="connsiteY5-556" fmla="*/ 392070 h 3715832"/>
                <a:gd name="connsiteX0-557" fmla="*/ 14068 w 3951730"/>
                <a:gd name="connsiteY0-558" fmla="*/ 3385291 h 3715832"/>
                <a:gd name="connsiteX1-559" fmla="*/ 45450 w 3951730"/>
                <a:gd name="connsiteY1-560" fmla="*/ 2794448 h 3715832"/>
                <a:gd name="connsiteX2-561" fmla="*/ 1293945 w 3951730"/>
                <a:gd name="connsiteY2-562" fmla="*/ 915 h 3715832"/>
                <a:gd name="connsiteX3-563" fmla="*/ 2472385 w 3951730"/>
                <a:gd name="connsiteY3-564" fmla="*/ 915 h 3715832"/>
                <a:gd name="connsiteX4-565" fmla="*/ 3694856 w 3951730"/>
                <a:gd name="connsiteY4-566" fmla="*/ 2539197 h 3715832"/>
                <a:gd name="connsiteX5-567" fmla="*/ 3951730 w 3951730"/>
                <a:gd name="connsiteY5-568" fmla="*/ 2539197 h 3715832"/>
                <a:gd name="connsiteX6-569" fmla="*/ 3101657 w 3951730"/>
                <a:gd name="connsiteY6-570" fmla="*/ 3693794 h 3715832"/>
                <a:gd name="connsiteX7-571" fmla="*/ 2259542 w 3951730"/>
                <a:gd name="connsiteY7-572" fmla="*/ 2539197 h 3715832"/>
                <a:gd name="connsiteX8-573" fmla="*/ 2516417 w 3951730"/>
                <a:gd name="connsiteY8-574" fmla="*/ 2539197 h 3715832"/>
                <a:gd name="connsiteX9-575" fmla="*/ 1293946 w 3951730"/>
                <a:gd name="connsiteY9-576" fmla="*/ 915 h 37158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 ang="0">
                  <a:pos x="connsiteX7-27" y="connsiteY7-28"/>
                </a:cxn>
                <a:cxn ang="0">
                  <a:pos x="connsiteX8-73" y="connsiteY8-74"/>
                </a:cxn>
                <a:cxn ang="0">
                  <a:pos x="connsiteX9-75" y="connsiteY9-76"/>
                </a:cxn>
              </a:cxnLst>
              <a:rect l="l" t="t" r="r" b="b"/>
              <a:pathLst>
                <a:path w="3951730" h="3715832" stroke="0" extrusionOk="0">
                  <a:moveTo>
                    <a:pt x="3101657" y="3715832"/>
                  </a:moveTo>
                  <a:lnTo>
                    <a:pt x="2259542" y="2539197"/>
                  </a:lnTo>
                  <a:lnTo>
                    <a:pt x="2516417" y="2539197"/>
                  </a:lnTo>
                  <a:cubicBezTo>
                    <a:pt x="2372485" y="1044932"/>
                    <a:pt x="1869672" y="915"/>
                    <a:pt x="1293946" y="915"/>
                  </a:cubicBezTo>
                  <a:lnTo>
                    <a:pt x="2472385" y="915"/>
                  </a:lnTo>
                  <a:cubicBezTo>
                    <a:pt x="3048112" y="915"/>
                    <a:pt x="3550925" y="1044933"/>
                    <a:pt x="3694856" y="2539197"/>
                  </a:cubicBezTo>
                  <a:lnTo>
                    <a:pt x="3951730" y="2539197"/>
                  </a:lnTo>
                  <a:lnTo>
                    <a:pt x="3101657" y="3715832"/>
                  </a:lnTo>
                  <a:close/>
                </a:path>
                <a:path w="3951730" h="3715832" fill="darkenLess" stroke="0" extrusionOk="0">
                  <a:moveTo>
                    <a:pt x="1883165" y="392070"/>
                  </a:moveTo>
                  <a:cubicBezTo>
                    <a:pt x="848992" y="390133"/>
                    <a:pt x="0" y="2087830"/>
                    <a:pt x="0" y="3343088"/>
                  </a:cubicBezTo>
                  <a:lnTo>
                    <a:pt x="31382" y="3385291"/>
                  </a:lnTo>
                  <a:cubicBezTo>
                    <a:pt x="31382" y="2903013"/>
                    <a:pt x="69835" y="2426305"/>
                    <a:pt x="144163" y="1987108"/>
                  </a:cubicBezTo>
                  <a:cubicBezTo>
                    <a:pt x="444463" y="212684"/>
                    <a:pt x="1240285" y="-517256"/>
                    <a:pt x="1883164" y="392070"/>
                  </a:cubicBezTo>
                  <a:lnTo>
                    <a:pt x="1883165" y="392070"/>
                  </a:lnTo>
                  <a:close/>
                </a:path>
                <a:path w="3951730" h="3715832" fill="none" extrusionOk="0">
                  <a:moveTo>
                    <a:pt x="14068" y="3385291"/>
                  </a:moveTo>
                  <a:lnTo>
                    <a:pt x="45450" y="2794448"/>
                  </a:lnTo>
                  <a:cubicBezTo>
                    <a:pt x="45450" y="1938183"/>
                    <a:pt x="596651" y="915"/>
                    <a:pt x="1293945" y="915"/>
                  </a:cubicBezTo>
                  <a:lnTo>
                    <a:pt x="2472385" y="915"/>
                  </a:lnTo>
                  <a:cubicBezTo>
                    <a:pt x="3048112" y="915"/>
                    <a:pt x="3550925" y="1044933"/>
                    <a:pt x="3694856" y="2539197"/>
                  </a:cubicBezTo>
                  <a:lnTo>
                    <a:pt x="3951730" y="2539197"/>
                  </a:lnTo>
                  <a:lnTo>
                    <a:pt x="3101657" y="3693794"/>
                  </a:lnTo>
                  <a:lnTo>
                    <a:pt x="2259542" y="2539197"/>
                  </a:lnTo>
                  <a:lnTo>
                    <a:pt x="2516417" y="2539197"/>
                  </a:lnTo>
                  <a:cubicBezTo>
                    <a:pt x="2372485" y="1044932"/>
                    <a:pt x="1869672" y="915"/>
                    <a:pt x="1293946" y="915"/>
                  </a:cubicBezTo>
                </a:path>
              </a:pathLst>
            </a:custGeom>
            <a:grp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1685">
                <a:solidFill>
                  <a:schemeClr val="bg1"/>
                </a:solidFill>
              </a:endParaRPr>
            </a:p>
          </p:txBody>
        </p:sp>
        <p:sp>
          <p:nvSpPr>
            <p:cNvPr id="26" name="TextBox 14"/>
            <p:cNvSpPr txBox="1">
              <a:spLocks noChangeArrowheads="1"/>
            </p:cNvSpPr>
            <p:nvPr/>
          </p:nvSpPr>
          <p:spPr bwMode="auto">
            <a:xfrm rot="18835100">
              <a:off x="3825935" y="4379932"/>
              <a:ext cx="1475504" cy="264952"/>
            </a:xfrm>
            <a:prstGeom prst="rect">
              <a:avLst/>
            </a:prstGeom>
            <a:grpFill/>
            <a:ln w="9525">
              <a:noFill/>
              <a:miter lim="800000"/>
            </a:ln>
          </p:spPr>
          <p:txBody>
            <a:bodyPr wrap="square">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添加标题</a:t>
              </a:r>
            </a:p>
          </p:txBody>
        </p:sp>
      </p:grpSp>
      <p:cxnSp>
        <p:nvCxnSpPr>
          <p:cNvPr id="27" name="直接连接符 26"/>
          <p:cNvCxnSpPr/>
          <p:nvPr/>
        </p:nvCxnSpPr>
        <p:spPr bwMode="auto">
          <a:xfrm>
            <a:off x="3407173" y="6143824"/>
            <a:ext cx="1147184" cy="0"/>
          </a:xfrm>
          <a:prstGeom prst="line">
            <a:avLst/>
          </a:prstGeom>
          <a:ln w="28575">
            <a:solidFill>
              <a:schemeClr val="accent4"/>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8" name="TextBox 22"/>
          <p:cNvSpPr txBox="1"/>
          <p:nvPr/>
        </p:nvSpPr>
        <p:spPr bwMode="auto">
          <a:xfrm>
            <a:off x="1007698" y="4771995"/>
            <a:ext cx="2350975" cy="1641137"/>
          </a:xfrm>
          <a:prstGeom prst="rect">
            <a:avLst/>
          </a:prstGeom>
          <a:noFill/>
        </p:spPr>
        <p:txBody>
          <a:bodyPr wrap="square" lIns="121459" tIns="60729" rIns="121459" bIns="6072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265" dirty="0">
                <a:solidFill>
                  <a:schemeClr val="bg1"/>
                </a:solidFill>
                <a:latin typeface="微软雅黑" panose="020B0503020204020204" pitchFamily="34" charset="-122"/>
                <a:ea typeface="微软雅黑" panose="020B0503020204020204" pitchFamily="34" charset="-122"/>
              </a:rPr>
              <a:t>行为表现，比如工作态度、工作能力等，对工作态度和工作能力的关注可以帮助下属更好地完善自己，并提高员工的技能，也有助于帮助员工进行职业生涯规划。</a:t>
            </a:r>
            <a:endParaRPr lang="en-US" altLang="zh-CN" sz="1265" dirty="0">
              <a:solidFill>
                <a:schemeClr val="bg1"/>
              </a:solidFill>
              <a:latin typeface="微软雅黑" panose="020B0503020204020204" pitchFamily="34" charset="-122"/>
              <a:ea typeface="微软雅黑" panose="020B0503020204020204" pitchFamily="34" charset="-122"/>
            </a:endParaRPr>
          </a:p>
        </p:txBody>
      </p:sp>
      <p:cxnSp>
        <p:nvCxnSpPr>
          <p:cNvPr id="29" name="直接连接符 28"/>
          <p:cNvCxnSpPr/>
          <p:nvPr/>
        </p:nvCxnSpPr>
        <p:spPr bwMode="auto">
          <a:xfrm>
            <a:off x="3263775" y="2276200"/>
            <a:ext cx="1147184" cy="0"/>
          </a:xfrm>
          <a:prstGeom prst="line">
            <a:avLst/>
          </a:prstGeom>
          <a:ln w="28575">
            <a:solidFill>
              <a:schemeClr val="accent1"/>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0" name="文本框 30"/>
          <p:cNvSpPr txBox="1"/>
          <p:nvPr/>
        </p:nvSpPr>
        <p:spPr>
          <a:xfrm>
            <a:off x="5518356" y="1541224"/>
            <a:ext cx="1694695" cy="395173"/>
          </a:xfrm>
          <a:prstGeom prst="rect">
            <a:avLst/>
          </a:prstGeom>
          <a:noFill/>
        </p:spPr>
        <p:txBody>
          <a:bodyPr wrap="none" rtlCol="0">
            <a:spAutoFit/>
          </a:bodyPr>
          <a:lstStyle/>
          <a:p>
            <a:r>
              <a:rPr lang="zh-CN" altLang="en-US" sz="1970" dirty="0">
                <a:solidFill>
                  <a:schemeClr val="bg1"/>
                </a:solidFill>
                <a:latin typeface="微软雅黑" panose="020B0503020204020204" pitchFamily="34" charset="-122"/>
                <a:ea typeface="微软雅黑" panose="020B0503020204020204" pitchFamily="34" charset="-122"/>
              </a:rPr>
              <a:t>单击添加标题</a:t>
            </a:r>
          </a:p>
        </p:txBody>
      </p:sp>
      <p:sp>
        <p:nvSpPr>
          <p:cNvPr id="31" name="文本框 3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32" name="矩形 31"/>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5" presetClass="entr" presetSubtype="5"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heckerboard(down)">
                                      <p:cBhvr>
                                        <p:cTn id="27" dur="500"/>
                                        <p:tgtEl>
                                          <p:spTgt spid="29"/>
                                        </p:tgtEl>
                                      </p:cBhvr>
                                    </p:animEffect>
                                  </p:childTnLst>
                                </p:cTn>
                              </p:par>
                            </p:childTnLst>
                          </p:cTn>
                        </p:par>
                        <p:par>
                          <p:cTn id="28" fill="hold">
                            <p:stCondLst>
                              <p:cond delay="2500"/>
                            </p:stCondLst>
                            <p:childTnLst>
                              <p:par>
                                <p:cTn id="29" presetID="5" presetClass="entr" presetSubtype="5"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down)">
                                      <p:cBhvr>
                                        <p:cTn id="31" dur="500"/>
                                        <p:tgtEl>
                                          <p:spTgt spid="16"/>
                                        </p:tgtEl>
                                      </p:cBhvr>
                                    </p:animEffect>
                                  </p:childTnLst>
                                </p:cTn>
                              </p:par>
                            </p:childTnLst>
                          </p:cTn>
                        </p:par>
                        <p:par>
                          <p:cTn id="32" fill="hold">
                            <p:stCondLst>
                              <p:cond delay="3000"/>
                            </p:stCondLst>
                            <p:childTnLst>
                              <p:par>
                                <p:cTn id="33" presetID="5" presetClass="entr" presetSubtype="5"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heckerboard(down)">
                                      <p:cBhvr>
                                        <p:cTn id="35" dur="500"/>
                                        <p:tgtEl>
                                          <p:spTgt spid="20"/>
                                        </p:tgtEl>
                                      </p:cBhvr>
                                    </p:animEffect>
                                  </p:childTnLst>
                                </p:cTn>
                              </p:par>
                            </p:childTnLst>
                          </p:cTn>
                        </p:par>
                        <p:par>
                          <p:cTn id="36" fill="hold">
                            <p:stCondLst>
                              <p:cond delay="3500"/>
                            </p:stCondLst>
                            <p:childTnLst>
                              <p:par>
                                <p:cTn id="37" presetID="5" presetClass="entr" presetSubtype="5"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heckerboard(down)">
                                      <p:cBhvr>
                                        <p:cTn id="39" dur="500"/>
                                        <p:tgtEl>
                                          <p:spTgt spid="21"/>
                                        </p:tgtEl>
                                      </p:cBhvr>
                                    </p:animEffect>
                                  </p:childTnLst>
                                </p:cTn>
                              </p:par>
                            </p:childTnLst>
                          </p:cTn>
                        </p:par>
                        <p:par>
                          <p:cTn id="40" fill="hold">
                            <p:stCondLst>
                              <p:cond delay="4000"/>
                            </p:stCondLst>
                            <p:childTnLst>
                              <p:par>
                                <p:cTn id="41" presetID="5" presetClass="entr" presetSubtype="5"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checkerboard(down)">
                                      <p:cBhvr>
                                        <p:cTn id="43" dur="500"/>
                                        <p:tgtEl>
                                          <p:spTgt spid="27"/>
                                        </p:tgtEl>
                                      </p:cBhvr>
                                    </p:animEffect>
                                  </p:childTnLst>
                                </p:cTn>
                              </p:par>
                            </p:childTnLst>
                          </p:cTn>
                        </p:par>
                        <p:par>
                          <p:cTn id="44" fill="hold">
                            <p:stCondLst>
                              <p:cond delay="4500"/>
                            </p:stCondLst>
                            <p:childTnLst>
                              <p:par>
                                <p:cTn id="45" presetID="5" presetClass="entr" presetSubtype="5"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down)">
                                      <p:cBhvr>
                                        <p:cTn id="47" dur="500"/>
                                        <p:tgtEl>
                                          <p:spTgt spid="28"/>
                                        </p:tgtEl>
                                      </p:cBhvr>
                                    </p:animEffect>
                                  </p:childTnLst>
                                </p:cTn>
                              </p:par>
                            </p:childTnLst>
                          </p:cTn>
                        </p:par>
                        <p:par>
                          <p:cTn id="48" fill="hold">
                            <p:stCondLst>
                              <p:cond delay="5000"/>
                            </p:stCondLst>
                            <p:childTnLst>
                              <p:par>
                                <p:cTn id="49" presetID="5" presetClass="entr" presetSubtype="5"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checkerboard(down)">
                                      <p:cBhvr>
                                        <p:cTn id="51" dur="500"/>
                                        <p:tgtEl>
                                          <p:spTgt spid="22"/>
                                        </p:tgtEl>
                                      </p:cBhvr>
                                    </p:animEffect>
                                  </p:childTnLst>
                                </p:cTn>
                              </p:par>
                            </p:childTnLst>
                          </p:cTn>
                        </p:par>
                        <p:par>
                          <p:cTn id="52" fill="hold">
                            <p:stCondLst>
                              <p:cond delay="5500"/>
                            </p:stCondLst>
                            <p:childTnLst>
                              <p:par>
                                <p:cTn id="53" presetID="5" presetClass="entr" presetSubtype="5"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heckerboard(down)">
                                      <p:cBhvr>
                                        <p:cTn id="55" dur="500"/>
                                        <p:tgtEl>
                                          <p:spTgt spid="23"/>
                                        </p:tgtEl>
                                      </p:cBhvr>
                                    </p:animEffect>
                                  </p:childTnLst>
                                </p:cTn>
                              </p:par>
                            </p:childTnLst>
                          </p:cTn>
                        </p:par>
                        <p:par>
                          <p:cTn id="56" fill="hold">
                            <p:stCondLst>
                              <p:cond delay="6000"/>
                            </p:stCondLst>
                            <p:childTnLst>
                              <p:par>
                                <p:cTn id="57" presetID="12" presetClass="entr" presetSubtype="2" fill="hold" grpId="0" nodeType="afterEffect">
                                  <p:stCondLst>
                                    <p:cond delay="0"/>
                                  </p:stCondLst>
                                  <p:iterate type="lt">
                                    <p:tmPct val="10000"/>
                                  </p:iterate>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p:tgtEl>
                                          <p:spTgt spid="30"/>
                                        </p:tgtEl>
                                        <p:attrNameLst>
                                          <p:attrName>ppt_x</p:attrName>
                                        </p:attrNameLst>
                                      </p:cBhvr>
                                      <p:tavLst>
                                        <p:tav tm="0">
                                          <p:val>
                                            <p:strVal val="#ppt_x+#ppt_w*1.125000"/>
                                          </p:val>
                                        </p:tav>
                                        <p:tav tm="100000">
                                          <p:val>
                                            <p:strVal val="#ppt_x"/>
                                          </p:val>
                                        </p:tav>
                                      </p:tavLst>
                                    </p:anim>
                                    <p:animEffect transition="in" filter="wipe(left)">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3" grpId="0"/>
      <p:bldP spid="28"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4"/>
          <p:cNvGrpSpPr/>
          <p:nvPr/>
        </p:nvGrpSpPr>
        <p:grpSpPr>
          <a:xfrm>
            <a:off x="1053656" y="2234956"/>
            <a:ext cx="5333175" cy="909647"/>
            <a:chOff x="1039083" y="1941056"/>
            <a:chExt cx="5056917" cy="862527"/>
          </a:xfrm>
        </p:grpSpPr>
        <p:grpSp>
          <p:nvGrpSpPr>
            <p:cNvPr id="5" name="组合 35"/>
            <p:cNvGrpSpPr/>
            <p:nvPr/>
          </p:nvGrpSpPr>
          <p:grpSpPr>
            <a:xfrm>
              <a:off x="1965087" y="1941056"/>
              <a:ext cx="4130913" cy="862527"/>
              <a:chOff x="6723970" y="2930779"/>
              <a:chExt cx="4130913" cy="862527"/>
            </a:xfrm>
          </p:grpSpPr>
          <p:sp>
            <p:nvSpPr>
              <p:cNvPr id="8" name="矩形 7"/>
              <p:cNvSpPr/>
              <p:nvPr/>
            </p:nvSpPr>
            <p:spPr>
              <a:xfrm>
                <a:off x="6723970" y="3285516"/>
                <a:ext cx="413091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9" name="矩形 8"/>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6" name="椭圆 5"/>
            <p:cNvSpPr/>
            <p:nvPr/>
          </p:nvSpPr>
          <p:spPr>
            <a:xfrm>
              <a:off x="1039083" y="1941056"/>
              <a:ext cx="770775" cy="77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7" name="椭圆 14"/>
            <p:cNvSpPr/>
            <p:nvPr/>
          </p:nvSpPr>
          <p:spPr>
            <a:xfrm>
              <a:off x="1194312" y="2098487"/>
              <a:ext cx="460318" cy="455913"/>
            </a:xfrm>
            <a:custGeom>
              <a:avLst/>
              <a:gdLst>
                <a:gd name="connsiteX0" fmla="*/ 57150 w 331788"/>
                <a:gd name="connsiteY0" fmla="*/ 244475 h 328613"/>
                <a:gd name="connsiteX1" fmla="*/ 190500 w 331788"/>
                <a:gd name="connsiteY1" fmla="*/ 244475 h 328613"/>
                <a:gd name="connsiteX2" fmla="*/ 179388 w 331788"/>
                <a:gd name="connsiteY2" fmla="*/ 266700 h 328613"/>
                <a:gd name="connsiteX3" fmla="*/ 44450 w 331788"/>
                <a:gd name="connsiteY3" fmla="*/ 266700 h 328613"/>
                <a:gd name="connsiteX4" fmla="*/ 238052 w 331788"/>
                <a:gd name="connsiteY4" fmla="*/ 236537 h 328613"/>
                <a:gd name="connsiteX5" fmla="*/ 267850 w 331788"/>
                <a:gd name="connsiteY5" fmla="*/ 306387 h 328613"/>
                <a:gd name="connsiteX6" fmla="*/ 308012 w 331788"/>
                <a:gd name="connsiteY6" fmla="*/ 236537 h 328613"/>
                <a:gd name="connsiteX7" fmla="*/ 238052 w 331788"/>
                <a:gd name="connsiteY7" fmla="*/ 236537 h 328613"/>
                <a:gd name="connsiteX8" fmla="*/ 79375 w 331788"/>
                <a:gd name="connsiteY8" fmla="*/ 198437 h 328613"/>
                <a:gd name="connsiteX9" fmla="*/ 211138 w 331788"/>
                <a:gd name="connsiteY9" fmla="*/ 198437 h 328613"/>
                <a:gd name="connsiteX10" fmla="*/ 200026 w 331788"/>
                <a:gd name="connsiteY10" fmla="*/ 220662 h 328613"/>
                <a:gd name="connsiteX11" fmla="*/ 66675 w 331788"/>
                <a:gd name="connsiteY11" fmla="*/ 220662 h 328613"/>
                <a:gd name="connsiteX12" fmla="*/ 98425 w 331788"/>
                <a:gd name="connsiteY12" fmla="*/ 152400 h 328613"/>
                <a:gd name="connsiteX13" fmla="*/ 230187 w 331788"/>
                <a:gd name="connsiteY13" fmla="*/ 152400 h 328613"/>
                <a:gd name="connsiteX14" fmla="*/ 220662 w 331788"/>
                <a:gd name="connsiteY14" fmla="*/ 174625 h 328613"/>
                <a:gd name="connsiteX15" fmla="*/ 87312 w 331788"/>
                <a:gd name="connsiteY15" fmla="*/ 174625 h 328613"/>
                <a:gd name="connsiteX16" fmla="*/ 267855 w 331788"/>
                <a:gd name="connsiteY16" fmla="*/ 20637 h 328613"/>
                <a:gd name="connsiteX17" fmla="*/ 230188 w 331788"/>
                <a:gd name="connsiteY17" fmla="*/ 108828 h 328613"/>
                <a:gd name="connsiteX18" fmla="*/ 234084 w 331788"/>
                <a:gd name="connsiteY18" fmla="*/ 116610 h 328613"/>
                <a:gd name="connsiteX19" fmla="*/ 224992 w 331788"/>
                <a:gd name="connsiteY19" fmla="*/ 125688 h 328613"/>
                <a:gd name="connsiteX20" fmla="*/ 78221 w 331788"/>
                <a:gd name="connsiteY20" fmla="*/ 125688 h 328613"/>
                <a:gd name="connsiteX21" fmla="*/ 28864 w 331788"/>
                <a:gd name="connsiteY21" fmla="*/ 224255 h 328613"/>
                <a:gd name="connsiteX22" fmla="*/ 15875 w 331788"/>
                <a:gd name="connsiteY22" fmla="*/ 263164 h 328613"/>
                <a:gd name="connsiteX23" fmla="*/ 60036 w 331788"/>
                <a:gd name="connsiteY23" fmla="*/ 311150 h 328613"/>
                <a:gd name="connsiteX24" fmla="*/ 232786 w 331788"/>
                <a:gd name="connsiteY24" fmla="*/ 311150 h 328613"/>
                <a:gd name="connsiteX25" fmla="*/ 205509 w 331788"/>
                <a:gd name="connsiteY25" fmla="*/ 263164 h 328613"/>
                <a:gd name="connsiteX26" fmla="*/ 232786 w 331788"/>
                <a:gd name="connsiteY26" fmla="*/ 213880 h 328613"/>
                <a:gd name="connsiteX27" fmla="*/ 314614 w 331788"/>
                <a:gd name="connsiteY27" fmla="*/ 69920 h 328613"/>
                <a:gd name="connsiteX28" fmla="*/ 267855 w 331788"/>
                <a:gd name="connsiteY28" fmla="*/ 20637 h 328613"/>
                <a:gd name="connsiteX29" fmla="*/ 64098 w 331788"/>
                <a:gd name="connsiteY29" fmla="*/ 17462 h 328613"/>
                <a:gd name="connsiteX30" fmla="*/ 17178 w 331788"/>
                <a:gd name="connsiteY30" fmla="*/ 65291 h 328613"/>
                <a:gd name="connsiteX31" fmla="*/ 31515 w 331788"/>
                <a:gd name="connsiteY31" fmla="*/ 107950 h 328613"/>
                <a:gd name="connsiteX32" fmla="*/ 211373 w 331788"/>
                <a:gd name="connsiteY32" fmla="*/ 107950 h 328613"/>
                <a:gd name="connsiteX33" fmla="*/ 202250 w 331788"/>
                <a:gd name="connsiteY33" fmla="*/ 65291 h 328613"/>
                <a:gd name="connsiteX34" fmla="*/ 227013 w 331788"/>
                <a:gd name="connsiteY34" fmla="*/ 17462 h 328613"/>
                <a:gd name="connsiteX35" fmla="*/ 64098 w 331788"/>
                <a:gd name="connsiteY35" fmla="*/ 17462 h 328613"/>
                <a:gd name="connsiteX36" fmla="*/ 66098 w 331788"/>
                <a:gd name="connsiteY36" fmla="*/ 0 h 328613"/>
                <a:gd name="connsiteX37" fmla="*/ 263098 w 331788"/>
                <a:gd name="connsiteY37" fmla="*/ 0 h 328613"/>
                <a:gd name="connsiteX38" fmla="*/ 331788 w 331788"/>
                <a:gd name="connsiteY38" fmla="*/ 69862 h 328613"/>
                <a:gd name="connsiteX39" fmla="*/ 255321 w 331788"/>
                <a:gd name="connsiteY39" fmla="*/ 217350 h 328613"/>
                <a:gd name="connsiteX40" fmla="*/ 304571 w 331788"/>
                <a:gd name="connsiteY40" fmla="*/ 217350 h 328613"/>
                <a:gd name="connsiteX41" fmla="*/ 322716 w 331788"/>
                <a:gd name="connsiteY41" fmla="*/ 228994 h 328613"/>
                <a:gd name="connsiteX42" fmla="*/ 331788 w 331788"/>
                <a:gd name="connsiteY42" fmla="*/ 262632 h 328613"/>
                <a:gd name="connsiteX43" fmla="*/ 256617 w 331788"/>
                <a:gd name="connsiteY43" fmla="*/ 327319 h 328613"/>
                <a:gd name="connsiteX44" fmla="*/ 57026 w 331788"/>
                <a:gd name="connsiteY44" fmla="*/ 328613 h 328613"/>
                <a:gd name="connsiteX45" fmla="*/ 0 w 331788"/>
                <a:gd name="connsiteY45" fmla="*/ 262632 h 328613"/>
                <a:gd name="connsiteX46" fmla="*/ 19441 w 331788"/>
                <a:gd name="connsiteY46" fmla="*/ 209588 h 328613"/>
                <a:gd name="connsiteX47" fmla="*/ 60914 w 331788"/>
                <a:gd name="connsiteY47" fmla="*/ 125494 h 328613"/>
                <a:gd name="connsiteX48" fmla="*/ 33697 w 331788"/>
                <a:gd name="connsiteY48" fmla="*/ 125494 h 328613"/>
                <a:gd name="connsiteX49" fmla="*/ 19441 w 331788"/>
                <a:gd name="connsiteY49" fmla="*/ 119025 h 328613"/>
                <a:gd name="connsiteX50" fmla="*/ 0 w 331788"/>
                <a:gd name="connsiteY50" fmla="*/ 69862 h 328613"/>
                <a:gd name="connsiteX51" fmla="*/ 66098 w 331788"/>
                <a:gd name="connsiteY51"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1788" h="328613">
                  <a:moveTo>
                    <a:pt x="57150" y="244475"/>
                  </a:moveTo>
                  <a:lnTo>
                    <a:pt x="190500" y="244475"/>
                  </a:lnTo>
                  <a:lnTo>
                    <a:pt x="179388" y="266700"/>
                  </a:lnTo>
                  <a:lnTo>
                    <a:pt x="44450" y="266700"/>
                  </a:lnTo>
                  <a:close/>
                  <a:moveTo>
                    <a:pt x="238052" y="236537"/>
                  </a:moveTo>
                  <a:cubicBezTo>
                    <a:pt x="209550" y="263701"/>
                    <a:pt x="238052" y="306387"/>
                    <a:pt x="267850" y="306387"/>
                  </a:cubicBezTo>
                  <a:cubicBezTo>
                    <a:pt x="314490" y="306387"/>
                    <a:pt x="322263" y="253353"/>
                    <a:pt x="308012" y="236537"/>
                  </a:cubicBezTo>
                  <a:cubicBezTo>
                    <a:pt x="308012" y="236537"/>
                    <a:pt x="308012" y="236537"/>
                    <a:pt x="238052" y="236537"/>
                  </a:cubicBezTo>
                  <a:close/>
                  <a:moveTo>
                    <a:pt x="79375" y="198437"/>
                  </a:moveTo>
                  <a:lnTo>
                    <a:pt x="211138" y="198437"/>
                  </a:lnTo>
                  <a:lnTo>
                    <a:pt x="200026" y="220662"/>
                  </a:lnTo>
                  <a:lnTo>
                    <a:pt x="66675" y="220662"/>
                  </a:lnTo>
                  <a:close/>
                  <a:moveTo>
                    <a:pt x="98425" y="152400"/>
                  </a:moveTo>
                  <a:lnTo>
                    <a:pt x="230187" y="152400"/>
                  </a:lnTo>
                  <a:lnTo>
                    <a:pt x="220662" y="174625"/>
                  </a:lnTo>
                  <a:lnTo>
                    <a:pt x="87312" y="174625"/>
                  </a:lnTo>
                  <a:close/>
                  <a:moveTo>
                    <a:pt x="267855" y="20637"/>
                  </a:moveTo>
                  <a:cubicBezTo>
                    <a:pt x="208107" y="20637"/>
                    <a:pt x="215900" y="84187"/>
                    <a:pt x="230188" y="108828"/>
                  </a:cubicBezTo>
                  <a:cubicBezTo>
                    <a:pt x="231487" y="111422"/>
                    <a:pt x="232786" y="114016"/>
                    <a:pt x="234084" y="116610"/>
                  </a:cubicBezTo>
                  <a:cubicBezTo>
                    <a:pt x="235383" y="117907"/>
                    <a:pt x="236682" y="125688"/>
                    <a:pt x="224992" y="125688"/>
                  </a:cubicBezTo>
                  <a:cubicBezTo>
                    <a:pt x="224992" y="125688"/>
                    <a:pt x="224992" y="125688"/>
                    <a:pt x="78221" y="125688"/>
                  </a:cubicBezTo>
                  <a:cubicBezTo>
                    <a:pt x="74324" y="165893"/>
                    <a:pt x="44450" y="202207"/>
                    <a:pt x="28864" y="224255"/>
                  </a:cubicBezTo>
                  <a:cubicBezTo>
                    <a:pt x="21070" y="237225"/>
                    <a:pt x="15875" y="248897"/>
                    <a:pt x="15875" y="263164"/>
                  </a:cubicBezTo>
                  <a:cubicBezTo>
                    <a:pt x="15875" y="287805"/>
                    <a:pt x="35358" y="309853"/>
                    <a:pt x="60036" y="311150"/>
                  </a:cubicBezTo>
                  <a:lnTo>
                    <a:pt x="232786" y="311150"/>
                  </a:lnTo>
                  <a:cubicBezTo>
                    <a:pt x="217199" y="300775"/>
                    <a:pt x="205509" y="282618"/>
                    <a:pt x="205509" y="263164"/>
                  </a:cubicBezTo>
                  <a:cubicBezTo>
                    <a:pt x="205509" y="242412"/>
                    <a:pt x="217199" y="226849"/>
                    <a:pt x="232786" y="213880"/>
                  </a:cubicBezTo>
                  <a:cubicBezTo>
                    <a:pt x="232786" y="213880"/>
                    <a:pt x="312016" y="143846"/>
                    <a:pt x="314614" y="69920"/>
                  </a:cubicBezTo>
                  <a:cubicBezTo>
                    <a:pt x="315913" y="42685"/>
                    <a:pt x="295131" y="20637"/>
                    <a:pt x="267855" y="20637"/>
                  </a:cubicBezTo>
                  <a:close/>
                  <a:moveTo>
                    <a:pt x="64098" y="17462"/>
                  </a:moveTo>
                  <a:cubicBezTo>
                    <a:pt x="39335" y="17462"/>
                    <a:pt x="17178" y="39438"/>
                    <a:pt x="17178" y="65291"/>
                  </a:cubicBezTo>
                  <a:cubicBezTo>
                    <a:pt x="15875" y="93730"/>
                    <a:pt x="31515" y="107950"/>
                    <a:pt x="31515" y="107950"/>
                  </a:cubicBezTo>
                  <a:lnTo>
                    <a:pt x="211373" y="107950"/>
                  </a:lnTo>
                  <a:cubicBezTo>
                    <a:pt x="204857" y="95023"/>
                    <a:pt x="202250" y="78218"/>
                    <a:pt x="202250" y="65291"/>
                  </a:cubicBezTo>
                  <a:cubicBezTo>
                    <a:pt x="202250" y="45901"/>
                    <a:pt x="212677" y="27803"/>
                    <a:pt x="227013" y="17462"/>
                  </a:cubicBezTo>
                  <a:cubicBezTo>
                    <a:pt x="227013" y="17462"/>
                    <a:pt x="227013" y="17462"/>
                    <a:pt x="64098" y="17462"/>
                  </a:cubicBezTo>
                  <a:close/>
                  <a:moveTo>
                    <a:pt x="66098" y="0"/>
                  </a:moveTo>
                  <a:cubicBezTo>
                    <a:pt x="66098" y="0"/>
                    <a:pt x="66098" y="0"/>
                    <a:pt x="263098" y="0"/>
                  </a:cubicBezTo>
                  <a:cubicBezTo>
                    <a:pt x="300683" y="0"/>
                    <a:pt x="331788" y="31050"/>
                    <a:pt x="331788" y="69862"/>
                  </a:cubicBezTo>
                  <a:cubicBezTo>
                    <a:pt x="331788" y="137138"/>
                    <a:pt x="278650" y="194063"/>
                    <a:pt x="255321" y="217350"/>
                  </a:cubicBezTo>
                  <a:cubicBezTo>
                    <a:pt x="255321" y="217350"/>
                    <a:pt x="255321" y="217350"/>
                    <a:pt x="304571" y="217350"/>
                  </a:cubicBezTo>
                  <a:cubicBezTo>
                    <a:pt x="312347" y="217350"/>
                    <a:pt x="318828" y="222525"/>
                    <a:pt x="322716" y="228994"/>
                  </a:cubicBezTo>
                  <a:cubicBezTo>
                    <a:pt x="329196" y="239344"/>
                    <a:pt x="331788" y="250988"/>
                    <a:pt x="331788" y="262632"/>
                  </a:cubicBezTo>
                  <a:cubicBezTo>
                    <a:pt x="331788" y="300151"/>
                    <a:pt x="295499" y="327319"/>
                    <a:pt x="256617" y="327319"/>
                  </a:cubicBezTo>
                  <a:cubicBezTo>
                    <a:pt x="250137" y="327319"/>
                    <a:pt x="58322" y="328613"/>
                    <a:pt x="57026" y="328613"/>
                  </a:cubicBezTo>
                  <a:cubicBezTo>
                    <a:pt x="22033" y="324732"/>
                    <a:pt x="0" y="297563"/>
                    <a:pt x="0" y="262632"/>
                  </a:cubicBezTo>
                  <a:cubicBezTo>
                    <a:pt x="0" y="232875"/>
                    <a:pt x="19441" y="209588"/>
                    <a:pt x="19441" y="209588"/>
                  </a:cubicBezTo>
                  <a:cubicBezTo>
                    <a:pt x="64802" y="147488"/>
                    <a:pt x="60914" y="125494"/>
                    <a:pt x="60914" y="125494"/>
                  </a:cubicBezTo>
                  <a:cubicBezTo>
                    <a:pt x="60914" y="125494"/>
                    <a:pt x="60914" y="125494"/>
                    <a:pt x="33697" y="125494"/>
                  </a:cubicBezTo>
                  <a:cubicBezTo>
                    <a:pt x="28513" y="125494"/>
                    <a:pt x="23329" y="122906"/>
                    <a:pt x="19441" y="119025"/>
                  </a:cubicBezTo>
                  <a:cubicBezTo>
                    <a:pt x="6480" y="106088"/>
                    <a:pt x="0" y="87975"/>
                    <a:pt x="0" y="69862"/>
                  </a:cubicBezTo>
                  <a:cubicBezTo>
                    <a:pt x="0" y="34931"/>
                    <a:pt x="28513" y="0"/>
                    <a:pt x="660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10" name="组合 40"/>
          <p:cNvGrpSpPr/>
          <p:nvPr/>
        </p:nvGrpSpPr>
        <p:grpSpPr>
          <a:xfrm>
            <a:off x="1053656" y="3408553"/>
            <a:ext cx="5333175" cy="909647"/>
            <a:chOff x="1039083" y="1941056"/>
            <a:chExt cx="5056917" cy="862527"/>
          </a:xfrm>
        </p:grpSpPr>
        <p:grpSp>
          <p:nvGrpSpPr>
            <p:cNvPr id="11" name="组合 41"/>
            <p:cNvGrpSpPr/>
            <p:nvPr/>
          </p:nvGrpSpPr>
          <p:grpSpPr>
            <a:xfrm>
              <a:off x="1965087" y="1941056"/>
              <a:ext cx="4130913" cy="862527"/>
              <a:chOff x="6723970" y="2930779"/>
              <a:chExt cx="4130913" cy="862527"/>
            </a:xfrm>
          </p:grpSpPr>
          <p:sp>
            <p:nvSpPr>
              <p:cNvPr id="14" name="矩形 13"/>
              <p:cNvSpPr/>
              <p:nvPr/>
            </p:nvSpPr>
            <p:spPr>
              <a:xfrm>
                <a:off x="6723970" y="3285516"/>
                <a:ext cx="413091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5" name="矩形 14"/>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12" name="椭圆 11"/>
            <p:cNvSpPr/>
            <p:nvPr/>
          </p:nvSpPr>
          <p:spPr>
            <a:xfrm>
              <a:off x="1039083" y="1941056"/>
              <a:ext cx="770775" cy="770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13" name="椭圆 19"/>
            <p:cNvSpPr/>
            <p:nvPr/>
          </p:nvSpPr>
          <p:spPr>
            <a:xfrm>
              <a:off x="1194312" y="2139116"/>
              <a:ext cx="460318" cy="374656"/>
            </a:xfrm>
            <a:custGeom>
              <a:avLst/>
              <a:gdLst>
                <a:gd name="connsiteX0" fmla="*/ 172641 w 330427"/>
                <a:gd name="connsiteY0" fmla="*/ 200332 h 268937"/>
                <a:gd name="connsiteX1" fmla="*/ 157162 w 330427"/>
                <a:gd name="connsiteY1" fmla="*/ 202888 h 268937"/>
                <a:gd name="connsiteX2" fmla="*/ 159742 w 330427"/>
                <a:gd name="connsiteY2" fmla="*/ 228443 h 268937"/>
                <a:gd name="connsiteX3" fmla="*/ 162321 w 330427"/>
                <a:gd name="connsiteY3" fmla="*/ 251442 h 268937"/>
                <a:gd name="connsiteX4" fmla="*/ 167481 w 330427"/>
                <a:gd name="connsiteY4" fmla="*/ 245054 h 268937"/>
                <a:gd name="connsiteX5" fmla="*/ 172641 w 330427"/>
                <a:gd name="connsiteY5" fmla="*/ 245054 h 268937"/>
                <a:gd name="connsiteX6" fmla="*/ 177800 w 330427"/>
                <a:gd name="connsiteY6" fmla="*/ 252720 h 268937"/>
                <a:gd name="connsiteX7" fmla="*/ 175220 w 330427"/>
                <a:gd name="connsiteY7" fmla="*/ 200332 h 268937"/>
                <a:gd name="connsiteX8" fmla="*/ 172641 w 330427"/>
                <a:gd name="connsiteY8" fmla="*/ 200332 h 268937"/>
                <a:gd name="connsiteX9" fmla="*/ 212488 w 330427"/>
                <a:gd name="connsiteY9" fmla="*/ 188426 h 268937"/>
                <a:gd name="connsiteX10" fmla="*/ 183342 w 330427"/>
                <a:gd name="connsiteY10" fmla="*/ 189855 h 268937"/>
                <a:gd name="connsiteX11" fmla="*/ 166687 w 330427"/>
                <a:gd name="connsiteY11" fmla="*/ 193665 h 268937"/>
                <a:gd name="connsiteX12" fmla="*/ 173093 w 330427"/>
                <a:gd name="connsiteY12" fmla="*/ 192395 h 268937"/>
                <a:gd name="connsiteX13" fmla="*/ 239712 w 330427"/>
                <a:gd name="connsiteY13" fmla="*/ 198745 h 268937"/>
                <a:gd name="connsiteX14" fmla="*/ 239712 w 330427"/>
                <a:gd name="connsiteY14" fmla="*/ 197475 h 268937"/>
                <a:gd name="connsiteX15" fmla="*/ 212488 w 330427"/>
                <a:gd name="connsiteY15" fmla="*/ 188426 h 268937"/>
                <a:gd name="connsiteX16" fmla="*/ 256003 w 330427"/>
                <a:gd name="connsiteY16" fmla="*/ 135245 h 268937"/>
                <a:gd name="connsiteX17" fmla="*/ 250825 w 330427"/>
                <a:gd name="connsiteY17" fmla="*/ 140397 h 268937"/>
                <a:gd name="connsiteX18" fmla="*/ 278008 w 330427"/>
                <a:gd name="connsiteY18" fmla="*/ 170020 h 268937"/>
                <a:gd name="connsiteX19" fmla="*/ 316841 w 330427"/>
                <a:gd name="connsiteY19" fmla="*/ 200932 h 268937"/>
                <a:gd name="connsiteX20" fmla="*/ 293541 w 330427"/>
                <a:gd name="connsiteY20" fmla="*/ 159717 h 268937"/>
                <a:gd name="connsiteX21" fmla="*/ 256003 w 330427"/>
                <a:gd name="connsiteY21" fmla="*/ 135245 h 268937"/>
                <a:gd name="connsiteX22" fmla="*/ 231107 w 330427"/>
                <a:gd name="connsiteY22" fmla="*/ 76179 h 268937"/>
                <a:gd name="connsiteX23" fmla="*/ 247400 w 330427"/>
                <a:gd name="connsiteY23" fmla="*/ 88770 h 268937"/>
                <a:gd name="connsiteX24" fmla="*/ 242387 w 330427"/>
                <a:gd name="connsiteY24" fmla="*/ 111433 h 268937"/>
                <a:gd name="connsiteX25" fmla="*/ 238627 w 330427"/>
                <a:gd name="connsiteY25" fmla="*/ 107656 h 268937"/>
                <a:gd name="connsiteX26" fmla="*/ 241133 w 330427"/>
                <a:gd name="connsiteY26" fmla="*/ 100101 h 268937"/>
                <a:gd name="connsiteX27" fmla="*/ 238627 w 330427"/>
                <a:gd name="connsiteY27" fmla="*/ 91288 h 268937"/>
                <a:gd name="connsiteX28" fmla="*/ 229853 w 330427"/>
                <a:gd name="connsiteY28" fmla="*/ 79956 h 268937"/>
                <a:gd name="connsiteX29" fmla="*/ 231107 w 330427"/>
                <a:gd name="connsiteY29" fmla="*/ 76179 h 268937"/>
                <a:gd name="connsiteX30" fmla="*/ 216785 w 330427"/>
                <a:gd name="connsiteY30" fmla="*/ 48748 h 268937"/>
                <a:gd name="connsiteX31" fmla="*/ 191967 w 330427"/>
                <a:gd name="connsiteY31" fmla="*/ 56597 h 268937"/>
                <a:gd name="connsiteX32" fmla="*/ 190661 w 330427"/>
                <a:gd name="connsiteY32" fmla="*/ 56597 h 268937"/>
                <a:gd name="connsiteX33" fmla="*/ 169762 w 330427"/>
                <a:gd name="connsiteY33" fmla="*/ 114263 h 268937"/>
                <a:gd name="connsiteX34" fmla="*/ 231152 w 330427"/>
                <a:gd name="connsiteY34" fmla="*/ 141175 h 268937"/>
                <a:gd name="connsiteX35" fmla="*/ 261195 w 330427"/>
                <a:gd name="connsiteY35" fmla="*/ 83508 h 268937"/>
                <a:gd name="connsiteX36" fmla="*/ 241602 w 330427"/>
                <a:gd name="connsiteY36" fmla="*/ 55315 h 268937"/>
                <a:gd name="connsiteX37" fmla="*/ 216785 w 330427"/>
                <a:gd name="connsiteY37" fmla="*/ 48748 h 268937"/>
                <a:gd name="connsiteX38" fmla="*/ 39110 w 330427"/>
                <a:gd name="connsiteY38" fmla="*/ 44757 h 268937"/>
                <a:gd name="connsiteX39" fmla="*/ 23524 w 330427"/>
                <a:gd name="connsiteY39" fmla="*/ 62852 h 268937"/>
                <a:gd name="connsiteX40" fmla="*/ 23524 w 330427"/>
                <a:gd name="connsiteY40" fmla="*/ 91286 h 268937"/>
                <a:gd name="connsiteX41" fmla="*/ 27420 w 330427"/>
                <a:gd name="connsiteY41" fmla="*/ 190807 h 268937"/>
                <a:gd name="connsiteX42" fmla="*/ 65250 w 330427"/>
                <a:gd name="connsiteY42" fmla="*/ 181275 h 268937"/>
                <a:gd name="connsiteX43" fmla="*/ 103329 w 330427"/>
                <a:gd name="connsiteY43" fmla="*/ 180482 h 268937"/>
                <a:gd name="connsiteX44" fmla="*/ 107950 w 330427"/>
                <a:gd name="connsiteY44" fmla="*/ 181760 h 268937"/>
                <a:gd name="connsiteX45" fmla="*/ 104053 w 330427"/>
                <a:gd name="connsiteY45" fmla="*/ 180467 h 268937"/>
                <a:gd name="connsiteX46" fmla="*/ 103329 w 330427"/>
                <a:gd name="connsiteY46" fmla="*/ 180482 h 268937"/>
                <a:gd name="connsiteX47" fmla="*/ 84570 w 330427"/>
                <a:gd name="connsiteY47" fmla="*/ 175297 h 268937"/>
                <a:gd name="connsiteX48" fmla="*/ 41708 w 330427"/>
                <a:gd name="connsiteY48" fmla="*/ 172712 h 268937"/>
                <a:gd name="connsiteX49" fmla="*/ 39110 w 330427"/>
                <a:gd name="connsiteY49" fmla="*/ 170127 h 268937"/>
                <a:gd name="connsiteX50" fmla="*/ 39110 w 330427"/>
                <a:gd name="connsiteY50" fmla="*/ 168835 h 268937"/>
                <a:gd name="connsiteX51" fmla="*/ 36512 w 330427"/>
                <a:gd name="connsiteY51" fmla="*/ 130060 h 268937"/>
                <a:gd name="connsiteX52" fmla="*/ 37811 w 330427"/>
                <a:gd name="connsiteY52" fmla="*/ 88701 h 268937"/>
                <a:gd name="connsiteX53" fmla="*/ 39110 w 330427"/>
                <a:gd name="connsiteY53" fmla="*/ 44757 h 268937"/>
                <a:gd name="connsiteX54" fmla="*/ 211689 w 330427"/>
                <a:gd name="connsiteY54" fmla="*/ 37535 h 268937"/>
                <a:gd name="connsiteX55" fmla="*/ 237698 w 330427"/>
                <a:gd name="connsiteY55" fmla="*/ 42723 h 268937"/>
                <a:gd name="connsiteX56" fmla="*/ 267423 w 330427"/>
                <a:gd name="connsiteY56" fmla="*/ 73847 h 268937"/>
                <a:gd name="connsiteX57" fmla="*/ 260961 w 330427"/>
                <a:gd name="connsiteY57" fmla="*/ 127017 h 268937"/>
                <a:gd name="connsiteX58" fmla="*/ 322996 w 330427"/>
                <a:gd name="connsiteY58" fmla="*/ 207420 h 268937"/>
                <a:gd name="connsiteX59" fmla="*/ 281639 w 330427"/>
                <a:gd name="connsiteY59" fmla="*/ 186671 h 268937"/>
                <a:gd name="connsiteX60" fmla="*/ 245452 w 330427"/>
                <a:gd name="connsiteY60" fmla="*/ 143876 h 268937"/>
                <a:gd name="connsiteX61" fmla="*/ 236405 w 330427"/>
                <a:gd name="connsiteY61" fmla="*/ 149063 h 268937"/>
                <a:gd name="connsiteX62" fmla="*/ 162739 w 330427"/>
                <a:gd name="connsiteY62" fmla="*/ 119236 h 268937"/>
                <a:gd name="connsiteX63" fmla="*/ 188587 w 330427"/>
                <a:gd name="connsiteY63" fmla="*/ 47910 h 268937"/>
                <a:gd name="connsiteX64" fmla="*/ 211689 w 330427"/>
                <a:gd name="connsiteY64" fmla="*/ 37535 h 268937"/>
                <a:gd name="connsiteX65" fmla="*/ 65952 w 330427"/>
                <a:gd name="connsiteY65" fmla="*/ 10877 h 268937"/>
                <a:gd name="connsiteX66" fmla="*/ 50966 w 330427"/>
                <a:gd name="connsiteY66" fmla="*/ 17976 h 268937"/>
                <a:gd name="connsiteX67" fmla="*/ 48359 w 330427"/>
                <a:gd name="connsiteY67" fmla="*/ 45077 h 268937"/>
                <a:gd name="connsiteX68" fmla="*/ 48359 w 330427"/>
                <a:gd name="connsiteY68" fmla="*/ 113477 h 268937"/>
                <a:gd name="connsiteX69" fmla="*/ 45753 w 330427"/>
                <a:gd name="connsiteY69" fmla="*/ 167681 h 268937"/>
                <a:gd name="connsiteX70" fmla="*/ 131763 w 330427"/>
                <a:gd name="connsiteY70" fmla="*/ 184458 h 268937"/>
                <a:gd name="connsiteX71" fmla="*/ 127853 w 330427"/>
                <a:gd name="connsiteY71" fmla="*/ 94119 h 268937"/>
                <a:gd name="connsiteX72" fmla="*/ 126550 w 330427"/>
                <a:gd name="connsiteY72" fmla="*/ 57983 h 268937"/>
                <a:gd name="connsiteX73" fmla="*/ 127853 w 330427"/>
                <a:gd name="connsiteY73" fmla="*/ 43787 h 268937"/>
                <a:gd name="connsiteX74" fmla="*/ 84848 w 330427"/>
                <a:gd name="connsiteY74" fmla="*/ 15394 h 268937"/>
                <a:gd name="connsiteX75" fmla="*/ 65952 w 330427"/>
                <a:gd name="connsiteY75" fmla="*/ 10877 h 268937"/>
                <a:gd name="connsiteX76" fmla="*/ 69840 w 330427"/>
                <a:gd name="connsiteY76" fmla="*/ 321 h 268937"/>
                <a:gd name="connsiteX77" fmla="*/ 97841 w 330427"/>
                <a:gd name="connsiteY77" fmla="*/ 7948 h 268937"/>
                <a:gd name="connsiteX78" fmla="*/ 135175 w 330427"/>
                <a:gd name="connsiteY78" fmla="*/ 37807 h 268937"/>
                <a:gd name="connsiteX79" fmla="*/ 195682 w 330427"/>
                <a:gd name="connsiteY79" fmla="*/ 27421 h 268937"/>
                <a:gd name="connsiteX80" fmla="*/ 190532 w 330427"/>
                <a:gd name="connsiteY80" fmla="*/ 35210 h 268937"/>
                <a:gd name="connsiteX81" fmla="*/ 137749 w 330427"/>
                <a:gd name="connsiteY81" fmla="*/ 45596 h 268937"/>
                <a:gd name="connsiteX82" fmla="*/ 136462 w 330427"/>
                <a:gd name="connsiteY82" fmla="*/ 48192 h 268937"/>
                <a:gd name="connsiteX83" fmla="*/ 136462 w 330427"/>
                <a:gd name="connsiteY83" fmla="*/ 63770 h 268937"/>
                <a:gd name="connsiteX84" fmla="*/ 137749 w 330427"/>
                <a:gd name="connsiteY84" fmla="*/ 96225 h 268937"/>
                <a:gd name="connsiteX85" fmla="*/ 140324 w 330427"/>
                <a:gd name="connsiteY85" fmla="*/ 189695 h 268937"/>
                <a:gd name="connsiteX86" fmla="*/ 193107 w 330427"/>
                <a:gd name="connsiteY86" fmla="*/ 179310 h 268937"/>
                <a:gd name="connsiteX87" fmla="*/ 240740 w 330427"/>
                <a:gd name="connsiteY87" fmla="*/ 187099 h 268937"/>
                <a:gd name="connsiteX88" fmla="*/ 239452 w 330427"/>
                <a:gd name="connsiteY88" fmla="*/ 167626 h 268937"/>
                <a:gd name="connsiteX89" fmla="*/ 247177 w 330427"/>
                <a:gd name="connsiteY89" fmla="*/ 166328 h 268937"/>
                <a:gd name="connsiteX90" fmla="*/ 257476 w 330427"/>
                <a:gd name="connsiteY90" fmla="*/ 222150 h 268937"/>
                <a:gd name="connsiteX91" fmla="*/ 252326 w 330427"/>
                <a:gd name="connsiteY91" fmla="*/ 224746 h 268937"/>
                <a:gd name="connsiteX92" fmla="*/ 182808 w 330427"/>
                <a:gd name="connsiteY92" fmla="*/ 214361 h 268937"/>
                <a:gd name="connsiteX93" fmla="*/ 184095 w 330427"/>
                <a:gd name="connsiteY93" fmla="*/ 264990 h 268937"/>
                <a:gd name="connsiteX94" fmla="*/ 177658 w 330427"/>
                <a:gd name="connsiteY94" fmla="*/ 267587 h 268937"/>
                <a:gd name="connsiteX95" fmla="*/ 169934 w 330427"/>
                <a:gd name="connsiteY95" fmla="*/ 253307 h 268937"/>
                <a:gd name="connsiteX96" fmla="*/ 162210 w 330427"/>
                <a:gd name="connsiteY96" fmla="*/ 263692 h 268937"/>
                <a:gd name="connsiteX97" fmla="*/ 155773 w 330427"/>
                <a:gd name="connsiteY97" fmla="*/ 261096 h 268937"/>
                <a:gd name="connsiteX98" fmla="*/ 151911 w 330427"/>
                <a:gd name="connsiteY98" fmla="*/ 222150 h 268937"/>
                <a:gd name="connsiteX99" fmla="*/ 150623 w 330427"/>
                <a:gd name="connsiteY99" fmla="*/ 214361 h 268937"/>
                <a:gd name="connsiteX100" fmla="*/ 148048 w 330427"/>
                <a:gd name="connsiteY100" fmla="*/ 214361 h 268937"/>
                <a:gd name="connsiteX101" fmla="*/ 82392 w 330427"/>
                <a:gd name="connsiteY101" fmla="*/ 214361 h 268937"/>
                <a:gd name="connsiteX102" fmla="*/ 5149 w 330427"/>
                <a:gd name="connsiteY102" fmla="*/ 222150 h 268937"/>
                <a:gd name="connsiteX103" fmla="*/ 1287 w 330427"/>
                <a:gd name="connsiteY103" fmla="*/ 218255 h 268937"/>
                <a:gd name="connsiteX104" fmla="*/ 2575 w 330427"/>
                <a:gd name="connsiteY104" fmla="*/ 141662 h 268937"/>
                <a:gd name="connsiteX105" fmla="*/ 0 w 330427"/>
                <a:gd name="connsiteY105" fmla="*/ 66367 h 268937"/>
                <a:gd name="connsiteX106" fmla="*/ 3862 w 330427"/>
                <a:gd name="connsiteY106" fmla="*/ 62472 h 268937"/>
                <a:gd name="connsiteX107" fmla="*/ 16736 w 330427"/>
                <a:gd name="connsiteY107" fmla="*/ 62472 h 268937"/>
                <a:gd name="connsiteX108" fmla="*/ 39909 w 330427"/>
                <a:gd name="connsiteY108" fmla="*/ 36508 h 268937"/>
                <a:gd name="connsiteX109" fmla="*/ 39909 w 330427"/>
                <a:gd name="connsiteY109" fmla="*/ 33912 h 268937"/>
                <a:gd name="connsiteX110" fmla="*/ 43771 w 330427"/>
                <a:gd name="connsiteY110" fmla="*/ 9246 h 268937"/>
                <a:gd name="connsiteX111" fmla="*/ 69840 w 330427"/>
                <a:gd name="connsiteY111" fmla="*/ 321 h 26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427" h="268937">
                  <a:moveTo>
                    <a:pt x="172641" y="200332"/>
                  </a:moveTo>
                  <a:cubicBezTo>
                    <a:pt x="170061" y="200332"/>
                    <a:pt x="163611" y="201610"/>
                    <a:pt x="157162" y="202888"/>
                  </a:cubicBezTo>
                  <a:cubicBezTo>
                    <a:pt x="159742" y="209276"/>
                    <a:pt x="158452" y="220776"/>
                    <a:pt x="159742" y="228443"/>
                  </a:cubicBezTo>
                  <a:cubicBezTo>
                    <a:pt x="161032" y="236109"/>
                    <a:pt x="162321" y="243776"/>
                    <a:pt x="162321" y="251442"/>
                  </a:cubicBezTo>
                  <a:cubicBezTo>
                    <a:pt x="163611" y="248887"/>
                    <a:pt x="166191" y="246331"/>
                    <a:pt x="167481" y="245054"/>
                  </a:cubicBezTo>
                  <a:cubicBezTo>
                    <a:pt x="168771" y="242498"/>
                    <a:pt x="171351" y="242498"/>
                    <a:pt x="172641" y="245054"/>
                  </a:cubicBezTo>
                  <a:cubicBezTo>
                    <a:pt x="175220" y="247609"/>
                    <a:pt x="176510" y="250165"/>
                    <a:pt x="177800" y="252720"/>
                  </a:cubicBezTo>
                  <a:cubicBezTo>
                    <a:pt x="177800" y="234831"/>
                    <a:pt x="175220" y="218221"/>
                    <a:pt x="175220" y="200332"/>
                  </a:cubicBezTo>
                  <a:cubicBezTo>
                    <a:pt x="173930" y="200332"/>
                    <a:pt x="173930" y="200332"/>
                    <a:pt x="172641" y="200332"/>
                  </a:cubicBezTo>
                  <a:close/>
                  <a:moveTo>
                    <a:pt x="212488" y="188426"/>
                  </a:moveTo>
                  <a:cubicBezTo>
                    <a:pt x="203200" y="187315"/>
                    <a:pt x="193591" y="187950"/>
                    <a:pt x="183342" y="189855"/>
                  </a:cubicBezTo>
                  <a:cubicBezTo>
                    <a:pt x="178217" y="191125"/>
                    <a:pt x="171812" y="192395"/>
                    <a:pt x="166687" y="193665"/>
                  </a:cubicBezTo>
                  <a:cubicBezTo>
                    <a:pt x="169249" y="193665"/>
                    <a:pt x="171812" y="192395"/>
                    <a:pt x="173093" y="192395"/>
                  </a:cubicBezTo>
                  <a:cubicBezTo>
                    <a:pt x="194872" y="192395"/>
                    <a:pt x="219214" y="189855"/>
                    <a:pt x="239712" y="198745"/>
                  </a:cubicBezTo>
                  <a:cubicBezTo>
                    <a:pt x="239712" y="197475"/>
                    <a:pt x="239712" y="197475"/>
                    <a:pt x="239712" y="197475"/>
                  </a:cubicBezTo>
                  <a:cubicBezTo>
                    <a:pt x="230744" y="192395"/>
                    <a:pt x="221776" y="189538"/>
                    <a:pt x="212488" y="188426"/>
                  </a:cubicBezTo>
                  <a:close/>
                  <a:moveTo>
                    <a:pt x="256003" y="135245"/>
                  </a:moveTo>
                  <a:cubicBezTo>
                    <a:pt x="253414" y="136533"/>
                    <a:pt x="252119" y="139109"/>
                    <a:pt x="250825" y="140397"/>
                  </a:cubicBezTo>
                  <a:cubicBezTo>
                    <a:pt x="261181" y="149413"/>
                    <a:pt x="268947" y="159717"/>
                    <a:pt x="278008" y="170020"/>
                  </a:cubicBezTo>
                  <a:cubicBezTo>
                    <a:pt x="284480" y="176460"/>
                    <a:pt x="305191" y="203508"/>
                    <a:pt x="316841" y="200932"/>
                  </a:cubicBezTo>
                  <a:cubicBezTo>
                    <a:pt x="334963" y="194492"/>
                    <a:pt x="298719" y="162293"/>
                    <a:pt x="293541" y="159717"/>
                  </a:cubicBezTo>
                  <a:cubicBezTo>
                    <a:pt x="280597" y="150701"/>
                    <a:pt x="268947" y="142973"/>
                    <a:pt x="256003" y="135245"/>
                  </a:cubicBezTo>
                  <a:close/>
                  <a:moveTo>
                    <a:pt x="231107" y="76179"/>
                  </a:moveTo>
                  <a:cubicBezTo>
                    <a:pt x="238627" y="74920"/>
                    <a:pt x="244893" y="82474"/>
                    <a:pt x="247400" y="88770"/>
                  </a:cubicBezTo>
                  <a:cubicBezTo>
                    <a:pt x="249906" y="95065"/>
                    <a:pt x="252413" y="108915"/>
                    <a:pt x="242387" y="111433"/>
                  </a:cubicBezTo>
                  <a:cubicBezTo>
                    <a:pt x="241133" y="111433"/>
                    <a:pt x="237373" y="110174"/>
                    <a:pt x="238627" y="107656"/>
                  </a:cubicBezTo>
                  <a:cubicBezTo>
                    <a:pt x="238627" y="105138"/>
                    <a:pt x="241133" y="102619"/>
                    <a:pt x="241133" y="100101"/>
                  </a:cubicBezTo>
                  <a:cubicBezTo>
                    <a:pt x="241133" y="96324"/>
                    <a:pt x="239880" y="93806"/>
                    <a:pt x="238627" y="91288"/>
                  </a:cubicBezTo>
                  <a:cubicBezTo>
                    <a:pt x="236120" y="87511"/>
                    <a:pt x="232360" y="82474"/>
                    <a:pt x="229853" y="79956"/>
                  </a:cubicBezTo>
                  <a:cubicBezTo>
                    <a:pt x="228600" y="78697"/>
                    <a:pt x="228600" y="76179"/>
                    <a:pt x="231107" y="76179"/>
                  </a:cubicBezTo>
                  <a:close/>
                  <a:moveTo>
                    <a:pt x="216785" y="48748"/>
                  </a:moveTo>
                  <a:cubicBezTo>
                    <a:pt x="208621" y="48908"/>
                    <a:pt x="200457" y="51471"/>
                    <a:pt x="191967" y="56597"/>
                  </a:cubicBezTo>
                  <a:cubicBezTo>
                    <a:pt x="191967" y="56597"/>
                    <a:pt x="191967" y="56597"/>
                    <a:pt x="190661" y="56597"/>
                  </a:cubicBezTo>
                  <a:cubicBezTo>
                    <a:pt x="171068" y="69412"/>
                    <a:pt x="161925" y="92478"/>
                    <a:pt x="169762" y="114263"/>
                  </a:cubicBezTo>
                  <a:cubicBezTo>
                    <a:pt x="178905" y="139893"/>
                    <a:pt x="206335" y="152708"/>
                    <a:pt x="231152" y="141175"/>
                  </a:cubicBezTo>
                  <a:cubicBezTo>
                    <a:pt x="252051" y="130923"/>
                    <a:pt x="265113" y="106575"/>
                    <a:pt x="261195" y="83508"/>
                  </a:cubicBezTo>
                  <a:cubicBezTo>
                    <a:pt x="258582" y="71975"/>
                    <a:pt x="252051" y="61723"/>
                    <a:pt x="241602" y="55315"/>
                  </a:cubicBezTo>
                  <a:cubicBezTo>
                    <a:pt x="233112" y="50830"/>
                    <a:pt x="224948" y="48588"/>
                    <a:pt x="216785" y="48748"/>
                  </a:cubicBezTo>
                  <a:close/>
                  <a:moveTo>
                    <a:pt x="39110" y="44757"/>
                  </a:moveTo>
                  <a:cubicBezTo>
                    <a:pt x="28719" y="46049"/>
                    <a:pt x="24823" y="51219"/>
                    <a:pt x="23524" y="62852"/>
                  </a:cubicBezTo>
                  <a:cubicBezTo>
                    <a:pt x="22225" y="71899"/>
                    <a:pt x="23524" y="82239"/>
                    <a:pt x="23524" y="91286"/>
                  </a:cubicBezTo>
                  <a:cubicBezTo>
                    <a:pt x="24823" y="124891"/>
                    <a:pt x="23524" y="157203"/>
                    <a:pt x="27420" y="190807"/>
                  </a:cubicBezTo>
                  <a:cubicBezTo>
                    <a:pt x="40409" y="186930"/>
                    <a:pt x="52748" y="183375"/>
                    <a:pt x="65250" y="181275"/>
                  </a:cubicBezTo>
                  <a:lnTo>
                    <a:pt x="103329" y="180482"/>
                  </a:lnTo>
                  <a:lnTo>
                    <a:pt x="107950" y="181760"/>
                  </a:lnTo>
                  <a:cubicBezTo>
                    <a:pt x="106651" y="180467"/>
                    <a:pt x="105352" y="180467"/>
                    <a:pt x="104053" y="180467"/>
                  </a:cubicBezTo>
                  <a:lnTo>
                    <a:pt x="103329" y="180482"/>
                  </a:lnTo>
                  <a:lnTo>
                    <a:pt x="84570" y="175297"/>
                  </a:lnTo>
                  <a:cubicBezTo>
                    <a:pt x="70283" y="174005"/>
                    <a:pt x="55995" y="175297"/>
                    <a:pt x="41708" y="172712"/>
                  </a:cubicBezTo>
                  <a:cubicBezTo>
                    <a:pt x="39110" y="172712"/>
                    <a:pt x="39110" y="171420"/>
                    <a:pt x="39110" y="170127"/>
                  </a:cubicBezTo>
                  <a:cubicBezTo>
                    <a:pt x="39110" y="170127"/>
                    <a:pt x="39110" y="168835"/>
                    <a:pt x="39110" y="168835"/>
                  </a:cubicBezTo>
                  <a:cubicBezTo>
                    <a:pt x="33915" y="155910"/>
                    <a:pt x="35214" y="142985"/>
                    <a:pt x="36512" y="130060"/>
                  </a:cubicBezTo>
                  <a:cubicBezTo>
                    <a:pt x="37811" y="115843"/>
                    <a:pt x="37811" y="102918"/>
                    <a:pt x="37811" y="88701"/>
                  </a:cubicBezTo>
                  <a:cubicBezTo>
                    <a:pt x="37811" y="73191"/>
                    <a:pt x="37811" y="58974"/>
                    <a:pt x="39110" y="44757"/>
                  </a:cubicBezTo>
                  <a:close/>
                  <a:moveTo>
                    <a:pt x="211689" y="37535"/>
                  </a:moveTo>
                  <a:cubicBezTo>
                    <a:pt x="220897" y="37211"/>
                    <a:pt x="230590" y="39481"/>
                    <a:pt x="237698" y="42723"/>
                  </a:cubicBezTo>
                  <a:cubicBezTo>
                    <a:pt x="251914" y="47910"/>
                    <a:pt x="263546" y="59582"/>
                    <a:pt x="267423" y="73847"/>
                  </a:cubicBezTo>
                  <a:cubicBezTo>
                    <a:pt x="273885" y="90705"/>
                    <a:pt x="270008" y="111455"/>
                    <a:pt x="260961" y="127017"/>
                  </a:cubicBezTo>
                  <a:cubicBezTo>
                    <a:pt x="279054" y="136095"/>
                    <a:pt x="354013" y="181484"/>
                    <a:pt x="322996" y="207420"/>
                  </a:cubicBezTo>
                  <a:cubicBezTo>
                    <a:pt x="310072" y="217795"/>
                    <a:pt x="289394" y="195749"/>
                    <a:pt x="281639" y="186671"/>
                  </a:cubicBezTo>
                  <a:cubicBezTo>
                    <a:pt x="268715" y="173703"/>
                    <a:pt x="257084" y="158141"/>
                    <a:pt x="245452" y="143876"/>
                  </a:cubicBezTo>
                  <a:cubicBezTo>
                    <a:pt x="242867" y="145172"/>
                    <a:pt x="238990" y="147766"/>
                    <a:pt x="236405" y="149063"/>
                  </a:cubicBezTo>
                  <a:cubicBezTo>
                    <a:pt x="206680" y="162031"/>
                    <a:pt x="173078" y="150360"/>
                    <a:pt x="162739" y="119236"/>
                  </a:cubicBezTo>
                  <a:cubicBezTo>
                    <a:pt x="152400" y="92002"/>
                    <a:pt x="161447" y="59582"/>
                    <a:pt x="188587" y="47910"/>
                  </a:cubicBezTo>
                  <a:cubicBezTo>
                    <a:pt x="193757" y="40778"/>
                    <a:pt x="202480" y="37860"/>
                    <a:pt x="211689" y="37535"/>
                  </a:cubicBezTo>
                  <a:close/>
                  <a:moveTo>
                    <a:pt x="65952" y="10877"/>
                  </a:moveTo>
                  <a:cubicBezTo>
                    <a:pt x="58459" y="10232"/>
                    <a:pt x="51617" y="11523"/>
                    <a:pt x="50966" y="17976"/>
                  </a:cubicBezTo>
                  <a:cubicBezTo>
                    <a:pt x="49663" y="27009"/>
                    <a:pt x="49663" y="36043"/>
                    <a:pt x="48359" y="45077"/>
                  </a:cubicBezTo>
                  <a:cubicBezTo>
                    <a:pt x="48359" y="68307"/>
                    <a:pt x="48359" y="91538"/>
                    <a:pt x="48359" y="113477"/>
                  </a:cubicBezTo>
                  <a:cubicBezTo>
                    <a:pt x="47056" y="131545"/>
                    <a:pt x="44450" y="149613"/>
                    <a:pt x="45753" y="167681"/>
                  </a:cubicBezTo>
                  <a:cubicBezTo>
                    <a:pt x="71817" y="165100"/>
                    <a:pt x="113518" y="162518"/>
                    <a:pt x="131763" y="184458"/>
                  </a:cubicBezTo>
                  <a:cubicBezTo>
                    <a:pt x="127853" y="154775"/>
                    <a:pt x="130460" y="123802"/>
                    <a:pt x="127853" y="94119"/>
                  </a:cubicBezTo>
                  <a:cubicBezTo>
                    <a:pt x="127853" y="82504"/>
                    <a:pt x="126550" y="69598"/>
                    <a:pt x="126550" y="57983"/>
                  </a:cubicBezTo>
                  <a:cubicBezTo>
                    <a:pt x="126550" y="52821"/>
                    <a:pt x="125247" y="47658"/>
                    <a:pt x="127853" y="43787"/>
                  </a:cubicBezTo>
                  <a:cubicBezTo>
                    <a:pt x="120034" y="28300"/>
                    <a:pt x="101790" y="19266"/>
                    <a:pt x="84848" y="15394"/>
                  </a:cubicBezTo>
                  <a:cubicBezTo>
                    <a:pt x="81591" y="14104"/>
                    <a:pt x="73446" y="11523"/>
                    <a:pt x="65952" y="10877"/>
                  </a:cubicBezTo>
                  <a:close/>
                  <a:moveTo>
                    <a:pt x="69840" y="321"/>
                  </a:moveTo>
                  <a:cubicBezTo>
                    <a:pt x="80461" y="1457"/>
                    <a:pt x="91404" y="5352"/>
                    <a:pt x="97841" y="7948"/>
                  </a:cubicBezTo>
                  <a:cubicBezTo>
                    <a:pt x="112002" y="14439"/>
                    <a:pt x="128738" y="23527"/>
                    <a:pt x="135175" y="37807"/>
                  </a:cubicBezTo>
                  <a:cubicBezTo>
                    <a:pt x="151911" y="20930"/>
                    <a:pt x="173796" y="13141"/>
                    <a:pt x="195682" y="27421"/>
                  </a:cubicBezTo>
                  <a:cubicBezTo>
                    <a:pt x="199544" y="31316"/>
                    <a:pt x="195682" y="39105"/>
                    <a:pt x="190532" y="35210"/>
                  </a:cubicBezTo>
                  <a:cubicBezTo>
                    <a:pt x="169934" y="23527"/>
                    <a:pt x="154485" y="32614"/>
                    <a:pt x="137749" y="45596"/>
                  </a:cubicBezTo>
                  <a:cubicBezTo>
                    <a:pt x="137749" y="46894"/>
                    <a:pt x="137749" y="48192"/>
                    <a:pt x="136462" y="48192"/>
                  </a:cubicBezTo>
                  <a:cubicBezTo>
                    <a:pt x="136462" y="53385"/>
                    <a:pt x="136462" y="59876"/>
                    <a:pt x="136462" y="63770"/>
                  </a:cubicBezTo>
                  <a:cubicBezTo>
                    <a:pt x="136462" y="74156"/>
                    <a:pt x="137749" y="85840"/>
                    <a:pt x="137749" y="96225"/>
                  </a:cubicBezTo>
                  <a:cubicBezTo>
                    <a:pt x="139037" y="127382"/>
                    <a:pt x="141612" y="158538"/>
                    <a:pt x="140324" y="189695"/>
                  </a:cubicBezTo>
                  <a:cubicBezTo>
                    <a:pt x="157060" y="184502"/>
                    <a:pt x="175083" y="180608"/>
                    <a:pt x="193107" y="179310"/>
                  </a:cubicBezTo>
                  <a:cubicBezTo>
                    <a:pt x="208555" y="176713"/>
                    <a:pt x="227866" y="176713"/>
                    <a:pt x="240740" y="187099"/>
                  </a:cubicBezTo>
                  <a:cubicBezTo>
                    <a:pt x="239452" y="180608"/>
                    <a:pt x="239452" y="174117"/>
                    <a:pt x="239452" y="167626"/>
                  </a:cubicBezTo>
                  <a:cubicBezTo>
                    <a:pt x="239452" y="162433"/>
                    <a:pt x="245889" y="161135"/>
                    <a:pt x="247177" y="166328"/>
                  </a:cubicBezTo>
                  <a:cubicBezTo>
                    <a:pt x="257476" y="167626"/>
                    <a:pt x="258763" y="214361"/>
                    <a:pt x="257476" y="222150"/>
                  </a:cubicBezTo>
                  <a:cubicBezTo>
                    <a:pt x="256188" y="224746"/>
                    <a:pt x="253614" y="224746"/>
                    <a:pt x="252326" y="224746"/>
                  </a:cubicBezTo>
                  <a:cubicBezTo>
                    <a:pt x="229153" y="219554"/>
                    <a:pt x="204693" y="219554"/>
                    <a:pt x="182808" y="214361"/>
                  </a:cubicBezTo>
                  <a:cubicBezTo>
                    <a:pt x="182808" y="231237"/>
                    <a:pt x="184095" y="248114"/>
                    <a:pt x="184095" y="264990"/>
                  </a:cubicBezTo>
                  <a:cubicBezTo>
                    <a:pt x="184095" y="268885"/>
                    <a:pt x="178946" y="270183"/>
                    <a:pt x="177658" y="267587"/>
                  </a:cubicBezTo>
                  <a:cubicBezTo>
                    <a:pt x="175083" y="262394"/>
                    <a:pt x="172509" y="257201"/>
                    <a:pt x="169934" y="253307"/>
                  </a:cubicBezTo>
                  <a:cubicBezTo>
                    <a:pt x="167359" y="257201"/>
                    <a:pt x="164784" y="261096"/>
                    <a:pt x="162210" y="263692"/>
                  </a:cubicBezTo>
                  <a:cubicBezTo>
                    <a:pt x="159635" y="266289"/>
                    <a:pt x="155773" y="263692"/>
                    <a:pt x="155773" y="261096"/>
                  </a:cubicBezTo>
                  <a:cubicBezTo>
                    <a:pt x="155773" y="248114"/>
                    <a:pt x="153198" y="235132"/>
                    <a:pt x="151911" y="222150"/>
                  </a:cubicBezTo>
                  <a:cubicBezTo>
                    <a:pt x="151911" y="219554"/>
                    <a:pt x="150623" y="216957"/>
                    <a:pt x="150623" y="214361"/>
                  </a:cubicBezTo>
                  <a:cubicBezTo>
                    <a:pt x="150623" y="214361"/>
                    <a:pt x="149336" y="214361"/>
                    <a:pt x="148048" y="214361"/>
                  </a:cubicBezTo>
                  <a:cubicBezTo>
                    <a:pt x="128738" y="205273"/>
                    <a:pt x="102990" y="213063"/>
                    <a:pt x="82392" y="214361"/>
                  </a:cubicBezTo>
                  <a:cubicBezTo>
                    <a:pt x="56645" y="215659"/>
                    <a:pt x="30897" y="224746"/>
                    <a:pt x="5149" y="222150"/>
                  </a:cubicBezTo>
                  <a:cubicBezTo>
                    <a:pt x="2575" y="220852"/>
                    <a:pt x="1287" y="219554"/>
                    <a:pt x="1287" y="218255"/>
                  </a:cubicBezTo>
                  <a:cubicBezTo>
                    <a:pt x="0" y="192292"/>
                    <a:pt x="1287" y="167626"/>
                    <a:pt x="2575" y="141662"/>
                  </a:cubicBezTo>
                  <a:cubicBezTo>
                    <a:pt x="3862" y="116996"/>
                    <a:pt x="0" y="91032"/>
                    <a:pt x="0" y="66367"/>
                  </a:cubicBezTo>
                  <a:cubicBezTo>
                    <a:pt x="0" y="63770"/>
                    <a:pt x="1287" y="61174"/>
                    <a:pt x="3862" y="62472"/>
                  </a:cubicBezTo>
                  <a:cubicBezTo>
                    <a:pt x="7724" y="62472"/>
                    <a:pt x="11586" y="62472"/>
                    <a:pt x="16736" y="62472"/>
                  </a:cubicBezTo>
                  <a:cubicBezTo>
                    <a:pt x="18023" y="48192"/>
                    <a:pt x="24460" y="31316"/>
                    <a:pt x="39909" y="36508"/>
                  </a:cubicBezTo>
                  <a:cubicBezTo>
                    <a:pt x="39909" y="35210"/>
                    <a:pt x="39909" y="33912"/>
                    <a:pt x="39909" y="33912"/>
                  </a:cubicBezTo>
                  <a:cubicBezTo>
                    <a:pt x="41196" y="24825"/>
                    <a:pt x="39909" y="17036"/>
                    <a:pt x="43771" y="9246"/>
                  </a:cubicBezTo>
                  <a:cubicBezTo>
                    <a:pt x="48920" y="808"/>
                    <a:pt x="59219" y="-815"/>
                    <a:pt x="69840" y="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16" name="组合 46"/>
          <p:cNvGrpSpPr/>
          <p:nvPr/>
        </p:nvGrpSpPr>
        <p:grpSpPr>
          <a:xfrm>
            <a:off x="1053656" y="4582150"/>
            <a:ext cx="5333175" cy="909647"/>
            <a:chOff x="1039083" y="1941056"/>
            <a:chExt cx="5056917" cy="862527"/>
          </a:xfrm>
        </p:grpSpPr>
        <p:grpSp>
          <p:nvGrpSpPr>
            <p:cNvPr id="17" name="组合 47"/>
            <p:cNvGrpSpPr/>
            <p:nvPr/>
          </p:nvGrpSpPr>
          <p:grpSpPr>
            <a:xfrm>
              <a:off x="1965087" y="1941056"/>
              <a:ext cx="4130913" cy="862527"/>
              <a:chOff x="6723970" y="2930779"/>
              <a:chExt cx="4130913" cy="862527"/>
            </a:xfrm>
          </p:grpSpPr>
          <p:sp>
            <p:nvSpPr>
              <p:cNvPr id="20" name="矩形 19"/>
              <p:cNvSpPr/>
              <p:nvPr/>
            </p:nvSpPr>
            <p:spPr>
              <a:xfrm>
                <a:off x="6723970" y="3285516"/>
                <a:ext cx="413091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1" name="矩形 20"/>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18" name="椭圆 17"/>
            <p:cNvSpPr/>
            <p:nvPr/>
          </p:nvSpPr>
          <p:spPr>
            <a:xfrm>
              <a:off x="1039083" y="1941056"/>
              <a:ext cx="770775" cy="77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19" name="椭圆 25"/>
            <p:cNvSpPr/>
            <p:nvPr/>
          </p:nvSpPr>
          <p:spPr>
            <a:xfrm>
              <a:off x="1194312" y="2141436"/>
              <a:ext cx="460318" cy="370015"/>
            </a:xfrm>
            <a:custGeom>
              <a:avLst/>
              <a:gdLst>
                <a:gd name="connsiteX0" fmla="*/ 20638 w 331788"/>
                <a:gd name="connsiteY0" fmla="*/ 234950 h 266700"/>
                <a:gd name="connsiteX1" fmla="*/ 20638 w 331788"/>
                <a:gd name="connsiteY1" fmla="*/ 249238 h 266700"/>
                <a:gd name="connsiteX2" fmla="*/ 82551 w 331788"/>
                <a:gd name="connsiteY2" fmla="*/ 249238 h 266700"/>
                <a:gd name="connsiteX3" fmla="*/ 176213 w 331788"/>
                <a:gd name="connsiteY3" fmla="*/ 220662 h 266700"/>
                <a:gd name="connsiteX4" fmla="*/ 274638 w 331788"/>
                <a:gd name="connsiteY4" fmla="*/ 220662 h 266700"/>
                <a:gd name="connsiteX5" fmla="*/ 274638 w 331788"/>
                <a:gd name="connsiteY5" fmla="*/ 234950 h 266700"/>
                <a:gd name="connsiteX6" fmla="*/ 176213 w 331788"/>
                <a:gd name="connsiteY6" fmla="*/ 234950 h 266700"/>
                <a:gd name="connsiteX7" fmla="*/ 176213 w 331788"/>
                <a:gd name="connsiteY7" fmla="*/ 187325 h 266700"/>
                <a:gd name="connsiteX8" fmla="*/ 274638 w 331788"/>
                <a:gd name="connsiteY8" fmla="*/ 187325 h 266700"/>
                <a:gd name="connsiteX9" fmla="*/ 274638 w 331788"/>
                <a:gd name="connsiteY9" fmla="*/ 201613 h 266700"/>
                <a:gd name="connsiteX10" fmla="*/ 176213 w 331788"/>
                <a:gd name="connsiteY10" fmla="*/ 201613 h 266700"/>
                <a:gd name="connsiteX11" fmla="*/ 47626 w 331788"/>
                <a:gd name="connsiteY11" fmla="*/ 185737 h 266700"/>
                <a:gd name="connsiteX12" fmla="*/ 136526 w 331788"/>
                <a:gd name="connsiteY12" fmla="*/ 215900 h 266700"/>
                <a:gd name="connsiteX13" fmla="*/ 131764 w 331788"/>
                <a:gd name="connsiteY13" fmla="*/ 228600 h 266700"/>
                <a:gd name="connsiteX14" fmla="*/ 42863 w 331788"/>
                <a:gd name="connsiteY14" fmla="*/ 200025 h 266700"/>
                <a:gd name="connsiteX15" fmla="*/ 47626 w 331788"/>
                <a:gd name="connsiteY15" fmla="*/ 152400 h 266700"/>
                <a:gd name="connsiteX16" fmla="*/ 136526 w 331788"/>
                <a:gd name="connsiteY16" fmla="*/ 182563 h 266700"/>
                <a:gd name="connsiteX17" fmla="*/ 131764 w 331788"/>
                <a:gd name="connsiteY17" fmla="*/ 195263 h 266700"/>
                <a:gd name="connsiteX18" fmla="*/ 42863 w 331788"/>
                <a:gd name="connsiteY18" fmla="*/ 166688 h 266700"/>
                <a:gd name="connsiteX19" fmla="*/ 176213 w 331788"/>
                <a:gd name="connsiteY19" fmla="*/ 149225 h 266700"/>
                <a:gd name="connsiteX20" fmla="*/ 274638 w 331788"/>
                <a:gd name="connsiteY20" fmla="*/ 149225 h 266700"/>
                <a:gd name="connsiteX21" fmla="*/ 274638 w 331788"/>
                <a:gd name="connsiteY21" fmla="*/ 163513 h 266700"/>
                <a:gd name="connsiteX22" fmla="*/ 176213 w 331788"/>
                <a:gd name="connsiteY22" fmla="*/ 163513 h 266700"/>
                <a:gd name="connsiteX23" fmla="*/ 303213 w 331788"/>
                <a:gd name="connsiteY23" fmla="*/ 139700 h 266700"/>
                <a:gd name="connsiteX24" fmla="*/ 303213 w 331788"/>
                <a:gd name="connsiteY24" fmla="*/ 155575 h 266700"/>
                <a:gd name="connsiteX25" fmla="*/ 319088 w 331788"/>
                <a:gd name="connsiteY25" fmla="*/ 155575 h 266700"/>
                <a:gd name="connsiteX26" fmla="*/ 319088 w 331788"/>
                <a:gd name="connsiteY26" fmla="*/ 139700 h 266700"/>
                <a:gd name="connsiteX27" fmla="*/ 47626 w 331788"/>
                <a:gd name="connsiteY27" fmla="*/ 114300 h 266700"/>
                <a:gd name="connsiteX28" fmla="*/ 136526 w 331788"/>
                <a:gd name="connsiteY28" fmla="*/ 144463 h 266700"/>
                <a:gd name="connsiteX29" fmla="*/ 131764 w 331788"/>
                <a:gd name="connsiteY29" fmla="*/ 157163 h 266700"/>
                <a:gd name="connsiteX30" fmla="*/ 42863 w 331788"/>
                <a:gd name="connsiteY30" fmla="*/ 127000 h 266700"/>
                <a:gd name="connsiteX31" fmla="*/ 238125 w 331788"/>
                <a:gd name="connsiteY31" fmla="*/ 111125 h 266700"/>
                <a:gd name="connsiteX32" fmla="*/ 274638 w 331788"/>
                <a:gd name="connsiteY32" fmla="*/ 111125 h 266700"/>
                <a:gd name="connsiteX33" fmla="*/ 274638 w 331788"/>
                <a:gd name="connsiteY33" fmla="*/ 125413 h 266700"/>
                <a:gd name="connsiteX34" fmla="*/ 238125 w 331788"/>
                <a:gd name="connsiteY34" fmla="*/ 125413 h 266700"/>
                <a:gd name="connsiteX35" fmla="*/ 206375 w 331788"/>
                <a:gd name="connsiteY35" fmla="*/ 85725 h 266700"/>
                <a:gd name="connsiteX36" fmla="*/ 200025 w 331788"/>
                <a:gd name="connsiteY36" fmla="*/ 106363 h 266700"/>
                <a:gd name="connsiteX37" fmla="*/ 214313 w 331788"/>
                <a:gd name="connsiteY37" fmla="*/ 106363 h 266700"/>
                <a:gd name="connsiteX38" fmla="*/ 47626 w 331788"/>
                <a:gd name="connsiteY38" fmla="*/ 76200 h 266700"/>
                <a:gd name="connsiteX39" fmla="*/ 136526 w 331788"/>
                <a:gd name="connsiteY39" fmla="*/ 106363 h 266700"/>
                <a:gd name="connsiteX40" fmla="*/ 131764 w 331788"/>
                <a:gd name="connsiteY40" fmla="*/ 119063 h 266700"/>
                <a:gd name="connsiteX41" fmla="*/ 42863 w 331788"/>
                <a:gd name="connsiteY41" fmla="*/ 90488 h 266700"/>
                <a:gd name="connsiteX42" fmla="*/ 201613 w 331788"/>
                <a:gd name="connsiteY42" fmla="*/ 74612 h 266700"/>
                <a:gd name="connsiteX43" fmla="*/ 212726 w 331788"/>
                <a:gd name="connsiteY43" fmla="*/ 74612 h 266700"/>
                <a:gd name="connsiteX44" fmla="*/ 230188 w 331788"/>
                <a:gd name="connsiteY44" fmla="*/ 123825 h 266700"/>
                <a:gd name="connsiteX45" fmla="*/ 219076 w 331788"/>
                <a:gd name="connsiteY45" fmla="*/ 123825 h 266700"/>
                <a:gd name="connsiteX46" fmla="*/ 215901 w 331788"/>
                <a:gd name="connsiteY46" fmla="*/ 114300 h 266700"/>
                <a:gd name="connsiteX47" fmla="*/ 196851 w 331788"/>
                <a:gd name="connsiteY47" fmla="*/ 114300 h 266700"/>
                <a:gd name="connsiteX48" fmla="*/ 195263 w 331788"/>
                <a:gd name="connsiteY48" fmla="*/ 123825 h 266700"/>
                <a:gd name="connsiteX49" fmla="*/ 182563 w 331788"/>
                <a:gd name="connsiteY49" fmla="*/ 123825 h 266700"/>
                <a:gd name="connsiteX50" fmla="*/ 238125 w 331788"/>
                <a:gd name="connsiteY50" fmla="*/ 73025 h 266700"/>
                <a:gd name="connsiteX51" fmla="*/ 274638 w 331788"/>
                <a:gd name="connsiteY51" fmla="*/ 73025 h 266700"/>
                <a:gd name="connsiteX52" fmla="*/ 274638 w 331788"/>
                <a:gd name="connsiteY52" fmla="*/ 87313 h 266700"/>
                <a:gd name="connsiteX53" fmla="*/ 238125 w 331788"/>
                <a:gd name="connsiteY53" fmla="*/ 87313 h 266700"/>
                <a:gd name="connsiteX54" fmla="*/ 161925 w 331788"/>
                <a:gd name="connsiteY54" fmla="*/ 46037 h 266700"/>
                <a:gd name="connsiteX55" fmla="*/ 161925 w 331788"/>
                <a:gd name="connsiteY55" fmla="*/ 249237 h 266700"/>
                <a:gd name="connsiteX56" fmla="*/ 290513 w 331788"/>
                <a:gd name="connsiteY56" fmla="*/ 249237 h 266700"/>
                <a:gd name="connsiteX57" fmla="*/ 290513 w 331788"/>
                <a:gd name="connsiteY57" fmla="*/ 46037 h 266700"/>
                <a:gd name="connsiteX58" fmla="*/ 47626 w 331788"/>
                <a:gd name="connsiteY58" fmla="*/ 38100 h 266700"/>
                <a:gd name="connsiteX59" fmla="*/ 71438 w 331788"/>
                <a:gd name="connsiteY59" fmla="*/ 46037 h 266700"/>
                <a:gd name="connsiteX60" fmla="*/ 136526 w 331788"/>
                <a:gd name="connsiteY60" fmla="*/ 68263 h 266700"/>
                <a:gd name="connsiteX61" fmla="*/ 131764 w 331788"/>
                <a:gd name="connsiteY61" fmla="*/ 80963 h 266700"/>
                <a:gd name="connsiteX62" fmla="*/ 42863 w 331788"/>
                <a:gd name="connsiteY62" fmla="*/ 50800 h 266700"/>
                <a:gd name="connsiteX63" fmla="*/ 46038 w 331788"/>
                <a:gd name="connsiteY63" fmla="*/ 46037 h 266700"/>
                <a:gd name="connsiteX64" fmla="*/ 28575 w 331788"/>
                <a:gd name="connsiteY64" fmla="*/ 15875 h 266700"/>
                <a:gd name="connsiteX65" fmla="*/ 28575 w 331788"/>
                <a:gd name="connsiteY65" fmla="*/ 28575 h 266700"/>
                <a:gd name="connsiteX66" fmla="*/ 28575 w 331788"/>
                <a:gd name="connsiteY66" fmla="*/ 222251 h 266700"/>
                <a:gd name="connsiteX67" fmla="*/ 147638 w 331788"/>
                <a:gd name="connsiteY67" fmla="*/ 249238 h 266700"/>
                <a:gd name="connsiteX68" fmla="*/ 147638 w 331788"/>
                <a:gd name="connsiteY68" fmla="*/ 42862 h 266700"/>
                <a:gd name="connsiteX69" fmla="*/ 82550 w 331788"/>
                <a:gd name="connsiteY69" fmla="*/ 28575 h 266700"/>
                <a:gd name="connsiteX70" fmla="*/ 14287 w 331788"/>
                <a:gd name="connsiteY70" fmla="*/ 0 h 266700"/>
                <a:gd name="connsiteX71" fmla="*/ 149225 w 331788"/>
                <a:gd name="connsiteY71" fmla="*/ 28575 h 266700"/>
                <a:gd name="connsiteX72" fmla="*/ 331788 w 331788"/>
                <a:gd name="connsiteY72" fmla="*/ 28575 h 266700"/>
                <a:gd name="connsiteX73" fmla="*/ 331788 w 331788"/>
                <a:gd name="connsiteY73" fmla="*/ 266700 h 266700"/>
                <a:gd name="connsiteX74" fmla="*/ 161925 w 331788"/>
                <a:gd name="connsiteY74" fmla="*/ 266700 h 266700"/>
                <a:gd name="connsiteX75" fmla="*/ 160338 w 331788"/>
                <a:gd name="connsiteY75" fmla="*/ 266700 h 266700"/>
                <a:gd name="connsiteX76" fmla="*/ 0 w 331788"/>
                <a:gd name="connsiteY76" fmla="*/ 266700 h 266700"/>
                <a:gd name="connsiteX77" fmla="*/ 0 w 331788"/>
                <a:gd name="connsiteY77" fmla="*/ 28575 h 266700"/>
                <a:gd name="connsiteX78" fmla="*/ 14287 w 331788"/>
                <a:gd name="connsiteY78" fmla="*/ 2857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266700">
                  <a:moveTo>
                    <a:pt x="20638" y="234950"/>
                  </a:moveTo>
                  <a:lnTo>
                    <a:pt x="20638" y="249238"/>
                  </a:lnTo>
                  <a:lnTo>
                    <a:pt x="82551" y="249238"/>
                  </a:lnTo>
                  <a:close/>
                  <a:moveTo>
                    <a:pt x="176213" y="220662"/>
                  </a:moveTo>
                  <a:lnTo>
                    <a:pt x="274638" y="220662"/>
                  </a:lnTo>
                  <a:lnTo>
                    <a:pt x="274638" y="234950"/>
                  </a:lnTo>
                  <a:lnTo>
                    <a:pt x="176213" y="234950"/>
                  </a:lnTo>
                  <a:close/>
                  <a:moveTo>
                    <a:pt x="176213" y="187325"/>
                  </a:moveTo>
                  <a:lnTo>
                    <a:pt x="274638" y="187325"/>
                  </a:lnTo>
                  <a:lnTo>
                    <a:pt x="274638" y="201613"/>
                  </a:lnTo>
                  <a:lnTo>
                    <a:pt x="176213" y="201613"/>
                  </a:lnTo>
                  <a:close/>
                  <a:moveTo>
                    <a:pt x="47626" y="185737"/>
                  </a:moveTo>
                  <a:lnTo>
                    <a:pt x="136526" y="215900"/>
                  </a:lnTo>
                  <a:lnTo>
                    <a:pt x="131764" y="228600"/>
                  </a:lnTo>
                  <a:lnTo>
                    <a:pt x="42863" y="200025"/>
                  </a:lnTo>
                  <a:close/>
                  <a:moveTo>
                    <a:pt x="47626" y="152400"/>
                  </a:moveTo>
                  <a:lnTo>
                    <a:pt x="136526" y="182563"/>
                  </a:lnTo>
                  <a:lnTo>
                    <a:pt x="131764" y="195263"/>
                  </a:lnTo>
                  <a:lnTo>
                    <a:pt x="42863" y="166688"/>
                  </a:lnTo>
                  <a:close/>
                  <a:moveTo>
                    <a:pt x="176213" y="149225"/>
                  </a:moveTo>
                  <a:lnTo>
                    <a:pt x="274638" y="149225"/>
                  </a:lnTo>
                  <a:lnTo>
                    <a:pt x="274638" y="163513"/>
                  </a:lnTo>
                  <a:lnTo>
                    <a:pt x="176213" y="163513"/>
                  </a:lnTo>
                  <a:close/>
                  <a:moveTo>
                    <a:pt x="303213" y="139700"/>
                  </a:moveTo>
                  <a:lnTo>
                    <a:pt x="303213" y="155575"/>
                  </a:lnTo>
                  <a:lnTo>
                    <a:pt x="319088" y="155575"/>
                  </a:lnTo>
                  <a:lnTo>
                    <a:pt x="319088" y="139700"/>
                  </a:lnTo>
                  <a:close/>
                  <a:moveTo>
                    <a:pt x="47626" y="114300"/>
                  </a:moveTo>
                  <a:lnTo>
                    <a:pt x="136526" y="144463"/>
                  </a:lnTo>
                  <a:lnTo>
                    <a:pt x="131764" y="157163"/>
                  </a:lnTo>
                  <a:lnTo>
                    <a:pt x="42863" y="127000"/>
                  </a:lnTo>
                  <a:close/>
                  <a:moveTo>
                    <a:pt x="238125" y="111125"/>
                  </a:moveTo>
                  <a:lnTo>
                    <a:pt x="274638" y="111125"/>
                  </a:lnTo>
                  <a:lnTo>
                    <a:pt x="274638" y="125413"/>
                  </a:lnTo>
                  <a:lnTo>
                    <a:pt x="238125" y="125413"/>
                  </a:lnTo>
                  <a:close/>
                  <a:moveTo>
                    <a:pt x="206375" y="85725"/>
                  </a:moveTo>
                  <a:lnTo>
                    <a:pt x="200025" y="106363"/>
                  </a:lnTo>
                  <a:lnTo>
                    <a:pt x="214313" y="106363"/>
                  </a:lnTo>
                  <a:close/>
                  <a:moveTo>
                    <a:pt x="47626" y="76200"/>
                  </a:moveTo>
                  <a:lnTo>
                    <a:pt x="136526" y="106363"/>
                  </a:lnTo>
                  <a:lnTo>
                    <a:pt x="131764" y="119063"/>
                  </a:lnTo>
                  <a:lnTo>
                    <a:pt x="42863" y="90488"/>
                  </a:lnTo>
                  <a:close/>
                  <a:moveTo>
                    <a:pt x="201613" y="74612"/>
                  </a:moveTo>
                  <a:lnTo>
                    <a:pt x="212726" y="74612"/>
                  </a:lnTo>
                  <a:lnTo>
                    <a:pt x="230188" y="123825"/>
                  </a:lnTo>
                  <a:lnTo>
                    <a:pt x="219076" y="123825"/>
                  </a:lnTo>
                  <a:lnTo>
                    <a:pt x="215901" y="114300"/>
                  </a:lnTo>
                  <a:lnTo>
                    <a:pt x="196851" y="114300"/>
                  </a:lnTo>
                  <a:lnTo>
                    <a:pt x="195263" y="123825"/>
                  </a:lnTo>
                  <a:lnTo>
                    <a:pt x="182563" y="123825"/>
                  </a:lnTo>
                  <a:close/>
                  <a:moveTo>
                    <a:pt x="238125" y="73025"/>
                  </a:moveTo>
                  <a:lnTo>
                    <a:pt x="274638" y="73025"/>
                  </a:lnTo>
                  <a:lnTo>
                    <a:pt x="274638" y="87313"/>
                  </a:lnTo>
                  <a:lnTo>
                    <a:pt x="238125" y="87313"/>
                  </a:lnTo>
                  <a:close/>
                  <a:moveTo>
                    <a:pt x="161925" y="46037"/>
                  </a:moveTo>
                  <a:lnTo>
                    <a:pt x="161925" y="249237"/>
                  </a:lnTo>
                  <a:lnTo>
                    <a:pt x="290513" y="249237"/>
                  </a:lnTo>
                  <a:lnTo>
                    <a:pt x="290513" y="46037"/>
                  </a:lnTo>
                  <a:close/>
                  <a:moveTo>
                    <a:pt x="47626" y="38100"/>
                  </a:moveTo>
                  <a:lnTo>
                    <a:pt x="71438" y="46037"/>
                  </a:lnTo>
                  <a:lnTo>
                    <a:pt x="136526" y="68263"/>
                  </a:lnTo>
                  <a:lnTo>
                    <a:pt x="131764" y="80963"/>
                  </a:lnTo>
                  <a:lnTo>
                    <a:pt x="42863" y="50800"/>
                  </a:lnTo>
                  <a:lnTo>
                    <a:pt x="46038" y="46037"/>
                  </a:lnTo>
                  <a:close/>
                  <a:moveTo>
                    <a:pt x="28575" y="15875"/>
                  </a:moveTo>
                  <a:lnTo>
                    <a:pt x="28575" y="28575"/>
                  </a:lnTo>
                  <a:lnTo>
                    <a:pt x="28575" y="222251"/>
                  </a:lnTo>
                  <a:lnTo>
                    <a:pt x="147638" y="249238"/>
                  </a:lnTo>
                  <a:lnTo>
                    <a:pt x="147638" y="42862"/>
                  </a:lnTo>
                  <a:lnTo>
                    <a:pt x="82550" y="28575"/>
                  </a:lnTo>
                  <a:close/>
                  <a:moveTo>
                    <a:pt x="14287" y="0"/>
                  </a:moveTo>
                  <a:lnTo>
                    <a:pt x="149225" y="28575"/>
                  </a:lnTo>
                  <a:lnTo>
                    <a:pt x="331788" y="28575"/>
                  </a:lnTo>
                  <a:lnTo>
                    <a:pt x="331788" y="266700"/>
                  </a:lnTo>
                  <a:lnTo>
                    <a:pt x="161925" y="266700"/>
                  </a:lnTo>
                  <a:lnTo>
                    <a:pt x="160338" y="266700"/>
                  </a:lnTo>
                  <a:lnTo>
                    <a:pt x="0" y="266700"/>
                  </a:lnTo>
                  <a:lnTo>
                    <a:pt x="0" y="28575"/>
                  </a:lnTo>
                  <a:lnTo>
                    <a:pt x="14287" y="28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22" name="组合 52"/>
          <p:cNvGrpSpPr/>
          <p:nvPr/>
        </p:nvGrpSpPr>
        <p:grpSpPr>
          <a:xfrm>
            <a:off x="1053656" y="5755747"/>
            <a:ext cx="5333175" cy="909647"/>
            <a:chOff x="1039083" y="1941056"/>
            <a:chExt cx="5056917" cy="862527"/>
          </a:xfrm>
        </p:grpSpPr>
        <p:grpSp>
          <p:nvGrpSpPr>
            <p:cNvPr id="23" name="组合 53"/>
            <p:cNvGrpSpPr/>
            <p:nvPr/>
          </p:nvGrpSpPr>
          <p:grpSpPr>
            <a:xfrm>
              <a:off x="1965087" y="1941056"/>
              <a:ext cx="4130913" cy="862527"/>
              <a:chOff x="6723970" y="2930779"/>
              <a:chExt cx="4130913" cy="862527"/>
            </a:xfrm>
          </p:grpSpPr>
          <p:sp>
            <p:nvSpPr>
              <p:cNvPr id="26" name="矩形 25"/>
              <p:cNvSpPr/>
              <p:nvPr/>
            </p:nvSpPr>
            <p:spPr>
              <a:xfrm>
                <a:off x="6723970" y="3285516"/>
                <a:ext cx="413091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7" name="矩形 26"/>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4" name="椭圆 23"/>
            <p:cNvSpPr/>
            <p:nvPr/>
          </p:nvSpPr>
          <p:spPr>
            <a:xfrm>
              <a:off x="1039083" y="1941056"/>
              <a:ext cx="770775" cy="770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5" name="椭圆 31"/>
            <p:cNvSpPr/>
            <p:nvPr/>
          </p:nvSpPr>
          <p:spPr>
            <a:xfrm>
              <a:off x="1194312" y="2139116"/>
              <a:ext cx="460318" cy="374656"/>
            </a:xfrm>
            <a:custGeom>
              <a:avLst/>
              <a:gdLst>
                <a:gd name="connsiteX0" fmla="*/ 172641 w 330427"/>
                <a:gd name="connsiteY0" fmla="*/ 200332 h 268937"/>
                <a:gd name="connsiteX1" fmla="*/ 157162 w 330427"/>
                <a:gd name="connsiteY1" fmla="*/ 202888 h 268937"/>
                <a:gd name="connsiteX2" fmla="*/ 159742 w 330427"/>
                <a:gd name="connsiteY2" fmla="*/ 228443 h 268937"/>
                <a:gd name="connsiteX3" fmla="*/ 162321 w 330427"/>
                <a:gd name="connsiteY3" fmla="*/ 251442 h 268937"/>
                <a:gd name="connsiteX4" fmla="*/ 167481 w 330427"/>
                <a:gd name="connsiteY4" fmla="*/ 245054 h 268937"/>
                <a:gd name="connsiteX5" fmla="*/ 172641 w 330427"/>
                <a:gd name="connsiteY5" fmla="*/ 245054 h 268937"/>
                <a:gd name="connsiteX6" fmla="*/ 177800 w 330427"/>
                <a:gd name="connsiteY6" fmla="*/ 252720 h 268937"/>
                <a:gd name="connsiteX7" fmla="*/ 175220 w 330427"/>
                <a:gd name="connsiteY7" fmla="*/ 200332 h 268937"/>
                <a:gd name="connsiteX8" fmla="*/ 172641 w 330427"/>
                <a:gd name="connsiteY8" fmla="*/ 200332 h 268937"/>
                <a:gd name="connsiteX9" fmla="*/ 212488 w 330427"/>
                <a:gd name="connsiteY9" fmla="*/ 188426 h 268937"/>
                <a:gd name="connsiteX10" fmla="*/ 183342 w 330427"/>
                <a:gd name="connsiteY10" fmla="*/ 189855 h 268937"/>
                <a:gd name="connsiteX11" fmla="*/ 166687 w 330427"/>
                <a:gd name="connsiteY11" fmla="*/ 193665 h 268937"/>
                <a:gd name="connsiteX12" fmla="*/ 173093 w 330427"/>
                <a:gd name="connsiteY12" fmla="*/ 192395 h 268937"/>
                <a:gd name="connsiteX13" fmla="*/ 239712 w 330427"/>
                <a:gd name="connsiteY13" fmla="*/ 198745 h 268937"/>
                <a:gd name="connsiteX14" fmla="*/ 239712 w 330427"/>
                <a:gd name="connsiteY14" fmla="*/ 197475 h 268937"/>
                <a:gd name="connsiteX15" fmla="*/ 212488 w 330427"/>
                <a:gd name="connsiteY15" fmla="*/ 188426 h 268937"/>
                <a:gd name="connsiteX16" fmla="*/ 256003 w 330427"/>
                <a:gd name="connsiteY16" fmla="*/ 135245 h 268937"/>
                <a:gd name="connsiteX17" fmla="*/ 250825 w 330427"/>
                <a:gd name="connsiteY17" fmla="*/ 140397 h 268937"/>
                <a:gd name="connsiteX18" fmla="*/ 278008 w 330427"/>
                <a:gd name="connsiteY18" fmla="*/ 170020 h 268937"/>
                <a:gd name="connsiteX19" fmla="*/ 316841 w 330427"/>
                <a:gd name="connsiteY19" fmla="*/ 200932 h 268937"/>
                <a:gd name="connsiteX20" fmla="*/ 293541 w 330427"/>
                <a:gd name="connsiteY20" fmla="*/ 159717 h 268937"/>
                <a:gd name="connsiteX21" fmla="*/ 256003 w 330427"/>
                <a:gd name="connsiteY21" fmla="*/ 135245 h 268937"/>
                <a:gd name="connsiteX22" fmla="*/ 231107 w 330427"/>
                <a:gd name="connsiteY22" fmla="*/ 76179 h 268937"/>
                <a:gd name="connsiteX23" fmla="*/ 247400 w 330427"/>
                <a:gd name="connsiteY23" fmla="*/ 88770 h 268937"/>
                <a:gd name="connsiteX24" fmla="*/ 242387 w 330427"/>
                <a:gd name="connsiteY24" fmla="*/ 111433 h 268937"/>
                <a:gd name="connsiteX25" fmla="*/ 238627 w 330427"/>
                <a:gd name="connsiteY25" fmla="*/ 107656 h 268937"/>
                <a:gd name="connsiteX26" fmla="*/ 241133 w 330427"/>
                <a:gd name="connsiteY26" fmla="*/ 100101 h 268937"/>
                <a:gd name="connsiteX27" fmla="*/ 238627 w 330427"/>
                <a:gd name="connsiteY27" fmla="*/ 91288 h 268937"/>
                <a:gd name="connsiteX28" fmla="*/ 229853 w 330427"/>
                <a:gd name="connsiteY28" fmla="*/ 79956 h 268937"/>
                <a:gd name="connsiteX29" fmla="*/ 231107 w 330427"/>
                <a:gd name="connsiteY29" fmla="*/ 76179 h 268937"/>
                <a:gd name="connsiteX30" fmla="*/ 216785 w 330427"/>
                <a:gd name="connsiteY30" fmla="*/ 48748 h 268937"/>
                <a:gd name="connsiteX31" fmla="*/ 191967 w 330427"/>
                <a:gd name="connsiteY31" fmla="*/ 56597 h 268937"/>
                <a:gd name="connsiteX32" fmla="*/ 190661 w 330427"/>
                <a:gd name="connsiteY32" fmla="*/ 56597 h 268937"/>
                <a:gd name="connsiteX33" fmla="*/ 169762 w 330427"/>
                <a:gd name="connsiteY33" fmla="*/ 114263 h 268937"/>
                <a:gd name="connsiteX34" fmla="*/ 231152 w 330427"/>
                <a:gd name="connsiteY34" fmla="*/ 141175 h 268937"/>
                <a:gd name="connsiteX35" fmla="*/ 261195 w 330427"/>
                <a:gd name="connsiteY35" fmla="*/ 83508 h 268937"/>
                <a:gd name="connsiteX36" fmla="*/ 241602 w 330427"/>
                <a:gd name="connsiteY36" fmla="*/ 55315 h 268937"/>
                <a:gd name="connsiteX37" fmla="*/ 216785 w 330427"/>
                <a:gd name="connsiteY37" fmla="*/ 48748 h 268937"/>
                <a:gd name="connsiteX38" fmla="*/ 39110 w 330427"/>
                <a:gd name="connsiteY38" fmla="*/ 44757 h 268937"/>
                <a:gd name="connsiteX39" fmla="*/ 23524 w 330427"/>
                <a:gd name="connsiteY39" fmla="*/ 62852 h 268937"/>
                <a:gd name="connsiteX40" fmla="*/ 23524 w 330427"/>
                <a:gd name="connsiteY40" fmla="*/ 91286 h 268937"/>
                <a:gd name="connsiteX41" fmla="*/ 27420 w 330427"/>
                <a:gd name="connsiteY41" fmla="*/ 190807 h 268937"/>
                <a:gd name="connsiteX42" fmla="*/ 65250 w 330427"/>
                <a:gd name="connsiteY42" fmla="*/ 181275 h 268937"/>
                <a:gd name="connsiteX43" fmla="*/ 103329 w 330427"/>
                <a:gd name="connsiteY43" fmla="*/ 180482 h 268937"/>
                <a:gd name="connsiteX44" fmla="*/ 107950 w 330427"/>
                <a:gd name="connsiteY44" fmla="*/ 181760 h 268937"/>
                <a:gd name="connsiteX45" fmla="*/ 104053 w 330427"/>
                <a:gd name="connsiteY45" fmla="*/ 180467 h 268937"/>
                <a:gd name="connsiteX46" fmla="*/ 103329 w 330427"/>
                <a:gd name="connsiteY46" fmla="*/ 180482 h 268937"/>
                <a:gd name="connsiteX47" fmla="*/ 84570 w 330427"/>
                <a:gd name="connsiteY47" fmla="*/ 175297 h 268937"/>
                <a:gd name="connsiteX48" fmla="*/ 41708 w 330427"/>
                <a:gd name="connsiteY48" fmla="*/ 172712 h 268937"/>
                <a:gd name="connsiteX49" fmla="*/ 39110 w 330427"/>
                <a:gd name="connsiteY49" fmla="*/ 170127 h 268937"/>
                <a:gd name="connsiteX50" fmla="*/ 39110 w 330427"/>
                <a:gd name="connsiteY50" fmla="*/ 168835 h 268937"/>
                <a:gd name="connsiteX51" fmla="*/ 36512 w 330427"/>
                <a:gd name="connsiteY51" fmla="*/ 130060 h 268937"/>
                <a:gd name="connsiteX52" fmla="*/ 37811 w 330427"/>
                <a:gd name="connsiteY52" fmla="*/ 88701 h 268937"/>
                <a:gd name="connsiteX53" fmla="*/ 39110 w 330427"/>
                <a:gd name="connsiteY53" fmla="*/ 44757 h 268937"/>
                <a:gd name="connsiteX54" fmla="*/ 211689 w 330427"/>
                <a:gd name="connsiteY54" fmla="*/ 37535 h 268937"/>
                <a:gd name="connsiteX55" fmla="*/ 237698 w 330427"/>
                <a:gd name="connsiteY55" fmla="*/ 42723 h 268937"/>
                <a:gd name="connsiteX56" fmla="*/ 267423 w 330427"/>
                <a:gd name="connsiteY56" fmla="*/ 73847 h 268937"/>
                <a:gd name="connsiteX57" fmla="*/ 260961 w 330427"/>
                <a:gd name="connsiteY57" fmla="*/ 127017 h 268937"/>
                <a:gd name="connsiteX58" fmla="*/ 322996 w 330427"/>
                <a:gd name="connsiteY58" fmla="*/ 207420 h 268937"/>
                <a:gd name="connsiteX59" fmla="*/ 281639 w 330427"/>
                <a:gd name="connsiteY59" fmla="*/ 186671 h 268937"/>
                <a:gd name="connsiteX60" fmla="*/ 245452 w 330427"/>
                <a:gd name="connsiteY60" fmla="*/ 143876 h 268937"/>
                <a:gd name="connsiteX61" fmla="*/ 236405 w 330427"/>
                <a:gd name="connsiteY61" fmla="*/ 149063 h 268937"/>
                <a:gd name="connsiteX62" fmla="*/ 162739 w 330427"/>
                <a:gd name="connsiteY62" fmla="*/ 119236 h 268937"/>
                <a:gd name="connsiteX63" fmla="*/ 188587 w 330427"/>
                <a:gd name="connsiteY63" fmla="*/ 47910 h 268937"/>
                <a:gd name="connsiteX64" fmla="*/ 211689 w 330427"/>
                <a:gd name="connsiteY64" fmla="*/ 37535 h 268937"/>
                <a:gd name="connsiteX65" fmla="*/ 65952 w 330427"/>
                <a:gd name="connsiteY65" fmla="*/ 10877 h 268937"/>
                <a:gd name="connsiteX66" fmla="*/ 50966 w 330427"/>
                <a:gd name="connsiteY66" fmla="*/ 17976 h 268937"/>
                <a:gd name="connsiteX67" fmla="*/ 48359 w 330427"/>
                <a:gd name="connsiteY67" fmla="*/ 45077 h 268937"/>
                <a:gd name="connsiteX68" fmla="*/ 48359 w 330427"/>
                <a:gd name="connsiteY68" fmla="*/ 113477 h 268937"/>
                <a:gd name="connsiteX69" fmla="*/ 45753 w 330427"/>
                <a:gd name="connsiteY69" fmla="*/ 167681 h 268937"/>
                <a:gd name="connsiteX70" fmla="*/ 131763 w 330427"/>
                <a:gd name="connsiteY70" fmla="*/ 184458 h 268937"/>
                <a:gd name="connsiteX71" fmla="*/ 127853 w 330427"/>
                <a:gd name="connsiteY71" fmla="*/ 94119 h 268937"/>
                <a:gd name="connsiteX72" fmla="*/ 126550 w 330427"/>
                <a:gd name="connsiteY72" fmla="*/ 57983 h 268937"/>
                <a:gd name="connsiteX73" fmla="*/ 127853 w 330427"/>
                <a:gd name="connsiteY73" fmla="*/ 43787 h 268937"/>
                <a:gd name="connsiteX74" fmla="*/ 84848 w 330427"/>
                <a:gd name="connsiteY74" fmla="*/ 15394 h 268937"/>
                <a:gd name="connsiteX75" fmla="*/ 65952 w 330427"/>
                <a:gd name="connsiteY75" fmla="*/ 10877 h 268937"/>
                <a:gd name="connsiteX76" fmla="*/ 69840 w 330427"/>
                <a:gd name="connsiteY76" fmla="*/ 321 h 268937"/>
                <a:gd name="connsiteX77" fmla="*/ 97841 w 330427"/>
                <a:gd name="connsiteY77" fmla="*/ 7948 h 268937"/>
                <a:gd name="connsiteX78" fmla="*/ 135175 w 330427"/>
                <a:gd name="connsiteY78" fmla="*/ 37807 h 268937"/>
                <a:gd name="connsiteX79" fmla="*/ 195682 w 330427"/>
                <a:gd name="connsiteY79" fmla="*/ 27421 h 268937"/>
                <a:gd name="connsiteX80" fmla="*/ 190532 w 330427"/>
                <a:gd name="connsiteY80" fmla="*/ 35210 h 268937"/>
                <a:gd name="connsiteX81" fmla="*/ 137749 w 330427"/>
                <a:gd name="connsiteY81" fmla="*/ 45596 h 268937"/>
                <a:gd name="connsiteX82" fmla="*/ 136462 w 330427"/>
                <a:gd name="connsiteY82" fmla="*/ 48192 h 268937"/>
                <a:gd name="connsiteX83" fmla="*/ 136462 w 330427"/>
                <a:gd name="connsiteY83" fmla="*/ 63770 h 268937"/>
                <a:gd name="connsiteX84" fmla="*/ 137749 w 330427"/>
                <a:gd name="connsiteY84" fmla="*/ 96225 h 268937"/>
                <a:gd name="connsiteX85" fmla="*/ 140324 w 330427"/>
                <a:gd name="connsiteY85" fmla="*/ 189695 h 268937"/>
                <a:gd name="connsiteX86" fmla="*/ 193107 w 330427"/>
                <a:gd name="connsiteY86" fmla="*/ 179310 h 268937"/>
                <a:gd name="connsiteX87" fmla="*/ 240740 w 330427"/>
                <a:gd name="connsiteY87" fmla="*/ 187099 h 268937"/>
                <a:gd name="connsiteX88" fmla="*/ 239452 w 330427"/>
                <a:gd name="connsiteY88" fmla="*/ 167626 h 268937"/>
                <a:gd name="connsiteX89" fmla="*/ 247177 w 330427"/>
                <a:gd name="connsiteY89" fmla="*/ 166328 h 268937"/>
                <a:gd name="connsiteX90" fmla="*/ 257476 w 330427"/>
                <a:gd name="connsiteY90" fmla="*/ 222150 h 268937"/>
                <a:gd name="connsiteX91" fmla="*/ 252326 w 330427"/>
                <a:gd name="connsiteY91" fmla="*/ 224746 h 268937"/>
                <a:gd name="connsiteX92" fmla="*/ 182808 w 330427"/>
                <a:gd name="connsiteY92" fmla="*/ 214361 h 268937"/>
                <a:gd name="connsiteX93" fmla="*/ 184095 w 330427"/>
                <a:gd name="connsiteY93" fmla="*/ 264990 h 268937"/>
                <a:gd name="connsiteX94" fmla="*/ 177658 w 330427"/>
                <a:gd name="connsiteY94" fmla="*/ 267587 h 268937"/>
                <a:gd name="connsiteX95" fmla="*/ 169934 w 330427"/>
                <a:gd name="connsiteY95" fmla="*/ 253307 h 268937"/>
                <a:gd name="connsiteX96" fmla="*/ 162210 w 330427"/>
                <a:gd name="connsiteY96" fmla="*/ 263692 h 268937"/>
                <a:gd name="connsiteX97" fmla="*/ 155773 w 330427"/>
                <a:gd name="connsiteY97" fmla="*/ 261096 h 268937"/>
                <a:gd name="connsiteX98" fmla="*/ 151911 w 330427"/>
                <a:gd name="connsiteY98" fmla="*/ 222150 h 268937"/>
                <a:gd name="connsiteX99" fmla="*/ 150623 w 330427"/>
                <a:gd name="connsiteY99" fmla="*/ 214361 h 268937"/>
                <a:gd name="connsiteX100" fmla="*/ 148048 w 330427"/>
                <a:gd name="connsiteY100" fmla="*/ 214361 h 268937"/>
                <a:gd name="connsiteX101" fmla="*/ 82392 w 330427"/>
                <a:gd name="connsiteY101" fmla="*/ 214361 h 268937"/>
                <a:gd name="connsiteX102" fmla="*/ 5149 w 330427"/>
                <a:gd name="connsiteY102" fmla="*/ 222150 h 268937"/>
                <a:gd name="connsiteX103" fmla="*/ 1287 w 330427"/>
                <a:gd name="connsiteY103" fmla="*/ 218255 h 268937"/>
                <a:gd name="connsiteX104" fmla="*/ 2575 w 330427"/>
                <a:gd name="connsiteY104" fmla="*/ 141662 h 268937"/>
                <a:gd name="connsiteX105" fmla="*/ 0 w 330427"/>
                <a:gd name="connsiteY105" fmla="*/ 66367 h 268937"/>
                <a:gd name="connsiteX106" fmla="*/ 3862 w 330427"/>
                <a:gd name="connsiteY106" fmla="*/ 62472 h 268937"/>
                <a:gd name="connsiteX107" fmla="*/ 16736 w 330427"/>
                <a:gd name="connsiteY107" fmla="*/ 62472 h 268937"/>
                <a:gd name="connsiteX108" fmla="*/ 39909 w 330427"/>
                <a:gd name="connsiteY108" fmla="*/ 36508 h 268937"/>
                <a:gd name="connsiteX109" fmla="*/ 39909 w 330427"/>
                <a:gd name="connsiteY109" fmla="*/ 33912 h 268937"/>
                <a:gd name="connsiteX110" fmla="*/ 43771 w 330427"/>
                <a:gd name="connsiteY110" fmla="*/ 9246 h 268937"/>
                <a:gd name="connsiteX111" fmla="*/ 69840 w 330427"/>
                <a:gd name="connsiteY111" fmla="*/ 321 h 26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427" h="268937">
                  <a:moveTo>
                    <a:pt x="172641" y="200332"/>
                  </a:moveTo>
                  <a:cubicBezTo>
                    <a:pt x="170061" y="200332"/>
                    <a:pt x="163611" y="201610"/>
                    <a:pt x="157162" y="202888"/>
                  </a:cubicBezTo>
                  <a:cubicBezTo>
                    <a:pt x="159742" y="209276"/>
                    <a:pt x="158452" y="220776"/>
                    <a:pt x="159742" y="228443"/>
                  </a:cubicBezTo>
                  <a:cubicBezTo>
                    <a:pt x="161032" y="236109"/>
                    <a:pt x="162321" y="243776"/>
                    <a:pt x="162321" y="251442"/>
                  </a:cubicBezTo>
                  <a:cubicBezTo>
                    <a:pt x="163611" y="248887"/>
                    <a:pt x="166191" y="246331"/>
                    <a:pt x="167481" y="245054"/>
                  </a:cubicBezTo>
                  <a:cubicBezTo>
                    <a:pt x="168771" y="242498"/>
                    <a:pt x="171351" y="242498"/>
                    <a:pt x="172641" y="245054"/>
                  </a:cubicBezTo>
                  <a:cubicBezTo>
                    <a:pt x="175220" y="247609"/>
                    <a:pt x="176510" y="250165"/>
                    <a:pt x="177800" y="252720"/>
                  </a:cubicBezTo>
                  <a:cubicBezTo>
                    <a:pt x="177800" y="234831"/>
                    <a:pt x="175220" y="218221"/>
                    <a:pt x="175220" y="200332"/>
                  </a:cubicBezTo>
                  <a:cubicBezTo>
                    <a:pt x="173930" y="200332"/>
                    <a:pt x="173930" y="200332"/>
                    <a:pt x="172641" y="200332"/>
                  </a:cubicBezTo>
                  <a:close/>
                  <a:moveTo>
                    <a:pt x="212488" y="188426"/>
                  </a:moveTo>
                  <a:cubicBezTo>
                    <a:pt x="203200" y="187315"/>
                    <a:pt x="193591" y="187950"/>
                    <a:pt x="183342" y="189855"/>
                  </a:cubicBezTo>
                  <a:cubicBezTo>
                    <a:pt x="178217" y="191125"/>
                    <a:pt x="171812" y="192395"/>
                    <a:pt x="166687" y="193665"/>
                  </a:cubicBezTo>
                  <a:cubicBezTo>
                    <a:pt x="169249" y="193665"/>
                    <a:pt x="171812" y="192395"/>
                    <a:pt x="173093" y="192395"/>
                  </a:cubicBezTo>
                  <a:cubicBezTo>
                    <a:pt x="194872" y="192395"/>
                    <a:pt x="219214" y="189855"/>
                    <a:pt x="239712" y="198745"/>
                  </a:cubicBezTo>
                  <a:cubicBezTo>
                    <a:pt x="239712" y="197475"/>
                    <a:pt x="239712" y="197475"/>
                    <a:pt x="239712" y="197475"/>
                  </a:cubicBezTo>
                  <a:cubicBezTo>
                    <a:pt x="230744" y="192395"/>
                    <a:pt x="221776" y="189538"/>
                    <a:pt x="212488" y="188426"/>
                  </a:cubicBezTo>
                  <a:close/>
                  <a:moveTo>
                    <a:pt x="256003" y="135245"/>
                  </a:moveTo>
                  <a:cubicBezTo>
                    <a:pt x="253414" y="136533"/>
                    <a:pt x="252119" y="139109"/>
                    <a:pt x="250825" y="140397"/>
                  </a:cubicBezTo>
                  <a:cubicBezTo>
                    <a:pt x="261181" y="149413"/>
                    <a:pt x="268947" y="159717"/>
                    <a:pt x="278008" y="170020"/>
                  </a:cubicBezTo>
                  <a:cubicBezTo>
                    <a:pt x="284480" y="176460"/>
                    <a:pt x="305191" y="203508"/>
                    <a:pt x="316841" y="200932"/>
                  </a:cubicBezTo>
                  <a:cubicBezTo>
                    <a:pt x="334963" y="194492"/>
                    <a:pt x="298719" y="162293"/>
                    <a:pt x="293541" y="159717"/>
                  </a:cubicBezTo>
                  <a:cubicBezTo>
                    <a:pt x="280597" y="150701"/>
                    <a:pt x="268947" y="142973"/>
                    <a:pt x="256003" y="135245"/>
                  </a:cubicBezTo>
                  <a:close/>
                  <a:moveTo>
                    <a:pt x="231107" y="76179"/>
                  </a:moveTo>
                  <a:cubicBezTo>
                    <a:pt x="238627" y="74920"/>
                    <a:pt x="244893" y="82474"/>
                    <a:pt x="247400" y="88770"/>
                  </a:cubicBezTo>
                  <a:cubicBezTo>
                    <a:pt x="249906" y="95065"/>
                    <a:pt x="252413" y="108915"/>
                    <a:pt x="242387" y="111433"/>
                  </a:cubicBezTo>
                  <a:cubicBezTo>
                    <a:pt x="241133" y="111433"/>
                    <a:pt x="237373" y="110174"/>
                    <a:pt x="238627" y="107656"/>
                  </a:cubicBezTo>
                  <a:cubicBezTo>
                    <a:pt x="238627" y="105138"/>
                    <a:pt x="241133" y="102619"/>
                    <a:pt x="241133" y="100101"/>
                  </a:cubicBezTo>
                  <a:cubicBezTo>
                    <a:pt x="241133" y="96324"/>
                    <a:pt x="239880" y="93806"/>
                    <a:pt x="238627" y="91288"/>
                  </a:cubicBezTo>
                  <a:cubicBezTo>
                    <a:pt x="236120" y="87511"/>
                    <a:pt x="232360" y="82474"/>
                    <a:pt x="229853" y="79956"/>
                  </a:cubicBezTo>
                  <a:cubicBezTo>
                    <a:pt x="228600" y="78697"/>
                    <a:pt x="228600" y="76179"/>
                    <a:pt x="231107" y="76179"/>
                  </a:cubicBezTo>
                  <a:close/>
                  <a:moveTo>
                    <a:pt x="216785" y="48748"/>
                  </a:moveTo>
                  <a:cubicBezTo>
                    <a:pt x="208621" y="48908"/>
                    <a:pt x="200457" y="51471"/>
                    <a:pt x="191967" y="56597"/>
                  </a:cubicBezTo>
                  <a:cubicBezTo>
                    <a:pt x="191967" y="56597"/>
                    <a:pt x="191967" y="56597"/>
                    <a:pt x="190661" y="56597"/>
                  </a:cubicBezTo>
                  <a:cubicBezTo>
                    <a:pt x="171068" y="69412"/>
                    <a:pt x="161925" y="92478"/>
                    <a:pt x="169762" y="114263"/>
                  </a:cubicBezTo>
                  <a:cubicBezTo>
                    <a:pt x="178905" y="139893"/>
                    <a:pt x="206335" y="152708"/>
                    <a:pt x="231152" y="141175"/>
                  </a:cubicBezTo>
                  <a:cubicBezTo>
                    <a:pt x="252051" y="130923"/>
                    <a:pt x="265113" y="106575"/>
                    <a:pt x="261195" y="83508"/>
                  </a:cubicBezTo>
                  <a:cubicBezTo>
                    <a:pt x="258582" y="71975"/>
                    <a:pt x="252051" y="61723"/>
                    <a:pt x="241602" y="55315"/>
                  </a:cubicBezTo>
                  <a:cubicBezTo>
                    <a:pt x="233112" y="50830"/>
                    <a:pt x="224948" y="48588"/>
                    <a:pt x="216785" y="48748"/>
                  </a:cubicBezTo>
                  <a:close/>
                  <a:moveTo>
                    <a:pt x="39110" y="44757"/>
                  </a:moveTo>
                  <a:cubicBezTo>
                    <a:pt x="28719" y="46049"/>
                    <a:pt x="24823" y="51219"/>
                    <a:pt x="23524" y="62852"/>
                  </a:cubicBezTo>
                  <a:cubicBezTo>
                    <a:pt x="22225" y="71899"/>
                    <a:pt x="23524" y="82239"/>
                    <a:pt x="23524" y="91286"/>
                  </a:cubicBezTo>
                  <a:cubicBezTo>
                    <a:pt x="24823" y="124891"/>
                    <a:pt x="23524" y="157203"/>
                    <a:pt x="27420" y="190807"/>
                  </a:cubicBezTo>
                  <a:cubicBezTo>
                    <a:pt x="40409" y="186930"/>
                    <a:pt x="52748" y="183375"/>
                    <a:pt x="65250" y="181275"/>
                  </a:cubicBezTo>
                  <a:lnTo>
                    <a:pt x="103329" y="180482"/>
                  </a:lnTo>
                  <a:lnTo>
                    <a:pt x="107950" y="181760"/>
                  </a:lnTo>
                  <a:cubicBezTo>
                    <a:pt x="106651" y="180467"/>
                    <a:pt x="105352" y="180467"/>
                    <a:pt x="104053" y="180467"/>
                  </a:cubicBezTo>
                  <a:lnTo>
                    <a:pt x="103329" y="180482"/>
                  </a:lnTo>
                  <a:lnTo>
                    <a:pt x="84570" y="175297"/>
                  </a:lnTo>
                  <a:cubicBezTo>
                    <a:pt x="70283" y="174005"/>
                    <a:pt x="55995" y="175297"/>
                    <a:pt x="41708" y="172712"/>
                  </a:cubicBezTo>
                  <a:cubicBezTo>
                    <a:pt x="39110" y="172712"/>
                    <a:pt x="39110" y="171420"/>
                    <a:pt x="39110" y="170127"/>
                  </a:cubicBezTo>
                  <a:cubicBezTo>
                    <a:pt x="39110" y="170127"/>
                    <a:pt x="39110" y="168835"/>
                    <a:pt x="39110" y="168835"/>
                  </a:cubicBezTo>
                  <a:cubicBezTo>
                    <a:pt x="33915" y="155910"/>
                    <a:pt x="35214" y="142985"/>
                    <a:pt x="36512" y="130060"/>
                  </a:cubicBezTo>
                  <a:cubicBezTo>
                    <a:pt x="37811" y="115843"/>
                    <a:pt x="37811" y="102918"/>
                    <a:pt x="37811" y="88701"/>
                  </a:cubicBezTo>
                  <a:cubicBezTo>
                    <a:pt x="37811" y="73191"/>
                    <a:pt x="37811" y="58974"/>
                    <a:pt x="39110" y="44757"/>
                  </a:cubicBezTo>
                  <a:close/>
                  <a:moveTo>
                    <a:pt x="211689" y="37535"/>
                  </a:moveTo>
                  <a:cubicBezTo>
                    <a:pt x="220897" y="37211"/>
                    <a:pt x="230590" y="39481"/>
                    <a:pt x="237698" y="42723"/>
                  </a:cubicBezTo>
                  <a:cubicBezTo>
                    <a:pt x="251914" y="47910"/>
                    <a:pt x="263546" y="59582"/>
                    <a:pt x="267423" y="73847"/>
                  </a:cubicBezTo>
                  <a:cubicBezTo>
                    <a:pt x="273885" y="90705"/>
                    <a:pt x="270008" y="111455"/>
                    <a:pt x="260961" y="127017"/>
                  </a:cubicBezTo>
                  <a:cubicBezTo>
                    <a:pt x="279054" y="136095"/>
                    <a:pt x="354013" y="181484"/>
                    <a:pt x="322996" y="207420"/>
                  </a:cubicBezTo>
                  <a:cubicBezTo>
                    <a:pt x="310072" y="217795"/>
                    <a:pt x="289394" y="195749"/>
                    <a:pt x="281639" y="186671"/>
                  </a:cubicBezTo>
                  <a:cubicBezTo>
                    <a:pt x="268715" y="173703"/>
                    <a:pt x="257084" y="158141"/>
                    <a:pt x="245452" y="143876"/>
                  </a:cubicBezTo>
                  <a:cubicBezTo>
                    <a:pt x="242867" y="145172"/>
                    <a:pt x="238990" y="147766"/>
                    <a:pt x="236405" y="149063"/>
                  </a:cubicBezTo>
                  <a:cubicBezTo>
                    <a:pt x="206680" y="162031"/>
                    <a:pt x="173078" y="150360"/>
                    <a:pt x="162739" y="119236"/>
                  </a:cubicBezTo>
                  <a:cubicBezTo>
                    <a:pt x="152400" y="92002"/>
                    <a:pt x="161447" y="59582"/>
                    <a:pt x="188587" y="47910"/>
                  </a:cubicBezTo>
                  <a:cubicBezTo>
                    <a:pt x="193757" y="40778"/>
                    <a:pt x="202480" y="37860"/>
                    <a:pt x="211689" y="37535"/>
                  </a:cubicBezTo>
                  <a:close/>
                  <a:moveTo>
                    <a:pt x="65952" y="10877"/>
                  </a:moveTo>
                  <a:cubicBezTo>
                    <a:pt x="58459" y="10232"/>
                    <a:pt x="51617" y="11523"/>
                    <a:pt x="50966" y="17976"/>
                  </a:cubicBezTo>
                  <a:cubicBezTo>
                    <a:pt x="49663" y="27009"/>
                    <a:pt x="49663" y="36043"/>
                    <a:pt x="48359" y="45077"/>
                  </a:cubicBezTo>
                  <a:cubicBezTo>
                    <a:pt x="48359" y="68307"/>
                    <a:pt x="48359" y="91538"/>
                    <a:pt x="48359" y="113477"/>
                  </a:cubicBezTo>
                  <a:cubicBezTo>
                    <a:pt x="47056" y="131545"/>
                    <a:pt x="44450" y="149613"/>
                    <a:pt x="45753" y="167681"/>
                  </a:cubicBezTo>
                  <a:cubicBezTo>
                    <a:pt x="71817" y="165100"/>
                    <a:pt x="113518" y="162518"/>
                    <a:pt x="131763" y="184458"/>
                  </a:cubicBezTo>
                  <a:cubicBezTo>
                    <a:pt x="127853" y="154775"/>
                    <a:pt x="130460" y="123802"/>
                    <a:pt x="127853" y="94119"/>
                  </a:cubicBezTo>
                  <a:cubicBezTo>
                    <a:pt x="127853" y="82504"/>
                    <a:pt x="126550" y="69598"/>
                    <a:pt x="126550" y="57983"/>
                  </a:cubicBezTo>
                  <a:cubicBezTo>
                    <a:pt x="126550" y="52821"/>
                    <a:pt x="125247" y="47658"/>
                    <a:pt x="127853" y="43787"/>
                  </a:cubicBezTo>
                  <a:cubicBezTo>
                    <a:pt x="120034" y="28300"/>
                    <a:pt x="101790" y="19266"/>
                    <a:pt x="84848" y="15394"/>
                  </a:cubicBezTo>
                  <a:cubicBezTo>
                    <a:pt x="81591" y="14104"/>
                    <a:pt x="73446" y="11523"/>
                    <a:pt x="65952" y="10877"/>
                  </a:cubicBezTo>
                  <a:close/>
                  <a:moveTo>
                    <a:pt x="69840" y="321"/>
                  </a:moveTo>
                  <a:cubicBezTo>
                    <a:pt x="80461" y="1457"/>
                    <a:pt x="91404" y="5352"/>
                    <a:pt x="97841" y="7948"/>
                  </a:cubicBezTo>
                  <a:cubicBezTo>
                    <a:pt x="112002" y="14439"/>
                    <a:pt x="128738" y="23527"/>
                    <a:pt x="135175" y="37807"/>
                  </a:cubicBezTo>
                  <a:cubicBezTo>
                    <a:pt x="151911" y="20930"/>
                    <a:pt x="173796" y="13141"/>
                    <a:pt x="195682" y="27421"/>
                  </a:cubicBezTo>
                  <a:cubicBezTo>
                    <a:pt x="199544" y="31316"/>
                    <a:pt x="195682" y="39105"/>
                    <a:pt x="190532" y="35210"/>
                  </a:cubicBezTo>
                  <a:cubicBezTo>
                    <a:pt x="169934" y="23527"/>
                    <a:pt x="154485" y="32614"/>
                    <a:pt x="137749" y="45596"/>
                  </a:cubicBezTo>
                  <a:cubicBezTo>
                    <a:pt x="137749" y="46894"/>
                    <a:pt x="137749" y="48192"/>
                    <a:pt x="136462" y="48192"/>
                  </a:cubicBezTo>
                  <a:cubicBezTo>
                    <a:pt x="136462" y="53385"/>
                    <a:pt x="136462" y="59876"/>
                    <a:pt x="136462" y="63770"/>
                  </a:cubicBezTo>
                  <a:cubicBezTo>
                    <a:pt x="136462" y="74156"/>
                    <a:pt x="137749" y="85840"/>
                    <a:pt x="137749" y="96225"/>
                  </a:cubicBezTo>
                  <a:cubicBezTo>
                    <a:pt x="139037" y="127382"/>
                    <a:pt x="141612" y="158538"/>
                    <a:pt x="140324" y="189695"/>
                  </a:cubicBezTo>
                  <a:cubicBezTo>
                    <a:pt x="157060" y="184502"/>
                    <a:pt x="175083" y="180608"/>
                    <a:pt x="193107" y="179310"/>
                  </a:cubicBezTo>
                  <a:cubicBezTo>
                    <a:pt x="208555" y="176713"/>
                    <a:pt x="227866" y="176713"/>
                    <a:pt x="240740" y="187099"/>
                  </a:cubicBezTo>
                  <a:cubicBezTo>
                    <a:pt x="239452" y="180608"/>
                    <a:pt x="239452" y="174117"/>
                    <a:pt x="239452" y="167626"/>
                  </a:cubicBezTo>
                  <a:cubicBezTo>
                    <a:pt x="239452" y="162433"/>
                    <a:pt x="245889" y="161135"/>
                    <a:pt x="247177" y="166328"/>
                  </a:cubicBezTo>
                  <a:cubicBezTo>
                    <a:pt x="257476" y="167626"/>
                    <a:pt x="258763" y="214361"/>
                    <a:pt x="257476" y="222150"/>
                  </a:cubicBezTo>
                  <a:cubicBezTo>
                    <a:pt x="256188" y="224746"/>
                    <a:pt x="253614" y="224746"/>
                    <a:pt x="252326" y="224746"/>
                  </a:cubicBezTo>
                  <a:cubicBezTo>
                    <a:pt x="229153" y="219554"/>
                    <a:pt x="204693" y="219554"/>
                    <a:pt x="182808" y="214361"/>
                  </a:cubicBezTo>
                  <a:cubicBezTo>
                    <a:pt x="182808" y="231237"/>
                    <a:pt x="184095" y="248114"/>
                    <a:pt x="184095" y="264990"/>
                  </a:cubicBezTo>
                  <a:cubicBezTo>
                    <a:pt x="184095" y="268885"/>
                    <a:pt x="178946" y="270183"/>
                    <a:pt x="177658" y="267587"/>
                  </a:cubicBezTo>
                  <a:cubicBezTo>
                    <a:pt x="175083" y="262394"/>
                    <a:pt x="172509" y="257201"/>
                    <a:pt x="169934" y="253307"/>
                  </a:cubicBezTo>
                  <a:cubicBezTo>
                    <a:pt x="167359" y="257201"/>
                    <a:pt x="164784" y="261096"/>
                    <a:pt x="162210" y="263692"/>
                  </a:cubicBezTo>
                  <a:cubicBezTo>
                    <a:pt x="159635" y="266289"/>
                    <a:pt x="155773" y="263692"/>
                    <a:pt x="155773" y="261096"/>
                  </a:cubicBezTo>
                  <a:cubicBezTo>
                    <a:pt x="155773" y="248114"/>
                    <a:pt x="153198" y="235132"/>
                    <a:pt x="151911" y="222150"/>
                  </a:cubicBezTo>
                  <a:cubicBezTo>
                    <a:pt x="151911" y="219554"/>
                    <a:pt x="150623" y="216957"/>
                    <a:pt x="150623" y="214361"/>
                  </a:cubicBezTo>
                  <a:cubicBezTo>
                    <a:pt x="150623" y="214361"/>
                    <a:pt x="149336" y="214361"/>
                    <a:pt x="148048" y="214361"/>
                  </a:cubicBezTo>
                  <a:cubicBezTo>
                    <a:pt x="128738" y="205273"/>
                    <a:pt x="102990" y="213063"/>
                    <a:pt x="82392" y="214361"/>
                  </a:cubicBezTo>
                  <a:cubicBezTo>
                    <a:pt x="56645" y="215659"/>
                    <a:pt x="30897" y="224746"/>
                    <a:pt x="5149" y="222150"/>
                  </a:cubicBezTo>
                  <a:cubicBezTo>
                    <a:pt x="2575" y="220852"/>
                    <a:pt x="1287" y="219554"/>
                    <a:pt x="1287" y="218255"/>
                  </a:cubicBezTo>
                  <a:cubicBezTo>
                    <a:pt x="0" y="192292"/>
                    <a:pt x="1287" y="167626"/>
                    <a:pt x="2575" y="141662"/>
                  </a:cubicBezTo>
                  <a:cubicBezTo>
                    <a:pt x="3862" y="116996"/>
                    <a:pt x="0" y="91032"/>
                    <a:pt x="0" y="66367"/>
                  </a:cubicBezTo>
                  <a:cubicBezTo>
                    <a:pt x="0" y="63770"/>
                    <a:pt x="1287" y="61174"/>
                    <a:pt x="3862" y="62472"/>
                  </a:cubicBezTo>
                  <a:cubicBezTo>
                    <a:pt x="7724" y="62472"/>
                    <a:pt x="11586" y="62472"/>
                    <a:pt x="16736" y="62472"/>
                  </a:cubicBezTo>
                  <a:cubicBezTo>
                    <a:pt x="18023" y="48192"/>
                    <a:pt x="24460" y="31316"/>
                    <a:pt x="39909" y="36508"/>
                  </a:cubicBezTo>
                  <a:cubicBezTo>
                    <a:pt x="39909" y="35210"/>
                    <a:pt x="39909" y="33912"/>
                    <a:pt x="39909" y="33912"/>
                  </a:cubicBezTo>
                  <a:cubicBezTo>
                    <a:pt x="41196" y="24825"/>
                    <a:pt x="39909" y="17036"/>
                    <a:pt x="43771" y="9246"/>
                  </a:cubicBezTo>
                  <a:cubicBezTo>
                    <a:pt x="48920" y="808"/>
                    <a:pt x="59219" y="-815"/>
                    <a:pt x="69840" y="3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sp>
        <p:nvSpPr>
          <p:cNvPr id="31" name="矩形 30"/>
          <p:cNvSpPr/>
          <p:nvPr/>
        </p:nvSpPr>
        <p:spPr>
          <a:xfrm>
            <a:off x="6465888" y="2057400"/>
            <a:ext cx="5573712" cy="4437305"/>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文本框 27"/>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29" name="矩形 28"/>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9"/>
          <p:cNvSpPr/>
          <p:nvPr/>
        </p:nvSpPr>
        <p:spPr>
          <a:xfrm flipV="1">
            <a:off x="1082849" y="2290241"/>
            <a:ext cx="4812391" cy="4148728"/>
          </a:xfrm>
          <a:prstGeom prst="triangl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7" name="等腰三角形 11"/>
          <p:cNvSpPr/>
          <p:nvPr/>
        </p:nvSpPr>
        <p:spPr>
          <a:xfrm flipV="1">
            <a:off x="1486316" y="2112439"/>
            <a:ext cx="4812391" cy="4148728"/>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8" name="文本框 7"/>
          <p:cNvSpPr txBox="1"/>
          <p:nvPr/>
        </p:nvSpPr>
        <p:spPr>
          <a:xfrm>
            <a:off x="6501623" y="2362233"/>
            <a:ext cx="3150221" cy="430759"/>
          </a:xfrm>
          <a:prstGeom prst="rect">
            <a:avLst/>
          </a:prstGeom>
          <a:noFill/>
        </p:spPr>
        <p:txBody>
          <a:bodyPr wrap="square" rtlCol="0">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添加标题文字</a:t>
            </a:r>
          </a:p>
        </p:txBody>
      </p:sp>
      <p:sp>
        <p:nvSpPr>
          <p:cNvPr id="9" name="文本框 8"/>
          <p:cNvSpPr txBox="1"/>
          <p:nvPr/>
        </p:nvSpPr>
        <p:spPr>
          <a:xfrm>
            <a:off x="6501624" y="2768064"/>
            <a:ext cx="4548533" cy="613373"/>
          </a:xfrm>
          <a:prstGeom prst="rect">
            <a:avLst/>
          </a:prstGeom>
          <a:noFill/>
        </p:spPr>
        <p:txBody>
          <a:bodyPr wrap="square" rtlCol="0">
            <a:spAutoFit/>
          </a:bodyPr>
          <a:lstStyle/>
          <a:p>
            <a:pPr>
              <a:lnSpc>
                <a:spcPct val="15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cxnSp>
        <p:nvCxnSpPr>
          <p:cNvPr id="10" name="直接连接符 26"/>
          <p:cNvCxnSpPr/>
          <p:nvPr/>
        </p:nvCxnSpPr>
        <p:spPr>
          <a:xfrm>
            <a:off x="6565914" y="4053199"/>
            <a:ext cx="430744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565914" y="4364605"/>
            <a:ext cx="3150221" cy="430759"/>
          </a:xfrm>
          <a:prstGeom prst="rect">
            <a:avLst/>
          </a:prstGeom>
          <a:noFill/>
        </p:spPr>
        <p:txBody>
          <a:bodyPr wrap="square" rtlCol="0">
            <a:spAutoFit/>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添加标题文字</a:t>
            </a:r>
          </a:p>
        </p:txBody>
      </p:sp>
      <p:sp>
        <p:nvSpPr>
          <p:cNvPr id="12" name="文本框 11"/>
          <p:cNvSpPr txBox="1"/>
          <p:nvPr/>
        </p:nvSpPr>
        <p:spPr>
          <a:xfrm>
            <a:off x="6565914" y="4770437"/>
            <a:ext cx="4548533" cy="613373"/>
          </a:xfrm>
          <a:prstGeom prst="rect">
            <a:avLst/>
          </a:prstGeom>
          <a:noFill/>
        </p:spPr>
        <p:txBody>
          <a:bodyPr wrap="square" rtlCol="0">
            <a:spAutoFit/>
          </a:bodyPr>
          <a:lstStyle/>
          <a:p>
            <a:pPr>
              <a:lnSpc>
                <a:spcPct val="15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3" name="文本框 12"/>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14" name="矩形 13"/>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0"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500"/>
                                        <p:tgtEl>
                                          <p:spTgt spid="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p:bldP spid="9"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5361" y="1547155"/>
            <a:ext cx="7882768" cy="3039540"/>
            <a:chOff x="4223913" y="1283393"/>
            <a:chExt cx="7474442" cy="2882092"/>
          </a:xfrm>
        </p:grpSpPr>
        <p:grpSp>
          <p:nvGrpSpPr>
            <p:cNvPr id="29" name="组合 28"/>
            <p:cNvGrpSpPr/>
            <p:nvPr/>
          </p:nvGrpSpPr>
          <p:grpSpPr>
            <a:xfrm>
              <a:off x="4223913" y="2711614"/>
              <a:ext cx="7474442" cy="1453871"/>
              <a:chOff x="4223913" y="2678513"/>
              <a:chExt cx="7474442" cy="1453871"/>
            </a:xfrm>
          </p:grpSpPr>
          <p:sp>
            <p:nvSpPr>
              <p:cNvPr id="31" name="矩形 30"/>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32" name="文本框 31"/>
              <p:cNvSpPr txBox="1"/>
              <p:nvPr/>
            </p:nvSpPr>
            <p:spPr>
              <a:xfrm>
                <a:off x="5494573" y="3764674"/>
                <a:ext cx="4933121" cy="367710"/>
              </a:xfrm>
              <a:prstGeom prst="rect">
                <a:avLst/>
              </a:prstGeom>
              <a:noFill/>
            </p:spPr>
            <p:txBody>
              <a:bodyPr wrap="square" rtlCol="0">
                <a:spAutoFit/>
              </a:bodyPr>
              <a:lstStyle/>
              <a:p>
                <a:pPr algn="r" latinLnBrk="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30" name="矩形 29"/>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5" b="1" dirty="0">
                  <a:solidFill>
                    <a:schemeClr val="bg1"/>
                  </a:solidFill>
                </a:rPr>
                <a:t>03</a:t>
              </a:r>
              <a:endParaRPr lang="zh-CN" altLang="en-US" sz="10125"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780139" y="1116"/>
            <a:ext cx="2641112" cy="5372602"/>
            <a:chOff x="6955631" y="794"/>
            <a:chExt cx="1878807" cy="3821906"/>
          </a:xfrm>
        </p:grpSpPr>
        <p:sp>
          <p:nvSpPr>
            <p:cNvPr id="14" name="椭圆 13"/>
            <p:cNvSpPr/>
            <p:nvPr/>
          </p:nvSpPr>
          <p:spPr>
            <a:xfrm>
              <a:off x="6955631" y="1523604"/>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椭圆 14"/>
            <p:cNvSpPr/>
            <p:nvPr/>
          </p:nvSpPr>
          <p:spPr>
            <a:xfrm>
              <a:off x="7552135" y="3136900"/>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椭圆 15"/>
            <p:cNvSpPr/>
            <p:nvPr/>
          </p:nvSpPr>
          <p:spPr>
            <a:xfrm>
              <a:off x="8148638" y="2179638"/>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21" name="直接连接符 20"/>
            <p:cNvCxnSpPr/>
            <p:nvPr/>
          </p:nvCxnSpPr>
          <p:spPr>
            <a:xfrm>
              <a:off x="7298531" y="794"/>
              <a:ext cx="0" cy="1522810"/>
            </a:xfrm>
            <a:prstGeom prst="line">
              <a:avLst/>
            </a:prstGeom>
            <a:noFill/>
            <a:ln w="6350" cap="flat" cmpd="sng" algn="ctr">
              <a:solidFill>
                <a:schemeClr val="tx1">
                  <a:lumMod val="50000"/>
                  <a:lumOff val="50000"/>
                </a:schemeClr>
              </a:solidFill>
              <a:prstDash val="solid"/>
              <a:miter lim="800000"/>
            </a:ln>
            <a:effectLst/>
          </p:spPr>
        </p:cxnSp>
        <p:cxnSp>
          <p:nvCxnSpPr>
            <p:cNvPr id="22" name="直接连接符 21"/>
            <p:cNvCxnSpPr/>
            <p:nvPr/>
          </p:nvCxnSpPr>
          <p:spPr>
            <a:xfrm>
              <a:off x="7895035" y="795"/>
              <a:ext cx="0" cy="3136106"/>
            </a:xfrm>
            <a:prstGeom prst="line">
              <a:avLst/>
            </a:prstGeom>
            <a:noFill/>
            <a:ln w="6350" cap="flat" cmpd="sng" algn="ctr">
              <a:solidFill>
                <a:schemeClr val="tx1">
                  <a:lumMod val="50000"/>
                  <a:lumOff val="50000"/>
                </a:schemeClr>
              </a:solidFill>
              <a:prstDash val="solid"/>
              <a:miter lim="800000"/>
            </a:ln>
            <a:effectLst/>
          </p:spPr>
        </p:cxnSp>
        <p:cxnSp>
          <p:nvCxnSpPr>
            <p:cNvPr id="23" name="直接连接符 22"/>
            <p:cNvCxnSpPr/>
            <p:nvPr/>
          </p:nvCxnSpPr>
          <p:spPr>
            <a:xfrm>
              <a:off x="8509397" y="794"/>
              <a:ext cx="0" cy="2178844"/>
            </a:xfrm>
            <a:prstGeom prst="line">
              <a:avLst/>
            </a:prstGeom>
            <a:noFill/>
            <a:ln w="6350" cap="flat" cmpd="sng" algn="ctr">
              <a:solidFill>
                <a:schemeClr val="tx1">
                  <a:lumMod val="50000"/>
                  <a:lumOff val="50000"/>
                </a:schemeClr>
              </a:solidFill>
              <a:prstDash val="solid"/>
              <a:miter lim="800000"/>
            </a:ln>
            <a:effectLst/>
          </p:spPr>
        </p:cxnSp>
        <p:sp>
          <p:nvSpPr>
            <p:cNvPr id="26641" name="Freeform 16"/>
            <p:cNvSpPr>
              <a:spLocks noChangeAspect="1"/>
            </p:cNvSpPr>
            <p:nvPr/>
          </p:nvSpPr>
          <p:spPr bwMode="auto">
            <a:xfrm>
              <a:off x="8326041" y="2383235"/>
              <a:ext cx="330994" cy="270272"/>
            </a:xfrm>
            <a:custGeom>
              <a:avLst/>
              <a:gdLst>
                <a:gd name="T0" fmla="*/ 2147483647 w 197"/>
                <a:gd name="T1" fmla="*/ 2147483647 h 160"/>
                <a:gd name="T2" fmla="*/ 2147483647 w 197"/>
                <a:gd name="T3" fmla="*/ 2147483647 h 160"/>
                <a:gd name="T4" fmla="*/ 2147483647 w 197"/>
                <a:gd name="T5" fmla="*/ 2147483647 h 160"/>
                <a:gd name="T6" fmla="*/ 2147483647 w 197"/>
                <a:gd name="T7" fmla="*/ 2147483647 h 160"/>
                <a:gd name="T8" fmla="*/ 2147483647 w 197"/>
                <a:gd name="T9" fmla="*/ 0 h 160"/>
                <a:gd name="T10" fmla="*/ 2147483647 w 197"/>
                <a:gd name="T11" fmla="*/ 2147483647 h 160"/>
                <a:gd name="T12" fmla="*/ 2147483647 w 197"/>
                <a:gd name="T13" fmla="*/ 2147483647 h 160"/>
                <a:gd name="T14" fmla="*/ 2147483647 w 197"/>
                <a:gd name="T15" fmla="*/ 2147483647 h 160"/>
                <a:gd name="T16" fmla="*/ 2147483647 w 197"/>
                <a:gd name="T17" fmla="*/ 2147483647 h 160"/>
                <a:gd name="T18" fmla="*/ 2147483647 w 197"/>
                <a:gd name="T19" fmla="*/ 2147483647 h 160"/>
                <a:gd name="T20" fmla="*/ 2147483647 w 197"/>
                <a:gd name="T21" fmla="*/ 2147483647 h 160"/>
                <a:gd name="T22" fmla="*/ 2147483647 w 197"/>
                <a:gd name="T23" fmla="*/ 2147483647 h 160"/>
                <a:gd name="T24" fmla="*/ 2147483647 w 197"/>
                <a:gd name="T25" fmla="*/ 2147483647 h 160"/>
                <a:gd name="T26" fmla="*/ 2147483647 w 197"/>
                <a:gd name="T27" fmla="*/ 2147483647 h 160"/>
                <a:gd name="T28" fmla="*/ 2147483647 w 197"/>
                <a:gd name="T29" fmla="*/ 2147483647 h 160"/>
                <a:gd name="T30" fmla="*/ 2147483647 w 197"/>
                <a:gd name="T31" fmla="*/ 2147483647 h 160"/>
                <a:gd name="T32" fmla="*/ 2147483647 w 197"/>
                <a:gd name="T33" fmla="*/ 2147483647 h 160"/>
                <a:gd name="T34" fmla="*/ 0 w 197"/>
                <a:gd name="T35" fmla="*/ 2147483647 h 160"/>
                <a:gd name="T36" fmla="*/ 2147483647 w 197"/>
                <a:gd name="T37" fmla="*/ 2147483647 h 160"/>
                <a:gd name="T38" fmla="*/ 2147483647 w 197"/>
                <a:gd name="T39" fmla="*/ 2147483647 h 160"/>
                <a:gd name="T40" fmla="*/ 2147483647 w 197"/>
                <a:gd name="T41" fmla="*/ 2147483647 h 160"/>
                <a:gd name="T42" fmla="*/ 2147483647 w 197"/>
                <a:gd name="T43" fmla="*/ 2147483647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7" h="160">
                  <a:moveTo>
                    <a:pt x="197" y="19"/>
                  </a:moveTo>
                  <a:cubicBezTo>
                    <a:pt x="190" y="22"/>
                    <a:pt x="182" y="24"/>
                    <a:pt x="174" y="25"/>
                  </a:cubicBezTo>
                  <a:cubicBezTo>
                    <a:pt x="182" y="20"/>
                    <a:pt x="189" y="12"/>
                    <a:pt x="192" y="3"/>
                  </a:cubicBezTo>
                  <a:cubicBezTo>
                    <a:pt x="184" y="8"/>
                    <a:pt x="175" y="11"/>
                    <a:pt x="166" y="13"/>
                  </a:cubicBezTo>
                  <a:cubicBezTo>
                    <a:pt x="158" y="5"/>
                    <a:pt x="148" y="0"/>
                    <a:pt x="136" y="0"/>
                  </a:cubicBezTo>
                  <a:cubicBezTo>
                    <a:pt x="114" y="0"/>
                    <a:pt x="96" y="18"/>
                    <a:pt x="96" y="40"/>
                  </a:cubicBezTo>
                  <a:cubicBezTo>
                    <a:pt x="96" y="44"/>
                    <a:pt x="96" y="47"/>
                    <a:pt x="97" y="50"/>
                  </a:cubicBezTo>
                  <a:cubicBezTo>
                    <a:pt x="63" y="48"/>
                    <a:pt x="34" y="32"/>
                    <a:pt x="14" y="7"/>
                  </a:cubicBezTo>
                  <a:cubicBezTo>
                    <a:pt x="10" y="13"/>
                    <a:pt x="8" y="20"/>
                    <a:pt x="8" y="28"/>
                  </a:cubicBezTo>
                  <a:cubicBezTo>
                    <a:pt x="8" y="42"/>
                    <a:pt x="15" y="54"/>
                    <a:pt x="26" y="61"/>
                  </a:cubicBezTo>
                  <a:cubicBezTo>
                    <a:pt x="20" y="61"/>
                    <a:pt x="13" y="59"/>
                    <a:pt x="8" y="56"/>
                  </a:cubicBezTo>
                  <a:cubicBezTo>
                    <a:pt x="8" y="56"/>
                    <a:pt x="8" y="57"/>
                    <a:pt x="8" y="57"/>
                  </a:cubicBezTo>
                  <a:cubicBezTo>
                    <a:pt x="8" y="76"/>
                    <a:pt x="22" y="93"/>
                    <a:pt x="40" y="96"/>
                  </a:cubicBezTo>
                  <a:cubicBezTo>
                    <a:pt x="37" y="97"/>
                    <a:pt x="33" y="98"/>
                    <a:pt x="30" y="98"/>
                  </a:cubicBezTo>
                  <a:cubicBezTo>
                    <a:pt x="27" y="98"/>
                    <a:pt x="24" y="98"/>
                    <a:pt x="22" y="97"/>
                  </a:cubicBezTo>
                  <a:cubicBezTo>
                    <a:pt x="27" y="113"/>
                    <a:pt x="42" y="125"/>
                    <a:pt x="60" y="125"/>
                  </a:cubicBezTo>
                  <a:cubicBezTo>
                    <a:pt x="46" y="136"/>
                    <a:pt x="29" y="142"/>
                    <a:pt x="10" y="142"/>
                  </a:cubicBezTo>
                  <a:cubicBezTo>
                    <a:pt x="6" y="142"/>
                    <a:pt x="3" y="142"/>
                    <a:pt x="0" y="142"/>
                  </a:cubicBezTo>
                  <a:cubicBezTo>
                    <a:pt x="18" y="153"/>
                    <a:pt x="39" y="160"/>
                    <a:pt x="62" y="160"/>
                  </a:cubicBezTo>
                  <a:cubicBezTo>
                    <a:pt x="136" y="160"/>
                    <a:pt x="177" y="98"/>
                    <a:pt x="177" y="45"/>
                  </a:cubicBezTo>
                  <a:cubicBezTo>
                    <a:pt x="177" y="43"/>
                    <a:pt x="177" y="42"/>
                    <a:pt x="177" y="40"/>
                  </a:cubicBezTo>
                  <a:cubicBezTo>
                    <a:pt x="185" y="34"/>
                    <a:pt x="192" y="27"/>
                    <a:pt x="197"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643" name="Freeform 36"/>
            <p:cNvSpPr>
              <a:spLocks noChangeAspect="1"/>
            </p:cNvSpPr>
            <p:nvPr/>
          </p:nvSpPr>
          <p:spPr bwMode="auto">
            <a:xfrm>
              <a:off x="7734300" y="3298825"/>
              <a:ext cx="315516" cy="404813"/>
            </a:xfrm>
            <a:custGeom>
              <a:avLst/>
              <a:gdLst>
                <a:gd name="T0" fmla="*/ 2147483647 w 155"/>
                <a:gd name="T1" fmla="*/ 0 h 200"/>
                <a:gd name="T2" fmla="*/ 0 w 155"/>
                <a:gd name="T3" fmla="*/ 2147483647 h 200"/>
                <a:gd name="T4" fmla="*/ 2147483647 w 155"/>
                <a:gd name="T5" fmla="*/ 2147483647 h 200"/>
                <a:gd name="T6" fmla="*/ 2147483647 w 155"/>
                <a:gd name="T7" fmla="*/ 2147483647 h 200"/>
                <a:gd name="T8" fmla="*/ 2147483647 w 155"/>
                <a:gd name="T9" fmla="*/ 2147483647 h 200"/>
                <a:gd name="T10" fmla="*/ 2147483647 w 155"/>
                <a:gd name="T11" fmla="*/ 2147483647 h 200"/>
                <a:gd name="T12" fmla="*/ 2147483647 w 155"/>
                <a:gd name="T13" fmla="*/ 2147483647 h 200"/>
                <a:gd name="T14" fmla="*/ 2147483647 w 155"/>
                <a:gd name="T15" fmla="*/ 2147483647 h 200"/>
                <a:gd name="T16" fmla="*/ 2147483647 w 155"/>
                <a:gd name="T17" fmla="*/ 2147483647 h 200"/>
                <a:gd name="T18" fmla="*/ 2147483647 w 155"/>
                <a:gd name="T19" fmla="*/ 2147483647 h 200"/>
                <a:gd name="T20" fmla="*/ 2147483647 w 155"/>
                <a:gd name="T21" fmla="*/ 2147483647 h 200"/>
                <a:gd name="T22" fmla="*/ 2147483647 w 155"/>
                <a:gd name="T23" fmla="*/ 2147483647 h 200"/>
                <a:gd name="T24" fmla="*/ 2147483647 w 155"/>
                <a:gd name="T25" fmla="*/ 2147483647 h 200"/>
                <a:gd name="T26" fmla="*/ 2147483647 w 155"/>
                <a:gd name="T27" fmla="*/ 2147483647 h 200"/>
                <a:gd name="T28" fmla="*/ 2147483647 w 155"/>
                <a:gd name="T29" fmla="*/ 2147483647 h 200"/>
                <a:gd name="T30" fmla="*/ 2147483647 w 155"/>
                <a:gd name="T31" fmla="*/ 2147483647 h 200"/>
                <a:gd name="T32" fmla="*/ 2147483647 w 155"/>
                <a:gd name="T33" fmla="*/ 2147483647 h 200"/>
                <a:gd name="T34" fmla="*/ 2147483647 w 155"/>
                <a:gd name="T35" fmla="*/ 2147483647 h 200"/>
                <a:gd name="T36" fmla="*/ 2147483647 w 155"/>
                <a:gd name="T37" fmla="*/ 2147483647 h 200"/>
                <a:gd name="T38" fmla="*/ 2147483647 w 155"/>
                <a:gd name="T39" fmla="*/ 2147483647 h 200"/>
                <a:gd name="T40" fmla="*/ 2147483647 w 155"/>
                <a:gd name="T41" fmla="*/ 2147483647 h 200"/>
                <a:gd name="T42" fmla="*/ 2147483647 w 155"/>
                <a:gd name="T43" fmla="*/ 2147483647 h 200"/>
                <a:gd name="T44" fmla="*/ 2147483647 w 15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5" h="200">
                  <a:moveTo>
                    <a:pt x="82" y="0"/>
                  </a:moveTo>
                  <a:cubicBezTo>
                    <a:pt x="28" y="0"/>
                    <a:pt x="0" y="39"/>
                    <a:pt x="0" y="72"/>
                  </a:cubicBezTo>
                  <a:cubicBezTo>
                    <a:pt x="0" y="91"/>
                    <a:pt x="8" y="109"/>
                    <a:pt x="24" y="115"/>
                  </a:cubicBezTo>
                  <a:cubicBezTo>
                    <a:pt x="26" y="116"/>
                    <a:pt x="29" y="115"/>
                    <a:pt x="30" y="112"/>
                  </a:cubicBezTo>
                  <a:cubicBezTo>
                    <a:pt x="30" y="110"/>
                    <a:pt x="31" y="105"/>
                    <a:pt x="32" y="103"/>
                  </a:cubicBezTo>
                  <a:cubicBezTo>
                    <a:pt x="33" y="100"/>
                    <a:pt x="32" y="99"/>
                    <a:pt x="30" y="97"/>
                  </a:cubicBezTo>
                  <a:cubicBezTo>
                    <a:pt x="26" y="91"/>
                    <a:pt x="23" y="84"/>
                    <a:pt x="23" y="74"/>
                  </a:cubicBezTo>
                  <a:cubicBezTo>
                    <a:pt x="23" y="45"/>
                    <a:pt x="44" y="20"/>
                    <a:pt x="79" y="20"/>
                  </a:cubicBezTo>
                  <a:cubicBezTo>
                    <a:pt x="110" y="20"/>
                    <a:pt x="127" y="38"/>
                    <a:pt x="127" y="63"/>
                  </a:cubicBezTo>
                  <a:cubicBezTo>
                    <a:pt x="127" y="96"/>
                    <a:pt x="112" y="124"/>
                    <a:pt x="90" y="124"/>
                  </a:cubicBezTo>
                  <a:cubicBezTo>
                    <a:pt x="78" y="124"/>
                    <a:pt x="69" y="114"/>
                    <a:pt x="72" y="102"/>
                  </a:cubicBezTo>
                  <a:cubicBezTo>
                    <a:pt x="76" y="88"/>
                    <a:pt x="82" y="72"/>
                    <a:pt x="82" y="62"/>
                  </a:cubicBezTo>
                  <a:cubicBezTo>
                    <a:pt x="82" y="52"/>
                    <a:pt x="77" y="44"/>
                    <a:pt x="67" y="44"/>
                  </a:cubicBezTo>
                  <a:cubicBezTo>
                    <a:pt x="55" y="44"/>
                    <a:pt x="45" y="57"/>
                    <a:pt x="45" y="74"/>
                  </a:cubicBezTo>
                  <a:cubicBezTo>
                    <a:pt x="45" y="85"/>
                    <a:pt x="49" y="92"/>
                    <a:pt x="49" y="92"/>
                  </a:cubicBezTo>
                  <a:cubicBezTo>
                    <a:pt x="49" y="92"/>
                    <a:pt x="36" y="145"/>
                    <a:pt x="34" y="155"/>
                  </a:cubicBezTo>
                  <a:cubicBezTo>
                    <a:pt x="29" y="173"/>
                    <a:pt x="33" y="196"/>
                    <a:pt x="33" y="198"/>
                  </a:cubicBezTo>
                  <a:cubicBezTo>
                    <a:pt x="34" y="199"/>
                    <a:pt x="35" y="200"/>
                    <a:pt x="36" y="199"/>
                  </a:cubicBezTo>
                  <a:cubicBezTo>
                    <a:pt x="37" y="197"/>
                    <a:pt x="52" y="179"/>
                    <a:pt x="57" y="161"/>
                  </a:cubicBezTo>
                  <a:cubicBezTo>
                    <a:pt x="58" y="156"/>
                    <a:pt x="65" y="130"/>
                    <a:pt x="65" y="130"/>
                  </a:cubicBezTo>
                  <a:cubicBezTo>
                    <a:pt x="69" y="137"/>
                    <a:pt x="80" y="144"/>
                    <a:pt x="93" y="144"/>
                  </a:cubicBezTo>
                  <a:cubicBezTo>
                    <a:pt x="130" y="144"/>
                    <a:pt x="155" y="110"/>
                    <a:pt x="155" y="66"/>
                  </a:cubicBezTo>
                  <a:cubicBezTo>
                    <a:pt x="155" y="32"/>
                    <a:pt x="126" y="0"/>
                    <a:pt x="8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7" name="组合 36"/>
            <p:cNvGrpSpPr/>
            <p:nvPr/>
          </p:nvGrpSpPr>
          <p:grpSpPr>
            <a:xfrm>
              <a:off x="7127231" y="1725282"/>
              <a:ext cx="342440" cy="270000"/>
              <a:chOff x="1741859" y="2323507"/>
              <a:chExt cx="456587" cy="360000"/>
            </a:xfrm>
            <a:solidFill>
              <a:sysClr val="window" lastClr="FFFFFF"/>
            </a:solidFill>
          </p:grpSpPr>
          <p:sp>
            <p:nvSpPr>
              <p:cNvPr id="38" name="Freeform 66"/>
              <p:cNvSpPr/>
              <p:nvPr/>
            </p:nvSpPr>
            <p:spPr bwMode="auto">
              <a:xfrm>
                <a:off x="2046981" y="2392287"/>
                <a:ext cx="83415" cy="85610"/>
              </a:xfrm>
              <a:custGeom>
                <a:avLst/>
                <a:gdLst>
                  <a:gd name="T0" fmla="*/ 322 w 378"/>
                  <a:gd name="T1" fmla="*/ 119 h 389"/>
                  <a:gd name="T2" fmla="*/ 322 w 378"/>
                  <a:gd name="T3" fmla="*/ 119 h 389"/>
                  <a:gd name="T4" fmla="*/ 321 w 378"/>
                  <a:gd name="T5" fmla="*/ 118 h 389"/>
                  <a:gd name="T6" fmla="*/ 321 w 378"/>
                  <a:gd name="T7" fmla="*/ 117 h 389"/>
                  <a:gd name="T8" fmla="*/ 320 w 378"/>
                  <a:gd name="T9" fmla="*/ 117 h 389"/>
                  <a:gd name="T10" fmla="*/ 271 w 378"/>
                  <a:gd name="T11" fmla="*/ 64 h 389"/>
                  <a:gd name="T12" fmla="*/ 271 w 378"/>
                  <a:gd name="T13" fmla="*/ 64 h 389"/>
                  <a:gd name="T14" fmla="*/ 58 w 378"/>
                  <a:gd name="T15" fmla="*/ 14 h 389"/>
                  <a:gd name="T16" fmla="*/ 9 w 378"/>
                  <a:gd name="T17" fmla="*/ 92 h 389"/>
                  <a:gd name="T18" fmla="*/ 108 w 378"/>
                  <a:gd name="T19" fmla="*/ 135 h 389"/>
                  <a:gd name="T20" fmla="*/ 191 w 378"/>
                  <a:gd name="T21" fmla="*/ 164 h 389"/>
                  <a:gd name="T22" fmla="*/ 211 w 378"/>
                  <a:gd name="T23" fmla="*/ 187 h 389"/>
                  <a:gd name="T24" fmla="*/ 211 w 378"/>
                  <a:gd name="T25" fmla="*/ 187 h 389"/>
                  <a:gd name="T26" fmla="*/ 213 w 378"/>
                  <a:gd name="T27" fmla="*/ 191 h 389"/>
                  <a:gd name="T28" fmla="*/ 213 w 378"/>
                  <a:gd name="T29" fmla="*/ 191 h 389"/>
                  <a:gd name="T30" fmla="*/ 213 w 378"/>
                  <a:gd name="T31" fmla="*/ 191 h 389"/>
                  <a:gd name="T32" fmla="*/ 235 w 378"/>
                  <a:gd name="T33" fmla="*/ 274 h 389"/>
                  <a:gd name="T34" fmla="*/ 270 w 378"/>
                  <a:gd name="T35" fmla="*/ 376 h 389"/>
                  <a:gd name="T36" fmla="*/ 351 w 378"/>
                  <a:gd name="T37" fmla="*/ 333 h 389"/>
                  <a:gd name="T38" fmla="*/ 322 w 378"/>
                  <a:gd name="T39" fmla="*/ 11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8" h="389">
                    <a:moveTo>
                      <a:pt x="322" y="119"/>
                    </a:moveTo>
                    <a:cubicBezTo>
                      <a:pt x="322" y="119"/>
                      <a:pt x="322" y="119"/>
                      <a:pt x="322" y="119"/>
                    </a:cubicBezTo>
                    <a:cubicBezTo>
                      <a:pt x="322" y="119"/>
                      <a:pt x="322" y="119"/>
                      <a:pt x="321" y="118"/>
                    </a:cubicBezTo>
                    <a:cubicBezTo>
                      <a:pt x="321" y="118"/>
                      <a:pt x="321" y="117"/>
                      <a:pt x="321" y="117"/>
                    </a:cubicBezTo>
                    <a:cubicBezTo>
                      <a:pt x="320" y="117"/>
                      <a:pt x="320" y="117"/>
                      <a:pt x="320" y="117"/>
                    </a:cubicBezTo>
                    <a:cubicBezTo>
                      <a:pt x="314" y="108"/>
                      <a:pt x="289" y="78"/>
                      <a:pt x="271" y="64"/>
                    </a:cubicBezTo>
                    <a:cubicBezTo>
                      <a:pt x="271" y="64"/>
                      <a:pt x="271" y="64"/>
                      <a:pt x="271" y="64"/>
                    </a:cubicBezTo>
                    <a:cubicBezTo>
                      <a:pt x="201" y="0"/>
                      <a:pt x="80" y="9"/>
                      <a:pt x="58" y="14"/>
                    </a:cubicBezTo>
                    <a:cubicBezTo>
                      <a:pt x="35" y="19"/>
                      <a:pt x="0" y="41"/>
                      <a:pt x="9" y="92"/>
                    </a:cubicBezTo>
                    <a:cubicBezTo>
                      <a:pt x="18" y="144"/>
                      <a:pt x="65" y="138"/>
                      <a:pt x="108" y="135"/>
                    </a:cubicBezTo>
                    <a:cubicBezTo>
                      <a:pt x="145" y="132"/>
                      <a:pt x="182" y="158"/>
                      <a:pt x="191" y="164"/>
                    </a:cubicBezTo>
                    <a:cubicBezTo>
                      <a:pt x="191" y="164"/>
                      <a:pt x="203" y="175"/>
                      <a:pt x="211" y="187"/>
                    </a:cubicBezTo>
                    <a:cubicBezTo>
                      <a:pt x="211" y="187"/>
                      <a:pt x="211" y="187"/>
                      <a:pt x="211" y="187"/>
                    </a:cubicBezTo>
                    <a:cubicBezTo>
                      <a:pt x="211" y="187"/>
                      <a:pt x="212" y="188"/>
                      <a:pt x="213" y="191"/>
                    </a:cubicBezTo>
                    <a:cubicBezTo>
                      <a:pt x="213" y="191"/>
                      <a:pt x="213" y="191"/>
                      <a:pt x="213" y="191"/>
                    </a:cubicBezTo>
                    <a:cubicBezTo>
                      <a:pt x="213" y="191"/>
                      <a:pt x="213" y="191"/>
                      <a:pt x="213" y="191"/>
                    </a:cubicBezTo>
                    <a:cubicBezTo>
                      <a:pt x="221" y="203"/>
                      <a:pt x="240" y="240"/>
                      <a:pt x="235" y="274"/>
                    </a:cubicBezTo>
                    <a:cubicBezTo>
                      <a:pt x="228" y="317"/>
                      <a:pt x="219" y="362"/>
                      <a:pt x="270" y="376"/>
                    </a:cubicBezTo>
                    <a:cubicBezTo>
                      <a:pt x="321" y="389"/>
                      <a:pt x="345" y="355"/>
                      <a:pt x="351" y="333"/>
                    </a:cubicBezTo>
                    <a:cubicBezTo>
                      <a:pt x="358" y="312"/>
                      <a:pt x="378" y="194"/>
                      <a:pt x="322" y="119"/>
                    </a:cubicBezTo>
                    <a:close/>
                  </a:path>
                </a:pathLst>
              </a:custGeom>
              <a:grpFill/>
              <a:ln>
                <a:noFill/>
              </a:ln>
            </p:spPr>
            <p:txBody>
              <a:bodyPr/>
              <a:lstStyle/>
              <a:p>
                <a:pPr>
                  <a:defRPr/>
                </a:pPr>
                <a:endParaRPr lang="zh-TW" altLang="en-US"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Freeform 67"/>
              <p:cNvSpPr/>
              <p:nvPr/>
            </p:nvSpPr>
            <p:spPr bwMode="auto">
              <a:xfrm>
                <a:off x="2031616" y="2323507"/>
                <a:ext cx="166830" cy="172683"/>
              </a:xfrm>
              <a:custGeom>
                <a:avLst/>
                <a:gdLst>
                  <a:gd name="T0" fmla="*/ 582 w 759"/>
                  <a:gd name="T1" fmla="*/ 256 h 788"/>
                  <a:gd name="T2" fmla="*/ 532 w 759"/>
                  <a:gd name="T3" fmla="*/ 198 h 788"/>
                  <a:gd name="T4" fmla="*/ 526 w 759"/>
                  <a:gd name="T5" fmla="*/ 192 h 788"/>
                  <a:gd name="T6" fmla="*/ 52 w 759"/>
                  <a:gd name="T7" fmla="*/ 76 h 788"/>
                  <a:gd name="T8" fmla="*/ 2 w 759"/>
                  <a:gd name="T9" fmla="*/ 159 h 788"/>
                  <a:gd name="T10" fmla="*/ 77 w 759"/>
                  <a:gd name="T11" fmla="*/ 223 h 788"/>
                  <a:gd name="T12" fmla="*/ 425 w 759"/>
                  <a:gd name="T13" fmla="*/ 301 h 788"/>
                  <a:gd name="T14" fmla="*/ 522 w 759"/>
                  <a:gd name="T15" fmla="*/ 703 h 788"/>
                  <a:gd name="T16" fmla="*/ 582 w 759"/>
                  <a:gd name="T17" fmla="*/ 782 h 788"/>
                  <a:gd name="T18" fmla="*/ 668 w 759"/>
                  <a:gd name="T19" fmla="*/ 737 h 788"/>
                  <a:gd name="T20" fmla="*/ 582 w 759"/>
                  <a:gd name="T21" fmla="*/ 25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9" h="788">
                    <a:moveTo>
                      <a:pt x="582" y="256"/>
                    </a:moveTo>
                    <a:cubicBezTo>
                      <a:pt x="582" y="256"/>
                      <a:pt x="551" y="214"/>
                      <a:pt x="532" y="198"/>
                    </a:cubicBezTo>
                    <a:cubicBezTo>
                      <a:pt x="531" y="196"/>
                      <a:pt x="526" y="192"/>
                      <a:pt x="526" y="192"/>
                    </a:cubicBezTo>
                    <a:cubicBezTo>
                      <a:pt x="301" y="0"/>
                      <a:pt x="71" y="73"/>
                      <a:pt x="52" y="76"/>
                    </a:cubicBezTo>
                    <a:cubicBezTo>
                      <a:pt x="31" y="79"/>
                      <a:pt x="0" y="98"/>
                      <a:pt x="2" y="159"/>
                    </a:cubicBezTo>
                    <a:cubicBezTo>
                      <a:pt x="4" y="220"/>
                      <a:pt x="77" y="223"/>
                      <a:pt x="77" y="223"/>
                    </a:cubicBezTo>
                    <a:cubicBezTo>
                      <a:pt x="239" y="176"/>
                      <a:pt x="362" y="248"/>
                      <a:pt x="425" y="301"/>
                    </a:cubicBezTo>
                    <a:cubicBezTo>
                      <a:pt x="425" y="301"/>
                      <a:pt x="608" y="467"/>
                      <a:pt x="522" y="703"/>
                    </a:cubicBezTo>
                    <a:cubicBezTo>
                      <a:pt x="522" y="703"/>
                      <a:pt x="521" y="776"/>
                      <a:pt x="582" y="782"/>
                    </a:cubicBezTo>
                    <a:cubicBezTo>
                      <a:pt x="642" y="788"/>
                      <a:pt x="663" y="758"/>
                      <a:pt x="668" y="737"/>
                    </a:cubicBezTo>
                    <a:cubicBezTo>
                      <a:pt x="672" y="718"/>
                      <a:pt x="759" y="493"/>
                      <a:pt x="582" y="256"/>
                    </a:cubicBezTo>
                    <a:close/>
                  </a:path>
                </a:pathLst>
              </a:custGeom>
              <a:grpFill/>
              <a:ln>
                <a:noFill/>
              </a:ln>
            </p:spPr>
            <p:txBody>
              <a:bodyPr/>
              <a:lstStyle/>
              <a:p>
                <a:pPr>
                  <a:defRPr/>
                </a:pPr>
                <a:endParaRPr lang="zh-TW" altLang="en-US"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Freeform 68"/>
              <p:cNvSpPr>
                <a:spLocks noEditPoints="1"/>
              </p:cNvSpPr>
              <p:nvPr/>
            </p:nvSpPr>
            <p:spPr bwMode="auto">
              <a:xfrm>
                <a:off x="1741859" y="2384239"/>
                <a:ext cx="389269" cy="299268"/>
              </a:xfrm>
              <a:custGeom>
                <a:avLst/>
                <a:gdLst>
                  <a:gd name="T0" fmla="*/ 1594 w 1772"/>
                  <a:gd name="T1" fmla="*/ 571 h 1365"/>
                  <a:gd name="T2" fmla="*/ 1495 w 1772"/>
                  <a:gd name="T3" fmla="*/ 528 h 1365"/>
                  <a:gd name="T4" fmla="*/ 1503 w 1772"/>
                  <a:gd name="T5" fmla="*/ 473 h 1365"/>
                  <a:gd name="T6" fmla="*/ 1519 w 1772"/>
                  <a:gd name="T7" fmla="*/ 367 h 1365"/>
                  <a:gd name="T8" fmla="*/ 1432 w 1772"/>
                  <a:gd name="T9" fmla="*/ 249 h 1365"/>
                  <a:gd name="T10" fmla="*/ 1149 w 1772"/>
                  <a:gd name="T11" fmla="*/ 262 h 1365"/>
                  <a:gd name="T12" fmla="*/ 1035 w 1772"/>
                  <a:gd name="T13" fmla="*/ 301 h 1365"/>
                  <a:gd name="T14" fmla="*/ 1014 w 1772"/>
                  <a:gd name="T15" fmla="*/ 266 h 1365"/>
                  <a:gd name="T16" fmla="*/ 883 w 1772"/>
                  <a:gd name="T17" fmla="*/ 4 h 1365"/>
                  <a:gd name="T18" fmla="*/ 365 w 1772"/>
                  <a:gd name="T19" fmla="*/ 275 h 1365"/>
                  <a:gd name="T20" fmla="*/ 68 w 1772"/>
                  <a:gd name="T21" fmla="*/ 948 h 1365"/>
                  <a:gd name="T22" fmla="*/ 150 w 1772"/>
                  <a:gd name="T23" fmla="*/ 1092 h 1365"/>
                  <a:gd name="T24" fmla="*/ 437 w 1772"/>
                  <a:gd name="T25" fmla="*/ 1286 h 1365"/>
                  <a:gd name="T26" fmla="*/ 922 w 1772"/>
                  <a:gd name="T27" fmla="*/ 1365 h 1365"/>
                  <a:gd name="T28" fmla="*/ 1512 w 1772"/>
                  <a:gd name="T29" fmla="*/ 1186 h 1365"/>
                  <a:gd name="T30" fmla="*/ 1766 w 1772"/>
                  <a:gd name="T31" fmla="*/ 838 h 1365"/>
                  <a:gd name="T32" fmla="*/ 1594 w 1772"/>
                  <a:gd name="T33" fmla="*/ 571 h 1365"/>
                  <a:gd name="T34" fmla="*/ 883 w 1772"/>
                  <a:gd name="T35" fmla="*/ 1248 h 1365"/>
                  <a:gd name="T36" fmla="*/ 245 w 1772"/>
                  <a:gd name="T37" fmla="*/ 946 h 1365"/>
                  <a:gd name="T38" fmla="*/ 776 w 1772"/>
                  <a:gd name="T39" fmla="*/ 482 h 1365"/>
                  <a:gd name="T40" fmla="*/ 1415 w 1772"/>
                  <a:gd name="T41" fmla="*/ 783 h 1365"/>
                  <a:gd name="T42" fmla="*/ 883 w 1772"/>
                  <a:gd name="T43" fmla="*/ 1248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2" h="1365">
                    <a:moveTo>
                      <a:pt x="1594" y="571"/>
                    </a:moveTo>
                    <a:cubicBezTo>
                      <a:pt x="1594" y="571"/>
                      <a:pt x="1502" y="538"/>
                      <a:pt x="1495" y="528"/>
                    </a:cubicBezTo>
                    <a:cubicBezTo>
                      <a:pt x="1489" y="517"/>
                      <a:pt x="1493" y="494"/>
                      <a:pt x="1503" y="473"/>
                    </a:cubicBezTo>
                    <a:cubicBezTo>
                      <a:pt x="1514" y="452"/>
                      <a:pt x="1521" y="391"/>
                      <a:pt x="1519" y="367"/>
                    </a:cubicBezTo>
                    <a:cubicBezTo>
                      <a:pt x="1516" y="343"/>
                      <a:pt x="1515" y="289"/>
                      <a:pt x="1432" y="249"/>
                    </a:cubicBezTo>
                    <a:cubicBezTo>
                      <a:pt x="1349" y="208"/>
                      <a:pt x="1172" y="252"/>
                      <a:pt x="1149" y="262"/>
                    </a:cubicBezTo>
                    <a:cubicBezTo>
                      <a:pt x="1126" y="271"/>
                      <a:pt x="1035" y="301"/>
                      <a:pt x="1035" y="301"/>
                    </a:cubicBezTo>
                    <a:cubicBezTo>
                      <a:pt x="1035" y="301"/>
                      <a:pt x="1002" y="319"/>
                      <a:pt x="1014" y="266"/>
                    </a:cubicBezTo>
                    <a:cubicBezTo>
                      <a:pt x="1025" y="212"/>
                      <a:pt x="1077" y="0"/>
                      <a:pt x="883" y="4"/>
                    </a:cubicBezTo>
                    <a:cubicBezTo>
                      <a:pt x="689" y="7"/>
                      <a:pt x="450" y="193"/>
                      <a:pt x="365" y="275"/>
                    </a:cubicBezTo>
                    <a:cubicBezTo>
                      <a:pt x="281" y="358"/>
                      <a:pt x="0" y="639"/>
                      <a:pt x="68" y="948"/>
                    </a:cubicBezTo>
                    <a:cubicBezTo>
                      <a:pt x="68" y="948"/>
                      <a:pt x="99" y="1038"/>
                      <a:pt x="150" y="1092"/>
                    </a:cubicBezTo>
                    <a:cubicBezTo>
                      <a:pt x="202" y="1145"/>
                      <a:pt x="273" y="1226"/>
                      <a:pt x="437" y="1286"/>
                    </a:cubicBezTo>
                    <a:cubicBezTo>
                      <a:pt x="600" y="1346"/>
                      <a:pt x="752" y="1365"/>
                      <a:pt x="922" y="1365"/>
                    </a:cubicBezTo>
                    <a:cubicBezTo>
                      <a:pt x="1091" y="1365"/>
                      <a:pt x="1337" y="1312"/>
                      <a:pt x="1512" y="1186"/>
                    </a:cubicBezTo>
                    <a:cubicBezTo>
                      <a:pt x="1686" y="1060"/>
                      <a:pt x="1759" y="929"/>
                      <a:pt x="1766" y="838"/>
                    </a:cubicBezTo>
                    <a:cubicBezTo>
                      <a:pt x="1772" y="747"/>
                      <a:pt x="1735" y="628"/>
                      <a:pt x="1594" y="571"/>
                    </a:cubicBezTo>
                    <a:close/>
                    <a:moveTo>
                      <a:pt x="883" y="1248"/>
                    </a:moveTo>
                    <a:cubicBezTo>
                      <a:pt x="560" y="1293"/>
                      <a:pt x="274" y="1158"/>
                      <a:pt x="245" y="946"/>
                    </a:cubicBezTo>
                    <a:cubicBezTo>
                      <a:pt x="215" y="735"/>
                      <a:pt x="453" y="527"/>
                      <a:pt x="776" y="482"/>
                    </a:cubicBezTo>
                    <a:cubicBezTo>
                      <a:pt x="1099" y="437"/>
                      <a:pt x="1385" y="572"/>
                      <a:pt x="1415" y="783"/>
                    </a:cubicBezTo>
                    <a:cubicBezTo>
                      <a:pt x="1444" y="995"/>
                      <a:pt x="1206" y="1203"/>
                      <a:pt x="883" y="1248"/>
                    </a:cubicBezTo>
                    <a:close/>
                  </a:path>
                </a:pathLst>
              </a:custGeom>
              <a:grpFill/>
              <a:ln>
                <a:noFill/>
              </a:ln>
            </p:spPr>
            <p:txBody>
              <a:bodyPr/>
              <a:lstStyle/>
              <a:p>
                <a:pPr>
                  <a:defRPr/>
                </a:pPr>
                <a:endParaRPr lang="zh-TW" altLang="en-US"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Freeform 69"/>
              <p:cNvSpPr>
                <a:spLocks noEditPoints="1"/>
              </p:cNvSpPr>
              <p:nvPr/>
            </p:nvSpPr>
            <p:spPr bwMode="auto">
              <a:xfrm>
                <a:off x="1844298" y="2515214"/>
                <a:ext cx="147073" cy="130244"/>
              </a:xfrm>
              <a:custGeom>
                <a:avLst/>
                <a:gdLst>
                  <a:gd name="T0" fmla="*/ 640 w 671"/>
                  <a:gd name="T1" fmla="*/ 232 h 593"/>
                  <a:gd name="T2" fmla="*/ 281 w 671"/>
                  <a:gd name="T3" fmla="*/ 35 h 593"/>
                  <a:gd name="T4" fmla="*/ 30 w 671"/>
                  <a:gd name="T5" fmla="*/ 360 h 593"/>
                  <a:gd name="T6" fmla="*/ 390 w 671"/>
                  <a:gd name="T7" fmla="*/ 558 h 593"/>
                  <a:gd name="T8" fmla="*/ 640 w 671"/>
                  <a:gd name="T9" fmla="*/ 232 h 593"/>
                  <a:gd name="T10" fmla="*/ 233 w 671"/>
                  <a:gd name="T11" fmla="*/ 373 h 593"/>
                  <a:gd name="T12" fmla="*/ 127 w 671"/>
                  <a:gd name="T13" fmla="*/ 266 h 593"/>
                  <a:gd name="T14" fmla="*/ 233 w 671"/>
                  <a:gd name="T15" fmla="*/ 160 h 593"/>
                  <a:gd name="T16" fmla="*/ 340 w 671"/>
                  <a:gd name="T17" fmla="*/ 266 h 593"/>
                  <a:gd name="T18" fmla="*/ 233 w 671"/>
                  <a:gd name="T19" fmla="*/ 373 h 593"/>
                  <a:gd name="T20" fmla="*/ 485 w 671"/>
                  <a:gd name="T21" fmla="*/ 382 h 593"/>
                  <a:gd name="T22" fmla="*/ 434 w 671"/>
                  <a:gd name="T23" fmla="*/ 331 h 593"/>
                  <a:gd name="T24" fmla="*/ 485 w 671"/>
                  <a:gd name="T25" fmla="*/ 280 h 593"/>
                  <a:gd name="T26" fmla="*/ 536 w 671"/>
                  <a:gd name="T27" fmla="*/ 331 h 593"/>
                  <a:gd name="T28" fmla="*/ 485 w 671"/>
                  <a:gd name="T29" fmla="*/ 3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1" h="593">
                    <a:moveTo>
                      <a:pt x="640" y="232"/>
                    </a:moveTo>
                    <a:cubicBezTo>
                      <a:pt x="610" y="88"/>
                      <a:pt x="449" y="0"/>
                      <a:pt x="281" y="35"/>
                    </a:cubicBezTo>
                    <a:cubicBezTo>
                      <a:pt x="112" y="70"/>
                      <a:pt x="0" y="216"/>
                      <a:pt x="30" y="360"/>
                    </a:cubicBezTo>
                    <a:cubicBezTo>
                      <a:pt x="61" y="505"/>
                      <a:pt x="222" y="593"/>
                      <a:pt x="390" y="558"/>
                    </a:cubicBezTo>
                    <a:cubicBezTo>
                      <a:pt x="559" y="522"/>
                      <a:pt x="671" y="377"/>
                      <a:pt x="640" y="232"/>
                    </a:cubicBezTo>
                    <a:close/>
                    <a:moveTo>
                      <a:pt x="233" y="373"/>
                    </a:moveTo>
                    <a:cubicBezTo>
                      <a:pt x="174" y="373"/>
                      <a:pt x="127" y="325"/>
                      <a:pt x="127" y="266"/>
                    </a:cubicBezTo>
                    <a:cubicBezTo>
                      <a:pt x="127" y="207"/>
                      <a:pt x="174" y="160"/>
                      <a:pt x="233" y="160"/>
                    </a:cubicBezTo>
                    <a:cubicBezTo>
                      <a:pt x="292" y="160"/>
                      <a:pt x="340" y="207"/>
                      <a:pt x="340" y="266"/>
                    </a:cubicBezTo>
                    <a:cubicBezTo>
                      <a:pt x="340" y="325"/>
                      <a:pt x="292" y="373"/>
                      <a:pt x="233" y="373"/>
                    </a:cubicBezTo>
                    <a:close/>
                    <a:moveTo>
                      <a:pt x="485" y="382"/>
                    </a:moveTo>
                    <a:cubicBezTo>
                      <a:pt x="456" y="382"/>
                      <a:pt x="434" y="359"/>
                      <a:pt x="434" y="331"/>
                    </a:cubicBezTo>
                    <a:cubicBezTo>
                      <a:pt x="434" y="303"/>
                      <a:pt x="456" y="280"/>
                      <a:pt x="485" y="280"/>
                    </a:cubicBezTo>
                    <a:cubicBezTo>
                      <a:pt x="513" y="280"/>
                      <a:pt x="536" y="303"/>
                      <a:pt x="536" y="331"/>
                    </a:cubicBezTo>
                    <a:cubicBezTo>
                      <a:pt x="536" y="359"/>
                      <a:pt x="513" y="382"/>
                      <a:pt x="485" y="382"/>
                    </a:cubicBezTo>
                    <a:close/>
                  </a:path>
                </a:pathLst>
              </a:custGeom>
              <a:grpFill/>
              <a:ln>
                <a:noFill/>
              </a:ln>
            </p:spPr>
            <p:txBody>
              <a:bodyPr/>
              <a:lstStyle/>
              <a:p>
                <a:pPr>
                  <a:defRPr/>
                </a:pPr>
                <a:endParaRPr lang="zh-TW" altLang="en-US" kern="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 name="组合 1"/>
          <p:cNvGrpSpPr/>
          <p:nvPr/>
        </p:nvGrpSpPr>
        <p:grpSpPr>
          <a:xfrm>
            <a:off x="6424355" y="1116"/>
            <a:ext cx="3481313" cy="5675545"/>
            <a:chOff x="4568429" y="794"/>
            <a:chExt cx="2476500" cy="4037410"/>
          </a:xfrm>
        </p:grpSpPr>
        <p:sp>
          <p:nvSpPr>
            <p:cNvPr id="10" name="椭圆 9"/>
            <p:cNvSpPr/>
            <p:nvPr/>
          </p:nvSpPr>
          <p:spPr>
            <a:xfrm>
              <a:off x="4568429" y="2938066"/>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椭圆 10"/>
            <p:cNvSpPr/>
            <p:nvPr/>
          </p:nvSpPr>
          <p:spPr>
            <a:xfrm>
              <a:off x="5164931" y="2179638"/>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椭圆 11"/>
            <p:cNvSpPr/>
            <p:nvPr/>
          </p:nvSpPr>
          <p:spPr>
            <a:xfrm>
              <a:off x="5762625" y="3352404"/>
              <a:ext cx="685800" cy="685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椭圆 12"/>
            <p:cNvSpPr/>
            <p:nvPr/>
          </p:nvSpPr>
          <p:spPr>
            <a:xfrm>
              <a:off x="6359129" y="2337991"/>
              <a:ext cx="685800" cy="685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7" name="直接连接符 16"/>
            <p:cNvCxnSpPr/>
            <p:nvPr/>
          </p:nvCxnSpPr>
          <p:spPr>
            <a:xfrm>
              <a:off x="4911329" y="794"/>
              <a:ext cx="0" cy="2932510"/>
            </a:xfrm>
            <a:prstGeom prst="line">
              <a:avLst/>
            </a:prstGeom>
            <a:noFill/>
            <a:ln w="6350" cap="flat" cmpd="sng" algn="ctr">
              <a:solidFill>
                <a:schemeClr val="tx1">
                  <a:lumMod val="50000"/>
                  <a:lumOff val="50000"/>
                </a:schemeClr>
              </a:solidFill>
              <a:prstDash val="solid"/>
              <a:miter lim="800000"/>
            </a:ln>
            <a:effectLst/>
          </p:spPr>
        </p:cxnSp>
        <p:cxnSp>
          <p:nvCxnSpPr>
            <p:cNvPr id="18" name="直接连接符 17"/>
            <p:cNvCxnSpPr/>
            <p:nvPr/>
          </p:nvCxnSpPr>
          <p:spPr>
            <a:xfrm>
              <a:off x="5507831" y="794"/>
              <a:ext cx="0" cy="2178844"/>
            </a:xfrm>
            <a:prstGeom prst="line">
              <a:avLst/>
            </a:prstGeom>
            <a:noFill/>
            <a:ln w="6350" cap="flat" cmpd="sng" algn="ctr">
              <a:solidFill>
                <a:schemeClr val="tx1">
                  <a:lumMod val="50000"/>
                  <a:lumOff val="50000"/>
                </a:schemeClr>
              </a:solidFill>
              <a:prstDash val="solid"/>
              <a:miter lim="800000"/>
            </a:ln>
            <a:effectLst/>
          </p:spPr>
        </p:cxnSp>
        <p:cxnSp>
          <p:nvCxnSpPr>
            <p:cNvPr id="19" name="直接连接符 18"/>
            <p:cNvCxnSpPr/>
            <p:nvPr/>
          </p:nvCxnSpPr>
          <p:spPr>
            <a:xfrm>
              <a:off x="6105525" y="794"/>
              <a:ext cx="0" cy="3348038"/>
            </a:xfrm>
            <a:prstGeom prst="line">
              <a:avLst/>
            </a:prstGeom>
            <a:noFill/>
            <a:ln w="6350" cap="flat" cmpd="sng" algn="ctr">
              <a:solidFill>
                <a:schemeClr val="tx1">
                  <a:lumMod val="50000"/>
                  <a:lumOff val="50000"/>
                </a:schemeClr>
              </a:solidFill>
              <a:prstDash val="solid"/>
              <a:miter lim="800000"/>
            </a:ln>
            <a:effectLst/>
          </p:spPr>
        </p:cxnSp>
        <p:cxnSp>
          <p:nvCxnSpPr>
            <p:cNvPr id="20" name="直接连接符 19"/>
            <p:cNvCxnSpPr/>
            <p:nvPr/>
          </p:nvCxnSpPr>
          <p:spPr>
            <a:xfrm>
              <a:off x="6702029" y="795"/>
              <a:ext cx="0" cy="2337197"/>
            </a:xfrm>
            <a:prstGeom prst="line">
              <a:avLst/>
            </a:prstGeom>
            <a:noFill/>
            <a:ln w="6350" cap="flat" cmpd="sng" algn="ctr">
              <a:solidFill>
                <a:schemeClr val="tx1">
                  <a:lumMod val="50000"/>
                  <a:lumOff val="50000"/>
                </a:schemeClr>
              </a:solidFill>
              <a:prstDash val="solid"/>
              <a:miter lim="800000"/>
            </a:ln>
            <a:effectLst/>
          </p:spPr>
        </p:cxnSp>
        <p:grpSp>
          <p:nvGrpSpPr>
            <p:cNvPr id="24" name="组合 23"/>
            <p:cNvGrpSpPr/>
            <p:nvPr/>
          </p:nvGrpSpPr>
          <p:grpSpPr>
            <a:xfrm>
              <a:off x="5950176" y="3541817"/>
              <a:ext cx="302098" cy="270000"/>
              <a:chOff x="1730152" y="3478601"/>
              <a:chExt cx="402797" cy="360000"/>
            </a:xfrm>
            <a:solidFill>
              <a:schemeClr val="bg1"/>
            </a:solidFill>
          </p:grpSpPr>
          <p:sp>
            <p:nvSpPr>
              <p:cNvPr id="25" name="Freeform 5"/>
              <p:cNvSpPr/>
              <p:nvPr/>
            </p:nvSpPr>
            <p:spPr bwMode="auto">
              <a:xfrm>
                <a:off x="1960082" y="3556643"/>
                <a:ext cx="172867" cy="171189"/>
              </a:xfrm>
              <a:custGeom>
                <a:avLst/>
                <a:gdLst>
                  <a:gd name="T0" fmla="*/ 81 w 86"/>
                  <a:gd name="T1" fmla="*/ 34 h 85"/>
                  <a:gd name="T2" fmla="*/ 51 w 86"/>
                  <a:gd name="T3" fmla="*/ 34 h 85"/>
                  <a:gd name="T4" fmla="*/ 51 w 86"/>
                  <a:gd name="T5" fmla="*/ 4 h 85"/>
                  <a:gd name="T6" fmla="*/ 47 w 86"/>
                  <a:gd name="T7" fmla="*/ 0 h 85"/>
                  <a:gd name="T8" fmla="*/ 39 w 86"/>
                  <a:gd name="T9" fmla="*/ 0 h 85"/>
                  <a:gd name="T10" fmla="*/ 35 w 86"/>
                  <a:gd name="T11" fmla="*/ 4 h 85"/>
                  <a:gd name="T12" fmla="*/ 35 w 86"/>
                  <a:gd name="T13" fmla="*/ 34 h 85"/>
                  <a:gd name="T14" fmla="*/ 5 w 86"/>
                  <a:gd name="T15" fmla="*/ 34 h 85"/>
                  <a:gd name="T16" fmla="*/ 0 w 86"/>
                  <a:gd name="T17" fmla="*/ 38 h 85"/>
                  <a:gd name="T18" fmla="*/ 0 w 86"/>
                  <a:gd name="T19" fmla="*/ 47 h 85"/>
                  <a:gd name="T20" fmla="*/ 5 w 86"/>
                  <a:gd name="T21" fmla="*/ 51 h 85"/>
                  <a:gd name="T22" fmla="*/ 35 w 86"/>
                  <a:gd name="T23" fmla="*/ 51 h 85"/>
                  <a:gd name="T24" fmla="*/ 35 w 86"/>
                  <a:gd name="T25" fmla="*/ 81 h 85"/>
                  <a:gd name="T26" fmla="*/ 39 w 86"/>
                  <a:gd name="T27" fmla="*/ 85 h 85"/>
                  <a:gd name="T28" fmla="*/ 47 w 86"/>
                  <a:gd name="T29" fmla="*/ 85 h 85"/>
                  <a:gd name="T30" fmla="*/ 51 w 86"/>
                  <a:gd name="T31" fmla="*/ 81 h 85"/>
                  <a:gd name="T32" fmla="*/ 51 w 86"/>
                  <a:gd name="T33" fmla="*/ 51 h 85"/>
                  <a:gd name="T34" fmla="*/ 81 w 86"/>
                  <a:gd name="T35" fmla="*/ 51 h 85"/>
                  <a:gd name="T36" fmla="*/ 86 w 86"/>
                  <a:gd name="T37" fmla="*/ 47 h 85"/>
                  <a:gd name="T38" fmla="*/ 86 w 86"/>
                  <a:gd name="T39" fmla="*/ 38 h 85"/>
                  <a:gd name="T40" fmla="*/ 81 w 86"/>
                  <a:gd name="T41"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85">
                    <a:moveTo>
                      <a:pt x="81" y="34"/>
                    </a:moveTo>
                    <a:cubicBezTo>
                      <a:pt x="51" y="34"/>
                      <a:pt x="51" y="34"/>
                      <a:pt x="51" y="34"/>
                    </a:cubicBezTo>
                    <a:cubicBezTo>
                      <a:pt x="51" y="4"/>
                      <a:pt x="51" y="4"/>
                      <a:pt x="51" y="4"/>
                    </a:cubicBezTo>
                    <a:cubicBezTo>
                      <a:pt x="51" y="2"/>
                      <a:pt x="50" y="0"/>
                      <a:pt x="47" y="0"/>
                    </a:cubicBezTo>
                    <a:cubicBezTo>
                      <a:pt x="39" y="0"/>
                      <a:pt x="39" y="0"/>
                      <a:pt x="39" y="0"/>
                    </a:cubicBezTo>
                    <a:cubicBezTo>
                      <a:pt x="36" y="0"/>
                      <a:pt x="35" y="2"/>
                      <a:pt x="35" y="4"/>
                    </a:cubicBezTo>
                    <a:cubicBezTo>
                      <a:pt x="35" y="34"/>
                      <a:pt x="35" y="34"/>
                      <a:pt x="35" y="34"/>
                    </a:cubicBezTo>
                    <a:cubicBezTo>
                      <a:pt x="5" y="34"/>
                      <a:pt x="5" y="34"/>
                      <a:pt x="5" y="34"/>
                    </a:cubicBezTo>
                    <a:cubicBezTo>
                      <a:pt x="2" y="34"/>
                      <a:pt x="0" y="36"/>
                      <a:pt x="0" y="38"/>
                    </a:cubicBezTo>
                    <a:cubicBezTo>
                      <a:pt x="0" y="47"/>
                      <a:pt x="0" y="47"/>
                      <a:pt x="0" y="47"/>
                    </a:cubicBezTo>
                    <a:cubicBezTo>
                      <a:pt x="0" y="49"/>
                      <a:pt x="2" y="51"/>
                      <a:pt x="5" y="51"/>
                    </a:cubicBezTo>
                    <a:cubicBezTo>
                      <a:pt x="35" y="51"/>
                      <a:pt x="35" y="51"/>
                      <a:pt x="35" y="51"/>
                    </a:cubicBezTo>
                    <a:cubicBezTo>
                      <a:pt x="35" y="81"/>
                      <a:pt x="35" y="81"/>
                      <a:pt x="35" y="81"/>
                    </a:cubicBezTo>
                    <a:cubicBezTo>
                      <a:pt x="35" y="83"/>
                      <a:pt x="36" y="85"/>
                      <a:pt x="39" y="85"/>
                    </a:cubicBezTo>
                    <a:cubicBezTo>
                      <a:pt x="47" y="85"/>
                      <a:pt x="47" y="85"/>
                      <a:pt x="47" y="85"/>
                    </a:cubicBezTo>
                    <a:cubicBezTo>
                      <a:pt x="50" y="85"/>
                      <a:pt x="51" y="83"/>
                      <a:pt x="51" y="81"/>
                    </a:cubicBezTo>
                    <a:cubicBezTo>
                      <a:pt x="51" y="51"/>
                      <a:pt x="51" y="51"/>
                      <a:pt x="51" y="51"/>
                    </a:cubicBezTo>
                    <a:cubicBezTo>
                      <a:pt x="81" y="51"/>
                      <a:pt x="81" y="51"/>
                      <a:pt x="81" y="51"/>
                    </a:cubicBezTo>
                    <a:cubicBezTo>
                      <a:pt x="84" y="51"/>
                      <a:pt x="86" y="49"/>
                      <a:pt x="86" y="47"/>
                    </a:cubicBezTo>
                    <a:cubicBezTo>
                      <a:pt x="86" y="38"/>
                      <a:pt x="86" y="38"/>
                      <a:pt x="86" y="38"/>
                    </a:cubicBezTo>
                    <a:cubicBezTo>
                      <a:pt x="86" y="36"/>
                      <a:pt x="84" y="34"/>
                      <a:pt x="81" y="34"/>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Freeform 6"/>
              <p:cNvSpPr>
                <a:spLocks noEditPoints="1"/>
              </p:cNvSpPr>
              <p:nvPr/>
            </p:nvSpPr>
            <p:spPr bwMode="auto">
              <a:xfrm>
                <a:off x="1730152" y="3478601"/>
                <a:ext cx="240000" cy="360000"/>
              </a:xfrm>
              <a:custGeom>
                <a:avLst/>
                <a:gdLst>
                  <a:gd name="T0" fmla="*/ 95 w 119"/>
                  <a:gd name="T1" fmla="*/ 99 h 179"/>
                  <a:gd name="T2" fmla="*/ 82 w 119"/>
                  <a:gd name="T3" fmla="*/ 86 h 179"/>
                  <a:gd name="T4" fmla="*/ 91 w 119"/>
                  <a:gd name="T5" fmla="*/ 74 h 179"/>
                  <a:gd name="T6" fmla="*/ 107 w 119"/>
                  <a:gd name="T7" fmla="*/ 44 h 179"/>
                  <a:gd name="T8" fmla="*/ 99 w 119"/>
                  <a:gd name="T9" fmla="*/ 17 h 179"/>
                  <a:gd name="T10" fmla="*/ 103 w 119"/>
                  <a:gd name="T11" fmla="*/ 17 h 179"/>
                  <a:gd name="T12" fmla="*/ 105 w 119"/>
                  <a:gd name="T13" fmla="*/ 16 h 179"/>
                  <a:gd name="T14" fmla="*/ 117 w 119"/>
                  <a:gd name="T15" fmla="*/ 8 h 179"/>
                  <a:gd name="T16" fmla="*/ 119 w 119"/>
                  <a:gd name="T17" fmla="*/ 3 h 179"/>
                  <a:gd name="T18" fmla="*/ 115 w 119"/>
                  <a:gd name="T19" fmla="*/ 0 h 179"/>
                  <a:gd name="T20" fmla="*/ 62 w 119"/>
                  <a:gd name="T21" fmla="*/ 0 h 179"/>
                  <a:gd name="T22" fmla="*/ 45 w 119"/>
                  <a:gd name="T23" fmla="*/ 3 h 179"/>
                  <a:gd name="T24" fmla="*/ 12 w 119"/>
                  <a:gd name="T25" fmla="*/ 43 h 179"/>
                  <a:gd name="T26" fmla="*/ 55 w 119"/>
                  <a:gd name="T27" fmla="*/ 86 h 179"/>
                  <a:gd name="T28" fmla="*/ 54 w 119"/>
                  <a:gd name="T29" fmla="*/ 91 h 179"/>
                  <a:gd name="T30" fmla="*/ 57 w 119"/>
                  <a:gd name="T31" fmla="*/ 102 h 179"/>
                  <a:gd name="T32" fmla="*/ 56 w 119"/>
                  <a:gd name="T33" fmla="*/ 102 h 179"/>
                  <a:gd name="T34" fmla="*/ 4 w 119"/>
                  <a:gd name="T35" fmla="*/ 131 h 179"/>
                  <a:gd name="T36" fmla="*/ 0 w 119"/>
                  <a:gd name="T37" fmla="*/ 144 h 179"/>
                  <a:gd name="T38" fmla="*/ 4 w 119"/>
                  <a:gd name="T39" fmla="*/ 157 h 179"/>
                  <a:gd name="T40" fmla="*/ 34 w 119"/>
                  <a:gd name="T41" fmla="*/ 176 h 179"/>
                  <a:gd name="T42" fmla="*/ 59 w 119"/>
                  <a:gd name="T43" fmla="*/ 179 h 179"/>
                  <a:gd name="T44" fmla="*/ 80 w 119"/>
                  <a:gd name="T45" fmla="*/ 176 h 179"/>
                  <a:gd name="T46" fmla="*/ 115 w 119"/>
                  <a:gd name="T47" fmla="*/ 137 h 179"/>
                  <a:gd name="T48" fmla="*/ 95 w 119"/>
                  <a:gd name="T49" fmla="*/ 99 h 179"/>
                  <a:gd name="T50" fmla="*/ 28 w 119"/>
                  <a:gd name="T51" fmla="*/ 138 h 179"/>
                  <a:gd name="T52" fmla="*/ 62 w 119"/>
                  <a:gd name="T53" fmla="*/ 115 h 179"/>
                  <a:gd name="T54" fmla="*/ 62 w 119"/>
                  <a:gd name="T55" fmla="*/ 115 h 179"/>
                  <a:gd name="T56" fmla="*/ 73 w 119"/>
                  <a:gd name="T57" fmla="*/ 117 h 179"/>
                  <a:gd name="T58" fmla="*/ 77 w 119"/>
                  <a:gd name="T59" fmla="*/ 119 h 179"/>
                  <a:gd name="T60" fmla="*/ 92 w 119"/>
                  <a:gd name="T61" fmla="*/ 135 h 179"/>
                  <a:gd name="T62" fmla="*/ 93 w 119"/>
                  <a:gd name="T63" fmla="*/ 139 h 179"/>
                  <a:gd name="T64" fmla="*/ 59 w 119"/>
                  <a:gd name="T65" fmla="*/ 163 h 179"/>
                  <a:gd name="T66" fmla="*/ 28 w 119"/>
                  <a:gd name="T67" fmla="*/ 138 h 179"/>
                  <a:gd name="T68" fmla="*/ 44 w 119"/>
                  <a:gd name="T69" fmla="*/ 21 h 179"/>
                  <a:gd name="T70" fmla="*/ 55 w 119"/>
                  <a:gd name="T71" fmla="*/ 16 h 179"/>
                  <a:gd name="T72" fmla="*/ 55 w 119"/>
                  <a:gd name="T73" fmla="*/ 16 h 179"/>
                  <a:gd name="T74" fmla="*/ 80 w 119"/>
                  <a:gd name="T75" fmla="*/ 45 h 179"/>
                  <a:gd name="T76" fmla="*/ 75 w 119"/>
                  <a:gd name="T77" fmla="*/ 67 h 179"/>
                  <a:gd name="T78" fmla="*/ 64 w 119"/>
                  <a:gd name="T79" fmla="*/ 72 h 179"/>
                  <a:gd name="T80" fmla="*/ 64 w 119"/>
                  <a:gd name="T81" fmla="*/ 72 h 179"/>
                  <a:gd name="T82" fmla="*/ 64 w 119"/>
                  <a:gd name="T83" fmla="*/ 72 h 179"/>
                  <a:gd name="T84" fmla="*/ 39 w 119"/>
                  <a:gd name="T85" fmla="*/ 43 h 179"/>
                  <a:gd name="T86" fmla="*/ 44 w 119"/>
                  <a:gd name="T87" fmla="*/ 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9" h="179">
                    <a:moveTo>
                      <a:pt x="95" y="99"/>
                    </a:moveTo>
                    <a:cubicBezTo>
                      <a:pt x="88" y="95"/>
                      <a:pt x="82" y="88"/>
                      <a:pt x="82" y="86"/>
                    </a:cubicBezTo>
                    <a:cubicBezTo>
                      <a:pt x="82" y="83"/>
                      <a:pt x="83" y="81"/>
                      <a:pt x="91" y="74"/>
                    </a:cubicBezTo>
                    <a:cubicBezTo>
                      <a:pt x="102" y="66"/>
                      <a:pt x="107" y="55"/>
                      <a:pt x="107" y="44"/>
                    </a:cubicBezTo>
                    <a:cubicBezTo>
                      <a:pt x="107" y="33"/>
                      <a:pt x="104" y="24"/>
                      <a:pt x="99" y="17"/>
                    </a:cubicBezTo>
                    <a:cubicBezTo>
                      <a:pt x="103" y="17"/>
                      <a:pt x="103" y="17"/>
                      <a:pt x="103" y="17"/>
                    </a:cubicBezTo>
                    <a:cubicBezTo>
                      <a:pt x="104" y="17"/>
                      <a:pt x="105" y="17"/>
                      <a:pt x="105" y="16"/>
                    </a:cubicBezTo>
                    <a:cubicBezTo>
                      <a:pt x="117" y="8"/>
                      <a:pt x="117" y="8"/>
                      <a:pt x="117" y="8"/>
                    </a:cubicBezTo>
                    <a:cubicBezTo>
                      <a:pt x="119" y="7"/>
                      <a:pt x="119" y="5"/>
                      <a:pt x="119" y="3"/>
                    </a:cubicBezTo>
                    <a:cubicBezTo>
                      <a:pt x="118" y="2"/>
                      <a:pt x="117" y="0"/>
                      <a:pt x="115" y="0"/>
                    </a:cubicBezTo>
                    <a:cubicBezTo>
                      <a:pt x="62" y="0"/>
                      <a:pt x="62" y="0"/>
                      <a:pt x="62" y="0"/>
                    </a:cubicBezTo>
                    <a:cubicBezTo>
                      <a:pt x="56" y="0"/>
                      <a:pt x="50" y="1"/>
                      <a:pt x="45" y="3"/>
                    </a:cubicBezTo>
                    <a:cubicBezTo>
                      <a:pt x="25" y="10"/>
                      <a:pt x="12" y="26"/>
                      <a:pt x="12" y="43"/>
                    </a:cubicBezTo>
                    <a:cubicBezTo>
                      <a:pt x="12" y="67"/>
                      <a:pt x="30" y="85"/>
                      <a:pt x="55" y="86"/>
                    </a:cubicBezTo>
                    <a:cubicBezTo>
                      <a:pt x="55" y="88"/>
                      <a:pt x="54" y="90"/>
                      <a:pt x="54" y="91"/>
                    </a:cubicBezTo>
                    <a:cubicBezTo>
                      <a:pt x="54" y="95"/>
                      <a:pt x="55" y="99"/>
                      <a:pt x="57" y="102"/>
                    </a:cubicBezTo>
                    <a:cubicBezTo>
                      <a:pt x="57" y="102"/>
                      <a:pt x="57" y="102"/>
                      <a:pt x="56" y="102"/>
                    </a:cubicBezTo>
                    <a:cubicBezTo>
                      <a:pt x="33" y="102"/>
                      <a:pt x="12" y="113"/>
                      <a:pt x="4" y="131"/>
                    </a:cubicBezTo>
                    <a:cubicBezTo>
                      <a:pt x="1" y="135"/>
                      <a:pt x="0" y="140"/>
                      <a:pt x="0" y="144"/>
                    </a:cubicBezTo>
                    <a:cubicBezTo>
                      <a:pt x="0" y="148"/>
                      <a:pt x="1" y="153"/>
                      <a:pt x="4" y="157"/>
                    </a:cubicBezTo>
                    <a:cubicBezTo>
                      <a:pt x="9" y="166"/>
                      <a:pt x="20" y="173"/>
                      <a:pt x="34" y="176"/>
                    </a:cubicBezTo>
                    <a:cubicBezTo>
                      <a:pt x="42" y="178"/>
                      <a:pt x="50" y="179"/>
                      <a:pt x="59" y="179"/>
                    </a:cubicBezTo>
                    <a:cubicBezTo>
                      <a:pt x="66" y="179"/>
                      <a:pt x="74" y="178"/>
                      <a:pt x="80" y="176"/>
                    </a:cubicBezTo>
                    <a:cubicBezTo>
                      <a:pt x="101" y="170"/>
                      <a:pt x="115" y="155"/>
                      <a:pt x="115" y="137"/>
                    </a:cubicBezTo>
                    <a:cubicBezTo>
                      <a:pt x="115" y="120"/>
                      <a:pt x="109" y="110"/>
                      <a:pt x="95" y="99"/>
                    </a:cubicBezTo>
                    <a:close/>
                    <a:moveTo>
                      <a:pt x="28" y="138"/>
                    </a:moveTo>
                    <a:cubicBezTo>
                      <a:pt x="28" y="126"/>
                      <a:pt x="44" y="115"/>
                      <a:pt x="62" y="115"/>
                    </a:cubicBezTo>
                    <a:cubicBezTo>
                      <a:pt x="62" y="115"/>
                      <a:pt x="62" y="115"/>
                      <a:pt x="62" y="115"/>
                    </a:cubicBezTo>
                    <a:cubicBezTo>
                      <a:pt x="66" y="115"/>
                      <a:pt x="70" y="116"/>
                      <a:pt x="73" y="117"/>
                    </a:cubicBezTo>
                    <a:cubicBezTo>
                      <a:pt x="75" y="118"/>
                      <a:pt x="76" y="119"/>
                      <a:pt x="77" y="119"/>
                    </a:cubicBezTo>
                    <a:cubicBezTo>
                      <a:pt x="85" y="125"/>
                      <a:pt x="91" y="129"/>
                      <a:pt x="92" y="135"/>
                    </a:cubicBezTo>
                    <a:cubicBezTo>
                      <a:pt x="93" y="136"/>
                      <a:pt x="93" y="138"/>
                      <a:pt x="93" y="139"/>
                    </a:cubicBezTo>
                    <a:cubicBezTo>
                      <a:pt x="93" y="155"/>
                      <a:pt x="81" y="163"/>
                      <a:pt x="59" y="163"/>
                    </a:cubicBezTo>
                    <a:cubicBezTo>
                      <a:pt x="41" y="163"/>
                      <a:pt x="28" y="152"/>
                      <a:pt x="28" y="138"/>
                    </a:cubicBezTo>
                    <a:close/>
                    <a:moveTo>
                      <a:pt x="44" y="21"/>
                    </a:moveTo>
                    <a:cubicBezTo>
                      <a:pt x="47" y="18"/>
                      <a:pt x="51" y="16"/>
                      <a:pt x="55" y="16"/>
                    </a:cubicBezTo>
                    <a:cubicBezTo>
                      <a:pt x="55" y="16"/>
                      <a:pt x="55" y="16"/>
                      <a:pt x="55" y="16"/>
                    </a:cubicBezTo>
                    <a:cubicBezTo>
                      <a:pt x="67" y="16"/>
                      <a:pt x="78" y="30"/>
                      <a:pt x="80" y="45"/>
                    </a:cubicBezTo>
                    <a:cubicBezTo>
                      <a:pt x="81" y="54"/>
                      <a:pt x="79" y="62"/>
                      <a:pt x="75" y="67"/>
                    </a:cubicBezTo>
                    <a:cubicBezTo>
                      <a:pt x="72" y="70"/>
                      <a:pt x="68" y="72"/>
                      <a:pt x="64" y="72"/>
                    </a:cubicBezTo>
                    <a:cubicBezTo>
                      <a:pt x="64" y="72"/>
                      <a:pt x="64" y="72"/>
                      <a:pt x="64" y="72"/>
                    </a:cubicBezTo>
                    <a:cubicBezTo>
                      <a:pt x="64" y="72"/>
                      <a:pt x="64" y="72"/>
                      <a:pt x="64" y="72"/>
                    </a:cubicBezTo>
                    <a:cubicBezTo>
                      <a:pt x="53" y="72"/>
                      <a:pt x="41" y="58"/>
                      <a:pt x="39" y="43"/>
                    </a:cubicBezTo>
                    <a:cubicBezTo>
                      <a:pt x="38" y="34"/>
                      <a:pt x="40" y="26"/>
                      <a:pt x="44" y="21"/>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642" name="Freeform 24"/>
            <p:cNvSpPr>
              <a:spLocks noChangeAspect="1"/>
            </p:cNvSpPr>
            <p:nvPr/>
          </p:nvSpPr>
          <p:spPr bwMode="auto">
            <a:xfrm>
              <a:off x="5444728" y="2403476"/>
              <a:ext cx="127397" cy="270272"/>
            </a:xfrm>
            <a:custGeom>
              <a:avLst/>
              <a:gdLst>
                <a:gd name="T0" fmla="*/ 2147483647 w 89"/>
                <a:gd name="T1" fmla="*/ 2147483647 h 193"/>
                <a:gd name="T2" fmla="*/ 2147483647 w 89"/>
                <a:gd name="T3" fmla="*/ 2147483647 h 193"/>
                <a:gd name="T4" fmla="*/ 2147483647 w 89"/>
                <a:gd name="T5" fmla="*/ 2147483647 h 193"/>
                <a:gd name="T6" fmla="*/ 2147483647 w 89"/>
                <a:gd name="T7" fmla="*/ 2147483647 h 193"/>
                <a:gd name="T8" fmla="*/ 2147483647 w 89"/>
                <a:gd name="T9" fmla="*/ 2147483647 h 193"/>
                <a:gd name="T10" fmla="*/ 2147483647 w 89"/>
                <a:gd name="T11" fmla="*/ 0 h 193"/>
                <a:gd name="T12" fmla="*/ 2147483647 w 89"/>
                <a:gd name="T13" fmla="*/ 0 h 193"/>
                <a:gd name="T14" fmla="*/ 2147483647 w 89"/>
                <a:gd name="T15" fmla="*/ 2147483647 h 193"/>
                <a:gd name="T16" fmla="*/ 2147483647 w 89"/>
                <a:gd name="T17" fmla="*/ 2147483647 h 193"/>
                <a:gd name="T18" fmla="*/ 0 w 89"/>
                <a:gd name="T19" fmla="*/ 2147483647 h 193"/>
                <a:gd name="T20" fmla="*/ 0 w 89"/>
                <a:gd name="T21" fmla="*/ 2147483647 h 193"/>
                <a:gd name="T22" fmla="*/ 2147483647 w 89"/>
                <a:gd name="T23" fmla="*/ 2147483647 h 193"/>
                <a:gd name="T24" fmla="*/ 2147483647 w 89"/>
                <a:gd name="T25" fmla="*/ 2147483647 h 193"/>
                <a:gd name="T26" fmla="*/ 2147483647 w 89"/>
                <a:gd name="T27" fmla="*/ 2147483647 h 193"/>
                <a:gd name="T28" fmla="*/ 2147483647 w 89"/>
                <a:gd name="T29" fmla="*/ 2147483647 h 193"/>
                <a:gd name="T30" fmla="*/ 2147483647 w 89"/>
                <a:gd name="T31" fmla="*/ 2147483647 h 193"/>
                <a:gd name="T32" fmla="*/ 2147483647 w 89"/>
                <a:gd name="T33" fmla="*/ 2147483647 h 1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9" h="193">
                  <a:moveTo>
                    <a:pt x="89" y="63"/>
                  </a:moveTo>
                  <a:cubicBezTo>
                    <a:pt x="59" y="63"/>
                    <a:pt x="59" y="63"/>
                    <a:pt x="59" y="63"/>
                  </a:cubicBezTo>
                  <a:cubicBezTo>
                    <a:pt x="59" y="43"/>
                    <a:pt x="59" y="43"/>
                    <a:pt x="59" y="43"/>
                  </a:cubicBezTo>
                  <a:cubicBezTo>
                    <a:pt x="59" y="35"/>
                    <a:pt x="64" y="33"/>
                    <a:pt x="67" y="33"/>
                  </a:cubicBezTo>
                  <a:cubicBezTo>
                    <a:pt x="71" y="33"/>
                    <a:pt x="89" y="33"/>
                    <a:pt x="89" y="33"/>
                  </a:cubicBezTo>
                  <a:cubicBezTo>
                    <a:pt x="89" y="0"/>
                    <a:pt x="89" y="0"/>
                    <a:pt x="89" y="0"/>
                  </a:cubicBezTo>
                  <a:cubicBezTo>
                    <a:pt x="59" y="0"/>
                    <a:pt x="59" y="0"/>
                    <a:pt x="59" y="0"/>
                  </a:cubicBezTo>
                  <a:cubicBezTo>
                    <a:pt x="26" y="0"/>
                    <a:pt x="19" y="25"/>
                    <a:pt x="19" y="40"/>
                  </a:cubicBezTo>
                  <a:cubicBezTo>
                    <a:pt x="19" y="63"/>
                    <a:pt x="19" y="63"/>
                    <a:pt x="19" y="63"/>
                  </a:cubicBezTo>
                  <a:cubicBezTo>
                    <a:pt x="0" y="63"/>
                    <a:pt x="0" y="63"/>
                    <a:pt x="0" y="63"/>
                  </a:cubicBezTo>
                  <a:cubicBezTo>
                    <a:pt x="0" y="97"/>
                    <a:pt x="0" y="97"/>
                    <a:pt x="0" y="97"/>
                  </a:cubicBezTo>
                  <a:cubicBezTo>
                    <a:pt x="19" y="97"/>
                    <a:pt x="19" y="97"/>
                    <a:pt x="19" y="97"/>
                  </a:cubicBezTo>
                  <a:cubicBezTo>
                    <a:pt x="19" y="140"/>
                    <a:pt x="19" y="193"/>
                    <a:pt x="19" y="193"/>
                  </a:cubicBezTo>
                  <a:cubicBezTo>
                    <a:pt x="59" y="193"/>
                    <a:pt x="59" y="193"/>
                    <a:pt x="59" y="193"/>
                  </a:cubicBezTo>
                  <a:cubicBezTo>
                    <a:pt x="59" y="193"/>
                    <a:pt x="59" y="140"/>
                    <a:pt x="59" y="97"/>
                  </a:cubicBezTo>
                  <a:cubicBezTo>
                    <a:pt x="86" y="97"/>
                    <a:pt x="86" y="97"/>
                    <a:pt x="86" y="97"/>
                  </a:cubicBezTo>
                  <a:lnTo>
                    <a:pt x="89" y="6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Group 56"/>
            <p:cNvGrpSpPr>
              <a:grpSpLocks noChangeAspect="1"/>
            </p:cNvGrpSpPr>
            <p:nvPr/>
          </p:nvGrpSpPr>
          <p:grpSpPr bwMode="auto">
            <a:xfrm>
              <a:off x="4753157" y="3122800"/>
              <a:ext cx="316562" cy="310500"/>
              <a:chOff x="2927" y="2264"/>
              <a:chExt cx="470" cy="461"/>
            </a:xfrm>
            <a:solidFill>
              <a:schemeClr val="bg1"/>
            </a:solidFill>
          </p:grpSpPr>
          <p:sp>
            <p:nvSpPr>
              <p:cNvPr id="31" name="Freeform 57"/>
              <p:cNvSpPr>
                <a:spLocks noEditPoints="1"/>
              </p:cNvSpPr>
              <p:nvPr/>
            </p:nvSpPr>
            <p:spPr bwMode="auto">
              <a:xfrm>
                <a:off x="2927" y="2482"/>
                <a:ext cx="470" cy="243"/>
              </a:xfrm>
              <a:custGeom>
                <a:avLst/>
                <a:gdLst>
                  <a:gd name="T0" fmla="*/ 36 w 196"/>
                  <a:gd name="T1" fmla="*/ 0 h 101"/>
                  <a:gd name="T2" fmla="*/ 0 w 196"/>
                  <a:gd name="T3" fmla="*/ 65 h 101"/>
                  <a:gd name="T4" fmla="*/ 160 w 196"/>
                  <a:gd name="T5" fmla="*/ 101 h 101"/>
                  <a:gd name="T6" fmla="*/ 196 w 196"/>
                  <a:gd name="T7" fmla="*/ 36 h 101"/>
                  <a:gd name="T8" fmla="*/ 62 w 196"/>
                  <a:gd name="T9" fmla="*/ 23 h 101"/>
                  <a:gd name="T10" fmla="*/ 50 w 196"/>
                  <a:gd name="T11" fmla="*/ 80 h 101"/>
                  <a:gd name="T12" fmla="*/ 39 w 196"/>
                  <a:gd name="T13" fmla="*/ 23 h 101"/>
                  <a:gd name="T14" fmla="*/ 28 w 196"/>
                  <a:gd name="T15" fmla="*/ 13 h 101"/>
                  <a:gd name="T16" fmla="*/ 62 w 196"/>
                  <a:gd name="T17" fmla="*/ 23 h 101"/>
                  <a:gd name="T18" fmla="*/ 85 w 196"/>
                  <a:gd name="T19" fmla="*/ 80 h 101"/>
                  <a:gd name="T20" fmla="*/ 79 w 196"/>
                  <a:gd name="T21" fmla="*/ 80 h 101"/>
                  <a:gd name="T22" fmla="*/ 68 w 196"/>
                  <a:gd name="T23" fmla="*/ 79 h 101"/>
                  <a:gd name="T24" fmla="*/ 66 w 196"/>
                  <a:gd name="T25" fmla="*/ 31 h 101"/>
                  <a:gd name="T26" fmla="*/ 76 w 196"/>
                  <a:gd name="T27" fmla="*/ 69 h 101"/>
                  <a:gd name="T28" fmla="*/ 79 w 196"/>
                  <a:gd name="T29" fmla="*/ 72 h 101"/>
                  <a:gd name="T30" fmla="*/ 85 w 196"/>
                  <a:gd name="T31" fmla="*/ 68 h 101"/>
                  <a:gd name="T32" fmla="*/ 95 w 196"/>
                  <a:gd name="T33" fmla="*/ 31 h 101"/>
                  <a:gd name="T34" fmla="*/ 131 w 196"/>
                  <a:gd name="T35" fmla="*/ 70 h 101"/>
                  <a:gd name="T36" fmla="*/ 122 w 196"/>
                  <a:gd name="T37" fmla="*/ 81 h 101"/>
                  <a:gd name="T38" fmla="*/ 112 w 196"/>
                  <a:gd name="T39" fmla="*/ 77 h 101"/>
                  <a:gd name="T40" fmla="*/ 102 w 196"/>
                  <a:gd name="T41" fmla="*/ 80 h 101"/>
                  <a:gd name="T42" fmla="*/ 112 w 196"/>
                  <a:gd name="T43" fmla="*/ 13 h 101"/>
                  <a:gd name="T44" fmla="*/ 116 w 196"/>
                  <a:gd name="T45" fmla="*/ 31 h 101"/>
                  <a:gd name="T46" fmla="*/ 128 w 196"/>
                  <a:gd name="T47" fmla="*/ 33 h 101"/>
                  <a:gd name="T48" fmla="*/ 131 w 196"/>
                  <a:gd name="T49" fmla="*/ 70 h 101"/>
                  <a:gd name="T50" fmla="*/ 146 w 196"/>
                  <a:gd name="T51" fmla="*/ 57 h 101"/>
                  <a:gd name="T52" fmla="*/ 147 w 196"/>
                  <a:gd name="T53" fmla="*/ 72 h 101"/>
                  <a:gd name="T54" fmla="*/ 154 w 196"/>
                  <a:gd name="T55" fmla="*/ 72 h 101"/>
                  <a:gd name="T56" fmla="*/ 155 w 196"/>
                  <a:gd name="T57" fmla="*/ 64 h 101"/>
                  <a:gd name="T58" fmla="*/ 165 w 196"/>
                  <a:gd name="T59" fmla="*/ 66 h 101"/>
                  <a:gd name="T60" fmla="*/ 150 w 196"/>
                  <a:gd name="T61" fmla="*/ 82 h 101"/>
                  <a:gd name="T62" fmla="*/ 136 w 196"/>
                  <a:gd name="T63" fmla="*/ 66 h 101"/>
                  <a:gd name="T64" fmla="*/ 140 w 196"/>
                  <a:gd name="T65" fmla="*/ 34 h 101"/>
                  <a:gd name="T66" fmla="*/ 161 w 196"/>
                  <a:gd name="T67" fmla="*/ 33 h 101"/>
                  <a:gd name="T68" fmla="*/ 165 w 196"/>
                  <a:gd name="T69" fmla="*/ 5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01">
                    <a:moveTo>
                      <a:pt x="160" y="0"/>
                    </a:moveTo>
                    <a:cubicBezTo>
                      <a:pt x="36" y="0"/>
                      <a:pt x="36" y="0"/>
                      <a:pt x="36" y="0"/>
                    </a:cubicBezTo>
                    <a:cubicBezTo>
                      <a:pt x="16" y="0"/>
                      <a:pt x="0" y="17"/>
                      <a:pt x="0" y="36"/>
                    </a:cubicBezTo>
                    <a:cubicBezTo>
                      <a:pt x="0" y="65"/>
                      <a:pt x="0" y="65"/>
                      <a:pt x="0" y="65"/>
                    </a:cubicBezTo>
                    <a:cubicBezTo>
                      <a:pt x="0" y="85"/>
                      <a:pt x="16" y="101"/>
                      <a:pt x="36" y="101"/>
                    </a:cubicBezTo>
                    <a:cubicBezTo>
                      <a:pt x="160" y="101"/>
                      <a:pt x="160" y="101"/>
                      <a:pt x="160" y="101"/>
                    </a:cubicBezTo>
                    <a:cubicBezTo>
                      <a:pt x="180" y="101"/>
                      <a:pt x="196" y="85"/>
                      <a:pt x="196" y="65"/>
                    </a:cubicBezTo>
                    <a:cubicBezTo>
                      <a:pt x="196" y="36"/>
                      <a:pt x="196" y="36"/>
                      <a:pt x="196" y="36"/>
                    </a:cubicBezTo>
                    <a:cubicBezTo>
                      <a:pt x="196" y="17"/>
                      <a:pt x="180" y="0"/>
                      <a:pt x="160" y="0"/>
                    </a:cubicBezTo>
                    <a:close/>
                    <a:moveTo>
                      <a:pt x="62" y="23"/>
                    </a:moveTo>
                    <a:cubicBezTo>
                      <a:pt x="50" y="23"/>
                      <a:pt x="50" y="23"/>
                      <a:pt x="50" y="23"/>
                    </a:cubicBezTo>
                    <a:cubicBezTo>
                      <a:pt x="50" y="80"/>
                      <a:pt x="50" y="80"/>
                      <a:pt x="50" y="80"/>
                    </a:cubicBezTo>
                    <a:cubicBezTo>
                      <a:pt x="39" y="80"/>
                      <a:pt x="39" y="80"/>
                      <a:pt x="39" y="80"/>
                    </a:cubicBezTo>
                    <a:cubicBezTo>
                      <a:pt x="39" y="23"/>
                      <a:pt x="39" y="23"/>
                      <a:pt x="39" y="23"/>
                    </a:cubicBezTo>
                    <a:cubicBezTo>
                      <a:pt x="28" y="23"/>
                      <a:pt x="28" y="23"/>
                      <a:pt x="28" y="23"/>
                    </a:cubicBezTo>
                    <a:cubicBezTo>
                      <a:pt x="28" y="13"/>
                      <a:pt x="28" y="13"/>
                      <a:pt x="28" y="13"/>
                    </a:cubicBezTo>
                    <a:cubicBezTo>
                      <a:pt x="62" y="13"/>
                      <a:pt x="62" y="13"/>
                      <a:pt x="62" y="13"/>
                    </a:cubicBezTo>
                    <a:lnTo>
                      <a:pt x="62" y="23"/>
                    </a:lnTo>
                    <a:close/>
                    <a:moveTo>
                      <a:pt x="95" y="80"/>
                    </a:moveTo>
                    <a:cubicBezTo>
                      <a:pt x="85" y="80"/>
                      <a:pt x="85" y="80"/>
                      <a:pt x="85" y="80"/>
                    </a:cubicBezTo>
                    <a:cubicBezTo>
                      <a:pt x="85" y="75"/>
                      <a:pt x="85" y="75"/>
                      <a:pt x="85" y="75"/>
                    </a:cubicBezTo>
                    <a:cubicBezTo>
                      <a:pt x="83" y="77"/>
                      <a:pt x="81" y="79"/>
                      <a:pt x="79" y="80"/>
                    </a:cubicBezTo>
                    <a:cubicBezTo>
                      <a:pt x="77" y="81"/>
                      <a:pt x="75" y="81"/>
                      <a:pt x="73" y="81"/>
                    </a:cubicBezTo>
                    <a:cubicBezTo>
                      <a:pt x="71" y="81"/>
                      <a:pt x="69" y="80"/>
                      <a:pt x="68" y="79"/>
                    </a:cubicBezTo>
                    <a:cubicBezTo>
                      <a:pt x="67" y="77"/>
                      <a:pt x="66" y="75"/>
                      <a:pt x="66" y="72"/>
                    </a:cubicBezTo>
                    <a:cubicBezTo>
                      <a:pt x="66" y="31"/>
                      <a:pt x="66" y="31"/>
                      <a:pt x="66" y="31"/>
                    </a:cubicBezTo>
                    <a:cubicBezTo>
                      <a:pt x="76" y="31"/>
                      <a:pt x="76" y="31"/>
                      <a:pt x="76" y="31"/>
                    </a:cubicBezTo>
                    <a:cubicBezTo>
                      <a:pt x="76" y="69"/>
                      <a:pt x="76" y="69"/>
                      <a:pt x="76" y="69"/>
                    </a:cubicBezTo>
                    <a:cubicBezTo>
                      <a:pt x="76" y="70"/>
                      <a:pt x="76" y="71"/>
                      <a:pt x="77" y="71"/>
                    </a:cubicBezTo>
                    <a:cubicBezTo>
                      <a:pt x="77" y="72"/>
                      <a:pt x="78" y="72"/>
                      <a:pt x="79" y="72"/>
                    </a:cubicBezTo>
                    <a:cubicBezTo>
                      <a:pt x="80" y="72"/>
                      <a:pt x="80" y="72"/>
                      <a:pt x="82" y="71"/>
                    </a:cubicBezTo>
                    <a:cubicBezTo>
                      <a:pt x="83" y="70"/>
                      <a:pt x="84" y="70"/>
                      <a:pt x="85" y="68"/>
                    </a:cubicBezTo>
                    <a:cubicBezTo>
                      <a:pt x="85" y="31"/>
                      <a:pt x="85" y="31"/>
                      <a:pt x="85" y="31"/>
                    </a:cubicBezTo>
                    <a:cubicBezTo>
                      <a:pt x="95" y="31"/>
                      <a:pt x="95" y="31"/>
                      <a:pt x="95" y="31"/>
                    </a:cubicBezTo>
                    <a:lnTo>
                      <a:pt x="95" y="80"/>
                    </a:lnTo>
                    <a:close/>
                    <a:moveTo>
                      <a:pt x="131" y="70"/>
                    </a:moveTo>
                    <a:cubicBezTo>
                      <a:pt x="131" y="74"/>
                      <a:pt x="130" y="76"/>
                      <a:pt x="128" y="78"/>
                    </a:cubicBezTo>
                    <a:cubicBezTo>
                      <a:pt x="127" y="80"/>
                      <a:pt x="124" y="81"/>
                      <a:pt x="122" y="81"/>
                    </a:cubicBezTo>
                    <a:cubicBezTo>
                      <a:pt x="120" y="81"/>
                      <a:pt x="118" y="81"/>
                      <a:pt x="116" y="80"/>
                    </a:cubicBezTo>
                    <a:cubicBezTo>
                      <a:pt x="115" y="79"/>
                      <a:pt x="113" y="78"/>
                      <a:pt x="112" y="77"/>
                    </a:cubicBezTo>
                    <a:cubicBezTo>
                      <a:pt x="112" y="80"/>
                      <a:pt x="112" y="80"/>
                      <a:pt x="112" y="80"/>
                    </a:cubicBezTo>
                    <a:cubicBezTo>
                      <a:pt x="102" y="80"/>
                      <a:pt x="102" y="80"/>
                      <a:pt x="102" y="80"/>
                    </a:cubicBezTo>
                    <a:cubicBezTo>
                      <a:pt x="102" y="13"/>
                      <a:pt x="102" y="13"/>
                      <a:pt x="102" y="13"/>
                    </a:cubicBezTo>
                    <a:cubicBezTo>
                      <a:pt x="112" y="13"/>
                      <a:pt x="112" y="13"/>
                      <a:pt x="112" y="13"/>
                    </a:cubicBezTo>
                    <a:cubicBezTo>
                      <a:pt x="112" y="35"/>
                      <a:pt x="112" y="35"/>
                      <a:pt x="112" y="35"/>
                    </a:cubicBezTo>
                    <a:cubicBezTo>
                      <a:pt x="113" y="33"/>
                      <a:pt x="115" y="32"/>
                      <a:pt x="116" y="31"/>
                    </a:cubicBezTo>
                    <a:cubicBezTo>
                      <a:pt x="118" y="31"/>
                      <a:pt x="119" y="30"/>
                      <a:pt x="121" y="30"/>
                    </a:cubicBezTo>
                    <a:cubicBezTo>
                      <a:pt x="124" y="30"/>
                      <a:pt x="126" y="31"/>
                      <a:pt x="128" y="33"/>
                    </a:cubicBezTo>
                    <a:cubicBezTo>
                      <a:pt x="130" y="35"/>
                      <a:pt x="131" y="39"/>
                      <a:pt x="131" y="43"/>
                    </a:cubicBezTo>
                    <a:cubicBezTo>
                      <a:pt x="131" y="70"/>
                      <a:pt x="131" y="70"/>
                      <a:pt x="131" y="70"/>
                    </a:cubicBezTo>
                    <a:close/>
                    <a:moveTo>
                      <a:pt x="165" y="57"/>
                    </a:moveTo>
                    <a:cubicBezTo>
                      <a:pt x="146" y="57"/>
                      <a:pt x="146" y="57"/>
                      <a:pt x="146" y="57"/>
                    </a:cubicBezTo>
                    <a:cubicBezTo>
                      <a:pt x="146" y="66"/>
                      <a:pt x="146" y="66"/>
                      <a:pt x="146" y="66"/>
                    </a:cubicBezTo>
                    <a:cubicBezTo>
                      <a:pt x="146" y="69"/>
                      <a:pt x="146" y="71"/>
                      <a:pt x="147" y="72"/>
                    </a:cubicBezTo>
                    <a:cubicBezTo>
                      <a:pt x="148" y="73"/>
                      <a:pt x="149" y="73"/>
                      <a:pt x="150" y="73"/>
                    </a:cubicBezTo>
                    <a:cubicBezTo>
                      <a:pt x="152" y="73"/>
                      <a:pt x="153" y="73"/>
                      <a:pt x="154" y="72"/>
                    </a:cubicBezTo>
                    <a:cubicBezTo>
                      <a:pt x="154" y="71"/>
                      <a:pt x="155" y="69"/>
                      <a:pt x="155" y="66"/>
                    </a:cubicBezTo>
                    <a:cubicBezTo>
                      <a:pt x="155" y="64"/>
                      <a:pt x="155" y="64"/>
                      <a:pt x="155" y="64"/>
                    </a:cubicBezTo>
                    <a:cubicBezTo>
                      <a:pt x="165" y="64"/>
                      <a:pt x="165" y="64"/>
                      <a:pt x="165" y="64"/>
                    </a:cubicBezTo>
                    <a:cubicBezTo>
                      <a:pt x="165" y="66"/>
                      <a:pt x="165" y="66"/>
                      <a:pt x="165" y="66"/>
                    </a:cubicBezTo>
                    <a:cubicBezTo>
                      <a:pt x="165" y="71"/>
                      <a:pt x="164" y="75"/>
                      <a:pt x="161" y="78"/>
                    </a:cubicBezTo>
                    <a:cubicBezTo>
                      <a:pt x="159" y="80"/>
                      <a:pt x="155" y="82"/>
                      <a:pt x="150" y="82"/>
                    </a:cubicBezTo>
                    <a:cubicBezTo>
                      <a:pt x="146" y="82"/>
                      <a:pt x="142" y="80"/>
                      <a:pt x="140" y="78"/>
                    </a:cubicBezTo>
                    <a:cubicBezTo>
                      <a:pt x="137" y="75"/>
                      <a:pt x="136" y="71"/>
                      <a:pt x="136" y="66"/>
                    </a:cubicBezTo>
                    <a:cubicBezTo>
                      <a:pt x="136" y="44"/>
                      <a:pt x="136" y="44"/>
                      <a:pt x="136" y="44"/>
                    </a:cubicBezTo>
                    <a:cubicBezTo>
                      <a:pt x="136" y="40"/>
                      <a:pt x="137" y="36"/>
                      <a:pt x="140" y="34"/>
                    </a:cubicBezTo>
                    <a:cubicBezTo>
                      <a:pt x="143" y="31"/>
                      <a:pt x="146" y="30"/>
                      <a:pt x="151" y="30"/>
                    </a:cubicBezTo>
                    <a:cubicBezTo>
                      <a:pt x="155" y="30"/>
                      <a:pt x="159" y="31"/>
                      <a:pt x="161" y="33"/>
                    </a:cubicBezTo>
                    <a:cubicBezTo>
                      <a:pt x="164" y="36"/>
                      <a:pt x="165" y="39"/>
                      <a:pt x="165" y="44"/>
                    </a:cubicBezTo>
                    <a:lnTo>
                      <a:pt x="165" y="57"/>
                    </a:ln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Freeform 58"/>
              <p:cNvSpPr/>
              <p:nvPr/>
            </p:nvSpPr>
            <p:spPr bwMode="auto">
              <a:xfrm>
                <a:off x="3277" y="2573"/>
                <a:ext cx="22" cy="27"/>
              </a:xfrm>
              <a:custGeom>
                <a:avLst/>
                <a:gdLst>
                  <a:gd name="T0" fmla="*/ 4 w 9"/>
                  <a:gd name="T1" fmla="*/ 0 h 11"/>
                  <a:gd name="T2" fmla="*/ 1 w 9"/>
                  <a:gd name="T3" fmla="*/ 2 h 11"/>
                  <a:gd name="T4" fmla="*/ 0 w 9"/>
                  <a:gd name="T5" fmla="*/ 6 h 11"/>
                  <a:gd name="T6" fmla="*/ 0 w 9"/>
                  <a:gd name="T7" fmla="*/ 11 h 11"/>
                  <a:gd name="T8" fmla="*/ 9 w 9"/>
                  <a:gd name="T9" fmla="*/ 11 h 11"/>
                  <a:gd name="T10" fmla="*/ 9 w 9"/>
                  <a:gd name="T11" fmla="*/ 6 h 11"/>
                  <a:gd name="T12" fmla="*/ 8 w 9"/>
                  <a:gd name="T13" fmla="*/ 2 h 11"/>
                  <a:gd name="T14" fmla="*/ 4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4" y="0"/>
                    </a:moveTo>
                    <a:cubicBezTo>
                      <a:pt x="3" y="0"/>
                      <a:pt x="2" y="1"/>
                      <a:pt x="1" y="2"/>
                    </a:cubicBezTo>
                    <a:cubicBezTo>
                      <a:pt x="0" y="2"/>
                      <a:pt x="0" y="4"/>
                      <a:pt x="0" y="6"/>
                    </a:cubicBezTo>
                    <a:cubicBezTo>
                      <a:pt x="0" y="11"/>
                      <a:pt x="0" y="11"/>
                      <a:pt x="0" y="11"/>
                    </a:cubicBezTo>
                    <a:cubicBezTo>
                      <a:pt x="9" y="11"/>
                      <a:pt x="9" y="11"/>
                      <a:pt x="9" y="11"/>
                    </a:cubicBezTo>
                    <a:cubicBezTo>
                      <a:pt x="9" y="6"/>
                      <a:pt x="9" y="6"/>
                      <a:pt x="9" y="6"/>
                    </a:cubicBezTo>
                    <a:cubicBezTo>
                      <a:pt x="9" y="4"/>
                      <a:pt x="8" y="2"/>
                      <a:pt x="8" y="2"/>
                    </a:cubicBezTo>
                    <a:cubicBezTo>
                      <a:pt x="7" y="1"/>
                      <a:pt x="6" y="0"/>
                      <a:pt x="4" y="0"/>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Freeform 59"/>
              <p:cNvSpPr/>
              <p:nvPr/>
            </p:nvSpPr>
            <p:spPr bwMode="auto">
              <a:xfrm>
                <a:off x="3196" y="2573"/>
                <a:ext cx="19" cy="84"/>
              </a:xfrm>
              <a:custGeom>
                <a:avLst/>
                <a:gdLst>
                  <a:gd name="T0" fmla="*/ 4 w 8"/>
                  <a:gd name="T1" fmla="*/ 0 h 35"/>
                  <a:gd name="T2" fmla="*/ 2 w 8"/>
                  <a:gd name="T3" fmla="*/ 1 h 35"/>
                  <a:gd name="T4" fmla="*/ 0 w 8"/>
                  <a:gd name="T5" fmla="*/ 2 h 35"/>
                  <a:gd name="T6" fmla="*/ 0 w 8"/>
                  <a:gd name="T7" fmla="*/ 33 h 35"/>
                  <a:gd name="T8" fmla="*/ 2 w 8"/>
                  <a:gd name="T9" fmla="*/ 35 h 35"/>
                  <a:gd name="T10" fmla="*/ 5 w 8"/>
                  <a:gd name="T11" fmla="*/ 35 h 35"/>
                  <a:gd name="T12" fmla="*/ 8 w 8"/>
                  <a:gd name="T13" fmla="*/ 34 h 35"/>
                  <a:gd name="T14" fmla="*/ 8 w 8"/>
                  <a:gd name="T15" fmla="*/ 31 h 35"/>
                  <a:gd name="T16" fmla="*/ 8 w 8"/>
                  <a:gd name="T17" fmla="*/ 5 h 35"/>
                  <a:gd name="T18" fmla="*/ 7 w 8"/>
                  <a:gd name="T19" fmla="*/ 1 h 35"/>
                  <a:gd name="T20" fmla="*/ 4 w 8"/>
                  <a:gd name="T2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5">
                    <a:moveTo>
                      <a:pt x="4" y="0"/>
                    </a:moveTo>
                    <a:cubicBezTo>
                      <a:pt x="4" y="0"/>
                      <a:pt x="3" y="0"/>
                      <a:pt x="2" y="1"/>
                    </a:cubicBezTo>
                    <a:cubicBezTo>
                      <a:pt x="1" y="1"/>
                      <a:pt x="1" y="1"/>
                      <a:pt x="0" y="2"/>
                    </a:cubicBezTo>
                    <a:cubicBezTo>
                      <a:pt x="0" y="33"/>
                      <a:pt x="0" y="33"/>
                      <a:pt x="0" y="33"/>
                    </a:cubicBezTo>
                    <a:cubicBezTo>
                      <a:pt x="1" y="34"/>
                      <a:pt x="2" y="34"/>
                      <a:pt x="2" y="35"/>
                    </a:cubicBezTo>
                    <a:cubicBezTo>
                      <a:pt x="3" y="35"/>
                      <a:pt x="4" y="35"/>
                      <a:pt x="5" y="35"/>
                    </a:cubicBezTo>
                    <a:cubicBezTo>
                      <a:pt x="6" y="35"/>
                      <a:pt x="7" y="35"/>
                      <a:pt x="8" y="34"/>
                    </a:cubicBezTo>
                    <a:cubicBezTo>
                      <a:pt x="8" y="33"/>
                      <a:pt x="8" y="32"/>
                      <a:pt x="8" y="31"/>
                    </a:cubicBezTo>
                    <a:cubicBezTo>
                      <a:pt x="8" y="5"/>
                      <a:pt x="8" y="5"/>
                      <a:pt x="8" y="5"/>
                    </a:cubicBezTo>
                    <a:cubicBezTo>
                      <a:pt x="8" y="3"/>
                      <a:pt x="8" y="2"/>
                      <a:pt x="7" y="1"/>
                    </a:cubicBezTo>
                    <a:cubicBezTo>
                      <a:pt x="7" y="0"/>
                      <a:pt x="6" y="0"/>
                      <a:pt x="4" y="0"/>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60"/>
              <p:cNvSpPr/>
              <p:nvPr/>
            </p:nvSpPr>
            <p:spPr bwMode="auto">
              <a:xfrm>
                <a:off x="3016" y="2264"/>
                <a:ext cx="101" cy="177"/>
              </a:xfrm>
              <a:custGeom>
                <a:avLst/>
                <a:gdLst>
                  <a:gd name="T0" fmla="*/ 36 w 101"/>
                  <a:gd name="T1" fmla="*/ 177 h 177"/>
                  <a:gd name="T2" fmla="*/ 67 w 101"/>
                  <a:gd name="T3" fmla="*/ 177 h 177"/>
                  <a:gd name="T4" fmla="*/ 67 w 101"/>
                  <a:gd name="T5" fmla="*/ 103 h 177"/>
                  <a:gd name="T6" fmla="*/ 101 w 101"/>
                  <a:gd name="T7" fmla="*/ 0 h 177"/>
                  <a:gd name="T8" fmla="*/ 69 w 101"/>
                  <a:gd name="T9" fmla="*/ 0 h 177"/>
                  <a:gd name="T10" fmla="*/ 53 w 101"/>
                  <a:gd name="T11" fmla="*/ 72 h 177"/>
                  <a:gd name="T12" fmla="*/ 50 w 101"/>
                  <a:gd name="T13" fmla="*/ 72 h 177"/>
                  <a:gd name="T14" fmla="*/ 31 w 101"/>
                  <a:gd name="T15" fmla="*/ 0 h 177"/>
                  <a:gd name="T16" fmla="*/ 0 w 101"/>
                  <a:gd name="T17" fmla="*/ 0 h 177"/>
                  <a:gd name="T18" fmla="*/ 36 w 101"/>
                  <a:gd name="T19" fmla="*/ 108 h 177"/>
                  <a:gd name="T20" fmla="*/ 36 w 101"/>
                  <a:gd name="T21"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7">
                    <a:moveTo>
                      <a:pt x="36" y="177"/>
                    </a:moveTo>
                    <a:lnTo>
                      <a:pt x="67" y="177"/>
                    </a:lnTo>
                    <a:lnTo>
                      <a:pt x="67" y="103"/>
                    </a:lnTo>
                    <a:lnTo>
                      <a:pt x="101" y="0"/>
                    </a:lnTo>
                    <a:lnTo>
                      <a:pt x="69" y="0"/>
                    </a:lnTo>
                    <a:lnTo>
                      <a:pt x="53" y="72"/>
                    </a:lnTo>
                    <a:lnTo>
                      <a:pt x="50" y="72"/>
                    </a:lnTo>
                    <a:lnTo>
                      <a:pt x="31" y="0"/>
                    </a:lnTo>
                    <a:lnTo>
                      <a:pt x="0" y="0"/>
                    </a:lnTo>
                    <a:lnTo>
                      <a:pt x="36" y="108"/>
                    </a:lnTo>
                    <a:lnTo>
                      <a:pt x="36" y="177"/>
                    </a:ln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61"/>
              <p:cNvSpPr>
                <a:spLocks noEditPoints="1"/>
              </p:cNvSpPr>
              <p:nvPr/>
            </p:nvSpPr>
            <p:spPr bwMode="auto">
              <a:xfrm>
                <a:off x="3119" y="2307"/>
                <a:ext cx="79" cy="139"/>
              </a:xfrm>
              <a:custGeom>
                <a:avLst/>
                <a:gdLst>
                  <a:gd name="T0" fmla="*/ 16 w 33"/>
                  <a:gd name="T1" fmla="*/ 58 h 58"/>
                  <a:gd name="T2" fmla="*/ 28 w 33"/>
                  <a:gd name="T3" fmla="*/ 54 h 58"/>
                  <a:gd name="T4" fmla="*/ 33 w 33"/>
                  <a:gd name="T5" fmla="*/ 43 h 58"/>
                  <a:gd name="T6" fmla="*/ 33 w 33"/>
                  <a:gd name="T7" fmla="*/ 14 h 58"/>
                  <a:gd name="T8" fmla="*/ 28 w 33"/>
                  <a:gd name="T9" fmla="*/ 4 h 58"/>
                  <a:gd name="T10" fmla="*/ 17 w 33"/>
                  <a:gd name="T11" fmla="*/ 0 h 58"/>
                  <a:gd name="T12" fmla="*/ 5 w 33"/>
                  <a:gd name="T13" fmla="*/ 4 h 58"/>
                  <a:gd name="T14" fmla="*/ 0 w 33"/>
                  <a:gd name="T15" fmla="*/ 14 h 58"/>
                  <a:gd name="T16" fmla="*/ 0 w 33"/>
                  <a:gd name="T17" fmla="*/ 42 h 58"/>
                  <a:gd name="T18" fmla="*/ 5 w 33"/>
                  <a:gd name="T19" fmla="*/ 53 h 58"/>
                  <a:gd name="T20" fmla="*/ 16 w 33"/>
                  <a:gd name="T21" fmla="*/ 58 h 58"/>
                  <a:gd name="T22" fmla="*/ 12 w 33"/>
                  <a:gd name="T23" fmla="*/ 14 h 58"/>
                  <a:gd name="T24" fmla="*/ 13 w 33"/>
                  <a:gd name="T25" fmla="*/ 11 h 58"/>
                  <a:gd name="T26" fmla="*/ 16 w 33"/>
                  <a:gd name="T27" fmla="*/ 10 h 58"/>
                  <a:gd name="T28" fmla="*/ 20 w 33"/>
                  <a:gd name="T29" fmla="*/ 11 h 58"/>
                  <a:gd name="T30" fmla="*/ 21 w 33"/>
                  <a:gd name="T31" fmla="*/ 14 h 58"/>
                  <a:gd name="T32" fmla="*/ 21 w 33"/>
                  <a:gd name="T33" fmla="*/ 43 h 58"/>
                  <a:gd name="T34" fmla="*/ 20 w 33"/>
                  <a:gd name="T35" fmla="*/ 47 h 58"/>
                  <a:gd name="T36" fmla="*/ 16 w 33"/>
                  <a:gd name="T37" fmla="*/ 48 h 58"/>
                  <a:gd name="T38" fmla="*/ 13 w 33"/>
                  <a:gd name="T39" fmla="*/ 47 h 58"/>
                  <a:gd name="T40" fmla="*/ 12 w 33"/>
                  <a:gd name="T41" fmla="*/ 43 h 58"/>
                  <a:gd name="T42" fmla="*/ 12 w 33"/>
                  <a:gd name="T43"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58">
                    <a:moveTo>
                      <a:pt x="16" y="58"/>
                    </a:moveTo>
                    <a:cubicBezTo>
                      <a:pt x="21" y="58"/>
                      <a:pt x="25" y="56"/>
                      <a:pt x="28" y="54"/>
                    </a:cubicBezTo>
                    <a:cubicBezTo>
                      <a:pt x="31" y="51"/>
                      <a:pt x="33" y="47"/>
                      <a:pt x="33" y="43"/>
                    </a:cubicBezTo>
                    <a:cubicBezTo>
                      <a:pt x="33" y="14"/>
                      <a:pt x="33" y="14"/>
                      <a:pt x="33" y="14"/>
                    </a:cubicBezTo>
                    <a:cubicBezTo>
                      <a:pt x="33" y="10"/>
                      <a:pt x="31" y="7"/>
                      <a:pt x="28" y="4"/>
                    </a:cubicBezTo>
                    <a:cubicBezTo>
                      <a:pt x="25" y="1"/>
                      <a:pt x="21" y="0"/>
                      <a:pt x="17" y="0"/>
                    </a:cubicBezTo>
                    <a:cubicBezTo>
                      <a:pt x="12" y="0"/>
                      <a:pt x="8" y="1"/>
                      <a:pt x="5" y="4"/>
                    </a:cubicBezTo>
                    <a:cubicBezTo>
                      <a:pt x="2" y="6"/>
                      <a:pt x="0" y="10"/>
                      <a:pt x="0" y="14"/>
                    </a:cubicBezTo>
                    <a:cubicBezTo>
                      <a:pt x="0" y="42"/>
                      <a:pt x="0" y="42"/>
                      <a:pt x="0" y="42"/>
                    </a:cubicBezTo>
                    <a:cubicBezTo>
                      <a:pt x="0" y="47"/>
                      <a:pt x="2" y="51"/>
                      <a:pt x="5" y="53"/>
                    </a:cubicBezTo>
                    <a:cubicBezTo>
                      <a:pt x="8" y="56"/>
                      <a:pt x="11" y="58"/>
                      <a:pt x="16" y="58"/>
                    </a:cubicBezTo>
                    <a:close/>
                    <a:moveTo>
                      <a:pt x="12" y="14"/>
                    </a:moveTo>
                    <a:cubicBezTo>
                      <a:pt x="12" y="12"/>
                      <a:pt x="12" y="11"/>
                      <a:pt x="13" y="11"/>
                    </a:cubicBezTo>
                    <a:cubicBezTo>
                      <a:pt x="14" y="10"/>
                      <a:pt x="15" y="10"/>
                      <a:pt x="16" y="10"/>
                    </a:cubicBezTo>
                    <a:cubicBezTo>
                      <a:pt x="18" y="10"/>
                      <a:pt x="19" y="10"/>
                      <a:pt x="20" y="11"/>
                    </a:cubicBezTo>
                    <a:cubicBezTo>
                      <a:pt x="21" y="11"/>
                      <a:pt x="21" y="12"/>
                      <a:pt x="21" y="14"/>
                    </a:cubicBezTo>
                    <a:cubicBezTo>
                      <a:pt x="21" y="43"/>
                      <a:pt x="21" y="43"/>
                      <a:pt x="21" y="43"/>
                    </a:cubicBezTo>
                    <a:cubicBezTo>
                      <a:pt x="21" y="45"/>
                      <a:pt x="21" y="46"/>
                      <a:pt x="20" y="47"/>
                    </a:cubicBezTo>
                    <a:cubicBezTo>
                      <a:pt x="19" y="48"/>
                      <a:pt x="18" y="48"/>
                      <a:pt x="16" y="48"/>
                    </a:cubicBezTo>
                    <a:cubicBezTo>
                      <a:pt x="15" y="48"/>
                      <a:pt x="14" y="48"/>
                      <a:pt x="13" y="47"/>
                    </a:cubicBezTo>
                    <a:cubicBezTo>
                      <a:pt x="12" y="46"/>
                      <a:pt x="12" y="45"/>
                      <a:pt x="12" y="43"/>
                    </a:cubicBezTo>
                    <a:cubicBezTo>
                      <a:pt x="12" y="14"/>
                      <a:pt x="12" y="14"/>
                      <a:pt x="12" y="14"/>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Freeform 62"/>
              <p:cNvSpPr/>
              <p:nvPr/>
            </p:nvSpPr>
            <p:spPr bwMode="auto">
              <a:xfrm>
                <a:off x="3220" y="2312"/>
                <a:ext cx="77" cy="132"/>
              </a:xfrm>
              <a:custGeom>
                <a:avLst/>
                <a:gdLst>
                  <a:gd name="T0" fmla="*/ 7 w 32"/>
                  <a:gd name="T1" fmla="*/ 55 h 55"/>
                  <a:gd name="T2" fmla="*/ 14 w 32"/>
                  <a:gd name="T3" fmla="*/ 53 h 55"/>
                  <a:gd name="T4" fmla="*/ 20 w 32"/>
                  <a:gd name="T5" fmla="*/ 48 h 55"/>
                  <a:gd name="T6" fmla="*/ 20 w 32"/>
                  <a:gd name="T7" fmla="*/ 54 h 55"/>
                  <a:gd name="T8" fmla="*/ 32 w 32"/>
                  <a:gd name="T9" fmla="*/ 54 h 55"/>
                  <a:gd name="T10" fmla="*/ 32 w 32"/>
                  <a:gd name="T11" fmla="*/ 0 h 55"/>
                  <a:gd name="T12" fmla="*/ 20 w 32"/>
                  <a:gd name="T13" fmla="*/ 0 h 55"/>
                  <a:gd name="T14" fmla="*/ 20 w 32"/>
                  <a:gd name="T15" fmla="*/ 41 h 55"/>
                  <a:gd name="T16" fmla="*/ 17 w 32"/>
                  <a:gd name="T17" fmla="*/ 44 h 55"/>
                  <a:gd name="T18" fmla="*/ 14 w 32"/>
                  <a:gd name="T19" fmla="*/ 45 h 55"/>
                  <a:gd name="T20" fmla="*/ 12 w 32"/>
                  <a:gd name="T21" fmla="*/ 44 h 55"/>
                  <a:gd name="T22" fmla="*/ 11 w 32"/>
                  <a:gd name="T23" fmla="*/ 41 h 55"/>
                  <a:gd name="T24" fmla="*/ 11 w 32"/>
                  <a:gd name="T25" fmla="*/ 0 h 55"/>
                  <a:gd name="T26" fmla="*/ 0 w 32"/>
                  <a:gd name="T27" fmla="*/ 0 h 55"/>
                  <a:gd name="T28" fmla="*/ 0 w 32"/>
                  <a:gd name="T29" fmla="*/ 45 h 55"/>
                  <a:gd name="T30" fmla="*/ 2 w 32"/>
                  <a:gd name="T31" fmla="*/ 53 h 55"/>
                  <a:gd name="T32" fmla="*/ 7 w 32"/>
                  <a:gd name="T3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55">
                    <a:moveTo>
                      <a:pt x="7" y="55"/>
                    </a:moveTo>
                    <a:cubicBezTo>
                      <a:pt x="10" y="55"/>
                      <a:pt x="12" y="54"/>
                      <a:pt x="14" y="53"/>
                    </a:cubicBezTo>
                    <a:cubicBezTo>
                      <a:pt x="16" y="52"/>
                      <a:pt x="18" y="50"/>
                      <a:pt x="20" y="48"/>
                    </a:cubicBezTo>
                    <a:cubicBezTo>
                      <a:pt x="20" y="54"/>
                      <a:pt x="20" y="54"/>
                      <a:pt x="20" y="54"/>
                    </a:cubicBezTo>
                    <a:cubicBezTo>
                      <a:pt x="32" y="54"/>
                      <a:pt x="32" y="54"/>
                      <a:pt x="32" y="54"/>
                    </a:cubicBezTo>
                    <a:cubicBezTo>
                      <a:pt x="32" y="0"/>
                      <a:pt x="32" y="0"/>
                      <a:pt x="32" y="0"/>
                    </a:cubicBezTo>
                    <a:cubicBezTo>
                      <a:pt x="20" y="0"/>
                      <a:pt x="20" y="0"/>
                      <a:pt x="20" y="0"/>
                    </a:cubicBezTo>
                    <a:cubicBezTo>
                      <a:pt x="20" y="41"/>
                      <a:pt x="20" y="41"/>
                      <a:pt x="20" y="41"/>
                    </a:cubicBezTo>
                    <a:cubicBezTo>
                      <a:pt x="19" y="42"/>
                      <a:pt x="18" y="43"/>
                      <a:pt x="17" y="44"/>
                    </a:cubicBezTo>
                    <a:cubicBezTo>
                      <a:pt x="16" y="45"/>
                      <a:pt x="15" y="45"/>
                      <a:pt x="14" y="45"/>
                    </a:cubicBezTo>
                    <a:cubicBezTo>
                      <a:pt x="13" y="45"/>
                      <a:pt x="12" y="45"/>
                      <a:pt x="12" y="44"/>
                    </a:cubicBezTo>
                    <a:cubicBezTo>
                      <a:pt x="11" y="44"/>
                      <a:pt x="11" y="43"/>
                      <a:pt x="11" y="41"/>
                    </a:cubicBezTo>
                    <a:cubicBezTo>
                      <a:pt x="11" y="0"/>
                      <a:pt x="11" y="0"/>
                      <a:pt x="11" y="0"/>
                    </a:cubicBezTo>
                    <a:cubicBezTo>
                      <a:pt x="0" y="0"/>
                      <a:pt x="0" y="0"/>
                      <a:pt x="0" y="0"/>
                    </a:cubicBezTo>
                    <a:cubicBezTo>
                      <a:pt x="0" y="45"/>
                      <a:pt x="0" y="45"/>
                      <a:pt x="0" y="45"/>
                    </a:cubicBezTo>
                    <a:cubicBezTo>
                      <a:pt x="0" y="48"/>
                      <a:pt x="0" y="51"/>
                      <a:pt x="2" y="53"/>
                    </a:cubicBezTo>
                    <a:cubicBezTo>
                      <a:pt x="3" y="54"/>
                      <a:pt x="5" y="55"/>
                      <a:pt x="7" y="55"/>
                    </a:cubicBezTo>
                    <a:close/>
                  </a:path>
                </a:pathLst>
              </a:custGeom>
              <a:grpFill/>
              <a:ln>
                <a:noFill/>
              </a:ln>
            </p:spPr>
            <p:txBody>
              <a:bodyPr/>
              <a:lstStyle/>
              <a:p>
                <a:pPr>
                  <a:defRPr/>
                </a:pPr>
                <a:endParaRPr lang="zh-TW"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6646" name="Freeform 85"/>
            <p:cNvSpPr>
              <a:spLocks noChangeAspect="1" noEditPoints="1"/>
            </p:cNvSpPr>
            <p:nvPr/>
          </p:nvSpPr>
          <p:spPr bwMode="auto">
            <a:xfrm>
              <a:off x="6566297" y="2545160"/>
              <a:ext cx="271463" cy="270272"/>
            </a:xfrm>
            <a:custGeom>
              <a:avLst/>
              <a:gdLst>
                <a:gd name="T0" fmla="*/ 2147483647 w 199"/>
                <a:gd name="T1" fmla="*/ 0 h 198"/>
                <a:gd name="T2" fmla="*/ 2147483647 w 199"/>
                <a:gd name="T3" fmla="*/ 0 h 198"/>
                <a:gd name="T4" fmla="*/ 0 w 199"/>
                <a:gd name="T5" fmla="*/ 2147483647 h 198"/>
                <a:gd name="T6" fmla="*/ 0 w 199"/>
                <a:gd name="T7" fmla="*/ 2147483647 h 198"/>
                <a:gd name="T8" fmla="*/ 0 w 199"/>
                <a:gd name="T9" fmla="*/ 2147483647 h 198"/>
                <a:gd name="T10" fmla="*/ 2147483647 w 199"/>
                <a:gd name="T11" fmla="*/ 2147483647 h 198"/>
                <a:gd name="T12" fmla="*/ 2147483647 w 199"/>
                <a:gd name="T13" fmla="*/ 2147483647 h 198"/>
                <a:gd name="T14" fmla="*/ 2147483647 w 199"/>
                <a:gd name="T15" fmla="*/ 2147483647 h 198"/>
                <a:gd name="T16" fmla="*/ 2147483647 w 199"/>
                <a:gd name="T17" fmla="*/ 2147483647 h 198"/>
                <a:gd name="T18" fmla="*/ 2147483647 w 199"/>
                <a:gd name="T19" fmla="*/ 2147483647 h 198"/>
                <a:gd name="T20" fmla="*/ 2147483647 w 199"/>
                <a:gd name="T21" fmla="*/ 0 h 198"/>
                <a:gd name="T22" fmla="*/ 2147483647 w 199"/>
                <a:gd name="T23" fmla="*/ 2147483647 h 198"/>
                <a:gd name="T24" fmla="*/ 2147483647 w 199"/>
                <a:gd name="T25" fmla="*/ 2147483647 h 198"/>
                <a:gd name="T26" fmla="*/ 2147483647 w 199"/>
                <a:gd name="T27" fmla="*/ 2147483647 h 198"/>
                <a:gd name="T28" fmla="*/ 2147483647 w 199"/>
                <a:gd name="T29" fmla="*/ 2147483647 h 198"/>
                <a:gd name="T30" fmla="*/ 2147483647 w 199"/>
                <a:gd name="T31" fmla="*/ 2147483647 h 198"/>
                <a:gd name="T32" fmla="*/ 2147483647 w 199"/>
                <a:gd name="T33" fmla="*/ 2147483647 h 198"/>
                <a:gd name="T34" fmla="*/ 2147483647 w 199"/>
                <a:gd name="T35" fmla="*/ 2147483647 h 198"/>
                <a:gd name="T36" fmla="*/ 2147483647 w 199"/>
                <a:gd name="T37" fmla="*/ 2147483647 h 198"/>
                <a:gd name="T38" fmla="*/ 2147483647 w 199"/>
                <a:gd name="T39" fmla="*/ 2147483647 h 198"/>
                <a:gd name="T40" fmla="*/ 2147483647 w 199"/>
                <a:gd name="T41" fmla="*/ 2147483647 h 198"/>
                <a:gd name="T42" fmla="*/ 2147483647 w 199"/>
                <a:gd name="T43" fmla="*/ 2147483647 h 198"/>
                <a:gd name="T44" fmla="*/ 2147483647 w 199"/>
                <a:gd name="T45" fmla="*/ 2147483647 h 198"/>
                <a:gd name="T46" fmla="*/ 2147483647 w 199"/>
                <a:gd name="T47" fmla="*/ 2147483647 h 198"/>
                <a:gd name="T48" fmla="*/ 2147483647 w 199"/>
                <a:gd name="T49" fmla="*/ 2147483647 h 198"/>
                <a:gd name="T50" fmla="*/ 2147483647 w 199"/>
                <a:gd name="T51" fmla="*/ 2147483647 h 198"/>
                <a:gd name="T52" fmla="*/ 2147483647 w 199"/>
                <a:gd name="T53" fmla="*/ 2147483647 h 198"/>
                <a:gd name="T54" fmla="*/ 2147483647 w 199"/>
                <a:gd name="T55" fmla="*/ 2147483647 h 198"/>
                <a:gd name="T56" fmla="*/ 2147483647 w 199"/>
                <a:gd name="T57" fmla="*/ 2147483647 h 198"/>
                <a:gd name="T58" fmla="*/ 2147483647 w 199"/>
                <a:gd name="T59" fmla="*/ 2147483647 h 198"/>
                <a:gd name="T60" fmla="*/ 2147483647 w 199"/>
                <a:gd name="T61" fmla="*/ 2147483647 h 198"/>
                <a:gd name="T62" fmla="*/ 2147483647 w 199"/>
                <a:gd name="T63" fmla="*/ 2147483647 h 198"/>
                <a:gd name="T64" fmla="*/ 2147483647 w 199"/>
                <a:gd name="T65" fmla="*/ 2147483647 h 198"/>
                <a:gd name="T66" fmla="*/ 2147483647 w 199"/>
                <a:gd name="T67" fmla="*/ 2147483647 h 198"/>
                <a:gd name="T68" fmla="*/ 2147483647 w 199"/>
                <a:gd name="T69" fmla="*/ 2147483647 h 198"/>
                <a:gd name="T70" fmla="*/ 2147483647 w 199"/>
                <a:gd name="T71" fmla="*/ 2147483647 h 198"/>
                <a:gd name="T72" fmla="*/ 2147483647 w 199"/>
                <a:gd name="T73" fmla="*/ 2147483647 h 1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9" h="198">
                  <a:moveTo>
                    <a:pt x="160" y="0"/>
                  </a:moveTo>
                  <a:cubicBezTo>
                    <a:pt x="39" y="0"/>
                    <a:pt x="39" y="0"/>
                    <a:pt x="39" y="0"/>
                  </a:cubicBezTo>
                  <a:cubicBezTo>
                    <a:pt x="17" y="0"/>
                    <a:pt x="0" y="17"/>
                    <a:pt x="0" y="38"/>
                  </a:cubicBezTo>
                  <a:cubicBezTo>
                    <a:pt x="0" y="79"/>
                    <a:pt x="0" y="79"/>
                    <a:pt x="0" y="79"/>
                  </a:cubicBezTo>
                  <a:cubicBezTo>
                    <a:pt x="0" y="160"/>
                    <a:pt x="0" y="160"/>
                    <a:pt x="0" y="160"/>
                  </a:cubicBezTo>
                  <a:cubicBezTo>
                    <a:pt x="0" y="181"/>
                    <a:pt x="17" y="198"/>
                    <a:pt x="39" y="198"/>
                  </a:cubicBezTo>
                  <a:cubicBezTo>
                    <a:pt x="160" y="198"/>
                    <a:pt x="160" y="198"/>
                    <a:pt x="160" y="198"/>
                  </a:cubicBezTo>
                  <a:cubicBezTo>
                    <a:pt x="181" y="198"/>
                    <a:pt x="199" y="181"/>
                    <a:pt x="199" y="160"/>
                  </a:cubicBezTo>
                  <a:cubicBezTo>
                    <a:pt x="199" y="79"/>
                    <a:pt x="199" y="79"/>
                    <a:pt x="199" y="79"/>
                  </a:cubicBezTo>
                  <a:cubicBezTo>
                    <a:pt x="199" y="38"/>
                    <a:pt x="199" y="38"/>
                    <a:pt x="199" y="38"/>
                  </a:cubicBezTo>
                  <a:cubicBezTo>
                    <a:pt x="199" y="17"/>
                    <a:pt x="181" y="0"/>
                    <a:pt x="160" y="0"/>
                  </a:cubicBezTo>
                  <a:close/>
                  <a:moveTo>
                    <a:pt x="171" y="23"/>
                  </a:moveTo>
                  <a:cubicBezTo>
                    <a:pt x="176" y="23"/>
                    <a:pt x="176" y="23"/>
                    <a:pt x="176" y="23"/>
                  </a:cubicBezTo>
                  <a:cubicBezTo>
                    <a:pt x="176" y="27"/>
                    <a:pt x="176" y="27"/>
                    <a:pt x="176" y="27"/>
                  </a:cubicBezTo>
                  <a:cubicBezTo>
                    <a:pt x="176" y="56"/>
                    <a:pt x="176" y="56"/>
                    <a:pt x="176" y="56"/>
                  </a:cubicBezTo>
                  <a:cubicBezTo>
                    <a:pt x="142" y="56"/>
                    <a:pt x="142" y="56"/>
                    <a:pt x="142" y="56"/>
                  </a:cubicBezTo>
                  <a:cubicBezTo>
                    <a:pt x="142" y="23"/>
                    <a:pt x="142" y="23"/>
                    <a:pt x="142" y="23"/>
                  </a:cubicBezTo>
                  <a:lnTo>
                    <a:pt x="171" y="23"/>
                  </a:lnTo>
                  <a:close/>
                  <a:moveTo>
                    <a:pt x="71" y="79"/>
                  </a:moveTo>
                  <a:cubicBezTo>
                    <a:pt x="77" y="70"/>
                    <a:pt x="88" y="64"/>
                    <a:pt x="99" y="64"/>
                  </a:cubicBezTo>
                  <a:cubicBezTo>
                    <a:pt x="111" y="64"/>
                    <a:pt x="121" y="70"/>
                    <a:pt x="128" y="79"/>
                  </a:cubicBezTo>
                  <a:cubicBezTo>
                    <a:pt x="132" y="84"/>
                    <a:pt x="134" y="91"/>
                    <a:pt x="134" y="99"/>
                  </a:cubicBezTo>
                  <a:cubicBezTo>
                    <a:pt x="134" y="118"/>
                    <a:pt x="119" y="134"/>
                    <a:pt x="99" y="134"/>
                  </a:cubicBezTo>
                  <a:cubicBezTo>
                    <a:pt x="80" y="134"/>
                    <a:pt x="65" y="118"/>
                    <a:pt x="65" y="99"/>
                  </a:cubicBezTo>
                  <a:cubicBezTo>
                    <a:pt x="65" y="91"/>
                    <a:pt x="67" y="84"/>
                    <a:pt x="71" y="79"/>
                  </a:cubicBezTo>
                  <a:close/>
                  <a:moveTo>
                    <a:pt x="179" y="160"/>
                  </a:moveTo>
                  <a:cubicBezTo>
                    <a:pt x="179" y="170"/>
                    <a:pt x="171" y="179"/>
                    <a:pt x="160" y="179"/>
                  </a:cubicBezTo>
                  <a:cubicBezTo>
                    <a:pt x="39" y="179"/>
                    <a:pt x="39" y="179"/>
                    <a:pt x="39" y="179"/>
                  </a:cubicBezTo>
                  <a:cubicBezTo>
                    <a:pt x="28" y="179"/>
                    <a:pt x="20" y="170"/>
                    <a:pt x="20" y="160"/>
                  </a:cubicBezTo>
                  <a:cubicBezTo>
                    <a:pt x="20" y="79"/>
                    <a:pt x="20" y="79"/>
                    <a:pt x="20" y="79"/>
                  </a:cubicBezTo>
                  <a:cubicBezTo>
                    <a:pt x="49" y="79"/>
                    <a:pt x="49" y="79"/>
                    <a:pt x="49" y="79"/>
                  </a:cubicBezTo>
                  <a:cubicBezTo>
                    <a:pt x="47" y="85"/>
                    <a:pt x="45" y="92"/>
                    <a:pt x="45" y="99"/>
                  </a:cubicBezTo>
                  <a:cubicBezTo>
                    <a:pt x="45" y="129"/>
                    <a:pt x="70" y="153"/>
                    <a:pt x="99" y="153"/>
                  </a:cubicBezTo>
                  <a:cubicBezTo>
                    <a:pt x="129" y="153"/>
                    <a:pt x="154" y="129"/>
                    <a:pt x="154" y="99"/>
                  </a:cubicBezTo>
                  <a:cubicBezTo>
                    <a:pt x="154" y="92"/>
                    <a:pt x="152" y="85"/>
                    <a:pt x="150" y="79"/>
                  </a:cubicBezTo>
                  <a:cubicBezTo>
                    <a:pt x="179" y="79"/>
                    <a:pt x="179" y="79"/>
                    <a:pt x="179" y="79"/>
                  </a:cubicBezTo>
                  <a:lnTo>
                    <a:pt x="179" y="1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3" name="TextBox 57"/>
          <p:cNvSpPr txBox="1"/>
          <p:nvPr/>
        </p:nvSpPr>
        <p:spPr bwMode="auto">
          <a:xfrm>
            <a:off x="460933" y="2830666"/>
            <a:ext cx="2818525" cy="573875"/>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4" name="TextBox 57"/>
          <p:cNvSpPr txBox="1"/>
          <p:nvPr/>
        </p:nvSpPr>
        <p:spPr bwMode="auto">
          <a:xfrm>
            <a:off x="460933" y="3918576"/>
            <a:ext cx="2818525" cy="598497"/>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5" name="TextBox 57"/>
          <p:cNvSpPr txBox="1"/>
          <p:nvPr/>
        </p:nvSpPr>
        <p:spPr bwMode="auto">
          <a:xfrm>
            <a:off x="460933" y="5004813"/>
            <a:ext cx="2818525" cy="598497"/>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57"/>
          <p:cNvSpPr txBox="1"/>
          <p:nvPr/>
        </p:nvSpPr>
        <p:spPr bwMode="auto">
          <a:xfrm>
            <a:off x="3354774" y="2830666"/>
            <a:ext cx="2818525" cy="598497"/>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TextBox 57"/>
          <p:cNvSpPr txBox="1"/>
          <p:nvPr/>
        </p:nvSpPr>
        <p:spPr bwMode="auto">
          <a:xfrm>
            <a:off x="3354774" y="3918576"/>
            <a:ext cx="2818525" cy="573875"/>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TextBox 57"/>
          <p:cNvSpPr txBox="1"/>
          <p:nvPr/>
        </p:nvSpPr>
        <p:spPr bwMode="auto">
          <a:xfrm>
            <a:off x="3354774" y="5004813"/>
            <a:ext cx="2818525" cy="598497"/>
          </a:xfrm>
          <a:prstGeom prst="rect">
            <a:avLst/>
          </a:prstGeom>
          <a:noFill/>
        </p:spPr>
        <p:txBody>
          <a:bodyPr>
            <a:spAutoFit/>
          </a:bodyPr>
          <a:lstStyle/>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a:p>
            <a:pPr algn="ctr">
              <a:lnSpc>
                <a:spcPct val="130000"/>
              </a:lnSpc>
              <a:defRPr/>
            </a:pPr>
            <a:r>
              <a:rPr lang="zh-CN" altLang="en-US" sz="12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请在此处输入您的文本</a:t>
            </a:r>
            <a:endParaRPr lang="en-US" altLang="zh-CN" sz="1265" kern="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文本框 48"/>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50" name="矩形 49"/>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0-#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500" fill="hold"/>
                                        <p:tgtEl>
                                          <p:spTgt spid="46"/>
                                        </p:tgtEl>
                                        <p:attrNameLst>
                                          <p:attrName>ppt_x</p:attrName>
                                        </p:attrNameLst>
                                      </p:cBhvr>
                                      <p:tavLst>
                                        <p:tav tm="0">
                                          <p:val>
                                            <p:strVal val="0-#ppt_w/2"/>
                                          </p:val>
                                        </p:tav>
                                        <p:tav tm="100000">
                                          <p:val>
                                            <p:strVal val="#ppt_x"/>
                                          </p:val>
                                        </p:tav>
                                      </p:tavLst>
                                    </p:anim>
                                    <p:anim calcmode="lin" valueType="num">
                                      <p:cBhvr additive="base">
                                        <p:cTn id="24" dur="500" fill="hold"/>
                                        <p:tgtEl>
                                          <p:spTgt spid="4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additive="base">
                                        <p:cTn id="27" dur="500" fill="hold"/>
                                        <p:tgtEl>
                                          <p:spTgt spid="44"/>
                                        </p:tgtEl>
                                        <p:attrNameLst>
                                          <p:attrName>ppt_x</p:attrName>
                                        </p:attrNameLst>
                                      </p:cBhvr>
                                      <p:tavLst>
                                        <p:tav tm="0">
                                          <p:val>
                                            <p:strVal val="0-#ppt_w/2"/>
                                          </p:val>
                                        </p:tav>
                                        <p:tav tm="100000">
                                          <p:val>
                                            <p:strVal val="#ppt_x"/>
                                          </p:val>
                                        </p:tav>
                                      </p:tavLst>
                                    </p:anim>
                                    <p:anim calcmode="lin" valueType="num">
                                      <p:cBhvr additive="base">
                                        <p:cTn id="28" dur="500" fill="hold"/>
                                        <p:tgtEl>
                                          <p:spTgt spid="4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0-#ppt_w/2"/>
                                          </p:val>
                                        </p:tav>
                                        <p:tav tm="100000">
                                          <p:val>
                                            <p:strVal val="#ppt_x"/>
                                          </p:val>
                                        </p:tav>
                                      </p:tavLst>
                                    </p:anim>
                                    <p:anim calcmode="lin" valueType="num">
                                      <p:cBhvr additive="base">
                                        <p:cTn id="36" dur="500" fill="hold"/>
                                        <p:tgtEl>
                                          <p:spTgt spid="4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9"/>
          <p:cNvGrpSpPr/>
          <p:nvPr/>
        </p:nvGrpSpPr>
        <p:grpSpPr>
          <a:xfrm>
            <a:off x="6185371" y="1296011"/>
            <a:ext cx="775293" cy="5661753"/>
            <a:chOff x="4124802" y="1156869"/>
            <a:chExt cx="5390196" cy="5368475"/>
          </a:xfrm>
          <a:effectLst>
            <a:outerShdw blurRad="50800" dist="38100" dir="5400000" algn="t" rotWithShape="0">
              <a:prstClr val="black">
                <a:alpha val="40000"/>
              </a:prstClr>
            </a:outerShdw>
          </a:effectLst>
        </p:grpSpPr>
        <p:sp>
          <p:nvSpPr>
            <p:cNvPr id="51" name="椭圆 50"/>
            <p:cNvSpPr/>
            <p:nvPr/>
          </p:nvSpPr>
          <p:spPr>
            <a:xfrm>
              <a:off x="4621472" y="1156869"/>
              <a:ext cx="2650210" cy="167164"/>
            </a:xfrm>
            <a:prstGeom prst="ellipse">
              <a:avLst/>
            </a:prstGeom>
            <a:gradFill flip="none" rotWithShape="1">
              <a:gsLst>
                <a:gs pos="100000">
                  <a:srgbClr val="FBFBFB"/>
                </a:gs>
                <a:gs pos="62000">
                  <a:srgbClr val="F3F3F3"/>
                </a:gs>
                <a:gs pos="0">
                  <a:srgbClr val="CFD0CD"/>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grpSp>
          <p:nvGrpSpPr>
            <p:cNvPr id="5" name="组合 51"/>
            <p:cNvGrpSpPr/>
            <p:nvPr/>
          </p:nvGrpSpPr>
          <p:grpSpPr>
            <a:xfrm>
              <a:off x="4124802" y="1230608"/>
              <a:ext cx="5390196" cy="5294736"/>
              <a:chOff x="4124802" y="1230608"/>
              <a:chExt cx="5390196" cy="5294736"/>
            </a:xfrm>
          </p:grpSpPr>
          <p:sp>
            <p:nvSpPr>
              <p:cNvPr id="53" name="椭圆 52"/>
              <p:cNvSpPr/>
              <p:nvPr/>
            </p:nvSpPr>
            <p:spPr>
              <a:xfrm>
                <a:off x="4124802" y="5601873"/>
                <a:ext cx="5390196" cy="923471"/>
              </a:xfrm>
              <a:prstGeom prst="ellipse">
                <a:avLst/>
              </a:prstGeom>
              <a:gradFill flip="none" rotWithShape="1">
                <a:gsLst>
                  <a:gs pos="77000">
                    <a:srgbClr val="000000">
                      <a:alpha val="5000"/>
                    </a:srgbClr>
                  </a:gs>
                  <a:gs pos="61000">
                    <a:srgbClr val="000000">
                      <a:alpha val="19000"/>
                    </a:srgbClr>
                  </a:gs>
                  <a:gs pos="21000">
                    <a:srgbClr val="000000">
                      <a:alpha val="22000"/>
                    </a:srgbClr>
                  </a:gs>
                  <a:gs pos="100000">
                    <a:schemeClr val="tx1">
                      <a:alpha val="0"/>
                    </a:schemeClr>
                  </a:gs>
                  <a:gs pos="0">
                    <a:schemeClr val="tx1">
                      <a:alpha val="50000"/>
                    </a:schemeClr>
                  </a:gs>
                </a:gsLst>
                <a:lin ang="0" scaled="1"/>
                <a:tileRect/>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grpSp>
            <p:nvGrpSpPr>
              <p:cNvPr id="6" name="组合 53"/>
              <p:cNvGrpSpPr/>
              <p:nvPr/>
            </p:nvGrpSpPr>
            <p:grpSpPr>
              <a:xfrm>
                <a:off x="4621472" y="1230608"/>
                <a:ext cx="2650210" cy="4982626"/>
                <a:chOff x="4621472" y="1230608"/>
                <a:chExt cx="2650210" cy="4982626"/>
              </a:xfrm>
            </p:grpSpPr>
            <p:sp>
              <p:nvSpPr>
                <p:cNvPr id="55" name="任意多边形 54"/>
                <p:cNvSpPr/>
                <p:nvPr/>
              </p:nvSpPr>
              <p:spPr>
                <a:xfrm>
                  <a:off x="4621472" y="1230608"/>
                  <a:ext cx="2650210" cy="4982626"/>
                </a:xfrm>
                <a:custGeom>
                  <a:avLst/>
                  <a:gdLst>
                    <a:gd name="connsiteX0" fmla="*/ 0 w 2650210"/>
                    <a:gd name="connsiteY0" fmla="*/ 0 h 4982626"/>
                    <a:gd name="connsiteX1" fmla="*/ 2650210 w 2650210"/>
                    <a:gd name="connsiteY1" fmla="*/ 0 h 4982626"/>
                    <a:gd name="connsiteX2" fmla="*/ 2650210 w 2650210"/>
                    <a:gd name="connsiteY2" fmla="*/ 1016000 h 4982626"/>
                    <a:gd name="connsiteX3" fmla="*/ 2650210 w 2650210"/>
                    <a:gd name="connsiteY3" fmla="*/ 4835471 h 4982626"/>
                    <a:gd name="connsiteX4" fmla="*/ 1325105 w 2650210"/>
                    <a:gd name="connsiteY4" fmla="*/ 4982626 h 4982626"/>
                    <a:gd name="connsiteX5" fmla="*/ 0 w 2650210"/>
                    <a:gd name="connsiteY5" fmla="*/ 4835471 h 4982626"/>
                    <a:gd name="connsiteX6" fmla="*/ 0 w 2650210"/>
                    <a:gd name="connsiteY6" fmla="*/ 1016000 h 498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0210" h="4982626">
                      <a:moveTo>
                        <a:pt x="0" y="0"/>
                      </a:moveTo>
                      <a:lnTo>
                        <a:pt x="2650210" y="0"/>
                      </a:lnTo>
                      <a:lnTo>
                        <a:pt x="2650210" y="1016000"/>
                      </a:lnTo>
                      <a:lnTo>
                        <a:pt x="2650210" y="4835471"/>
                      </a:lnTo>
                      <a:cubicBezTo>
                        <a:pt x="2650210" y="4916742"/>
                        <a:pt x="2056940" y="4982626"/>
                        <a:pt x="1325105" y="4982626"/>
                      </a:cubicBezTo>
                      <a:cubicBezTo>
                        <a:pt x="593270" y="4982626"/>
                        <a:pt x="0" y="4916742"/>
                        <a:pt x="0" y="4835471"/>
                      </a:cubicBezTo>
                      <a:lnTo>
                        <a:pt x="0" y="1016000"/>
                      </a:lnTo>
                      <a:close/>
                    </a:path>
                  </a:pathLst>
                </a:custGeom>
                <a:gradFill>
                  <a:gsLst>
                    <a:gs pos="31000">
                      <a:schemeClr val="bg1">
                        <a:lumMod val="95000"/>
                      </a:schemeClr>
                    </a:gs>
                    <a:gs pos="100000">
                      <a:srgbClr val="D2D3D0"/>
                    </a:gs>
                    <a:gs pos="83000">
                      <a:srgbClr val="C7C8C5"/>
                    </a:gs>
                    <a:gs pos="68000">
                      <a:srgbClr val="D3D3D1"/>
                    </a:gs>
                    <a:gs pos="49000">
                      <a:srgbClr val="E3E3E1"/>
                    </a:gs>
                    <a:gs pos="17000">
                      <a:srgbClr val="F2F2F0"/>
                    </a:gs>
                    <a:gs pos="0">
                      <a:schemeClr val="bg1">
                        <a:lumMod val="8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sp>
              <p:nvSpPr>
                <p:cNvPr id="56" name="任意多边形 55"/>
                <p:cNvSpPr/>
                <p:nvPr/>
              </p:nvSpPr>
              <p:spPr>
                <a:xfrm>
                  <a:off x="4621472" y="2454661"/>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sp>
              <p:nvSpPr>
                <p:cNvPr id="57" name="任意多边形 56"/>
                <p:cNvSpPr/>
                <p:nvPr/>
              </p:nvSpPr>
              <p:spPr>
                <a:xfrm>
                  <a:off x="4621472" y="37393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sp>
              <p:nvSpPr>
                <p:cNvPr id="58" name="任意多边形 57"/>
                <p:cNvSpPr/>
                <p:nvPr/>
              </p:nvSpPr>
              <p:spPr>
                <a:xfrm>
                  <a:off x="4621472" y="4907742"/>
                  <a:ext cx="2647950" cy="152400"/>
                </a:xfrm>
                <a:custGeom>
                  <a:avLst/>
                  <a:gdLst>
                    <a:gd name="connsiteX0" fmla="*/ 0 w 2671763"/>
                    <a:gd name="connsiteY0" fmla="*/ 0 h 138119"/>
                    <a:gd name="connsiteX1" fmla="*/ 1352550 w 2671763"/>
                    <a:gd name="connsiteY1" fmla="*/ 138112 h 138119"/>
                    <a:gd name="connsiteX2" fmla="*/ 2671763 w 2671763"/>
                    <a:gd name="connsiteY2" fmla="*/ 4762 h 138119"/>
                    <a:gd name="connsiteX0-1" fmla="*/ 0 w 2671763"/>
                    <a:gd name="connsiteY0-2" fmla="*/ 0 h 138119"/>
                    <a:gd name="connsiteX1-3" fmla="*/ 1352550 w 2671763"/>
                    <a:gd name="connsiteY1-4" fmla="*/ 138112 h 138119"/>
                    <a:gd name="connsiteX2-5" fmla="*/ 2671763 w 2671763"/>
                    <a:gd name="connsiteY2-6" fmla="*/ 4762 h 138119"/>
                    <a:gd name="connsiteX0-7" fmla="*/ 0 w 2671763"/>
                    <a:gd name="connsiteY0-8" fmla="*/ 0 h 138120"/>
                    <a:gd name="connsiteX1-9" fmla="*/ 1352550 w 2671763"/>
                    <a:gd name="connsiteY1-10" fmla="*/ 138112 h 138120"/>
                    <a:gd name="connsiteX2-11" fmla="*/ 2671763 w 2671763"/>
                    <a:gd name="connsiteY2-12" fmla="*/ 4762 h 138120"/>
                    <a:gd name="connsiteX0-13" fmla="*/ 0 w 2652713"/>
                    <a:gd name="connsiteY0-14" fmla="*/ 14288 h 153386"/>
                    <a:gd name="connsiteX1-15" fmla="*/ 1352550 w 2652713"/>
                    <a:gd name="connsiteY1-16" fmla="*/ 152400 h 153386"/>
                    <a:gd name="connsiteX2-17" fmla="*/ 2652713 w 2652713"/>
                    <a:gd name="connsiteY2-18" fmla="*/ 0 h 153386"/>
                    <a:gd name="connsiteX0-19" fmla="*/ 0 w 2652713"/>
                    <a:gd name="connsiteY0-20" fmla="*/ 0 h 138197"/>
                    <a:gd name="connsiteX1-21" fmla="*/ 1352550 w 2652713"/>
                    <a:gd name="connsiteY1-22" fmla="*/ 138112 h 138197"/>
                    <a:gd name="connsiteX2-23" fmla="*/ 2652713 w 2652713"/>
                    <a:gd name="connsiteY2-24" fmla="*/ 14287 h 138197"/>
                    <a:gd name="connsiteX0-25" fmla="*/ 0 w 2647950"/>
                    <a:gd name="connsiteY0-26" fmla="*/ 1 h 125521"/>
                    <a:gd name="connsiteX1-27" fmla="*/ 1347787 w 2647950"/>
                    <a:gd name="connsiteY1-28" fmla="*/ 123825 h 125521"/>
                    <a:gd name="connsiteX2-29" fmla="*/ 2647950 w 2647950"/>
                    <a:gd name="connsiteY2-30" fmla="*/ 0 h 125521"/>
                    <a:gd name="connsiteX0-31" fmla="*/ 0 w 2647950"/>
                    <a:gd name="connsiteY0-32" fmla="*/ 1 h 125521"/>
                    <a:gd name="connsiteX1-33" fmla="*/ 1347787 w 2647950"/>
                    <a:gd name="connsiteY1-34" fmla="*/ 123825 h 125521"/>
                    <a:gd name="connsiteX2-35" fmla="*/ 2647950 w 2647950"/>
                    <a:gd name="connsiteY2-36" fmla="*/ 0 h 125521"/>
                    <a:gd name="connsiteX0-37" fmla="*/ 0 w 2647950"/>
                    <a:gd name="connsiteY0-38" fmla="*/ 1 h 142921"/>
                    <a:gd name="connsiteX1-39" fmla="*/ 1347787 w 2647950"/>
                    <a:gd name="connsiteY1-40" fmla="*/ 142875 h 142921"/>
                    <a:gd name="connsiteX2-41" fmla="*/ 2647950 w 2647950"/>
                    <a:gd name="connsiteY2-42" fmla="*/ 0 h 142921"/>
                    <a:gd name="connsiteX0-43" fmla="*/ 0 w 2647950"/>
                    <a:gd name="connsiteY0-44" fmla="*/ 1 h 152400"/>
                    <a:gd name="connsiteX1-45" fmla="*/ 1347787 w 2647950"/>
                    <a:gd name="connsiteY1-46" fmla="*/ 152400 h 152400"/>
                    <a:gd name="connsiteX2-47" fmla="*/ 2647950 w 2647950"/>
                    <a:gd name="connsiteY2-48" fmla="*/ 0 h 152400"/>
                  </a:gdLst>
                  <a:ahLst/>
                  <a:cxnLst>
                    <a:cxn ang="0">
                      <a:pos x="connsiteX0-1" y="connsiteY0-2"/>
                    </a:cxn>
                    <a:cxn ang="0">
                      <a:pos x="connsiteX1-3" y="connsiteY1-4"/>
                    </a:cxn>
                    <a:cxn ang="0">
                      <a:pos x="connsiteX2-5" y="connsiteY2-6"/>
                    </a:cxn>
                  </a:cxnLst>
                  <a:rect l="l" t="t" r="r" b="b"/>
                  <a:pathLst>
                    <a:path w="2647950" h="152400">
                      <a:moveTo>
                        <a:pt x="0" y="1"/>
                      </a:moveTo>
                      <a:cubicBezTo>
                        <a:pt x="458390" y="149623"/>
                        <a:pt x="906462" y="152400"/>
                        <a:pt x="1347787" y="152400"/>
                      </a:cubicBezTo>
                      <a:cubicBezTo>
                        <a:pt x="1789112" y="152400"/>
                        <a:pt x="2206625" y="140494"/>
                        <a:pt x="2647950" y="0"/>
                      </a:cubicBezTo>
                    </a:path>
                  </a:pathLst>
                </a:custGeom>
                <a:noFill/>
                <a:ln w="15875">
                  <a:gradFill flip="none" rotWithShape="1">
                    <a:gsLst>
                      <a:gs pos="0">
                        <a:srgbClr val="90928A">
                          <a:alpha val="50000"/>
                        </a:srgbClr>
                      </a:gs>
                      <a:gs pos="79000">
                        <a:schemeClr val="bg1"/>
                      </a:gs>
                      <a:gs pos="42000">
                        <a:srgbClr val="90928A">
                          <a:alpha val="50000"/>
                        </a:srgbClr>
                      </a:gs>
                      <a:gs pos="54000">
                        <a:schemeClr val="bg1"/>
                      </a:gs>
                      <a:gs pos="9000">
                        <a:schemeClr val="bg1"/>
                      </a:gs>
                      <a:gs pos="90000">
                        <a:srgbClr val="90928A">
                          <a:alpha val="50000"/>
                        </a:srgbClr>
                      </a:gs>
                      <a:gs pos="66000">
                        <a:srgbClr val="90928A">
                          <a:alpha val="50000"/>
                        </a:srgbClr>
                      </a:gs>
                      <a:gs pos="30000">
                        <a:schemeClr val="bg1"/>
                      </a:gs>
                      <a:gs pos="19000">
                        <a:srgbClr val="90928A">
                          <a:alpha val="50000"/>
                        </a:srgbClr>
                      </a:gs>
                      <a:gs pos="100000">
                        <a:schemeClr val="bg1"/>
                      </a:gs>
                    </a:gsLst>
                    <a:lin ang="0" scaled="1"/>
                    <a:tileRect/>
                  </a:gra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endParaRPr>
                </a:p>
              </p:txBody>
            </p:sp>
          </p:grpSp>
        </p:grpSp>
      </p:grpSp>
      <p:sp>
        <p:nvSpPr>
          <p:cNvPr id="59" name="文本框 2329"/>
          <p:cNvSpPr txBox="1"/>
          <p:nvPr/>
        </p:nvSpPr>
        <p:spPr>
          <a:xfrm>
            <a:off x="6060285" y="1863028"/>
            <a:ext cx="748664" cy="400173"/>
          </a:xfrm>
          <a:prstGeom prst="rect">
            <a:avLst/>
          </a:prstGeom>
          <a:noFill/>
        </p:spPr>
        <p:txBody>
          <a:bodyPr wrap="square" lIns="96393" tIns="48196" rIns="96393" bIns="48196" rtlCol="0">
            <a:spAutoFit/>
          </a:bodyPr>
          <a:lstStyle/>
          <a:p>
            <a:pPr algn="ctr"/>
            <a:r>
              <a:rPr lang="en-US" altLang="zh-CN" sz="1970" dirty="0">
                <a:solidFill>
                  <a:schemeClr val="bg1"/>
                </a:solidFill>
                <a:latin typeface="Impact MT Std" pitchFamily="34" charset="0"/>
                <a:ea typeface="方正兰亭黑简体" panose="02000000000000000000" pitchFamily="2" charset="-122"/>
              </a:rPr>
              <a:t>01</a:t>
            </a:r>
            <a:endParaRPr lang="zh-CN" altLang="en-US" sz="1970" dirty="0">
              <a:solidFill>
                <a:schemeClr val="bg1"/>
              </a:solidFill>
              <a:latin typeface="Impact MT Std" pitchFamily="34" charset="0"/>
              <a:ea typeface="方正兰亭黑简体" panose="02000000000000000000" pitchFamily="2" charset="-122"/>
            </a:endParaRPr>
          </a:p>
        </p:txBody>
      </p:sp>
      <p:sp>
        <p:nvSpPr>
          <p:cNvPr id="60" name="文本框 266"/>
          <p:cNvSpPr txBox="1"/>
          <p:nvPr/>
        </p:nvSpPr>
        <p:spPr>
          <a:xfrm>
            <a:off x="6060285" y="3127968"/>
            <a:ext cx="748664" cy="400173"/>
          </a:xfrm>
          <a:prstGeom prst="rect">
            <a:avLst/>
          </a:prstGeom>
          <a:noFill/>
        </p:spPr>
        <p:txBody>
          <a:bodyPr wrap="square" lIns="96393" tIns="48196" rIns="96393" bIns="48196" rtlCol="0">
            <a:spAutoFit/>
          </a:bodyPr>
          <a:lstStyle/>
          <a:p>
            <a:pPr algn="ctr"/>
            <a:r>
              <a:rPr lang="en-US" altLang="zh-CN" sz="1970" dirty="0">
                <a:solidFill>
                  <a:schemeClr val="bg1"/>
                </a:solidFill>
                <a:latin typeface="Impact MT Std" pitchFamily="34" charset="0"/>
                <a:ea typeface="方正兰亭黑简体" panose="02000000000000000000" pitchFamily="2" charset="-122"/>
              </a:rPr>
              <a:t>02</a:t>
            </a:r>
            <a:endParaRPr lang="zh-CN" altLang="en-US" sz="1970" dirty="0">
              <a:solidFill>
                <a:schemeClr val="bg1"/>
              </a:solidFill>
              <a:latin typeface="Impact MT Std" pitchFamily="34" charset="0"/>
              <a:ea typeface="方正兰亭黑简体" panose="02000000000000000000" pitchFamily="2" charset="-122"/>
            </a:endParaRPr>
          </a:p>
        </p:txBody>
      </p:sp>
      <p:sp>
        <p:nvSpPr>
          <p:cNvPr id="61" name="文本框 267"/>
          <p:cNvSpPr txBox="1"/>
          <p:nvPr/>
        </p:nvSpPr>
        <p:spPr>
          <a:xfrm>
            <a:off x="6060285" y="4487067"/>
            <a:ext cx="748664" cy="400173"/>
          </a:xfrm>
          <a:prstGeom prst="rect">
            <a:avLst/>
          </a:prstGeom>
          <a:noFill/>
        </p:spPr>
        <p:txBody>
          <a:bodyPr wrap="square" lIns="96393" tIns="48196" rIns="96393" bIns="48196" rtlCol="0">
            <a:spAutoFit/>
          </a:bodyPr>
          <a:lstStyle/>
          <a:p>
            <a:pPr algn="ctr"/>
            <a:r>
              <a:rPr lang="en-US" altLang="zh-CN" sz="1970" dirty="0">
                <a:solidFill>
                  <a:schemeClr val="bg1"/>
                </a:solidFill>
                <a:latin typeface="Impact MT Std" pitchFamily="34" charset="0"/>
                <a:ea typeface="方正兰亭黑简体" panose="02000000000000000000" pitchFamily="2" charset="-122"/>
              </a:rPr>
              <a:t>03</a:t>
            </a:r>
            <a:endParaRPr lang="zh-CN" altLang="en-US" sz="1970" dirty="0">
              <a:solidFill>
                <a:schemeClr val="bg1"/>
              </a:solidFill>
              <a:latin typeface="Impact MT Std" pitchFamily="34" charset="0"/>
              <a:ea typeface="方正兰亭黑简体" panose="02000000000000000000" pitchFamily="2" charset="-122"/>
            </a:endParaRPr>
          </a:p>
        </p:txBody>
      </p:sp>
      <p:sp>
        <p:nvSpPr>
          <p:cNvPr id="62" name="文本框 268"/>
          <p:cNvSpPr txBox="1"/>
          <p:nvPr/>
        </p:nvSpPr>
        <p:spPr>
          <a:xfrm>
            <a:off x="6060285" y="5722485"/>
            <a:ext cx="748664" cy="400173"/>
          </a:xfrm>
          <a:prstGeom prst="rect">
            <a:avLst/>
          </a:prstGeom>
          <a:noFill/>
        </p:spPr>
        <p:txBody>
          <a:bodyPr wrap="square" lIns="96393" tIns="48196" rIns="96393" bIns="48196" rtlCol="0">
            <a:spAutoFit/>
          </a:bodyPr>
          <a:lstStyle/>
          <a:p>
            <a:pPr algn="ctr"/>
            <a:r>
              <a:rPr lang="en-US" altLang="zh-CN" sz="1970" dirty="0">
                <a:solidFill>
                  <a:schemeClr val="bg1"/>
                </a:solidFill>
                <a:latin typeface="Impact MT Std" pitchFamily="34" charset="0"/>
                <a:ea typeface="方正兰亭黑简体" panose="02000000000000000000" pitchFamily="2" charset="-122"/>
              </a:rPr>
              <a:t>04</a:t>
            </a:r>
            <a:endParaRPr lang="zh-CN" altLang="en-US" sz="1970" dirty="0">
              <a:solidFill>
                <a:schemeClr val="bg1"/>
              </a:solidFill>
              <a:latin typeface="Impact MT Std" pitchFamily="34" charset="0"/>
              <a:ea typeface="方正兰亭黑简体" panose="02000000000000000000" pitchFamily="2" charset="-122"/>
            </a:endParaRPr>
          </a:p>
        </p:txBody>
      </p:sp>
      <p:grpSp>
        <p:nvGrpSpPr>
          <p:cNvPr id="7" name="组合 62"/>
          <p:cNvGrpSpPr/>
          <p:nvPr/>
        </p:nvGrpSpPr>
        <p:grpSpPr>
          <a:xfrm>
            <a:off x="8055464" y="2471693"/>
            <a:ext cx="475221" cy="492473"/>
            <a:chOff x="9450388" y="2662238"/>
            <a:chExt cx="133350" cy="138112"/>
          </a:xfrm>
          <a:solidFill>
            <a:schemeClr val="accent2"/>
          </a:solidFill>
        </p:grpSpPr>
        <p:sp>
          <p:nvSpPr>
            <p:cNvPr id="64"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65"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66"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67"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68"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grpSp>
        <p:nvGrpSpPr>
          <p:cNvPr id="8" name="组合 68"/>
          <p:cNvGrpSpPr/>
          <p:nvPr/>
        </p:nvGrpSpPr>
        <p:grpSpPr>
          <a:xfrm>
            <a:off x="6960664" y="3015308"/>
            <a:ext cx="1216411" cy="497660"/>
            <a:chOff x="9017000" y="2870200"/>
            <a:chExt cx="714376" cy="292100"/>
          </a:xfrm>
          <a:solidFill>
            <a:schemeClr val="accent2"/>
          </a:solidFill>
        </p:grpSpPr>
        <p:sp>
          <p:nvSpPr>
            <p:cNvPr id="70"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8541" tIns="64270" rIns="128541" bIns="64270" numCol="1" anchor="t" anchorCtr="0" compatLnSpc="1"/>
            <a:lstStyle/>
            <a:p>
              <a:endParaRPr lang="zh-CN" altLang="en-US" sz="2670">
                <a:solidFill>
                  <a:schemeClr val="bg1"/>
                </a:solidFill>
              </a:endParaRPr>
            </a:p>
          </p:txBody>
        </p:sp>
        <p:sp>
          <p:nvSpPr>
            <p:cNvPr id="71" name="Oval 269"/>
            <p:cNvSpPr>
              <a:spLocks noChangeArrowheads="1"/>
            </p:cNvSpPr>
            <p:nvPr/>
          </p:nvSpPr>
          <p:spPr bwMode="auto">
            <a:xfrm>
              <a:off x="9017000" y="3062288"/>
              <a:ext cx="95250" cy="1000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sp>
        <p:nvSpPr>
          <p:cNvPr id="72" name="文本框 317"/>
          <p:cNvSpPr txBox="1"/>
          <p:nvPr/>
        </p:nvSpPr>
        <p:spPr>
          <a:xfrm>
            <a:off x="8516949" y="2715238"/>
            <a:ext cx="2237339" cy="603498"/>
          </a:xfrm>
          <a:prstGeom prst="rect">
            <a:avLst/>
          </a:prstGeom>
          <a:noFill/>
        </p:spPr>
        <p:txBody>
          <a:bodyPr wrap="square" lIns="96393" tIns="48196" rIns="96393" bIns="48196" rtlCol="0">
            <a:spAutoFit/>
          </a:bodyPr>
          <a:lstStyle/>
          <a:p>
            <a:pPr algn="just">
              <a:lnSpc>
                <a:spcPct val="130000"/>
              </a:lnSpc>
            </a:pPr>
            <a:r>
              <a:rPr lang="zh-CN" altLang="en-US" sz="1265" dirty="0">
                <a:solidFill>
                  <a:schemeClr val="bg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3" name="文本框 318"/>
          <p:cNvSpPr txBox="1"/>
          <p:nvPr/>
        </p:nvSpPr>
        <p:spPr>
          <a:xfrm>
            <a:off x="8515787" y="2360625"/>
            <a:ext cx="1733644" cy="356956"/>
          </a:xfrm>
          <a:prstGeom prst="rect">
            <a:avLst/>
          </a:prstGeom>
          <a:noFill/>
        </p:spPr>
        <p:txBody>
          <a:bodyPr wrap="square" lIns="96393" tIns="48196" rIns="96393" bIns="48196"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grpSp>
        <p:nvGrpSpPr>
          <p:cNvPr id="9" name="组合 73"/>
          <p:cNvGrpSpPr/>
          <p:nvPr/>
        </p:nvGrpSpPr>
        <p:grpSpPr>
          <a:xfrm>
            <a:off x="6960664" y="5507442"/>
            <a:ext cx="1216411" cy="497660"/>
            <a:chOff x="9017000" y="2870200"/>
            <a:chExt cx="714376" cy="292100"/>
          </a:xfrm>
          <a:solidFill>
            <a:schemeClr val="accent4"/>
          </a:solidFill>
        </p:grpSpPr>
        <p:sp>
          <p:nvSpPr>
            <p:cNvPr id="75"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8541" tIns="64270" rIns="128541" bIns="64270" numCol="1" anchor="t" anchorCtr="0" compatLnSpc="1"/>
            <a:lstStyle/>
            <a:p>
              <a:endParaRPr lang="zh-CN" altLang="en-US" sz="2670">
                <a:solidFill>
                  <a:schemeClr val="bg1"/>
                </a:solidFill>
              </a:endParaRPr>
            </a:p>
          </p:txBody>
        </p:sp>
        <p:sp>
          <p:nvSpPr>
            <p:cNvPr id="76" name="Oval 269"/>
            <p:cNvSpPr>
              <a:spLocks noChangeArrowheads="1"/>
            </p:cNvSpPr>
            <p:nvPr/>
          </p:nvSpPr>
          <p:spPr bwMode="auto">
            <a:xfrm>
              <a:off x="9017000" y="3062288"/>
              <a:ext cx="95250" cy="1000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sp>
        <p:nvSpPr>
          <p:cNvPr id="77" name="文本框 323"/>
          <p:cNvSpPr txBox="1"/>
          <p:nvPr/>
        </p:nvSpPr>
        <p:spPr>
          <a:xfrm>
            <a:off x="8516949" y="5207371"/>
            <a:ext cx="2237339" cy="603498"/>
          </a:xfrm>
          <a:prstGeom prst="rect">
            <a:avLst/>
          </a:prstGeom>
          <a:noFill/>
        </p:spPr>
        <p:txBody>
          <a:bodyPr wrap="square" lIns="96393" tIns="48196" rIns="96393" bIns="48196" rtlCol="0">
            <a:spAutoFit/>
          </a:bodyPr>
          <a:lstStyle/>
          <a:p>
            <a:pPr algn="just">
              <a:lnSpc>
                <a:spcPct val="130000"/>
              </a:lnSpc>
            </a:pPr>
            <a:r>
              <a:rPr lang="zh-CN" altLang="en-US" sz="1265" dirty="0">
                <a:solidFill>
                  <a:schemeClr val="bg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78" name="文本框 324"/>
          <p:cNvSpPr txBox="1"/>
          <p:nvPr/>
        </p:nvSpPr>
        <p:spPr>
          <a:xfrm>
            <a:off x="8515787" y="4852758"/>
            <a:ext cx="1733644" cy="356956"/>
          </a:xfrm>
          <a:prstGeom prst="rect">
            <a:avLst/>
          </a:prstGeom>
          <a:noFill/>
        </p:spPr>
        <p:txBody>
          <a:bodyPr wrap="square" lIns="96393" tIns="48196" rIns="96393" bIns="48196"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grpSp>
        <p:nvGrpSpPr>
          <p:cNvPr id="10" name="组合 78"/>
          <p:cNvGrpSpPr/>
          <p:nvPr/>
        </p:nvGrpSpPr>
        <p:grpSpPr>
          <a:xfrm>
            <a:off x="8024194" y="4983277"/>
            <a:ext cx="542413" cy="213214"/>
            <a:chOff x="9374188" y="5727700"/>
            <a:chExt cx="133350" cy="52388"/>
          </a:xfrm>
          <a:solidFill>
            <a:schemeClr val="accent4"/>
          </a:solidFill>
        </p:grpSpPr>
        <p:sp>
          <p:nvSpPr>
            <p:cNvPr id="80"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81"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grpSp>
        <p:nvGrpSpPr>
          <p:cNvPr id="12" name="组合 81"/>
          <p:cNvGrpSpPr/>
          <p:nvPr/>
        </p:nvGrpSpPr>
        <p:grpSpPr>
          <a:xfrm>
            <a:off x="4757572" y="2107606"/>
            <a:ext cx="1216411" cy="497660"/>
            <a:chOff x="3508696" y="1865657"/>
            <a:chExt cx="1154058" cy="471881"/>
          </a:xfrm>
        </p:grpSpPr>
        <p:sp>
          <p:nvSpPr>
            <p:cNvPr id="83" name="Freeform 268"/>
            <p:cNvSpPr/>
            <p:nvPr/>
          </p:nvSpPr>
          <p:spPr bwMode="auto">
            <a:xfrm flipH="1" flipV="1">
              <a:off x="3508696" y="1940030"/>
              <a:ext cx="1084814" cy="397508"/>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solidFill>
              <a:schemeClr val="tx1">
                <a:lumMod val="50000"/>
                <a:lumOff val="50000"/>
              </a:schemeClr>
            </a:solidFill>
            <a:ln w="9525">
              <a:solidFill>
                <a:schemeClr val="tx1">
                  <a:lumMod val="50000"/>
                  <a:lumOff val="50000"/>
                </a:schemeClr>
              </a:solidFill>
              <a:round/>
            </a:ln>
          </p:spPr>
          <p:txBody>
            <a:bodyPr vert="horz" wrap="square" lIns="128541" tIns="64270" rIns="128541" bIns="64270" numCol="1" anchor="t" anchorCtr="0" compatLnSpc="1"/>
            <a:lstStyle/>
            <a:p>
              <a:endParaRPr lang="zh-CN" altLang="en-US" sz="2670">
                <a:solidFill>
                  <a:schemeClr val="bg1"/>
                </a:solidFill>
              </a:endParaRPr>
            </a:p>
          </p:txBody>
        </p:sp>
        <p:sp>
          <p:nvSpPr>
            <p:cNvPr id="84" name="Oval 269"/>
            <p:cNvSpPr>
              <a:spLocks noChangeArrowheads="1"/>
            </p:cNvSpPr>
            <p:nvPr/>
          </p:nvSpPr>
          <p:spPr bwMode="auto">
            <a:xfrm flipH="1" flipV="1">
              <a:off x="4508880" y="1865657"/>
              <a:ext cx="153874" cy="161567"/>
            </a:xfrm>
            <a:prstGeom prst="ellipse">
              <a:avLst/>
            </a:prstGeom>
            <a:solidFill>
              <a:schemeClr val="accent1"/>
            </a:solidFill>
            <a:ln>
              <a:noFill/>
            </a:ln>
          </p:spPr>
          <p:txBody>
            <a:bodyPr vert="horz" wrap="square" lIns="128541" tIns="64270" rIns="128541" bIns="64270" numCol="1" anchor="t" anchorCtr="0" compatLnSpc="1"/>
            <a:lstStyle/>
            <a:p>
              <a:endParaRPr lang="zh-CN" altLang="en-US" sz="2670">
                <a:solidFill>
                  <a:schemeClr val="bg1"/>
                </a:solidFill>
              </a:endParaRPr>
            </a:p>
          </p:txBody>
        </p:sp>
      </p:grpSp>
      <p:sp>
        <p:nvSpPr>
          <p:cNvPr id="85" name="文本框 362"/>
          <p:cNvSpPr txBox="1"/>
          <p:nvPr/>
        </p:nvSpPr>
        <p:spPr>
          <a:xfrm>
            <a:off x="3083156" y="2974228"/>
            <a:ext cx="2237339" cy="603498"/>
          </a:xfrm>
          <a:prstGeom prst="rect">
            <a:avLst/>
          </a:prstGeom>
          <a:noFill/>
        </p:spPr>
        <p:txBody>
          <a:bodyPr wrap="square" lIns="96393" tIns="48196" rIns="96393" bIns="48196" rtlCol="0">
            <a:spAutoFit/>
          </a:bodyPr>
          <a:lstStyle/>
          <a:p>
            <a:pPr algn="just">
              <a:lnSpc>
                <a:spcPct val="130000"/>
              </a:lnSpc>
            </a:pPr>
            <a:r>
              <a:rPr lang="zh-CN" altLang="en-US" sz="1265" dirty="0">
                <a:solidFill>
                  <a:schemeClr val="bg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86" name="文本框 363"/>
          <p:cNvSpPr txBox="1"/>
          <p:nvPr/>
        </p:nvSpPr>
        <p:spPr>
          <a:xfrm>
            <a:off x="3081994" y="2619614"/>
            <a:ext cx="1733644" cy="356956"/>
          </a:xfrm>
          <a:prstGeom prst="rect">
            <a:avLst/>
          </a:prstGeom>
          <a:noFill/>
        </p:spPr>
        <p:txBody>
          <a:bodyPr wrap="square" lIns="96393" tIns="48196" rIns="96393" bIns="48196"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87" name="Freeform 310"/>
          <p:cNvSpPr>
            <a:spLocks noEditPoints="1"/>
          </p:cNvSpPr>
          <p:nvPr/>
        </p:nvSpPr>
        <p:spPr bwMode="auto">
          <a:xfrm>
            <a:off x="2539128" y="2682219"/>
            <a:ext cx="559795" cy="552746"/>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chemeClr val="accent1"/>
          </a:solidFill>
          <a:ln>
            <a:noFill/>
          </a:ln>
        </p:spPr>
        <p:txBody>
          <a:bodyPr vert="horz" wrap="square" lIns="96393" tIns="48196" rIns="96393" bIns="48196" numCol="1" anchor="t" anchorCtr="0" compatLnSpc="1"/>
          <a:lstStyle/>
          <a:p>
            <a:endParaRPr lang="zh-CN" altLang="en-US" sz="2670">
              <a:solidFill>
                <a:schemeClr val="bg1"/>
              </a:solidFill>
            </a:endParaRPr>
          </a:p>
        </p:txBody>
      </p:sp>
      <p:sp>
        <p:nvSpPr>
          <p:cNvPr id="88" name="AutoShape 341"/>
          <p:cNvSpPr>
            <a:spLocks noChangeAspect="1" noChangeArrowheads="1" noTextEdit="1"/>
          </p:cNvSpPr>
          <p:nvPr/>
        </p:nvSpPr>
        <p:spPr bwMode="auto">
          <a:xfrm>
            <a:off x="3208725" y="4413179"/>
            <a:ext cx="960458" cy="508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93" tIns="48196" rIns="96393" bIns="48196" numCol="1" anchor="t" anchorCtr="0" compatLnSpc="1"/>
          <a:lstStyle/>
          <a:p>
            <a:endParaRPr lang="zh-CN" altLang="en-US" sz="2670">
              <a:solidFill>
                <a:schemeClr val="bg1"/>
              </a:solidFill>
            </a:endParaRPr>
          </a:p>
        </p:txBody>
      </p:sp>
      <p:grpSp>
        <p:nvGrpSpPr>
          <p:cNvPr id="13" name="组合 88"/>
          <p:cNvGrpSpPr/>
          <p:nvPr/>
        </p:nvGrpSpPr>
        <p:grpSpPr>
          <a:xfrm>
            <a:off x="2740297" y="5033841"/>
            <a:ext cx="342278" cy="892502"/>
            <a:chOff x="2327275" y="4164013"/>
            <a:chExt cx="52388" cy="136526"/>
          </a:xfrm>
          <a:solidFill>
            <a:schemeClr val="accent3"/>
          </a:solidFill>
        </p:grpSpPr>
        <p:sp>
          <p:nvSpPr>
            <p:cNvPr id="90" name="Oval 343"/>
            <p:cNvSpPr>
              <a:spLocks noChangeArrowheads="1"/>
            </p:cNvSpPr>
            <p:nvPr/>
          </p:nvSpPr>
          <p:spPr bwMode="auto">
            <a:xfrm>
              <a:off x="2338388" y="4164013"/>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sp>
          <p:nvSpPr>
            <p:cNvPr id="91" name="Freeform 344"/>
            <p:cNvSpPr/>
            <p:nvPr/>
          </p:nvSpPr>
          <p:spPr bwMode="auto">
            <a:xfrm>
              <a:off x="2327275" y="4194176"/>
              <a:ext cx="52388" cy="106363"/>
            </a:xfrm>
            <a:custGeom>
              <a:avLst/>
              <a:gdLst>
                <a:gd name="T0" fmla="*/ 14 w 14"/>
                <a:gd name="T1" fmla="*/ 6 h 28"/>
                <a:gd name="T2" fmla="*/ 14 w 14"/>
                <a:gd name="T3" fmla="*/ 6 h 28"/>
                <a:gd name="T4" fmla="*/ 14 w 14"/>
                <a:gd name="T5" fmla="*/ 6 h 28"/>
                <a:gd name="T6" fmla="*/ 9 w 14"/>
                <a:gd name="T7" fmla="*/ 0 h 28"/>
                <a:gd name="T8" fmla="*/ 9 w 14"/>
                <a:gd name="T9" fmla="*/ 0 h 28"/>
                <a:gd name="T10" fmla="*/ 8 w 14"/>
                <a:gd name="T11" fmla="*/ 3 h 28"/>
                <a:gd name="T12" fmla="*/ 7 w 14"/>
                <a:gd name="T13" fmla="*/ 0 h 28"/>
                <a:gd name="T14" fmla="*/ 7 w 14"/>
                <a:gd name="T15" fmla="*/ 0 h 28"/>
                <a:gd name="T16" fmla="*/ 6 w 14"/>
                <a:gd name="T17" fmla="*/ 3 h 28"/>
                <a:gd name="T18" fmla="*/ 5 w 14"/>
                <a:gd name="T19" fmla="*/ 0 h 28"/>
                <a:gd name="T20" fmla="*/ 5 w 14"/>
                <a:gd name="T21" fmla="*/ 0 h 28"/>
                <a:gd name="T22" fmla="*/ 0 w 14"/>
                <a:gd name="T23" fmla="*/ 6 h 28"/>
                <a:gd name="T24" fmla="*/ 0 w 14"/>
                <a:gd name="T25" fmla="*/ 6 h 28"/>
                <a:gd name="T26" fmla="*/ 0 w 14"/>
                <a:gd name="T27" fmla="*/ 6 h 28"/>
                <a:gd name="T28" fmla="*/ 0 w 14"/>
                <a:gd name="T29" fmla="*/ 6 h 28"/>
                <a:gd name="T30" fmla="*/ 0 w 14"/>
                <a:gd name="T31" fmla="*/ 13 h 28"/>
                <a:gd name="T32" fmla="*/ 0 w 14"/>
                <a:gd name="T33" fmla="*/ 13 h 28"/>
                <a:gd name="T34" fmla="*/ 1 w 14"/>
                <a:gd name="T35" fmla="*/ 14 h 28"/>
                <a:gd name="T36" fmla="*/ 2 w 14"/>
                <a:gd name="T37" fmla="*/ 13 h 28"/>
                <a:gd name="T38" fmla="*/ 2 w 14"/>
                <a:gd name="T39" fmla="*/ 4 h 28"/>
                <a:gd name="T40" fmla="*/ 3 w 14"/>
                <a:gd name="T41" fmla="*/ 4 h 28"/>
                <a:gd name="T42" fmla="*/ 3 w 14"/>
                <a:gd name="T43" fmla="*/ 13 h 28"/>
                <a:gd name="T44" fmla="*/ 3 w 14"/>
                <a:gd name="T45" fmla="*/ 14 h 28"/>
                <a:gd name="T46" fmla="*/ 3 w 14"/>
                <a:gd name="T47" fmla="*/ 27 h 28"/>
                <a:gd name="T48" fmla="*/ 5 w 14"/>
                <a:gd name="T49" fmla="*/ 28 h 28"/>
                <a:gd name="T50" fmla="*/ 6 w 14"/>
                <a:gd name="T51" fmla="*/ 27 h 28"/>
                <a:gd name="T52" fmla="*/ 6 w 14"/>
                <a:gd name="T53" fmla="*/ 14 h 28"/>
                <a:gd name="T54" fmla="*/ 8 w 14"/>
                <a:gd name="T55" fmla="*/ 14 h 28"/>
                <a:gd name="T56" fmla="*/ 8 w 14"/>
                <a:gd name="T57" fmla="*/ 27 h 28"/>
                <a:gd name="T58" fmla="*/ 9 w 14"/>
                <a:gd name="T59" fmla="*/ 28 h 28"/>
                <a:gd name="T60" fmla="*/ 11 w 14"/>
                <a:gd name="T61" fmla="*/ 27 h 28"/>
                <a:gd name="T62" fmla="*/ 11 w 14"/>
                <a:gd name="T63" fmla="*/ 14 h 28"/>
                <a:gd name="T64" fmla="*/ 11 w 14"/>
                <a:gd name="T65" fmla="*/ 14 h 28"/>
                <a:gd name="T66" fmla="*/ 11 w 14"/>
                <a:gd name="T67" fmla="*/ 4 h 28"/>
                <a:gd name="T68" fmla="*/ 12 w 14"/>
                <a:gd name="T69" fmla="*/ 4 h 28"/>
                <a:gd name="T70" fmla="*/ 12 w 14"/>
                <a:gd name="T71" fmla="*/ 13 h 28"/>
                <a:gd name="T72" fmla="*/ 13 w 14"/>
                <a:gd name="T73" fmla="*/ 14 h 28"/>
                <a:gd name="T74" fmla="*/ 14 w 14"/>
                <a:gd name="T75" fmla="*/ 13 h 28"/>
                <a:gd name="T76" fmla="*/ 14 w 14"/>
                <a:gd name="T77" fmla="*/ 13 h 28"/>
                <a:gd name="T78" fmla="*/ 14 w 14"/>
                <a:gd name="T79" fmla="*/ 6 h 28"/>
                <a:gd name="T80" fmla="*/ 14 w 14"/>
                <a:gd name="T81"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 h="28">
                  <a:moveTo>
                    <a:pt x="14" y="6"/>
                  </a:moveTo>
                  <a:cubicBezTo>
                    <a:pt x="14" y="6"/>
                    <a:pt x="14" y="6"/>
                    <a:pt x="14" y="6"/>
                  </a:cubicBezTo>
                  <a:cubicBezTo>
                    <a:pt x="14" y="6"/>
                    <a:pt x="14" y="6"/>
                    <a:pt x="14" y="6"/>
                  </a:cubicBezTo>
                  <a:cubicBezTo>
                    <a:pt x="14" y="3"/>
                    <a:pt x="12" y="0"/>
                    <a:pt x="9" y="0"/>
                  </a:cubicBezTo>
                  <a:cubicBezTo>
                    <a:pt x="9" y="0"/>
                    <a:pt x="9" y="0"/>
                    <a:pt x="9" y="0"/>
                  </a:cubicBezTo>
                  <a:cubicBezTo>
                    <a:pt x="8" y="3"/>
                    <a:pt x="8" y="3"/>
                    <a:pt x="8" y="3"/>
                  </a:cubicBezTo>
                  <a:cubicBezTo>
                    <a:pt x="7" y="0"/>
                    <a:pt x="7" y="0"/>
                    <a:pt x="7" y="0"/>
                  </a:cubicBezTo>
                  <a:cubicBezTo>
                    <a:pt x="7" y="0"/>
                    <a:pt x="7" y="0"/>
                    <a:pt x="7" y="0"/>
                  </a:cubicBezTo>
                  <a:cubicBezTo>
                    <a:pt x="6" y="3"/>
                    <a:pt x="6" y="3"/>
                    <a:pt x="6" y="3"/>
                  </a:cubicBezTo>
                  <a:cubicBezTo>
                    <a:pt x="5" y="0"/>
                    <a:pt x="5" y="0"/>
                    <a:pt x="5" y="0"/>
                  </a:cubicBezTo>
                  <a:cubicBezTo>
                    <a:pt x="5" y="0"/>
                    <a:pt x="5" y="0"/>
                    <a:pt x="5" y="0"/>
                  </a:cubicBezTo>
                  <a:cubicBezTo>
                    <a:pt x="2" y="0"/>
                    <a:pt x="0" y="3"/>
                    <a:pt x="0" y="6"/>
                  </a:cubicBezTo>
                  <a:cubicBezTo>
                    <a:pt x="0" y="6"/>
                    <a:pt x="0" y="6"/>
                    <a:pt x="0" y="6"/>
                  </a:cubicBezTo>
                  <a:cubicBezTo>
                    <a:pt x="0" y="6"/>
                    <a:pt x="0" y="6"/>
                    <a:pt x="0" y="6"/>
                  </a:cubicBezTo>
                  <a:cubicBezTo>
                    <a:pt x="0" y="6"/>
                    <a:pt x="0" y="6"/>
                    <a:pt x="0" y="6"/>
                  </a:cubicBezTo>
                  <a:cubicBezTo>
                    <a:pt x="0" y="13"/>
                    <a:pt x="0" y="13"/>
                    <a:pt x="0" y="13"/>
                  </a:cubicBezTo>
                  <a:cubicBezTo>
                    <a:pt x="0" y="13"/>
                    <a:pt x="0" y="13"/>
                    <a:pt x="0" y="13"/>
                  </a:cubicBezTo>
                  <a:cubicBezTo>
                    <a:pt x="0" y="14"/>
                    <a:pt x="0" y="14"/>
                    <a:pt x="1" y="14"/>
                  </a:cubicBezTo>
                  <a:cubicBezTo>
                    <a:pt x="1" y="14"/>
                    <a:pt x="2" y="14"/>
                    <a:pt x="2" y="13"/>
                  </a:cubicBezTo>
                  <a:cubicBezTo>
                    <a:pt x="2" y="4"/>
                    <a:pt x="2" y="4"/>
                    <a:pt x="2" y="4"/>
                  </a:cubicBezTo>
                  <a:cubicBezTo>
                    <a:pt x="3" y="4"/>
                    <a:pt x="3" y="4"/>
                    <a:pt x="3" y="4"/>
                  </a:cubicBezTo>
                  <a:cubicBezTo>
                    <a:pt x="3" y="13"/>
                    <a:pt x="3" y="13"/>
                    <a:pt x="3" y="13"/>
                  </a:cubicBezTo>
                  <a:cubicBezTo>
                    <a:pt x="3" y="14"/>
                    <a:pt x="3" y="14"/>
                    <a:pt x="3" y="14"/>
                  </a:cubicBezTo>
                  <a:cubicBezTo>
                    <a:pt x="3" y="27"/>
                    <a:pt x="3" y="27"/>
                    <a:pt x="3" y="27"/>
                  </a:cubicBezTo>
                  <a:cubicBezTo>
                    <a:pt x="3" y="28"/>
                    <a:pt x="4" y="28"/>
                    <a:pt x="5" y="28"/>
                  </a:cubicBezTo>
                  <a:cubicBezTo>
                    <a:pt x="5" y="28"/>
                    <a:pt x="6" y="28"/>
                    <a:pt x="6" y="27"/>
                  </a:cubicBezTo>
                  <a:cubicBezTo>
                    <a:pt x="6" y="14"/>
                    <a:pt x="6" y="14"/>
                    <a:pt x="6" y="14"/>
                  </a:cubicBezTo>
                  <a:cubicBezTo>
                    <a:pt x="8" y="14"/>
                    <a:pt x="8" y="14"/>
                    <a:pt x="8" y="14"/>
                  </a:cubicBezTo>
                  <a:cubicBezTo>
                    <a:pt x="8" y="27"/>
                    <a:pt x="8" y="27"/>
                    <a:pt x="8" y="27"/>
                  </a:cubicBezTo>
                  <a:cubicBezTo>
                    <a:pt x="8" y="28"/>
                    <a:pt x="9" y="28"/>
                    <a:pt x="9" y="28"/>
                  </a:cubicBezTo>
                  <a:cubicBezTo>
                    <a:pt x="10" y="28"/>
                    <a:pt x="11" y="28"/>
                    <a:pt x="11" y="27"/>
                  </a:cubicBezTo>
                  <a:cubicBezTo>
                    <a:pt x="11" y="14"/>
                    <a:pt x="11" y="14"/>
                    <a:pt x="11" y="14"/>
                  </a:cubicBezTo>
                  <a:cubicBezTo>
                    <a:pt x="11" y="14"/>
                    <a:pt x="11" y="14"/>
                    <a:pt x="11" y="14"/>
                  </a:cubicBezTo>
                  <a:cubicBezTo>
                    <a:pt x="11" y="4"/>
                    <a:pt x="11" y="4"/>
                    <a:pt x="11" y="4"/>
                  </a:cubicBezTo>
                  <a:cubicBezTo>
                    <a:pt x="12" y="4"/>
                    <a:pt x="12" y="4"/>
                    <a:pt x="12" y="4"/>
                  </a:cubicBezTo>
                  <a:cubicBezTo>
                    <a:pt x="12" y="13"/>
                    <a:pt x="12" y="13"/>
                    <a:pt x="12" y="13"/>
                  </a:cubicBezTo>
                  <a:cubicBezTo>
                    <a:pt x="12" y="14"/>
                    <a:pt x="13" y="14"/>
                    <a:pt x="13" y="14"/>
                  </a:cubicBezTo>
                  <a:cubicBezTo>
                    <a:pt x="14" y="14"/>
                    <a:pt x="14" y="14"/>
                    <a:pt x="14" y="13"/>
                  </a:cubicBezTo>
                  <a:cubicBezTo>
                    <a:pt x="14" y="13"/>
                    <a:pt x="14" y="13"/>
                    <a:pt x="14" y="13"/>
                  </a:cubicBezTo>
                  <a:cubicBezTo>
                    <a:pt x="14" y="6"/>
                    <a:pt x="14" y="6"/>
                    <a:pt x="14" y="6"/>
                  </a:cubicBezTo>
                  <a:cubicBezTo>
                    <a:pt x="14" y="6"/>
                    <a:pt x="14"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1" tIns="64270" rIns="128541" bIns="64270" numCol="1" anchor="t" anchorCtr="0" compatLnSpc="1"/>
            <a:lstStyle/>
            <a:p>
              <a:endParaRPr lang="zh-CN" altLang="en-US" sz="2670">
                <a:solidFill>
                  <a:schemeClr val="bg1"/>
                </a:solidFill>
              </a:endParaRPr>
            </a:p>
          </p:txBody>
        </p:sp>
      </p:grpSp>
      <p:grpSp>
        <p:nvGrpSpPr>
          <p:cNvPr id="14" name="组合 91"/>
          <p:cNvGrpSpPr/>
          <p:nvPr/>
        </p:nvGrpSpPr>
        <p:grpSpPr>
          <a:xfrm flipH="1" flipV="1">
            <a:off x="4757572" y="4713444"/>
            <a:ext cx="1216411" cy="497660"/>
            <a:chOff x="9017000" y="2870200"/>
            <a:chExt cx="714376" cy="292100"/>
          </a:xfrm>
          <a:solidFill>
            <a:schemeClr val="accent3"/>
          </a:solidFill>
        </p:grpSpPr>
        <p:sp>
          <p:nvSpPr>
            <p:cNvPr id="93" name="Freeform 268"/>
            <p:cNvSpPr/>
            <p:nvPr/>
          </p:nvSpPr>
          <p:spPr bwMode="auto">
            <a:xfrm>
              <a:off x="9059863" y="2870200"/>
              <a:ext cx="671513" cy="246062"/>
            </a:xfrm>
            <a:custGeom>
              <a:avLst/>
              <a:gdLst>
                <a:gd name="T0" fmla="*/ 142 w 177"/>
                <a:gd name="T1" fmla="*/ 36 h 64"/>
                <a:gd name="T2" fmla="*/ 171 w 177"/>
                <a:gd name="T3" fmla="*/ 6 h 64"/>
                <a:gd name="T4" fmla="*/ 175 w 177"/>
                <a:gd name="T5" fmla="*/ 6 h 64"/>
                <a:gd name="T6" fmla="*/ 175 w 177"/>
                <a:gd name="T7" fmla="*/ 1 h 64"/>
                <a:gd name="T8" fmla="*/ 171 w 177"/>
                <a:gd name="T9" fmla="*/ 1 h 64"/>
                <a:gd name="T10" fmla="*/ 171 w 177"/>
                <a:gd name="T11" fmla="*/ 6 h 64"/>
                <a:gd name="T12" fmla="*/ 141 w 177"/>
                <a:gd name="T13" fmla="*/ 35 h 64"/>
                <a:gd name="T14" fmla="*/ 29 w 177"/>
                <a:gd name="T15" fmla="*/ 35 h 64"/>
                <a:gd name="T16" fmla="*/ 5 w 177"/>
                <a:gd name="T17" fmla="*/ 58 h 64"/>
                <a:gd name="T18" fmla="*/ 1 w 177"/>
                <a:gd name="T19" fmla="*/ 58 h 64"/>
                <a:gd name="T20" fmla="*/ 1 w 177"/>
                <a:gd name="T21" fmla="*/ 63 h 64"/>
                <a:gd name="T22" fmla="*/ 6 w 177"/>
                <a:gd name="T23" fmla="*/ 63 h 64"/>
                <a:gd name="T24" fmla="*/ 6 w 177"/>
                <a:gd name="T25" fmla="*/ 59 h 64"/>
                <a:gd name="T26" fmla="*/ 29 w 177"/>
                <a:gd name="T27" fmla="*/ 36 h 64"/>
                <a:gd name="T28" fmla="*/ 142 w 177"/>
                <a:gd name="T29"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64">
                  <a:moveTo>
                    <a:pt x="142" y="36"/>
                  </a:moveTo>
                  <a:cubicBezTo>
                    <a:pt x="171" y="6"/>
                    <a:pt x="171" y="6"/>
                    <a:pt x="171" y="6"/>
                  </a:cubicBezTo>
                  <a:cubicBezTo>
                    <a:pt x="172" y="7"/>
                    <a:pt x="174" y="7"/>
                    <a:pt x="175" y="6"/>
                  </a:cubicBezTo>
                  <a:cubicBezTo>
                    <a:pt x="177" y="5"/>
                    <a:pt x="177" y="3"/>
                    <a:pt x="175" y="1"/>
                  </a:cubicBezTo>
                  <a:cubicBezTo>
                    <a:pt x="174" y="0"/>
                    <a:pt x="172" y="0"/>
                    <a:pt x="171" y="1"/>
                  </a:cubicBezTo>
                  <a:cubicBezTo>
                    <a:pt x="170" y="2"/>
                    <a:pt x="170" y="4"/>
                    <a:pt x="171" y="6"/>
                  </a:cubicBezTo>
                  <a:cubicBezTo>
                    <a:pt x="141" y="35"/>
                    <a:pt x="141" y="35"/>
                    <a:pt x="141" y="35"/>
                  </a:cubicBezTo>
                  <a:cubicBezTo>
                    <a:pt x="29" y="35"/>
                    <a:pt x="29" y="35"/>
                    <a:pt x="29" y="35"/>
                  </a:cubicBezTo>
                  <a:cubicBezTo>
                    <a:pt x="5" y="58"/>
                    <a:pt x="5" y="58"/>
                    <a:pt x="5" y="58"/>
                  </a:cubicBezTo>
                  <a:cubicBezTo>
                    <a:pt x="4" y="57"/>
                    <a:pt x="2" y="57"/>
                    <a:pt x="1" y="58"/>
                  </a:cubicBezTo>
                  <a:cubicBezTo>
                    <a:pt x="0" y="60"/>
                    <a:pt x="0" y="62"/>
                    <a:pt x="1" y="63"/>
                  </a:cubicBezTo>
                  <a:cubicBezTo>
                    <a:pt x="2" y="64"/>
                    <a:pt x="4" y="64"/>
                    <a:pt x="6" y="63"/>
                  </a:cubicBezTo>
                  <a:cubicBezTo>
                    <a:pt x="7" y="62"/>
                    <a:pt x="7" y="60"/>
                    <a:pt x="6" y="59"/>
                  </a:cubicBezTo>
                  <a:cubicBezTo>
                    <a:pt x="29" y="36"/>
                    <a:pt x="29" y="36"/>
                    <a:pt x="29" y="36"/>
                  </a:cubicBezTo>
                  <a:lnTo>
                    <a:pt x="142" y="36"/>
                  </a:lnTo>
                  <a:close/>
                </a:path>
              </a:pathLst>
            </a:custGeom>
            <a:grpFill/>
            <a:ln w="9525">
              <a:solidFill>
                <a:schemeClr val="tx1">
                  <a:lumMod val="50000"/>
                  <a:lumOff val="50000"/>
                </a:schemeClr>
              </a:solidFill>
              <a:round/>
            </a:ln>
          </p:spPr>
          <p:txBody>
            <a:bodyPr vert="horz" wrap="square" lIns="128541" tIns="64270" rIns="128541" bIns="64270" numCol="1" anchor="t" anchorCtr="0" compatLnSpc="1"/>
            <a:lstStyle/>
            <a:p>
              <a:endParaRPr lang="zh-CN" altLang="en-US" sz="2670">
                <a:solidFill>
                  <a:schemeClr val="bg1"/>
                </a:solidFill>
              </a:endParaRPr>
            </a:p>
          </p:txBody>
        </p:sp>
        <p:sp>
          <p:nvSpPr>
            <p:cNvPr id="94" name="Oval 269"/>
            <p:cNvSpPr>
              <a:spLocks noChangeArrowheads="1"/>
            </p:cNvSpPr>
            <p:nvPr/>
          </p:nvSpPr>
          <p:spPr bwMode="auto">
            <a:xfrm>
              <a:off x="9017000" y="3062288"/>
              <a:ext cx="95250" cy="100012"/>
            </a:xfrm>
            <a:prstGeom prst="ellipse">
              <a:avLst/>
            </a:prstGeom>
            <a:grpFill/>
            <a:ln w="9525">
              <a:noFill/>
              <a:round/>
            </a:ln>
          </p:spPr>
          <p:txBody>
            <a:bodyPr vert="horz" wrap="square" lIns="128541" tIns="64270" rIns="128541" bIns="64270" numCol="1" anchor="t" anchorCtr="0" compatLnSpc="1"/>
            <a:lstStyle/>
            <a:p>
              <a:endParaRPr lang="zh-CN" altLang="en-US" sz="2670">
                <a:solidFill>
                  <a:schemeClr val="bg1"/>
                </a:solidFill>
              </a:endParaRPr>
            </a:p>
          </p:txBody>
        </p:sp>
      </p:grpSp>
      <p:sp>
        <p:nvSpPr>
          <p:cNvPr id="95" name="文本框 433"/>
          <p:cNvSpPr txBox="1"/>
          <p:nvPr/>
        </p:nvSpPr>
        <p:spPr>
          <a:xfrm>
            <a:off x="3083156" y="5547411"/>
            <a:ext cx="2237339" cy="603498"/>
          </a:xfrm>
          <a:prstGeom prst="rect">
            <a:avLst/>
          </a:prstGeom>
          <a:noFill/>
        </p:spPr>
        <p:txBody>
          <a:bodyPr wrap="square" lIns="96393" tIns="48196" rIns="96393" bIns="48196" rtlCol="0">
            <a:spAutoFit/>
          </a:bodyPr>
          <a:lstStyle/>
          <a:p>
            <a:pPr algn="just">
              <a:lnSpc>
                <a:spcPct val="130000"/>
              </a:lnSpc>
            </a:pPr>
            <a:r>
              <a:rPr lang="zh-CN" altLang="en-US" sz="1265" dirty="0">
                <a:solidFill>
                  <a:schemeClr val="bg1"/>
                </a:solidFill>
                <a:latin typeface="微软雅黑" panose="020B0503020204020204" pitchFamily="34" charset="-122"/>
                <a:ea typeface="微软雅黑" panose="020B0503020204020204" pitchFamily="34" charset="-122"/>
              </a:rPr>
              <a:t>请在此输入详细的文字介绍信息，表达图表的含义。</a:t>
            </a:r>
          </a:p>
        </p:txBody>
      </p:sp>
      <p:sp>
        <p:nvSpPr>
          <p:cNvPr id="96" name="文本框 434"/>
          <p:cNvSpPr txBox="1"/>
          <p:nvPr/>
        </p:nvSpPr>
        <p:spPr>
          <a:xfrm>
            <a:off x="3081994" y="5225452"/>
            <a:ext cx="1733644" cy="356956"/>
          </a:xfrm>
          <a:prstGeom prst="rect">
            <a:avLst/>
          </a:prstGeom>
          <a:noFill/>
        </p:spPr>
        <p:txBody>
          <a:bodyPr wrap="square" lIns="96393" tIns="48196" rIns="96393" bIns="48196" rtlCol="0">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50" name="矩形 49"/>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par>
                                <p:cTn id="17" presetID="2" presetClass="entr" presetSubtype="8" fill="hold" grpId="0" nodeType="withEffect">
                                  <p:stCondLst>
                                    <p:cond delay="500"/>
                                  </p:stCondLst>
                                  <p:childTnLst>
                                    <p:set>
                                      <p:cBhvr>
                                        <p:cTn id="18" dur="1" fill="hold">
                                          <p:stCondLst>
                                            <p:cond delay="0"/>
                                          </p:stCondLst>
                                        </p:cTn>
                                        <p:tgtEl>
                                          <p:spTgt spid="85"/>
                                        </p:tgtEl>
                                        <p:attrNameLst>
                                          <p:attrName>style.visibility</p:attrName>
                                        </p:attrNameLst>
                                      </p:cBhvr>
                                      <p:to>
                                        <p:strVal val="visible"/>
                                      </p:to>
                                    </p:set>
                                    <p:anim calcmode="lin" valueType="num">
                                      <p:cBhvr additive="base">
                                        <p:cTn id="19" dur="500" fill="hold"/>
                                        <p:tgtEl>
                                          <p:spTgt spid="85"/>
                                        </p:tgtEl>
                                        <p:attrNameLst>
                                          <p:attrName>ppt_x</p:attrName>
                                        </p:attrNameLst>
                                      </p:cBhvr>
                                      <p:tavLst>
                                        <p:tav tm="0">
                                          <p:val>
                                            <p:strVal val="0-#ppt_w/2"/>
                                          </p:val>
                                        </p:tav>
                                        <p:tav tm="100000">
                                          <p:val>
                                            <p:strVal val="#ppt_x"/>
                                          </p:val>
                                        </p:tav>
                                      </p:tavLst>
                                    </p:anim>
                                    <p:anim calcmode="lin" valueType="num">
                                      <p:cBhvr additive="base">
                                        <p:cTn id="20" dur="500" fill="hold"/>
                                        <p:tgtEl>
                                          <p:spTgt spid="8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500"/>
                                  </p:stCondLst>
                                  <p:childTnLst>
                                    <p:set>
                                      <p:cBhvr>
                                        <p:cTn id="22" dur="1" fill="hold">
                                          <p:stCondLst>
                                            <p:cond delay="0"/>
                                          </p:stCondLst>
                                        </p:cTn>
                                        <p:tgtEl>
                                          <p:spTgt spid="86"/>
                                        </p:tgtEl>
                                        <p:attrNameLst>
                                          <p:attrName>style.visibility</p:attrName>
                                        </p:attrNameLst>
                                      </p:cBhvr>
                                      <p:to>
                                        <p:strVal val="visible"/>
                                      </p:to>
                                    </p:set>
                                    <p:anim calcmode="lin" valueType="num">
                                      <p:cBhvr additive="base">
                                        <p:cTn id="23" dur="500" fill="hold"/>
                                        <p:tgtEl>
                                          <p:spTgt spid="86"/>
                                        </p:tgtEl>
                                        <p:attrNameLst>
                                          <p:attrName>ppt_x</p:attrName>
                                        </p:attrNameLst>
                                      </p:cBhvr>
                                      <p:tavLst>
                                        <p:tav tm="0">
                                          <p:val>
                                            <p:strVal val="0-#ppt_w/2"/>
                                          </p:val>
                                        </p:tav>
                                        <p:tav tm="100000">
                                          <p:val>
                                            <p:strVal val="#ppt_x"/>
                                          </p:val>
                                        </p:tav>
                                      </p:tavLst>
                                    </p:anim>
                                    <p:anim calcmode="lin" valueType="num">
                                      <p:cBhvr additive="base">
                                        <p:cTn id="24" dur="500" fill="hold"/>
                                        <p:tgtEl>
                                          <p:spTgt spid="8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50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0-#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 presetClass="entr" presetSubtype="2" fill="hold"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500"/>
                                  </p:stCondLst>
                                  <p:childTnLst>
                                    <p:set>
                                      <p:cBhvr>
                                        <p:cTn id="42" dur="1" fill="hold">
                                          <p:stCondLst>
                                            <p:cond delay="0"/>
                                          </p:stCondLst>
                                        </p:cTn>
                                        <p:tgtEl>
                                          <p:spTgt spid="72"/>
                                        </p:tgtEl>
                                        <p:attrNameLst>
                                          <p:attrName>style.visibility</p:attrName>
                                        </p:attrNameLst>
                                      </p:cBhvr>
                                      <p:to>
                                        <p:strVal val="visible"/>
                                      </p:to>
                                    </p:set>
                                    <p:anim calcmode="lin" valueType="num">
                                      <p:cBhvr additive="base">
                                        <p:cTn id="43" dur="500" fill="hold"/>
                                        <p:tgtEl>
                                          <p:spTgt spid="72"/>
                                        </p:tgtEl>
                                        <p:attrNameLst>
                                          <p:attrName>ppt_x</p:attrName>
                                        </p:attrNameLst>
                                      </p:cBhvr>
                                      <p:tavLst>
                                        <p:tav tm="0">
                                          <p:val>
                                            <p:strVal val="1+#ppt_w/2"/>
                                          </p:val>
                                        </p:tav>
                                        <p:tav tm="100000">
                                          <p:val>
                                            <p:strVal val="#ppt_x"/>
                                          </p:val>
                                        </p:tav>
                                      </p:tavLst>
                                    </p:anim>
                                    <p:anim calcmode="lin" valueType="num">
                                      <p:cBhvr additive="base">
                                        <p:cTn id="44" dur="500" fill="hold"/>
                                        <p:tgtEl>
                                          <p:spTgt spid="7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73"/>
                                        </p:tgtEl>
                                        <p:attrNameLst>
                                          <p:attrName>style.visibility</p:attrName>
                                        </p:attrNameLst>
                                      </p:cBhvr>
                                      <p:to>
                                        <p:strVal val="visible"/>
                                      </p:to>
                                    </p:set>
                                    <p:anim calcmode="lin" valueType="num">
                                      <p:cBhvr additive="base">
                                        <p:cTn id="47" dur="500" fill="hold"/>
                                        <p:tgtEl>
                                          <p:spTgt spid="73"/>
                                        </p:tgtEl>
                                        <p:attrNameLst>
                                          <p:attrName>ppt_x</p:attrName>
                                        </p:attrNameLst>
                                      </p:cBhvr>
                                      <p:tavLst>
                                        <p:tav tm="0">
                                          <p:val>
                                            <p:strVal val="1+#ppt_w/2"/>
                                          </p:val>
                                        </p:tav>
                                        <p:tav tm="100000">
                                          <p:val>
                                            <p:strVal val="#ppt_x"/>
                                          </p:val>
                                        </p:tav>
                                      </p:tavLst>
                                    </p:anim>
                                    <p:anim calcmode="lin" valueType="num">
                                      <p:cBhvr additive="base">
                                        <p:cTn id="48" dur="500" fill="hold"/>
                                        <p:tgtEl>
                                          <p:spTgt spid="73"/>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10"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par>
                          <p:cTn id="53" fill="hold">
                            <p:stCondLst>
                              <p:cond delay="3000"/>
                            </p:stCondLst>
                            <p:childTnLst>
                              <p:par>
                                <p:cTn id="54" presetID="22" presetClass="entr" presetSubtype="2"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right)">
                                      <p:cBhvr>
                                        <p:cTn id="56" dur="500"/>
                                        <p:tgtEl>
                                          <p:spTgt spid="14"/>
                                        </p:tgtEl>
                                      </p:cBhvr>
                                    </p:animEffect>
                                  </p:childTnLst>
                                </p:cTn>
                              </p:par>
                              <p:par>
                                <p:cTn id="57" presetID="2" presetClass="entr" presetSubtype="8" fill="hold" nodeType="withEffect">
                                  <p:stCondLst>
                                    <p:cond delay="50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500"/>
                                  </p:stCondLst>
                                  <p:childTnLst>
                                    <p:set>
                                      <p:cBhvr>
                                        <p:cTn id="62" dur="1" fill="hold">
                                          <p:stCondLst>
                                            <p:cond delay="0"/>
                                          </p:stCondLst>
                                        </p:cTn>
                                        <p:tgtEl>
                                          <p:spTgt spid="95"/>
                                        </p:tgtEl>
                                        <p:attrNameLst>
                                          <p:attrName>style.visibility</p:attrName>
                                        </p:attrNameLst>
                                      </p:cBhvr>
                                      <p:to>
                                        <p:strVal val="visible"/>
                                      </p:to>
                                    </p:set>
                                    <p:anim calcmode="lin" valueType="num">
                                      <p:cBhvr additive="base">
                                        <p:cTn id="63" dur="500" fill="hold"/>
                                        <p:tgtEl>
                                          <p:spTgt spid="95"/>
                                        </p:tgtEl>
                                        <p:attrNameLst>
                                          <p:attrName>ppt_x</p:attrName>
                                        </p:attrNameLst>
                                      </p:cBhvr>
                                      <p:tavLst>
                                        <p:tav tm="0">
                                          <p:val>
                                            <p:strVal val="0-#ppt_w/2"/>
                                          </p:val>
                                        </p:tav>
                                        <p:tav tm="100000">
                                          <p:val>
                                            <p:strVal val="#ppt_x"/>
                                          </p:val>
                                        </p:tav>
                                      </p:tavLst>
                                    </p:anim>
                                    <p:anim calcmode="lin" valueType="num">
                                      <p:cBhvr additive="base">
                                        <p:cTn id="64" dur="500" fill="hold"/>
                                        <p:tgtEl>
                                          <p:spTgt spid="95"/>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500"/>
                                  </p:stCondLst>
                                  <p:childTnLst>
                                    <p:set>
                                      <p:cBhvr>
                                        <p:cTn id="66" dur="1" fill="hold">
                                          <p:stCondLst>
                                            <p:cond delay="0"/>
                                          </p:stCondLst>
                                        </p:cTn>
                                        <p:tgtEl>
                                          <p:spTgt spid="96"/>
                                        </p:tgtEl>
                                        <p:attrNameLst>
                                          <p:attrName>style.visibility</p:attrName>
                                        </p:attrNameLst>
                                      </p:cBhvr>
                                      <p:to>
                                        <p:strVal val="visible"/>
                                      </p:to>
                                    </p:set>
                                    <p:anim calcmode="lin" valueType="num">
                                      <p:cBhvr additive="base">
                                        <p:cTn id="67" dur="500" fill="hold"/>
                                        <p:tgtEl>
                                          <p:spTgt spid="96"/>
                                        </p:tgtEl>
                                        <p:attrNameLst>
                                          <p:attrName>ppt_x</p:attrName>
                                        </p:attrNameLst>
                                      </p:cBhvr>
                                      <p:tavLst>
                                        <p:tav tm="0">
                                          <p:val>
                                            <p:strVal val="0-#ppt_w/2"/>
                                          </p:val>
                                        </p:tav>
                                        <p:tav tm="100000">
                                          <p:val>
                                            <p:strVal val="#ppt_x"/>
                                          </p:val>
                                        </p:tav>
                                      </p:tavLst>
                                    </p:anim>
                                    <p:anim calcmode="lin" valueType="num">
                                      <p:cBhvr additive="base">
                                        <p:cTn id="68" dur="500" fill="hold"/>
                                        <p:tgtEl>
                                          <p:spTgt spid="96"/>
                                        </p:tgtEl>
                                        <p:attrNameLst>
                                          <p:attrName>ppt_y</p:attrName>
                                        </p:attrNameLst>
                                      </p:cBhvr>
                                      <p:tavLst>
                                        <p:tav tm="0">
                                          <p:val>
                                            <p:strVal val="#ppt_y"/>
                                          </p:val>
                                        </p:tav>
                                        <p:tav tm="100000">
                                          <p:val>
                                            <p:strVal val="#ppt_y"/>
                                          </p:val>
                                        </p:tav>
                                      </p:tavLst>
                                    </p:anim>
                                  </p:childTnLst>
                                </p:cTn>
                              </p:par>
                            </p:childTnLst>
                          </p:cTn>
                        </p:par>
                        <p:par>
                          <p:cTn id="69" fill="hold">
                            <p:stCondLst>
                              <p:cond delay="35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000"/>
                            </p:stCondLst>
                            <p:childTnLst>
                              <p:par>
                                <p:cTn id="74" presetID="22" presetClass="entr" presetSubtype="4"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wipe(down)">
                                      <p:cBhvr>
                                        <p:cTn id="76" dur="500"/>
                                        <p:tgtEl>
                                          <p:spTgt spid="9"/>
                                        </p:tgtEl>
                                      </p:cBhvr>
                                    </p:animEffect>
                                  </p:childTnLst>
                                </p:cTn>
                              </p:par>
                              <p:par>
                                <p:cTn id="77" presetID="2" presetClass="entr" presetSubtype="2" fill="hold" grpId="0" nodeType="withEffect">
                                  <p:stCondLst>
                                    <p:cond delay="50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500" fill="hold"/>
                                        <p:tgtEl>
                                          <p:spTgt spid="77"/>
                                        </p:tgtEl>
                                        <p:attrNameLst>
                                          <p:attrName>ppt_x</p:attrName>
                                        </p:attrNameLst>
                                      </p:cBhvr>
                                      <p:tavLst>
                                        <p:tav tm="0">
                                          <p:val>
                                            <p:strVal val="1+#ppt_w/2"/>
                                          </p:val>
                                        </p:tav>
                                        <p:tav tm="100000">
                                          <p:val>
                                            <p:strVal val="#ppt_x"/>
                                          </p:val>
                                        </p:tav>
                                      </p:tavLst>
                                    </p:anim>
                                    <p:anim calcmode="lin" valueType="num">
                                      <p:cBhvr additive="base">
                                        <p:cTn id="80" dur="500" fill="hold"/>
                                        <p:tgtEl>
                                          <p:spTgt spid="77"/>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50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50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500" fill="hold"/>
                                        <p:tgtEl>
                                          <p:spTgt spid="10"/>
                                        </p:tgtEl>
                                        <p:attrNameLst>
                                          <p:attrName>ppt_x</p:attrName>
                                        </p:attrNameLst>
                                      </p:cBhvr>
                                      <p:tavLst>
                                        <p:tav tm="0">
                                          <p:val>
                                            <p:strVal val="1+#ppt_w/2"/>
                                          </p:val>
                                        </p:tav>
                                        <p:tav tm="100000">
                                          <p:val>
                                            <p:strVal val="#ppt_x"/>
                                          </p:val>
                                        </p:tav>
                                      </p:tavLst>
                                    </p:anim>
                                    <p:anim calcmode="lin" valueType="num">
                                      <p:cBhvr additive="base">
                                        <p:cTn id="8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72" grpId="0"/>
      <p:bldP spid="73" grpId="0"/>
      <p:bldP spid="77" grpId="0"/>
      <p:bldP spid="78" grpId="0"/>
      <p:bldP spid="85" grpId="0"/>
      <p:bldP spid="86" grpId="0"/>
      <p:bldP spid="87" grpId="0" animBg="1"/>
      <p:bldP spid="95" grpId="0"/>
      <p:bldP spid="96"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7359479"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3" name="任意多边形 2"/>
          <p:cNvSpPr/>
          <p:nvPr/>
        </p:nvSpPr>
        <p:spPr>
          <a:xfrm>
            <a:off x="6043869"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4" name="任意多边形 3"/>
          <p:cNvSpPr/>
          <p:nvPr/>
        </p:nvSpPr>
        <p:spPr>
          <a:xfrm>
            <a:off x="4728261"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5" name="任意多边形 4"/>
          <p:cNvSpPr/>
          <p:nvPr/>
        </p:nvSpPr>
        <p:spPr>
          <a:xfrm>
            <a:off x="3412651"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6" name="任意多边形 5"/>
          <p:cNvSpPr/>
          <p:nvPr/>
        </p:nvSpPr>
        <p:spPr>
          <a:xfrm>
            <a:off x="8675088" y="2944775"/>
            <a:ext cx="1548354" cy="1917723"/>
          </a:xfrm>
          <a:custGeom>
            <a:avLst/>
            <a:gdLst>
              <a:gd name="connsiteX0" fmla="*/ 485776 w 1468603"/>
              <a:gd name="connsiteY0" fmla="*/ 0 h 1818385"/>
              <a:gd name="connsiteX1" fmla="*/ 611480 w 1468603"/>
              <a:gd name="connsiteY1" fmla="*/ 52068 h 1818385"/>
              <a:gd name="connsiteX2" fmla="*/ 1468603 w 1468603"/>
              <a:gd name="connsiteY2" fmla="*/ 909193 h 1818385"/>
              <a:gd name="connsiteX3" fmla="*/ 611480 w 1468603"/>
              <a:gd name="connsiteY3" fmla="*/ 1766317 h 1818385"/>
              <a:gd name="connsiteX4" fmla="*/ 360072 w 1468603"/>
              <a:gd name="connsiteY4" fmla="*/ 1766317 h 1818385"/>
              <a:gd name="connsiteX5" fmla="*/ 1 w 1468603"/>
              <a:gd name="connsiteY5" fmla="*/ 1406246 h 1818385"/>
              <a:gd name="connsiteX6" fmla="*/ 439313 w 1468603"/>
              <a:gd name="connsiteY6" fmla="*/ 966934 h 1818385"/>
              <a:gd name="connsiteX7" fmla="*/ 748365 w 1468603"/>
              <a:gd name="connsiteY7" fmla="*/ 966934 h 1818385"/>
              <a:gd name="connsiteX8" fmla="*/ 748365 w 1468603"/>
              <a:gd name="connsiteY8" fmla="*/ 1092686 h 1818385"/>
              <a:gd name="connsiteX9" fmla="*/ 923154 w 1468603"/>
              <a:gd name="connsiteY9" fmla="*/ 909193 h 1818385"/>
              <a:gd name="connsiteX10" fmla="*/ 748365 w 1468603"/>
              <a:gd name="connsiteY10" fmla="*/ 725699 h 1818385"/>
              <a:gd name="connsiteX11" fmla="*/ 748365 w 1468603"/>
              <a:gd name="connsiteY11" fmla="*/ 851451 h 1818385"/>
              <a:gd name="connsiteX12" fmla="*/ 439312 w 1468603"/>
              <a:gd name="connsiteY12" fmla="*/ 851451 h 1818385"/>
              <a:gd name="connsiteX13" fmla="*/ 0 w 1468603"/>
              <a:gd name="connsiteY13" fmla="*/ 412140 h 1818385"/>
              <a:gd name="connsiteX14" fmla="*/ 360072 w 1468603"/>
              <a:gd name="connsiteY14" fmla="*/ 52068 h 1818385"/>
              <a:gd name="connsiteX15" fmla="*/ 485776 w 1468603"/>
              <a:gd name="connsiteY15" fmla="*/ 0 h 181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603" h="1818385">
                <a:moveTo>
                  <a:pt x="485776" y="0"/>
                </a:moveTo>
                <a:cubicBezTo>
                  <a:pt x="531271" y="0"/>
                  <a:pt x="576768" y="17356"/>
                  <a:pt x="611480" y="52068"/>
                </a:cubicBezTo>
                <a:lnTo>
                  <a:pt x="1468603" y="909193"/>
                </a:lnTo>
                <a:lnTo>
                  <a:pt x="611480" y="1766317"/>
                </a:lnTo>
                <a:cubicBezTo>
                  <a:pt x="542054" y="1835742"/>
                  <a:pt x="429496" y="1835742"/>
                  <a:pt x="360072" y="1766317"/>
                </a:cubicBezTo>
                <a:lnTo>
                  <a:pt x="1" y="1406246"/>
                </a:lnTo>
                <a:lnTo>
                  <a:pt x="439313" y="966934"/>
                </a:lnTo>
                <a:lnTo>
                  <a:pt x="748365" y="966934"/>
                </a:lnTo>
                <a:lnTo>
                  <a:pt x="748365" y="1092686"/>
                </a:lnTo>
                <a:lnTo>
                  <a:pt x="923154" y="909193"/>
                </a:lnTo>
                <a:lnTo>
                  <a:pt x="748365" y="725699"/>
                </a:lnTo>
                <a:lnTo>
                  <a:pt x="748365" y="851451"/>
                </a:lnTo>
                <a:lnTo>
                  <a:pt x="439312" y="851451"/>
                </a:lnTo>
                <a:lnTo>
                  <a:pt x="0" y="412140"/>
                </a:lnTo>
                <a:lnTo>
                  <a:pt x="360072" y="52068"/>
                </a:lnTo>
                <a:cubicBezTo>
                  <a:pt x="394784" y="17356"/>
                  <a:pt x="440280" y="0"/>
                  <a:pt x="485776"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6406" tIns="48203" rIns="96406" bIns="48203" rtlCol="0" anchor="ctr"/>
          <a:lstStyle/>
          <a:p>
            <a:pPr algn="ctr"/>
            <a:endParaRPr lang="zh-CN" altLang="en-US" sz="2670">
              <a:solidFill>
                <a:schemeClr val="bg1"/>
              </a:solidFill>
            </a:endParaRPr>
          </a:p>
        </p:txBody>
      </p:sp>
      <p:sp>
        <p:nvSpPr>
          <p:cNvPr id="8" name="矩形 7"/>
          <p:cNvSpPr/>
          <p:nvPr/>
        </p:nvSpPr>
        <p:spPr>
          <a:xfrm>
            <a:off x="1173742" y="5040231"/>
            <a:ext cx="2057790" cy="356962"/>
          </a:xfrm>
          <a:prstGeom prst="rect">
            <a:avLst/>
          </a:prstGeom>
        </p:spPr>
        <p:txBody>
          <a:bodyPr wrap="square" lIns="96396" tIns="48199" rIns="96396" bIns="48199">
            <a:spAutoFit/>
          </a:bodyPr>
          <a:lstStyle/>
          <a:p>
            <a:pPr algn="r"/>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9" name="矩形 47"/>
          <p:cNvSpPr>
            <a:spLocks noChangeArrowheads="1"/>
          </p:cNvSpPr>
          <p:nvPr/>
        </p:nvSpPr>
        <p:spPr bwMode="auto">
          <a:xfrm>
            <a:off x="507745" y="5450350"/>
            <a:ext cx="2723787"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265" dirty="0">
                <a:solidFill>
                  <a:schemeClr val="bg1"/>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2655761" y="1642449"/>
            <a:ext cx="2057790" cy="356962"/>
          </a:xfrm>
          <a:prstGeom prst="rect">
            <a:avLst/>
          </a:prstGeom>
        </p:spPr>
        <p:txBody>
          <a:bodyPr wrap="square" lIns="96396" tIns="48199" rIns="96396" bIns="48199">
            <a:spAutoFit/>
          </a:bodyPr>
          <a:lstStyle/>
          <a:p>
            <a:pPr algn="r"/>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1823663" y="2052566"/>
            <a:ext cx="2889887"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lang="zh-CN" altLang="en-US" sz="1265" dirty="0">
                <a:solidFill>
                  <a:schemeClr val="bg1"/>
                </a:solidFill>
                <a:sym typeface="微软雅黑" panose="020B0503020204020204" pitchFamily="34" charset="-122"/>
              </a:rPr>
              <a:t>在此录入上述图表的综合描述说明，在此录入上述图表的综合描述说明。</a:t>
            </a:r>
          </a:p>
        </p:txBody>
      </p:sp>
      <p:cxnSp>
        <p:nvCxnSpPr>
          <p:cNvPr id="23" name="直接连接符 22"/>
          <p:cNvCxnSpPr/>
          <p:nvPr/>
        </p:nvCxnSpPr>
        <p:spPr>
          <a:xfrm flipV="1">
            <a:off x="6564073" y="4876275"/>
            <a:ext cx="0" cy="391164"/>
          </a:xfrm>
          <a:prstGeom prst="line">
            <a:avLst/>
          </a:pr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534434" y="5324968"/>
            <a:ext cx="2057790" cy="356962"/>
          </a:xfrm>
          <a:prstGeom prst="rect">
            <a:avLst/>
          </a:prstGeom>
        </p:spPr>
        <p:txBody>
          <a:bodyPr wrap="square" lIns="96396" tIns="48199" rIns="96396" bIns="48199">
            <a:spAutoFit/>
          </a:bodyPr>
          <a:lstStyle/>
          <a:p>
            <a:pPr algn="ctr"/>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25" name="矩形 47"/>
          <p:cNvSpPr>
            <a:spLocks noChangeArrowheads="1"/>
          </p:cNvSpPr>
          <p:nvPr/>
        </p:nvSpPr>
        <p:spPr bwMode="auto">
          <a:xfrm>
            <a:off x="5771416" y="5735085"/>
            <a:ext cx="2431330"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265" dirty="0">
                <a:solidFill>
                  <a:schemeClr val="bg1"/>
                </a:solidFill>
                <a:sym typeface="微软雅黑" panose="020B0503020204020204" pitchFamily="34" charset="-122"/>
              </a:rPr>
              <a:t>在此录入上述图表的描述说明，在此录入上述图表的描述说明。</a:t>
            </a:r>
          </a:p>
        </p:txBody>
      </p:sp>
      <p:sp>
        <p:nvSpPr>
          <p:cNvPr id="30" name="矩形 29"/>
          <p:cNvSpPr/>
          <p:nvPr/>
        </p:nvSpPr>
        <p:spPr>
          <a:xfrm>
            <a:off x="9895015" y="5040231"/>
            <a:ext cx="2057790" cy="356962"/>
          </a:xfrm>
          <a:prstGeom prst="rect">
            <a:avLst/>
          </a:prstGeom>
        </p:spPr>
        <p:txBody>
          <a:bodyPr wrap="square" lIns="96396" tIns="48199" rIns="96396" bIns="48199">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9769782" y="5450348"/>
            <a:ext cx="2723787"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65" dirty="0">
                <a:solidFill>
                  <a:schemeClr val="bg1"/>
                </a:solidFill>
                <a:sym typeface="微软雅黑" panose="020B0503020204020204" pitchFamily="34" charset="-122"/>
              </a:rPr>
              <a:t>在此录入上述图表的综合描述说明，在此录入上述图表的综合描述说明。</a:t>
            </a:r>
          </a:p>
        </p:txBody>
      </p:sp>
      <p:sp>
        <p:nvSpPr>
          <p:cNvPr id="41" name="矩形 40"/>
          <p:cNvSpPr/>
          <p:nvPr/>
        </p:nvSpPr>
        <p:spPr>
          <a:xfrm>
            <a:off x="8373615" y="1642449"/>
            <a:ext cx="2057790" cy="356962"/>
          </a:xfrm>
          <a:prstGeom prst="rect">
            <a:avLst/>
          </a:prstGeom>
        </p:spPr>
        <p:txBody>
          <a:bodyPr wrap="square" lIns="96396" tIns="48199" rIns="96396" bIns="48199">
            <a:spAutoFit/>
          </a:bodyPr>
          <a:lstStyle/>
          <a:p>
            <a:r>
              <a:rPr lang="zh-CN" altLang="en-US" sz="1685" dirty="0">
                <a:solidFill>
                  <a:schemeClr val="bg1"/>
                </a:solidFill>
                <a:latin typeface="微软雅黑" panose="020B0503020204020204" pitchFamily="34" charset="-122"/>
                <a:ea typeface="微软雅黑" panose="020B0503020204020204" pitchFamily="34" charset="-122"/>
              </a:rPr>
              <a:t>点击添加标题</a:t>
            </a:r>
            <a:endParaRPr lang="en-US" altLang="zh-CN" sz="1685" dirty="0">
              <a:solidFill>
                <a:schemeClr val="bg1"/>
              </a:solidFill>
              <a:latin typeface="微软雅黑" panose="020B0503020204020204" pitchFamily="34" charset="-122"/>
              <a:ea typeface="微软雅黑" panose="020B0503020204020204" pitchFamily="34" charset="-122"/>
            </a:endParaRPr>
          </a:p>
        </p:txBody>
      </p:sp>
      <p:sp>
        <p:nvSpPr>
          <p:cNvPr id="42" name="矩形 47"/>
          <p:cNvSpPr>
            <a:spLocks noChangeArrowheads="1"/>
          </p:cNvSpPr>
          <p:nvPr/>
        </p:nvSpPr>
        <p:spPr bwMode="auto">
          <a:xfrm>
            <a:off x="8403252" y="2052566"/>
            <a:ext cx="2631836" cy="56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396" tIns="48199" rIns="96396" bIns="481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65" dirty="0">
                <a:solidFill>
                  <a:schemeClr val="bg1"/>
                </a:solidFill>
                <a:sym typeface="微软雅黑" panose="020B0503020204020204" pitchFamily="34" charset="-122"/>
              </a:rPr>
              <a:t>在此录入上述图表的综合描述说明，在此录入上述图表的综合描述说明。</a:t>
            </a:r>
          </a:p>
        </p:txBody>
      </p:sp>
      <p:sp>
        <p:nvSpPr>
          <p:cNvPr id="7" name="圆角矩形 6"/>
          <p:cNvSpPr/>
          <p:nvPr/>
        </p:nvSpPr>
        <p:spPr>
          <a:xfrm>
            <a:off x="4728260" y="1906705"/>
            <a:ext cx="509582" cy="1038071"/>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Lst>
            <a:ahLst/>
            <a:cxnLst>
              <a:cxn ang="0">
                <a:pos x="connsiteX0-1" y="connsiteY0-2"/>
              </a:cxn>
              <a:cxn ang="0">
                <a:pos x="connsiteX1-3" y="connsiteY1-4"/>
              </a:cxn>
              <a:cxn ang="0">
                <a:pos x="connsiteX2-5" y="connsiteY2-6"/>
              </a:cxn>
              <a:cxn ang="0">
                <a:pos x="connsiteX3-7" y="connsiteY3-8"/>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6406" tIns="48203" rIns="96406" bIns="48203" rtlCol="0" anchor="ctr"/>
          <a:lstStyle/>
          <a:p>
            <a:pPr algn="ctr"/>
            <a:endParaRPr lang="zh-CN" altLang="en-US" sz="2670" dirty="0">
              <a:solidFill>
                <a:schemeClr val="bg1"/>
              </a:solidFill>
            </a:endParaRPr>
          </a:p>
        </p:txBody>
      </p:sp>
      <p:sp>
        <p:nvSpPr>
          <p:cNvPr id="26" name="圆角矩形 6"/>
          <p:cNvSpPr/>
          <p:nvPr/>
        </p:nvSpPr>
        <p:spPr>
          <a:xfrm flipH="1">
            <a:off x="7868585" y="1906705"/>
            <a:ext cx="465949" cy="1038071"/>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Lst>
            <a:ahLst/>
            <a:cxnLst>
              <a:cxn ang="0">
                <a:pos x="connsiteX0-1" y="connsiteY0-2"/>
              </a:cxn>
              <a:cxn ang="0">
                <a:pos x="connsiteX1-3" y="connsiteY1-4"/>
              </a:cxn>
              <a:cxn ang="0">
                <a:pos x="connsiteX2-5" y="connsiteY2-6"/>
              </a:cxn>
              <a:cxn ang="0">
                <a:pos x="connsiteX3-7" y="connsiteY3-8"/>
              </a:cxn>
            </a:cxnLst>
            <a:rect l="l" t="t" r="r" b="b"/>
            <a:pathLst>
              <a:path w="558190" h="983247">
                <a:moveTo>
                  <a:pt x="0" y="0"/>
                </a:moveTo>
                <a:lnTo>
                  <a:pt x="445672" y="0"/>
                </a:lnTo>
                <a:cubicBezTo>
                  <a:pt x="507814" y="0"/>
                  <a:pt x="558190" y="50376"/>
                  <a:pt x="558190" y="112518"/>
                </a:cubicBezTo>
                <a:lnTo>
                  <a:pt x="558190" y="983247"/>
                </a:ln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6406" tIns="48203" rIns="96406" bIns="48203" rtlCol="0" anchor="ctr"/>
          <a:lstStyle/>
          <a:p>
            <a:pPr algn="ctr"/>
            <a:endParaRPr lang="zh-CN" altLang="en-US" sz="2670" dirty="0">
              <a:solidFill>
                <a:schemeClr val="bg1"/>
              </a:solidFill>
            </a:endParaRPr>
          </a:p>
        </p:txBody>
      </p:sp>
      <p:sp>
        <p:nvSpPr>
          <p:cNvPr id="27" name="圆角矩形 6"/>
          <p:cNvSpPr/>
          <p:nvPr/>
        </p:nvSpPr>
        <p:spPr>
          <a:xfrm flipV="1">
            <a:off x="3231531" y="4851968"/>
            <a:ext cx="690701" cy="415470"/>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 name="connsiteX0-79" fmla="*/ 0 w 558190"/>
              <a:gd name="connsiteY0-80" fmla="*/ 0 h 983247"/>
              <a:gd name="connsiteX1-81" fmla="*/ 445672 w 558190"/>
              <a:gd name="connsiteY1-82" fmla="*/ 0 h 983247"/>
              <a:gd name="connsiteX2-83" fmla="*/ 558190 w 558190"/>
              <a:gd name="connsiteY2-84" fmla="*/ 112518 h 983247"/>
              <a:gd name="connsiteX3-85" fmla="*/ 556463 w 558190"/>
              <a:gd name="connsiteY3-86" fmla="*/ 541893 h 983247"/>
              <a:gd name="connsiteX4-87" fmla="*/ 558190 w 558190"/>
              <a:gd name="connsiteY4-88" fmla="*/ 983247 h 983247"/>
              <a:gd name="connsiteX0-89" fmla="*/ 0 w 558190"/>
              <a:gd name="connsiteY0-90" fmla="*/ 0 h 541893"/>
              <a:gd name="connsiteX1-91" fmla="*/ 445672 w 558190"/>
              <a:gd name="connsiteY1-92" fmla="*/ 0 h 541893"/>
              <a:gd name="connsiteX2-93" fmla="*/ 558190 w 558190"/>
              <a:gd name="connsiteY2-94" fmla="*/ 112518 h 541893"/>
              <a:gd name="connsiteX3-95" fmla="*/ 556463 w 558190"/>
              <a:gd name="connsiteY3-96" fmla="*/ 541893 h 541893"/>
            </a:gdLst>
            <a:ahLst/>
            <a:cxnLst>
              <a:cxn ang="0">
                <a:pos x="connsiteX0-1" y="connsiteY0-2"/>
              </a:cxn>
              <a:cxn ang="0">
                <a:pos x="connsiteX1-3" y="connsiteY1-4"/>
              </a:cxn>
              <a:cxn ang="0">
                <a:pos x="connsiteX2-5" y="connsiteY2-6"/>
              </a:cxn>
              <a:cxn ang="0">
                <a:pos x="connsiteX3-7" y="connsiteY3-8"/>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6406" tIns="48203" rIns="96406" bIns="48203" rtlCol="0" anchor="ctr"/>
          <a:lstStyle/>
          <a:p>
            <a:pPr algn="ctr"/>
            <a:endParaRPr lang="zh-CN" altLang="en-US" sz="2670" dirty="0">
              <a:solidFill>
                <a:schemeClr val="bg1"/>
              </a:solidFill>
            </a:endParaRPr>
          </a:p>
        </p:txBody>
      </p:sp>
      <p:sp>
        <p:nvSpPr>
          <p:cNvPr id="28" name="圆角矩形 6"/>
          <p:cNvSpPr/>
          <p:nvPr/>
        </p:nvSpPr>
        <p:spPr>
          <a:xfrm flipH="1" flipV="1">
            <a:off x="9220287" y="4851968"/>
            <a:ext cx="690701" cy="415470"/>
          </a:xfrm>
          <a:custGeom>
            <a:avLst/>
            <a:gdLst>
              <a:gd name="connsiteX0" fmla="*/ 0 w 670708"/>
              <a:gd name="connsiteY0" fmla="*/ 112518 h 1095765"/>
              <a:gd name="connsiteX1" fmla="*/ 112518 w 670708"/>
              <a:gd name="connsiteY1" fmla="*/ 0 h 1095765"/>
              <a:gd name="connsiteX2" fmla="*/ 558190 w 670708"/>
              <a:gd name="connsiteY2" fmla="*/ 0 h 1095765"/>
              <a:gd name="connsiteX3" fmla="*/ 670708 w 670708"/>
              <a:gd name="connsiteY3" fmla="*/ 112518 h 1095765"/>
              <a:gd name="connsiteX4" fmla="*/ 670708 w 670708"/>
              <a:gd name="connsiteY4" fmla="*/ 983247 h 1095765"/>
              <a:gd name="connsiteX5" fmla="*/ 558190 w 670708"/>
              <a:gd name="connsiteY5" fmla="*/ 1095765 h 1095765"/>
              <a:gd name="connsiteX6" fmla="*/ 112518 w 670708"/>
              <a:gd name="connsiteY6" fmla="*/ 1095765 h 1095765"/>
              <a:gd name="connsiteX7" fmla="*/ 0 w 670708"/>
              <a:gd name="connsiteY7" fmla="*/ 983247 h 1095765"/>
              <a:gd name="connsiteX8" fmla="*/ 0 w 670708"/>
              <a:gd name="connsiteY8" fmla="*/ 112518 h 1095765"/>
              <a:gd name="connsiteX0-1" fmla="*/ 0 w 670708"/>
              <a:gd name="connsiteY0-2" fmla="*/ 983247 h 1095765"/>
              <a:gd name="connsiteX1-3" fmla="*/ 0 w 670708"/>
              <a:gd name="connsiteY1-4" fmla="*/ 112518 h 1095765"/>
              <a:gd name="connsiteX2-5" fmla="*/ 112518 w 670708"/>
              <a:gd name="connsiteY2-6" fmla="*/ 0 h 1095765"/>
              <a:gd name="connsiteX3-7" fmla="*/ 558190 w 670708"/>
              <a:gd name="connsiteY3-8" fmla="*/ 0 h 1095765"/>
              <a:gd name="connsiteX4-9" fmla="*/ 670708 w 670708"/>
              <a:gd name="connsiteY4-10" fmla="*/ 112518 h 1095765"/>
              <a:gd name="connsiteX5-11" fmla="*/ 670708 w 670708"/>
              <a:gd name="connsiteY5-12" fmla="*/ 983247 h 1095765"/>
              <a:gd name="connsiteX6-13" fmla="*/ 558190 w 670708"/>
              <a:gd name="connsiteY6-14" fmla="*/ 1095765 h 1095765"/>
              <a:gd name="connsiteX7-15" fmla="*/ 112518 w 670708"/>
              <a:gd name="connsiteY7-16" fmla="*/ 1095765 h 1095765"/>
              <a:gd name="connsiteX8-17" fmla="*/ 91440 w 670708"/>
              <a:gd name="connsiteY8-18" fmla="*/ 1074687 h 1095765"/>
              <a:gd name="connsiteX0-19" fmla="*/ 0 w 670708"/>
              <a:gd name="connsiteY0-20" fmla="*/ 983247 h 1095765"/>
              <a:gd name="connsiteX1-21" fmla="*/ 0 w 670708"/>
              <a:gd name="connsiteY1-22" fmla="*/ 112518 h 1095765"/>
              <a:gd name="connsiteX2-23" fmla="*/ 112518 w 670708"/>
              <a:gd name="connsiteY2-24" fmla="*/ 0 h 1095765"/>
              <a:gd name="connsiteX3-25" fmla="*/ 558190 w 670708"/>
              <a:gd name="connsiteY3-26" fmla="*/ 0 h 1095765"/>
              <a:gd name="connsiteX4-27" fmla="*/ 670708 w 670708"/>
              <a:gd name="connsiteY4-28" fmla="*/ 112518 h 1095765"/>
              <a:gd name="connsiteX5-29" fmla="*/ 670708 w 670708"/>
              <a:gd name="connsiteY5-30" fmla="*/ 983247 h 1095765"/>
              <a:gd name="connsiteX6-31" fmla="*/ 558190 w 670708"/>
              <a:gd name="connsiteY6-32" fmla="*/ 1095765 h 1095765"/>
              <a:gd name="connsiteX7-33" fmla="*/ 112518 w 670708"/>
              <a:gd name="connsiteY7-34" fmla="*/ 1095765 h 1095765"/>
              <a:gd name="connsiteX0-35" fmla="*/ 0 w 670708"/>
              <a:gd name="connsiteY0-36" fmla="*/ 983247 h 1095765"/>
              <a:gd name="connsiteX1-37" fmla="*/ 0 w 670708"/>
              <a:gd name="connsiteY1-38" fmla="*/ 112518 h 1095765"/>
              <a:gd name="connsiteX2-39" fmla="*/ 112518 w 670708"/>
              <a:gd name="connsiteY2-40" fmla="*/ 0 h 1095765"/>
              <a:gd name="connsiteX3-41" fmla="*/ 558190 w 670708"/>
              <a:gd name="connsiteY3-42" fmla="*/ 0 h 1095765"/>
              <a:gd name="connsiteX4-43" fmla="*/ 670708 w 670708"/>
              <a:gd name="connsiteY4-44" fmla="*/ 112518 h 1095765"/>
              <a:gd name="connsiteX5-45" fmla="*/ 670708 w 670708"/>
              <a:gd name="connsiteY5-46" fmla="*/ 983247 h 1095765"/>
              <a:gd name="connsiteX6-47" fmla="*/ 558190 w 670708"/>
              <a:gd name="connsiteY6-48" fmla="*/ 1095765 h 1095765"/>
              <a:gd name="connsiteX0-49" fmla="*/ 0 w 670708"/>
              <a:gd name="connsiteY0-50" fmla="*/ 983247 h 983247"/>
              <a:gd name="connsiteX1-51" fmla="*/ 0 w 670708"/>
              <a:gd name="connsiteY1-52" fmla="*/ 112518 h 983247"/>
              <a:gd name="connsiteX2-53" fmla="*/ 112518 w 670708"/>
              <a:gd name="connsiteY2-54" fmla="*/ 0 h 983247"/>
              <a:gd name="connsiteX3-55" fmla="*/ 558190 w 670708"/>
              <a:gd name="connsiteY3-56" fmla="*/ 0 h 983247"/>
              <a:gd name="connsiteX4-57" fmla="*/ 670708 w 670708"/>
              <a:gd name="connsiteY4-58" fmla="*/ 112518 h 983247"/>
              <a:gd name="connsiteX5-59" fmla="*/ 670708 w 670708"/>
              <a:gd name="connsiteY5-60" fmla="*/ 983247 h 983247"/>
              <a:gd name="connsiteX0-61" fmla="*/ 0 w 670708"/>
              <a:gd name="connsiteY0-62" fmla="*/ 112518 h 983247"/>
              <a:gd name="connsiteX1-63" fmla="*/ 112518 w 670708"/>
              <a:gd name="connsiteY1-64" fmla="*/ 0 h 983247"/>
              <a:gd name="connsiteX2-65" fmla="*/ 558190 w 670708"/>
              <a:gd name="connsiteY2-66" fmla="*/ 0 h 983247"/>
              <a:gd name="connsiteX3-67" fmla="*/ 670708 w 670708"/>
              <a:gd name="connsiteY3-68" fmla="*/ 112518 h 983247"/>
              <a:gd name="connsiteX4-69" fmla="*/ 670708 w 670708"/>
              <a:gd name="connsiteY4-70" fmla="*/ 983247 h 983247"/>
              <a:gd name="connsiteX0-71" fmla="*/ 0 w 558190"/>
              <a:gd name="connsiteY0-72" fmla="*/ 0 h 983247"/>
              <a:gd name="connsiteX1-73" fmla="*/ 445672 w 558190"/>
              <a:gd name="connsiteY1-74" fmla="*/ 0 h 983247"/>
              <a:gd name="connsiteX2-75" fmla="*/ 558190 w 558190"/>
              <a:gd name="connsiteY2-76" fmla="*/ 112518 h 983247"/>
              <a:gd name="connsiteX3-77" fmla="*/ 558190 w 558190"/>
              <a:gd name="connsiteY3-78" fmla="*/ 983247 h 983247"/>
              <a:gd name="connsiteX0-79" fmla="*/ 0 w 558190"/>
              <a:gd name="connsiteY0-80" fmla="*/ 0 h 983247"/>
              <a:gd name="connsiteX1-81" fmla="*/ 445672 w 558190"/>
              <a:gd name="connsiteY1-82" fmla="*/ 0 h 983247"/>
              <a:gd name="connsiteX2-83" fmla="*/ 558190 w 558190"/>
              <a:gd name="connsiteY2-84" fmla="*/ 112518 h 983247"/>
              <a:gd name="connsiteX3-85" fmla="*/ 556463 w 558190"/>
              <a:gd name="connsiteY3-86" fmla="*/ 541893 h 983247"/>
              <a:gd name="connsiteX4-87" fmla="*/ 558190 w 558190"/>
              <a:gd name="connsiteY4-88" fmla="*/ 983247 h 983247"/>
              <a:gd name="connsiteX0-89" fmla="*/ 0 w 558190"/>
              <a:gd name="connsiteY0-90" fmla="*/ 0 h 541893"/>
              <a:gd name="connsiteX1-91" fmla="*/ 445672 w 558190"/>
              <a:gd name="connsiteY1-92" fmla="*/ 0 h 541893"/>
              <a:gd name="connsiteX2-93" fmla="*/ 558190 w 558190"/>
              <a:gd name="connsiteY2-94" fmla="*/ 112518 h 541893"/>
              <a:gd name="connsiteX3-95" fmla="*/ 556463 w 558190"/>
              <a:gd name="connsiteY3-96" fmla="*/ 541893 h 541893"/>
            </a:gdLst>
            <a:ahLst/>
            <a:cxnLst>
              <a:cxn ang="0">
                <a:pos x="connsiteX0-1" y="connsiteY0-2"/>
              </a:cxn>
              <a:cxn ang="0">
                <a:pos x="connsiteX1-3" y="connsiteY1-4"/>
              </a:cxn>
              <a:cxn ang="0">
                <a:pos x="connsiteX2-5" y="connsiteY2-6"/>
              </a:cxn>
              <a:cxn ang="0">
                <a:pos x="connsiteX3-7" y="connsiteY3-8"/>
              </a:cxn>
            </a:cxnLst>
            <a:rect l="l" t="t" r="r" b="b"/>
            <a:pathLst>
              <a:path w="558190" h="541893">
                <a:moveTo>
                  <a:pt x="0" y="0"/>
                </a:moveTo>
                <a:lnTo>
                  <a:pt x="445672" y="0"/>
                </a:lnTo>
                <a:cubicBezTo>
                  <a:pt x="507814" y="0"/>
                  <a:pt x="558190" y="50376"/>
                  <a:pt x="558190" y="112518"/>
                </a:cubicBezTo>
                <a:cubicBezTo>
                  <a:pt x="557614" y="255643"/>
                  <a:pt x="557039" y="398768"/>
                  <a:pt x="556463" y="541893"/>
                </a:cubicBezTo>
              </a:path>
            </a:pathLst>
          </a:custGeom>
          <a:ln w="12700">
            <a:solidFill>
              <a:schemeClr val="tx1">
                <a:lumMod val="75000"/>
                <a:lumOff val="25000"/>
                <a:alpha val="80000"/>
              </a:schemeClr>
            </a:solidFill>
            <a:prstDash val="solid"/>
            <a:headEnd type="oval" w="med" len="med"/>
            <a:tailEnd type="none"/>
          </a:ln>
        </p:spPr>
        <p:style>
          <a:lnRef idx="1">
            <a:schemeClr val="accent1"/>
          </a:lnRef>
          <a:fillRef idx="0">
            <a:schemeClr val="accent1"/>
          </a:fillRef>
          <a:effectRef idx="0">
            <a:schemeClr val="accent1"/>
          </a:effectRef>
          <a:fontRef idx="minor">
            <a:schemeClr val="tx1"/>
          </a:fontRef>
        </p:style>
        <p:txBody>
          <a:bodyPr lIns="96406" tIns="48203" rIns="96406" bIns="48203" rtlCol="0" anchor="ctr"/>
          <a:lstStyle/>
          <a:p>
            <a:pPr algn="ctr"/>
            <a:endParaRPr lang="zh-CN" altLang="en-US" sz="2670" dirty="0">
              <a:solidFill>
                <a:schemeClr val="bg1"/>
              </a:solidFill>
            </a:endParaRPr>
          </a:p>
        </p:txBody>
      </p:sp>
      <p:sp>
        <p:nvSpPr>
          <p:cNvPr id="22" name="文本框 21"/>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29" name="矩形 28"/>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00" fill="hold"/>
                                        <p:tgtEl>
                                          <p:spTgt spid="5"/>
                                        </p:tgtEl>
                                        <p:attrNameLst>
                                          <p:attrName>ppt_x</p:attrName>
                                        </p:attrNameLst>
                                      </p:cBhvr>
                                      <p:tavLst>
                                        <p:tav tm="0">
                                          <p:val>
                                            <p:strVal val="0-#ppt_w/2"/>
                                          </p:val>
                                        </p:tav>
                                        <p:tav tm="100000">
                                          <p:val>
                                            <p:strVal val="#ppt_x"/>
                                          </p:val>
                                        </p:tav>
                                      </p:tavLst>
                                    </p:anim>
                                    <p:anim calcmode="lin" valueType="num">
                                      <p:cBhvr additive="base">
                                        <p:cTn id="8" dur="4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350"/>
                                        <p:tgtEl>
                                          <p:spTgt spid="4"/>
                                        </p:tgtEl>
                                        <p:attrNameLst>
                                          <p:attrName>ppt_x</p:attrName>
                                        </p:attrNameLst>
                                      </p:cBhvr>
                                      <p:tavLst>
                                        <p:tav tm="0">
                                          <p:val>
                                            <p:strVal val="#ppt_x-#ppt_w*1.125000"/>
                                          </p:val>
                                        </p:tav>
                                        <p:tav tm="100000">
                                          <p:val>
                                            <p:strVal val="#ppt_x"/>
                                          </p:val>
                                        </p:tav>
                                      </p:tavLst>
                                    </p:anim>
                                    <p:animEffect transition="in" filter="wipe(right)">
                                      <p:cBhvr>
                                        <p:cTn id="13" dur="350"/>
                                        <p:tgtEl>
                                          <p:spTgt spid="4"/>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350"/>
                                        <p:tgtEl>
                                          <p:spTgt spid="3"/>
                                        </p:tgtEl>
                                        <p:attrNameLst>
                                          <p:attrName>ppt_x</p:attrName>
                                        </p:attrNameLst>
                                      </p:cBhvr>
                                      <p:tavLst>
                                        <p:tav tm="0">
                                          <p:val>
                                            <p:strVal val="#ppt_x-#ppt_w*1.125000"/>
                                          </p:val>
                                        </p:tav>
                                        <p:tav tm="100000">
                                          <p:val>
                                            <p:strVal val="#ppt_x"/>
                                          </p:val>
                                        </p:tav>
                                      </p:tavLst>
                                    </p:anim>
                                    <p:animEffect transition="in" filter="wipe(right)">
                                      <p:cBhvr>
                                        <p:cTn id="18" dur="350"/>
                                        <p:tgtEl>
                                          <p:spTgt spid="3"/>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350"/>
                                        <p:tgtEl>
                                          <p:spTgt spid="2"/>
                                        </p:tgtEl>
                                        <p:attrNameLst>
                                          <p:attrName>ppt_x</p:attrName>
                                        </p:attrNameLst>
                                      </p:cBhvr>
                                      <p:tavLst>
                                        <p:tav tm="0">
                                          <p:val>
                                            <p:strVal val="#ppt_x-#ppt_w*1.125000"/>
                                          </p:val>
                                        </p:tav>
                                        <p:tav tm="100000">
                                          <p:val>
                                            <p:strVal val="#ppt_x"/>
                                          </p:val>
                                        </p:tav>
                                      </p:tavLst>
                                    </p:anim>
                                    <p:animEffect transition="in" filter="wipe(right)">
                                      <p:cBhvr>
                                        <p:cTn id="23" dur="350"/>
                                        <p:tgtEl>
                                          <p:spTgt spid="2"/>
                                        </p:tgtEl>
                                      </p:cBhvr>
                                    </p:animEffect>
                                  </p:childTnLst>
                                </p:cTn>
                              </p:par>
                            </p:childTnLst>
                          </p:cTn>
                        </p:par>
                        <p:par>
                          <p:cTn id="24" fill="hold">
                            <p:stCondLst>
                              <p:cond delay="2000"/>
                            </p:stCondLst>
                            <p:childTnLst>
                              <p:par>
                                <p:cTn id="25" presetID="1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350"/>
                                        <p:tgtEl>
                                          <p:spTgt spid="6"/>
                                        </p:tgtEl>
                                        <p:attrNameLst>
                                          <p:attrName>ppt_x</p:attrName>
                                        </p:attrNameLst>
                                      </p:cBhvr>
                                      <p:tavLst>
                                        <p:tav tm="0">
                                          <p:val>
                                            <p:strVal val="#ppt_x-#ppt_w*1.125000"/>
                                          </p:val>
                                        </p:tav>
                                        <p:tav tm="100000">
                                          <p:val>
                                            <p:strVal val="#ppt_x"/>
                                          </p:val>
                                        </p:tav>
                                      </p:tavLst>
                                    </p:anim>
                                    <p:animEffect transition="in" filter="wipe(right)">
                                      <p:cBhvr>
                                        <p:cTn id="28" dur="350"/>
                                        <p:tgtEl>
                                          <p:spTgt spid="6"/>
                                        </p:tgtEl>
                                      </p:cBhvr>
                                    </p:animEffect>
                                  </p:childTnLst>
                                </p:cTn>
                              </p:par>
                            </p:childTnLst>
                          </p:cTn>
                        </p:par>
                        <p:par>
                          <p:cTn id="29" fill="hold">
                            <p:stCondLst>
                              <p:cond delay="2500"/>
                            </p:stCondLst>
                            <p:childTnLst>
                              <p:par>
                                <p:cTn id="30" presetID="18" presetClass="entr" presetSubtype="12"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trips(downLeft)">
                                      <p:cBhvr>
                                        <p:cTn id="32" dur="500"/>
                                        <p:tgtEl>
                                          <p:spTgt spid="27"/>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400"/>
                                        <p:tgtEl>
                                          <p:spTgt spid="8"/>
                                        </p:tgtEl>
                                      </p:cBhvr>
                                    </p:animEffect>
                                    <p:anim calcmode="lin" valueType="num">
                                      <p:cBhvr>
                                        <p:cTn id="37" dur="400" fill="hold"/>
                                        <p:tgtEl>
                                          <p:spTgt spid="8"/>
                                        </p:tgtEl>
                                        <p:attrNameLst>
                                          <p:attrName>ppt_x</p:attrName>
                                        </p:attrNameLst>
                                      </p:cBhvr>
                                      <p:tavLst>
                                        <p:tav tm="0">
                                          <p:val>
                                            <p:strVal val="#ppt_x"/>
                                          </p:val>
                                        </p:tav>
                                        <p:tav tm="100000">
                                          <p:val>
                                            <p:strVal val="#ppt_x"/>
                                          </p:val>
                                        </p:tav>
                                      </p:tavLst>
                                    </p:anim>
                                    <p:anim calcmode="lin" valueType="num">
                                      <p:cBhvr>
                                        <p:cTn id="38" dur="4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400"/>
                                        <p:tgtEl>
                                          <p:spTgt spid="9"/>
                                        </p:tgtEl>
                                      </p:cBhvr>
                                    </p:animEffect>
                                    <p:anim calcmode="lin" valueType="num">
                                      <p:cBhvr>
                                        <p:cTn id="42" dur="400" fill="hold"/>
                                        <p:tgtEl>
                                          <p:spTgt spid="9"/>
                                        </p:tgtEl>
                                        <p:attrNameLst>
                                          <p:attrName>ppt_x</p:attrName>
                                        </p:attrNameLst>
                                      </p:cBhvr>
                                      <p:tavLst>
                                        <p:tav tm="0">
                                          <p:val>
                                            <p:strVal val="#ppt_x"/>
                                          </p:val>
                                        </p:tav>
                                        <p:tav tm="100000">
                                          <p:val>
                                            <p:strVal val="#ppt_x"/>
                                          </p:val>
                                        </p:tav>
                                      </p:tavLst>
                                    </p:anim>
                                    <p:anim calcmode="lin" valueType="num">
                                      <p:cBhvr>
                                        <p:cTn id="43" dur="4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18" presetClass="entr" presetSubtype="9"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upLeft)">
                                      <p:cBhvr>
                                        <p:cTn id="47" dur="500"/>
                                        <p:tgtEl>
                                          <p:spTgt spid="7"/>
                                        </p:tgtEl>
                                      </p:cBhvr>
                                    </p:animEffect>
                                  </p:childTnLst>
                                </p:cTn>
                              </p:par>
                            </p:childTnLst>
                          </p:cTn>
                        </p:par>
                        <p:par>
                          <p:cTn id="48" fill="hold">
                            <p:stCondLst>
                              <p:cond delay="4000"/>
                            </p:stCondLst>
                            <p:childTnLst>
                              <p:par>
                                <p:cTn id="49" presetID="47"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400"/>
                                        <p:tgtEl>
                                          <p:spTgt spid="20"/>
                                        </p:tgtEl>
                                      </p:cBhvr>
                                    </p:animEffect>
                                    <p:anim calcmode="lin" valueType="num">
                                      <p:cBhvr>
                                        <p:cTn id="52" dur="400" fill="hold"/>
                                        <p:tgtEl>
                                          <p:spTgt spid="20"/>
                                        </p:tgtEl>
                                        <p:attrNameLst>
                                          <p:attrName>ppt_x</p:attrName>
                                        </p:attrNameLst>
                                      </p:cBhvr>
                                      <p:tavLst>
                                        <p:tav tm="0">
                                          <p:val>
                                            <p:strVal val="#ppt_x"/>
                                          </p:val>
                                        </p:tav>
                                        <p:tav tm="100000">
                                          <p:val>
                                            <p:strVal val="#ppt_x"/>
                                          </p:val>
                                        </p:tav>
                                      </p:tavLst>
                                    </p:anim>
                                    <p:anim calcmode="lin" valueType="num">
                                      <p:cBhvr>
                                        <p:cTn id="53" dur="400" fill="hold"/>
                                        <p:tgtEl>
                                          <p:spTgt spid="20"/>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400"/>
                                        <p:tgtEl>
                                          <p:spTgt spid="21"/>
                                        </p:tgtEl>
                                      </p:cBhvr>
                                    </p:animEffect>
                                    <p:anim calcmode="lin" valueType="num">
                                      <p:cBhvr>
                                        <p:cTn id="57" dur="400" fill="hold"/>
                                        <p:tgtEl>
                                          <p:spTgt spid="21"/>
                                        </p:tgtEl>
                                        <p:attrNameLst>
                                          <p:attrName>ppt_x</p:attrName>
                                        </p:attrNameLst>
                                      </p:cBhvr>
                                      <p:tavLst>
                                        <p:tav tm="0">
                                          <p:val>
                                            <p:strVal val="#ppt_x"/>
                                          </p:val>
                                        </p:tav>
                                        <p:tav tm="100000">
                                          <p:val>
                                            <p:strVal val="#ppt_x"/>
                                          </p:val>
                                        </p:tav>
                                      </p:tavLst>
                                    </p:anim>
                                    <p:anim calcmode="lin" valueType="num">
                                      <p:cBhvr>
                                        <p:cTn id="58" dur="400" fill="hold"/>
                                        <p:tgtEl>
                                          <p:spTgt spid="21"/>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22" presetClass="entr" presetSubtype="1"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250"/>
                                        <p:tgtEl>
                                          <p:spTgt spid="23"/>
                                        </p:tgtEl>
                                      </p:cBhvr>
                                    </p:animEffect>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400"/>
                                        <p:tgtEl>
                                          <p:spTgt spid="24"/>
                                        </p:tgtEl>
                                      </p:cBhvr>
                                    </p:animEffect>
                                    <p:anim calcmode="lin" valueType="num">
                                      <p:cBhvr>
                                        <p:cTn id="67" dur="400" fill="hold"/>
                                        <p:tgtEl>
                                          <p:spTgt spid="24"/>
                                        </p:tgtEl>
                                        <p:attrNameLst>
                                          <p:attrName>ppt_x</p:attrName>
                                        </p:attrNameLst>
                                      </p:cBhvr>
                                      <p:tavLst>
                                        <p:tav tm="0">
                                          <p:val>
                                            <p:strVal val="#ppt_x"/>
                                          </p:val>
                                        </p:tav>
                                        <p:tav tm="100000">
                                          <p:val>
                                            <p:strVal val="#ppt_x"/>
                                          </p:val>
                                        </p:tav>
                                      </p:tavLst>
                                    </p:anim>
                                    <p:anim calcmode="lin" valueType="num">
                                      <p:cBhvr>
                                        <p:cTn id="68" dur="400" fill="hold"/>
                                        <p:tgtEl>
                                          <p:spTgt spid="2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400"/>
                                        <p:tgtEl>
                                          <p:spTgt spid="25"/>
                                        </p:tgtEl>
                                      </p:cBhvr>
                                    </p:animEffect>
                                    <p:anim calcmode="lin" valueType="num">
                                      <p:cBhvr>
                                        <p:cTn id="72" dur="400" fill="hold"/>
                                        <p:tgtEl>
                                          <p:spTgt spid="25"/>
                                        </p:tgtEl>
                                        <p:attrNameLst>
                                          <p:attrName>ppt_x</p:attrName>
                                        </p:attrNameLst>
                                      </p:cBhvr>
                                      <p:tavLst>
                                        <p:tav tm="0">
                                          <p:val>
                                            <p:strVal val="#ppt_x"/>
                                          </p:val>
                                        </p:tav>
                                        <p:tav tm="100000">
                                          <p:val>
                                            <p:strVal val="#ppt_x"/>
                                          </p:val>
                                        </p:tav>
                                      </p:tavLst>
                                    </p:anim>
                                    <p:anim calcmode="lin" valueType="num">
                                      <p:cBhvr>
                                        <p:cTn id="73" dur="400" fill="hold"/>
                                        <p:tgtEl>
                                          <p:spTgt spid="25"/>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18" presetClass="entr" presetSubtype="3"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strips(upRight)">
                                      <p:cBhvr>
                                        <p:cTn id="77" dur="500"/>
                                        <p:tgtEl>
                                          <p:spTgt spid="26"/>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400"/>
                                        <p:tgtEl>
                                          <p:spTgt spid="41"/>
                                        </p:tgtEl>
                                      </p:cBhvr>
                                    </p:animEffect>
                                    <p:anim calcmode="lin" valueType="num">
                                      <p:cBhvr>
                                        <p:cTn id="82" dur="400" fill="hold"/>
                                        <p:tgtEl>
                                          <p:spTgt spid="41"/>
                                        </p:tgtEl>
                                        <p:attrNameLst>
                                          <p:attrName>ppt_x</p:attrName>
                                        </p:attrNameLst>
                                      </p:cBhvr>
                                      <p:tavLst>
                                        <p:tav tm="0">
                                          <p:val>
                                            <p:strVal val="#ppt_x"/>
                                          </p:val>
                                        </p:tav>
                                        <p:tav tm="100000">
                                          <p:val>
                                            <p:strVal val="#ppt_x"/>
                                          </p:val>
                                        </p:tav>
                                      </p:tavLst>
                                    </p:anim>
                                    <p:anim calcmode="lin" valueType="num">
                                      <p:cBhvr>
                                        <p:cTn id="83" dur="400" fill="hold"/>
                                        <p:tgtEl>
                                          <p:spTgt spid="41"/>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400"/>
                                        <p:tgtEl>
                                          <p:spTgt spid="42"/>
                                        </p:tgtEl>
                                      </p:cBhvr>
                                    </p:animEffect>
                                    <p:anim calcmode="lin" valueType="num">
                                      <p:cBhvr>
                                        <p:cTn id="87" dur="400" fill="hold"/>
                                        <p:tgtEl>
                                          <p:spTgt spid="42"/>
                                        </p:tgtEl>
                                        <p:attrNameLst>
                                          <p:attrName>ppt_x</p:attrName>
                                        </p:attrNameLst>
                                      </p:cBhvr>
                                      <p:tavLst>
                                        <p:tav tm="0">
                                          <p:val>
                                            <p:strVal val="#ppt_x"/>
                                          </p:val>
                                        </p:tav>
                                        <p:tav tm="100000">
                                          <p:val>
                                            <p:strVal val="#ppt_x"/>
                                          </p:val>
                                        </p:tav>
                                      </p:tavLst>
                                    </p:anim>
                                    <p:anim calcmode="lin" valueType="num">
                                      <p:cBhvr>
                                        <p:cTn id="88" dur="4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18" presetClass="entr" presetSubtype="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strips(downRight)">
                                      <p:cBhvr>
                                        <p:cTn id="92" dur="500"/>
                                        <p:tgtEl>
                                          <p:spTgt spid="28"/>
                                        </p:tgtEl>
                                      </p:cBhvr>
                                    </p:animEffect>
                                  </p:childTnLst>
                                </p:cTn>
                              </p:par>
                            </p:childTnLst>
                          </p:cTn>
                        </p:par>
                        <p:par>
                          <p:cTn id="93" fill="hold">
                            <p:stCondLst>
                              <p:cond delay="7000"/>
                            </p:stCondLst>
                            <p:childTnLst>
                              <p:par>
                                <p:cTn id="94" presetID="42"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400"/>
                                        <p:tgtEl>
                                          <p:spTgt spid="30"/>
                                        </p:tgtEl>
                                      </p:cBhvr>
                                    </p:animEffect>
                                    <p:anim calcmode="lin" valueType="num">
                                      <p:cBhvr>
                                        <p:cTn id="97" dur="400" fill="hold"/>
                                        <p:tgtEl>
                                          <p:spTgt spid="30"/>
                                        </p:tgtEl>
                                        <p:attrNameLst>
                                          <p:attrName>ppt_x</p:attrName>
                                        </p:attrNameLst>
                                      </p:cBhvr>
                                      <p:tavLst>
                                        <p:tav tm="0">
                                          <p:val>
                                            <p:strVal val="#ppt_x"/>
                                          </p:val>
                                        </p:tav>
                                        <p:tav tm="100000">
                                          <p:val>
                                            <p:strVal val="#ppt_x"/>
                                          </p:val>
                                        </p:tav>
                                      </p:tavLst>
                                    </p:anim>
                                    <p:anim calcmode="lin" valueType="num">
                                      <p:cBhvr>
                                        <p:cTn id="98" dur="400" fill="hold"/>
                                        <p:tgtEl>
                                          <p:spTgt spid="3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400"/>
                                        <p:tgtEl>
                                          <p:spTgt spid="31"/>
                                        </p:tgtEl>
                                      </p:cBhvr>
                                    </p:animEffect>
                                    <p:anim calcmode="lin" valueType="num">
                                      <p:cBhvr>
                                        <p:cTn id="102" dur="400" fill="hold"/>
                                        <p:tgtEl>
                                          <p:spTgt spid="31"/>
                                        </p:tgtEl>
                                        <p:attrNameLst>
                                          <p:attrName>ppt_x</p:attrName>
                                        </p:attrNameLst>
                                      </p:cBhvr>
                                      <p:tavLst>
                                        <p:tav tm="0">
                                          <p:val>
                                            <p:strVal val="#ppt_x"/>
                                          </p:val>
                                        </p:tav>
                                        <p:tav tm="100000">
                                          <p:val>
                                            <p:strVal val="#ppt_x"/>
                                          </p:val>
                                        </p:tav>
                                      </p:tavLst>
                                    </p:anim>
                                    <p:anim calcmode="lin" valueType="num">
                                      <p:cBhvr>
                                        <p:cTn id="103" dur="4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p:bldP spid="9" grpId="0"/>
      <p:bldP spid="20" grpId="0"/>
      <p:bldP spid="21" grpId="0"/>
      <p:bldP spid="24" grpId="0"/>
      <p:bldP spid="25" grpId="0"/>
      <p:bldP spid="30" grpId="0"/>
      <p:bldP spid="31" grpId="0"/>
      <p:bldP spid="41" grpId="0"/>
      <p:bldP spid="42" grpId="0"/>
      <p:bldP spid="7" grpId="0" animBg="1"/>
      <p:bldP spid="26" grpId="0" animBg="1"/>
      <p:bldP spid="27" grpId="0" animBg="1"/>
      <p:bldP spid="28"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28"/>
          <p:cNvSpPr/>
          <p:nvPr/>
        </p:nvSpPr>
        <p:spPr bwMode="auto">
          <a:xfrm>
            <a:off x="3196777" y="4975503"/>
            <a:ext cx="1504525" cy="1163057"/>
          </a:xfrm>
          <a:custGeom>
            <a:avLst/>
            <a:gdLst>
              <a:gd name="T0" fmla="*/ 4130 w 5342"/>
              <a:gd name="T1" fmla="*/ 0 h 4133"/>
              <a:gd name="T2" fmla="*/ 4130 w 5342"/>
              <a:gd name="T3" fmla="*/ 0 h 4133"/>
              <a:gd name="T4" fmla="*/ 3142 w 5342"/>
              <a:gd name="T5" fmla="*/ 0 h 4133"/>
              <a:gd name="T6" fmla="*/ 2199 w 5342"/>
              <a:gd name="T7" fmla="*/ 0 h 4133"/>
              <a:gd name="T8" fmla="*/ 1211 w 5342"/>
              <a:gd name="T9" fmla="*/ 0 h 4133"/>
              <a:gd name="T10" fmla="*/ 0 w 5342"/>
              <a:gd name="T11" fmla="*/ 4132 h 4133"/>
              <a:gd name="T12" fmla="*/ 2199 w 5342"/>
              <a:gd name="T13" fmla="*/ 4132 h 4133"/>
              <a:gd name="T14" fmla="*/ 3142 w 5342"/>
              <a:gd name="T15" fmla="*/ 4132 h 4133"/>
              <a:gd name="T16" fmla="*/ 5341 w 5342"/>
              <a:gd name="T17" fmla="*/ 4132 h 4133"/>
              <a:gd name="T18" fmla="*/ 4130 w 5342"/>
              <a:gd name="T19" fmla="*/ 0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42" h="4133">
                <a:moveTo>
                  <a:pt x="4130" y="0"/>
                </a:moveTo>
                <a:lnTo>
                  <a:pt x="4130" y="0"/>
                </a:lnTo>
                <a:cubicBezTo>
                  <a:pt x="3142" y="0"/>
                  <a:pt x="3142" y="0"/>
                  <a:pt x="3142" y="0"/>
                </a:cubicBezTo>
                <a:cubicBezTo>
                  <a:pt x="2199" y="0"/>
                  <a:pt x="2199" y="0"/>
                  <a:pt x="2199" y="0"/>
                </a:cubicBezTo>
                <a:cubicBezTo>
                  <a:pt x="1211" y="0"/>
                  <a:pt x="1211" y="0"/>
                  <a:pt x="1211" y="0"/>
                </a:cubicBezTo>
                <a:cubicBezTo>
                  <a:pt x="1211" y="0"/>
                  <a:pt x="1451" y="4132"/>
                  <a:pt x="0" y="4132"/>
                </a:cubicBezTo>
                <a:cubicBezTo>
                  <a:pt x="2199" y="4132"/>
                  <a:pt x="2199" y="4132"/>
                  <a:pt x="2199" y="4132"/>
                </a:cubicBezTo>
                <a:cubicBezTo>
                  <a:pt x="3142" y="4132"/>
                  <a:pt x="3142" y="4132"/>
                  <a:pt x="3142" y="4132"/>
                </a:cubicBezTo>
                <a:cubicBezTo>
                  <a:pt x="5341" y="4132"/>
                  <a:pt x="5341" y="4132"/>
                  <a:pt x="5341" y="4132"/>
                </a:cubicBezTo>
                <a:cubicBezTo>
                  <a:pt x="3890" y="4132"/>
                  <a:pt x="4130" y="0"/>
                  <a:pt x="4130" y="0"/>
                </a:cubicBezTo>
              </a:path>
            </a:pathLst>
          </a:custGeom>
          <a:solidFill>
            <a:schemeClr val="tx2">
              <a:lumMod val="40000"/>
              <a:lumOff val="60000"/>
            </a:schemeClr>
          </a:solidFill>
          <a:ln>
            <a:noFill/>
          </a:ln>
          <a:effectLst/>
        </p:spPr>
        <p:txBody>
          <a:bodyPr anchor="ctr"/>
          <a:lstStyle/>
          <a:p>
            <a:pPr algn="ctr"/>
            <a:endParaRPr sz="2000">
              <a:solidFill>
                <a:schemeClr val="bg1"/>
              </a:solidFill>
            </a:endParaRPr>
          </a:p>
        </p:txBody>
      </p:sp>
      <p:sp>
        <p:nvSpPr>
          <p:cNvPr id="4" name="Freeform: Shape 129"/>
          <p:cNvSpPr/>
          <p:nvPr/>
        </p:nvSpPr>
        <p:spPr bwMode="auto">
          <a:xfrm>
            <a:off x="1187427" y="1993304"/>
            <a:ext cx="5521980" cy="3624614"/>
          </a:xfrm>
          <a:custGeom>
            <a:avLst/>
            <a:gdLst>
              <a:gd name="T0" fmla="*/ 19054 w 19590"/>
              <a:gd name="T1" fmla="*/ 0 h 12867"/>
              <a:gd name="T2" fmla="*/ 19054 w 19590"/>
              <a:gd name="T3" fmla="*/ 0 h 12867"/>
              <a:gd name="T4" fmla="*/ 534 w 19590"/>
              <a:gd name="T5" fmla="*/ 0 h 12867"/>
              <a:gd name="T6" fmla="*/ 0 w 19590"/>
              <a:gd name="T7" fmla="*/ 534 h 12867"/>
              <a:gd name="T8" fmla="*/ 0 w 19590"/>
              <a:gd name="T9" fmla="*/ 11450 h 12867"/>
              <a:gd name="T10" fmla="*/ 0 w 19590"/>
              <a:gd name="T11" fmla="*/ 11557 h 12867"/>
              <a:gd name="T12" fmla="*/ 0 w 19590"/>
              <a:gd name="T13" fmla="*/ 12403 h 12867"/>
              <a:gd name="T14" fmla="*/ 463 w 19590"/>
              <a:gd name="T15" fmla="*/ 12866 h 12867"/>
              <a:gd name="T16" fmla="*/ 19126 w 19590"/>
              <a:gd name="T17" fmla="*/ 12866 h 12867"/>
              <a:gd name="T18" fmla="*/ 19589 w 19590"/>
              <a:gd name="T19" fmla="*/ 12403 h 12867"/>
              <a:gd name="T20" fmla="*/ 19589 w 19590"/>
              <a:gd name="T21" fmla="*/ 11557 h 12867"/>
              <a:gd name="T22" fmla="*/ 19589 w 19590"/>
              <a:gd name="T23" fmla="*/ 11450 h 12867"/>
              <a:gd name="T24" fmla="*/ 19589 w 19590"/>
              <a:gd name="T25" fmla="*/ 534 h 12867"/>
              <a:gd name="T26" fmla="*/ 19054 w 19590"/>
              <a:gd name="T27" fmla="*/ 0 h 1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90" h="12867">
                <a:moveTo>
                  <a:pt x="19054" y="0"/>
                </a:moveTo>
                <a:lnTo>
                  <a:pt x="19054" y="0"/>
                </a:lnTo>
                <a:cubicBezTo>
                  <a:pt x="534" y="0"/>
                  <a:pt x="534" y="0"/>
                  <a:pt x="534" y="0"/>
                </a:cubicBezTo>
                <a:cubicBezTo>
                  <a:pt x="240" y="0"/>
                  <a:pt x="0" y="240"/>
                  <a:pt x="0" y="534"/>
                </a:cubicBezTo>
                <a:cubicBezTo>
                  <a:pt x="0" y="11450"/>
                  <a:pt x="0" y="11450"/>
                  <a:pt x="0" y="11450"/>
                </a:cubicBezTo>
                <a:cubicBezTo>
                  <a:pt x="0" y="11557"/>
                  <a:pt x="0" y="11557"/>
                  <a:pt x="0" y="11557"/>
                </a:cubicBezTo>
                <a:cubicBezTo>
                  <a:pt x="0" y="12403"/>
                  <a:pt x="0" y="12403"/>
                  <a:pt x="0" y="12403"/>
                </a:cubicBezTo>
                <a:cubicBezTo>
                  <a:pt x="0" y="12661"/>
                  <a:pt x="205" y="12866"/>
                  <a:pt x="463" y="12866"/>
                </a:cubicBezTo>
                <a:cubicBezTo>
                  <a:pt x="19126" y="12866"/>
                  <a:pt x="19126" y="12866"/>
                  <a:pt x="19126" y="12866"/>
                </a:cubicBezTo>
                <a:cubicBezTo>
                  <a:pt x="19384" y="12866"/>
                  <a:pt x="19589" y="12661"/>
                  <a:pt x="19589" y="12403"/>
                </a:cubicBezTo>
                <a:cubicBezTo>
                  <a:pt x="19589" y="11557"/>
                  <a:pt x="19589" y="11557"/>
                  <a:pt x="19589" y="11557"/>
                </a:cubicBezTo>
                <a:cubicBezTo>
                  <a:pt x="19589" y="11450"/>
                  <a:pt x="19589" y="11450"/>
                  <a:pt x="19589" y="11450"/>
                </a:cubicBezTo>
                <a:cubicBezTo>
                  <a:pt x="19589" y="534"/>
                  <a:pt x="19589" y="534"/>
                  <a:pt x="19589" y="534"/>
                </a:cubicBezTo>
                <a:cubicBezTo>
                  <a:pt x="19589" y="240"/>
                  <a:pt x="19348" y="0"/>
                  <a:pt x="19054" y="0"/>
                </a:cubicBezTo>
              </a:path>
            </a:pathLst>
          </a:custGeom>
          <a:solidFill>
            <a:schemeClr val="tx2">
              <a:lumMod val="20000"/>
              <a:lumOff val="80000"/>
            </a:schemeClr>
          </a:solidFill>
          <a:ln>
            <a:noFill/>
          </a:ln>
          <a:effectLst/>
        </p:spPr>
        <p:txBody>
          <a:bodyPr anchor="ctr"/>
          <a:lstStyle/>
          <a:p>
            <a:pPr algn="ctr"/>
            <a:endParaRPr sz="2000">
              <a:solidFill>
                <a:schemeClr val="bg1"/>
              </a:solidFill>
            </a:endParaRPr>
          </a:p>
        </p:txBody>
      </p:sp>
      <p:sp>
        <p:nvSpPr>
          <p:cNvPr id="5" name="Freeform: Shape 131"/>
          <p:cNvSpPr/>
          <p:nvPr/>
        </p:nvSpPr>
        <p:spPr bwMode="auto">
          <a:xfrm>
            <a:off x="1366478" y="4913373"/>
            <a:ext cx="5166365" cy="162778"/>
          </a:xfrm>
          <a:custGeom>
            <a:avLst/>
            <a:gdLst>
              <a:gd name="T0" fmla="*/ 18324 w 18325"/>
              <a:gd name="T1" fmla="*/ 579 h 580"/>
              <a:gd name="T2" fmla="*/ 0 w 18325"/>
              <a:gd name="T3" fmla="*/ 579 h 580"/>
              <a:gd name="T4" fmla="*/ 0 w 18325"/>
              <a:gd name="T5" fmla="*/ 0 h 580"/>
              <a:gd name="T6" fmla="*/ 18324 w 18325"/>
              <a:gd name="T7" fmla="*/ 0 h 580"/>
              <a:gd name="T8" fmla="*/ 18324 w 18325"/>
              <a:gd name="T9" fmla="*/ 579 h 580"/>
            </a:gdLst>
            <a:ahLst/>
            <a:cxnLst>
              <a:cxn ang="0">
                <a:pos x="T0" y="T1"/>
              </a:cxn>
              <a:cxn ang="0">
                <a:pos x="T2" y="T3"/>
              </a:cxn>
              <a:cxn ang="0">
                <a:pos x="T4" y="T5"/>
              </a:cxn>
              <a:cxn ang="0">
                <a:pos x="T6" y="T7"/>
              </a:cxn>
              <a:cxn ang="0">
                <a:pos x="T8" y="T9"/>
              </a:cxn>
            </a:cxnLst>
            <a:rect l="0" t="0" r="r" b="b"/>
            <a:pathLst>
              <a:path w="18325" h="580">
                <a:moveTo>
                  <a:pt x="18324" y="579"/>
                </a:moveTo>
                <a:lnTo>
                  <a:pt x="0" y="579"/>
                </a:lnTo>
                <a:lnTo>
                  <a:pt x="0" y="0"/>
                </a:lnTo>
                <a:lnTo>
                  <a:pt x="18324" y="0"/>
                </a:lnTo>
                <a:lnTo>
                  <a:pt x="18324" y="579"/>
                </a:lnTo>
              </a:path>
            </a:pathLst>
          </a:custGeom>
          <a:solidFill>
            <a:schemeClr val="tx2">
              <a:lumMod val="40000"/>
              <a:lumOff val="60000"/>
            </a:schemeClr>
          </a:solidFill>
          <a:ln>
            <a:noFill/>
          </a:ln>
          <a:effectLst/>
        </p:spPr>
        <p:txBody>
          <a:bodyPr anchor="ctr"/>
          <a:lstStyle/>
          <a:p>
            <a:pPr algn="ctr"/>
            <a:endParaRPr sz="2000">
              <a:solidFill>
                <a:schemeClr val="bg1"/>
              </a:solidFill>
            </a:endParaRPr>
          </a:p>
        </p:txBody>
      </p:sp>
      <p:sp>
        <p:nvSpPr>
          <p:cNvPr id="6" name="Freeform: Shape 132"/>
          <p:cNvSpPr/>
          <p:nvPr/>
        </p:nvSpPr>
        <p:spPr bwMode="auto">
          <a:xfrm>
            <a:off x="3814750" y="5204138"/>
            <a:ext cx="269820" cy="269640"/>
          </a:xfrm>
          <a:custGeom>
            <a:avLst/>
            <a:gdLst>
              <a:gd name="T0" fmla="*/ 961 w 962"/>
              <a:gd name="T1" fmla="*/ 481 h 963"/>
              <a:gd name="T2" fmla="*/ 961 w 962"/>
              <a:gd name="T3" fmla="*/ 481 h 963"/>
              <a:gd name="T4" fmla="*/ 481 w 962"/>
              <a:gd name="T5" fmla="*/ 962 h 963"/>
              <a:gd name="T6" fmla="*/ 0 w 962"/>
              <a:gd name="T7" fmla="*/ 481 h 963"/>
              <a:gd name="T8" fmla="*/ 481 w 962"/>
              <a:gd name="T9" fmla="*/ 0 h 963"/>
              <a:gd name="T10" fmla="*/ 961 w 962"/>
              <a:gd name="T11" fmla="*/ 481 h 963"/>
            </a:gdLst>
            <a:ahLst/>
            <a:cxnLst>
              <a:cxn ang="0">
                <a:pos x="T0" y="T1"/>
              </a:cxn>
              <a:cxn ang="0">
                <a:pos x="T2" y="T3"/>
              </a:cxn>
              <a:cxn ang="0">
                <a:pos x="T4" y="T5"/>
              </a:cxn>
              <a:cxn ang="0">
                <a:pos x="T6" y="T7"/>
              </a:cxn>
              <a:cxn ang="0">
                <a:pos x="T8" y="T9"/>
              </a:cxn>
              <a:cxn ang="0">
                <a:pos x="T10" y="T11"/>
              </a:cxn>
            </a:cxnLst>
            <a:rect l="0" t="0" r="r" b="b"/>
            <a:pathLst>
              <a:path w="962" h="963">
                <a:moveTo>
                  <a:pt x="961" y="481"/>
                </a:moveTo>
                <a:lnTo>
                  <a:pt x="961" y="481"/>
                </a:lnTo>
                <a:cubicBezTo>
                  <a:pt x="961" y="748"/>
                  <a:pt x="747" y="962"/>
                  <a:pt x="481" y="962"/>
                </a:cubicBezTo>
                <a:cubicBezTo>
                  <a:pt x="214" y="962"/>
                  <a:pt x="0" y="748"/>
                  <a:pt x="0" y="481"/>
                </a:cubicBezTo>
                <a:cubicBezTo>
                  <a:pt x="0" y="214"/>
                  <a:pt x="214" y="0"/>
                  <a:pt x="481" y="0"/>
                </a:cubicBezTo>
                <a:cubicBezTo>
                  <a:pt x="747" y="0"/>
                  <a:pt x="961" y="214"/>
                  <a:pt x="961" y="481"/>
                </a:cubicBezTo>
              </a:path>
            </a:pathLst>
          </a:custGeom>
          <a:solidFill>
            <a:schemeClr val="tx2">
              <a:lumMod val="40000"/>
              <a:lumOff val="60000"/>
            </a:schemeClr>
          </a:solidFill>
          <a:ln>
            <a:noFill/>
          </a:ln>
          <a:effectLst/>
        </p:spPr>
        <p:txBody>
          <a:bodyPr anchor="ctr"/>
          <a:lstStyle/>
          <a:p>
            <a:pPr algn="ctr"/>
            <a:endParaRPr sz="2000">
              <a:solidFill>
                <a:schemeClr val="bg1"/>
              </a:solidFill>
            </a:endParaRPr>
          </a:p>
        </p:txBody>
      </p:sp>
      <p:sp>
        <p:nvSpPr>
          <p:cNvPr id="7" name="Freeform: Shape 133"/>
          <p:cNvSpPr/>
          <p:nvPr/>
        </p:nvSpPr>
        <p:spPr bwMode="auto">
          <a:xfrm>
            <a:off x="3181855" y="6117437"/>
            <a:ext cx="1535610" cy="52188"/>
          </a:xfrm>
          <a:custGeom>
            <a:avLst/>
            <a:gdLst>
              <a:gd name="T0" fmla="*/ 5448 w 5449"/>
              <a:gd name="T1" fmla="*/ 187 h 188"/>
              <a:gd name="T2" fmla="*/ 0 w 5449"/>
              <a:gd name="T3" fmla="*/ 187 h 188"/>
              <a:gd name="T4" fmla="*/ 0 w 5449"/>
              <a:gd name="T5" fmla="*/ 0 h 188"/>
              <a:gd name="T6" fmla="*/ 5448 w 5449"/>
              <a:gd name="T7" fmla="*/ 0 h 188"/>
              <a:gd name="T8" fmla="*/ 5448 w 5449"/>
              <a:gd name="T9" fmla="*/ 187 h 188"/>
            </a:gdLst>
            <a:ahLst/>
            <a:cxnLst>
              <a:cxn ang="0">
                <a:pos x="T0" y="T1"/>
              </a:cxn>
              <a:cxn ang="0">
                <a:pos x="T2" y="T3"/>
              </a:cxn>
              <a:cxn ang="0">
                <a:pos x="T4" y="T5"/>
              </a:cxn>
              <a:cxn ang="0">
                <a:pos x="T6" y="T7"/>
              </a:cxn>
              <a:cxn ang="0">
                <a:pos x="T8" y="T9"/>
              </a:cxn>
            </a:cxnLst>
            <a:rect l="0" t="0" r="r" b="b"/>
            <a:pathLst>
              <a:path w="5449" h="188">
                <a:moveTo>
                  <a:pt x="5448" y="187"/>
                </a:moveTo>
                <a:lnTo>
                  <a:pt x="0" y="187"/>
                </a:lnTo>
                <a:lnTo>
                  <a:pt x="0" y="0"/>
                </a:lnTo>
                <a:lnTo>
                  <a:pt x="5448" y="0"/>
                </a:lnTo>
                <a:lnTo>
                  <a:pt x="5448" y="187"/>
                </a:lnTo>
              </a:path>
            </a:pathLst>
          </a:custGeom>
          <a:solidFill>
            <a:schemeClr val="tx2">
              <a:lumMod val="60000"/>
              <a:lumOff val="40000"/>
            </a:schemeClr>
          </a:solidFill>
          <a:ln>
            <a:noFill/>
          </a:ln>
          <a:effectLst/>
        </p:spPr>
        <p:txBody>
          <a:bodyPr anchor="ctr"/>
          <a:lstStyle/>
          <a:p>
            <a:pPr algn="ctr"/>
            <a:endParaRPr sz="2000">
              <a:solidFill>
                <a:schemeClr val="bg1"/>
              </a:solidFill>
            </a:endParaRPr>
          </a:p>
        </p:txBody>
      </p:sp>
      <p:grpSp>
        <p:nvGrpSpPr>
          <p:cNvPr id="26" name="组合 25"/>
          <p:cNvGrpSpPr/>
          <p:nvPr/>
        </p:nvGrpSpPr>
        <p:grpSpPr>
          <a:xfrm>
            <a:off x="7150817" y="2166024"/>
            <a:ext cx="4750671" cy="3256841"/>
            <a:chOff x="7150817" y="2166024"/>
            <a:chExt cx="4750671" cy="3256841"/>
          </a:xfrm>
        </p:grpSpPr>
        <p:grpSp>
          <p:nvGrpSpPr>
            <p:cNvPr id="8" name="组合 161"/>
            <p:cNvGrpSpPr/>
            <p:nvPr/>
          </p:nvGrpSpPr>
          <p:grpSpPr>
            <a:xfrm>
              <a:off x="7150817" y="2166024"/>
              <a:ext cx="4750671" cy="909647"/>
              <a:chOff x="1039083" y="1941056"/>
              <a:chExt cx="4504587" cy="862527"/>
            </a:xfrm>
          </p:grpSpPr>
          <p:grpSp>
            <p:nvGrpSpPr>
              <p:cNvPr id="9" name="组合 162"/>
              <p:cNvGrpSpPr/>
              <p:nvPr/>
            </p:nvGrpSpPr>
            <p:grpSpPr>
              <a:xfrm>
                <a:off x="1965087" y="1941056"/>
                <a:ext cx="3578583" cy="862527"/>
                <a:chOff x="6723970" y="2930779"/>
                <a:chExt cx="3578583" cy="862527"/>
              </a:xfrm>
            </p:grpSpPr>
            <p:sp>
              <p:nvSpPr>
                <p:cNvPr id="12" name="矩形 11"/>
                <p:cNvSpPr/>
                <p:nvPr/>
              </p:nvSpPr>
              <p:spPr>
                <a:xfrm>
                  <a:off x="6723970" y="3285516"/>
                  <a:ext cx="357858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3" name="矩形 12"/>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10" name="椭圆 9"/>
              <p:cNvSpPr/>
              <p:nvPr/>
            </p:nvSpPr>
            <p:spPr>
              <a:xfrm>
                <a:off x="1039083" y="1941056"/>
                <a:ext cx="770775" cy="77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11" name="椭圆 146"/>
              <p:cNvSpPr/>
              <p:nvPr/>
            </p:nvSpPr>
            <p:spPr>
              <a:xfrm>
                <a:off x="1194312" y="2098487"/>
                <a:ext cx="460318" cy="455913"/>
              </a:xfrm>
              <a:custGeom>
                <a:avLst/>
                <a:gdLst>
                  <a:gd name="connsiteX0" fmla="*/ 57150 w 331788"/>
                  <a:gd name="connsiteY0" fmla="*/ 244475 h 328613"/>
                  <a:gd name="connsiteX1" fmla="*/ 190500 w 331788"/>
                  <a:gd name="connsiteY1" fmla="*/ 244475 h 328613"/>
                  <a:gd name="connsiteX2" fmla="*/ 179388 w 331788"/>
                  <a:gd name="connsiteY2" fmla="*/ 266700 h 328613"/>
                  <a:gd name="connsiteX3" fmla="*/ 44450 w 331788"/>
                  <a:gd name="connsiteY3" fmla="*/ 266700 h 328613"/>
                  <a:gd name="connsiteX4" fmla="*/ 238052 w 331788"/>
                  <a:gd name="connsiteY4" fmla="*/ 236537 h 328613"/>
                  <a:gd name="connsiteX5" fmla="*/ 267850 w 331788"/>
                  <a:gd name="connsiteY5" fmla="*/ 306387 h 328613"/>
                  <a:gd name="connsiteX6" fmla="*/ 308012 w 331788"/>
                  <a:gd name="connsiteY6" fmla="*/ 236537 h 328613"/>
                  <a:gd name="connsiteX7" fmla="*/ 238052 w 331788"/>
                  <a:gd name="connsiteY7" fmla="*/ 236537 h 328613"/>
                  <a:gd name="connsiteX8" fmla="*/ 79375 w 331788"/>
                  <a:gd name="connsiteY8" fmla="*/ 198437 h 328613"/>
                  <a:gd name="connsiteX9" fmla="*/ 211138 w 331788"/>
                  <a:gd name="connsiteY9" fmla="*/ 198437 h 328613"/>
                  <a:gd name="connsiteX10" fmla="*/ 200026 w 331788"/>
                  <a:gd name="connsiteY10" fmla="*/ 220662 h 328613"/>
                  <a:gd name="connsiteX11" fmla="*/ 66675 w 331788"/>
                  <a:gd name="connsiteY11" fmla="*/ 220662 h 328613"/>
                  <a:gd name="connsiteX12" fmla="*/ 98425 w 331788"/>
                  <a:gd name="connsiteY12" fmla="*/ 152400 h 328613"/>
                  <a:gd name="connsiteX13" fmla="*/ 230187 w 331788"/>
                  <a:gd name="connsiteY13" fmla="*/ 152400 h 328613"/>
                  <a:gd name="connsiteX14" fmla="*/ 220662 w 331788"/>
                  <a:gd name="connsiteY14" fmla="*/ 174625 h 328613"/>
                  <a:gd name="connsiteX15" fmla="*/ 87312 w 331788"/>
                  <a:gd name="connsiteY15" fmla="*/ 174625 h 328613"/>
                  <a:gd name="connsiteX16" fmla="*/ 267855 w 331788"/>
                  <a:gd name="connsiteY16" fmla="*/ 20637 h 328613"/>
                  <a:gd name="connsiteX17" fmla="*/ 230188 w 331788"/>
                  <a:gd name="connsiteY17" fmla="*/ 108828 h 328613"/>
                  <a:gd name="connsiteX18" fmla="*/ 234084 w 331788"/>
                  <a:gd name="connsiteY18" fmla="*/ 116610 h 328613"/>
                  <a:gd name="connsiteX19" fmla="*/ 224992 w 331788"/>
                  <a:gd name="connsiteY19" fmla="*/ 125688 h 328613"/>
                  <a:gd name="connsiteX20" fmla="*/ 78221 w 331788"/>
                  <a:gd name="connsiteY20" fmla="*/ 125688 h 328613"/>
                  <a:gd name="connsiteX21" fmla="*/ 28864 w 331788"/>
                  <a:gd name="connsiteY21" fmla="*/ 224255 h 328613"/>
                  <a:gd name="connsiteX22" fmla="*/ 15875 w 331788"/>
                  <a:gd name="connsiteY22" fmla="*/ 263164 h 328613"/>
                  <a:gd name="connsiteX23" fmla="*/ 60036 w 331788"/>
                  <a:gd name="connsiteY23" fmla="*/ 311150 h 328613"/>
                  <a:gd name="connsiteX24" fmla="*/ 232786 w 331788"/>
                  <a:gd name="connsiteY24" fmla="*/ 311150 h 328613"/>
                  <a:gd name="connsiteX25" fmla="*/ 205509 w 331788"/>
                  <a:gd name="connsiteY25" fmla="*/ 263164 h 328613"/>
                  <a:gd name="connsiteX26" fmla="*/ 232786 w 331788"/>
                  <a:gd name="connsiteY26" fmla="*/ 213880 h 328613"/>
                  <a:gd name="connsiteX27" fmla="*/ 314614 w 331788"/>
                  <a:gd name="connsiteY27" fmla="*/ 69920 h 328613"/>
                  <a:gd name="connsiteX28" fmla="*/ 267855 w 331788"/>
                  <a:gd name="connsiteY28" fmla="*/ 20637 h 328613"/>
                  <a:gd name="connsiteX29" fmla="*/ 64098 w 331788"/>
                  <a:gd name="connsiteY29" fmla="*/ 17462 h 328613"/>
                  <a:gd name="connsiteX30" fmla="*/ 17178 w 331788"/>
                  <a:gd name="connsiteY30" fmla="*/ 65291 h 328613"/>
                  <a:gd name="connsiteX31" fmla="*/ 31515 w 331788"/>
                  <a:gd name="connsiteY31" fmla="*/ 107950 h 328613"/>
                  <a:gd name="connsiteX32" fmla="*/ 211373 w 331788"/>
                  <a:gd name="connsiteY32" fmla="*/ 107950 h 328613"/>
                  <a:gd name="connsiteX33" fmla="*/ 202250 w 331788"/>
                  <a:gd name="connsiteY33" fmla="*/ 65291 h 328613"/>
                  <a:gd name="connsiteX34" fmla="*/ 227013 w 331788"/>
                  <a:gd name="connsiteY34" fmla="*/ 17462 h 328613"/>
                  <a:gd name="connsiteX35" fmla="*/ 64098 w 331788"/>
                  <a:gd name="connsiteY35" fmla="*/ 17462 h 328613"/>
                  <a:gd name="connsiteX36" fmla="*/ 66098 w 331788"/>
                  <a:gd name="connsiteY36" fmla="*/ 0 h 328613"/>
                  <a:gd name="connsiteX37" fmla="*/ 263098 w 331788"/>
                  <a:gd name="connsiteY37" fmla="*/ 0 h 328613"/>
                  <a:gd name="connsiteX38" fmla="*/ 331788 w 331788"/>
                  <a:gd name="connsiteY38" fmla="*/ 69862 h 328613"/>
                  <a:gd name="connsiteX39" fmla="*/ 255321 w 331788"/>
                  <a:gd name="connsiteY39" fmla="*/ 217350 h 328613"/>
                  <a:gd name="connsiteX40" fmla="*/ 304571 w 331788"/>
                  <a:gd name="connsiteY40" fmla="*/ 217350 h 328613"/>
                  <a:gd name="connsiteX41" fmla="*/ 322716 w 331788"/>
                  <a:gd name="connsiteY41" fmla="*/ 228994 h 328613"/>
                  <a:gd name="connsiteX42" fmla="*/ 331788 w 331788"/>
                  <a:gd name="connsiteY42" fmla="*/ 262632 h 328613"/>
                  <a:gd name="connsiteX43" fmla="*/ 256617 w 331788"/>
                  <a:gd name="connsiteY43" fmla="*/ 327319 h 328613"/>
                  <a:gd name="connsiteX44" fmla="*/ 57026 w 331788"/>
                  <a:gd name="connsiteY44" fmla="*/ 328613 h 328613"/>
                  <a:gd name="connsiteX45" fmla="*/ 0 w 331788"/>
                  <a:gd name="connsiteY45" fmla="*/ 262632 h 328613"/>
                  <a:gd name="connsiteX46" fmla="*/ 19441 w 331788"/>
                  <a:gd name="connsiteY46" fmla="*/ 209588 h 328613"/>
                  <a:gd name="connsiteX47" fmla="*/ 60914 w 331788"/>
                  <a:gd name="connsiteY47" fmla="*/ 125494 h 328613"/>
                  <a:gd name="connsiteX48" fmla="*/ 33697 w 331788"/>
                  <a:gd name="connsiteY48" fmla="*/ 125494 h 328613"/>
                  <a:gd name="connsiteX49" fmla="*/ 19441 w 331788"/>
                  <a:gd name="connsiteY49" fmla="*/ 119025 h 328613"/>
                  <a:gd name="connsiteX50" fmla="*/ 0 w 331788"/>
                  <a:gd name="connsiteY50" fmla="*/ 69862 h 328613"/>
                  <a:gd name="connsiteX51" fmla="*/ 66098 w 331788"/>
                  <a:gd name="connsiteY51"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1788" h="328613">
                    <a:moveTo>
                      <a:pt x="57150" y="244475"/>
                    </a:moveTo>
                    <a:lnTo>
                      <a:pt x="190500" y="244475"/>
                    </a:lnTo>
                    <a:lnTo>
                      <a:pt x="179388" y="266700"/>
                    </a:lnTo>
                    <a:lnTo>
                      <a:pt x="44450" y="266700"/>
                    </a:lnTo>
                    <a:close/>
                    <a:moveTo>
                      <a:pt x="238052" y="236537"/>
                    </a:moveTo>
                    <a:cubicBezTo>
                      <a:pt x="209550" y="263701"/>
                      <a:pt x="238052" y="306387"/>
                      <a:pt x="267850" y="306387"/>
                    </a:cubicBezTo>
                    <a:cubicBezTo>
                      <a:pt x="314490" y="306387"/>
                      <a:pt x="322263" y="253353"/>
                      <a:pt x="308012" y="236537"/>
                    </a:cubicBezTo>
                    <a:cubicBezTo>
                      <a:pt x="308012" y="236537"/>
                      <a:pt x="308012" y="236537"/>
                      <a:pt x="238052" y="236537"/>
                    </a:cubicBezTo>
                    <a:close/>
                    <a:moveTo>
                      <a:pt x="79375" y="198437"/>
                    </a:moveTo>
                    <a:lnTo>
                      <a:pt x="211138" y="198437"/>
                    </a:lnTo>
                    <a:lnTo>
                      <a:pt x="200026" y="220662"/>
                    </a:lnTo>
                    <a:lnTo>
                      <a:pt x="66675" y="220662"/>
                    </a:lnTo>
                    <a:close/>
                    <a:moveTo>
                      <a:pt x="98425" y="152400"/>
                    </a:moveTo>
                    <a:lnTo>
                      <a:pt x="230187" y="152400"/>
                    </a:lnTo>
                    <a:lnTo>
                      <a:pt x="220662" y="174625"/>
                    </a:lnTo>
                    <a:lnTo>
                      <a:pt x="87312" y="174625"/>
                    </a:lnTo>
                    <a:close/>
                    <a:moveTo>
                      <a:pt x="267855" y="20637"/>
                    </a:moveTo>
                    <a:cubicBezTo>
                      <a:pt x="208107" y="20637"/>
                      <a:pt x="215900" y="84187"/>
                      <a:pt x="230188" y="108828"/>
                    </a:cubicBezTo>
                    <a:cubicBezTo>
                      <a:pt x="231487" y="111422"/>
                      <a:pt x="232786" y="114016"/>
                      <a:pt x="234084" y="116610"/>
                    </a:cubicBezTo>
                    <a:cubicBezTo>
                      <a:pt x="235383" y="117907"/>
                      <a:pt x="236682" y="125688"/>
                      <a:pt x="224992" y="125688"/>
                    </a:cubicBezTo>
                    <a:cubicBezTo>
                      <a:pt x="224992" y="125688"/>
                      <a:pt x="224992" y="125688"/>
                      <a:pt x="78221" y="125688"/>
                    </a:cubicBezTo>
                    <a:cubicBezTo>
                      <a:pt x="74324" y="165893"/>
                      <a:pt x="44450" y="202207"/>
                      <a:pt x="28864" y="224255"/>
                    </a:cubicBezTo>
                    <a:cubicBezTo>
                      <a:pt x="21070" y="237225"/>
                      <a:pt x="15875" y="248897"/>
                      <a:pt x="15875" y="263164"/>
                    </a:cubicBezTo>
                    <a:cubicBezTo>
                      <a:pt x="15875" y="287805"/>
                      <a:pt x="35358" y="309853"/>
                      <a:pt x="60036" y="311150"/>
                    </a:cubicBezTo>
                    <a:lnTo>
                      <a:pt x="232786" y="311150"/>
                    </a:lnTo>
                    <a:cubicBezTo>
                      <a:pt x="217199" y="300775"/>
                      <a:pt x="205509" y="282618"/>
                      <a:pt x="205509" y="263164"/>
                    </a:cubicBezTo>
                    <a:cubicBezTo>
                      <a:pt x="205509" y="242412"/>
                      <a:pt x="217199" y="226849"/>
                      <a:pt x="232786" y="213880"/>
                    </a:cubicBezTo>
                    <a:cubicBezTo>
                      <a:pt x="232786" y="213880"/>
                      <a:pt x="312016" y="143846"/>
                      <a:pt x="314614" y="69920"/>
                    </a:cubicBezTo>
                    <a:cubicBezTo>
                      <a:pt x="315913" y="42685"/>
                      <a:pt x="295131" y="20637"/>
                      <a:pt x="267855" y="20637"/>
                    </a:cubicBezTo>
                    <a:close/>
                    <a:moveTo>
                      <a:pt x="64098" y="17462"/>
                    </a:moveTo>
                    <a:cubicBezTo>
                      <a:pt x="39335" y="17462"/>
                      <a:pt x="17178" y="39438"/>
                      <a:pt x="17178" y="65291"/>
                    </a:cubicBezTo>
                    <a:cubicBezTo>
                      <a:pt x="15875" y="93730"/>
                      <a:pt x="31515" y="107950"/>
                      <a:pt x="31515" y="107950"/>
                    </a:cubicBezTo>
                    <a:lnTo>
                      <a:pt x="211373" y="107950"/>
                    </a:lnTo>
                    <a:cubicBezTo>
                      <a:pt x="204857" y="95023"/>
                      <a:pt x="202250" y="78218"/>
                      <a:pt x="202250" y="65291"/>
                    </a:cubicBezTo>
                    <a:cubicBezTo>
                      <a:pt x="202250" y="45901"/>
                      <a:pt x="212677" y="27803"/>
                      <a:pt x="227013" y="17462"/>
                    </a:cubicBezTo>
                    <a:cubicBezTo>
                      <a:pt x="227013" y="17462"/>
                      <a:pt x="227013" y="17462"/>
                      <a:pt x="64098" y="17462"/>
                    </a:cubicBezTo>
                    <a:close/>
                    <a:moveTo>
                      <a:pt x="66098" y="0"/>
                    </a:moveTo>
                    <a:cubicBezTo>
                      <a:pt x="66098" y="0"/>
                      <a:pt x="66098" y="0"/>
                      <a:pt x="263098" y="0"/>
                    </a:cubicBezTo>
                    <a:cubicBezTo>
                      <a:pt x="300683" y="0"/>
                      <a:pt x="331788" y="31050"/>
                      <a:pt x="331788" y="69862"/>
                    </a:cubicBezTo>
                    <a:cubicBezTo>
                      <a:pt x="331788" y="137138"/>
                      <a:pt x="278650" y="194063"/>
                      <a:pt x="255321" y="217350"/>
                    </a:cubicBezTo>
                    <a:cubicBezTo>
                      <a:pt x="255321" y="217350"/>
                      <a:pt x="255321" y="217350"/>
                      <a:pt x="304571" y="217350"/>
                    </a:cubicBezTo>
                    <a:cubicBezTo>
                      <a:pt x="312347" y="217350"/>
                      <a:pt x="318828" y="222525"/>
                      <a:pt x="322716" y="228994"/>
                    </a:cubicBezTo>
                    <a:cubicBezTo>
                      <a:pt x="329196" y="239344"/>
                      <a:pt x="331788" y="250988"/>
                      <a:pt x="331788" y="262632"/>
                    </a:cubicBezTo>
                    <a:cubicBezTo>
                      <a:pt x="331788" y="300151"/>
                      <a:pt x="295499" y="327319"/>
                      <a:pt x="256617" y="327319"/>
                    </a:cubicBezTo>
                    <a:cubicBezTo>
                      <a:pt x="250137" y="327319"/>
                      <a:pt x="58322" y="328613"/>
                      <a:pt x="57026" y="328613"/>
                    </a:cubicBezTo>
                    <a:cubicBezTo>
                      <a:pt x="22033" y="324732"/>
                      <a:pt x="0" y="297563"/>
                      <a:pt x="0" y="262632"/>
                    </a:cubicBezTo>
                    <a:cubicBezTo>
                      <a:pt x="0" y="232875"/>
                      <a:pt x="19441" y="209588"/>
                      <a:pt x="19441" y="209588"/>
                    </a:cubicBezTo>
                    <a:cubicBezTo>
                      <a:pt x="64802" y="147488"/>
                      <a:pt x="60914" y="125494"/>
                      <a:pt x="60914" y="125494"/>
                    </a:cubicBezTo>
                    <a:cubicBezTo>
                      <a:pt x="60914" y="125494"/>
                      <a:pt x="60914" y="125494"/>
                      <a:pt x="33697" y="125494"/>
                    </a:cubicBezTo>
                    <a:cubicBezTo>
                      <a:pt x="28513" y="125494"/>
                      <a:pt x="23329" y="122906"/>
                      <a:pt x="19441" y="119025"/>
                    </a:cubicBezTo>
                    <a:cubicBezTo>
                      <a:pt x="6480" y="106088"/>
                      <a:pt x="0" y="87975"/>
                      <a:pt x="0" y="69862"/>
                    </a:cubicBezTo>
                    <a:cubicBezTo>
                      <a:pt x="0" y="34931"/>
                      <a:pt x="28513" y="0"/>
                      <a:pt x="660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14" name="组合 167"/>
            <p:cNvGrpSpPr/>
            <p:nvPr/>
          </p:nvGrpSpPr>
          <p:grpSpPr>
            <a:xfrm>
              <a:off x="7150817" y="3339621"/>
              <a:ext cx="4750671" cy="909647"/>
              <a:chOff x="1039083" y="1941056"/>
              <a:chExt cx="4504587" cy="862527"/>
            </a:xfrm>
          </p:grpSpPr>
          <p:grpSp>
            <p:nvGrpSpPr>
              <p:cNvPr id="15" name="组合 168"/>
              <p:cNvGrpSpPr/>
              <p:nvPr/>
            </p:nvGrpSpPr>
            <p:grpSpPr>
              <a:xfrm>
                <a:off x="1965087" y="1941056"/>
                <a:ext cx="3578583" cy="862527"/>
                <a:chOff x="6723970" y="2930779"/>
                <a:chExt cx="3578583" cy="862527"/>
              </a:xfrm>
            </p:grpSpPr>
            <p:sp>
              <p:nvSpPr>
                <p:cNvPr id="18" name="矩形 17"/>
                <p:cNvSpPr/>
                <p:nvPr/>
              </p:nvSpPr>
              <p:spPr>
                <a:xfrm>
                  <a:off x="6723970" y="3285516"/>
                  <a:ext cx="357858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9" name="矩形 18"/>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16" name="椭圆 15"/>
              <p:cNvSpPr/>
              <p:nvPr/>
            </p:nvSpPr>
            <p:spPr>
              <a:xfrm>
                <a:off x="1039083" y="1941056"/>
                <a:ext cx="770775" cy="7707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17" name="椭圆 152"/>
              <p:cNvSpPr/>
              <p:nvPr/>
            </p:nvSpPr>
            <p:spPr>
              <a:xfrm>
                <a:off x="1194312" y="2161742"/>
                <a:ext cx="460318" cy="329404"/>
              </a:xfrm>
              <a:custGeom>
                <a:avLst/>
                <a:gdLst>
                  <a:gd name="connsiteX0" fmla="*/ 71046 w 330544"/>
                  <a:gd name="connsiteY0" fmla="*/ 161925 h 236538"/>
                  <a:gd name="connsiteX1" fmla="*/ 289130 w 330544"/>
                  <a:gd name="connsiteY1" fmla="*/ 161925 h 236538"/>
                  <a:gd name="connsiteX2" fmla="*/ 295620 w 330544"/>
                  <a:gd name="connsiteY2" fmla="*/ 169644 h 236538"/>
                  <a:gd name="connsiteX3" fmla="*/ 289130 w 330544"/>
                  <a:gd name="connsiteY3" fmla="*/ 177362 h 236538"/>
                  <a:gd name="connsiteX4" fmla="*/ 282639 w 330544"/>
                  <a:gd name="connsiteY4" fmla="*/ 177362 h 236538"/>
                  <a:gd name="connsiteX5" fmla="*/ 282639 w 330544"/>
                  <a:gd name="connsiteY5" fmla="*/ 222387 h 236538"/>
                  <a:gd name="connsiteX6" fmla="*/ 289130 w 330544"/>
                  <a:gd name="connsiteY6" fmla="*/ 222387 h 236538"/>
                  <a:gd name="connsiteX7" fmla="*/ 295620 w 330544"/>
                  <a:gd name="connsiteY7" fmla="*/ 230106 h 236538"/>
                  <a:gd name="connsiteX8" fmla="*/ 289130 w 330544"/>
                  <a:gd name="connsiteY8" fmla="*/ 236538 h 236538"/>
                  <a:gd name="connsiteX9" fmla="*/ 71046 w 330544"/>
                  <a:gd name="connsiteY9" fmla="*/ 236538 h 236538"/>
                  <a:gd name="connsiteX10" fmla="*/ 46382 w 330544"/>
                  <a:gd name="connsiteY10" fmla="*/ 213382 h 236538"/>
                  <a:gd name="connsiteX11" fmla="*/ 46382 w 330544"/>
                  <a:gd name="connsiteY11" fmla="*/ 186367 h 236538"/>
                  <a:gd name="connsiteX12" fmla="*/ 71046 w 330544"/>
                  <a:gd name="connsiteY12" fmla="*/ 161925 h 236538"/>
                  <a:gd name="connsiteX13" fmla="*/ 94007 w 330544"/>
                  <a:gd name="connsiteY13" fmla="*/ 104775 h 236538"/>
                  <a:gd name="connsiteX14" fmla="*/ 94007 w 330544"/>
                  <a:gd name="connsiteY14" fmla="*/ 134938 h 236538"/>
                  <a:gd name="connsiteX15" fmla="*/ 304347 w 330544"/>
                  <a:gd name="connsiteY15" fmla="*/ 134938 h 236538"/>
                  <a:gd name="connsiteX16" fmla="*/ 314670 w 330544"/>
                  <a:gd name="connsiteY16" fmla="*/ 123135 h 236538"/>
                  <a:gd name="connsiteX17" fmla="*/ 314670 w 330544"/>
                  <a:gd name="connsiteY17" fmla="*/ 115267 h 236538"/>
                  <a:gd name="connsiteX18" fmla="*/ 304347 w 330544"/>
                  <a:gd name="connsiteY18" fmla="*/ 104775 h 236538"/>
                  <a:gd name="connsiteX19" fmla="*/ 94007 w 330544"/>
                  <a:gd name="connsiteY19" fmla="*/ 104775 h 236538"/>
                  <a:gd name="connsiteX20" fmla="*/ 74808 w 330544"/>
                  <a:gd name="connsiteY20" fmla="*/ 88900 h 236538"/>
                  <a:gd name="connsiteX21" fmla="*/ 304581 w 330544"/>
                  <a:gd name="connsiteY21" fmla="*/ 88900 h 236538"/>
                  <a:gd name="connsiteX22" fmla="*/ 330544 w 330544"/>
                  <a:gd name="connsiteY22" fmla="*/ 114570 h 236538"/>
                  <a:gd name="connsiteX23" fmla="*/ 330544 w 330544"/>
                  <a:gd name="connsiteY23" fmla="*/ 122271 h 236538"/>
                  <a:gd name="connsiteX24" fmla="*/ 304581 w 330544"/>
                  <a:gd name="connsiteY24" fmla="*/ 149225 h 236538"/>
                  <a:gd name="connsiteX25" fmla="*/ 74808 w 330544"/>
                  <a:gd name="connsiteY25" fmla="*/ 149225 h 236538"/>
                  <a:gd name="connsiteX26" fmla="*/ 67019 w 330544"/>
                  <a:gd name="connsiteY26" fmla="*/ 141524 h 236538"/>
                  <a:gd name="connsiteX27" fmla="*/ 74808 w 330544"/>
                  <a:gd name="connsiteY27" fmla="*/ 133823 h 236538"/>
                  <a:gd name="connsiteX28" fmla="*/ 77404 w 330544"/>
                  <a:gd name="connsiteY28" fmla="*/ 133823 h 236538"/>
                  <a:gd name="connsiteX29" fmla="*/ 77404 w 330544"/>
                  <a:gd name="connsiteY29" fmla="*/ 104302 h 236538"/>
                  <a:gd name="connsiteX30" fmla="*/ 74808 w 330544"/>
                  <a:gd name="connsiteY30" fmla="*/ 104302 h 236538"/>
                  <a:gd name="connsiteX31" fmla="*/ 67019 w 330544"/>
                  <a:gd name="connsiteY31" fmla="*/ 96601 h 236538"/>
                  <a:gd name="connsiteX32" fmla="*/ 74808 w 330544"/>
                  <a:gd name="connsiteY32" fmla="*/ 88900 h 236538"/>
                  <a:gd name="connsiteX33" fmla="*/ 25972 w 330544"/>
                  <a:gd name="connsiteY33" fmla="*/ 0 h 236538"/>
                  <a:gd name="connsiteX34" fmla="*/ 308482 w 330544"/>
                  <a:gd name="connsiteY34" fmla="*/ 0 h 236538"/>
                  <a:gd name="connsiteX35" fmla="*/ 316257 w 330544"/>
                  <a:gd name="connsiteY35" fmla="*/ 7758 h 236538"/>
                  <a:gd name="connsiteX36" fmla="*/ 308482 w 330544"/>
                  <a:gd name="connsiteY36" fmla="*/ 15517 h 236538"/>
                  <a:gd name="connsiteX37" fmla="*/ 252757 w 330544"/>
                  <a:gd name="connsiteY37" fmla="*/ 15517 h 236538"/>
                  <a:gd name="connsiteX38" fmla="*/ 252757 w 330544"/>
                  <a:gd name="connsiteY38" fmla="*/ 69825 h 236538"/>
                  <a:gd name="connsiteX39" fmla="*/ 244982 w 330544"/>
                  <a:gd name="connsiteY39" fmla="*/ 76290 h 236538"/>
                  <a:gd name="connsiteX40" fmla="*/ 89472 w 330544"/>
                  <a:gd name="connsiteY40" fmla="*/ 76290 h 236538"/>
                  <a:gd name="connsiteX41" fmla="*/ 81696 w 330544"/>
                  <a:gd name="connsiteY41" fmla="*/ 69825 h 236538"/>
                  <a:gd name="connsiteX42" fmla="*/ 81696 w 330544"/>
                  <a:gd name="connsiteY42" fmla="*/ 15517 h 236538"/>
                  <a:gd name="connsiteX43" fmla="*/ 33747 w 330544"/>
                  <a:gd name="connsiteY43" fmla="*/ 15517 h 236538"/>
                  <a:gd name="connsiteX44" fmla="*/ 33747 w 330544"/>
                  <a:gd name="connsiteY44" fmla="*/ 107323 h 236538"/>
                  <a:gd name="connsiteX45" fmla="*/ 51890 w 330544"/>
                  <a:gd name="connsiteY45" fmla="*/ 134477 h 236538"/>
                  <a:gd name="connsiteX46" fmla="*/ 50594 w 330544"/>
                  <a:gd name="connsiteY46" fmla="*/ 144822 h 236538"/>
                  <a:gd name="connsiteX47" fmla="*/ 40227 w 330544"/>
                  <a:gd name="connsiteY47" fmla="*/ 143529 h 236538"/>
                  <a:gd name="connsiteX48" fmla="*/ 33747 w 330544"/>
                  <a:gd name="connsiteY48" fmla="*/ 134477 h 236538"/>
                  <a:gd name="connsiteX49" fmla="*/ 33747 w 330544"/>
                  <a:gd name="connsiteY49" fmla="*/ 152580 h 236538"/>
                  <a:gd name="connsiteX50" fmla="*/ 25972 w 330544"/>
                  <a:gd name="connsiteY50" fmla="*/ 160338 h 236538"/>
                  <a:gd name="connsiteX51" fmla="*/ 18196 w 330544"/>
                  <a:gd name="connsiteY51" fmla="*/ 152580 h 236538"/>
                  <a:gd name="connsiteX52" fmla="*/ 18196 w 330544"/>
                  <a:gd name="connsiteY52" fmla="*/ 138356 h 236538"/>
                  <a:gd name="connsiteX53" fmla="*/ 14308 w 330544"/>
                  <a:gd name="connsiteY53" fmla="*/ 146115 h 236538"/>
                  <a:gd name="connsiteX54" fmla="*/ 7829 w 330544"/>
                  <a:gd name="connsiteY54" fmla="*/ 149994 h 236538"/>
                  <a:gd name="connsiteX55" fmla="*/ 3941 w 330544"/>
                  <a:gd name="connsiteY55" fmla="*/ 148701 h 236538"/>
                  <a:gd name="connsiteX56" fmla="*/ 1349 w 330544"/>
                  <a:gd name="connsiteY56" fmla="*/ 138356 h 236538"/>
                  <a:gd name="connsiteX57" fmla="*/ 18196 w 330544"/>
                  <a:gd name="connsiteY57" fmla="*/ 107323 h 236538"/>
                  <a:gd name="connsiteX58" fmla="*/ 18196 w 330544"/>
                  <a:gd name="connsiteY58" fmla="*/ 7758 h 236538"/>
                  <a:gd name="connsiteX59" fmla="*/ 25972 w 330544"/>
                  <a:gd name="connsiteY59" fmla="*/ 0 h 23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0544" h="236538">
                    <a:moveTo>
                      <a:pt x="71046" y="161925"/>
                    </a:moveTo>
                    <a:cubicBezTo>
                      <a:pt x="289130" y="161925"/>
                      <a:pt x="289130" y="161925"/>
                      <a:pt x="289130" y="161925"/>
                    </a:cubicBezTo>
                    <a:cubicBezTo>
                      <a:pt x="293024" y="161925"/>
                      <a:pt x="295620" y="165784"/>
                      <a:pt x="295620" y="169644"/>
                    </a:cubicBezTo>
                    <a:cubicBezTo>
                      <a:pt x="295620" y="173503"/>
                      <a:pt x="293024" y="177362"/>
                      <a:pt x="289130" y="177362"/>
                    </a:cubicBezTo>
                    <a:lnTo>
                      <a:pt x="282639" y="177362"/>
                    </a:lnTo>
                    <a:cubicBezTo>
                      <a:pt x="282639" y="222387"/>
                      <a:pt x="282639" y="222387"/>
                      <a:pt x="282639" y="222387"/>
                    </a:cubicBezTo>
                    <a:cubicBezTo>
                      <a:pt x="289130" y="222387"/>
                      <a:pt x="289130" y="222387"/>
                      <a:pt x="289130" y="222387"/>
                    </a:cubicBezTo>
                    <a:cubicBezTo>
                      <a:pt x="293024" y="222387"/>
                      <a:pt x="295620" y="224960"/>
                      <a:pt x="295620" y="230106"/>
                    </a:cubicBezTo>
                    <a:cubicBezTo>
                      <a:pt x="295620" y="233965"/>
                      <a:pt x="293024" y="236538"/>
                      <a:pt x="289130" y="236538"/>
                    </a:cubicBezTo>
                    <a:cubicBezTo>
                      <a:pt x="71046" y="236538"/>
                      <a:pt x="71046" y="236538"/>
                      <a:pt x="71046" y="236538"/>
                    </a:cubicBezTo>
                    <a:cubicBezTo>
                      <a:pt x="56767" y="236538"/>
                      <a:pt x="46382" y="226247"/>
                      <a:pt x="46382" y="213382"/>
                    </a:cubicBezTo>
                    <a:cubicBezTo>
                      <a:pt x="46382" y="186367"/>
                      <a:pt x="46382" y="186367"/>
                      <a:pt x="46382" y="186367"/>
                    </a:cubicBezTo>
                    <a:cubicBezTo>
                      <a:pt x="46382" y="172217"/>
                      <a:pt x="56767" y="161925"/>
                      <a:pt x="71046" y="161925"/>
                    </a:cubicBezTo>
                    <a:close/>
                    <a:moveTo>
                      <a:pt x="94007" y="104775"/>
                    </a:moveTo>
                    <a:cubicBezTo>
                      <a:pt x="94007" y="134938"/>
                      <a:pt x="94007" y="134938"/>
                      <a:pt x="94007" y="134938"/>
                    </a:cubicBezTo>
                    <a:cubicBezTo>
                      <a:pt x="304347" y="134938"/>
                      <a:pt x="304347" y="134938"/>
                      <a:pt x="304347" y="134938"/>
                    </a:cubicBezTo>
                    <a:cubicBezTo>
                      <a:pt x="310799" y="134938"/>
                      <a:pt x="314670" y="129692"/>
                      <a:pt x="314670" y="123135"/>
                    </a:cubicBezTo>
                    <a:lnTo>
                      <a:pt x="314670" y="115267"/>
                    </a:lnTo>
                    <a:cubicBezTo>
                      <a:pt x="314670" y="108709"/>
                      <a:pt x="310799" y="104775"/>
                      <a:pt x="304347" y="104775"/>
                    </a:cubicBezTo>
                    <a:cubicBezTo>
                      <a:pt x="94007" y="104775"/>
                      <a:pt x="94007" y="104775"/>
                      <a:pt x="94007" y="104775"/>
                    </a:cubicBezTo>
                    <a:close/>
                    <a:moveTo>
                      <a:pt x="74808" y="88900"/>
                    </a:moveTo>
                    <a:cubicBezTo>
                      <a:pt x="304581" y="88900"/>
                      <a:pt x="304581" y="88900"/>
                      <a:pt x="304581" y="88900"/>
                    </a:cubicBezTo>
                    <a:cubicBezTo>
                      <a:pt x="318861" y="88900"/>
                      <a:pt x="330544" y="100452"/>
                      <a:pt x="330544" y="114570"/>
                    </a:cubicBezTo>
                    <a:cubicBezTo>
                      <a:pt x="330544" y="122271"/>
                      <a:pt x="330544" y="122271"/>
                      <a:pt x="330544" y="122271"/>
                    </a:cubicBezTo>
                    <a:cubicBezTo>
                      <a:pt x="330544" y="137674"/>
                      <a:pt x="318861" y="149225"/>
                      <a:pt x="304581" y="149225"/>
                    </a:cubicBezTo>
                    <a:cubicBezTo>
                      <a:pt x="74808" y="149225"/>
                      <a:pt x="74808" y="149225"/>
                      <a:pt x="74808" y="149225"/>
                    </a:cubicBezTo>
                    <a:cubicBezTo>
                      <a:pt x="70914" y="149225"/>
                      <a:pt x="67019" y="145375"/>
                      <a:pt x="67019" y="141524"/>
                    </a:cubicBezTo>
                    <a:cubicBezTo>
                      <a:pt x="67019" y="136390"/>
                      <a:pt x="70914" y="133823"/>
                      <a:pt x="74808" y="133823"/>
                    </a:cubicBezTo>
                    <a:cubicBezTo>
                      <a:pt x="77404" y="133823"/>
                      <a:pt x="77404" y="133823"/>
                      <a:pt x="77404" y="133823"/>
                    </a:cubicBezTo>
                    <a:cubicBezTo>
                      <a:pt x="77404" y="104302"/>
                      <a:pt x="77404" y="104302"/>
                      <a:pt x="77404" y="104302"/>
                    </a:cubicBezTo>
                    <a:cubicBezTo>
                      <a:pt x="74808" y="104302"/>
                      <a:pt x="74808" y="104302"/>
                      <a:pt x="74808" y="104302"/>
                    </a:cubicBezTo>
                    <a:cubicBezTo>
                      <a:pt x="70914" y="104302"/>
                      <a:pt x="67019" y="100452"/>
                      <a:pt x="67019" y="96601"/>
                    </a:cubicBezTo>
                    <a:cubicBezTo>
                      <a:pt x="67019" y="92751"/>
                      <a:pt x="70914" y="88900"/>
                      <a:pt x="74808" y="88900"/>
                    </a:cubicBezTo>
                    <a:close/>
                    <a:moveTo>
                      <a:pt x="25972" y="0"/>
                    </a:moveTo>
                    <a:cubicBezTo>
                      <a:pt x="25972" y="0"/>
                      <a:pt x="25972" y="0"/>
                      <a:pt x="308482" y="0"/>
                    </a:cubicBezTo>
                    <a:cubicBezTo>
                      <a:pt x="312369" y="0"/>
                      <a:pt x="316257" y="3879"/>
                      <a:pt x="316257" y="7758"/>
                    </a:cubicBezTo>
                    <a:cubicBezTo>
                      <a:pt x="316257" y="11638"/>
                      <a:pt x="312369" y="15517"/>
                      <a:pt x="308482" y="15517"/>
                    </a:cubicBezTo>
                    <a:cubicBezTo>
                      <a:pt x="308482" y="15517"/>
                      <a:pt x="308482" y="15517"/>
                      <a:pt x="252757" y="15517"/>
                    </a:cubicBezTo>
                    <a:cubicBezTo>
                      <a:pt x="252757" y="15517"/>
                      <a:pt x="252757" y="15517"/>
                      <a:pt x="252757" y="69825"/>
                    </a:cubicBezTo>
                    <a:cubicBezTo>
                      <a:pt x="252757" y="73704"/>
                      <a:pt x="248869" y="76290"/>
                      <a:pt x="244982" y="76290"/>
                    </a:cubicBezTo>
                    <a:cubicBezTo>
                      <a:pt x="244982" y="76290"/>
                      <a:pt x="244982" y="76290"/>
                      <a:pt x="89472" y="76290"/>
                    </a:cubicBezTo>
                    <a:cubicBezTo>
                      <a:pt x="84288" y="76290"/>
                      <a:pt x="81696" y="73704"/>
                      <a:pt x="81696" y="69825"/>
                    </a:cubicBezTo>
                    <a:cubicBezTo>
                      <a:pt x="81696" y="69825"/>
                      <a:pt x="81696" y="69825"/>
                      <a:pt x="81696" y="15517"/>
                    </a:cubicBezTo>
                    <a:cubicBezTo>
                      <a:pt x="81696" y="15517"/>
                      <a:pt x="81696" y="15517"/>
                      <a:pt x="33747" y="15517"/>
                    </a:cubicBezTo>
                    <a:cubicBezTo>
                      <a:pt x="33747" y="15517"/>
                      <a:pt x="33747" y="15517"/>
                      <a:pt x="33747" y="107323"/>
                    </a:cubicBezTo>
                    <a:cubicBezTo>
                      <a:pt x="33747" y="107323"/>
                      <a:pt x="33747" y="107323"/>
                      <a:pt x="51890" y="134477"/>
                    </a:cubicBezTo>
                    <a:cubicBezTo>
                      <a:pt x="54482" y="138356"/>
                      <a:pt x="54482" y="142235"/>
                      <a:pt x="50594" y="144822"/>
                    </a:cubicBezTo>
                    <a:cubicBezTo>
                      <a:pt x="46706" y="147408"/>
                      <a:pt x="42818" y="146115"/>
                      <a:pt x="40227" y="143529"/>
                    </a:cubicBezTo>
                    <a:cubicBezTo>
                      <a:pt x="40227" y="143529"/>
                      <a:pt x="40227" y="143529"/>
                      <a:pt x="33747" y="134477"/>
                    </a:cubicBezTo>
                    <a:cubicBezTo>
                      <a:pt x="33747" y="134477"/>
                      <a:pt x="33747" y="134477"/>
                      <a:pt x="33747" y="152580"/>
                    </a:cubicBezTo>
                    <a:cubicBezTo>
                      <a:pt x="33747" y="157752"/>
                      <a:pt x="29859" y="160338"/>
                      <a:pt x="25972" y="160338"/>
                    </a:cubicBezTo>
                    <a:cubicBezTo>
                      <a:pt x="22084" y="160338"/>
                      <a:pt x="18196" y="157752"/>
                      <a:pt x="18196" y="152580"/>
                    </a:cubicBezTo>
                    <a:cubicBezTo>
                      <a:pt x="18196" y="152580"/>
                      <a:pt x="18196" y="152580"/>
                      <a:pt x="18196" y="138356"/>
                    </a:cubicBezTo>
                    <a:cubicBezTo>
                      <a:pt x="18196" y="138356"/>
                      <a:pt x="18196" y="138356"/>
                      <a:pt x="14308" y="146115"/>
                    </a:cubicBezTo>
                    <a:cubicBezTo>
                      <a:pt x="13012" y="147408"/>
                      <a:pt x="10421" y="149994"/>
                      <a:pt x="7829" y="149994"/>
                    </a:cubicBezTo>
                    <a:cubicBezTo>
                      <a:pt x="6533" y="149994"/>
                      <a:pt x="5237" y="148701"/>
                      <a:pt x="3941" y="148701"/>
                    </a:cubicBezTo>
                    <a:cubicBezTo>
                      <a:pt x="53" y="146115"/>
                      <a:pt x="-1243" y="142235"/>
                      <a:pt x="1349" y="138356"/>
                    </a:cubicBezTo>
                    <a:cubicBezTo>
                      <a:pt x="1349" y="138356"/>
                      <a:pt x="1349" y="138356"/>
                      <a:pt x="18196" y="107323"/>
                    </a:cubicBezTo>
                    <a:cubicBezTo>
                      <a:pt x="18196" y="107323"/>
                      <a:pt x="18196" y="107323"/>
                      <a:pt x="18196" y="7758"/>
                    </a:cubicBezTo>
                    <a:cubicBezTo>
                      <a:pt x="18196" y="3879"/>
                      <a:pt x="22084" y="0"/>
                      <a:pt x="259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nvGrpSpPr>
            <p:cNvPr id="20" name="组合 173"/>
            <p:cNvGrpSpPr/>
            <p:nvPr/>
          </p:nvGrpSpPr>
          <p:grpSpPr>
            <a:xfrm>
              <a:off x="7150817" y="4513218"/>
              <a:ext cx="4750671" cy="909647"/>
              <a:chOff x="1039083" y="1941056"/>
              <a:chExt cx="4504587" cy="862527"/>
            </a:xfrm>
          </p:grpSpPr>
          <p:grpSp>
            <p:nvGrpSpPr>
              <p:cNvPr id="21" name="组合 174"/>
              <p:cNvGrpSpPr/>
              <p:nvPr/>
            </p:nvGrpSpPr>
            <p:grpSpPr>
              <a:xfrm>
                <a:off x="1965087" y="1941056"/>
                <a:ext cx="3578583" cy="862527"/>
                <a:chOff x="6723970" y="2930779"/>
                <a:chExt cx="3578583" cy="862527"/>
              </a:xfrm>
            </p:grpSpPr>
            <p:sp>
              <p:nvSpPr>
                <p:cNvPr id="24" name="矩形 23"/>
                <p:cNvSpPr/>
                <p:nvPr/>
              </p:nvSpPr>
              <p:spPr>
                <a:xfrm>
                  <a:off x="6723970" y="3285516"/>
                  <a:ext cx="3578583" cy="507790"/>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5" name="矩形 24"/>
                <p:cNvSpPr/>
                <p:nvPr/>
              </p:nvSpPr>
              <p:spPr>
                <a:xfrm>
                  <a:off x="6723970" y="2930779"/>
                  <a:ext cx="2241974" cy="437751"/>
                </a:xfrm>
                <a:prstGeom prst="rect">
                  <a:avLst/>
                </a:prstGeom>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2" name="椭圆 21"/>
              <p:cNvSpPr/>
              <p:nvPr/>
            </p:nvSpPr>
            <p:spPr>
              <a:xfrm>
                <a:off x="1039083" y="1941056"/>
                <a:ext cx="770775" cy="770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3" name="椭圆 158"/>
              <p:cNvSpPr/>
              <p:nvPr/>
            </p:nvSpPr>
            <p:spPr>
              <a:xfrm>
                <a:off x="1194312" y="2098487"/>
                <a:ext cx="460318" cy="455913"/>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grpSp>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366478" y="2193509"/>
            <a:ext cx="5166365" cy="2946635"/>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pic>
      <p:sp>
        <p:nvSpPr>
          <p:cNvPr id="28" name="文本框 27"/>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29" name="矩形 28"/>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1+#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4790634" y="2370991"/>
            <a:ext cx="3120379" cy="2533940"/>
          </a:xfrm>
          <a:custGeom>
            <a:avLst/>
            <a:gdLst>
              <a:gd name="connsiteX0" fmla="*/ 654595 w 2483336"/>
              <a:gd name="connsiteY0" fmla="*/ 0 h 2037930"/>
              <a:gd name="connsiteX1" fmla="*/ 654595 w 2483336"/>
              <a:gd name="connsiteY1" fmla="*/ 180132 h 2037930"/>
              <a:gd name="connsiteX2" fmla="*/ 1568937 w 2483336"/>
              <a:gd name="connsiteY2" fmla="*/ 180132 h 2037930"/>
              <a:gd name="connsiteX3" fmla="*/ 1645137 w 2483336"/>
              <a:gd name="connsiteY3" fmla="*/ 180132 h 2037930"/>
              <a:gd name="connsiteX4" fmla="*/ 1645137 w 2483336"/>
              <a:gd name="connsiteY4" fmla="*/ 185195 h 2037930"/>
              <a:gd name="connsiteX5" fmla="*/ 1721122 w 2483336"/>
              <a:gd name="connsiteY5" fmla="*/ 196549 h 2037930"/>
              <a:gd name="connsiteX6" fmla="*/ 2483336 w 2483336"/>
              <a:gd name="connsiteY6" fmla="*/ 1125818 h 2037930"/>
              <a:gd name="connsiteX7" fmla="*/ 1817699 w 2483336"/>
              <a:gd name="connsiteY7" fmla="*/ 2030577 h 2037930"/>
              <a:gd name="connsiteX8" fmla="*/ 1789102 w 2483336"/>
              <a:gd name="connsiteY8" fmla="*/ 2037930 h 2037930"/>
              <a:gd name="connsiteX9" fmla="*/ 1834501 w 2483336"/>
              <a:gd name="connsiteY9" fmla="*/ 2023838 h 2037930"/>
              <a:gd name="connsiteX10" fmla="*/ 2217899 w 2483336"/>
              <a:gd name="connsiteY10" fmla="*/ 1445423 h 2037930"/>
              <a:gd name="connsiteX11" fmla="*/ 1716666 w 2483336"/>
              <a:gd name="connsiteY11" fmla="*/ 830431 h 2037930"/>
              <a:gd name="connsiteX12" fmla="*/ 1599617 w 2483336"/>
              <a:gd name="connsiteY12" fmla="*/ 818631 h 2037930"/>
              <a:gd name="connsiteX13" fmla="*/ 1580691 w 2483336"/>
              <a:gd name="connsiteY13" fmla="*/ 818631 h 2037930"/>
              <a:gd name="connsiteX14" fmla="*/ 1568937 w 2483336"/>
              <a:gd name="connsiteY14" fmla="*/ 819816 h 2037930"/>
              <a:gd name="connsiteX15" fmla="*/ 1568937 w 2483336"/>
              <a:gd name="connsiteY15" fmla="*/ 818631 h 2037930"/>
              <a:gd name="connsiteX16" fmla="*/ 654595 w 2483336"/>
              <a:gd name="connsiteY16" fmla="*/ 818631 h 2037930"/>
              <a:gd name="connsiteX17" fmla="*/ 654595 w 2483336"/>
              <a:gd name="connsiteY17" fmla="*/ 957943 h 2037930"/>
              <a:gd name="connsiteX18" fmla="*/ 0 w 2483336"/>
              <a:gd name="connsiteY18" fmla="*/ 478971 h 203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3336" h="2037930">
                <a:moveTo>
                  <a:pt x="654595" y="0"/>
                </a:moveTo>
                <a:lnTo>
                  <a:pt x="654595" y="180132"/>
                </a:lnTo>
                <a:lnTo>
                  <a:pt x="1568937" y="180132"/>
                </a:lnTo>
                <a:lnTo>
                  <a:pt x="1645137" y="180132"/>
                </a:lnTo>
                <a:lnTo>
                  <a:pt x="1645137" y="185195"/>
                </a:lnTo>
                <a:lnTo>
                  <a:pt x="1721122" y="196549"/>
                </a:lnTo>
                <a:cubicBezTo>
                  <a:pt x="2155696" y="282643"/>
                  <a:pt x="2483336" y="665969"/>
                  <a:pt x="2483336" y="1125818"/>
                </a:cubicBezTo>
                <a:cubicBezTo>
                  <a:pt x="2483336" y="1550924"/>
                  <a:pt x="2203336" y="1910632"/>
                  <a:pt x="1817699" y="2030577"/>
                </a:cubicBezTo>
                <a:lnTo>
                  <a:pt x="1789102" y="2037930"/>
                </a:lnTo>
                <a:lnTo>
                  <a:pt x="1834501" y="2023838"/>
                </a:lnTo>
                <a:cubicBezTo>
                  <a:pt x="2059808" y="1928541"/>
                  <a:pt x="2217899" y="1705444"/>
                  <a:pt x="2217899" y="1445423"/>
                </a:cubicBezTo>
                <a:cubicBezTo>
                  <a:pt x="2217899" y="1142065"/>
                  <a:pt x="2002720" y="888966"/>
                  <a:pt x="1716666" y="830431"/>
                </a:cubicBezTo>
                <a:lnTo>
                  <a:pt x="1599617" y="818631"/>
                </a:lnTo>
                <a:lnTo>
                  <a:pt x="1580691" y="818631"/>
                </a:lnTo>
                <a:lnTo>
                  <a:pt x="1568937" y="819816"/>
                </a:lnTo>
                <a:lnTo>
                  <a:pt x="1568937" y="818631"/>
                </a:lnTo>
                <a:lnTo>
                  <a:pt x="654595" y="818631"/>
                </a:lnTo>
                <a:lnTo>
                  <a:pt x="654595" y="957943"/>
                </a:lnTo>
                <a:lnTo>
                  <a:pt x="0" y="47897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cs typeface="+mn-ea"/>
              <a:sym typeface="+mn-lt"/>
            </a:endParaRPr>
          </a:p>
        </p:txBody>
      </p:sp>
      <p:grpSp>
        <p:nvGrpSpPr>
          <p:cNvPr id="3" name="组合 2"/>
          <p:cNvGrpSpPr/>
          <p:nvPr/>
        </p:nvGrpSpPr>
        <p:grpSpPr>
          <a:xfrm>
            <a:off x="6314928" y="3585418"/>
            <a:ext cx="1127359" cy="1127708"/>
            <a:chOff x="6662284" y="3464169"/>
            <a:chExt cx="897202" cy="897202"/>
          </a:xfrm>
        </p:grpSpPr>
        <p:sp>
          <p:nvSpPr>
            <p:cNvPr id="4" name="椭圆 3"/>
            <p:cNvSpPr/>
            <p:nvPr/>
          </p:nvSpPr>
          <p:spPr>
            <a:xfrm>
              <a:off x="6662284" y="3464169"/>
              <a:ext cx="897202" cy="897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cs typeface="+mn-ea"/>
                <a:sym typeface="+mn-lt"/>
              </a:endParaRPr>
            </a:p>
          </p:txBody>
        </p:sp>
        <p:sp>
          <p:nvSpPr>
            <p:cNvPr id="5" name="KSO_Shape"/>
            <p:cNvSpPr/>
            <p:nvPr/>
          </p:nvSpPr>
          <p:spPr>
            <a:xfrm>
              <a:off x="6975411" y="3576884"/>
              <a:ext cx="270948" cy="671772"/>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670">
                <a:solidFill>
                  <a:schemeClr val="bg1"/>
                </a:solidFill>
                <a:cs typeface="+mn-ea"/>
                <a:sym typeface="+mn-lt"/>
              </a:endParaRPr>
            </a:p>
          </p:txBody>
        </p:sp>
      </p:grpSp>
      <p:sp>
        <p:nvSpPr>
          <p:cNvPr id="6" name="文本框 5"/>
          <p:cNvSpPr txBox="1"/>
          <p:nvPr/>
        </p:nvSpPr>
        <p:spPr>
          <a:xfrm>
            <a:off x="5544186" y="2793060"/>
            <a:ext cx="2078336" cy="330219"/>
          </a:xfrm>
          <a:prstGeom prst="rect">
            <a:avLst/>
          </a:prstGeom>
          <a:noFill/>
        </p:spPr>
        <p:txBody>
          <a:bodyPr wrap="square" rtlCol="0">
            <a:spAutoFit/>
          </a:bodyPr>
          <a:lstStyle/>
          <a:p>
            <a:r>
              <a:rPr lang="zh-CN" altLang="en-US" sz="1545"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7" name="任意多边形 6"/>
          <p:cNvSpPr/>
          <p:nvPr/>
        </p:nvSpPr>
        <p:spPr>
          <a:xfrm flipH="1" flipV="1">
            <a:off x="4315208" y="3570034"/>
            <a:ext cx="3120379" cy="2533940"/>
          </a:xfrm>
          <a:custGeom>
            <a:avLst/>
            <a:gdLst>
              <a:gd name="connsiteX0" fmla="*/ 654595 w 2483336"/>
              <a:gd name="connsiteY0" fmla="*/ 0 h 2037930"/>
              <a:gd name="connsiteX1" fmla="*/ 654595 w 2483336"/>
              <a:gd name="connsiteY1" fmla="*/ 180132 h 2037930"/>
              <a:gd name="connsiteX2" fmla="*/ 1568937 w 2483336"/>
              <a:gd name="connsiteY2" fmla="*/ 180132 h 2037930"/>
              <a:gd name="connsiteX3" fmla="*/ 1645137 w 2483336"/>
              <a:gd name="connsiteY3" fmla="*/ 180132 h 2037930"/>
              <a:gd name="connsiteX4" fmla="*/ 1645137 w 2483336"/>
              <a:gd name="connsiteY4" fmla="*/ 185195 h 2037930"/>
              <a:gd name="connsiteX5" fmla="*/ 1721122 w 2483336"/>
              <a:gd name="connsiteY5" fmla="*/ 196549 h 2037930"/>
              <a:gd name="connsiteX6" fmla="*/ 2483336 w 2483336"/>
              <a:gd name="connsiteY6" fmla="*/ 1125818 h 2037930"/>
              <a:gd name="connsiteX7" fmla="*/ 1817699 w 2483336"/>
              <a:gd name="connsiteY7" fmla="*/ 2030577 h 2037930"/>
              <a:gd name="connsiteX8" fmla="*/ 1789102 w 2483336"/>
              <a:gd name="connsiteY8" fmla="*/ 2037930 h 2037930"/>
              <a:gd name="connsiteX9" fmla="*/ 1834501 w 2483336"/>
              <a:gd name="connsiteY9" fmla="*/ 2023838 h 2037930"/>
              <a:gd name="connsiteX10" fmla="*/ 2217899 w 2483336"/>
              <a:gd name="connsiteY10" fmla="*/ 1445423 h 2037930"/>
              <a:gd name="connsiteX11" fmla="*/ 1716666 w 2483336"/>
              <a:gd name="connsiteY11" fmla="*/ 830431 h 2037930"/>
              <a:gd name="connsiteX12" fmla="*/ 1599617 w 2483336"/>
              <a:gd name="connsiteY12" fmla="*/ 818631 h 2037930"/>
              <a:gd name="connsiteX13" fmla="*/ 1580691 w 2483336"/>
              <a:gd name="connsiteY13" fmla="*/ 818631 h 2037930"/>
              <a:gd name="connsiteX14" fmla="*/ 1568937 w 2483336"/>
              <a:gd name="connsiteY14" fmla="*/ 819816 h 2037930"/>
              <a:gd name="connsiteX15" fmla="*/ 1568937 w 2483336"/>
              <a:gd name="connsiteY15" fmla="*/ 818631 h 2037930"/>
              <a:gd name="connsiteX16" fmla="*/ 654595 w 2483336"/>
              <a:gd name="connsiteY16" fmla="*/ 818631 h 2037930"/>
              <a:gd name="connsiteX17" fmla="*/ 654595 w 2483336"/>
              <a:gd name="connsiteY17" fmla="*/ 957943 h 2037930"/>
              <a:gd name="connsiteX18" fmla="*/ 0 w 2483336"/>
              <a:gd name="connsiteY18" fmla="*/ 478971 h 203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83336" h="2037930">
                <a:moveTo>
                  <a:pt x="654595" y="0"/>
                </a:moveTo>
                <a:lnTo>
                  <a:pt x="654595" y="180132"/>
                </a:lnTo>
                <a:lnTo>
                  <a:pt x="1568937" y="180132"/>
                </a:lnTo>
                <a:lnTo>
                  <a:pt x="1645137" y="180132"/>
                </a:lnTo>
                <a:lnTo>
                  <a:pt x="1645137" y="185195"/>
                </a:lnTo>
                <a:lnTo>
                  <a:pt x="1721122" y="196549"/>
                </a:lnTo>
                <a:cubicBezTo>
                  <a:pt x="2155696" y="282643"/>
                  <a:pt x="2483336" y="665969"/>
                  <a:pt x="2483336" y="1125818"/>
                </a:cubicBezTo>
                <a:cubicBezTo>
                  <a:pt x="2483336" y="1550924"/>
                  <a:pt x="2203336" y="1910632"/>
                  <a:pt x="1817699" y="2030577"/>
                </a:cubicBezTo>
                <a:lnTo>
                  <a:pt x="1789102" y="2037930"/>
                </a:lnTo>
                <a:lnTo>
                  <a:pt x="1834501" y="2023838"/>
                </a:lnTo>
                <a:cubicBezTo>
                  <a:pt x="2059808" y="1928541"/>
                  <a:pt x="2217899" y="1705444"/>
                  <a:pt x="2217899" y="1445423"/>
                </a:cubicBezTo>
                <a:cubicBezTo>
                  <a:pt x="2217899" y="1142065"/>
                  <a:pt x="2002720" y="888966"/>
                  <a:pt x="1716666" y="830431"/>
                </a:cubicBezTo>
                <a:lnTo>
                  <a:pt x="1599617" y="818631"/>
                </a:lnTo>
                <a:lnTo>
                  <a:pt x="1580691" y="818631"/>
                </a:lnTo>
                <a:lnTo>
                  <a:pt x="1568937" y="819816"/>
                </a:lnTo>
                <a:lnTo>
                  <a:pt x="1568937" y="818631"/>
                </a:lnTo>
                <a:lnTo>
                  <a:pt x="654595" y="818631"/>
                </a:lnTo>
                <a:lnTo>
                  <a:pt x="654595" y="957943"/>
                </a:lnTo>
                <a:lnTo>
                  <a:pt x="0" y="4789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cs typeface="+mn-ea"/>
              <a:sym typeface="+mn-lt"/>
            </a:endParaRPr>
          </a:p>
        </p:txBody>
      </p:sp>
      <p:grpSp>
        <p:nvGrpSpPr>
          <p:cNvPr id="8" name="组合 7"/>
          <p:cNvGrpSpPr/>
          <p:nvPr/>
        </p:nvGrpSpPr>
        <p:grpSpPr>
          <a:xfrm>
            <a:off x="4790634" y="3716039"/>
            <a:ext cx="1127359" cy="1127708"/>
            <a:chOff x="4993748" y="3557061"/>
            <a:chExt cx="897202" cy="897202"/>
          </a:xfrm>
        </p:grpSpPr>
        <p:sp>
          <p:nvSpPr>
            <p:cNvPr id="9" name="椭圆 8"/>
            <p:cNvSpPr/>
            <p:nvPr/>
          </p:nvSpPr>
          <p:spPr>
            <a:xfrm flipH="1">
              <a:off x="4993748" y="3557061"/>
              <a:ext cx="897202" cy="8972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70">
                <a:solidFill>
                  <a:schemeClr val="bg1"/>
                </a:solidFill>
                <a:cs typeface="+mn-ea"/>
                <a:sym typeface="+mn-lt"/>
              </a:endParaRPr>
            </a:p>
          </p:txBody>
        </p:sp>
        <p:sp>
          <p:nvSpPr>
            <p:cNvPr id="10" name="KSO_Shape"/>
            <p:cNvSpPr/>
            <p:nvPr/>
          </p:nvSpPr>
          <p:spPr>
            <a:xfrm>
              <a:off x="5265137" y="3628373"/>
              <a:ext cx="354423" cy="754577"/>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670">
                <a:solidFill>
                  <a:schemeClr val="bg1"/>
                </a:solidFill>
                <a:cs typeface="+mn-ea"/>
                <a:sym typeface="+mn-lt"/>
              </a:endParaRPr>
            </a:p>
          </p:txBody>
        </p:sp>
      </p:grpSp>
      <p:sp>
        <p:nvSpPr>
          <p:cNvPr id="11" name="文本框 10"/>
          <p:cNvSpPr txBox="1"/>
          <p:nvPr/>
        </p:nvSpPr>
        <p:spPr>
          <a:xfrm>
            <a:off x="5028096" y="5273059"/>
            <a:ext cx="2078336" cy="330219"/>
          </a:xfrm>
          <a:prstGeom prst="rect">
            <a:avLst/>
          </a:prstGeom>
          <a:noFill/>
        </p:spPr>
        <p:txBody>
          <a:bodyPr wrap="square" rtlCol="0">
            <a:spAutoFit/>
          </a:bodyPr>
          <a:lstStyle/>
          <a:p>
            <a:r>
              <a:rPr lang="zh-CN" altLang="en-US" sz="1545"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13" name="文本框 12"/>
          <p:cNvSpPr txBox="1"/>
          <p:nvPr/>
        </p:nvSpPr>
        <p:spPr>
          <a:xfrm>
            <a:off x="7492232" y="5163818"/>
            <a:ext cx="3702454" cy="10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r>
              <a:rPr lang="zh-CN" altLang="en-US" sz="1265" dirty="0">
                <a:solidFill>
                  <a:schemeClr val="bg1"/>
                </a:solidFill>
                <a:latin typeface="微软雅黑" panose="020B0503020204020204" pitchFamily="34" charset="-122"/>
                <a:sym typeface="+mn-lt"/>
              </a:rPr>
              <a:t>点此添加文本点此添加文本点此添加文本点此添加文本点此添加文本点此添加文本点此添加文本点此添加文本</a:t>
            </a:r>
          </a:p>
        </p:txBody>
      </p:sp>
      <p:sp>
        <p:nvSpPr>
          <p:cNvPr id="16" name="文本框 15"/>
          <p:cNvSpPr txBox="1"/>
          <p:nvPr/>
        </p:nvSpPr>
        <p:spPr>
          <a:xfrm>
            <a:off x="1049179" y="2582595"/>
            <a:ext cx="3702454" cy="100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41" tIns="64270" rIns="128541" bIns="64270" numCol="1" anchor="t" anchorCtr="0" compatLnSpc="1">
            <a:spAutoFit/>
          </a:bodyPr>
          <a:lstStyle>
            <a:defPPr>
              <a:defRPr lang="zh-CN"/>
            </a:defPPr>
            <a:lvl1pPr algn="just" defTabSz="914400" fontAlgn="base">
              <a:lnSpc>
                <a:spcPct val="150000"/>
              </a:lnSpc>
              <a:spcBef>
                <a:spcPct val="0"/>
              </a:spcBef>
              <a:spcAft>
                <a:spcPct val="0"/>
              </a:spcAft>
              <a:defRPr sz="1400">
                <a:solidFill>
                  <a:schemeClr val="tx1">
                    <a:lumMod val="50000"/>
                    <a:lumOff val="50000"/>
                  </a:schemeClr>
                </a:solidFill>
                <a:ea typeface="微软雅黑" panose="020B0503020204020204" pitchFamily="34" charset="-122"/>
                <a:cs typeface="+mn-ea"/>
              </a:defRPr>
            </a:lvl1pPr>
          </a:lstStyle>
          <a:p>
            <a:pPr algn="r"/>
            <a:r>
              <a:rPr lang="zh-CN" altLang="en-US" sz="1265" dirty="0">
                <a:solidFill>
                  <a:schemeClr val="bg1"/>
                </a:solidFill>
                <a:latin typeface="微软雅黑" panose="020B0503020204020204" pitchFamily="34" charset="-122"/>
                <a:sym typeface="+mn-lt"/>
              </a:rPr>
              <a:t>点此添加文本点此添加文本点此添加文本点此添加文本点此添加文本点此添加文本点此添加文本点此添加文本</a:t>
            </a:r>
          </a:p>
        </p:txBody>
      </p:sp>
      <p:sp>
        <p:nvSpPr>
          <p:cNvPr id="17" name="TextBox 6"/>
          <p:cNvSpPr txBox="1">
            <a:spLocks noChangeArrowheads="1"/>
          </p:cNvSpPr>
          <p:nvPr/>
        </p:nvSpPr>
        <p:spPr bwMode="auto">
          <a:xfrm>
            <a:off x="4854918" y="675484"/>
            <a:ext cx="804055" cy="562350"/>
          </a:xfrm>
          <a:prstGeom prst="rect">
            <a:avLst/>
          </a:prstGeom>
          <a:noFill/>
          <a:ln>
            <a:noFill/>
          </a:ln>
        </p:spPr>
        <p:txBody>
          <a:bodyPr vert="horz" wrap="square" lIns="128541" tIns="64270" rIns="128541" bIns="64270" numCol="1" anchor="t" anchorCtr="0" compatLnSpc="1">
            <a:spAutoFit/>
          </a:bodyPr>
          <a:lstStyle/>
          <a:p>
            <a:pPr algn="ctr" defTabSz="1285240" fontAlgn="base">
              <a:spcBef>
                <a:spcPct val="0"/>
              </a:spcBef>
              <a:spcAft>
                <a:spcPct val="0"/>
              </a:spcAft>
            </a:pPr>
            <a:r>
              <a:rPr lang="en-US" altLang="zh-CN" sz="2810" dirty="0">
                <a:solidFill>
                  <a:schemeClr val="bg1"/>
                </a:solidFill>
                <a:cs typeface="+mn-ea"/>
                <a:sym typeface="+mn-lt"/>
              </a:rPr>
              <a:t>01</a:t>
            </a:r>
            <a:endParaRPr lang="zh-CN" altLang="en-US" sz="2530" dirty="0">
              <a:solidFill>
                <a:schemeClr val="bg1"/>
              </a:solidFill>
              <a:cs typeface="+mn-ea"/>
              <a:sym typeface="+mn-lt"/>
            </a:endParaRPr>
          </a:p>
        </p:txBody>
      </p:sp>
      <p:sp>
        <p:nvSpPr>
          <p:cNvPr id="15" name="文本框 14"/>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18" name="矩形 17"/>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right)">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par>
                          <p:cTn id="19" fill="hold">
                            <p:stCondLst>
                              <p:cond delay="1500"/>
                            </p:stCondLst>
                            <p:childTnLst>
                              <p:par>
                                <p:cTn id="20" presetID="1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ppt_x</p:attrName>
                                        </p:attrNameLst>
                                      </p:cBhvr>
                                      <p:tavLst>
                                        <p:tav tm="0">
                                          <p:val>
                                            <p:strVal val="#ppt_x+#ppt_w*1.125000"/>
                                          </p:val>
                                        </p:tav>
                                        <p:tav tm="100000">
                                          <p:val>
                                            <p:strVal val="#ppt_x"/>
                                          </p:val>
                                        </p:tav>
                                      </p:tavLst>
                                    </p:anim>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 calcmode="lin" valueType="num">
                                      <p:cBhvr>
                                        <p:cTn id="30" dur="500" fill="hold"/>
                                        <p:tgtEl>
                                          <p:spTgt spid="8"/>
                                        </p:tgtEl>
                                        <p:attrNameLst>
                                          <p:attrName>style.rotation</p:attrName>
                                        </p:attrNameLst>
                                      </p:cBhvr>
                                      <p:tavLst>
                                        <p:tav tm="0">
                                          <p:val>
                                            <p:fltVal val="360"/>
                                          </p:val>
                                        </p:tav>
                                        <p:tav tm="100000">
                                          <p:val>
                                            <p:fltVal val="0"/>
                                          </p:val>
                                        </p:tav>
                                      </p:tavLst>
                                    </p:anim>
                                    <p:animEffect transition="in" filter="fade">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1500"/>
                            </p:stCondLst>
                            <p:childTnLst>
                              <p:par>
                                <p:cTn id="41" presetID="1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ppt_x</p:attrName>
                                        </p:attrNameLst>
                                      </p:cBhvr>
                                      <p:tavLst>
                                        <p:tav tm="0">
                                          <p:val>
                                            <p:strVal val="#ppt_x-#ppt_w*1.125000"/>
                                          </p:val>
                                        </p:tav>
                                        <p:tav tm="100000">
                                          <p:val>
                                            <p:strVal val="#ppt_x"/>
                                          </p:val>
                                        </p:tav>
                                      </p:tavLst>
                                    </p:anim>
                                    <p:animEffect transition="in" filter="wipe(righ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P spid="11" grpId="0"/>
      <p:bldP spid="13" grpId="0"/>
      <p:bldP spid="16"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467645" y="648309"/>
            <a:ext cx="3923461" cy="953994"/>
            <a:chOff x="4235887" y="783713"/>
            <a:chExt cx="3720226" cy="904577"/>
          </a:xfrm>
        </p:grpSpPr>
        <p:sp>
          <p:nvSpPr>
            <p:cNvPr id="7" name="矩形 6"/>
            <p:cNvSpPr/>
            <p:nvPr/>
          </p:nvSpPr>
          <p:spPr>
            <a:xfrm>
              <a:off x="4858579" y="783713"/>
              <a:ext cx="2474842" cy="657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30" dirty="0">
                  <a:solidFill>
                    <a:schemeClr val="bg1"/>
                  </a:solidFill>
                  <a:latin typeface="方正尚酷简体" panose="03000509000000000000" pitchFamily="65" charset="-122"/>
                  <a:ea typeface="方正尚酷简体" panose="03000509000000000000" pitchFamily="65" charset="-122"/>
                </a:rPr>
                <a:t>目录</a:t>
              </a:r>
            </a:p>
          </p:txBody>
        </p:sp>
        <p:sp>
          <p:nvSpPr>
            <p:cNvPr id="8" name="文本框 7"/>
            <p:cNvSpPr txBox="1"/>
            <p:nvPr/>
          </p:nvSpPr>
          <p:spPr>
            <a:xfrm>
              <a:off x="4235887" y="1192294"/>
              <a:ext cx="3720226" cy="495996"/>
            </a:xfrm>
            <a:prstGeom prst="rect">
              <a:avLst/>
            </a:prstGeom>
            <a:noFill/>
          </p:spPr>
          <p:txBody>
            <a:bodyPr wrap="square" rtlCol="0">
              <a:spAutoFit/>
            </a:bodyPr>
            <a:lstStyle/>
            <a:p>
              <a:pPr algn="dist">
                <a:lnSpc>
                  <a:spcPct val="150000"/>
                </a:lnSpc>
              </a:pPr>
              <a:r>
                <a:rPr lang="en-US" altLang="zh-CN" sz="2110" dirty="0">
                  <a:solidFill>
                    <a:schemeClr val="bg1"/>
                  </a:solidFill>
                  <a:latin typeface="方正尚酷简体" panose="03000509000000000000" pitchFamily="65" charset="-122"/>
                  <a:ea typeface="方正尚酷简体" panose="03000509000000000000" pitchFamily="65" charset="-122"/>
                </a:rPr>
                <a:t>contents</a:t>
              </a:r>
              <a:endParaRPr lang="zh-CN" altLang="en-US" sz="2110" dirty="0">
                <a:solidFill>
                  <a:schemeClr val="bg1"/>
                </a:solidFill>
                <a:latin typeface="方正尚酷简体" panose="03000509000000000000" pitchFamily="65" charset="-122"/>
                <a:ea typeface="方正尚酷简体" panose="03000509000000000000" pitchFamily="65" charset="-122"/>
              </a:endParaRPr>
            </a:p>
          </p:txBody>
        </p:sp>
      </p:grpSp>
      <p:grpSp>
        <p:nvGrpSpPr>
          <p:cNvPr id="9" name="组合 8"/>
          <p:cNvGrpSpPr/>
          <p:nvPr/>
        </p:nvGrpSpPr>
        <p:grpSpPr>
          <a:xfrm>
            <a:off x="5993861" y="2178095"/>
            <a:ext cx="871029" cy="4067395"/>
            <a:chOff x="5683045" y="2065269"/>
            <a:chExt cx="825910" cy="3856705"/>
          </a:xfrm>
        </p:grpSpPr>
        <p:sp>
          <p:nvSpPr>
            <p:cNvPr id="10" name="矩形: 圆角 11"/>
            <p:cNvSpPr/>
            <p:nvPr/>
          </p:nvSpPr>
          <p:spPr>
            <a:xfrm>
              <a:off x="5683045" y="2065269"/>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95" dirty="0">
                  <a:solidFill>
                    <a:schemeClr val="bg1"/>
                  </a:solidFill>
                </a:rPr>
                <a:t>01</a:t>
              </a:r>
              <a:endParaRPr lang="zh-CN" altLang="en-US" sz="3795" dirty="0">
                <a:solidFill>
                  <a:schemeClr val="bg1"/>
                </a:solidFill>
              </a:endParaRPr>
            </a:p>
          </p:txBody>
        </p:sp>
        <p:sp>
          <p:nvSpPr>
            <p:cNvPr id="11" name="矩形: 圆角 12"/>
            <p:cNvSpPr/>
            <p:nvPr/>
          </p:nvSpPr>
          <p:spPr>
            <a:xfrm>
              <a:off x="5683045" y="3075534"/>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95" dirty="0">
                  <a:solidFill>
                    <a:schemeClr val="bg1"/>
                  </a:solidFill>
                </a:rPr>
                <a:t>02</a:t>
              </a:r>
              <a:endParaRPr lang="zh-CN" altLang="en-US" sz="3795" dirty="0">
                <a:solidFill>
                  <a:schemeClr val="bg1"/>
                </a:solidFill>
              </a:endParaRPr>
            </a:p>
          </p:txBody>
        </p:sp>
        <p:sp>
          <p:nvSpPr>
            <p:cNvPr id="12" name="矩形: 圆角 13"/>
            <p:cNvSpPr/>
            <p:nvPr/>
          </p:nvSpPr>
          <p:spPr>
            <a:xfrm>
              <a:off x="5683045" y="4085799"/>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95" dirty="0">
                  <a:solidFill>
                    <a:schemeClr val="bg1"/>
                  </a:solidFill>
                </a:rPr>
                <a:t>03</a:t>
              </a:r>
              <a:endParaRPr lang="zh-CN" altLang="en-US" sz="3795" dirty="0">
                <a:solidFill>
                  <a:schemeClr val="bg1"/>
                </a:solidFill>
              </a:endParaRPr>
            </a:p>
          </p:txBody>
        </p:sp>
        <p:sp>
          <p:nvSpPr>
            <p:cNvPr id="13" name="矩形: 圆角 14"/>
            <p:cNvSpPr/>
            <p:nvPr/>
          </p:nvSpPr>
          <p:spPr>
            <a:xfrm>
              <a:off x="5683045" y="5096064"/>
              <a:ext cx="825910" cy="825910"/>
            </a:xfrm>
            <a:prstGeom prst="round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795" dirty="0">
                  <a:solidFill>
                    <a:schemeClr val="bg1"/>
                  </a:solidFill>
                </a:rPr>
                <a:t>04</a:t>
              </a:r>
              <a:endParaRPr lang="zh-CN" altLang="en-US" sz="3795" dirty="0">
                <a:solidFill>
                  <a:schemeClr val="bg1"/>
                </a:solidFill>
              </a:endParaRPr>
            </a:p>
          </p:txBody>
        </p:sp>
      </p:grpSp>
      <p:grpSp>
        <p:nvGrpSpPr>
          <p:cNvPr id="16" name="组合 15"/>
          <p:cNvGrpSpPr/>
          <p:nvPr/>
        </p:nvGrpSpPr>
        <p:grpSpPr>
          <a:xfrm>
            <a:off x="7078873" y="2087560"/>
            <a:ext cx="4099683" cy="814969"/>
            <a:chOff x="6692189" y="2025991"/>
            <a:chExt cx="3887320" cy="772754"/>
          </a:xfrm>
        </p:grpSpPr>
        <p:sp>
          <p:nvSpPr>
            <p:cNvPr id="17" name="矩形 16"/>
            <p:cNvSpPr/>
            <p:nvPr/>
          </p:nvSpPr>
          <p:spPr>
            <a:xfrm>
              <a:off x="6692189" y="2025991"/>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53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18" name="文本框 17"/>
            <p:cNvSpPr txBox="1"/>
            <p:nvPr/>
          </p:nvSpPr>
          <p:spPr>
            <a:xfrm>
              <a:off x="6692189" y="2498764"/>
              <a:ext cx="3887320" cy="299981"/>
            </a:xfrm>
            <a:prstGeom prst="rect">
              <a:avLst/>
            </a:prstGeom>
            <a:noFill/>
          </p:spPr>
          <p:txBody>
            <a:bodyPr wrap="square" rtlCol="0">
              <a:spAutoFit/>
            </a:bodyPr>
            <a:lstStyle/>
            <a:p>
              <a:pPr marL="180975" indent="-180975">
                <a:lnSpc>
                  <a:spcPct val="150000"/>
                </a:lnSpc>
                <a:buFont typeface="Wingdings" panose="05000000000000000000" pitchFamily="2" charset="2"/>
                <a:buChar char="Ø"/>
              </a:pPr>
              <a:r>
                <a:rPr lang="zh-CN" altLang="en-US" sz="1100" dirty="0">
                  <a:solidFill>
                    <a:schemeClr val="bg1"/>
                  </a:solidFill>
                  <a:latin typeface="微软雅黑" panose="020B0503020204020204" pitchFamily="34" charset="-122"/>
                  <a:ea typeface="微软雅黑" panose="020B0503020204020204" pitchFamily="34" charset="-122"/>
                </a:rPr>
                <a:t>点击输入详细内容，添加你的论文内容。点击输入详细内容。</a:t>
              </a:r>
              <a:endParaRPr lang="en-US" altLang="zh-CN" sz="1055"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7078873" y="4233242"/>
            <a:ext cx="4421134" cy="784752"/>
            <a:chOff x="6711854" y="3869952"/>
            <a:chExt cx="4192120" cy="744103"/>
          </a:xfrm>
        </p:grpSpPr>
        <p:sp>
          <p:nvSpPr>
            <p:cNvPr id="20" name="矩形 19"/>
            <p:cNvSpPr/>
            <p:nvPr/>
          </p:nvSpPr>
          <p:spPr>
            <a:xfrm>
              <a:off x="6711854" y="3869952"/>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53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21" name="文本框 20"/>
            <p:cNvSpPr txBox="1"/>
            <p:nvPr/>
          </p:nvSpPr>
          <p:spPr>
            <a:xfrm>
              <a:off x="6711854" y="4315412"/>
              <a:ext cx="4192120" cy="298643"/>
            </a:xfrm>
            <a:prstGeom prst="rect">
              <a:avLst/>
            </a:prstGeom>
            <a:noFill/>
          </p:spPr>
          <p:txBody>
            <a:bodyPr wrap="square" rtlCol="0">
              <a:spAutoFit/>
            </a:bodyPr>
            <a:lstStyle/>
            <a:p>
              <a:pPr marL="180975" indent="-180975">
                <a:lnSpc>
                  <a:spcPct val="150000"/>
                </a:lnSpc>
                <a:buFont typeface="Wingdings" panose="05000000000000000000" pitchFamily="2" charset="2"/>
                <a:buChar char="Ø"/>
              </a:pPr>
              <a:r>
                <a:rPr lang="zh-CN" altLang="en-US" sz="1100" dirty="0">
                  <a:solidFill>
                    <a:schemeClr val="bg1"/>
                  </a:solidFill>
                  <a:latin typeface="微软雅黑" panose="020B0503020204020204" pitchFamily="34" charset="-122"/>
                  <a:ea typeface="微软雅黑" panose="020B0503020204020204" pitchFamily="34" charset="-122"/>
                </a:rPr>
                <a:t>点击输入详细内容，添加你的论文内容。点击输入详细内容。</a:t>
              </a:r>
              <a:endParaRPr lang="en-US" altLang="zh-CN" sz="1055"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452067" y="3123966"/>
            <a:ext cx="4327810" cy="873804"/>
            <a:chOff x="1376516" y="2876629"/>
            <a:chExt cx="4103630" cy="828542"/>
          </a:xfrm>
        </p:grpSpPr>
        <p:sp>
          <p:nvSpPr>
            <p:cNvPr id="23" name="矩形 22"/>
            <p:cNvSpPr/>
            <p:nvPr/>
          </p:nvSpPr>
          <p:spPr>
            <a:xfrm>
              <a:off x="3122220" y="2876629"/>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53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24" name="文本框 23"/>
            <p:cNvSpPr txBox="1"/>
            <p:nvPr/>
          </p:nvSpPr>
          <p:spPr>
            <a:xfrm>
              <a:off x="1376516" y="3405190"/>
              <a:ext cx="4103630" cy="299981"/>
            </a:xfrm>
            <a:prstGeom prst="rect">
              <a:avLst/>
            </a:prstGeom>
            <a:noFill/>
          </p:spPr>
          <p:txBody>
            <a:bodyPr wrap="square" rtlCol="0">
              <a:spAutoFit/>
            </a:bodyPr>
            <a:lstStyle/>
            <a:p>
              <a:pPr marL="180975" indent="-180975" algn="r">
                <a:lnSpc>
                  <a:spcPct val="150000"/>
                </a:lnSpc>
                <a:buFont typeface="Wingdings" panose="05000000000000000000" pitchFamily="2" charset="2"/>
                <a:buChar char="Ø"/>
              </a:pPr>
              <a:r>
                <a:rPr lang="zh-CN" altLang="en-US" sz="1100" dirty="0">
                  <a:solidFill>
                    <a:schemeClr val="bg1"/>
                  </a:solidFill>
                  <a:latin typeface="微软雅黑" panose="020B0503020204020204" pitchFamily="34" charset="-122"/>
                  <a:ea typeface="微软雅黑" panose="020B0503020204020204" pitchFamily="34" charset="-122"/>
                </a:rPr>
                <a:t>点击输入详细内容，添加你的论文内容。点击输入详细内容。</a:t>
              </a:r>
              <a:endParaRPr lang="en-US" altLang="zh-CN" sz="1055"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648728" y="5313347"/>
            <a:ext cx="4131149" cy="806032"/>
            <a:chOff x="1562990" y="4956450"/>
            <a:chExt cx="3917156" cy="764280"/>
          </a:xfrm>
        </p:grpSpPr>
        <p:sp>
          <p:nvSpPr>
            <p:cNvPr id="26" name="矩形 25"/>
            <p:cNvSpPr/>
            <p:nvPr/>
          </p:nvSpPr>
          <p:spPr>
            <a:xfrm>
              <a:off x="3122220" y="4956450"/>
              <a:ext cx="2357926" cy="5285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53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27" name="文本框 26"/>
            <p:cNvSpPr txBox="1"/>
            <p:nvPr/>
          </p:nvSpPr>
          <p:spPr>
            <a:xfrm>
              <a:off x="1562990" y="5420749"/>
              <a:ext cx="3917156" cy="299981"/>
            </a:xfrm>
            <a:prstGeom prst="rect">
              <a:avLst/>
            </a:prstGeom>
            <a:noFill/>
          </p:spPr>
          <p:txBody>
            <a:bodyPr wrap="square" rtlCol="0">
              <a:spAutoFit/>
            </a:bodyPr>
            <a:lstStyle/>
            <a:p>
              <a:pPr marL="180975" indent="-180975" algn="r">
                <a:lnSpc>
                  <a:spcPct val="150000"/>
                </a:lnSpc>
                <a:buFont typeface="Wingdings" panose="05000000000000000000" pitchFamily="2" charset="2"/>
                <a:buChar char="Ø"/>
              </a:pPr>
              <a:r>
                <a:rPr lang="zh-CN" altLang="en-US" sz="1100" dirty="0">
                  <a:solidFill>
                    <a:schemeClr val="bg1"/>
                  </a:solidFill>
                  <a:latin typeface="微软雅黑" panose="020B0503020204020204" pitchFamily="34" charset="-122"/>
                  <a:ea typeface="微软雅黑" panose="020B0503020204020204" pitchFamily="34" charset="-122"/>
                </a:rPr>
                <a:t>点击输入详细内容，添加你的论文内容。点击输入详细内容。</a:t>
              </a:r>
              <a:endParaRPr lang="en-US" altLang="zh-CN" sz="1055"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ppt_x</p:attrName>
                                        </p:attrNameLst>
                                      </p:cBhvr>
                                      <p:tavLst>
                                        <p:tav tm="0">
                                          <p:val>
                                            <p:strVal val="#ppt_x"/>
                                          </p:val>
                                        </p:tav>
                                        <p:tav tm="100000">
                                          <p:val>
                                            <p:strVal val="#ppt_x"/>
                                          </p:val>
                                        </p:tav>
                                      </p:tavLst>
                                    </p:anim>
                                    <p:anim calcmode="lin" valueType="num">
                                      <p:cBhvr>
                                        <p:cTn id="3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anim calcmode="lin" valueType="num">
                                      <p:cBhvr>
                                        <p:cTn id="37" dur="500" fill="hold"/>
                                        <p:tgtEl>
                                          <p:spTgt spid="19"/>
                                        </p:tgtEl>
                                        <p:attrNameLst>
                                          <p:attrName>ppt_x</p:attrName>
                                        </p:attrNameLst>
                                      </p:cBhvr>
                                      <p:tavLst>
                                        <p:tav tm="0">
                                          <p:val>
                                            <p:strVal val="#ppt_x"/>
                                          </p:val>
                                        </p:tav>
                                        <p:tav tm="100000">
                                          <p:val>
                                            <p:strVal val="#ppt_x"/>
                                          </p:val>
                                        </p:tav>
                                      </p:tavLst>
                                    </p:anim>
                                    <p:anim calcmode="lin" valueType="num">
                                      <p:cBhvr>
                                        <p:cTn id="38"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anim calcmode="lin" valueType="num">
                                      <p:cBhvr>
                                        <p:cTn id="44" dur="500" fill="hold"/>
                                        <p:tgtEl>
                                          <p:spTgt spid="25"/>
                                        </p:tgtEl>
                                        <p:attrNameLst>
                                          <p:attrName>ppt_x</p:attrName>
                                        </p:attrNameLst>
                                      </p:cBhvr>
                                      <p:tavLst>
                                        <p:tav tm="0">
                                          <p:val>
                                            <p:strVal val="#ppt_x"/>
                                          </p:val>
                                        </p:tav>
                                        <p:tav tm="100000">
                                          <p:val>
                                            <p:strVal val="#ppt_x"/>
                                          </p:val>
                                        </p:tav>
                                      </p:tavLst>
                                    </p:anim>
                                    <p:anim calcmode="lin" valueType="num">
                                      <p:cBhvr>
                                        <p:cTn id="45"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5361" y="1547155"/>
            <a:ext cx="7882768" cy="3039540"/>
            <a:chOff x="4223913" y="1283393"/>
            <a:chExt cx="7474442" cy="2882092"/>
          </a:xfrm>
        </p:grpSpPr>
        <p:grpSp>
          <p:nvGrpSpPr>
            <p:cNvPr id="29" name="组合 28"/>
            <p:cNvGrpSpPr/>
            <p:nvPr/>
          </p:nvGrpSpPr>
          <p:grpSpPr>
            <a:xfrm>
              <a:off x="4223913" y="2711614"/>
              <a:ext cx="7474442" cy="1453871"/>
              <a:chOff x="4223913" y="2678513"/>
              <a:chExt cx="7474442" cy="1453871"/>
            </a:xfrm>
          </p:grpSpPr>
          <p:sp>
            <p:nvSpPr>
              <p:cNvPr id="31" name="矩形 30"/>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32" name="文本框 31"/>
              <p:cNvSpPr txBox="1"/>
              <p:nvPr/>
            </p:nvSpPr>
            <p:spPr>
              <a:xfrm>
                <a:off x="5494573" y="3764674"/>
                <a:ext cx="4933121" cy="367710"/>
              </a:xfrm>
              <a:prstGeom prst="rect">
                <a:avLst/>
              </a:prstGeom>
              <a:noFill/>
            </p:spPr>
            <p:txBody>
              <a:bodyPr wrap="square" rtlCol="0">
                <a:spAutoFit/>
              </a:bodyPr>
              <a:lstStyle/>
              <a:p>
                <a:pPr algn="r" latinLnBrk="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30" name="矩形 29"/>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5" b="1" dirty="0">
                  <a:solidFill>
                    <a:schemeClr val="bg1"/>
                  </a:solidFill>
                </a:rPr>
                <a:t>04</a:t>
              </a:r>
              <a:endParaRPr lang="zh-CN" altLang="en-US" sz="10125"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a:xfrm>
            <a:off x="1729070" y="2383145"/>
            <a:ext cx="3697483" cy="3666073"/>
            <a:chOff x="1081089" y="1878807"/>
            <a:chExt cx="2849561" cy="2146697"/>
          </a:xfrm>
        </p:grpSpPr>
        <p:sp>
          <p:nvSpPr>
            <p:cNvPr id="4" name="MH_SubTitle_5"/>
            <p:cNvSpPr/>
            <p:nvPr>
              <p:custDataLst>
                <p:tags r:id="rId1"/>
              </p:custDataLst>
            </p:nvPr>
          </p:nvSpPr>
          <p:spPr bwMode="auto">
            <a:xfrm rot="-4481425">
              <a:off x="1377355" y="2054027"/>
              <a:ext cx="1044179" cy="1636712"/>
            </a:xfrm>
            <a:custGeom>
              <a:avLst/>
              <a:gdLst>
                <a:gd name="T0" fmla="*/ 1393759 w 1391478"/>
                <a:gd name="T1" fmla="*/ 636723 h 1635995"/>
                <a:gd name="T2" fmla="*/ 1347971 w 1391478"/>
                <a:gd name="T3" fmla="*/ 630767 h 1635995"/>
                <a:gd name="T4" fmla="*/ 747623 w 1391478"/>
                <a:gd name="T5" fmla="*/ 756571 h 1635995"/>
                <a:gd name="T6" fmla="*/ 740379 w 1391478"/>
                <a:gd name="T7" fmla="*/ 760959 h 1635995"/>
                <a:gd name="T8" fmla="*/ 740380 w 1391478"/>
                <a:gd name="T9" fmla="*/ 760960 h 1635995"/>
                <a:gd name="T10" fmla="*/ 657566 w 1391478"/>
                <a:gd name="T11" fmla="*/ 811110 h 1635995"/>
                <a:gd name="T12" fmla="*/ 419739 w 1391478"/>
                <a:gd name="T13" fmla="*/ 1030594 h 1635995"/>
                <a:gd name="T14" fmla="*/ 409948 w 1391478"/>
                <a:gd name="T15" fmla="*/ 1044168 h 1635995"/>
                <a:gd name="T16" fmla="*/ 355290 w 1391478"/>
                <a:gd name="T17" fmla="*/ 1119929 h 1635995"/>
                <a:gd name="T18" fmla="*/ 187053 w 1391478"/>
                <a:gd name="T19" fmla="*/ 1614977 h 1635995"/>
                <a:gd name="T20" fmla="*/ 186285 w 1391478"/>
                <a:gd name="T21" fmla="*/ 1638147 h 1635995"/>
                <a:gd name="T22" fmla="*/ 183949 w 1391478"/>
                <a:gd name="T23" fmla="*/ 1635039 h 1635995"/>
                <a:gd name="T24" fmla="*/ 22790 w 1391478"/>
                <a:gd name="T25" fmla="*/ 1253223 h 1635995"/>
                <a:gd name="T26" fmla="*/ 19935 w 1391478"/>
                <a:gd name="T27" fmla="*/ 1235279 h 1635995"/>
                <a:gd name="T28" fmla="*/ 6559 w 1391478"/>
                <a:gd name="T29" fmla="*/ 1151262 h 1635995"/>
                <a:gd name="T30" fmla="*/ 73939 w 1391478"/>
                <a:gd name="T31" fmla="*/ 640430 h 1635995"/>
                <a:gd name="T32" fmla="*/ 103134 w 1391478"/>
                <a:gd name="T33" fmla="*/ 575701 h 1635995"/>
                <a:gd name="T34" fmla="*/ 117713 w 1391478"/>
                <a:gd name="T35" fmla="*/ 543379 h 1635995"/>
                <a:gd name="T36" fmla="*/ 236234 w 1391478"/>
                <a:gd name="T37" fmla="*/ 360473 h 1635995"/>
                <a:gd name="T38" fmla="*/ 755849 w 1391478"/>
                <a:gd name="T39" fmla="*/ 5813 h 1635995"/>
                <a:gd name="T40" fmla="*/ 778298 w 1391478"/>
                <a:gd name="T41" fmla="*/ 0 h 1635995"/>
                <a:gd name="T42" fmla="*/ 871836 w 1391478"/>
                <a:gd name="T43" fmla="*/ 42160 h 1635995"/>
                <a:gd name="T44" fmla="*/ 1054800 w 1391478"/>
                <a:gd name="T45" fmla="*/ 160642 h 1635995"/>
                <a:gd name="T46" fmla="*/ 1374014 w 1391478"/>
                <a:gd name="T47" fmla="*/ 582575 h 163599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91478"/>
                <a:gd name="T73" fmla="*/ 0 h 1635995"/>
                <a:gd name="T74" fmla="*/ 1391478 w 1391478"/>
                <a:gd name="T75" fmla="*/ 1635995 h 163599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91478" h="1635995">
                  <a:moveTo>
                    <a:pt x="1391478" y="635886"/>
                  </a:moveTo>
                  <a:lnTo>
                    <a:pt x="1345765" y="629939"/>
                  </a:lnTo>
                  <a:cubicBezTo>
                    <a:pt x="1139491" y="613169"/>
                    <a:pt x="930592" y="656056"/>
                    <a:pt x="746399" y="755578"/>
                  </a:cubicBezTo>
                  <a:lnTo>
                    <a:pt x="739167" y="759960"/>
                  </a:lnTo>
                  <a:lnTo>
                    <a:pt x="739168" y="759961"/>
                  </a:lnTo>
                  <a:lnTo>
                    <a:pt x="656489" y="810045"/>
                  </a:lnTo>
                  <a:cubicBezTo>
                    <a:pt x="568889" y="869204"/>
                    <a:pt x="488604" y="942395"/>
                    <a:pt x="419052" y="1029241"/>
                  </a:cubicBezTo>
                  <a:cubicBezTo>
                    <a:pt x="415793" y="1033760"/>
                    <a:pt x="412535" y="1038279"/>
                    <a:pt x="409276" y="1042797"/>
                  </a:cubicBezTo>
                  <a:lnTo>
                    <a:pt x="354708" y="1118458"/>
                  </a:lnTo>
                  <a:cubicBezTo>
                    <a:pt x="256126" y="1270890"/>
                    <a:pt x="200722" y="1440961"/>
                    <a:pt x="186747" y="1612856"/>
                  </a:cubicBezTo>
                  <a:lnTo>
                    <a:pt x="185979" y="1635995"/>
                  </a:lnTo>
                  <a:lnTo>
                    <a:pt x="183649" y="1632891"/>
                  </a:lnTo>
                  <a:cubicBezTo>
                    <a:pt x="104772" y="1516091"/>
                    <a:pt x="50842" y="1386287"/>
                    <a:pt x="22754" y="1251576"/>
                  </a:cubicBezTo>
                  <a:lnTo>
                    <a:pt x="19902" y="1233656"/>
                  </a:lnTo>
                  <a:lnTo>
                    <a:pt x="6547" y="1149750"/>
                  </a:lnTo>
                  <a:cubicBezTo>
                    <a:pt x="-12341" y="978928"/>
                    <a:pt x="9501" y="803602"/>
                    <a:pt x="73819" y="639589"/>
                  </a:cubicBezTo>
                  <a:lnTo>
                    <a:pt x="102966" y="574945"/>
                  </a:lnTo>
                  <a:lnTo>
                    <a:pt x="117521" y="542665"/>
                  </a:lnTo>
                  <a:cubicBezTo>
                    <a:pt x="150073" y="479123"/>
                    <a:pt x="189478" y="417896"/>
                    <a:pt x="235847" y="359999"/>
                  </a:cubicBezTo>
                  <a:cubicBezTo>
                    <a:pt x="374954" y="186306"/>
                    <a:pt x="556985" y="67234"/>
                    <a:pt x="754612" y="5804"/>
                  </a:cubicBezTo>
                  <a:lnTo>
                    <a:pt x="777024" y="0"/>
                  </a:lnTo>
                  <a:lnTo>
                    <a:pt x="870409" y="42106"/>
                  </a:lnTo>
                  <a:cubicBezTo>
                    <a:pt x="933950" y="74659"/>
                    <a:pt x="995177" y="114063"/>
                    <a:pt x="1053074" y="160432"/>
                  </a:cubicBezTo>
                  <a:cubicBezTo>
                    <a:pt x="1197818" y="276354"/>
                    <a:pt x="1304632" y="422085"/>
                    <a:pt x="1371765" y="581810"/>
                  </a:cubicBezTo>
                  <a:lnTo>
                    <a:pt x="1391478" y="635886"/>
                  </a:lnTo>
                  <a:close/>
                </a:path>
              </a:pathLst>
            </a:custGeom>
            <a:solidFill>
              <a:schemeClr val="accent2"/>
            </a:solidFill>
            <a:ln w="12700">
              <a:solidFill>
                <a:srgbClr val="FFFFFF"/>
              </a:solidFill>
              <a:miter lim="800000"/>
            </a:ln>
          </p:spPr>
          <p:txBody>
            <a:bodyPr lIns="0" tIns="303733"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E</a:t>
              </a:r>
            </a:p>
          </p:txBody>
        </p:sp>
        <p:sp>
          <p:nvSpPr>
            <p:cNvPr id="5" name="MH_SubTitle_1"/>
            <p:cNvSpPr/>
            <p:nvPr>
              <p:custDataLst>
                <p:tags r:id="rId2"/>
              </p:custDataLst>
            </p:nvPr>
          </p:nvSpPr>
          <p:spPr bwMode="auto">
            <a:xfrm>
              <a:off x="1825625" y="1878807"/>
              <a:ext cx="1371600" cy="1245394"/>
            </a:xfrm>
            <a:custGeom>
              <a:avLst/>
              <a:gdLst>
                <a:gd name="T0" fmla="*/ 724689 w 1372594"/>
                <a:gd name="T1" fmla="*/ 0 h 1661130"/>
                <a:gd name="T2" fmla="*/ 746756 w 1372594"/>
                <a:gd name="T3" fmla="*/ 6844 h 1661130"/>
                <a:gd name="T4" fmla="*/ 1247234 w 1372594"/>
                <a:gd name="T5" fmla="*/ 384585 h 1661130"/>
                <a:gd name="T6" fmla="*/ 1356618 w 1372594"/>
                <a:gd name="T7" fmla="*/ 572397 h 1661130"/>
                <a:gd name="T8" fmla="*/ 1369614 w 1372594"/>
                <a:gd name="T9" fmla="*/ 605289 h 1661130"/>
                <a:gd name="T10" fmla="*/ 1351615 w 1372594"/>
                <a:gd name="T11" fmla="*/ 603311 h 1661130"/>
                <a:gd name="T12" fmla="*/ 747916 w 1372594"/>
                <a:gd name="T13" fmla="*/ 746301 h 1661130"/>
                <a:gd name="T14" fmla="*/ 726827 w 1372594"/>
                <a:gd name="T15" fmla="*/ 760068 h 1661130"/>
                <a:gd name="T16" fmla="*/ 655978 w 1372594"/>
                <a:gd name="T17" fmla="*/ 806320 h 1661130"/>
                <a:gd name="T18" fmla="*/ 426378 w 1372594"/>
                <a:gd name="T19" fmla="*/ 1032960 h 1661130"/>
                <a:gd name="T20" fmla="*/ 410131 w 1372594"/>
                <a:gd name="T21" fmla="*/ 1057168 h 1661130"/>
                <a:gd name="T22" fmla="*/ 410131 w 1372594"/>
                <a:gd name="T23" fmla="*/ 1057167 h 1661130"/>
                <a:gd name="T24" fmla="*/ 367879 w 1372594"/>
                <a:gd name="T25" fmla="*/ 1120119 h 1661130"/>
                <a:gd name="T26" fmla="*/ 215996 w 1372594"/>
                <a:gd name="T27" fmla="*/ 1609116 h 1661130"/>
                <a:gd name="T28" fmla="*/ 215308 w 1372594"/>
                <a:gd name="T29" fmla="*/ 1659315 h 1661130"/>
                <a:gd name="T30" fmla="*/ 204837 w 1372594"/>
                <a:gd name="T31" fmla="*/ 1646322 h 1661130"/>
                <a:gd name="T32" fmla="*/ 56433 w 1372594"/>
                <a:gd name="T33" fmla="*/ 1359748 h 1661130"/>
                <a:gd name="T34" fmla="*/ 30013 w 1372594"/>
                <a:gd name="T35" fmla="*/ 1266880 h 1661130"/>
                <a:gd name="T36" fmla="*/ 30012 w 1372594"/>
                <a:gd name="T37" fmla="*/ 1266881 h 1661130"/>
                <a:gd name="T38" fmla="*/ 27702 w 1372594"/>
                <a:gd name="T39" fmla="*/ 1258757 h 1661130"/>
                <a:gd name="T40" fmla="*/ 64693 w 1372594"/>
                <a:gd name="T41" fmla="*/ 648158 h 1661130"/>
                <a:gd name="T42" fmla="*/ 82460 w 1372594"/>
                <a:gd name="T43" fmla="*/ 605681 h 1661130"/>
                <a:gd name="T44" fmla="*/ 104643 w 1372594"/>
                <a:gd name="T45" fmla="*/ 552649 h 1661130"/>
                <a:gd name="T46" fmla="*/ 442027 w 1372594"/>
                <a:gd name="T47" fmla="*/ 147136 h 1661130"/>
                <a:gd name="T48" fmla="*/ 629637 w 1372594"/>
                <a:gd name="T49" fmla="*/ 37635 h 16611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2594"/>
                <a:gd name="T76" fmla="*/ 0 h 1661130"/>
                <a:gd name="T77" fmla="*/ 1372594 w 1372594"/>
                <a:gd name="T78" fmla="*/ 1661130 h 16611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2594" h="1661130">
                  <a:moveTo>
                    <a:pt x="726266" y="0"/>
                  </a:moveTo>
                  <a:lnTo>
                    <a:pt x="748381" y="6850"/>
                  </a:lnTo>
                  <a:cubicBezTo>
                    <a:pt x="942906" y="77489"/>
                    <a:pt x="1119148" y="204974"/>
                    <a:pt x="1249948" y="385005"/>
                  </a:cubicBezTo>
                  <a:cubicBezTo>
                    <a:pt x="1293548" y="445015"/>
                    <a:pt x="1330036" y="508024"/>
                    <a:pt x="1359570" y="573024"/>
                  </a:cubicBezTo>
                  <a:lnTo>
                    <a:pt x="1372594" y="605952"/>
                  </a:lnTo>
                  <a:lnTo>
                    <a:pt x="1354556" y="603971"/>
                  </a:lnTo>
                  <a:cubicBezTo>
                    <a:pt x="1148536" y="591255"/>
                    <a:pt x="937813" y="637536"/>
                    <a:pt x="749543" y="747117"/>
                  </a:cubicBezTo>
                  <a:lnTo>
                    <a:pt x="728408" y="760899"/>
                  </a:lnTo>
                  <a:lnTo>
                    <a:pt x="657405" y="807202"/>
                  </a:lnTo>
                  <a:cubicBezTo>
                    <a:pt x="567389" y="872602"/>
                    <a:pt x="490511" y="949362"/>
                    <a:pt x="427305" y="1034089"/>
                  </a:cubicBezTo>
                  <a:lnTo>
                    <a:pt x="411023" y="1058323"/>
                  </a:lnTo>
                  <a:lnTo>
                    <a:pt x="411023" y="1058322"/>
                  </a:lnTo>
                  <a:lnTo>
                    <a:pt x="368680" y="1121343"/>
                  </a:lnTo>
                  <a:cubicBezTo>
                    <a:pt x="278631" y="1270776"/>
                    <a:pt x="227064" y="1439192"/>
                    <a:pt x="216467" y="1610875"/>
                  </a:cubicBezTo>
                  <a:lnTo>
                    <a:pt x="215776" y="1661130"/>
                  </a:lnTo>
                  <a:cubicBezTo>
                    <a:pt x="212278" y="1656794"/>
                    <a:pt x="208780" y="1652458"/>
                    <a:pt x="205283" y="1648122"/>
                  </a:cubicBezTo>
                  <a:cubicBezTo>
                    <a:pt x="139883" y="1558107"/>
                    <a:pt x="90487" y="1461346"/>
                    <a:pt x="56556" y="1361235"/>
                  </a:cubicBezTo>
                  <a:lnTo>
                    <a:pt x="30079" y="1268266"/>
                  </a:lnTo>
                  <a:lnTo>
                    <a:pt x="30078" y="1268267"/>
                  </a:lnTo>
                  <a:lnTo>
                    <a:pt x="27762" y="1260134"/>
                  </a:lnTo>
                  <a:cubicBezTo>
                    <a:pt x="-19596" y="1056200"/>
                    <a:pt x="-5804" y="843391"/>
                    <a:pt x="64834" y="648866"/>
                  </a:cubicBezTo>
                  <a:lnTo>
                    <a:pt x="82640" y="606344"/>
                  </a:lnTo>
                  <a:lnTo>
                    <a:pt x="104871" y="553253"/>
                  </a:lnTo>
                  <a:cubicBezTo>
                    <a:pt x="179427" y="396855"/>
                    <a:pt x="292963" y="256298"/>
                    <a:pt x="442989" y="147298"/>
                  </a:cubicBezTo>
                  <a:cubicBezTo>
                    <a:pt x="502999" y="103698"/>
                    <a:pt x="566007" y="67212"/>
                    <a:pt x="631007" y="37677"/>
                  </a:cubicBezTo>
                  <a:lnTo>
                    <a:pt x="726266" y="0"/>
                  </a:lnTo>
                  <a:close/>
                </a:path>
              </a:pathLst>
            </a:custGeom>
            <a:solidFill>
              <a:schemeClr val="accent2"/>
            </a:solidFill>
            <a:ln w="12700">
              <a:solidFill>
                <a:srgbClr val="FFFFFF"/>
              </a:solidFill>
              <a:miter lim="800000"/>
            </a:ln>
          </p:spPr>
          <p:txBody>
            <a:bodyPr lIns="0" tIns="303733"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A</a:t>
              </a:r>
            </a:p>
          </p:txBody>
        </p:sp>
        <p:sp>
          <p:nvSpPr>
            <p:cNvPr id="6" name="MH_SubTitle_2"/>
            <p:cNvSpPr/>
            <p:nvPr>
              <p:custDataLst>
                <p:tags r:id="rId3"/>
              </p:custDataLst>
            </p:nvPr>
          </p:nvSpPr>
          <p:spPr bwMode="auto">
            <a:xfrm rot="3293688">
              <a:off x="2656880" y="2058790"/>
              <a:ext cx="1110854" cy="1436687"/>
            </a:xfrm>
            <a:custGeom>
              <a:avLst/>
              <a:gdLst>
                <a:gd name="T0" fmla="*/ 235237 w 1479913"/>
                <a:gd name="T1" fmla="*/ 403387 h 1435996"/>
                <a:gd name="T2" fmla="*/ 247261 w 1479913"/>
                <a:gd name="T3" fmla="*/ 389748 h 1435996"/>
                <a:gd name="T4" fmla="*/ 303555 w 1479913"/>
                <a:gd name="T5" fmla="*/ 325899 h 1435996"/>
                <a:gd name="T6" fmla="*/ 950159 w 1479913"/>
                <a:gd name="T7" fmla="*/ 6168 h 1435996"/>
                <a:gd name="T8" fmla="*/ 1043472 w 1479913"/>
                <a:gd name="T9" fmla="*/ 0 h 1435996"/>
                <a:gd name="T10" fmla="*/ 1084289 w 1479913"/>
                <a:gd name="T11" fmla="*/ 29509 h 1435996"/>
                <a:gd name="T12" fmla="*/ 1481921 w 1479913"/>
                <a:gd name="T13" fmla="*/ 743688 h 1435996"/>
                <a:gd name="T14" fmla="*/ 1483591 w 1479913"/>
                <a:gd name="T15" fmla="*/ 768900 h 1435996"/>
                <a:gd name="T16" fmla="*/ 1392077 w 1479913"/>
                <a:gd name="T17" fmla="*/ 737049 h 1435996"/>
                <a:gd name="T18" fmla="*/ 1071052 w 1479913"/>
                <a:gd name="T19" fmla="*/ 693677 h 1435996"/>
                <a:gd name="T20" fmla="*/ 854338 w 1479913"/>
                <a:gd name="T21" fmla="*/ 718922 h 1435996"/>
                <a:gd name="T22" fmla="*/ 820101 w 1479913"/>
                <a:gd name="T23" fmla="*/ 728288 h 1435996"/>
                <a:gd name="T24" fmla="*/ 751539 w 1479913"/>
                <a:gd name="T25" fmla="*/ 747044 h 1435996"/>
                <a:gd name="T26" fmla="*/ 471758 w 1479913"/>
                <a:gd name="T27" fmla="*/ 886818 h 1435996"/>
                <a:gd name="T28" fmla="*/ 429688 w 1479913"/>
                <a:gd name="T29" fmla="*/ 919281 h 1435996"/>
                <a:gd name="T30" fmla="*/ 389815 w 1479913"/>
                <a:gd name="T31" fmla="*/ 950049 h 1435996"/>
                <a:gd name="T32" fmla="*/ 88952 w 1479913"/>
                <a:gd name="T33" fmla="*/ 1366267 h 1435996"/>
                <a:gd name="T34" fmla="*/ 63911 w 1479913"/>
                <a:gd name="T35" fmla="*/ 1438070 h 1435996"/>
                <a:gd name="T36" fmla="*/ 53422 w 1479913"/>
                <a:gd name="T37" fmla="*/ 1410773 h 1435996"/>
                <a:gd name="T38" fmla="*/ 0 w 1479913"/>
                <a:gd name="T39" fmla="*/ 1091591 h 1435996"/>
                <a:gd name="T40" fmla="*/ 2958 w 1479913"/>
                <a:gd name="T41" fmla="*/ 1006753 h 1435996"/>
                <a:gd name="T42" fmla="*/ 3841 w 1479913"/>
                <a:gd name="T43" fmla="*/ 981501 h 1435996"/>
                <a:gd name="T44" fmla="*/ 235237 w 1479913"/>
                <a:gd name="T45" fmla="*/ 403387 h 14359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79913"/>
                <a:gd name="T70" fmla="*/ 0 h 1435996"/>
                <a:gd name="T71" fmla="*/ 1479913 w 1479913"/>
                <a:gd name="T72" fmla="*/ 1435996 h 14359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79913" h="1435996">
                  <a:moveTo>
                    <a:pt x="234654" y="402805"/>
                  </a:moveTo>
                  <a:lnTo>
                    <a:pt x="246648" y="389187"/>
                  </a:lnTo>
                  <a:lnTo>
                    <a:pt x="302802" y="325428"/>
                  </a:lnTo>
                  <a:cubicBezTo>
                    <a:pt x="470261" y="152656"/>
                    <a:pt x="695391" y="35781"/>
                    <a:pt x="947803" y="6159"/>
                  </a:cubicBezTo>
                  <a:lnTo>
                    <a:pt x="1040885" y="0"/>
                  </a:lnTo>
                  <a:lnTo>
                    <a:pt x="1081601" y="29467"/>
                  </a:lnTo>
                  <a:cubicBezTo>
                    <a:pt x="1296576" y="201307"/>
                    <a:pt x="1444392" y="454144"/>
                    <a:pt x="1478246" y="742615"/>
                  </a:cubicBezTo>
                  <a:lnTo>
                    <a:pt x="1479913" y="767791"/>
                  </a:lnTo>
                  <a:lnTo>
                    <a:pt x="1388627" y="735987"/>
                  </a:lnTo>
                  <a:cubicBezTo>
                    <a:pt x="1287214" y="706174"/>
                    <a:pt x="1179649" y="690939"/>
                    <a:pt x="1068397" y="692677"/>
                  </a:cubicBezTo>
                  <a:cubicBezTo>
                    <a:pt x="994229" y="693835"/>
                    <a:pt x="921935" y="702482"/>
                    <a:pt x="852220" y="717885"/>
                  </a:cubicBezTo>
                  <a:lnTo>
                    <a:pt x="818068" y="727238"/>
                  </a:lnTo>
                  <a:lnTo>
                    <a:pt x="749675" y="745967"/>
                  </a:lnTo>
                  <a:cubicBezTo>
                    <a:pt x="649244" y="778934"/>
                    <a:pt x="555417" y="826281"/>
                    <a:pt x="470588" y="885539"/>
                  </a:cubicBezTo>
                  <a:lnTo>
                    <a:pt x="428623" y="917955"/>
                  </a:lnTo>
                  <a:lnTo>
                    <a:pt x="388849" y="948678"/>
                  </a:lnTo>
                  <a:cubicBezTo>
                    <a:pt x="257908" y="1060222"/>
                    <a:pt x="154178" y="1202570"/>
                    <a:pt x="88731" y="1364297"/>
                  </a:cubicBezTo>
                  <a:lnTo>
                    <a:pt x="63752" y="1435996"/>
                  </a:lnTo>
                  <a:lnTo>
                    <a:pt x="53290" y="1408738"/>
                  </a:lnTo>
                  <a:cubicBezTo>
                    <a:pt x="20324" y="1308306"/>
                    <a:pt x="1738" y="1201269"/>
                    <a:pt x="0" y="1090016"/>
                  </a:cubicBezTo>
                  <a:lnTo>
                    <a:pt x="2952" y="1005301"/>
                  </a:lnTo>
                  <a:lnTo>
                    <a:pt x="3832" y="980085"/>
                  </a:lnTo>
                  <a:cubicBezTo>
                    <a:pt x="22454" y="763044"/>
                    <a:pt x="105773" y="564036"/>
                    <a:pt x="234654" y="402805"/>
                  </a:cubicBezTo>
                  <a:close/>
                </a:path>
              </a:pathLst>
            </a:custGeom>
            <a:solidFill>
              <a:schemeClr val="accent1"/>
            </a:solidFill>
            <a:ln w="12700">
              <a:solidFill>
                <a:srgbClr val="FFFFFF"/>
              </a:solidFill>
              <a:miter lim="800000"/>
            </a:ln>
          </p:spPr>
          <p:txBody>
            <a:bodyPr lIns="227800" tIns="189833" rIns="0" bIns="0">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B</a:t>
              </a:r>
            </a:p>
          </p:txBody>
        </p:sp>
        <p:sp>
          <p:nvSpPr>
            <p:cNvPr id="7" name="MH_SubTitle_3"/>
            <p:cNvSpPr/>
            <p:nvPr>
              <p:custDataLst>
                <p:tags r:id="rId4"/>
              </p:custDataLst>
            </p:nvPr>
          </p:nvSpPr>
          <p:spPr bwMode="auto">
            <a:xfrm rot="-2051988">
              <a:off x="2292350" y="2751535"/>
              <a:ext cx="1360488" cy="1256109"/>
            </a:xfrm>
            <a:custGeom>
              <a:avLst/>
              <a:gdLst>
                <a:gd name="T0" fmla="*/ 1124542 w 1360520"/>
                <a:gd name="T1" fmla="*/ 0 h 1674619"/>
                <a:gd name="T2" fmla="*/ 1157614 w 1360520"/>
                <a:gd name="T3" fmla="*/ 41463 h 1674619"/>
                <a:gd name="T4" fmla="*/ 1301567 w 1360520"/>
                <a:gd name="T5" fmla="*/ 318406 h 1674619"/>
                <a:gd name="T6" fmla="*/ 1321374 w 1360520"/>
                <a:gd name="T7" fmla="*/ 386518 h 1674619"/>
                <a:gd name="T8" fmla="*/ 1321375 w 1360520"/>
                <a:gd name="T9" fmla="*/ 386518 h 1674619"/>
                <a:gd name="T10" fmla="*/ 1331266 w 1360520"/>
                <a:gd name="T11" fmla="*/ 420527 h 1674619"/>
                <a:gd name="T12" fmla="*/ 1359884 w 1360520"/>
                <a:gd name="T13" fmla="*/ 636353 h 1674619"/>
                <a:gd name="T14" fmla="*/ 1321642 w 1360520"/>
                <a:gd name="T15" fmla="*/ 957339 h 1674619"/>
                <a:gd name="T16" fmla="*/ 1291288 w 1360520"/>
                <a:gd name="T17" fmla="*/ 1049148 h 1674619"/>
                <a:gd name="T18" fmla="*/ 1291288 w 1360520"/>
                <a:gd name="T19" fmla="*/ 1049150 h 1674619"/>
                <a:gd name="T20" fmla="*/ 1288633 w 1360520"/>
                <a:gd name="T21" fmla="*/ 1057180 h 1674619"/>
                <a:gd name="T22" fmla="*/ 735115 w 1360520"/>
                <a:gd name="T23" fmla="*/ 1646866 h 1674619"/>
                <a:gd name="T24" fmla="*/ 664673 w 1360520"/>
                <a:gd name="T25" fmla="*/ 1675198 h 1674619"/>
                <a:gd name="T26" fmla="*/ 592595 w 1360520"/>
                <a:gd name="T27" fmla="*/ 1651346 h 1674619"/>
                <a:gd name="T28" fmla="*/ 3154 w 1360520"/>
                <a:gd name="T29" fmla="*/ 1097597 h 1674619"/>
                <a:gd name="T30" fmla="*/ 0 w 1360520"/>
                <a:gd name="T31" fmla="*/ 1089752 h 1674619"/>
                <a:gd name="T32" fmla="*/ 84745 w 1360520"/>
                <a:gd name="T33" fmla="*/ 1091366 h 1674619"/>
                <a:gd name="T34" fmla="*/ 592540 w 1360520"/>
                <a:gd name="T35" fmla="*/ 945606 h 1674619"/>
                <a:gd name="T36" fmla="*/ 640765 w 1360520"/>
                <a:gd name="T37" fmla="*/ 914180 h 1674619"/>
                <a:gd name="T38" fmla="*/ 640765 w 1360520"/>
                <a:gd name="T39" fmla="*/ 914179 h 1674619"/>
                <a:gd name="T40" fmla="*/ 679390 w 1360520"/>
                <a:gd name="T41" fmla="*/ 889009 h 1674619"/>
                <a:gd name="T42" fmla="*/ 901110 w 1360520"/>
                <a:gd name="T43" fmla="*/ 674359 h 1674619"/>
                <a:gd name="T44" fmla="*/ 947058 w 1360520"/>
                <a:gd name="T45" fmla="*/ 608686 h 1674619"/>
                <a:gd name="T46" fmla="*/ 950785 w 1360520"/>
                <a:gd name="T47" fmla="*/ 607600 h 1674619"/>
                <a:gd name="T48" fmla="*/ 950784 w 1360520"/>
                <a:gd name="T49" fmla="*/ 607600 h 1674619"/>
                <a:gd name="T50" fmla="*/ 947057 w 1360520"/>
                <a:gd name="T51" fmla="*/ 608685 h 1674619"/>
                <a:gd name="T52" fmla="*/ 960329 w 1360520"/>
                <a:gd name="T53" fmla="*/ 589711 h 1674619"/>
                <a:gd name="T54" fmla="*/ 1122766 w 1360520"/>
                <a:gd name="T55" fmla="*/ 93303 h 167461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60520"/>
                <a:gd name="T85" fmla="*/ 0 h 1674619"/>
                <a:gd name="T86" fmla="*/ 1360520 w 1360520"/>
                <a:gd name="T87" fmla="*/ 1674619 h 167461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60520" h="1674619">
                  <a:moveTo>
                    <a:pt x="1124620" y="0"/>
                  </a:moveTo>
                  <a:lnTo>
                    <a:pt x="1157695" y="41448"/>
                  </a:lnTo>
                  <a:cubicBezTo>
                    <a:pt x="1218286" y="125330"/>
                    <a:pt x="1267110" y="218397"/>
                    <a:pt x="1301660" y="318295"/>
                  </a:cubicBezTo>
                  <a:lnTo>
                    <a:pt x="1321467" y="386383"/>
                  </a:lnTo>
                  <a:lnTo>
                    <a:pt x="1321468" y="386383"/>
                  </a:lnTo>
                  <a:lnTo>
                    <a:pt x="1331359" y="420383"/>
                  </a:lnTo>
                  <a:cubicBezTo>
                    <a:pt x="1347862" y="489845"/>
                    <a:pt x="1357650" y="561994"/>
                    <a:pt x="1359980" y="636134"/>
                  </a:cubicBezTo>
                  <a:cubicBezTo>
                    <a:pt x="1363475" y="747345"/>
                    <a:pt x="1349943" y="855138"/>
                    <a:pt x="1321735" y="957009"/>
                  </a:cubicBezTo>
                  <a:lnTo>
                    <a:pt x="1291378" y="1048785"/>
                  </a:lnTo>
                  <a:lnTo>
                    <a:pt x="1291378" y="1048787"/>
                  </a:lnTo>
                  <a:lnTo>
                    <a:pt x="1288723" y="1056814"/>
                  </a:lnTo>
                  <a:cubicBezTo>
                    <a:pt x="1188110" y="1317200"/>
                    <a:pt x="988719" y="1529531"/>
                    <a:pt x="735166" y="1646296"/>
                  </a:cubicBezTo>
                  <a:lnTo>
                    <a:pt x="664721" y="1674619"/>
                  </a:lnTo>
                  <a:lnTo>
                    <a:pt x="592637" y="1650776"/>
                  </a:lnTo>
                  <a:cubicBezTo>
                    <a:pt x="332251" y="1550163"/>
                    <a:pt x="119920" y="1350772"/>
                    <a:pt x="3154" y="1097219"/>
                  </a:cubicBezTo>
                  <a:lnTo>
                    <a:pt x="0" y="1089374"/>
                  </a:lnTo>
                  <a:lnTo>
                    <a:pt x="84751" y="1090988"/>
                  </a:lnTo>
                  <a:cubicBezTo>
                    <a:pt x="270101" y="1085162"/>
                    <a:pt x="443010" y="1032726"/>
                    <a:pt x="592582" y="945279"/>
                  </a:cubicBezTo>
                  <a:lnTo>
                    <a:pt x="640810" y="913865"/>
                  </a:lnTo>
                  <a:lnTo>
                    <a:pt x="640810" y="913864"/>
                  </a:lnTo>
                  <a:lnTo>
                    <a:pt x="679438" y="888703"/>
                  </a:lnTo>
                  <a:cubicBezTo>
                    <a:pt x="763319" y="828110"/>
                    <a:pt x="838015" y="755750"/>
                    <a:pt x="901173" y="674125"/>
                  </a:cubicBezTo>
                  <a:lnTo>
                    <a:pt x="947124" y="608476"/>
                  </a:lnTo>
                  <a:lnTo>
                    <a:pt x="950851" y="607390"/>
                  </a:lnTo>
                  <a:cubicBezTo>
                    <a:pt x="951472" y="607210"/>
                    <a:pt x="951472" y="607210"/>
                    <a:pt x="950850" y="607390"/>
                  </a:cubicBezTo>
                  <a:lnTo>
                    <a:pt x="947123" y="608475"/>
                  </a:lnTo>
                  <a:lnTo>
                    <a:pt x="960398" y="589507"/>
                  </a:lnTo>
                  <a:cubicBezTo>
                    <a:pt x="1052406" y="443639"/>
                    <a:pt x="1110186" y="274360"/>
                    <a:pt x="1122844" y="93270"/>
                  </a:cubicBezTo>
                  <a:lnTo>
                    <a:pt x="1124620" y="0"/>
                  </a:lnTo>
                  <a:close/>
                </a:path>
              </a:pathLst>
            </a:custGeom>
            <a:solidFill>
              <a:schemeClr val="accent2"/>
            </a:solidFill>
            <a:ln w="12700">
              <a:solidFill>
                <a:srgbClr val="FFFFFF"/>
              </a:solidFill>
              <a:miter lim="800000"/>
            </a:ln>
          </p:spPr>
          <p:txBody>
            <a:bodyPr lIns="0" tIns="0" rIns="0" bIns="303733" anchor="b">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C</a:t>
              </a:r>
            </a:p>
          </p:txBody>
        </p:sp>
        <p:sp>
          <p:nvSpPr>
            <p:cNvPr id="8" name="MH_SubTitle_4"/>
            <p:cNvSpPr/>
            <p:nvPr>
              <p:custDataLst>
                <p:tags r:id="rId5"/>
              </p:custDataLst>
            </p:nvPr>
          </p:nvSpPr>
          <p:spPr bwMode="auto">
            <a:xfrm rot="1555885">
              <a:off x="1463676" y="2868216"/>
              <a:ext cx="1439863" cy="1157288"/>
            </a:xfrm>
            <a:custGeom>
              <a:avLst/>
              <a:gdLst>
                <a:gd name="T0" fmla="*/ 1323670 w 1440240"/>
                <a:gd name="T1" fmla="*/ 0 h 1543357"/>
                <a:gd name="T2" fmla="*/ 1357689 w 1440240"/>
                <a:gd name="T3" fmla="*/ 72499 h 1543357"/>
                <a:gd name="T4" fmla="*/ 1433278 w 1440240"/>
                <a:gd name="T5" fmla="*/ 371464 h 1543357"/>
                <a:gd name="T6" fmla="*/ 1435857 w 1440240"/>
                <a:gd name="T7" fmla="*/ 417465 h 1543357"/>
                <a:gd name="T8" fmla="*/ 1439077 w 1440240"/>
                <a:gd name="T9" fmla="*/ 474895 h 1543357"/>
                <a:gd name="T10" fmla="*/ 1312622 w 1440240"/>
                <a:gd name="T11" fmla="*/ 987529 h 1543357"/>
                <a:gd name="T12" fmla="*/ 1269052 w 1440240"/>
                <a:gd name="T13" fmla="*/ 1060176 h 1543357"/>
                <a:gd name="T14" fmla="*/ 1256081 w 1440240"/>
                <a:gd name="T15" fmla="*/ 1081801 h 1543357"/>
                <a:gd name="T16" fmla="*/ 578061 w 1440240"/>
                <a:gd name="T17" fmla="*/ 1534821 h 1543357"/>
                <a:gd name="T18" fmla="*/ 528422 w 1440240"/>
                <a:gd name="T19" fmla="*/ 1542436 h 1543357"/>
                <a:gd name="T20" fmla="*/ 448489 w 1440240"/>
                <a:gd name="T21" fmla="*/ 1494475 h 1543357"/>
                <a:gd name="T22" fmla="*/ 20823 w 1440240"/>
                <a:gd name="T23" fmla="*/ 916224 h 1543357"/>
                <a:gd name="T24" fmla="*/ 0 w 1440240"/>
                <a:gd name="T25" fmla="*/ 833905 h 1543357"/>
                <a:gd name="T26" fmla="*/ 68854 w 1440240"/>
                <a:gd name="T27" fmla="*/ 850629 h 1543357"/>
                <a:gd name="T28" fmla="*/ 582271 w 1440240"/>
                <a:gd name="T29" fmla="*/ 822728 h 1543357"/>
                <a:gd name="T30" fmla="*/ 662215 w 1440240"/>
                <a:gd name="T31" fmla="*/ 794154 h 1543357"/>
                <a:gd name="T32" fmla="*/ 662215 w 1440240"/>
                <a:gd name="T33" fmla="*/ 794153 h 1543357"/>
                <a:gd name="T34" fmla="*/ 679287 w 1440240"/>
                <a:gd name="T35" fmla="*/ 788050 h 1543357"/>
                <a:gd name="T36" fmla="*/ 1024140 w 1440240"/>
                <a:gd name="T37" fmla="*/ 559763 h 1543357"/>
                <a:gd name="T38" fmla="*/ 1026758 w 1440240"/>
                <a:gd name="T39" fmla="*/ 556901 h 1543357"/>
                <a:gd name="T40" fmla="*/ 1026761 w 1440240"/>
                <a:gd name="T41" fmla="*/ 556902 h 1543357"/>
                <a:gd name="T42" fmla="*/ 1095897 w 1440240"/>
                <a:gd name="T43" fmla="*/ 481408 h 1543357"/>
                <a:gd name="T44" fmla="*/ 1216953 w 1440240"/>
                <a:gd name="T45" fmla="*/ 300712 h 1543357"/>
                <a:gd name="T46" fmla="*/ 1299518 w 1440240"/>
                <a:gd name="T47" fmla="*/ 99486 h 15433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240"/>
                <a:gd name="T73" fmla="*/ 0 h 1543357"/>
                <a:gd name="T74" fmla="*/ 1440240 w 1440240"/>
                <a:gd name="T75" fmla="*/ 1543357 h 15433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240" h="1543357">
                  <a:moveTo>
                    <a:pt x="1324711" y="0"/>
                  </a:moveTo>
                  <a:lnTo>
                    <a:pt x="1358756" y="72541"/>
                  </a:lnTo>
                  <a:cubicBezTo>
                    <a:pt x="1398084" y="167961"/>
                    <a:pt x="1423633" y="268771"/>
                    <a:pt x="1434403" y="371686"/>
                  </a:cubicBezTo>
                  <a:lnTo>
                    <a:pt x="1436985" y="417714"/>
                  </a:lnTo>
                  <a:lnTo>
                    <a:pt x="1440208" y="475179"/>
                  </a:lnTo>
                  <a:cubicBezTo>
                    <a:pt x="1441550" y="648433"/>
                    <a:pt x="1400909" y="824488"/>
                    <a:pt x="1313654" y="988119"/>
                  </a:cubicBezTo>
                  <a:lnTo>
                    <a:pt x="1270048" y="1060809"/>
                  </a:lnTo>
                  <a:lnTo>
                    <a:pt x="1257068" y="1082446"/>
                  </a:lnTo>
                  <a:cubicBezTo>
                    <a:pt x="1095208" y="1323616"/>
                    <a:pt x="848239" y="1481041"/>
                    <a:pt x="578514" y="1535736"/>
                  </a:cubicBezTo>
                  <a:lnTo>
                    <a:pt x="528836" y="1543357"/>
                  </a:lnTo>
                  <a:lnTo>
                    <a:pt x="448840" y="1495366"/>
                  </a:lnTo>
                  <a:cubicBezTo>
                    <a:pt x="237816" y="1353739"/>
                    <a:pt x="90910" y="1146949"/>
                    <a:pt x="20838" y="916770"/>
                  </a:cubicBezTo>
                  <a:lnTo>
                    <a:pt x="0" y="834403"/>
                  </a:lnTo>
                  <a:lnTo>
                    <a:pt x="68908" y="851136"/>
                  </a:lnTo>
                  <a:cubicBezTo>
                    <a:pt x="241966" y="884120"/>
                    <a:pt x="418314" y="873271"/>
                    <a:pt x="582728" y="823220"/>
                  </a:cubicBezTo>
                  <a:lnTo>
                    <a:pt x="662734" y="794628"/>
                  </a:lnTo>
                  <a:lnTo>
                    <a:pt x="662734" y="794627"/>
                  </a:lnTo>
                  <a:lnTo>
                    <a:pt x="679821" y="788521"/>
                  </a:lnTo>
                  <a:cubicBezTo>
                    <a:pt x="807046" y="736084"/>
                    <a:pt x="924685" y="659151"/>
                    <a:pt x="1024944" y="560096"/>
                  </a:cubicBezTo>
                  <a:lnTo>
                    <a:pt x="1027565" y="557234"/>
                  </a:lnTo>
                  <a:cubicBezTo>
                    <a:pt x="1027566" y="557235"/>
                    <a:pt x="1027567" y="557234"/>
                    <a:pt x="1027568" y="557235"/>
                  </a:cubicBezTo>
                  <a:lnTo>
                    <a:pt x="1096758" y="481696"/>
                  </a:lnTo>
                  <a:cubicBezTo>
                    <a:pt x="1142298" y="426711"/>
                    <a:pt x="1183008" y="366344"/>
                    <a:pt x="1217910" y="300892"/>
                  </a:cubicBezTo>
                  <a:cubicBezTo>
                    <a:pt x="1252812" y="235439"/>
                    <a:pt x="1280255" y="168000"/>
                    <a:pt x="1300538" y="99546"/>
                  </a:cubicBezTo>
                  <a:lnTo>
                    <a:pt x="1324711" y="0"/>
                  </a:lnTo>
                  <a:close/>
                </a:path>
              </a:pathLst>
            </a:custGeom>
            <a:solidFill>
              <a:schemeClr val="accent1"/>
            </a:solidFill>
            <a:ln w="12700">
              <a:solidFill>
                <a:srgbClr val="FFFFFF"/>
              </a:solidFill>
              <a:miter lim="800000"/>
            </a:ln>
          </p:spPr>
          <p:txBody>
            <a:bodyPr lIns="0" tIns="0" rIns="113900" bIns="303733" anchor="b">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lnSpc>
                  <a:spcPct val="120000"/>
                </a:lnSpc>
                <a:spcBef>
                  <a:spcPct val="0"/>
                </a:spcBef>
                <a:buFontTx/>
                <a:buNone/>
                <a:defRPr/>
              </a:pPr>
              <a:r>
                <a:rPr lang="en-US" altLang="zh-CN" sz="3375" dirty="0">
                  <a:solidFill>
                    <a:schemeClr val="bg1"/>
                  </a:solidFill>
                  <a:latin typeface="Hiragino Sans GB W3" charset="-122"/>
                  <a:ea typeface="Hiragino Sans GB W3" charset="-122"/>
                  <a:cs typeface="Hiragino Sans GB W3" charset="-122"/>
                </a:rPr>
                <a:t>D</a:t>
              </a:r>
            </a:p>
          </p:txBody>
        </p:sp>
      </p:grpSp>
      <p:grpSp>
        <p:nvGrpSpPr>
          <p:cNvPr id="9" name="组合 19"/>
          <p:cNvGrpSpPr/>
          <p:nvPr/>
        </p:nvGrpSpPr>
        <p:grpSpPr>
          <a:xfrm>
            <a:off x="5999150" y="1896500"/>
            <a:ext cx="5581320" cy="688048"/>
            <a:chOff x="6723969" y="2930779"/>
            <a:chExt cx="5292209" cy="652408"/>
          </a:xfrm>
        </p:grpSpPr>
        <p:sp>
          <p:nvSpPr>
            <p:cNvPr id="10" name="矩形 9"/>
            <p:cNvSpPr/>
            <p:nvPr/>
          </p:nvSpPr>
          <p:spPr>
            <a:xfrm>
              <a:off x="6723969" y="3285516"/>
              <a:ext cx="5292209" cy="29767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1" name="矩形 10"/>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2" name="组合 32"/>
          <p:cNvGrpSpPr/>
          <p:nvPr/>
        </p:nvGrpSpPr>
        <p:grpSpPr>
          <a:xfrm>
            <a:off x="5999150" y="2819644"/>
            <a:ext cx="5581320" cy="688048"/>
            <a:chOff x="6723969" y="2930779"/>
            <a:chExt cx="5292209" cy="652407"/>
          </a:xfrm>
        </p:grpSpPr>
        <p:sp>
          <p:nvSpPr>
            <p:cNvPr id="13" name="矩形 12"/>
            <p:cNvSpPr/>
            <p:nvPr/>
          </p:nvSpPr>
          <p:spPr>
            <a:xfrm>
              <a:off x="6723969" y="3285516"/>
              <a:ext cx="5292209" cy="29767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4" name="矩形 13"/>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5" name="组合 35"/>
          <p:cNvGrpSpPr/>
          <p:nvPr/>
        </p:nvGrpSpPr>
        <p:grpSpPr>
          <a:xfrm>
            <a:off x="5999150" y="3742785"/>
            <a:ext cx="5581320" cy="688048"/>
            <a:chOff x="6723969" y="2930779"/>
            <a:chExt cx="5292209" cy="652407"/>
          </a:xfrm>
        </p:grpSpPr>
        <p:sp>
          <p:nvSpPr>
            <p:cNvPr id="16" name="矩形 15"/>
            <p:cNvSpPr/>
            <p:nvPr/>
          </p:nvSpPr>
          <p:spPr>
            <a:xfrm>
              <a:off x="6723969" y="3285516"/>
              <a:ext cx="5292209" cy="29767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7" name="矩形 16"/>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8" name="组合 38"/>
          <p:cNvGrpSpPr/>
          <p:nvPr/>
        </p:nvGrpSpPr>
        <p:grpSpPr>
          <a:xfrm>
            <a:off x="5999150" y="4665925"/>
            <a:ext cx="5581320" cy="688048"/>
            <a:chOff x="6723969" y="2930779"/>
            <a:chExt cx="5292209" cy="652407"/>
          </a:xfrm>
        </p:grpSpPr>
        <p:sp>
          <p:nvSpPr>
            <p:cNvPr id="19" name="矩形 18"/>
            <p:cNvSpPr/>
            <p:nvPr/>
          </p:nvSpPr>
          <p:spPr>
            <a:xfrm>
              <a:off x="6723969" y="3285516"/>
              <a:ext cx="5292209" cy="29767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21" name="组合 41"/>
          <p:cNvGrpSpPr/>
          <p:nvPr/>
        </p:nvGrpSpPr>
        <p:grpSpPr>
          <a:xfrm>
            <a:off x="5999150" y="5589068"/>
            <a:ext cx="5581320" cy="688048"/>
            <a:chOff x="6723969" y="2930779"/>
            <a:chExt cx="5292209" cy="652407"/>
          </a:xfrm>
        </p:grpSpPr>
        <p:sp>
          <p:nvSpPr>
            <p:cNvPr id="22" name="矩形 21"/>
            <p:cNvSpPr/>
            <p:nvPr/>
          </p:nvSpPr>
          <p:spPr>
            <a:xfrm>
              <a:off x="6723969" y="3285516"/>
              <a:ext cx="5292209" cy="29767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3" name="矩形 22"/>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4" name="文本框 23"/>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25" name="矩形 24"/>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42"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8"/>
          <p:cNvGrpSpPr/>
          <p:nvPr/>
        </p:nvGrpSpPr>
        <p:grpSpPr>
          <a:xfrm>
            <a:off x="1120066" y="2114954"/>
            <a:ext cx="2108327" cy="2108327"/>
            <a:chOff x="874713" y="2210027"/>
            <a:chExt cx="1999116" cy="1999116"/>
          </a:xfrm>
        </p:grpSpPr>
        <p:sp>
          <p:nvSpPr>
            <p:cNvPr id="4" name="椭圆 3"/>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sp>
          <p:nvSpPr>
            <p:cNvPr id="5" name="不完整圆 7"/>
            <p:cNvSpPr/>
            <p:nvPr/>
          </p:nvSpPr>
          <p:spPr>
            <a:xfrm>
              <a:off x="874713" y="2210027"/>
              <a:ext cx="1999116" cy="1999116"/>
            </a:xfrm>
            <a:prstGeom prst="pie">
              <a:avLst>
                <a:gd name="adj1" fmla="val 19884231"/>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grpSp>
      <p:grpSp>
        <p:nvGrpSpPr>
          <p:cNvPr id="6" name="组合 9"/>
          <p:cNvGrpSpPr/>
          <p:nvPr/>
        </p:nvGrpSpPr>
        <p:grpSpPr>
          <a:xfrm>
            <a:off x="3992717" y="2114954"/>
            <a:ext cx="2108327" cy="2108327"/>
            <a:chOff x="874713" y="2210027"/>
            <a:chExt cx="1999116" cy="1999116"/>
          </a:xfrm>
        </p:grpSpPr>
        <p:sp>
          <p:nvSpPr>
            <p:cNvPr id="7" name="椭圆 6"/>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sp>
          <p:nvSpPr>
            <p:cNvPr id="8" name="不完整圆 11"/>
            <p:cNvSpPr/>
            <p:nvPr/>
          </p:nvSpPr>
          <p:spPr>
            <a:xfrm>
              <a:off x="874713" y="2210027"/>
              <a:ext cx="1999116" cy="1999116"/>
            </a:xfrm>
            <a:prstGeom prst="pie">
              <a:avLst>
                <a:gd name="adj1" fmla="val 6893221"/>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grpSp>
      <p:grpSp>
        <p:nvGrpSpPr>
          <p:cNvPr id="9" name="组合 12"/>
          <p:cNvGrpSpPr/>
          <p:nvPr/>
        </p:nvGrpSpPr>
        <p:grpSpPr>
          <a:xfrm>
            <a:off x="6865367" y="2114954"/>
            <a:ext cx="2108327" cy="2108327"/>
            <a:chOff x="874713" y="2210027"/>
            <a:chExt cx="1999116" cy="1999116"/>
          </a:xfrm>
        </p:grpSpPr>
        <p:sp>
          <p:nvSpPr>
            <p:cNvPr id="10" name="椭圆 9"/>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sp>
          <p:nvSpPr>
            <p:cNvPr id="11" name="不完整圆 14"/>
            <p:cNvSpPr/>
            <p:nvPr/>
          </p:nvSpPr>
          <p:spPr>
            <a:xfrm>
              <a:off x="874713" y="2210027"/>
              <a:ext cx="1999116" cy="1999116"/>
            </a:xfrm>
            <a:prstGeom prst="pie">
              <a:avLst>
                <a:gd name="adj1" fmla="val 3938071"/>
                <a:gd name="adj2" fmla="val 162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grpSp>
      <p:grpSp>
        <p:nvGrpSpPr>
          <p:cNvPr id="12" name="组合 15"/>
          <p:cNvGrpSpPr/>
          <p:nvPr/>
        </p:nvGrpSpPr>
        <p:grpSpPr>
          <a:xfrm>
            <a:off x="9738017" y="2114954"/>
            <a:ext cx="2108327" cy="2108327"/>
            <a:chOff x="874713" y="2210027"/>
            <a:chExt cx="1999116" cy="1999116"/>
          </a:xfrm>
        </p:grpSpPr>
        <p:sp>
          <p:nvSpPr>
            <p:cNvPr id="13" name="椭圆 12"/>
            <p:cNvSpPr/>
            <p:nvPr/>
          </p:nvSpPr>
          <p:spPr>
            <a:xfrm>
              <a:off x="1019857" y="2355172"/>
              <a:ext cx="1708830" cy="170882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sp>
          <p:nvSpPr>
            <p:cNvPr id="14" name="不完整圆 17"/>
            <p:cNvSpPr/>
            <p:nvPr/>
          </p:nvSpPr>
          <p:spPr>
            <a:xfrm>
              <a:off x="874713" y="2210027"/>
              <a:ext cx="1999116" cy="1999116"/>
            </a:xfrm>
            <a:prstGeom prst="pie">
              <a:avLst>
                <a:gd name="adj1" fmla="val 542284"/>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Arial" panose="020B0604020202020204" pitchFamily="34" charset="0"/>
                <a:ea typeface="Hiragino Sans GB W3" charset="-122"/>
                <a:cs typeface="Arial" panose="020B0604020202020204" pitchFamily="34" charset="0"/>
              </a:endParaRPr>
            </a:p>
          </p:txBody>
        </p:sp>
      </p:grpSp>
      <p:grpSp>
        <p:nvGrpSpPr>
          <p:cNvPr id="15" name="组合 19"/>
          <p:cNvGrpSpPr/>
          <p:nvPr/>
        </p:nvGrpSpPr>
        <p:grpSpPr>
          <a:xfrm>
            <a:off x="992003" y="4590361"/>
            <a:ext cx="2364452" cy="1131247"/>
            <a:chOff x="6723970" y="2930779"/>
            <a:chExt cx="2241974" cy="1072648"/>
          </a:xfrm>
        </p:grpSpPr>
        <p:sp>
          <p:nvSpPr>
            <p:cNvPr id="16" name="矩形 15"/>
            <p:cNvSpPr/>
            <p:nvPr/>
          </p:nvSpPr>
          <p:spPr>
            <a:xfrm>
              <a:off x="6723970" y="3285516"/>
              <a:ext cx="2241974" cy="71791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7" name="矩形 16"/>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8" name="组合 22"/>
          <p:cNvGrpSpPr/>
          <p:nvPr/>
        </p:nvGrpSpPr>
        <p:grpSpPr>
          <a:xfrm>
            <a:off x="3864654" y="4590357"/>
            <a:ext cx="2364452" cy="1131246"/>
            <a:chOff x="6723970" y="2930779"/>
            <a:chExt cx="2241974" cy="1072648"/>
          </a:xfrm>
        </p:grpSpPr>
        <p:sp>
          <p:nvSpPr>
            <p:cNvPr id="19" name="矩形 18"/>
            <p:cNvSpPr/>
            <p:nvPr/>
          </p:nvSpPr>
          <p:spPr>
            <a:xfrm>
              <a:off x="6723970" y="3285516"/>
              <a:ext cx="2241974" cy="71791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6723970" y="2930779"/>
              <a:ext cx="2241974" cy="40844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21" name="组合 25"/>
          <p:cNvGrpSpPr/>
          <p:nvPr/>
        </p:nvGrpSpPr>
        <p:grpSpPr>
          <a:xfrm>
            <a:off x="6737305" y="4590361"/>
            <a:ext cx="2364452" cy="1131247"/>
            <a:chOff x="6723970" y="2930779"/>
            <a:chExt cx="2241974" cy="1072648"/>
          </a:xfrm>
        </p:grpSpPr>
        <p:sp>
          <p:nvSpPr>
            <p:cNvPr id="22" name="矩形 21"/>
            <p:cNvSpPr/>
            <p:nvPr/>
          </p:nvSpPr>
          <p:spPr>
            <a:xfrm>
              <a:off x="6723970" y="3285516"/>
              <a:ext cx="2241974" cy="71791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3" name="矩形 22"/>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24" name="组合 28"/>
          <p:cNvGrpSpPr/>
          <p:nvPr/>
        </p:nvGrpSpPr>
        <p:grpSpPr>
          <a:xfrm>
            <a:off x="9609955" y="4590361"/>
            <a:ext cx="2364452" cy="1131247"/>
            <a:chOff x="6723970" y="2930779"/>
            <a:chExt cx="2241974" cy="1072648"/>
          </a:xfrm>
        </p:grpSpPr>
        <p:sp>
          <p:nvSpPr>
            <p:cNvPr id="25" name="矩形 24"/>
            <p:cNvSpPr/>
            <p:nvPr/>
          </p:nvSpPr>
          <p:spPr>
            <a:xfrm>
              <a:off x="6723970" y="3285516"/>
              <a:ext cx="2241974" cy="717911"/>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6" name="矩形 25"/>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7" name="矩形 26"/>
          <p:cNvSpPr/>
          <p:nvPr/>
        </p:nvSpPr>
        <p:spPr>
          <a:xfrm>
            <a:off x="1335590" y="2929712"/>
            <a:ext cx="911939" cy="44602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10" b="1" dirty="0">
                <a:solidFill>
                  <a:schemeClr val="bg1"/>
                </a:solidFill>
                <a:latin typeface="Arial" panose="020B0604020202020204" pitchFamily="34" charset="0"/>
                <a:ea typeface="Hiragino Sans GB W3" charset="-122"/>
                <a:cs typeface="Arial" panose="020B0604020202020204" pitchFamily="34" charset="0"/>
              </a:rPr>
              <a:t>86%</a:t>
            </a:r>
            <a:endParaRPr lang="zh-CN" altLang="en-US" sz="2110" b="1" dirty="0">
              <a:solidFill>
                <a:schemeClr val="bg1"/>
              </a:solidFill>
              <a:latin typeface="Arial" panose="020B0604020202020204" pitchFamily="34" charset="0"/>
              <a:ea typeface="Hiragino Sans GB W3" charset="-122"/>
              <a:cs typeface="Arial" panose="020B0604020202020204" pitchFamily="34" charset="0"/>
            </a:endParaRPr>
          </a:p>
        </p:txBody>
      </p:sp>
      <p:sp>
        <p:nvSpPr>
          <p:cNvPr id="28" name="矩形 27"/>
          <p:cNvSpPr/>
          <p:nvPr/>
        </p:nvSpPr>
        <p:spPr>
          <a:xfrm>
            <a:off x="4073714" y="2929712"/>
            <a:ext cx="911939" cy="44602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10" b="1" dirty="0">
                <a:solidFill>
                  <a:schemeClr val="bg1"/>
                </a:solidFill>
                <a:latin typeface="Arial" panose="020B0604020202020204" pitchFamily="34" charset="0"/>
                <a:ea typeface="Hiragino Sans GB W3" charset="-122"/>
                <a:cs typeface="Arial" panose="020B0604020202020204" pitchFamily="34" charset="0"/>
              </a:rPr>
              <a:t>45%</a:t>
            </a:r>
            <a:endParaRPr lang="zh-CN" altLang="en-US" sz="2110" b="1" dirty="0">
              <a:solidFill>
                <a:schemeClr val="bg1"/>
              </a:solidFill>
              <a:latin typeface="Arial" panose="020B0604020202020204" pitchFamily="34" charset="0"/>
              <a:ea typeface="Hiragino Sans GB W3" charset="-122"/>
              <a:cs typeface="Arial" panose="020B0604020202020204" pitchFamily="34" charset="0"/>
            </a:endParaRPr>
          </a:p>
        </p:txBody>
      </p:sp>
      <p:sp>
        <p:nvSpPr>
          <p:cNvPr id="29" name="矩形 28"/>
          <p:cNvSpPr/>
          <p:nvPr/>
        </p:nvSpPr>
        <p:spPr>
          <a:xfrm>
            <a:off x="6946365" y="2929712"/>
            <a:ext cx="911939" cy="44602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10" b="1" dirty="0">
                <a:solidFill>
                  <a:schemeClr val="bg1"/>
                </a:solidFill>
                <a:latin typeface="Arial" panose="020B0604020202020204" pitchFamily="34" charset="0"/>
                <a:ea typeface="Hiragino Sans GB W3" charset="-122"/>
                <a:cs typeface="Arial" panose="020B0604020202020204" pitchFamily="34" charset="0"/>
              </a:rPr>
              <a:t>62%</a:t>
            </a:r>
            <a:endParaRPr lang="zh-CN" altLang="en-US" sz="2110" b="1" dirty="0">
              <a:solidFill>
                <a:schemeClr val="bg1"/>
              </a:solidFill>
              <a:latin typeface="Arial" panose="020B0604020202020204" pitchFamily="34" charset="0"/>
              <a:ea typeface="Hiragino Sans GB W3" charset="-122"/>
              <a:cs typeface="Arial" panose="020B0604020202020204" pitchFamily="34" charset="0"/>
            </a:endParaRPr>
          </a:p>
        </p:txBody>
      </p:sp>
      <p:sp>
        <p:nvSpPr>
          <p:cNvPr id="30" name="矩形 29"/>
          <p:cNvSpPr/>
          <p:nvPr/>
        </p:nvSpPr>
        <p:spPr>
          <a:xfrm>
            <a:off x="9946575" y="2929712"/>
            <a:ext cx="911939" cy="446020"/>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2110" b="1" dirty="0">
                <a:solidFill>
                  <a:schemeClr val="bg1"/>
                </a:solidFill>
                <a:latin typeface="Arial" panose="020B0604020202020204" pitchFamily="34" charset="0"/>
                <a:ea typeface="Hiragino Sans GB W3" charset="-122"/>
                <a:cs typeface="Arial" panose="020B0604020202020204" pitchFamily="34" charset="0"/>
              </a:rPr>
              <a:t>74%</a:t>
            </a:r>
            <a:endParaRPr lang="zh-CN" altLang="en-US" sz="2110" b="1" dirty="0">
              <a:solidFill>
                <a:schemeClr val="bg1"/>
              </a:solidFill>
              <a:latin typeface="Arial" panose="020B0604020202020204" pitchFamily="34" charset="0"/>
              <a:ea typeface="Hiragino Sans GB W3" charset="-122"/>
              <a:cs typeface="Arial" panose="020B0604020202020204" pitchFamily="34" charset="0"/>
            </a:endParaRPr>
          </a:p>
        </p:txBody>
      </p:sp>
      <p:sp>
        <p:nvSpPr>
          <p:cNvPr id="31" name="文本框 3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32" name="矩形 31"/>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3"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linds(horizontal)">
                                      <p:cBhvr>
                                        <p:cTn id="25" dur="500"/>
                                        <p:tgtEl>
                                          <p:spTgt spid="21"/>
                                        </p:tgtEl>
                                      </p:cBhvr>
                                    </p:animEffect>
                                  </p:childTnLst>
                                </p:cTn>
                              </p:par>
                              <p:par>
                                <p:cTn id="26" presetID="3" presetClass="entr" presetSubtype="1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linds(horizontal)">
                                      <p:cBhvr>
                                        <p:cTn id="31" dur="500"/>
                                        <p:tgtEl>
                                          <p:spTgt spid="2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500"/>
                                        <p:tgtEl>
                                          <p:spTgt spid="2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linds(horizontal)">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椭圆 18"/>
          <p:cNvSpPr/>
          <p:nvPr/>
        </p:nvSpPr>
        <p:spPr>
          <a:xfrm>
            <a:off x="4653741" y="2229915"/>
            <a:ext cx="3551269" cy="3551269"/>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latin typeface="Hiragino Sans GB W3" charset="-122"/>
              <a:ea typeface="Hiragino Sans GB W3" charset="-122"/>
              <a:cs typeface="Hiragino Sans GB W3" charset="-122"/>
            </a:endParaRPr>
          </a:p>
        </p:txBody>
      </p:sp>
      <p:grpSp>
        <p:nvGrpSpPr>
          <p:cNvPr id="20" name="组合 7"/>
          <p:cNvGrpSpPr/>
          <p:nvPr/>
        </p:nvGrpSpPr>
        <p:grpSpPr>
          <a:xfrm>
            <a:off x="4035321" y="1602321"/>
            <a:ext cx="4788109" cy="4788107"/>
            <a:chOff x="3825957" y="1519321"/>
            <a:chExt cx="4540086" cy="4540084"/>
          </a:xfrm>
        </p:grpSpPr>
        <p:sp>
          <p:nvSpPr>
            <p:cNvPr id="21" name="任意多边形: 形状 13"/>
            <p:cNvSpPr/>
            <p:nvPr/>
          </p:nvSpPr>
          <p:spPr>
            <a:xfrm>
              <a:off x="5471885" y="1519321"/>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17" tIns="199917" rIns="199917" bIns="199917" numCol="1" spcCol="1270" anchor="ctr" anchorCtr="0">
              <a:noAutofit/>
            </a:bodyPr>
            <a:lstStyle/>
            <a:p>
              <a:pPr algn="ctr" defTabSz="1125220">
                <a:lnSpc>
                  <a:spcPct val="90000"/>
                </a:lnSpc>
                <a:spcBef>
                  <a:spcPct val="0"/>
                </a:spcBef>
                <a:spcAft>
                  <a:spcPct val="35000"/>
                </a:spcAft>
              </a:pPr>
              <a:endParaRPr lang="zh-CN" altLang="en-US" sz="2530">
                <a:solidFill>
                  <a:schemeClr val="bg1"/>
                </a:solidFill>
                <a:latin typeface="Hiragino Sans GB W3" charset="-122"/>
                <a:ea typeface="Hiragino Sans GB W3" charset="-122"/>
                <a:cs typeface="Hiragino Sans GB W3" charset="-122"/>
              </a:endParaRPr>
            </a:p>
          </p:txBody>
        </p:sp>
        <p:sp>
          <p:nvSpPr>
            <p:cNvPr id="22" name="任意多边形: 形状 14"/>
            <p:cNvSpPr/>
            <p:nvPr/>
          </p:nvSpPr>
          <p:spPr>
            <a:xfrm>
              <a:off x="7117813" y="3165249"/>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17" tIns="199917" rIns="199917" bIns="199917" numCol="1" spcCol="1270" anchor="ctr" anchorCtr="0">
              <a:noAutofit/>
            </a:bodyPr>
            <a:lstStyle/>
            <a:p>
              <a:pPr algn="ctr" defTabSz="1125220">
                <a:lnSpc>
                  <a:spcPct val="90000"/>
                </a:lnSpc>
                <a:spcBef>
                  <a:spcPct val="0"/>
                </a:spcBef>
                <a:spcAft>
                  <a:spcPct val="35000"/>
                </a:spcAft>
              </a:pPr>
              <a:endParaRPr lang="zh-CN" altLang="en-US" sz="2530">
                <a:solidFill>
                  <a:schemeClr val="bg1"/>
                </a:solidFill>
                <a:latin typeface="Hiragino Sans GB W3" charset="-122"/>
                <a:ea typeface="Hiragino Sans GB W3" charset="-122"/>
                <a:cs typeface="Hiragino Sans GB W3" charset="-122"/>
              </a:endParaRPr>
            </a:p>
          </p:txBody>
        </p:sp>
        <p:sp>
          <p:nvSpPr>
            <p:cNvPr id="23" name="任意多边形: 形状 15"/>
            <p:cNvSpPr/>
            <p:nvPr/>
          </p:nvSpPr>
          <p:spPr>
            <a:xfrm>
              <a:off x="5471885" y="4811177"/>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17" tIns="199917" rIns="199917" bIns="199917" numCol="1" spcCol="1270" anchor="ctr" anchorCtr="0">
              <a:noAutofit/>
            </a:bodyPr>
            <a:lstStyle/>
            <a:p>
              <a:pPr algn="ctr" defTabSz="1125220">
                <a:lnSpc>
                  <a:spcPct val="90000"/>
                </a:lnSpc>
                <a:spcBef>
                  <a:spcPct val="0"/>
                </a:spcBef>
                <a:spcAft>
                  <a:spcPct val="35000"/>
                </a:spcAft>
              </a:pPr>
              <a:endParaRPr lang="zh-CN" altLang="en-US" sz="2530">
                <a:solidFill>
                  <a:schemeClr val="bg1"/>
                </a:solidFill>
                <a:latin typeface="Hiragino Sans GB W3" charset="-122"/>
                <a:ea typeface="Hiragino Sans GB W3" charset="-122"/>
                <a:cs typeface="Hiragino Sans GB W3" charset="-122"/>
              </a:endParaRPr>
            </a:p>
          </p:txBody>
        </p:sp>
        <p:sp>
          <p:nvSpPr>
            <p:cNvPr id="24" name="任意多边形: 形状 16"/>
            <p:cNvSpPr/>
            <p:nvPr/>
          </p:nvSpPr>
          <p:spPr>
            <a:xfrm>
              <a:off x="3825957" y="3165249"/>
              <a:ext cx="1248230" cy="1248228"/>
            </a:xfrm>
            <a:custGeom>
              <a:avLst/>
              <a:gdLst>
                <a:gd name="connsiteX0" fmla="*/ 0 w 1086271"/>
                <a:gd name="connsiteY0" fmla="*/ 543136 h 1086271"/>
                <a:gd name="connsiteX1" fmla="*/ 543136 w 1086271"/>
                <a:gd name="connsiteY1" fmla="*/ 0 h 1086271"/>
                <a:gd name="connsiteX2" fmla="*/ 1086272 w 1086271"/>
                <a:gd name="connsiteY2" fmla="*/ 543136 h 1086271"/>
                <a:gd name="connsiteX3" fmla="*/ 543136 w 1086271"/>
                <a:gd name="connsiteY3" fmla="*/ 1086272 h 1086271"/>
                <a:gd name="connsiteX4" fmla="*/ 0 w 1086271"/>
                <a:gd name="connsiteY4" fmla="*/ 543136 h 1086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271" h="1086271">
                  <a:moveTo>
                    <a:pt x="0" y="543136"/>
                  </a:moveTo>
                  <a:cubicBezTo>
                    <a:pt x="0" y="243170"/>
                    <a:pt x="243170" y="0"/>
                    <a:pt x="543136" y="0"/>
                  </a:cubicBezTo>
                  <a:cubicBezTo>
                    <a:pt x="843102" y="0"/>
                    <a:pt x="1086272" y="243170"/>
                    <a:pt x="1086272" y="543136"/>
                  </a:cubicBezTo>
                  <a:cubicBezTo>
                    <a:pt x="1086272" y="843102"/>
                    <a:pt x="843102" y="1086272"/>
                    <a:pt x="543136" y="1086272"/>
                  </a:cubicBezTo>
                  <a:cubicBezTo>
                    <a:pt x="243170" y="1086272"/>
                    <a:pt x="0" y="843102"/>
                    <a:pt x="0" y="543136"/>
                  </a:cubicBez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917" tIns="199917" rIns="199917" bIns="199917" numCol="1" spcCol="1270" anchor="ctr" anchorCtr="0">
              <a:noAutofit/>
            </a:bodyPr>
            <a:lstStyle/>
            <a:p>
              <a:pPr algn="ctr" defTabSz="1125220">
                <a:lnSpc>
                  <a:spcPct val="90000"/>
                </a:lnSpc>
                <a:spcBef>
                  <a:spcPct val="0"/>
                </a:spcBef>
                <a:spcAft>
                  <a:spcPct val="35000"/>
                </a:spcAft>
              </a:pPr>
              <a:endParaRPr lang="zh-CN" altLang="en-US" sz="2530">
                <a:solidFill>
                  <a:schemeClr val="bg1"/>
                </a:solidFill>
                <a:latin typeface="Hiragino Sans GB W3" charset="-122"/>
                <a:ea typeface="Hiragino Sans GB W3" charset="-122"/>
                <a:cs typeface="Hiragino Sans GB W3" charset="-122"/>
              </a:endParaRPr>
            </a:p>
          </p:txBody>
        </p:sp>
      </p:grpSp>
      <p:sp>
        <p:nvSpPr>
          <p:cNvPr id="25" name="椭圆 18"/>
          <p:cNvSpPr/>
          <p:nvPr/>
        </p:nvSpPr>
        <p:spPr>
          <a:xfrm>
            <a:off x="6130226" y="1908464"/>
            <a:ext cx="598298" cy="704132"/>
          </a:xfrm>
          <a:custGeom>
            <a:avLst/>
            <a:gdLst>
              <a:gd name="connsiteX0" fmla="*/ 119379 w 281919"/>
              <a:gd name="connsiteY0" fmla="*/ 73025 h 331788"/>
              <a:gd name="connsiteX1" fmla="*/ 144779 w 281919"/>
              <a:gd name="connsiteY1" fmla="*/ 98425 h 331788"/>
              <a:gd name="connsiteX2" fmla="*/ 119379 w 281919"/>
              <a:gd name="connsiteY2" fmla="*/ 123825 h 331788"/>
              <a:gd name="connsiteX3" fmla="*/ 93979 w 281919"/>
              <a:gd name="connsiteY3" fmla="*/ 98425 h 331788"/>
              <a:gd name="connsiteX4" fmla="*/ 119379 w 281919"/>
              <a:gd name="connsiteY4" fmla="*/ 73025 h 331788"/>
              <a:gd name="connsiteX5" fmla="*/ 114848 w 281919"/>
              <a:gd name="connsiteY5" fmla="*/ 31750 h 331788"/>
              <a:gd name="connsiteX6" fmla="*/ 109669 w 281919"/>
              <a:gd name="connsiteY6" fmla="*/ 35634 h 331788"/>
              <a:gd name="connsiteX7" fmla="*/ 103196 w 281919"/>
              <a:gd name="connsiteY7" fmla="*/ 48581 h 331788"/>
              <a:gd name="connsiteX8" fmla="*/ 100607 w 281919"/>
              <a:gd name="connsiteY8" fmla="*/ 52465 h 331788"/>
              <a:gd name="connsiteX9" fmla="*/ 95428 w 281919"/>
              <a:gd name="connsiteY9" fmla="*/ 52465 h 331788"/>
              <a:gd name="connsiteX10" fmla="*/ 82481 w 281919"/>
              <a:gd name="connsiteY10" fmla="*/ 47286 h 331788"/>
              <a:gd name="connsiteX11" fmla="*/ 76008 w 281919"/>
              <a:gd name="connsiteY11" fmla="*/ 48581 h 331788"/>
              <a:gd name="connsiteX12" fmla="*/ 69535 w 281919"/>
              <a:gd name="connsiteY12" fmla="*/ 55054 h 331788"/>
              <a:gd name="connsiteX13" fmla="*/ 68240 w 281919"/>
              <a:gd name="connsiteY13" fmla="*/ 60233 h 331788"/>
              <a:gd name="connsiteX14" fmla="*/ 73419 w 281919"/>
              <a:gd name="connsiteY14" fmla="*/ 74474 h 331788"/>
              <a:gd name="connsiteX15" fmla="*/ 73419 w 281919"/>
              <a:gd name="connsiteY15" fmla="*/ 78358 h 331788"/>
              <a:gd name="connsiteX16" fmla="*/ 73419 w 281919"/>
              <a:gd name="connsiteY16" fmla="*/ 79652 h 331788"/>
              <a:gd name="connsiteX17" fmla="*/ 70829 w 281919"/>
              <a:gd name="connsiteY17" fmla="*/ 82242 h 331788"/>
              <a:gd name="connsiteX18" fmla="*/ 56588 w 281919"/>
              <a:gd name="connsiteY18" fmla="*/ 88715 h 331788"/>
              <a:gd name="connsiteX19" fmla="*/ 52704 w 281919"/>
              <a:gd name="connsiteY19" fmla="*/ 93894 h 331788"/>
              <a:gd name="connsiteX20" fmla="*/ 52704 w 281919"/>
              <a:gd name="connsiteY20" fmla="*/ 102956 h 331788"/>
              <a:gd name="connsiteX21" fmla="*/ 56588 w 281919"/>
              <a:gd name="connsiteY21" fmla="*/ 108135 h 331788"/>
              <a:gd name="connsiteX22" fmla="*/ 70829 w 281919"/>
              <a:gd name="connsiteY22" fmla="*/ 113314 h 331788"/>
              <a:gd name="connsiteX23" fmla="*/ 73419 w 281919"/>
              <a:gd name="connsiteY23" fmla="*/ 117198 h 331788"/>
              <a:gd name="connsiteX24" fmla="*/ 73419 w 281919"/>
              <a:gd name="connsiteY24" fmla="*/ 122376 h 331788"/>
              <a:gd name="connsiteX25" fmla="*/ 68240 w 281919"/>
              <a:gd name="connsiteY25" fmla="*/ 135323 h 331788"/>
              <a:gd name="connsiteX26" fmla="*/ 69535 w 281919"/>
              <a:gd name="connsiteY26" fmla="*/ 141796 h 331788"/>
              <a:gd name="connsiteX27" fmla="*/ 76008 w 281919"/>
              <a:gd name="connsiteY27" fmla="*/ 148269 h 331788"/>
              <a:gd name="connsiteX28" fmla="*/ 82481 w 281919"/>
              <a:gd name="connsiteY28" fmla="*/ 149564 h 331788"/>
              <a:gd name="connsiteX29" fmla="*/ 95428 w 281919"/>
              <a:gd name="connsiteY29" fmla="*/ 144386 h 331788"/>
              <a:gd name="connsiteX30" fmla="*/ 100607 w 281919"/>
              <a:gd name="connsiteY30" fmla="*/ 144386 h 331788"/>
              <a:gd name="connsiteX31" fmla="*/ 104491 w 281919"/>
              <a:gd name="connsiteY31" fmla="*/ 146975 h 331788"/>
              <a:gd name="connsiteX32" fmla="*/ 109669 w 281919"/>
              <a:gd name="connsiteY32" fmla="*/ 161216 h 331788"/>
              <a:gd name="connsiteX33" fmla="*/ 114848 w 281919"/>
              <a:gd name="connsiteY33" fmla="*/ 165100 h 331788"/>
              <a:gd name="connsiteX34" fmla="*/ 123911 w 281919"/>
              <a:gd name="connsiteY34" fmla="*/ 165100 h 331788"/>
              <a:gd name="connsiteX35" fmla="*/ 129089 w 281919"/>
              <a:gd name="connsiteY35" fmla="*/ 161216 h 331788"/>
              <a:gd name="connsiteX36" fmla="*/ 135562 w 281919"/>
              <a:gd name="connsiteY36" fmla="*/ 146975 h 331788"/>
              <a:gd name="connsiteX37" fmla="*/ 138152 w 281919"/>
              <a:gd name="connsiteY37" fmla="*/ 144386 h 331788"/>
              <a:gd name="connsiteX38" fmla="*/ 143330 w 281919"/>
              <a:gd name="connsiteY38" fmla="*/ 144386 h 331788"/>
              <a:gd name="connsiteX39" fmla="*/ 157572 w 281919"/>
              <a:gd name="connsiteY39" fmla="*/ 149564 h 331788"/>
              <a:gd name="connsiteX40" fmla="*/ 162750 w 281919"/>
              <a:gd name="connsiteY40" fmla="*/ 148269 h 331788"/>
              <a:gd name="connsiteX41" fmla="*/ 169224 w 281919"/>
              <a:gd name="connsiteY41" fmla="*/ 141796 h 331788"/>
              <a:gd name="connsiteX42" fmla="*/ 170518 w 281919"/>
              <a:gd name="connsiteY42" fmla="*/ 135323 h 331788"/>
              <a:gd name="connsiteX43" fmla="*/ 165340 w 281919"/>
              <a:gd name="connsiteY43" fmla="*/ 121082 h 331788"/>
              <a:gd name="connsiteX44" fmla="*/ 165340 w 281919"/>
              <a:gd name="connsiteY44" fmla="*/ 117198 h 331788"/>
              <a:gd name="connsiteX45" fmla="*/ 167929 w 281919"/>
              <a:gd name="connsiteY45" fmla="*/ 113314 h 331788"/>
              <a:gd name="connsiteX46" fmla="*/ 182170 w 281919"/>
              <a:gd name="connsiteY46" fmla="*/ 108135 h 331788"/>
              <a:gd name="connsiteX47" fmla="*/ 186054 w 281919"/>
              <a:gd name="connsiteY47" fmla="*/ 102956 h 331788"/>
              <a:gd name="connsiteX48" fmla="*/ 186054 w 281919"/>
              <a:gd name="connsiteY48" fmla="*/ 93894 h 331788"/>
              <a:gd name="connsiteX49" fmla="*/ 182170 w 281919"/>
              <a:gd name="connsiteY49" fmla="*/ 88715 h 331788"/>
              <a:gd name="connsiteX50" fmla="*/ 167929 w 281919"/>
              <a:gd name="connsiteY50" fmla="*/ 82242 h 331788"/>
              <a:gd name="connsiteX51" fmla="*/ 165340 w 281919"/>
              <a:gd name="connsiteY51" fmla="*/ 79652 h 331788"/>
              <a:gd name="connsiteX52" fmla="*/ 165340 w 281919"/>
              <a:gd name="connsiteY52" fmla="*/ 74474 h 331788"/>
              <a:gd name="connsiteX53" fmla="*/ 170518 w 281919"/>
              <a:gd name="connsiteY53" fmla="*/ 60233 h 331788"/>
              <a:gd name="connsiteX54" fmla="*/ 169224 w 281919"/>
              <a:gd name="connsiteY54" fmla="*/ 53759 h 331788"/>
              <a:gd name="connsiteX55" fmla="*/ 162750 w 281919"/>
              <a:gd name="connsiteY55" fmla="*/ 48581 h 331788"/>
              <a:gd name="connsiteX56" fmla="*/ 156277 w 281919"/>
              <a:gd name="connsiteY56" fmla="*/ 47286 h 331788"/>
              <a:gd name="connsiteX57" fmla="*/ 143330 w 281919"/>
              <a:gd name="connsiteY57" fmla="*/ 52465 h 331788"/>
              <a:gd name="connsiteX58" fmla="*/ 138152 w 281919"/>
              <a:gd name="connsiteY58" fmla="*/ 52465 h 331788"/>
              <a:gd name="connsiteX59" fmla="*/ 135562 w 281919"/>
              <a:gd name="connsiteY59" fmla="*/ 49875 h 331788"/>
              <a:gd name="connsiteX60" fmla="*/ 129089 w 281919"/>
              <a:gd name="connsiteY60" fmla="*/ 35634 h 331788"/>
              <a:gd name="connsiteX61" fmla="*/ 123911 w 281919"/>
              <a:gd name="connsiteY61" fmla="*/ 31750 h 331788"/>
              <a:gd name="connsiteX62" fmla="*/ 114848 w 281919"/>
              <a:gd name="connsiteY62" fmla="*/ 31750 h 331788"/>
              <a:gd name="connsiteX63" fmla="*/ 124149 w 281919"/>
              <a:gd name="connsiteY63" fmla="*/ 0 h 331788"/>
              <a:gd name="connsiteX64" fmla="*/ 249569 w 281919"/>
              <a:gd name="connsiteY64" fmla="*/ 125717 h 331788"/>
              <a:gd name="connsiteX65" fmla="*/ 257327 w 281919"/>
              <a:gd name="connsiteY65" fmla="*/ 156822 h 331788"/>
              <a:gd name="connsiteX66" fmla="*/ 280600 w 281919"/>
              <a:gd name="connsiteY66" fmla="*/ 200887 h 331788"/>
              <a:gd name="connsiteX67" fmla="*/ 271549 w 281919"/>
              <a:gd name="connsiteY67" fmla="*/ 217736 h 331788"/>
              <a:gd name="connsiteX68" fmla="*/ 249569 w 281919"/>
              <a:gd name="connsiteY68" fmla="*/ 217736 h 331788"/>
              <a:gd name="connsiteX69" fmla="*/ 249569 w 281919"/>
              <a:gd name="connsiteY69" fmla="*/ 263098 h 331788"/>
              <a:gd name="connsiteX70" fmla="*/ 223709 w 281919"/>
              <a:gd name="connsiteY70" fmla="*/ 290315 h 331788"/>
              <a:gd name="connsiteX71" fmla="*/ 187505 w 281919"/>
              <a:gd name="connsiteY71" fmla="*/ 290315 h 331788"/>
              <a:gd name="connsiteX72" fmla="*/ 187505 w 281919"/>
              <a:gd name="connsiteY72" fmla="*/ 322716 h 331788"/>
              <a:gd name="connsiteX73" fmla="*/ 178454 w 281919"/>
              <a:gd name="connsiteY73" fmla="*/ 331788 h 331788"/>
              <a:gd name="connsiteX74" fmla="*/ 49155 w 281919"/>
              <a:gd name="connsiteY74" fmla="*/ 331788 h 331788"/>
              <a:gd name="connsiteX75" fmla="*/ 38811 w 281919"/>
              <a:gd name="connsiteY75" fmla="*/ 322716 h 331788"/>
              <a:gd name="connsiteX76" fmla="*/ 38811 w 281919"/>
              <a:gd name="connsiteY76" fmla="*/ 289019 h 331788"/>
              <a:gd name="connsiteX77" fmla="*/ 12952 w 281919"/>
              <a:gd name="connsiteY77" fmla="*/ 182743 h 331788"/>
              <a:gd name="connsiteX78" fmla="*/ 22 w 281919"/>
              <a:gd name="connsiteY78" fmla="*/ 127013 h 331788"/>
              <a:gd name="connsiteX79" fmla="*/ 124149 w 281919"/>
              <a:gd name="connsiteY79"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1919" h="331788">
                <a:moveTo>
                  <a:pt x="119379" y="73025"/>
                </a:moveTo>
                <a:cubicBezTo>
                  <a:pt x="133407" y="73025"/>
                  <a:pt x="144779" y="84397"/>
                  <a:pt x="144779" y="98425"/>
                </a:cubicBezTo>
                <a:cubicBezTo>
                  <a:pt x="144779" y="112453"/>
                  <a:pt x="133407" y="123825"/>
                  <a:pt x="119379" y="123825"/>
                </a:cubicBezTo>
                <a:cubicBezTo>
                  <a:pt x="105351" y="123825"/>
                  <a:pt x="93979" y="112453"/>
                  <a:pt x="93979" y="98425"/>
                </a:cubicBezTo>
                <a:cubicBezTo>
                  <a:pt x="93979" y="84397"/>
                  <a:pt x="105351" y="73025"/>
                  <a:pt x="119379" y="73025"/>
                </a:cubicBezTo>
                <a:close/>
                <a:moveTo>
                  <a:pt x="114848" y="31750"/>
                </a:moveTo>
                <a:cubicBezTo>
                  <a:pt x="112259" y="31750"/>
                  <a:pt x="110964" y="33045"/>
                  <a:pt x="109669" y="35634"/>
                </a:cubicBezTo>
                <a:cubicBezTo>
                  <a:pt x="109669" y="35634"/>
                  <a:pt x="109669" y="35634"/>
                  <a:pt x="103196" y="48581"/>
                </a:cubicBezTo>
                <a:cubicBezTo>
                  <a:pt x="103196" y="51170"/>
                  <a:pt x="101901" y="51170"/>
                  <a:pt x="100607" y="52465"/>
                </a:cubicBezTo>
                <a:cubicBezTo>
                  <a:pt x="99312" y="52465"/>
                  <a:pt x="96723" y="52465"/>
                  <a:pt x="95428" y="52465"/>
                </a:cubicBezTo>
                <a:cubicBezTo>
                  <a:pt x="95428" y="52465"/>
                  <a:pt x="95428" y="52465"/>
                  <a:pt x="82481" y="47286"/>
                </a:cubicBezTo>
                <a:cubicBezTo>
                  <a:pt x="79892" y="45991"/>
                  <a:pt x="77303" y="45991"/>
                  <a:pt x="76008" y="48581"/>
                </a:cubicBezTo>
                <a:cubicBezTo>
                  <a:pt x="76008" y="48581"/>
                  <a:pt x="76008" y="48581"/>
                  <a:pt x="69535" y="55054"/>
                </a:cubicBezTo>
                <a:cubicBezTo>
                  <a:pt x="68240" y="56349"/>
                  <a:pt x="66946" y="58938"/>
                  <a:pt x="68240" y="60233"/>
                </a:cubicBezTo>
                <a:cubicBezTo>
                  <a:pt x="68240" y="60233"/>
                  <a:pt x="68240" y="60233"/>
                  <a:pt x="73419" y="74474"/>
                </a:cubicBezTo>
                <a:cubicBezTo>
                  <a:pt x="74713" y="75769"/>
                  <a:pt x="74713" y="77063"/>
                  <a:pt x="73419" y="78358"/>
                </a:cubicBezTo>
                <a:cubicBezTo>
                  <a:pt x="73419" y="79652"/>
                  <a:pt x="73419" y="79652"/>
                  <a:pt x="73419" y="79652"/>
                </a:cubicBezTo>
                <a:cubicBezTo>
                  <a:pt x="73419" y="80947"/>
                  <a:pt x="72124" y="82242"/>
                  <a:pt x="70829" y="82242"/>
                </a:cubicBezTo>
                <a:cubicBezTo>
                  <a:pt x="70829" y="82242"/>
                  <a:pt x="70829" y="82242"/>
                  <a:pt x="56588" y="88715"/>
                </a:cubicBezTo>
                <a:cubicBezTo>
                  <a:pt x="53999" y="90010"/>
                  <a:pt x="52704" y="91304"/>
                  <a:pt x="52704" y="93894"/>
                </a:cubicBezTo>
                <a:cubicBezTo>
                  <a:pt x="52704" y="93894"/>
                  <a:pt x="52704" y="93894"/>
                  <a:pt x="52704" y="102956"/>
                </a:cubicBezTo>
                <a:cubicBezTo>
                  <a:pt x="52704" y="105546"/>
                  <a:pt x="53999" y="106840"/>
                  <a:pt x="56588" y="108135"/>
                </a:cubicBezTo>
                <a:cubicBezTo>
                  <a:pt x="56588" y="108135"/>
                  <a:pt x="56588" y="108135"/>
                  <a:pt x="70829" y="113314"/>
                </a:cubicBezTo>
                <a:cubicBezTo>
                  <a:pt x="72124" y="114608"/>
                  <a:pt x="73419" y="115903"/>
                  <a:pt x="73419" y="117198"/>
                </a:cubicBezTo>
                <a:cubicBezTo>
                  <a:pt x="74713" y="118492"/>
                  <a:pt x="74713" y="121082"/>
                  <a:pt x="73419" y="122376"/>
                </a:cubicBezTo>
                <a:cubicBezTo>
                  <a:pt x="73419" y="122376"/>
                  <a:pt x="73419" y="122376"/>
                  <a:pt x="68240" y="135323"/>
                </a:cubicBezTo>
                <a:cubicBezTo>
                  <a:pt x="66946" y="137912"/>
                  <a:pt x="68240" y="140502"/>
                  <a:pt x="69535" y="141796"/>
                </a:cubicBezTo>
                <a:cubicBezTo>
                  <a:pt x="69535" y="141796"/>
                  <a:pt x="69535" y="141796"/>
                  <a:pt x="76008" y="148269"/>
                </a:cubicBezTo>
                <a:cubicBezTo>
                  <a:pt x="77303" y="149564"/>
                  <a:pt x="79892" y="150859"/>
                  <a:pt x="82481" y="149564"/>
                </a:cubicBezTo>
                <a:cubicBezTo>
                  <a:pt x="82481" y="149564"/>
                  <a:pt x="82481" y="149564"/>
                  <a:pt x="95428" y="144386"/>
                </a:cubicBezTo>
                <a:cubicBezTo>
                  <a:pt x="96723" y="143091"/>
                  <a:pt x="99312" y="143091"/>
                  <a:pt x="100607" y="144386"/>
                </a:cubicBezTo>
                <a:cubicBezTo>
                  <a:pt x="101901" y="144386"/>
                  <a:pt x="103196" y="145680"/>
                  <a:pt x="104491" y="146975"/>
                </a:cubicBezTo>
                <a:cubicBezTo>
                  <a:pt x="104491" y="146975"/>
                  <a:pt x="104491" y="146975"/>
                  <a:pt x="109669" y="161216"/>
                </a:cubicBezTo>
                <a:cubicBezTo>
                  <a:pt x="110964" y="163805"/>
                  <a:pt x="112259" y="165100"/>
                  <a:pt x="114848" y="165100"/>
                </a:cubicBezTo>
                <a:cubicBezTo>
                  <a:pt x="114848" y="165100"/>
                  <a:pt x="114848" y="165100"/>
                  <a:pt x="123911" y="165100"/>
                </a:cubicBezTo>
                <a:cubicBezTo>
                  <a:pt x="126500" y="165100"/>
                  <a:pt x="129089" y="163805"/>
                  <a:pt x="129089" y="161216"/>
                </a:cubicBezTo>
                <a:cubicBezTo>
                  <a:pt x="129089" y="161216"/>
                  <a:pt x="129089" y="161216"/>
                  <a:pt x="135562" y="146975"/>
                </a:cubicBezTo>
                <a:cubicBezTo>
                  <a:pt x="135562" y="145680"/>
                  <a:pt x="136857" y="144386"/>
                  <a:pt x="138152" y="144386"/>
                </a:cubicBezTo>
                <a:cubicBezTo>
                  <a:pt x="139446" y="143091"/>
                  <a:pt x="142036" y="143091"/>
                  <a:pt x="143330" y="144386"/>
                </a:cubicBezTo>
                <a:cubicBezTo>
                  <a:pt x="143330" y="144386"/>
                  <a:pt x="143330" y="144386"/>
                  <a:pt x="157572" y="149564"/>
                </a:cubicBezTo>
                <a:cubicBezTo>
                  <a:pt x="158866" y="150859"/>
                  <a:pt x="161456" y="149564"/>
                  <a:pt x="162750" y="148269"/>
                </a:cubicBezTo>
                <a:cubicBezTo>
                  <a:pt x="162750" y="148269"/>
                  <a:pt x="162750" y="148269"/>
                  <a:pt x="169224" y="141796"/>
                </a:cubicBezTo>
                <a:cubicBezTo>
                  <a:pt x="171813" y="140502"/>
                  <a:pt x="171813" y="137912"/>
                  <a:pt x="170518" y="135323"/>
                </a:cubicBezTo>
                <a:cubicBezTo>
                  <a:pt x="170518" y="135323"/>
                  <a:pt x="170518" y="135323"/>
                  <a:pt x="165340" y="121082"/>
                </a:cubicBezTo>
                <a:cubicBezTo>
                  <a:pt x="164045" y="119787"/>
                  <a:pt x="164045" y="118492"/>
                  <a:pt x="165340" y="117198"/>
                </a:cubicBezTo>
                <a:cubicBezTo>
                  <a:pt x="165340" y="115903"/>
                  <a:pt x="166634" y="114608"/>
                  <a:pt x="167929" y="113314"/>
                </a:cubicBezTo>
                <a:cubicBezTo>
                  <a:pt x="167929" y="113314"/>
                  <a:pt x="167929" y="113314"/>
                  <a:pt x="182170" y="108135"/>
                </a:cubicBezTo>
                <a:cubicBezTo>
                  <a:pt x="184760" y="106840"/>
                  <a:pt x="186054" y="105546"/>
                  <a:pt x="186054" y="102956"/>
                </a:cubicBezTo>
                <a:cubicBezTo>
                  <a:pt x="186054" y="102956"/>
                  <a:pt x="186054" y="102956"/>
                  <a:pt x="186054" y="93894"/>
                </a:cubicBezTo>
                <a:cubicBezTo>
                  <a:pt x="186054" y="91304"/>
                  <a:pt x="184760" y="88715"/>
                  <a:pt x="182170" y="88715"/>
                </a:cubicBezTo>
                <a:cubicBezTo>
                  <a:pt x="182170" y="88715"/>
                  <a:pt x="182170" y="88715"/>
                  <a:pt x="167929" y="82242"/>
                </a:cubicBezTo>
                <a:cubicBezTo>
                  <a:pt x="166634" y="82242"/>
                  <a:pt x="165340" y="80947"/>
                  <a:pt x="165340" y="79652"/>
                </a:cubicBezTo>
                <a:cubicBezTo>
                  <a:pt x="164045" y="78358"/>
                  <a:pt x="164045" y="75769"/>
                  <a:pt x="165340" y="74474"/>
                </a:cubicBezTo>
                <a:cubicBezTo>
                  <a:pt x="165340" y="74474"/>
                  <a:pt x="165340" y="74474"/>
                  <a:pt x="170518" y="60233"/>
                </a:cubicBezTo>
                <a:cubicBezTo>
                  <a:pt x="171813" y="58938"/>
                  <a:pt x="170518" y="56349"/>
                  <a:pt x="169224" y="53759"/>
                </a:cubicBezTo>
                <a:cubicBezTo>
                  <a:pt x="169224" y="53759"/>
                  <a:pt x="169224" y="53759"/>
                  <a:pt x="162750" y="48581"/>
                </a:cubicBezTo>
                <a:cubicBezTo>
                  <a:pt x="161456" y="45991"/>
                  <a:pt x="158866" y="45991"/>
                  <a:pt x="156277" y="47286"/>
                </a:cubicBezTo>
                <a:cubicBezTo>
                  <a:pt x="156277" y="47286"/>
                  <a:pt x="156277" y="47286"/>
                  <a:pt x="143330" y="52465"/>
                </a:cubicBezTo>
                <a:cubicBezTo>
                  <a:pt x="142036" y="53759"/>
                  <a:pt x="139446" y="52465"/>
                  <a:pt x="138152" y="52465"/>
                </a:cubicBezTo>
                <a:cubicBezTo>
                  <a:pt x="136857" y="52465"/>
                  <a:pt x="135562" y="51170"/>
                  <a:pt x="135562" y="49875"/>
                </a:cubicBezTo>
                <a:cubicBezTo>
                  <a:pt x="135562" y="49875"/>
                  <a:pt x="135562" y="49875"/>
                  <a:pt x="129089" y="35634"/>
                </a:cubicBezTo>
                <a:cubicBezTo>
                  <a:pt x="127795" y="33045"/>
                  <a:pt x="126500" y="31750"/>
                  <a:pt x="123911" y="31750"/>
                </a:cubicBezTo>
                <a:cubicBezTo>
                  <a:pt x="123911" y="31750"/>
                  <a:pt x="123911" y="31750"/>
                  <a:pt x="114848" y="31750"/>
                </a:cubicBezTo>
                <a:close/>
                <a:moveTo>
                  <a:pt x="124149" y="0"/>
                </a:moveTo>
                <a:cubicBezTo>
                  <a:pt x="192677" y="0"/>
                  <a:pt x="249569" y="55730"/>
                  <a:pt x="249569" y="125717"/>
                </a:cubicBezTo>
                <a:cubicBezTo>
                  <a:pt x="249569" y="136085"/>
                  <a:pt x="252155" y="146453"/>
                  <a:pt x="257327" y="156822"/>
                </a:cubicBezTo>
                <a:cubicBezTo>
                  <a:pt x="257327" y="156822"/>
                  <a:pt x="257327" y="156822"/>
                  <a:pt x="280600" y="200887"/>
                </a:cubicBezTo>
                <a:cubicBezTo>
                  <a:pt x="284479" y="207368"/>
                  <a:pt x="279307" y="216440"/>
                  <a:pt x="271549" y="217736"/>
                </a:cubicBezTo>
                <a:cubicBezTo>
                  <a:pt x="271549" y="217736"/>
                  <a:pt x="271549" y="217736"/>
                  <a:pt x="249569" y="217736"/>
                </a:cubicBezTo>
                <a:cubicBezTo>
                  <a:pt x="249569" y="217736"/>
                  <a:pt x="249569" y="217736"/>
                  <a:pt x="249569" y="263098"/>
                </a:cubicBezTo>
                <a:cubicBezTo>
                  <a:pt x="249569" y="278650"/>
                  <a:pt x="237932" y="290315"/>
                  <a:pt x="223709" y="290315"/>
                </a:cubicBezTo>
                <a:cubicBezTo>
                  <a:pt x="223709" y="290315"/>
                  <a:pt x="223709" y="290315"/>
                  <a:pt x="187505" y="290315"/>
                </a:cubicBezTo>
                <a:cubicBezTo>
                  <a:pt x="187505" y="290315"/>
                  <a:pt x="187505" y="290315"/>
                  <a:pt x="187505" y="322716"/>
                </a:cubicBezTo>
                <a:cubicBezTo>
                  <a:pt x="187505" y="327900"/>
                  <a:pt x="183626" y="331788"/>
                  <a:pt x="178454" y="331788"/>
                </a:cubicBezTo>
                <a:cubicBezTo>
                  <a:pt x="178454" y="331788"/>
                  <a:pt x="178454" y="331788"/>
                  <a:pt x="49155" y="331788"/>
                </a:cubicBezTo>
                <a:cubicBezTo>
                  <a:pt x="43983" y="331788"/>
                  <a:pt x="38811" y="327900"/>
                  <a:pt x="38811" y="322716"/>
                </a:cubicBezTo>
                <a:cubicBezTo>
                  <a:pt x="38811" y="322716"/>
                  <a:pt x="38811" y="322716"/>
                  <a:pt x="38811" y="289019"/>
                </a:cubicBezTo>
                <a:cubicBezTo>
                  <a:pt x="38811" y="251433"/>
                  <a:pt x="31053" y="215144"/>
                  <a:pt x="12952" y="182743"/>
                </a:cubicBezTo>
                <a:cubicBezTo>
                  <a:pt x="5194" y="165894"/>
                  <a:pt x="22" y="146453"/>
                  <a:pt x="22" y="127013"/>
                </a:cubicBezTo>
                <a:cubicBezTo>
                  <a:pt x="-1271" y="57026"/>
                  <a:pt x="54328" y="0"/>
                  <a:pt x="1241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6" name="椭圆 19"/>
          <p:cNvSpPr/>
          <p:nvPr/>
        </p:nvSpPr>
        <p:spPr>
          <a:xfrm>
            <a:off x="6077309" y="5548606"/>
            <a:ext cx="704132" cy="367226"/>
          </a:xfrm>
          <a:custGeom>
            <a:avLst/>
            <a:gdLst>
              <a:gd name="connsiteX0" fmla="*/ 285750 w 331788"/>
              <a:gd name="connsiteY0" fmla="*/ 69850 h 173038"/>
              <a:gd name="connsiteX1" fmla="*/ 285750 w 331788"/>
              <a:gd name="connsiteY1" fmla="*/ 153776 h 173038"/>
              <a:gd name="connsiteX2" fmla="*/ 250825 w 331788"/>
              <a:gd name="connsiteY2" fmla="*/ 166688 h 173038"/>
              <a:gd name="connsiteX3" fmla="*/ 250825 w 331788"/>
              <a:gd name="connsiteY3" fmla="*/ 78888 h 173038"/>
              <a:gd name="connsiteX4" fmla="*/ 285750 w 331788"/>
              <a:gd name="connsiteY4" fmla="*/ 69850 h 173038"/>
              <a:gd name="connsiteX5" fmla="*/ 47625 w 331788"/>
              <a:gd name="connsiteY5" fmla="*/ 69850 h 173038"/>
              <a:gd name="connsiteX6" fmla="*/ 166666 w 331788"/>
              <a:gd name="connsiteY6" fmla="*/ 100806 h 173038"/>
              <a:gd name="connsiteX7" fmla="*/ 236538 w 331788"/>
              <a:gd name="connsiteY7" fmla="*/ 82749 h 173038"/>
              <a:gd name="connsiteX8" fmla="*/ 236538 w 331788"/>
              <a:gd name="connsiteY8" fmla="*/ 169169 h 173038"/>
              <a:gd name="connsiteX9" fmla="*/ 166666 w 331788"/>
              <a:gd name="connsiteY9" fmla="*/ 173038 h 173038"/>
              <a:gd name="connsiteX10" fmla="*/ 47625 w 331788"/>
              <a:gd name="connsiteY10" fmla="*/ 153690 h 173038"/>
              <a:gd name="connsiteX11" fmla="*/ 47625 w 331788"/>
              <a:gd name="connsiteY11" fmla="*/ 69850 h 173038"/>
              <a:gd name="connsiteX12" fmla="*/ 166688 w 331788"/>
              <a:gd name="connsiteY12" fmla="*/ 0 h 173038"/>
              <a:gd name="connsiteX13" fmla="*/ 331788 w 331788"/>
              <a:gd name="connsiteY13" fmla="*/ 42862 h 173038"/>
              <a:gd name="connsiteX14" fmla="*/ 244475 w 331788"/>
              <a:gd name="connsiteY14" fmla="*/ 65087 h 173038"/>
              <a:gd name="connsiteX15" fmla="*/ 168275 w 331788"/>
              <a:gd name="connsiteY15" fmla="*/ 34925 h 173038"/>
              <a:gd name="connsiteX16" fmla="*/ 163513 w 331788"/>
              <a:gd name="connsiteY16" fmla="*/ 49212 h 173038"/>
              <a:gd name="connsiteX17" fmla="*/ 220663 w 331788"/>
              <a:gd name="connsiteY17" fmla="*/ 71438 h 173038"/>
              <a:gd name="connsiteX18" fmla="*/ 166688 w 331788"/>
              <a:gd name="connsiteY18" fmla="*/ 85725 h 173038"/>
              <a:gd name="connsiteX19" fmla="*/ 0 w 331788"/>
              <a:gd name="connsiteY19" fmla="*/ 42862 h 1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788" h="173038">
                <a:moveTo>
                  <a:pt x="285750" y="69850"/>
                </a:moveTo>
                <a:lnTo>
                  <a:pt x="285750" y="153776"/>
                </a:lnTo>
                <a:cubicBezTo>
                  <a:pt x="284407" y="156359"/>
                  <a:pt x="272317" y="161523"/>
                  <a:pt x="250825" y="166688"/>
                </a:cubicBezTo>
                <a:cubicBezTo>
                  <a:pt x="250825" y="78888"/>
                  <a:pt x="250825" y="78888"/>
                  <a:pt x="250825" y="78888"/>
                </a:cubicBezTo>
                <a:cubicBezTo>
                  <a:pt x="285750" y="69850"/>
                  <a:pt x="285750" y="69850"/>
                  <a:pt x="285750" y="69850"/>
                </a:cubicBezTo>
                <a:close/>
                <a:moveTo>
                  <a:pt x="47625" y="69850"/>
                </a:moveTo>
                <a:cubicBezTo>
                  <a:pt x="166666" y="100806"/>
                  <a:pt x="166666" y="100806"/>
                  <a:pt x="166666" y="100806"/>
                </a:cubicBezTo>
                <a:cubicBezTo>
                  <a:pt x="236538" y="82749"/>
                  <a:pt x="236538" y="82749"/>
                  <a:pt x="236538" y="82749"/>
                </a:cubicBezTo>
                <a:cubicBezTo>
                  <a:pt x="236538" y="169169"/>
                  <a:pt x="236538" y="169169"/>
                  <a:pt x="236538" y="169169"/>
                </a:cubicBezTo>
                <a:cubicBezTo>
                  <a:pt x="218423" y="171748"/>
                  <a:pt x="195132" y="173038"/>
                  <a:pt x="166666" y="173038"/>
                </a:cubicBezTo>
                <a:cubicBezTo>
                  <a:pt x="92912" y="173038"/>
                  <a:pt x="50213" y="160140"/>
                  <a:pt x="47625" y="153690"/>
                </a:cubicBezTo>
                <a:cubicBezTo>
                  <a:pt x="47625" y="69850"/>
                  <a:pt x="47625" y="69850"/>
                  <a:pt x="47625" y="69850"/>
                </a:cubicBezTo>
                <a:close/>
                <a:moveTo>
                  <a:pt x="166688" y="0"/>
                </a:moveTo>
                <a:lnTo>
                  <a:pt x="331788" y="42862"/>
                </a:lnTo>
                <a:lnTo>
                  <a:pt x="244475" y="65087"/>
                </a:lnTo>
                <a:lnTo>
                  <a:pt x="168275" y="34925"/>
                </a:lnTo>
                <a:lnTo>
                  <a:pt x="163513" y="49212"/>
                </a:lnTo>
                <a:lnTo>
                  <a:pt x="220663" y="71438"/>
                </a:lnTo>
                <a:lnTo>
                  <a:pt x="166688" y="85725"/>
                </a:lnTo>
                <a:lnTo>
                  <a:pt x="0" y="428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7" name="椭圆 20"/>
          <p:cNvSpPr/>
          <p:nvPr/>
        </p:nvSpPr>
        <p:spPr>
          <a:xfrm>
            <a:off x="4354941" y="3653484"/>
            <a:ext cx="677179" cy="704132"/>
          </a:xfrm>
          <a:custGeom>
            <a:avLst/>
            <a:gdLst>
              <a:gd name="connsiteX0" fmla="*/ 85328 w 319088"/>
              <a:gd name="connsiteY0" fmla="*/ 230187 h 331788"/>
              <a:gd name="connsiteX1" fmla="*/ 69850 w 319088"/>
              <a:gd name="connsiteY1" fmla="*/ 245685 h 331788"/>
              <a:gd name="connsiteX2" fmla="*/ 69850 w 319088"/>
              <a:gd name="connsiteY2" fmla="*/ 292180 h 331788"/>
              <a:gd name="connsiteX3" fmla="*/ 85328 w 319088"/>
              <a:gd name="connsiteY3" fmla="*/ 306387 h 331788"/>
              <a:gd name="connsiteX4" fmla="*/ 276225 w 319088"/>
              <a:gd name="connsiteY4" fmla="*/ 306387 h 331788"/>
              <a:gd name="connsiteX5" fmla="*/ 276225 w 319088"/>
              <a:gd name="connsiteY5" fmla="*/ 281848 h 331788"/>
              <a:gd name="connsiteX6" fmla="*/ 193675 w 319088"/>
              <a:gd name="connsiteY6" fmla="*/ 281848 h 331788"/>
              <a:gd name="connsiteX7" fmla="*/ 180777 w 319088"/>
              <a:gd name="connsiteY7" fmla="*/ 268933 h 331788"/>
              <a:gd name="connsiteX8" fmla="*/ 193675 w 319088"/>
              <a:gd name="connsiteY8" fmla="*/ 256018 h 331788"/>
              <a:gd name="connsiteX9" fmla="*/ 276225 w 319088"/>
              <a:gd name="connsiteY9" fmla="*/ 256018 h 331788"/>
              <a:gd name="connsiteX10" fmla="*/ 276225 w 319088"/>
              <a:gd name="connsiteY10" fmla="*/ 230187 h 331788"/>
              <a:gd name="connsiteX11" fmla="*/ 42863 w 319088"/>
              <a:gd name="connsiteY11" fmla="*/ 128587 h 331788"/>
              <a:gd name="connsiteX12" fmla="*/ 42863 w 319088"/>
              <a:gd name="connsiteY12" fmla="*/ 153029 h 331788"/>
              <a:gd name="connsiteX13" fmla="*/ 126048 w 319088"/>
              <a:gd name="connsiteY13" fmla="*/ 153029 h 331788"/>
              <a:gd name="connsiteX14" fmla="*/ 139046 w 319088"/>
              <a:gd name="connsiteY14" fmla="*/ 165894 h 331788"/>
              <a:gd name="connsiteX15" fmla="*/ 126048 w 319088"/>
              <a:gd name="connsiteY15" fmla="*/ 178758 h 331788"/>
              <a:gd name="connsiteX16" fmla="*/ 42863 w 319088"/>
              <a:gd name="connsiteY16" fmla="*/ 178758 h 331788"/>
              <a:gd name="connsiteX17" fmla="*/ 42863 w 319088"/>
              <a:gd name="connsiteY17" fmla="*/ 203200 h 331788"/>
              <a:gd name="connsiteX18" fmla="*/ 235229 w 319088"/>
              <a:gd name="connsiteY18" fmla="*/ 203200 h 331788"/>
              <a:gd name="connsiteX19" fmla="*/ 250826 w 319088"/>
              <a:gd name="connsiteY19" fmla="*/ 189049 h 331788"/>
              <a:gd name="connsiteX20" fmla="*/ 250826 w 319088"/>
              <a:gd name="connsiteY20" fmla="*/ 142738 h 331788"/>
              <a:gd name="connsiteX21" fmla="*/ 235229 w 319088"/>
              <a:gd name="connsiteY21" fmla="*/ 128587 h 331788"/>
              <a:gd name="connsiteX22" fmla="*/ 42863 w 319088"/>
              <a:gd name="connsiteY22" fmla="*/ 128587 h 331788"/>
              <a:gd name="connsiteX23" fmla="*/ 85328 w 319088"/>
              <a:gd name="connsiteY23" fmla="*/ 26987 h 331788"/>
              <a:gd name="connsiteX24" fmla="*/ 69850 w 319088"/>
              <a:gd name="connsiteY24" fmla="*/ 41194 h 331788"/>
              <a:gd name="connsiteX25" fmla="*/ 69850 w 319088"/>
              <a:gd name="connsiteY25" fmla="*/ 87689 h 331788"/>
              <a:gd name="connsiteX26" fmla="*/ 85328 w 319088"/>
              <a:gd name="connsiteY26" fmla="*/ 103187 h 331788"/>
              <a:gd name="connsiteX27" fmla="*/ 276225 w 319088"/>
              <a:gd name="connsiteY27" fmla="*/ 103187 h 331788"/>
              <a:gd name="connsiteX28" fmla="*/ 276225 w 319088"/>
              <a:gd name="connsiteY28" fmla="*/ 77357 h 331788"/>
              <a:gd name="connsiteX29" fmla="*/ 193675 w 319088"/>
              <a:gd name="connsiteY29" fmla="*/ 77357 h 331788"/>
              <a:gd name="connsiteX30" fmla="*/ 180777 w 319088"/>
              <a:gd name="connsiteY30" fmla="*/ 64441 h 331788"/>
              <a:gd name="connsiteX31" fmla="*/ 193675 w 319088"/>
              <a:gd name="connsiteY31" fmla="*/ 51526 h 331788"/>
              <a:gd name="connsiteX32" fmla="*/ 276225 w 319088"/>
              <a:gd name="connsiteY32" fmla="*/ 51526 h 331788"/>
              <a:gd name="connsiteX33" fmla="*/ 276225 w 319088"/>
              <a:gd name="connsiteY33" fmla="*/ 26987 h 331788"/>
              <a:gd name="connsiteX34" fmla="*/ 85328 w 319088"/>
              <a:gd name="connsiteY34" fmla="*/ 26987 h 331788"/>
              <a:gd name="connsiteX35" fmla="*/ 84312 w 319088"/>
              <a:gd name="connsiteY35" fmla="*/ 0 h 331788"/>
              <a:gd name="connsiteX36" fmla="*/ 306117 w 319088"/>
              <a:gd name="connsiteY36" fmla="*/ 0 h 331788"/>
              <a:gd name="connsiteX37" fmla="*/ 319088 w 319088"/>
              <a:gd name="connsiteY37" fmla="*/ 12960 h 331788"/>
              <a:gd name="connsiteX38" fmla="*/ 306117 w 319088"/>
              <a:gd name="connsiteY38" fmla="*/ 25921 h 331788"/>
              <a:gd name="connsiteX39" fmla="*/ 302226 w 319088"/>
              <a:gd name="connsiteY39" fmla="*/ 25921 h 331788"/>
              <a:gd name="connsiteX40" fmla="*/ 302226 w 319088"/>
              <a:gd name="connsiteY40" fmla="*/ 102388 h 331788"/>
              <a:gd name="connsiteX41" fmla="*/ 306117 w 319088"/>
              <a:gd name="connsiteY41" fmla="*/ 102388 h 331788"/>
              <a:gd name="connsiteX42" fmla="*/ 319088 w 319088"/>
              <a:gd name="connsiteY42" fmla="*/ 115348 h 331788"/>
              <a:gd name="connsiteX43" fmla="*/ 306117 w 319088"/>
              <a:gd name="connsiteY43" fmla="*/ 128309 h 331788"/>
              <a:gd name="connsiteX44" fmla="*/ 273690 w 319088"/>
              <a:gd name="connsiteY44" fmla="*/ 128309 h 331788"/>
              <a:gd name="connsiteX45" fmla="*/ 276284 w 319088"/>
              <a:gd name="connsiteY45" fmla="*/ 142565 h 331788"/>
              <a:gd name="connsiteX46" fmla="*/ 276284 w 319088"/>
              <a:gd name="connsiteY46" fmla="*/ 189223 h 331788"/>
              <a:gd name="connsiteX47" fmla="*/ 273690 w 319088"/>
              <a:gd name="connsiteY47" fmla="*/ 203479 h 331788"/>
              <a:gd name="connsiteX48" fmla="*/ 306117 w 319088"/>
              <a:gd name="connsiteY48" fmla="*/ 203479 h 331788"/>
              <a:gd name="connsiteX49" fmla="*/ 319088 w 319088"/>
              <a:gd name="connsiteY49" fmla="*/ 216440 h 331788"/>
              <a:gd name="connsiteX50" fmla="*/ 306117 w 319088"/>
              <a:gd name="connsiteY50" fmla="*/ 229400 h 331788"/>
              <a:gd name="connsiteX51" fmla="*/ 302226 w 319088"/>
              <a:gd name="connsiteY51" fmla="*/ 229400 h 331788"/>
              <a:gd name="connsiteX52" fmla="*/ 302226 w 319088"/>
              <a:gd name="connsiteY52" fmla="*/ 305867 h 331788"/>
              <a:gd name="connsiteX53" fmla="*/ 306117 w 319088"/>
              <a:gd name="connsiteY53" fmla="*/ 305867 h 331788"/>
              <a:gd name="connsiteX54" fmla="*/ 319088 w 319088"/>
              <a:gd name="connsiteY54" fmla="*/ 318828 h 331788"/>
              <a:gd name="connsiteX55" fmla="*/ 306117 w 319088"/>
              <a:gd name="connsiteY55" fmla="*/ 331788 h 331788"/>
              <a:gd name="connsiteX56" fmla="*/ 84312 w 319088"/>
              <a:gd name="connsiteY56" fmla="*/ 331788 h 331788"/>
              <a:gd name="connsiteX57" fmla="*/ 42804 w 319088"/>
              <a:gd name="connsiteY57" fmla="*/ 291611 h 331788"/>
              <a:gd name="connsiteX58" fmla="*/ 42804 w 319088"/>
              <a:gd name="connsiteY58" fmla="*/ 244953 h 331788"/>
              <a:gd name="connsiteX59" fmla="*/ 45398 w 319088"/>
              <a:gd name="connsiteY59" fmla="*/ 229400 h 331788"/>
              <a:gd name="connsiteX60" fmla="*/ 12971 w 319088"/>
              <a:gd name="connsiteY60" fmla="*/ 229400 h 331788"/>
              <a:gd name="connsiteX61" fmla="*/ 0 w 319088"/>
              <a:gd name="connsiteY61" fmla="*/ 216440 h 331788"/>
              <a:gd name="connsiteX62" fmla="*/ 12971 w 319088"/>
              <a:gd name="connsiteY62" fmla="*/ 203479 h 331788"/>
              <a:gd name="connsiteX63" fmla="*/ 16862 w 319088"/>
              <a:gd name="connsiteY63" fmla="*/ 203479 h 331788"/>
              <a:gd name="connsiteX64" fmla="*/ 16862 w 319088"/>
              <a:gd name="connsiteY64" fmla="*/ 128309 h 331788"/>
              <a:gd name="connsiteX65" fmla="*/ 12971 w 319088"/>
              <a:gd name="connsiteY65" fmla="*/ 128309 h 331788"/>
              <a:gd name="connsiteX66" fmla="*/ 0 w 319088"/>
              <a:gd name="connsiteY66" fmla="*/ 115348 h 331788"/>
              <a:gd name="connsiteX67" fmla="*/ 12971 w 319088"/>
              <a:gd name="connsiteY67" fmla="*/ 102388 h 331788"/>
              <a:gd name="connsiteX68" fmla="*/ 45398 w 319088"/>
              <a:gd name="connsiteY68" fmla="*/ 102388 h 331788"/>
              <a:gd name="connsiteX69" fmla="*/ 42804 w 319088"/>
              <a:gd name="connsiteY69" fmla="*/ 86835 h 331788"/>
              <a:gd name="connsiteX70" fmla="*/ 42804 w 319088"/>
              <a:gd name="connsiteY70" fmla="*/ 40178 h 331788"/>
              <a:gd name="connsiteX71" fmla="*/ 84312 w 319088"/>
              <a:gd name="connsiteY71"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9088" h="331788">
                <a:moveTo>
                  <a:pt x="85328" y="230187"/>
                </a:moveTo>
                <a:cubicBezTo>
                  <a:pt x="76299" y="230187"/>
                  <a:pt x="69850" y="236645"/>
                  <a:pt x="69850" y="245685"/>
                </a:cubicBezTo>
                <a:cubicBezTo>
                  <a:pt x="69850" y="245685"/>
                  <a:pt x="69850" y="245685"/>
                  <a:pt x="69850" y="292180"/>
                </a:cubicBezTo>
                <a:cubicBezTo>
                  <a:pt x="69850" y="299930"/>
                  <a:pt x="76299" y="306387"/>
                  <a:pt x="85328" y="306387"/>
                </a:cubicBezTo>
                <a:cubicBezTo>
                  <a:pt x="85328" y="306387"/>
                  <a:pt x="85328" y="306387"/>
                  <a:pt x="276225" y="306387"/>
                </a:cubicBezTo>
                <a:cubicBezTo>
                  <a:pt x="276225" y="306387"/>
                  <a:pt x="276225" y="306387"/>
                  <a:pt x="276225" y="281848"/>
                </a:cubicBezTo>
                <a:cubicBezTo>
                  <a:pt x="276225" y="281848"/>
                  <a:pt x="276225" y="281848"/>
                  <a:pt x="193675" y="281848"/>
                </a:cubicBezTo>
                <a:cubicBezTo>
                  <a:pt x="187226" y="281848"/>
                  <a:pt x="180777" y="275391"/>
                  <a:pt x="180777" y="268933"/>
                </a:cubicBezTo>
                <a:cubicBezTo>
                  <a:pt x="180777" y="261184"/>
                  <a:pt x="187226" y="256018"/>
                  <a:pt x="193675" y="256018"/>
                </a:cubicBezTo>
                <a:cubicBezTo>
                  <a:pt x="193675" y="256018"/>
                  <a:pt x="193675" y="256018"/>
                  <a:pt x="276225" y="256018"/>
                </a:cubicBezTo>
                <a:cubicBezTo>
                  <a:pt x="276225" y="256018"/>
                  <a:pt x="276225" y="256018"/>
                  <a:pt x="276225" y="230187"/>
                </a:cubicBezTo>
                <a:close/>
                <a:moveTo>
                  <a:pt x="42863" y="128587"/>
                </a:moveTo>
                <a:cubicBezTo>
                  <a:pt x="42863" y="128587"/>
                  <a:pt x="42863" y="128587"/>
                  <a:pt x="42863" y="153029"/>
                </a:cubicBezTo>
                <a:cubicBezTo>
                  <a:pt x="42863" y="153029"/>
                  <a:pt x="42863" y="153029"/>
                  <a:pt x="126048" y="153029"/>
                </a:cubicBezTo>
                <a:cubicBezTo>
                  <a:pt x="132547" y="153029"/>
                  <a:pt x="139046" y="159461"/>
                  <a:pt x="139046" y="165894"/>
                </a:cubicBezTo>
                <a:cubicBezTo>
                  <a:pt x="139046" y="172326"/>
                  <a:pt x="132547" y="178758"/>
                  <a:pt x="126048" y="178758"/>
                </a:cubicBezTo>
                <a:cubicBezTo>
                  <a:pt x="126048" y="178758"/>
                  <a:pt x="126048" y="178758"/>
                  <a:pt x="42863" y="178758"/>
                </a:cubicBezTo>
                <a:cubicBezTo>
                  <a:pt x="42863" y="178758"/>
                  <a:pt x="42863" y="178758"/>
                  <a:pt x="42863" y="203200"/>
                </a:cubicBezTo>
                <a:lnTo>
                  <a:pt x="235229" y="203200"/>
                </a:lnTo>
                <a:cubicBezTo>
                  <a:pt x="244327" y="203200"/>
                  <a:pt x="250826" y="196768"/>
                  <a:pt x="250826" y="189049"/>
                </a:cubicBezTo>
                <a:cubicBezTo>
                  <a:pt x="250826" y="189049"/>
                  <a:pt x="250826" y="189049"/>
                  <a:pt x="250826" y="142738"/>
                </a:cubicBezTo>
                <a:cubicBezTo>
                  <a:pt x="250826" y="135019"/>
                  <a:pt x="244327" y="128587"/>
                  <a:pt x="235229" y="128587"/>
                </a:cubicBezTo>
                <a:cubicBezTo>
                  <a:pt x="235229" y="128587"/>
                  <a:pt x="235229" y="128587"/>
                  <a:pt x="42863" y="128587"/>
                </a:cubicBezTo>
                <a:close/>
                <a:moveTo>
                  <a:pt x="85328" y="26987"/>
                </a:moveTo>
                <a:cubicBezTo>
                  <a:pt x="76299" y="26987"/>
                  <a:pt x="69850" y="33445"/>
                  <a:pt x="69850" y="41194"/>
                </a:cubicBezTo>
                <a:cubicBezTo>
                  <a:pt x="69850" y="41194"/>
                  <a:pt x="69850" y="41194"/>
                  <a:pt x="69850" y="87689"/>
                </a:cubicBezTo>
                <a:cubicBezTo>
                  <a:pt x="69850" y="96730"/>
                  <a:pt x="76299" y="103187"/>
                  <a:pt x="85328" y="103187"/>
                </a:cubicBezTo>
                <a:cubicBezTo>
                  <a:pt x="85328" y="103187"/>
                  <a:pt x="85328" y="103187"/>
                  <a:pt x="276225" y="103187"/>
                </a:cubicBezTo>
                <a:cubicBezTo>
                  <a:pt x="276225" y="103187"/>
                  <a:pt x="276225" y="103187"/>
                  <a:pt x="276225" y="77357"/>
                </a:cubicBezTo>
                <a:cubicBezTo>
                  <a:pt x="276225" y="77357"/>
                  <a:pt x="276225" y="77357"/>
                  <a:pt x="193675" y="77357"/>
                </a:cubicBezTo>
                <a:cubicBezTo>
                  <a:pt x="187226" y="77357"/>
                  <a:pt x="180777" y="72191"/>
                  <a:pt x="180777" y="64441"/>
                </a:cubicBezTo>
                <a:cubicBezTo>
                  <a:pt x="180777" y="57984"/>
                  <a:pt x="187226" y="51526"/>
                  <a:pt x="193675" y="51526"/>
                </a:cubicBezTo>
                <a:cubicBezTo>
                  <a:pt x="193675" y="51526"/>
                  <a:pt x="193675" y="51526"/>
                  <a:pt x="276225" y="51526"/>
                </a:cubicBezTo>
                <a:lnTo>
                  <a:pt x="276225" y="26987"/>
                </a:lnTo>
                <a:cubicBezTo>
                  <a:pt x="276225" y="26987"/>
                  <a:pt x="276225" y="26987"/>
                  <a:pt x="85328" y="26987"/>
                </a:cubicBezTo>
                <a:close/>
                <a:moveTo>
                  <a:pt x="84312" y="0"/>
                </a:moveTo>
                <a:cubicBezTo>
                  <a:pt x="84312" y="0"/>
                  <a:pt x="84312" y="0"/>
                  <a:pt x="306117" y="0"/>
                </a:cubicBezTo>
                <a:cubicBezTo>
                  <a:pt x="313900" y="0"/>
                  <a:pt x="319088" y="5184"/>
                  <a:pt x="319088" y="12960"/>
                </a:cubicBezTo>
                <a:cubicBezTo>
                  <a:pt x="319088" y="19441"/>
                  <a:pt x="313900" y="25921"/>
                  <a:pt x="306117" y="25921"/>
                </a:cubicBezTo>
                <a:cubicBezTo>
                  <a:pt x="306117" y="25921"/>
                  <a:pt x="306117" y="25921"/>
                  <a:pt x="302226" y="25921"/>
                </a:cubicBezTo>
                <a:cubicBezTo>
                  <a:pt x="302226" y="25921"/>
                  <a:pt x="302226" y="25921"/>
                  <a:pt x="302226" y="102388"/>
                </a:cubicBezTo>
                <a:cubicBezTo>
                  <a:pt x="302226" y="102388"/>
                  <a:pt x="302226" y="102388"/>
                  <a:pt x="306117" y="102388"/>
                </a:cubicBezTo>
                <a:cubicBezTo>
                  <a:pt x="313900" y="102388"/>
                  <a:pt x="319088" y="107572"/>
                  <a:pt x="319088" y="115348"/>
                </a:cubicBezTo>
                <a:cubicBezTo>
                  <a:pt x="319088" y="121829"/>
                  <a:pt x="313900" y="128309"/>
                  <a:pt x="306117" y="128309"/>
                </a:cubicBezTo>
                <a:cubicBezTo>
                  <a:pt x="306117" y="128309"/>
                  <a:pt x="306117" y="128309"/>
                  <a:pt x="273690" y="128309"/>
                </a:cubicBezTo>
                <a:cubicBezTo>
                  <a:pt x="274987" y="132197"/>
                  <a:pt x="276284" y="137381"/>
                  <a:pt x="276284" y="142565"/>
                </a:cubicBezTo>
                <a:cubicBezTo>
                  <a:pt x="276284" y="142565"/>
                  <a:pt x="276284" y="142565"/>
                  <a:pt x="276284" y="189223"/>
                </a:cubicBezTo>
                <a:cubicBezTo>
                  <a:pt x="276284" y="194407"/>
                  <a:pt x="274987" y="199591"/>
                  <a:pt x="273690" y="203479"/>
                </a:cubicBezTo>
                <a:cubicBezTo>
                  <a:pt x="273690" y="203479"/>
                  <a:pt x="273690" y="203479"/>
                  <a:pt x="306117" y="203479"/>
                </a:cubicBezTo>
                <a:cubicBezTo>
                  <a:pt x="313900" y="203479"/>
                  <a:pt x="319088" y="209960"/>
                  <a:pt x="319088" y="216440"/>
                </a:cubicBezTo>
                <a:cubicBezTo>
                  <a:pt x="319088" y="224216"/>
                  <a:pt x="313900" y="229400"/>
                  <a:pt x="306117" y="229400"/>
                </a:cubicBezTo>
                <a:cubicBezTo>
                  <a:pt x="306117" y="229400"/>
                  <a:pt x="306117" y="229400"/>
                  <a:pt x="302226" y="229400"/>
                </a:cubicBezTo>
                <a:cubicBezTo>
                  <a:pt x="302226" y="229400"/>
                  <a:pt x="302226" y="229400"/>
                  <a:pt x="302226" y="305867"/>
                </a:cubicBezTo>
                <a:cubicBezTo>
                  <a:pt x="302226" y="305867"/>
                  <a:pt x="302226" y="305867"/>
                  <a:pt x="306117" y="305867"/>
                </a:cubicBezTo>
                <a:cubicBezTo>
                  <a:pt x="313900" y="305867"/>
                  <a:pt x="319088" y="312347"/>
                  <a:pt x="319088" y="318828"/>
                </a:cubicBezTo>
                <a:cubicBezTo>
                  <a:pt x="319088" y="326604"/>
                  <a:pt x="313900" y="331788"/>
                  <a:pt x="306117" y="331788"/>
                </a:cubicBezTo>
                <a:cubicBezTo>
                  <a:pt x="306117" y="331788"/>
                  <a:pt x="306117" y="331788"/>
                  <a:pt x="84312" y="331788"/>
                </a:cubicBezTo>
                <a:cubicBezTo>
                  <a:pt x="60964" y="331788"/>
                  <a:pt x="42804" y="313643"/>
                  <a:pt x="42804" y="291611"/>
                </a:cubicBezTo>
                <a:cubicBezTo>
                  <a:pt x="42804" y="291611"/>
                  <a:pt x="42804" y="291611"/>
                  <a:pt x="42804" y="244953"/>
                </a:cubicBezTo>
                <a:cubicBezTo>
                  <a:pt x="42804" y="239769"/>
                  <a:pt x="44101" y="234585"/>
                  <a:pt x="45398" y="229400"/>
                </a:cubicBezTo>
                <a:cubicBezTo>
                  <a:pt x="45398" y="229400"/>
                  <a:pt x="45398" y="229400"/>
                  <a:pt x="12971" y="229400"/>
                </a:cubicBezTo>
                <a:cubicBezTo>
                  <a:pt x="5188" y="229400"/>
                  <a:pt x="0" y="224216"/>
                  <a:pt x="0" y="216440"/>
                </a:cubicBezTo>
                <a:cubicBezTo>
                  <a:pt x="0" y="209960"/>
                  <a:pt x="5188" y="203479"/>
                  <a:pt x="12971" y="203479"/>
                </a:cubicBezTo>
                <a:cubicBezTo>
                  <a:pt x="12971" y="203479"/>
                  <a:pt x="12971" y="203479"/>
                  <a:pt x="16862" y="203479"/>
                </a:cubicBezTo>
                <a:cubicBezTo>
                  <a:pt x="16862" y="203479"/>
                  <a:pt x="16862" y="203479"/>
                  <a:pt x="16862" y="128309"/>
                </a:cubicBezTo>
                <a:cubicBezTo>
                  <a:pt x="16862" y="128309"/>
                  <a:pt x="16862" y="128309"/>
                  <a:pt x="12971" y="128309"/>
                </a:cubicBezTo>
                <a:cubicBezTo>
                  <a:pt x="5188" y="128309"/>
                  <a:pt x="0" y="121829"/>
                  <a:pt x="0" y="115348"/>
                </a:cubicBezTo>
                <a:cubicBezTo>
                  <a:pt x="0" y="107572"/>
                  <a:pt x="5188" y="102388"/>
                  <a:pt x="12971" y="102388"/>
                </a:cubicBezTo>
                <a:cubicBezTo>
                  <a:pt x="12971" y="102388"/>
                  <a:pt x="12971" y="102388"/>
                  <a:pt x="45398" y="102388"/>
                </a:cubicBezTo>
                <a:cubicBezTo>
                  <a:pt x="44101" y="97204"/>
                  <a:pt x="42804" y="92019"/>
                  <a:pt x="42804" y="86835"/>
                </a:cubicBezTo>
                <a:cubicBezTo>
                  <a:pt x="42804" y="86835"/>
                  <a:pt x="42804" y="86835"/>
                  <a:pt x="42804" y="40178"/>
                </a:cubicBezTo>
                <a:cubicBezTo>
                  <a:pt x="42804" y="18145"/>
                  <a:pt x="60964" y="0"/>
                  <a:pt x="843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sp>
        <p:nvSpPr>
          <p:cNvPr id="28" name="椭圆 21"/>
          <p:cNvSpPr/>
          <p:nvPr/>
        </p:nvSpPr>
        <p:spPr>
          <a:xfrm>
            <a:off x="7813153" y="3739036"/>
            <a:ext cx="704132" cy="533027"/>
          </a:xfrm>
          <a:custGeom>
            <a:avLst/>
            <a:gdLst>
              <a:gd name="connsiteX0" fmla="*/ 73819 w 331341"/>
              <a:gd name="connsiteY0" fmla="*/ 138113 h 250825"/>
              <a:gd name="connsiteX1" fmla="*/ 58737 w 331341"/>
              <a:gd name="connsiteY1" fmla="*/ 152401 h 250825"/>
              <a:gd name="connsiteX2" fmla="*/ 73819 w 331341"/>
              <a:gd name="connsiteY2" fmla="*/ 166689 h 250825"/>
              <a:gd name="connsiteX3" fmla="*/ 88901 w 331341"/>
              <a:gd name="connsiteY3" fmla="*/ 152401 h 250825"/>
              <a:gd name="connsiteX4" fmla="*/ 73819 w 331341"/>
              <a:gd name="connsiteY4" fmla="*/ 138113 h 250825"/>
              <a:gd name="connsiteX5" fmla="*/ 75406 w 331341"/>
              <a:gd name="connsiteY5" fmla="*/ 123825 h 250825"/>
              <a:gd name="connsiteX6" fmla="*/ 103928 w 331341"/>
              <a:gd name="connsiteY6" fmla="*/ 153238 h 250825"/>
              <a:gd name="connsiteX7" fmla="*/ 97446 w 331341"/>
              <a:gd name="connsiteY7" fmla="*/ 171141 h 250825"/>
              <a:gd name="connsiteX8" fmla="*/ 113003 w 331341"/>
              <a:gd name="connsiteY8" fmla="*/ 200554 h 250825"/>
              <a:gd name="connsiteX9" fmla="*/ 113003 w 331341"/>
              <a:gd name="connsiteY9" fmla="*/ 204391 h 250825"/>
              <a:gd name="connsiteX10" fmla="*/ 107818 w 331341"/>
              <a:gd name="connsiteY10" fmla="*/ 205670 h 250825"/>
              <a:gd name="connsiteX11" fmla="*/ 96149 w 331341"/>
              <a:gd name="connsiteY11" fmla="*/ 199275 h 250825"/>
              <a:gd name="connsiteX12" fmla="*/ 94853 w 331341"/>
              <a:gd name="connsiteY12" fmla="*/ 212064 h 250825"/>
              <a:gd name="connsiteX13" fmla="*/ 93557 w 331341"/>
              <a:gd name="connsiteY13" fmla="*/ 214621 h 250825"/>
              <a:gd name="connsiteX14" fmla="*/ 92260 w 331341"/>
              <a:gd name="connsiteY14" fmla="*/ 214621 h 250825"/>
              <a:gd name="connsiteX15" fmla="*/ 88371 w 331341"/>
              <a:gd name="connsiteY15" fmla="*/ 213342 h 250825"/>
              <a:gd name="connsiteX16" fmla="*/ 75406 w 331341"/>
              <a:gd name="connsiteY16" fmla="*/ 189045 h 250825"/>
              <a:gd name="connsiteX17" fmla="*/ 61145 w 331341"/>
              <a:gd name="connsiteY17" fmla="*/ 213342 h 250825"/>
              <a:gd name="connsiteX18" fmla="*/ 57255 w 331341"/>
              <a:gd name="connsiteY18" fmla="*/ 214621 h 250825"/>
              <a:gd name="connsiteX19" fmla="*/ 55959 w 331341"/>
              <a:gd name="connsiteY19" fmla="*/ 214621 h 250825"/>
              <a:gd name="connsiteX20" fmla="*/ 54663 w 331341"/>
              <a:gd name="connsiteY20" fmla="*/ 212064 h 250825"/>
              <a:gd name="connsiteX21" fmla="*/ 53366 w 331341"/>
              <a:gd name="connsiteY21" fmla="*/ 199275 h 250825"/>
              <a:gd name="connsiteX22" fmla="*/ 41698 w 331341"/>
              <a:gd name="connsiteY22" fmla="*/ 205670 h 250825"/>
              <a:gd name="connsiteX23" fmla="*/ 37808 w 331341"/>
              <a:gd name="connsiteY23" fmla="*/ 204391 h 250825"/>
              <a:gd name="connsiteX24" fmla="*/ 36512 w 331341"/>
              <a:gd name="connsiteY24" fmla="*/ 200554 h 250825"/>
              <a:gd name="connsiteX25" fmla="*/ 52070 w 331341"/>
              <a:gd name="connsiteY25" fmla="*/ 171141 h 250825"/>
              <a:gd name="connsiteX26" fmla="*/ 45587 w 331341"/>
              <a:gd name="connsiteY26" fmla="*/ 153238 h 250825"/>
              <a:gd name="connsiteX27" fmla="*/ 75406 w 331341"/>
              <a:gd name="connsiteY27" fmla="*/ 123825 h 250825"/>
              <a:gd name="connsiteX28" fmla="*/ 15512 w 331341"/>
              <a:gd name="connsiteY28" fmla="*/ 47625 h 250825"/>
              <a:gd name="connsiteX29" fmla="*/ 159000 w 331341"/>
              <a:gd name="connsiteY29" fmla="*/ 47625 h 250825"/>
              <a:gd name="connsiteX30" fmla="*/ 148658 w 331341"/>
              <a:gd name="connsiteY30" fmla="*/ 69628 h 250825"/>
              <a:gd name="connsiteX31" fmla="*/ 147366 w 331341"/>
              <a:gd name="connsiteY31" fmla="*/ 73510 h 250825"/>
              <a:gd name="connsiteX32" fmla="*/ 23268 w 331341"/>
              <a:gd name="connsiteY32" fmla="*/ 73510 h 250825"/>
              <a:gd name="connsiteX33" fmla="*/ 23268 w 331341"/>
              <a:gd name="connsiteY33" fmla="*/ 224940 h 250825"/>
              <a:gd name="connsiteX34" fmla="*/ 248195 w 331341"/>
              <a:gd name="connsiteY34" fmla="*/ 224940 h 250825"/>
              <a:gd name="connsiteX35" fmla="*/ 248195 w 331341"/>
              <a:gd name="connsiteY35" fmla="*/ 142107 h 250825"/>
              <a:gd name="connsiteX36" fmla="*/ 271463 w 331341"/>
              <a:gd name="connsiteY36" fmla="*/ 143401 h 250825"/>
              <a:gd name="connsiteX37" fmla="*/ 271463 w 331341"/>
              <a:gd name="connsiteY37" fmla="*/ 235294 h 250825"/>
              <a:gd name="connsiteX38" fmla="*/ 255951 w 331341"/>
              <a:gd name="connsiteY38" fmla="*/ 250825 h 250825"/>
              <a:gd name="connsiteX39" fmla="*/ 15512 w 331341"/>
              <a:gd name="connsiteY39" fmla="*/ 250825 h 250825"/>
              <a:gd name="connsiteX40" fmla="*/ 0 w 331341"/>
              <a:gd name="connsiteY40" fmla="*/ 235294 h 250825"/>
              <a:gd name="connsiteX41" fmla="*/ 0 w 331341"/>
              <a:gd name="connsiteY41" fmla="*/ 63156 h 250825"/>
              <a:gd name="connsiteX42" fmla="*/ 15512 w 331341"/>
              <a:gd name="connsiteY42" fmla="*/ 47625 h 250825"/>
              <a:gd name="connsiteX43" fmla="*/ 175923 w 331341"/>
              <a:gd name="connsiteY43" fmla="*/ 0 h 250825"/>
              <a:gd name="connsiteX44" fmla="*/ 260350 w 331341"/>
              <a:gd name="connsiteY44" fmla="*/ 5179 h 250825"/>
              <a:gd name="connsiteX45" fmla="*/ 269442 w 331341"/>
              <a:gd name="connsiteY45" fmla="*/ 9063 h 250825"/>
              <a:gd name="connsiteX46" fmla="*/ 329189 w 331341"/>
              <a:gd name="connsiteY46" fmla="*/ 67322 h 250825"/>
              <a:gd name="connsiteX47" fmla="*/ 330488 w 331341"/>
              <a:gd name="connsiteY47" fmla="*/ 77680 h 250825"/>
              <a:gd name="connsiteX48" fmla="*/ 323994 w 331341"/>
              <a:gd name="connsiteY48" fmla="*/ 84153 h 250825"/>
              <a:gd name="connsiteX49" fmla="*/ 318798 w 331341"/>
              <a:gd name="connsiteY49" fmla="*/ 84153 h 250825"/>
              <a:gd name="connsiteX50" fmla="*/ 318798 w 331341"/>
              <a:gd name="connsiteY50" fmla="*/ 110046 h 250825"/>
              <a:gd name="connsiteX51" fmla="*/ 320097 w 331341"/>
              <a:gd name="connsiteY51" fmla="*/ 110046 h 250825"/>
              <a:gd name="connsiteX52" fmla="*/ 322695 w 331341"/>
              <a:gd name="connsiteY52" fmla="*/ 111341 h 250825"/>
              <a:gd name="connsiteX53" fmla="*/ 322695 w 331341"/>
              <a:gd name="connsiteY53" fmla="*/ 117814 h 250825"/>
              <a:gd name="connsiteX54" fmla="*/ 323994 w 331341"/>
              <a:gd name="connsiteY54" fmla="*/ 126877 h 250825"/>
              <a:gd name="connsiteX55" fmla="*/ 323994 w 331341"/>
              <a:gd name="connsiteY55" fmla="*/ 128171 h 250825"/>
              <a:gd name="connsiteX56" fmla="*/ 322695 w 331341"/>
              <a:gd name="connsiteY56" fmla="*/ 128171 h 250825"/>
              <a:gd name="connsiteX57" fmla="*/ 309706 w 331341"/>
              <a:gd name="connsiteY57" fmla="*/ 128171 h 250825"/>
              <a:gd name="connsiteX58" fmla="*/ 308407 w 331341"/>
              <a:gd name="connsiteY58" fmla="*/ 128171 h 250825"/>
              <a:gd name="connsiteX59" fmla="*/ 307109 w 331341"/>
              <a:gd name="connsiteY59" fmla="*/ 126877 h 250825"/>
              <a:gd name="connsiteX60" fmla="*/ 309706 w 331341"/>
              <a:gd name="connsiteY60" fmla="*/ 111341 h 250825"/>
              <a:gd name="connsiteX61" fmla="*/ 311005 w 331341"/>
              <a:gd name="connsiteY61" fmla="*/ 110046 h 250825"/>
              <a:gd name="connsiteX62" fmla="*/ 312304 w 331341"/>
              <a:gd name="connsiteY62" fmla="*/ 110046 h 250825"/>
              <a:gd name="connsiteX63" fmla="*/ 312304 w 331341"/>
              <a:gd name="connsiteY63" fmla="*/ 85448 h 250825"/>
              <a:gd name="connsiteX64" fmla="*/ 303212 w 331341"/>
              <a:gd name="connsiteY64" fmla="*/ 85448 h 250825"/>
              <a:gd name="connsiteX65" fmla="*/ 285028 w 331341"/>
              <a:gd name="connsiteY65" fmla="*/ 128171 h 250825"/>
              <a:gd name="connsiteX66" fmla="*/ 274637 w 331341"/>
              <a:gd name="connsiteY66" fmla="*/ 133350 h 250825"/>
              <a:gd name="connsiteX67" fmla="*/ 214889 w 331341"/>
              <a:gd name="connsiteY67" fmla="*/ 120404 h 250825"/>
              <a:gd name="connsiteX68" fmla="*/ 164234 w 331341"/>
              <a:gd name="connsiteY68" fmla="*/ 85448 h 250825"/>
              <a:gd name="connsiteX69" fmla="*/ 161636 w 331341"/>
              <a:gd name="connsiteY69" fmla="*/ 73796 h 250825"/>
              <a:gd name="connsiteX70" fmla="*/ 177222 w 331341"/>
              <a:gd name="connsiteY70" fmla="*/ 38840 h 250825"/>
              <a:gd name="connsiteX71" fmla="*/ 179820 w 331341"/>
              <a:gd name="connsiteY71" fmla="*/ 32367 h 250825"/>
              <a:gd name="connsiteX72" fmla="*/ 168130 w 331341"/>
              <a:gd name="connsiteY72" fmla="*/ 16831 h 250825"/>
              <a:gd name="connsiteX73" fmla="*/ 166831 w 331341"/>
              <a:gd name="connsiteY73" fmla="*/ 6473 h 250825"/>
              <a:gd name="connsiteX74" fmla="*/ 175923 w 331341"/>
              <a:gd name="connsiteY74"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31341" h="250825">
                <a:moveTo>
                  <a:pt x="73819" y="138113"/>
                </a:moveTo>
                <a:cubicBezTo>
                  <a:pt x="65489" y="138113"/>
                  <a:pt x="58737" y="144510"/>
                  <a:pt x="58737" y="152401"/>
                </a:cubicBezTo>
                <a:cubicBezTo>
                  <a:pt x="58737" y="160292"/>
                  <a:pt x="65489" y="166689"/>
                  <a:pt x="73819" y="166689"/>
                </a:cubicBezTo>
                <a:cubicBezTo>
                  <a:pt x="82149" y="166689"/>
                  <a:pt x="88901" y="160292"/>
                  <a:pt x="88901" y="152401"/>
                </a:cubicBezTo>
                <a:cubicBezTo>
                  <a:pt x="88901" y="144510"/>
                  <a:pt x="82149" y="138113"/>
                  <a:pt x="73819" y="138113"/>
                </a:cubicBezTo>
                <a:close/>
                <a:moveTo>
                  <a:pt x="75406" y="123825"/>
                </a:moveTo>
                <a:cubicBezTo>
                  <a:pt x="90964" y="123825"/>
                  <a:pt x="103928" y="136613"/>
                  <a:pt x="103928" y="153238"/>
                </a:cubicBezTo>
                <a:cubicBezTo>
                  <a:pt x="103928" y="159632"/>
                  <a:pt x="101335" y="166026"/>
                  <a:pt x="97446" y="171141"/>
                </a:cubicBezTo>
                <a:cubicBezTo>
                  <a:pt x="97446" y="171141"/>
                  <a:pt x="97446" y="171141"/>
                  <a:pt x="113003" y="200554"/>
                </a:cubicBezTo>
                <a:cubicBezTo>
                  <a:pt x="114300" y="201833"/>
                  <a:pt x="114300" y="203112"/>
                  <a:pt x="113003" y="204391"/>
                </a:cubicBezTo>
                <a:cubicBezTo>
                  <a:pt x="111707" y="205670"/>
                  <a:pt x="109114" y="205670"/>
                  <a:pt x="107818" y="205670"/>
                </a:cubicBezTo>
                <a:cubicBezTo>
                  <a:pt x="107818" y="205670"/>
                  <a:pt x="107818" y="205670"/>
                  <a:pt x="96149" y="199275"/>
                </a:cubicBezTo>
                <a:cubicBezTo>
                  <a:pt x="96149" y="199275"/>
                  <a:pt x="96149" y="199275"/>
                  <a:pt x="94853" y="212064"/>
                </a:cubicBezTo>
                <a:cubicBezTo>
                  <a:pt x="94853" y="213342"/>
                  <a:pt x="94853" y="214621"/>
                  <a:pt x="93557" y="214621"/>
                </a:cubicBezTo>
                <a:cubicBezTo>
                  <a:pt x="93557" y="214621"/>
                  <a:pt x="92260" y="214621"/>
                  <a:pt x="92260" y="214621"/>
                </a:cubicBezTo>
                <a:cubicBezTo>
                  <a:pt x="90964" y="215900"/>
                  <a:pt x="89667" y="214621"/>
                  <a:pt x="88371" y="213342"/>
                </a:cubicBezTo>
                <a:cubicBezTo>
                  <a:pt x="88371" y="213342"/>
                  <a:pt x="88371" y="213342"/>
                  <a:pt x="75406" y="189045"/>
                </a:cubicBezTo>
                <a:cubicBezTo>
                  <a:pt x="75406" y="189045"/>
                  <a:pt x="75406" y="189045"/>
                  <a:pt x="61145" y="213342"/>
                </a:cubicBezTo>
                <a:cubicBezTo>
                  <a:pt x="61145" y="214621"/>
                  <a:pt x="58552" y="215900"/>
                  <a:pt x="57255" y="214621"/>
                </a:cubicBezTo>
                <a:cubicBezTo>
                  <a:pt x="57255" y="214621"/>
                  <a:pt x="57255" y="214621"/>
                  <a:pt x="55959" y="214621"/>
                </a:cubicBezTo>
                <a:cubicBezTo>
                  <a:pt x="55959" y="214621"/>
                  <a:pt x="54663" y="213342"/>
                  <a:pt x="54663" y="212064"/>
                </a:cubicBezTo>
                <a:cubicBezTo>
                  <a:pt x="54663" y="212064"/>
                  <a:pt x="54663" y="212064"/>
                  <a:pt x="53366" y="199275"/>
                </a:cubicBezTo>
                <a:cubicBezTo>
                  <a:pt x="53366" y="199275"/>
                  <a:pt x="53366" y="199275"/>
                  <a:pt x="41698" y="205670"/>
                </a:cubicBezTo>
                <a:cubicBezTo>
                  <a:pt x="40401" y="205670"/>
                  <a:pt x="39105" y="205670"/>
                  <a:pt x="37808" y="204391"/>
                </a:cubicBezTo>
                <a:cubicBezTo>
                  <a:pt x="36512" y="203112"/>
                  <a:pt x="36512" y="201833"/>
                  <a:pt x="36512" y="200554"/>
                </a:cubicBezTo>
                <a:cubicBezTo>
                  <a:pt x="36512" y="200554"/>
                  <a:pt x="36512" y="200554"/>
                  <a:pt x="52070" y="171141"/>
                </a:cubicBezTo>
                <a:cubicBezTo>
                  <a:pt x="48180" y="166026"/>
                  <a:pt x="45587" y="159632"/>
                  <a:pt x="45587" y="153238"/>
                </a:cubicBezTo>
                <a:cubicBezTo>
                  <a:pt x="45587" y="136613"/>
                  <a:pt x="58552" y="123825"/>
                  <a:pt x="75406" y="123825"/>
                </a:cubicBezTo>
                <a:close/>
                <a:moveTo>
                  <a:pt x="15512" y="47625"/>
                </a:moveTo>
                <a:cubicBezTo>
                  <a:pt x="15512" y="47625"/>
                  <a:pt x="15512" y="47625"/>
                  <a:pt x="159000" y="47625"/>
                </a:cubicBezTo>
                <a:cubicBezTo>
                  <a:pt x="159000" y="47625"/>
                  <a:pt x="159000" y="47625"/>
                  <a:pt x="148658" y="69628"/>
                </a:cubicBezTo>
                <a:cubicBezTo>
                  <a:pt x="148658" y="70922"/>
                  <a:pt x="148658" y="72216"/>
                  <a:pt x="147366" y="73510"/>
                </a:cubicBezTo>
                <a:cubicBezTo>
                  <a:pt x="147366" y="73510"/>
                  <a:pt x="147366" y="73510"/>
                  <a:pt x="23268" y="73510"/>
                </a:cubicBezTo>
                <a:cubicBezTo>
                  <a:pt x="23268" y="73510"/>
                  <a:pt x="23268" y="73510"/>
                  <a:pt x="23268" y="224940"/>
                </a:cubicBezTo>
                <a:cubicBezTo>
                  <a:pt x="23268" y="224940"/>
                  <a:pt x="23268" y="224940"/>
                  <a:pt x="248195" y="224940"/>
                </a:cubicBezTo>
                <a:cubicBezTo>
                  <a:pt x="248195" y="224940"/>
                  <a:pt x="248195" y="224940"/>
                  <a:pt x="248195" y="142107"/>
                </a:cubicBezTo>
                <a:cubicBezTo>
                  <a:pt x="255951" y="143401"/>
                  <a:pt x="263707" y="143401"/>
                  <a:pt x="271463" y="143401"/>
                </a:cubicBezTo>
                <a:cubicBezTo>
                  <a:pt x="271463" y="143401"/>
                  <a:pt x="271463" y="143401"/>
                  <a:pt x="271463" y="235294"/>
                </a:cubicBezTo>
                <a:cubicBezTo>
                  <a:pt x="271463" y="243060"/>
                  <a:pt x="263707" y="250825"/>
                  <a:pt x="255951" y="250825"/>
                </a:cubicBezTo>
                <a:cubicBezTo>
                  <a:pt x="255951" y="250825"/>
                  <a:pt x="255951" y="250825"/>
                  <a:pt x="15512" y="250825"/>
                </a:cubicBezTo>
                <a:cubicBezTo>
                  <a:pt x="6463" y="250825"/>
                  <a:pt x="0" y="243060"/>
                  <a:pt x="0" y="235294"/>
                </a:cubicBezTo>
                <a:cubicBezTo>
                  <a:pt x="0" y="235294"/>
                  <a:pt x="0" y="235294"/>
                  <a:pt x="0" y="63156"/>
                </a:cubicBezTo>
                <a:cubicBezTo>
                  <a:pt x="0" y="54096"/>
                  <a:pt x="6463" y="47625"/>
                  <a:pt x="15512" y="47625"/>
                </a:cubicBezTo>
                <a:close/>
                <a:moveTo>
                  <a:pt x="175923" y="0"/>
                </a:moveTo>
                <a:cubicBezTo>
                  <a:pt x="175923" y="0"/>
                  <a:pt x="175923" y="0"/>
                  <a:pt x="260350" y="5179"/>
                </a:cubicBezTo>
                <a:cubicBezTo>
                  <a:pt x="264246" y="3884"/>
                  <a:pt x="266844" y="5179"/>
                  <a:pt x="269442" y="9063"/>
                </a:cubicBezTo>
                <a:cubicBezTo>
                  <a:pt x="269442" y="9063"/>
                  <a:pt x="269442" y="9063"/>
                  <a:pt x="329189" y="67322"/>
                </a:cubicBezTo>
                <a:cubicBezTo>
                  <a:pt x="331787" y="69912"/>
                  <a:pt x="331787" y="75090"/>
                  <a:pt x="330488" y="77680"/>
                </a:cubicBezTo>
                <a:cubicBezTo>
                  <a:pt x="329189" y="81564"/>
                  <a:pt x="327890" y="82858"/>
                  <a:pt x="323994" y="84153"/>
                </a:cubicBezTo>
                <a:cubicBezTo>
                  <a:pt x="323994" y="84153"/>
                  <a:pt x="323994" y="84153"/>
                  <a:pt x="318798" y="84153"/>
                </a:cubicBezTo>
                <a:cubicBezTo>
                  <a:pt x="318798" y="84153"/>
                  <a:pt x="318798" y="84153"/>
                  <a:pt x="318798" y="110046"/>
                </a:cubicBezTo>
                <a:cubicBezTo>
                  <a:pt x="318798" y="110046"/>
                  <a:pt x="318798" y="110046"/>
                  <a:pt x="320097" y="110046"/>
                </a:cubicBezTo>
                <a:cubicBezTo>
                  <a:pt x="321396" y="110046"/>
                  <a:pt x="322695" y="111341"/>
                  <a:pt x="322695" y="111341"/>
                </a:cubicBezTo>
                <a:cubicBezTo>
                  <a:pt x="322695" y="111341"/>
                  <a:pt x="322695" y="111341"/>
                  <a:pt x="322695" y="117814"/>
                </a:cubicBezTo>
                <a:cubicBezTo>
                  <a:pt x="323994" y="120404"/>
                  <a:pt x="323994" y="122993"/>
                  <a:pt x="323994" y="126877"/>
                </a:cubicBezTo>
                <a:cubicBezTo>
                  <a:pt x="323994" y="126877"/>
                  <a:pt x="323994" y="126877"/>
                  <a:pt x="323994" y="128171"/>
                </a:cubicBezTo>
                <a:cubicBezTo>
                  <a:pt x="323994" y="128171"/>
                  <a:pt x="322695" y="128171"/>
                  <a:pt x="322695" y="128171"/>
                </a:cubicBezTo>
                <a:cubicBezTo>
                  <a:pt x="322695" y="128171"/>
                  <a:pt x="322695" y="128171"/>
                  <a:pt x="309706" y="128171"/>
                </a:cubicBezTo>
                <a:cubicBezTo>
                  <a:pt x="308407" y="128171"/>
                  <a:pt x="308407" y="128171"/>
                  <a:pt x="308407" y="128171"/>
                </a:cubicBezTo>
                <a:cubicBezTo>
                  <a:pt x="308407" y="126877"/>
                  <a:pt x="307109" y="126877"/>
                  <a:pt x="307109" y="126877"/>
                </a:cubicBezTo>
                <a:cubicBezTo>
                  <a:pt x="307109" y="126877"/>
                  <a:pt x="307109" y="126877"/>
                  <a:pt x="309706" y="111341"/>
                </a:cubicBezTo>
                <a:cubicBezTo>
                  <a:pt x="309706" y="111341"/>
                  <a:pt x="311005" y="110046"/>
                  <a:pt x="311005" y="110046"/>
                </a:cubicBezTo>
                <a:cubicBezTo>
                  <a:pt x="311005" y="110046"/>
                  <a:pt x="311005" y="110046"/>
                  <a:pt x="312304" y="110046"/>
                </a:cubicBezTo>
                <a:cubicBezTo>
                  <a:pt x="312304" y="110046"/>
                  <a:pt x="312304" y="110046"/>
                  <a:pt x="312304" y="85448"/>
                </a:cubicBezTo>
                <a:cubicBezTo>
                  <a:pt x="312304" y="85448"/>
                  <a:pt x="312304" y="85448"/>
                  <a:pt x="303212" y="85448"/>
                </a:cubicBezTo>
                <a:cubicBezTo>
                  <a:pt x="303212" y="85448"/>
                  <a:pt x="303212" y="85448"/>
                  <a:pt x="285028" y="128171"/>
                </a:cubicBezTo>
                <a:cubicBezTo>
                  <a:pt x="282430" y="132055"/>
                  <a:pt x="278534" y="133350"/>
                  <a:pt x="274637" y="133350"/>
                </a:cubicBezTo>
                <a:cubicBezTo>
                  <a:pt x="253855" y="133350"/>
                  <a:pt x="233073" y="128171"/>
                  <a:pt x="214889" y="120404"/>
                </a:cubicBezTo>
                <a:cubicBezTo>
                  <a:pt x="195406" y="112636"/>
                  <a:pt x="178521" y="99689"/>
                  <a:pt x="164234" y="85448"/>
                </a:cubicBezTo>
                <a:cubicBezTo>
                  <a:pt x="160337" y="81564"/>
                  <a:pt x="160337" y="77680"/>
                  <a:pt x="161636" y="73796"/>
                </a:cubicBezTo>
                <a:cubicBezTo>
                  <a:pt x="172027" y="51787"/>
                  <a:pt x="169429" y="58260"/>
                  <a:pt x="177222" y="38840"/>
                </a:cubicBezTo>
                <a:cubicBezTo>
                  <a:pt x="177222" y="38840"/>
                  <a:pt x="177222" y="38840"/>
                  <a:pt x="179820" y="32367"/>
                </a:cubicBezTo>
                <a:cubicBezTo>
                  <a:pt x="179820" y="32367"/>
                  <a:pt x="179820" y="32367"/>
                  <a:pt x="168130" y="16831"/>
                </a:cubicBezTo>
                <a:cubicBezTo>
                  <a:pt x="165532" y="14241"/>
                  <a:pt x="165532" y="10357"/>
                  <a:pt x="166831" y="6473"/>
                </a:cubicBezTo>
                <a:cubicBezTo>
                  <a:pt x="168130" y="2589"/>
                  <a:pt x="172027" y="0"/>
                  <a:pt x="1759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435" tIns="48218" rIns="96435" bIns="48218"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900">
              <a:solidFill>
                <a:schemeClr val="bg1"/>
              </a:solidFill>
              <a:latin typeface="Hiragino Sans GB W3" charset="-122"/>
              <a:ea typeface="Hiragino Sans GB W3" charset="-122"/>
              <a:cs typeface="Hiragino Sans GB W3" charset="-122"/>
            </a:endParaRPr>
          </a:p>
        </p:txBody>
      </p:sp>
      <p:grpSp>
        <p:nvGrpSpPr>
          <p:cNvPr id="29" name="组合 22"/>
          <p:cNvGrpSpPr/>
          <p:nvPr/>
        </p:nvGrpSpPr>
        <p:grpSpPr>
          <a:xfrm>
            <a:off x="8769624" y="1808856"/>
            <a:ext cx="3272135" cy="909647"/>
            <a:chOff x="6723970" y="2930779"/>
            <a:chExt cx="3102639" cy="862527"/>
          </a:xfrm>
        </p:grpSpPr>
        <p:sp>
          <p:nvSpPr>
            <p:cNvPr id="30" name="矩形 29"/>
            <p:cNvSpPr/>
            <p:nvPr/>
          </p:nvSpPr>
          <p:spPr>
            <a:xfrm>
              <a:off x="6723970" y="3285516"/>
              <a:ext cx="3102639" cy="50779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31" name="矩形 30"/>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32" name="组合 25"/>
          <p:cNvGrpSpPr/>
          <p:nvPr/>
        </p:nvGrpSpPr>
        <p:grpSpPr>
          <a:xfrm>
            <a:off x="8769624" y="5067481"/>
            <a:ext cx="3272135" cy="909647"/>
            <a:chOff x="6723970" y="2930779"/>
            <a:chExt cx="3102639" cy="862527"/>
          </a:xfrm>
        </p:grpSpPr>
        <p:sp>
          <p:nvSpPr>
            <p:cNvPr id="33" name="矩形 32"/>
            <p:cNvSpPr/>
            <p:nvPr/>
          </p:nvSpPr>
          <p:spPr>
            <a:xfrm>
              <a:off x="6723970" y="3285516"/>
              <a:ext cx="3102639" cy="50779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34" name="矩形 33"/>
            <p:cNvSpPr/>
            <p:nvPr/>
          </p:nvSpPr>
          <p:spPr>
            <a:xfrm>
              <a:off x="6723970" y="2930779"/>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35" name="组合 28"/>
          <p:cNvGrpSpPr/>
          <p:nvPr/>
        </p:nvGrpSpPr>
        <p:grpSpPr>
          <a:xfrm>
            <a:off x="816993" y="1808856"/>
            <a:ext cx="3272135" cy="909647"/>
            <a:chOff x="6723970" y="2930779"/>
            <a:chExt cx="3102639" cy="862527"/>
          </a:xfrm>
        </p:grpSpPr>
        <p:sp>
          <p:nvSpPr>
            <p:cNvPr id="36" name="矩形 35"/>
            <p:cNvSpPr/>
            <p:nvPr/>
          </p:nvSpPr>
          <p:spPr>
            <a:xfrm>
              <a:off x="6723970" y="3285516"/>
              <a:ext cx="3102639" cy="507790"/>
            </a:xfrm>
            <a:prstGeom prst="rect">
              <a:avLst/>
            </a:prstGeom>
          </p:spPr>
          <p:txBody>
            <a:bodyPr wrap="square">
              <a:spAutoFit/>
              <a:scene3d>
                <a:camera prst="orthographicFront"/>
                <a:lightRig rig="threePt" dir="t"/>
              </a:scene3d>
              <a:sp3d contourW="12700"/>
            </a:bodyPr>
            <a:lstStyle/>
            <a:p>
              <a:pPr algn="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37" name="矩形 36"/>
            <p:cNvSpPr/>
            <p:nvPr/>
          </p:nvSpPr>
          <p:spPr>
            <a:xfrm>
              <a:off x="7584635" y="2930779"/>
              <a:ext cx="2241974" cy="4381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38" name="组合 31"/>
          <p:cNvGrpSpPr/>
          <p:nvPr/>
        </p:nvGrpSpPr>
        <p:grpSpPr>
          <a:xfrm>
            <a:off x="816993" y="5067481"/>
            <a:ext cx="3272135" cy="909647"/>
            <a:chOff x="6723970" y="2930779"/>
            <a:chExt cx="3102639" cy="862527"/>
          </a:xfrm>
        </p:grpSpPr>
        <p:sp>
          <p:nvSpPr>
            <p:cNvPr id="39" name="矩形 38"/>
            <p:cNvSpPr/>
            <p:nvPr/>
          </p:nvSpPr>
          <p:spPr>
            <a:xfrm>
              <a:off x="6723970" y="3285516"/>
              <a:ext cx="3102639" cy="507790"/>
            </a:xfrm>
            <a:prstGeom prst="rect">
              <a:avLst/>
            </a:prstGeom>
          </p:spPr>
          <p:txBody>
            <a:bodyPr wrap="square">
              <a:spAutoFit/>
              <a:scene3d>
                <a:camera prst="orthographicFront"/>
                <a:lightRig rig="threePt" dir="t"/>
              </a:scene3d>
              <a:sp3d contourW="12700"/>
            </a:bodyPr>
            <a:lstStyle/>
            <a:p>
              <a:pPr algn="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40" name="矩形 39"/>
            <p:cNvSpPr/>
            <p:nvPr/>
          </p:nvSpPr>
          <p:spPr>
            <a:xfrm>
              <a:off x="7584635" y="2930779"/>
              <a:ext cx="2241974" cy="4381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41" name="文本框 4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42" name="矩形 41"/>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strips(downLeft)">
                                      <p:cBhvr>
                                        <p:cTn id="10" dur="500"/>
                                        <p:tgtEl>
                                          <p:spTgt spid="25"/>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downLeft)">
                                      <p:cBhvr>
                                        <p:cTn id="13" dur="500"/>
                                        <p:tgtEl>
                                          <p:spTgt spid="2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strips(downLeft)">
                                      <p:cBhvr>
                                        <p:cTn id="16" dur="500"/>
                                        <p:tgtEl>
                                          <p:spTgt spid="27"/>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strips(downLeft)">
                                      <p:cBhvr>
                                        <p:cTn id="19" dur="500"/>
                                        <p:tgtEl>
                                          <p:spTgt spid="28"/>
                                        </p:tgtEl>
                                      </p:cBhvr>
                                    </p:animEffect>
                                  </p:childTnLst>
                                </p:cTn>
                              </p:par>
                              <p:par>
                                <p:cTn id="20" presetID="18" presetClass="entr" presetSubtype="12"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trips(downLeft)">
                                      <p:cBhvr>
                                        <p:cTn id="22" dur="500"/>
                                        <p:tgtEl>
                                          <p:spTgt spid="29"/>
                                        </p:tgtEl>
                                      </p:cBhvr>
                                    </p:animEffect>
                                  </p:childTnLst>
                                </p:cTn>
                              </p:par>
                              <p:par>
                                <p:cTn id="23" presetID="18" presetClass="entr" presetSubtype="12"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strips(downLeft)">
                                      <p:cBhvr>
                                        <p:cTn id="25" dur="500"/>
                                        <p:tgtEl>
                                          <p:spTgt spid="32"/>
                                        </p:tgtEl>
                                      </p:cBhvr>
                                    </p:animEffect>
                                  </p:childTnLst>
                                </p:cTn>
                              </p:par>
                              <p:par>
                                <p:cTn id="26" presetID="18" presetClass="entr" presetSubtype="12"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strips(downLeft)">
                                      <p:cBhvr>
                                        <p:cTn id="28" dur="500"/>
                                        <p:tgtEl>
                                          <p:spTgt spid="35"/>
                                        </p:tgtEl>
                                      </p:cBhvr>
                                    </p:animEffect>
                                  </p:childTnLst>
                                </p:cTn>
                              </p:par>
                              <p:par>
                                <p:cTn id="29" presetID="18" presetClass="entr" presetSubtype="1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strips(downLeft)">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P spid="27" grpId="0" animBg="1"/>
      <p:bldP spid="28" grpId="0" animBg="1"/>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467ea1a4-08e3-4b07-ab7d-646249f5c792"/>
          <p:cNvGrpSpPr>
            <a:grpSpLocks noChangeAspect="1"/>
          </p:cNvGrpSpPr>
          <p:nvPr/>
        </p:nvGrpSpPr>
        <p:grpSpPr>
          <a:xfrm>
            <a:off x="2779746" y="2479765"/>
            <a:ext cx="7299258" cy="2675108"/>
            <a:chOff x="3381688" y="2526947"/>
            <a:chExt cx="5962705" cy="2185275"/>
          </a:xfrm>
          <a:solidFill>
            <a:schemeClr val="accent1"/>
          </a:solidFill>
        </p:grpSpPr>
        <p:cxnSp>
          <p:nvCxnSpPr>
            <p:cNvPr id="4" name="Straight Arrow Connector 2"/>
            <p:cNvCxnSpPr/>
            <p:nvPr/>
          </p:nvCxnSpPr>
          <p:spPr>
            <a:xfrm>
              <a:off x="5027872" y="4202411"/>
              <a:ext cx="0" cy="509811"/>
            </a:xfrm>
            <a:prstGeom prst="straightConnector1">
              <a:avLst/>
            </a:prstGeom>
            <a:grpFill/>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5" name="Straight Arrow Connector 3"/>
            <p:cNvCxnSpPr/>
            <p:nvPr/>
          </p:nvCxnSpPr>
          <p:spPr>
            <a:xfrm>
              <a:off x="7653322" y="4187162"/>
              <a:ext cx="0" cy="525060"/>
            </a:xfrm>
            <a:prstGeom prst="straightConnector1">
              <a:avLst/>
            </a:prstGeom>
            <a:grpFill/>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6" name="Freeform: Shape 4"/>
            <p:cNvSpPr/>
            <p:nvPr/>
          </p:nvSpPr>
          <p:spPr bwMode="auto">
            <a:xfrm>
              <a:off x="4587172" y="3018120"/>
              <a:ext cx="922766" cy="1399769"/>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solidFill>
              <a:schemeClr val="accent2"/>
            </a:solidFill>
            <a:ln w="15875">
              <a:noFill/>
              <a:miter lim="800000"/>
            </a:ln>
          </p:spPr>
          <p:txBody>
            <a:bodyPr anchor="ctr"/>
            <a:lstStyle/>
            <a:p>
              <a:pPr algn="ctr"/>
              <a:endParaRPr sz="2000">
                <a:solidFill>
                  <a:schemeClr val="bg1"/>
                </a:solidFill>
              </a:endParaRPr>
            </a:p>
          </p:txBody>
        </p:sp>
        <p:sp>
          <p:nvSpPr>
            <p:cNvPr id="7" name="Freeform: Shape 5"/>
            <p:cNvSpPr/>
            <p:nvPr/>
          </p:nvSpPr>
          <p:spPr bwMode="auto">
            <a:xfrm>
              <a:off x="7192444" y="3018120"/>
              <a:ext cx="922766" cy="1399769"/>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solidFill>
              <a:schemeClr val="accent2"/>
            </a:solidFill>
            <a:ln w="15875">
              <a:noFill/>
              <a:miter lim="800000"/>
            </a:ln>
          </p:spPr>
          <p:txBody>
            <a:bodyPr anchor="ctr"/>
            <a:lstStyle/>
            <a:p>
              <a:pPr algn="ctr"/>
              <a:endParaRPr sz="2000">
                <a:solidFill>
                  <a:schemeClr val="bg1"/>
                </a:solidFill>
              </a:endParaRPr>
            </a:p>
          </p:txBody>
        </p:sp>
        <p:sp>
          <p:nvSpPr>
            <p:cNvPr id="8" name="Freeform: Shape 6"/>
            <p:cNvSpPr/>
            <p:nvPr/>
          </p:nvSpPr>
          <p:spPr bwMode="auto">
            <a:xfrm>
              <a:off x="8670223" y="3206671"/>
              <a:ext cx="674170" cy="1022667"/>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grpFill/>
            <a:ln w="15875">
              <a:noFill/>
              <a:miter lim="800000"/>
            </a:ln>
          </p:spPr>
          <p:txBody>
            <a:bodyPr anchor="ctr"/>
            <a:lstStyle/>
            <a:p>
              <a:pPr algn="ctr"/>
              <a:endParaRPr sz="2000">
                <a:solidFill>
                  <a:schemeClr val="bg1"/>
                </a:solidFill>
              </a:endParaRPr>
            </a:p>
          </p:txBody>
        </p:sp>
        <p:sp>
          <p:nvSpPr>
            <p:cNvPr id="9" name="Freeform: Shape 7"/>
            <p:cNvSpPr/>
            <p:nvPr/>
          </p:nvSpPr>
          <p:spPr bwMode="auto">
            <a:xfrm>
              <a:off x="3381688" y="3206671"/>
              <a:ext cx="674170" cy="1022667"/>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grpFill/>
            <a:ln w="15875">
              <a:noFill/>
              <a:miter lim="800000"/>
            </a:ln>
          </p:spPr>
          <p:txBody>
            <a:bodyPr anchor="ctr"/>
            <a:lstStyle/>
            <a:p>
              <a:pPr algn="ctr"/>
              <a:endParaRPr sz="2000">
                <a:solidFill>
                  <a:schemeClr val="bg1"/>
                </a:solidFill>
              </a:endParaRPr>
            </a:p>
          </p:txBody>
        </p:sp>
        <p:cxnSp>
          <p:nvCxnSpPr>
            <p:cNvPr id="10" name="Straight Arrow Connector 8"/>
            <p:cNvCxnSpPr/>
            <p:nvPr/>
          </p:nvCxnSpPr>
          <p:spPr>
            <a:xfrm flipV="1">
              <a:off x="5941158" y="2526947"/>
              <a:ext cx="0" cy="423241"/>
            </a:xfrm>
            <a:prstGeom prst="straightConnector1">
              <a:avLst/>
            </a:prstGeom>
            <a:grpFill/>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1" name="Freeform: Shape 9"/>
            <p:cNvSpPr/>
            <p:nvPr/>
          </p:nvSpPr>
          <p:spPr bwMode="auto">
            <a:xfrm>
              <a:off x="5656317" y="2879972"/>
              <a:ext cx="1104907" cy="1676065"/>
            </a:xfrm>
            <a:custGeom>
              <a:avLst/>
              <a:gdLst>
                <a:gd name="T0" fmla="*/ 1226 w 6380"/>
                <a:gd name="T1" fmla="*/ 9676 h 9678"/>
                <a:gd name="T2" fmla="*/ 1034 w 6380"/>
                <a:gd name="T3" fmla="*/ 9652 h 9678"/>
                <a:gd name="T4" fmla="*/ 846 w 6380"/>
                <a:gd name="T5" fmla="*/ 9600 h 9678"/>
                <a:gd name="T6" fmla="*/ 666 w 6380"/>
                <a:gd name="T7" fmla="*/ 9518 h 9678"/>
                <a:gd name="T8" fmla="*/ 500 w 6380"/>
                <a:gd name="T9" fmla="*/ 9408 h 9678"/>
                <a:gd name="T10" fmla="*/ 348 w 6380"/>
                <a:gd name="T11" fmla="*/ 9268 h 9678"/>
                <a:gd name="T12" fmla="*/ 262 w 6380"/>
                <a:gd name="T13" fmla="*/ 9168 h 9678"/>
                <a:gd name="T14" fmla="*/ 156 w 6380"/>
                <a:gd name="T15" fmla="*/ 9004 h 9678"/>
                <a:gd name="T16" fmla="*/ 78 w 6380"/>
                <a:gd name="T17" fmla="*/ 8832 h 9678"/>
                <a:gd name="T18" fmla="*/ 26 w 6380"/>
                <a:gd name="T19" fmla="*/ 8652 h 9678"/>
                <a:gd name="T20" fmla="*/ 2 w 6380"/>
                <a:gd name="T21" fmla="*/ 8466 h 9678"/>
                <a:gd name="T22" fmla="*/ 4 w 6380"/>
                <a:gd name="T23" fmla="*/ 8282 h 9678"/>
                <a:gd name="T24" fmla="*/ 32 w 6380"/>
                <a:gd name="T25" fmla="*/ 8098 h 9678"/>
                <a:gd name="T26" fmla="*/ 88 w 6380"/>
                <a:gd name="T27" fmla="*/ 7918 h 9678"/>
                <a:gd name="T28" fmla="*/ 168 w 6380"/>
                <a:gd name="T29" fmla="*/ 7748 h 9678"/>
                <a:gd name="T30" fmla="*/ 276 w 6380"/>
                <a:gd name="T31" fmla="*/ 7588 h 9678"/>
                <a:gd name="T32" fmla="*/ 410 w 6380"/>
                <a:gd name="T33" fmla="*/ 7442 h 9678"/>
                <a:gd name="T34" fmla="*/ 410 w 6380"/>
                <a:gd name="T35" fmla="*/ 2234 h 9678"/>
                <a:gd name="T36" fmla="*/ 276 w 6380"/>
                <a:gd name="T37" fmla="*/ 2090 h 9678"/>
                <a:gd name="T38" fmla="*/ 168 w 6380"/>
                <a:gd name="T39" fmla="*/ 1930 h 9678"/>
                <a:gd name="T40" fmla="*/ 88 w 6380"/>
                <a:gd name="T41" fmla="*/ 1760 h 9678"/>
                <a:gd name="T42" fmla="*/ 32 w 6380"/>
                <a:gd name="T43" fmla="*/ 1580 h 9678"/>
                <a:gd name="T44" fmla="*/ 4 w 6380"/>
                <a:gd name="T45" fmla="*/ 1396 h 9678"/>
                <a:gd name="T46" fmla="*/ 2 w 6380"/>
                <a:gd name="T47" fmla="*/ 1210 h 9678"/>
                <a:gd name="T48" fmla="*/ 26 w 6380"/>
                <a:gd name="T49" fmla="*/ 1026 h 9678"/>
                <a:gd name="T50" fmla="*/ 78 w 6380"/>
                <a:gd name="T51" fmla="*/ 846 h 9678"/>
                <a:gd name="T52" fmla="*/ 156 w 6380"/>
                <a:gd name="T53" fmla="*/ 672 h 9678"/>
                <a:gd name="T54" fmla="*/ 262 w 6380"/>
                <a:gd name="T55" fmla="*/ 510 h 9678"/>
                <a:gd name="T56" fmla="*/ 348 w 6380"/>
                <a:gd name="T57" fmla="*/ 410 h 9678"/>
                <a:gd name="T58" fmla="*/ 492 w 6380"/>
                <a:gd name="T59" fmla="*/ 276 h 9678"/>
                <a:gd name="T60" fmla="*/ 652 w 6380"/>
                <a:gd name="T61" fmla="*/ 168 h 9678"/>
                <a:gd name="T62" fmla="*/ 822 w 6380"/>
                <a:gd name="T63" fmla="*/ 86 h 9678"/>
                <a:gd name="T64" fmla="*/ 1002 w 6380"/>
                <a:gd name="T65" fmla="*/ 32 h 9678"/>
                <a:gd name="T66" fmla="*/ 1186 w 6380"/>
                <a:gd name="T67" fmla="*/ 4 h 9678"/>
                <a:gd name="T68" fmla="*/ 1372 w 6380"/>
                <a:gd name="T69" fmla="*/ 2 h 9678"/>
                <a:gd name="T70" fmla="*/ 1556 w 6380"/>
                <a:gd name="T71" fmla="*/ 26 h 9678"/>
                <a:gd name="T72" fmla="*/ 1736 w 6380"/>
                <a:gd name="T73" fmla="*/ 78 h 9678"/>
                <a:gd name="T74" fmla="*/ 1910 w 6380"/>
                <a:gd name="T75" fmla="*/ 156 h 9678"/>
                <a:gd name="T76" fmla="*/ 2072 w 6380"/>
                <a:gd name="T77" fmla="*/ 262 h 9678"/>
                <a:gd name="T78" fmla="*/ 5970 w 6380"/>
                <a:gd name="T79" fmla="*/ 3896 h 9678"/>
                <a:gd name="T80" fmla="*/ 6062 w 6380"/>
                <a:gd name="T81" fmla="*/ 3992 h 9678"/>
                <a:gd name="T82" fmla="*/ 6180 w 6380"/>
                <a:gd name="T83" fmla="*/ 4150 h 9678"/>
                <a:gd name="T84" fmla="*/ 6274 w 6380"/>
                <a:gd name="T85" fmla="*/ 4324 h 9678"/>
                <a:gd name="T86" fmla="*/ 6338 w 6380"/>
                <a:gd name="T87" fmla="*/ 4510 h 9678"/>
                <a:gd name="T88" fmla="*/ 6374 w 6380"/>
                <a:gd name="T89" fmla="*/ 4706 h 9678"/>
                <a:gd name="T90" fmla="*/ 6380 w 6380"/>
                <a:gd name="T91" fmla="*/ 4838 h 9678"/>
                <a:gd name="T92" fmla="*/ 6364 w 6380"/>
                <a:gd name="T93" fmla="*/ 5038 h 9678"/>
                <a:gd name="T94" fmla="*/ 6320 w 6380"/>
                <a:gd name="T95" fmla="*/ 5230 h 9678"/>
                <a:gd name="T96" fmla="*/ 6246 w 6380"/>
                <a:gd name="T97" fmla="*/ 5412 h 9678"/>
                <a:gd name="T98" fmla="*/ 6144 w 6380"/>
                <a:gd name="T99" fmla="*/ 5582 h 9678"/>
                <a:gd name="T100" fmla="*/ 6018 w 6380"/>
                <a:gd name="T101" fmla="*/ 5736 h 9678"/>
                <a:gd name="T102" fmla="*/ 2174 w 6380"/>
                <a:gd name="T103" fmla="*/ 9330 h 9678"/>
                <a:gd name="T104" fmla="*/ 2026 w 6380"/>
                <a:gd name="T105" fmla="*/ 9448 h 9678"/>
                <a:gd name="T106" fmla="*/ 1868 w 6380"/>
                <a:gd name="T107" fmla="*/ 9542 h 9678"/>
                <a:gd name="T108" fmla="*/ 1700 w 6380"/>
                <a:gd name="T109" fmla="*/ 9612 h 9678"/>
                <a:gd name="T110" fmla="*/ 1528 w 6380"/>
                <a:gd name="T111" fmla="*/ 9656 h 9678"/>
                <a:gd name="T112" fmla="*/ 1350 w 6380"/>
                <a:gd name="T113" fmla="*/ 9676 h 9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80" h="9678">
                  <a:moveTo>
                    <a:pt x="1292" y="9678"/>
                  </a:moveTo>
                  <a:lnTo>
                    <a:pt x="1292" y="9678"/>
                  </a:lnTo>
                  <a:lnTo>
                    <a:pt x="1226" y="9676"/>
                  </a:lnTo>
                  <a:lnTo>
                    <a:pt x="1162" y="9672"/>
                  </a:lnTo>
                  <a:lnTo>
                    <a:pt x="1098" y="9664"/>
                  </a:lnTo>
                  <a:lnTo>
                    <a:pt x="1034" y="9652"/>
                  </a:lnTo>
                  <a:lnTo>
                    <a:pt x="970" y="9638"/>
                  </a:lnTo>
                  <a:lnTo>
                    <a:pt x="908" y="9620"/>
                  </a:lnTo>
                  <a:lnTo>
                    <a:pt x="846" y="9600"/>
                  </a:lnTo>
                  <a:lnTo>
                    <a:pt x="786" y="9576"/>
                  </a:lnTo>
                  <a:lnTo>
                    <a:pt x="726" y="9548"/>
                  </a:lnTo>
                  <a:lnTo>
                    <a:pt x="666" y="9518"/>
                  </a:lnTo>
                  <a:lnTo>
                    <a:pt x="610" y="9484"/>
                  </a:lnTo>
                  <a:lnTo>
                    <a:pt x="554" y="9448"/>
                  </a:lnTo>
                  <a:lnTo>
                    <a:pt x="500" y="9408"/>
                  </a:lnTo>
                  <a:lnTo>
                    <a:pt x="446" y="9364"/>
                  </a:lnTo>
                  <a:lnTo>
                    <a:pt x="396" y="9318"/>
                  </a:lnTo>
                  <a:lnTo>
                    <a:pt x="348" y="9268"/>
                  </a:lnTo>
                  <a:lnTo>
                    <a:pt x="348" y="9268"/>
                  </a:lnTo>
                  <a:lnTo>
                    <a:pt x="304" y="9218"/>
                  </a:lnTo>
                  <a:lnTo>
                    <a:pt x="262" y="9168"/>
                  </a:lnTo>
                  <a:lnTo>
                    <a:pt x="224" y="9114"/>
                  </a:lnTo>
                  <a:lnTo>
                    <a:pt x="188" y="9060"/>
                  </a:lnTo>
                  <a:lnTo>
                    <a:pt x="156" y="9004"/>
                  </a:lnTo>
                  <a:lnTo>
                    <a:pt x="128" y="8948"/>
                  </a:lnTo>
                  <a:lnTo>
                    <a:pt x="102" y="8890"/>
                  </a:lnTo>
                  <a:lnTo>
                    <a:pt x="78" y="8832"/>
                  </a:lnTo>
                  <a:lnTo>
                    <a:pt x="58" y="8772"/>
                  </a:lnTo>
                  <a:lnTo>
                    <a:pt x="42" y="8712"/>
                  </a:lnTo>
                  <a:lnTo>
                    <a:pt x="26" y="8652"/>
                  </a:lnTo>
                  <a:lnTo>
                    <a:pt x="16" y="8590"/>
                  </a:lnTo>
                  <a:lnTo>
                    <a:pt x="8" y="8528"/>
                  </a:lnTo>
                  <a:lnTo>
                    <a:pt x="2" y="8466"/>
                  </a:lnTo>
                  <a:lnTo>
                    <a:pt x="0" y="8404"/>
                  </a:lnTo>
                  <a:lnTo>
                    <a:pt x="0" y="8342"/>
                  </a:lnTo>
                  <a:lnTo>
                    <a:pt x="4" y="8282"/>
                  </a:lnTo>
                  <a:lnTo>
                    <a:pt x="10" y="8220"/>
                  </a:lnTo>
                  <a:lnTo>
                    <a:pt x="20" y="8158"/>
                  </a:lnTo>
                  <a:lnTo>
                    <a:pt x="32" y="8098"/>
                  </a:lnTo>
                  <a:lnTo>
                    <a:pt x="48" y="8036"/>
                  </a:lnTo>
                  <a:lnTo>
                    <a:pt x="66" y="7978"/>
                  </a:lnTo>
                  <a:lnTo>
                    <a:pt x="88" y="7918"/>
                  </a:lnTo>
                  <a:lnTo>
                    <a:pt x="112" y="7860"/>
                  </a:lnTo>
                  <a:lnTo>
                    <a:pt x="138" y="7804"/>
                  </a:lnTo>
                  <a:lnTo>
                    <a:pt x="168" y="7748"/>
                  </a:lnTo>
                  <a:lnTo>
                    <a:pt x="202" y="7694"/>
                  </a:lnTo>
                  <a:lnTo>
                    <a:pt x="238" y="7640"/>
                  </a:lnTo>
                  <a:lnTo>
                    <a:pt x="276" y="7588"/>
                  </a:lnTo>
                  <a:lnTo>
                    <a:pt x="318" y="7538"/>
                  </a:lnTo>
                  <a:lnTo>
                    <a:pt x="362" y="7490"/>
                  </a:lnTo>
                  <a:lnTo>
                    <a:pt x="410" y="7442"/>
                  </a:lnTo>
                  <a:lnTo>
                    <a:pt x="3196" y="4838"/>
                  </a:lnTo>
                  <a:lnTo>
                    <a:pt x="410" y="2234"/>
                  </a:lnTo>
                  <a:lnTo>
                    <a:pt x="410" y="2234"/>
                  </a:lnTo>
                  <a:lnTo>
                    <a:pt x="362" y="2188"/>
                  </a:lnTo>
                  <a:lnTo>
                    <a:pt x="318" y="2140"/>
                  </a:lnTo>
                  <a:lnTo>
                    <a:pt x="276" y="2090"/>
                  </a:lnTo>
                  <a:lnTo>
                    <a:pt x="238" y="2038"/>
                  </a:lnTo>
                  <a:lnTo>
                    <a:pt x="202" y="1984"/>
                  </a:lnTo>
                  <a:lnTo>
                    <a:pt x="168" y="1930"/>
                  </a:lnTo>
                  <a:lnTo>
                    <a:pt x="138" y="1874"/>
                  </a:lnTo>
                  <a:lnTo>
                    <a:pt x="112" y="1818"/>
                  </a:lnTo>
                  <a:lnTo>
                    <a:pt x="88" y="1760"/>
                  </a:lnTo>
                  <a:lnTo>
                    <a:pt x="66" y="1700"/>
                  </a:lnTo>
                  <a:lnTo>
                    <a:pt x="48" y="1640"/>
                  </a:lnTo>
                  <a:lnTo>
                    <a:pt x="32" y="1580"/>
                  </a:lnTo>
                  <a:lnTo>
                    <a:pt x="20" y="1520"/>
                  </a:lnTo>
                  <a:lnTo>
                    <a:pt x="10" y="1458"/>
                  </a:lnTo>
                  <a:lnTo>
                    <a:pt x="4" y="1396"/>
                  </a:lnTo>
                  <a:lnTo>
                    <a:pt x="0" y="1334"/>
                  </a:lnTo>
                  <a:lnTo>
                    <a:pt x="0" y="1272"/>
                  </a:lnTo>
                  <a:lnTo>
                    <a:pt x="2" y="1210"/>
                  </a:lnTo>
                  <a:lnTo>
                    <a:pt x="8" y="1148"/>
                  </a:lnTo>
                  <a:lnTo>
                    <a:pt x="16" y="1088"/>
                  </a:lnTo>
                  <a:lnTo>
                    <a:pt x="26" y="1026"/>
                  </a:lnTo>
                  <a:lnTo>
                    <a:pt x="42" y="966"/>
                  </a:lnTo>
                  <a:lnTo>
                    <a:pt x="58" y="906"/>
                  </a:lnTo>
                  <a:lnTo>
                    <a:pt x="78" y="846"/>
                  </a:lnTo>
                  <a:lnTo>
                    <a:pt x="102" y="788"/>
                  </a:lnTo>
                  <a:lnTo>
                    <a:pt x="128" y="730"/>
                  </a:lnTo>
                  <a:lnTo>
                    <a:pt x="156" y="672"/>
                  </a:lnTo>
                  <a:lnTo>
                    <a:pt x="188" y="618"/>
                  </a:lnTo>
                  <a:lnTo>
                    <a:pt x="224" y="562"/>
                  </a:lnTo>
                  <a:lnTo>
                    <a:pt x="262" y="510"/>
                  </a:lnTo>
                  <a:lnTo>
                    <a:pt x="304" y="458"/>
                  </a:lnTo>
                  <a:lnTo>
                    <a:pt x="348" y="410"/>
                  </a:lnTo>
                  <a:lnTo>
                    <a:pt x="348" y="410"/>
                  </a:lnTo>
                  <a:lnTo>
                    <a:pt x="394" y="362"/>
                  </a:lnTo>
                  <a:lnTo>
                    <a:pt x="442" y="318"/>
                  </a:lnTo>
                  <a:lnTo>
                    <a:pt x="492" y="276"/>
                  </a:lnTo>
                  <a:lnTo>
                    <a:pt x="544" y="236"/>
                  </a:lnTo>
                  <a:lnTo>
                    <a:pt x="598" y="200"/>
                  </a:lnTo>
                  <a:lnTo>
                    <a:pt x="652" y="168"/>
                  </a:lnTo>
                  <a:lnTo>
                    <a:pt x="708" y="138"/>
                  </a:lnTo>
                  <a:lnTo>
                    <a:pt x="764" y="112"/>
                  </a:lnTo>
                  <a:lnTo>
                    <a:pt x="822" y="86"/>
                  </a:lnTo>
                  <a:lnTo>
                    <a:pt x="882" y="66"/>
                  </a:lnTo>
                  <a:lnTo>
                    <a:pt x="942" y="48"/>
                  </a:lnTo>
                  <a:lnTo>
                    <a:pt x="1002" y="32"/>
                  </a:lnTo>
                  <a:lnTo>
                    <a:pt x="1062" y="20"/>
                  </a:lnTo>
                  <a:lnTo>
                    <a:pt x="1124" y="10"/>
                  </a:lnTo>
                  <a:lnTo>
                    <a:pt x="1186" y="4"/>
                  </a:lnTo>
                  <a:lnTo>
                    <a:pt x="1248" y="0"/>
                  </a:lnTo>
                  <a:lnTo>
                    <a:pt x="1310" y="0"/>
                  </a:lnTo>
                  <a:lnTo>
                    <a:pt x="1372" y="2"/>
                  </a:lnTo>
                  <a:lnTo>
                    <a:pt x="1434" y="8"/>
                  </a:lnTo>
                  <a:lnTo>
                    <a:pt x="1494" y="16"/>
                  </a:lnTo>
                  <a:lnTo>
                    <a:pt x="1556" y="26"/>
                  </a:lnTo>
                  <a:lnTo>
                    <a:pt x="1616" y="40"/>
                  </a:lnTo>
                  <a:lnTo>
                    <a:pt x="1676" y="58"/>
                  </a:lnTo>
                  <a:lnTo>
                    <a:pt x="1736" y="78"/>
                  </a:lnTo>
                  <a:lnTo>
                    <a:pt x="1796" y="102"/>
                  </a:lnTo>
                  <a:lnTo>
                    <a:pt x="1852" y="128"/>
                  </a:lnTo>
                  <a:lnTo>
                    <a:pt x="1910" y="156"/>
                  </a:lnTo>
                  <a:lnTo>
                    <a:pt x="1964" y="188"/>
                  </a:lnTo>
                  <a:lnTo>
                    <a:pt x="2020" y="224"/>
                  </a:lnTo>
                  <a:lnTo>
                    <a:pt x="2072" y="262"/>
                  </a:lnTo>
                  <a:lnTo>
                    <a:pt x="2124" y="302"/>
                  </a:lnTo>
                  <a:lnTo>
                    <a:pt x="2174" y="348"/>
                  </a:lnTo>
                  <a:lnTo>
                    <a:pt x="5970" y="3896"/>
                  </a:lnTo>
                  <a:lnTo>
                    <a:pt x="5970" y="3896"/>
                  </a:lnTo>
                  <a:lnTo>
                    <a:pt x="6018" y="3942"/>
                  </a:lnTo>
                  <a:lnTo>
                    <a:pt x="6062" y="3992"/>
                  </a:lnTo>
                  <a:lnTo>
                    <a:pt x="6106" y="4042"/>
                  </a:lnTo>
                  <a:lnTo>
                    <a:pt x="6144" y="4096"/>
                  </a:lnTo>
                  <a:lnTo>
                    <a:pt x="6180" y="4150"/>
                  </a:lnTo>
                  <a:lnTo>
                    <a:pt x="6214" y="4206"/>
                  </a:lnTo>
                  <a:lnTo>
                    <a:pt x="6246" y="4264"/>
                  </a:lnTo>
                  <a:lnTo>
                    <a:pt x="6274" y="4324"/>
                  </a:lnTo>
                  <a:lnTo>
                    <a:pt x="6298" y="4386"/>
                  </a:lnTo>
                  <a:lnTo>
                    <a:pt x="6320" y="4448"/>
                  </a:lnTo>
                  <a:lnTo>
                    <a:pt x="6338" y="4510"/>
                  </a:lnTo>
                  <a:lnTo>
                    <a:pt x="6352" y="4574"/>
                  </a:lnTo>
                  <a:lnTo>
                    <a:pt x="6364" y="4640"/>
                  </a:lnTo>
                  <a:lnTo>
                    <a:pt x="6374" y="4706"/>
                  </a:lnTo>
                  <a:lnTo>
                    <a:pt x="6378" y="4772"/>
                  </a:lnTo>
                  <a:lnTo>
                    <a:pt x="6380" y="4838"/>
                  </a:lnTo>
                  <a:lnTo>
                    <a:pt x="6380" y="4838"/>
                  </a:lnTo>
                  <a:lnTo>
                    <a:pt x="6378" y="4906"/>
                  </a:lnTo>
                  <a:lnTo>
                    <a:pt x="6374" y="4972"/>
                  </a:lnTo>
                  <a:lnTo>
                    <a:pt x="6364" y="5038"/>
                  </a:lnTo>
                  <a:lnTo>
                    <a:pt x="6352" y="5102"/>
                  </a:lnTo>
                  <a:lnTo>
                    <a:pt x="6338" y="5166"/>
                  </a:lnTo>
                  <a:lnTo>
                    <a:pt x="6320" y="5230"/>
                  </a:lnTo>
                  <a:lnTo>
                    <a:pt x="6298" y="5292"/>
                  </a:lnTo>
                  <a:lnTo>
                    <a:pt x="6274" y="5354"/>
                  </a:lnTo>
                  <a:lnTo>
                    <a:pt x="6246" y="5412"/>
                  </a:lnTo>
                  <a:lnTo>
                    <a:pt x="6214" y="5470"/>
                  </a:lnTo>
                  <a:lnTo>
                    <a:pt x="6180" y="5528"/>
                  </a:lnTo>
                  <a:lnTo>
                    <a:pt x="6144" y="5582"/>
                  </a:lnTo>
                  <a:lnTo>
                    <a:pt x="6106" y="5636"/>
                  </a:lnTo>
                  <a:lnTo>
                    <a:pt x="6062" y="5686"/>
                  </a:lnTo>
                  <a:lnTo>
                    <a:pt x="6018" y="5736"/>
                  </a:lnTo>
                  <a:lnTo>
                    <a:pt x="5970" y="5782"/>
                  </a:lnTo>
                  <a:lnTo>
                    <a:pt x="2174" y="9330"/>
                  </a:lnTo>
                  <a:lnTo>
                    <a:pt x="2174" y="9330"/>
                  </a:lnTo>
                  <a:lnTo>
                    <a:pt x="2126" y="9372"/>
                  </a:lnTo>
                  <a:lnTo>
                    <a:pt x="2076" y="9412"/>
                  </a:lnTo>
                  <a:lnTo>
                    <a:pt x="2026" y="9448"/>
                  </a:lnTo>
                  <a:lnTo>
                    <a:pt x="1974" y="9482"/>
                  </a:lnTo>
                  <a:lnTo>
                    <a:pt x="1922" y="9514"/>
                  </a:lnTo>
                  <a:lnTo>
                    <a:pt x="1868" y="9542"/>
                  </a:lnTo>
                  <a:lnTo>
                    <a:pt x="1814" y="9568"/>
                  </a:lnTo>
                  <a:lnTo>
                    <a:pt x="1758" y="9592"/>
                  </a:lnTo>
                  <a:lnTo>
                    <a:pt x="1700" y="9612"/>
                  </a:lnTo>
                  <a:lnTo>
                    <a:pt x="1644" y="9630"/>
                  </a:lnTo>
                  <a:lnTo>
                    <a:pt x="1586" y="9644"/>
                  </a:lnTo>
                  <a:lnTo>
                    <a:pt x="1528" y="9656"/>
                  </a:lnTo>
                  <a:lnTo>
                    <a:pt x="1468" y="9666"/>
                  </a:lnTo>
                  <a:lnTo>
                    <a:pt x="1410" y="9672"/>
                  </a:lnTo>
                  <a:lnTo>
                    <a:pt x="1350" y="9676"/>
                  </a:lnTo>
                  <a:lnTo>
                    <a:pt x="1292" y="9678"/>
                  </a:lnTo>
                  <a:lnTo>
                    <a:pt x="1292" y="9678"/>
                  </a:lnTo>
                  <a:close/>
                </a:path>
              </a:pathLst>
            </a:custGeom>
            <a:grpFill/>
            <a:ln w="15875">
              <a:noFill/>
              <a:miter lim="800000"/>
            </a:ln>
          </p:spPr>
          <p:txBody>
            <a:bodyPr anchor="ctr"/>
            <a:lstStyle/>
            <a:p>
              <a:pPr algn="ctr"/>
              <a:endParaRPr sz="2000">
                <a:solidFill>
                  <a:schemeClr val="bg1"/>
                </a:solidFill>
              </a:endParaRPr>
            </a:p>
          </p:txBody>
        </p:sp>
      </p:grpSp>
      <p:grpSp>
        <p:nvGrpSpPr>
          <p:cNvPr id="12" name="组合 25"/>
          <p:cNvGrpSpPr/>
          <p:nvPr/>
        </p:nvGrpSpPr>
        <p:grpSpPr>
          <a:xfrm>
            <a:off x="5918229" y="1852160"/>
            <a:ext cx="4356583" cy="909647"/>
            <a:chOff x="1965087" y="1724200"/>
            <a:chExt cx="4130913" cy="862527"/>
          </a:xfrm>
        </p:grpSpPr>
        <p:sp>
          <p:nvSpPr>
            <p:cNvPr id="13" name="矩形 12"/>
            <p:cNvSpPr/>
            <p:nvPr/>
          </p:nvSpPr>
          <p:spPr>
            <a:xfrm>
              <a:off x="1965087" y="2078937"/>
              <a:ext cx="4130913" cy="50779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4" name="矩形 13"/>
            <p:cNvSpPr/>
            <p:nvPr/>
          </p:nvSpPr>
          <p:spPr>
            <a:xfrm>
              <a:off x="1965087" y="1724200"/>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5" name="组合 28"/>
          <p:cNvGrpSpPr/>
          <p:nvPr/>
        </p:nvGrpSpPr>
        <p:grpSpPr>
          <a:xfrm>
            <a:off x="8189693" y="4966509"/>
            <a:ext cx="2935507" cy="909647"/>
            <a:chOff x="1965087" y="1724200"/>
            <a:chExt cx="2783448" cy="862527"/>
          </a:xfrm>
        </p:grpSpPr>
        <p:sp>
          <p:nvSpPr>
            <p:cNvPr id="16" name="矩形 15"/>
            <p:cNvSpPr/>
            <p:nvPr/>
          </p:nvSpPr>
          <p:spPr>
            <a:xfrm>
              <a:off x="1965087" y="2078937"/>
              <a:ext cx="2783448" cy="507790"/>
            </a:xfrm>
            <a:prstGeom prst="rect">
              <a:avLst/>
            </a:prstGeom>
          </p:spPr>
          <p:txBody>
            <a:bodyPr wrap="square">
              <a:spAutoFit/>
              <a:scene3d>
                <a:camera prst="orthographicFront"/>
                <a:lightRig rig="threePt" dir="t"/>
              </a:scene3d>
              <a:sp3d contourW="12700"/>
            </a:bodyPr>
            <a:lstStyle/>
            <a:p>
              <a:pP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17" name="矩形 16"/>
            <p:cNvSpPr/>
            <p:nvPr/>
          </p:nvSpPr>
          <p:spPr>
            <a:xfrm>
              <a:off x="1965087" y="1724200"/>
              <a:ext cx="2241974" cy="43811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grpSp>
        <p:nvGrpSpPr>
          <p:cNvPr id="18" name="组合 31"/>
          <p:cNvGrpSpPr/>
          <p:nvPr/>
        </p:nvGrpSpPr>
        <p:grpSpPr>
          <a:xfrm>
            <a:off x="1828800" y="4966509"/>
            <a:ext cx="2791487" cy="909647"/>
            <a:chOff x="1725765" y="1724200"/>
            <a:chExt cx="2646889" cy="862527"/>
          </a:xfrm>
        </p:grpSpPr>
        <p:sp>
          <p:nvSpPr>
            <p:cNvPr id="19" name="矩形 18"/>
            <p:cNvSpPr/>
            <p:nvPr/>
          </p:nvSpPr>
          <p:spPr>
            <a:xfrm>
              <a:off x="1725765" y="2078937"/>
              <a:ext cx="2646889" cy="507790"/>
            </a:xfrm>
            <a:prstGeom prst="rect">
              <a:avLst/>
            </a:prstGeom>
          </p:spPr>
          <p:txBody>
            <a:bodyPr wrap="square">
              <a:spAutoFit/>
              <a:scene3d>
                <a:camera prst="orthographicFront"/>
                <a:lightRig rig="threePt" dir="t"/>
              </a:scene3d>
              <a:sp3d contourW="12700"/>
            </a:bodyPr>
            <a:lstStyle/>
            <a:p>
              <a:pPr algn="r">
                <a:lnSpc>
                  <a:spcPct val="120000"/>
                </a:lnSpc>
                <a:spcBef>
                  <a:spcPct val="0"/>
                </a:spcBef>
                <a:buNone/>
              </a:pPr>
              <a:r>
                <a:rPr lang="zh-CN" altLang="en-US" sz="1200" dirty="0">
                  <a:solidFill>
                    <a:schemeClr val="bg1"/>
                  </a:solidFill>
                  <a:sym typeface="微软雅黑" panose="020B0503020204020204" pitchFamily="34" charset="-122"/>
                </a:rPr>
                <a:t>在此录入上述图表的综合描述说明，在此录入上述图表的综合描述说明。</a:t>
              </a:r>
            </a:p>
          </p:txBody>
        </p:sp>
        <p:sp>
          <p:nvSpPr>
            <p:cNvPr id="20" name="矩形 19"/>
            <p:cNvSpPr/>
            <p:nvPr/>
          </p:nvSpPr>
          <p:spPr>
            <a:xfrm>
              <a:off x="2130680" y="1724200"/>
              <a:ext cx="2241974" cy="43811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标题文字添加</a:t>
              </a:r>
            </a:p>
          </p:txBody>
        </p:sp>
      </p:grpSp>
      <p:sp>
        <p:nvSpPr>
          <p:cNvPr id="21" name="文本框 2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22" name="矩形 21"/>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5"/>
          <p:cNvSpPr txBox="1">
            <a:spLocks noChangeArrowheads="1"/>
          </p:cNvSpPr>
          <p:nvPr/>
        </p:nvSpPr>
        <p:spPr bwMode="auto">
          <a:xfrm>
            <a:off x="4026700" y="4616105"/>
            <a:ext cx="4887103" cy="335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en-US" altLang="zh-CN" sz="1200" dirty="0" err="1">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Shien</a:t>
            </a: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 As The Sea Teacher Unforgettable</a:t>
            </a:r>
            <a:endParaRPr lang="zh-CN" alt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5" name="TextBox 6"/>
          <p:cNvSpPr txBox="1">
            <a:spLocks noChangeArrowheads="1"/>
          </p:cNvSpPr>
          <p:nvPr/>
        </p:nvSpPr>
        <p:spPr bwMode="auto">
          <a:xfrm>
            <a:off x="3565665" y="4192389"/>
            <a:ext cx="580917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74725" eaLnBrk="0" hangingPunct="0">
              <a:defRPr>
                <a:solidFill>
                  <a:schemeClr val="tx1"/>
                </a:solidFill>
                <a:latin typeface="Calibri" panose="020F0502020204030204" pitchFamily="34" charset="0"/>
                <a:ea typeface="宋体" panose="02010600030101010101" pitchFamily="2" charset="-122"/>
              </a:defRPr>
            </a:lvl1pPr>
            <a:lvl2pPr marL="742950" indent="-285750" defTabSz="974725" eaLnBrk="0" hangingPunct="0">
              <a:defRPr>
                <a:solidFill>
                  <a:schemeClr val="tx1"/>
                </a:solidFill>
                <a:latin typeface="Calibri" panose="020F0502020204030204" pitchFamily="34" charset="0"/>
                <a:ea typeface="宋体" panose="02010600030101010101" pitchFamily="2" charset="-122"/>
              </a:defRPr>
            </a:lvl2pPr>
            <a:lvl3pPr marL="1143000" indent="-228600" defTabSz="974725" eaLnBrk="0" hangingPunct="0">
              <a:defRPr>
                <a:solidFill>
                  <a:schemeClr val="tx1"/>
                </a:solidFill>
                <a:latin typeface="Calibri" panose="020F0502020204030204" pitchFamily="34" charset="0"/>
                <a:ea typeface="宋体" panose="02010600030101010101" pitchFamily="2" charset="-122"/>
              </a:defRPr>
            </a:lvl3pPr>
            <a:lvl4pPr marL="1600200" indent="-228600" defTabSz="974725" eaLnBrk="0" hangingPunct="0">
              <a:defRPr>
                <a:solidFill>
                  <a:schemeClr val="tx1"/>
                </a:solidFill>
                <a:latin typeface="Calibri" panose="020F0502020204030204" pitchFamily="34" charset="0"/>
                <a:ea typeface="宋体" panose="02010600030101010101" pitchFamily="2" charset="-122"/>
              </a:defRPr>
            </a:lvl4pPr>
            <a:lvl5pPr marL="2057400" indent="-228600" defTabSz="974725" eaLnBrk="0" hangingPunct="0">
              <a:defRPr>
                <a:solidFill>
                  <a:schemeClr val="tx1"/>
                </a:solidFill>
                <a:latin typeface="Calibri" panose="020F0502020204030204" pitchFamily="34" charset="0"/>
                <a:ea typeface="宋体" panose="02010600030101010101" pitchFamily="2" charset="-122"/>
              </a:defRPr>
            </a:lvl5pPr>
            <a:lvl6pPr marL="25146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747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None/>
            </a:pPr>
            <a:r>
              <a:rPr lang="zh-CN" altLang="en-US" sz="3600" cap="all" dirty="0">
                <a:solidFill>
                  <a:schemeClr val="bg1"/>
                </a:solidFill>
                <a:latin typeface="方正稚艺简体" panose="03000509000000000000" pitchFamily="65" charset="-122"/>
                <a:ea typeface="方正稚艺简体" panose="03000509000000000000" pitchFamily="65" charset="-122"/>
                <a:cs typeface="Arial" panose="020B0604020202020204" pitchFamily="34" charset="0"/>
              </a:rPr>
              <a:t>感恩有你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8667"/>
                                  </p:iterate>
                                  <p:childTnLst>
                                    <p:set>
                                      <p:cBhvr>
                                        <p:cTn id="10" dur="1" fill="hold">
                                          <p:stCondLst>
                                            <p:cond delay="0"/>
                                          </p:stCondLst>
                                        </p:cTn>
                                        <p:tgtEl>
                                          <p:spTgt spid="15"/>
                                        </p:tgtEl>
                                        <p:attrNameLst>
                                          <p:attrName>style.visibility</p:attrName>
                                        </p:attrNameLst>
                                      </p:cBhvr>
                                      <p:to>
                                        <p:strVal val="visible"/>
                                      </p:to>
                                    </p:set>
                                    <p:set>
                                      <p:cBhvr>
                                        <p:cTn id="11" dur="341" fill="hold">
                                          <p:stCondLst>
                                            <p:cond delay="0"/>
                                          </p:stCondLst>
                                        </p:cTn>
                                        <p:tgtEl>
                                          <p:spTgt spid="15"/>
                                        </p:tgtEl>
                                        <p:attrNameLst>
                                          <p:attrName>style.rotation</p:attrName>
                                        </p:attrNameLst>
                                      </p:cBhvr>
                                      <p:to>
                                        <p:strVal val="-45.0"/>
                                      </p:to>
                                    </p:set>
                                    <p:anim calcmode="lin" valueType="num">
                                      <p:cBhvr>
                                        <p:cTn id="12" dur="341" fill="hold">
                                          <p:stCondLst>
                                            <p:cond delay="341"/>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13" dur="341"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14" dur="117" decel="50000" autoRev="1" fill="hold">
                                          <p:stCondLst>
                                            <p:cond delay="341"/>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15" dur="102" fill="hold">
                                          <p:stCondLst>
                                            <p:cond delay="648"/>
                                          </p:stCondLst>
                                        </p:cTn>
                                        <p:tgtEl>
                                          <p:spTgt spid="15"/>
                                        </p:tgtEl>
                                        <p:attrNameLst>
                                          <p:attrName>ppt_y</p:attrName>
                                        </p:attrNameLst>
                                      </p:cBhvr>
                                      <p:tavLst>
                                        <p:tav tm="0">
                                          <p:val>
                                            <p:strVal val="#ppt_y-(0.354*#ppt_w-0.172*#ppt_h)"/>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5361" y="1547155"/>
            <a:ext cx="7882768" cy="3039540"/>
            <a:chOff x="4223913" y="1283393"/>
            <a:chExt cx="7474442" cy="2882092"/>
          </a:xfrm>
        </p:grpSpPr>
        <p:grpSp>
          <p:nvGrpSpPr>
            <p:cNvPr id="29" name="组合 28"/>
            <p:cNvGrpSpPr/>
            <p:nvPr/>
          </p:nvGrpSpPr>
          <p:grpSpPr>
            <a:xfrm>
              <a:off x="4223913" y="2711614"/>
              <a:ext cx="7474442" cy="1453871"/>
              <a:chOff x="4223913" y="2678513"/>
              <a:chExt cx="7474442" cy="1453871"/>
            </a:xfrm>
          </p:grpSpPr>
          <p:sp>
            <p:nvSpPr>
              <p:cNvPr id="31" name="矩形 30"/>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32" name="文本框 31"/>
              <p:cNvSpPr txBox="1"/>
              <p:nvPr/>
            </p:nvSpPr>
            <p:spPr>
              <a:xfrm>
                <a:off x="5494573" y="3764674"/>
                <a:ext cx="4933121" cy="367710"/>
              </a:xfrm>
              <a:prstGeom prst="rect">
                <a:avLst/>
              </a:prstGeom>
              <a:noFill/>
            </p:spPr>
            <p:txBody>
              <a:bodyPr wrap="square" rtlCol="0">
                <a:spAutoFit/>
              </a:bodyPr>
              <a:lstStyle/>
              <a:p>
                <a:pPr algn="r" latinLnBrk="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30" name="矩形 29"/>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5" b="1" dirty="0">
                  <a:solidFill>
                    <a:schemeClr val="bg1"/>
                  </a:solidFill>
                </a:rPr>
                <a:t>01</a:t>
              </a:r>
              <a:endParaRPr lang="zh-CN" altLang="en-US" sz="10125"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4"/>
          <p:cNvGrpSpPr/>
          <p:nvPr/>
        </p:nvGrpSpPr>
        <p:grpSpPr>
          <a:xfrm>
            <a:off x="1619792" y="1928520"/>
            <a:ext cx="1567884" cy="1608459"/>
            <a:chOff x="23394" y="1490767"/>
            <a:chExt cx="1793584" cy="1839999"/>
          </a:xfrm>
          <a:solidFill>
            <a:schemeClr val="accent1"/>
          </a:solidFill>
        </p:grpSpPr>
        <p:sp>
          <p:nvSpPr>
            <p:cNvPr id="72" name="Round Same Side Corner Rectangle 71"/>
            <p:cNvSpPr/>
            <p:nvPr/>
          </p:nvSpPr>
          <p:spPr>
            <a:xfrm rot="5400000">
              <a:off x="-198896" y="2244015"/>
              <a:ext cx="790364" cy="34578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Bent Arrow 72"/>
            <p:cNvSpPr/>
            <p:nvPr/>
          </p:nvSpPr>
          <p:spPr>
            <a:xfrm rot="5400000">
              <a:off x="472559" y="1876818"/>
              <a:ext cx="889161" cy="1623558"/>
            </a:xfrm>
            <a:prstGeom prst="bentArrow">
              <a:avLst>
                <a:gd name="adj1" fmla="val 41667"/>
                <a:gd name="adj2" fmla="val 25000"/>
                <a:gd name="adj3" fmla="val 0"/>
                <a:gd name="adj4" fmla="val 72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ounded Rectangle 76"/>
            <p:cNvSpPr/>
            <p:nvPr/>
          </p:nvSpPr>
          <p:spPr>
            <a:xfrm>
              <a:off x="1174807" y="2984982"/>
              <a:ext cx="642171" cy="34578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517603" y="2028418"/>
              <a:ext cx="519750" cy="222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640556" y="1703734"/>
              <a:ext cx="273844" cy="3375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93"/>
            <p:cNvGrpSpPr/>
            <p:nvPr/>
          </p:nvGrpSpPr>
          <p:grpSpPr>
            <a:xfrm>
              <a:off x="148193" y="1490767"/>
              <a:ext cx="1267392" cy="395183"/>
              <a:chOff x="148193" y="1501702"/>
              <a:chExt cx="1267392" cy="395183"/>
            </a:xfrm>
            <a:grpFill/>
          </p:grpSpPr>
          <p:sp>
            <p:nvSpPr>
              <p:cNvPr id="86" name="Oval 85"/>
              <p:cNvSpPr/>
              <p:nvPr/>
            </p:nvSpPr>
            <p:spPr>
              <a:xfrm>
                <a:off x="577953" y="1501702"/>
                <a:ext cx="395183" cy="3951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ardrop 88"/>
              <p:cNvSpPr/>
              <p:nvPr/>
            </p:nvSpPr>
            <p:spPr>
              <a:xfrm rot="2700000">
                <a:off x="148193" y="1501703"/>
                <a:ext cx="395182" cy="395182"/>
              </a:xfrm>
              <a:prstGeom prst="teardrop">
                <a:avLst>
                  <a:gd name="adj" fmla="val 1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ardrop 91"/>
              <p:cNvSpPr/>
              <p:nvPr/>
            </p:nvSpPr>
            <p:spPr>
              <a:xfrm rot="18900000" flipH="1">
                <a:off x="1020403" y="1501703"/>
                <a:ext cx="395182" cy="395182"/>
              </a:xfrm>
              <a:prstGeom prst="teardrop">
                <a:avLst>
                  <a:gd name="adj" fmla="val 1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96" name="Freeform 36"/>
          <p:cNvSpPr>
            <a:spLocks noEditPoints="1"/>
          </p:cNvSpPr>
          <p:nvPr/>
        </p:nvSpPr>
        <p:spPr bwMode="auto">
          <a:xfrm>
            <a:off x="2437629"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1"/>
          </a:solidFill>
          <a:ln w="9525">
            <a:noFill/>
            <a:round/>
          </a:ln>
        </p:spPr>
        <p:txBody>
          <a:bodyPr vert="horz" wrap="square" lIns="111623" tIns="55812" rIns="111623" bIns="55812"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36"/>
          <p:cNvSpPr>
            <a:spLocks noEditPoints="1"/>
          </p:cNvSpPr>
          <p:nvPr/>
        </p:nvSpPr>
        <p:spPr bwMode="auto">
          <a:xfrm>
            <a:off x="4363558"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2"/>
          </a:solidFill>
          <a:ln w="9525">
            <a:noFill/>
            <a:round/>
          </a:ln>
        </p:spPr>
        <p:txBody>
          <a:bodyPr vert="horz" wrap="square" lIns="111623" tIns="55812" rIns="111623" bIns="55812"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36"/>
          <p:cNvSpPr>
            <a:spLocks noEditPoints="1"/>
          </p:cNvSpPr>
          <p:nvPr/>
        </p:nvSpPr>
        <p:spPr bwMode="auto">
          <a:xfrm>
            <a:off x="6251973"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3"/>
          </a:solidFill>
          <a:ln w="9525">
            <a:noFill/>
            <a:round/>
          </a:ln>
        </p:spPr>
        <p:txBody>
          <a:bodyPr vert="horz" wrap="square" lIns="111623" tIns="55812" rIns="111623" bIns="55812" numCol="1" anchor="t" anchorCtr="0" compatLnSpc="1"/>
          <a:lstStyle/>
          <a:p>
            <a:pPr>
              <a:lnSpc>
                <a:spcPct val="120000"/>
              </a:lnSpc>
            </a:pPr>
            <a:endParaRPr lang="en-US" sz="8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36"/>
          <p:cNvSpPr>
            <a:spLocks noEditPoints="1"/>
          </p:cNvSpPr>
          <p:nvPr/>
        </p:nvSpPr>
        <p:spPr bwMode="auto">
          <a:xfrm>
            <a:off x="8140386"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4"/>
          </a:solidFill>
          <a:ln w="9525">
            <a:noFill/>
            <a:round/>
          </a:ln>
        </p:spPr>
        <p:txBody>
          <a:bodyPr vert="horz" wrap="square" lIns="111623" tIns="55812" rIns="111623" bIns="55812"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36"/>
          <p:cNvSpPr>
            <a:spLocks noEditPoints="1"/>
          </p:cNvSpPr>
          <p:nvPr/>
        </p:nvSpPr>
        <p:spPr bwMode="auto">
          <a:xfrm>
            <a:off x="10028798" y="3592061"/>
            <a:ext cx="1023211" cy="140174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5"/>
          </a:solidFill>
          <a:ln w="9525">
            <a:noFill/>
            <a:round/>
          </a:ln>
        </p:spPr>
        <p:txBody>
          <a:bodyPr vert="horz" wrap="square" lIns="111623" tIns="55812" rIns="111623" bIns="55812" numCol="1" anchor="t" anchorCtr="0" compatLnSpc="1"/>
          <a:lstStyle/>
          <a:p>
            <a:pPr>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25"/>
          <p:cNvGrpSpPr/>
          <p:nvPr/>
        </p:nvGrpSpPr>
        <p:grpSpPr>
          <a:xfrm>
            <a:off x="2147717" y="5163551"/>
            <a:ext cx="1603039" cy="798562"/>
            <a:chOff x="764014" y="1581629"/>
            <a:chExt cx="1544637" cy="654171"/>
          </a:xfrm>
        </p:grpSpPr>
        <p:sp>
          <p:nvSpPr>
            <p:cNvPr id="106" name="Text Placeholder 3"/>
            <p:cNvSpPr txBox="1"/>
            <p:nvPr/>
          </p:nvSpPr>
          <p:spPr>
            <a:xfrm>
              <a:off x="888180" y="1581629"/>
              <a:ext cx="1210968" cy="19350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 Placeholder 3"/>
            <p:cNvSpPr txBox="1"/>
            <p:nvPr/>
          </p:nvSpPr>
          <p:spPr>
            <a:xfrm>
              <a:off x="764014" y="1832397"/>
              <a:ext cx="1544637" cy="4034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5" name="Group 25"/>
          <p:cNvGrpSpPr/>
          <p:nvPr/>
        </p:nvGrpSpPr>
        <p:grpSpPr>
          <a:xfrm>
            <a:off x="4045510" y="5163531"/>
            <a:ext cx="1603039" cy="798561"/>
            <a:chOff x="764014" y="1581623"/>
            <a:chExt cx="1544637" cy="654174"/>
          </a:xfrm>
        </p:grpSpPr>
        <p:sp>
          <p:nvSpPr>
            <p:cNvPr id="109" name="Text Placeholder 3"/>
            <p:cNvSpPr txBox="1"/>
            <p:nvPr/>
          </p:nvSpPr>
          <p:spPr>
            <a:xfrm>
              <a:off x="860687" y="1581623"/>
              <a:ext cx="1210968" cy="19350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Placeholder 3"/>
            <p:cNvSpPr txBox="1"/>
            <p:nvPr/>
          </p:nvSpPr>
          <p:spPr>
            <a:xfrm>
              <a:off x="764014" y="1832392"/>
              <a:ext cx="1544637" cy="40340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6" name="Group 25"/>
          <p:cNvGrpSpPr/>
          <p:nvPr/>
        </p:nvGrpSpPr>
        <p:grpSpPr>
          <a:xfrm>
            <a:off x="5943302" y="5163538"/>
            <a:ext cx="1603039" cy="798564"/>
            <a:chOff x="764014" y="1581626"/>
            <a:chExt cx="1544637" cy="654175"/>
          </a:xfrm>
        </p:grpSpPr>
        <p:sp>
          <p:nvSpPr>
            <p:cNvPr id="112" name="Text Placeholder 3"/>
            <p:cNvSpPr txBox="1"/>
            <p:nvPr/>
          </p:nvSpPr>
          <p:spPr>
            <a:xfrm>
              <a:off x="860688" y="1581626"/>
              <a:ext cx="1210968" cy="19350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 Placeholder 3"/>
            <p:cNvSpPr txBox="1"/>
            <p:nvPr/>
          </p:nvSpPr>
          <p:spPr>
            <a:xfrm>
              <a:off x="764014" y="1832397"/>
              <a:ext cx="1544637" cy="4034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7" name="Group 25"/>
          <p:cNvGrpSpPr/>
          <p:nvPr/>
        </p:nvGrpSpPr>
        <p:grpSpPr>
          <a:xfrm>
            <a:off x="7841092" y="5163538"/>
            <a:ext cx="1603039" cy="798564"/>
            <a:chOff x="764014" y="1581626"/>
            <a:chExt cx="1544637" cy="654175"/>
          </a:xfrm>
        </p:grpSpPr>
        <p:sp>
          <p:nvSpPr>
            <p:cNvPr id="115" name="Text Placeholder 3"/>
            <p:cNvSpPr txBox="1"/>
            <p:nvPr/>
          </p:nvSpPr>
          <p:spPr>
            <a:xfrm>
              <a:off x="876670" y="1581626"/>
              <a:ext cx="1210968" cy="19350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Text Placeholder 3"/>
            <p:cNvSpPr txBox="1"/>
            <p:nvPr/>
          </p:nvSpPr>
          <p:spPr>
            <a:xfrm>
              <a:off x="764014" y="1832397"/>
              <a:ext cx="1544637" cy="4034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8" name="Group 25"/>
          <p:cNvGrpSpPr/>
          <p:nvPr/>
        </p:nvGrpSpPr>
        <p:grpSpPr>
          <a:xfrm>
            <a:off x="9738886" y="5163536"/>
            <a:ext cx="1603039" cy="798564"/>
            <a:chOff x="764014" y="1581626"/>
            <a:chExt cx="1544637" cy="654175"/>
          </a:xfrm>
        </p:grpSpPr>
        <p:sp>
          <p:nvSpPr>
            <p:cNvPr id="118" name="Text Placeholder 3"/>
            <p:cNvSpPr txBox="1"/>
            <p:nvPr/>
          </p:nvSpPr>
          <p:spPr>
            <a:xfrm>
              <a:off x="818549" y="1581626"/>
              <a:ext cx="1210968" cy="193508"/>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330">
                <a:lnSpc>
                  <a:spcPct val="120000"/>
                </a:lnSpc>
                <a:spcBef>
                  <a:spcPct val="20000"/>
                </a:spcBef>
                <a:defRPr/>
              </a:pPr>
              <a:r>
                <a:rPr lang="zh-CN" alt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 Placeholder 3"/>
            <p:cNvSpPr txBox="1"/>
            <p:nvPr/>
          </p:nvSpPr>
          <p:spPr>
            <a:xfrm>
              <a:off x="764014" y="1832397"/>
              <a:ext cx="1544637" cy="4034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sp>
        <p:nvSpPr>
          <p:cNvPr id="120" name="Footer Text"/>
          <p:cNvSpPr txBox="1"/>
          <p:nvPr/>
        </p:nvSpPr>
        <p:spPr>
          <a:xfrm>
            <a:off x="3557923" y="2123938"/>
            <a:ext cx="7610630" cy="338554"/>
          </a:xfrm>
          <a:prstGeom prst="rect">
            <a:avLst/>
          </a:prstGeom>
          <a:noFill/>
        </p:spPr>
        <p:txBody>
          <a:bodyPr wrap="square" lIns="0" tIns="0" rIns="0" bIns="0" rtlCol="0">
            <a:spAutoFit/>
          </a:bodyPr>
          <a:lstStyle/>
          <a:p>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请替换文字内容，添加相关标题，修改文字内容，也可以直接复制你的内容到此。请替换文字内容，添加相关标题，</a:t>
            </a:r>
          </a:p>
        </p:txBody>
      </p:sp>
      <p:sp>
        <p:nvSpPr>
          <p:cNvPr id="33" name="文本框 32"/>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34" name="矩形 33"/>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500"/>
                                        <p:tgtEl>
                                          <p:spTgt spid="12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p:cTn id="15" dur="500" fill="hold"/>
                                        <p:tgtEl>
                                          <p:spTgt spid="96"/>
                                        </p:tgtEl>
                                        <p:attrNameLst>
                                          <p:attrName>ppt_w</p:attrName>
                                        </p:attrNameLst>
                                      </p:cBhvr>
                                      <p:tavLst>
                                        <p:tav tm="0">
                                          <p:val>
                                            <p:fltVal val="0"/>
                                          </p:val>
                                        </p:tav>
                                        <p:tav tm="100000">
                                          <p:val>
                                            <p:strVal val="#ppt_w"/>
                                          </p:val>
                                        </p:tav>
                                      </p:tavLst>
                                    </p:anim>
                                    <p:anim calcmode="lin" valueType="num">
                                      <p:cBhvr>
                                        <p:cTn id="16" dur="500" fill="hold"/>
                                        <p:tgtEl>
                                          <p:spTgt spid="96"/>
                                        </p:tgtEl>
                                        <p:attrNameLst>
                                          <p:attrName>ppt_h</p:attrName>
                                        </p:attrNameLst>
                                      </p:cBhvr>
                                      <p:tavLst>
                                        <p:tav tm="0">
                                          <p:val>
                                            <p:fltVal val="0"/>
                                          </p:val>
                                        </p:tav>
                                        <p:tav tm="100000">
                                          <p:val>
                                            <p:strVal val="#ppt_h"/>
                                          </p:val>
                                        </p:tav>
                                      </p:tavLst>
                                    </p:anim>
                                    <p:animEffect transition="in" filter="fade">
                                      <p:cBhvr>
                                        <p:cTn id="17" dur="500"/>
                                        <p:tgtEl>
                                          <p:spTgt spid="96"/>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animEffect transition="in" filter="fade">
                                      <p:cBhvr>
                                        <p:cTn id="28" dur="500"/>
                                        <p:tgtEl>
                                          <p:spTgt spid="97"/>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500" fill="hold"/>
                                        <p:tgtEl>
                                          <p:spTgt spid="98"/>
                                        </p:tgtEl>
                                        <p:attrNameLst>
                                          <p:attrName>ppt_w</p:attrName>
                                        </p:attrNameLst>
                                      </p:cBhvr>
                                      <p:tavLst>
                                        <p:tav tm="0">
                                          <p:val>
                                            <p:fltVal val="0"/>
                                          </p:val>
                                        </p:tav>
                                        <p:tav tm="100000">
                                          <p:val>
                                            <p:strVal val="#ppt_w"/>
                                          </p:val>
                                        </p:tav>
                                      </p:tavLst>
                                    </p:anim>
                                    <p:anim calcmode="lin" valueType="num">
                                      <p:cBhvr>
                                        <p:cTn id="38" dur="500" fill="hold"/>
                                        <p:tgtEl>
                                          <p:spTgt spid="98"/>
                                        </p:tgtEl>
                                        <p:attrNameLst>
                                          <p:attrName>ppt_h</p:attrName>
                                        </p:attrNameLst>
                                      </p:cBhvr>
                                      <p:tavLst>
                                        <p:tav tm="0">
                                          <p:val>
                                            <p:fltVal val="0"/>
                                          </p:val>
                                        </p:tav>
                                        <p:tav tm="100000">
                                          <p:val>
                                            <p:strVal val="#ppt_h"/>
                                          </p:val>
                                        </p:tav>
                                      </p:tavLst>
                                    </p:anim>
                                    <p:animEffect transition="in" filter="fade">
                                      <p:cBhvr>
                                        <p:cTn id="39" dur="500"/>
                                        <p:tgtEl>
                                          <p:spTgt spid="98"/>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p:cTn id="48" dur="500" fill="hold"/>
                                        <p:tgtEl>
                                          <p:spTgt spid="99"/>
                                        </p:tgtEl>
                                        <p:attrNameLst>
                                          <p:attrName>ppt_w</p:attrName>
                                        </p:attrNameLst>
                                      </p:cBhvr>
                                      <p:tavLst>
                                        <p:tav tm="0">
                                          <p:val>
                                            <p:fltVal val="0"/>
                                          </p:val>
                                        </p:tav>
                                        <p:tav tm="100000">
                                          <p:val>
                                            <p:strVal val="#ppt_w"/>
                                          </p:val>
                                        </p:tav>
                                      </p:tavLst>
                                    </p:anim>
                                    <p:anim calcmode="lin" valueType="num">
                                      <p:cBhvr>
                                        <p:cTn id="49" dur="500" fill="hold"/>
                                        <p:tgtEl>
                                          <p:spTgt spid="99"/>
                                        </p:tgtEl>
                                        <p:attrNameLst>
                                          <p:attrName>ppt_h</p:attrName>
                                        </p:attrNameLst>
                                      </p:cBhvr>
                                      <p:tavLst>
                                        <p:tav tm="0">
                                          <p:val>
                                            <p:fltVal val="0"/>
                                          </p:val>
                                        </p:tav>
                                        <p:tav tm="100000">
                                          <p:val>
                                            <p:strVal val="#ppt_h"/>
                                          </p:val>
                                        </p:tav>
                                      </p:tavLst>
                                    </p:anim>
                                    <p:animEffect transition="in" filter="fade">
                                      <p:cBhvr>
                                        <p:cTn id="50" dur="500"/>
                                        <p:tgtEl>
                                          <p:spTgt spid="99"/>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p:cTn id="59" dur="500" fill="hold"/>
                                        <p:tgtEl>
                                          <p:spTgt spid="100"/>
                                        </p:tgtEl>
                                        <p:attrNameLst>
                                          <p:attrName>ppt_w</p:attrName>
                                        </p:attrNameLst>
                                      </p:cBhvr>
                                      <p:tavLst>
                                        <p:tav tm="0">
                                          <p:val>
                                            <p:fltVal val="0"/>
                                          </p:val>
                                        </p:tav>
                                        <p:tav tm="100000">
                                          <p:val>
                                            <p:strVal val="#ppt_w"/>
                                          </p:val>
                                        </p:tav>
                                      </p:tavLst>
                                    </p:anim>
                                    <p:anim calcmode="lin" valueType="num">
                                      <p:cBhvr>
                                        <p:cTn id="60" dur="500" fill="hold"/>
                                        <p:tgtEl>
                                          <p:spTgt spid="100"/>
                                        </p:tgtEl>
                                        <p:attrNameLst>
                                          <p:attrName>ppt_h</p:attrName>
                                        </p:attrNameLst>
                                      </p:cBhvr>
                                      <p:tavLst>
                                        <p:tav tm="0">
                                          <p:val>
                                            <p:fltVal val="0"/>
                                          </p:val>
                                        </p:tav>
                                        <p:tav tm="100000">
                                          <p:val>
                                            <p:strVal val="#ppt_h"/>
                                          </p:val>
                                        </p:tav>
                                      </p:tavLst>
                                    </p:anim>
                                    <p:animEffect transition="in" filter="fade">
                                      <p:cBhvr>
                                        <p:cTn id="61" dur="500"/>
                                        <p:tgtEl>
                                          <p:spTgt spid="100"/>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20"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660662" y="1794532"/>
            <a:ext cx="3862917" cy="2244611"/>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670" dirty="0">
                <a:solidFill>
                  <a:schemeClr val="bg1"/>
                </a:solidFill>
                <a:latin typeface="微软雅黑" panose="020B0503020204020204" pitchFamily="34" charset="-122"/>
              </a:rPr>
              <a:t>       </a:t>
            </a:r>
            <a:r>
              <a:rPr lang="zh-CN" altLang="en-US" sz="2670" b="1" dirty="0">
                <a:solidFill>
                  <a:schemeClr val="bg1"/>
                </a:solidFill>
                <a:latin typeface="微软雅黑" panose="020B0503020204020204" pitchFamily="34" charset="-122"/>
              </a:rPr>
              <a:t>完成项目之一</a:t>
            </a:r>
            <a:endParaRPr lang="en-US" altLang="zh-CN" sz="2670" b="1" dirty="0">
              <a:solidFill>
                <a:schemeClr val="bg1"/>
              </a:solidFill>
              <a:latin typeface="微软雅黑" panose="020B0503020204020204" pitchFamily="34" charset="-122"/>
            </a:endParaRPr>
          </a:p>
          <a:p>
            <a:pPr algn="ctr">
              <a:defRPr/>
            </a:pPr>
            <a:r>
              <a:rPr lang="zh-CN" altLang="en-US" sz="1545" dirty="0">
                <a:solidFill>
                  <a:schemeClr val="bg1"/>
                </a:solidFill>
                <a:latin typeface="微软雅黑" panose="020B0503020204020204" pitchFamily="34" charset="-122"/>
              </a:rPr>
              <a:t>点击增加文本点击增加文本</a:t>
            </a:r>
          </a:p>
          <a:p>
            <a:pPr algn="ctr">
              <a:defRPr/>
            </a:pPr>
            <a:r>
              <a:rPr lang="zh-CN" altLang="en-US" sz="1545" dirty="0">
                <a:solidFill>
                  <a:schemeClr val="bg1"/>
                </a:solidFill>
                <a:latin typeface="微软雅黑" panose="020B0503020204020204" pitchFamily="34" charset="-122"/>
              </a:rPr>
              <a:t>点击增加文本点击增加文本</a:t>
            </a:r>
          </a:p>
          <a:p>
            <a:pPr algn="ctr">
              <a:defRPr/>
            </a:pPr>
            <a:endParaRPr lang="zh-CN" altLang="en-US" sz="1545" dirty="0">
              <a:solidFill>
                <a:schemeClr val="bg1"/>
              </a:solidFill>
              <a:latin typeface="微软雅黑" panose="020B0503020204020204" pitchFamily="34" charset="-122"/>
            </a:endParaRPr>
          </a:p>
        </p:txBody>
      </p:sp>
      <p:sp>
        <p:nvSpPr>
          <p:cNvPr id="56" name="矩形 55"/>
          <p:cNvSpPr/>
          <p:nvPr/>
        </p:nvSpPr>
        <p:spPr>
          <a:xfrm>
            <a:off x="8515932" y="1801226"/>
            <a:ext cx="3865151" cy="224684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670" dirty="0">
                <a:solidFill>
                  <a:schemeClr val="bg1"/>
                </a:solidFill>
                <a:latin typeface="微软雅黑" panose="020B0503020204020204" pitchFamily="34" charset="-122"/>
              </a:rPr>
              <a:t>      </a:t>
            </a:r>
            <a:r>
              <a:rPr lang="zh-CN" altLang="en-US" sz="2670" b="1" dirty="0">
                <a:solidFill>
                  <a:schemeClr val="bg1"/>
                </a:solidFill>
                <a:latin typeface="微软雅黑" panose="020B0503020204020204" pitchFamily="34" charset="-122"/>
              </a:rPr>
              <a:t>完成项目之一</a:t>
            </a:r>
            <a:endParaRPr lang="en-US" altLang="zh-CN" sz="2670" b="1" dirty="0">
              <a:solidFill>
                <a:schemeClr val="bg1"/>
              </a:solidFill>
              <a:latin typeface="微软雅黑" panose="020B0503020204020204" pitchFamily="34" charset="-122"/>
            </a:endParaRPr>
          </a:p>
          <a:p>
            <a:pPr algn="ctr">
              <a:defRPr/>
            </a:pPr>
            <a:r>
              <a:rPr lang="zh-CN" altLang="en-US" sz="1545" dirty="0">
                <a:solidFill>
                  <a:schemeClr val="bg1"/>
                </a:solidFill>
                <a:latin typeface="微软雅黑" panose="020B0503020204020204" pitchFamily="34" charset="-122"/>
              </a:rPr>
              <a:t>点击增加文本点击增加文本</a:t>
            </a:r>
          </a:p>
          <a:p>
            <a:pPr algn="ctr">
              <a:defRPr/>
            </a:pPr>
            <a:r>
              <a:rPr lang="zh-CN" altLang="en-US" sz="1545" dirty="0">
                <a:solidFill>
                  <a:schemeClr val="bg1"/>
                </a:solidFill>
                <a:latin typeface="微软雅黑" panose="020B0503020204020204" pitchFamily="34" charset="-122"/>
              </a:rPr>
              <a:t>点击增加文本点击增加文本</a:t>
            </a:r>
          </a:p>
          <a:p>
            <a:pPr algn="ctr">
              <a:defRPr/>
            </a:pPr>
            <a:endParaRPr lang="zh-CN" altLang="en-US" sz="1545" dirty="0">
              <a:solidFill>
                <a:schemeClr val="bg1"/>
              </a:solidFill>
            </a:endParaRPr>
          </a:p>
        </p:txBody>
      </p:sp>
      <p:sp>
        <p:nvSpPr>
          <p:cNvPr id="57" name="矩形 56"/>
          <p:cNvSpPr/>
          <p:nvPr/>
        </p:nvSpPr>
        <p:spPr>
          <a:xfrm>
            <a:off x="4588296" y="4106080"/>
            <a:ext cx="3865151" cy="2244611"/>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2250" dirty="0">
                <a:solidFill>
                  <a:schemeClr val="bg1"/>
                </a:solidFill>
                <a:latin typeface="微软雅黑" panose="020B0503020204020204" pitchFamily="34" charset="-122"/>
              </a:rPr>
              <a:t>       </a:t>
            </a:r>
            <a:r>
              <a:rPr lang="zh-CN" altLang="en-US" sz="2670" b="1" dirty="0">
                <a:solidFill>
                  <a:schemeClr val="bg1"/>
                </a:solidFill>
                <a:latin typeface="微软雅黑" panose="020B0503020204020204" pitchFamily="34" charset="-122"/>
              </a:rPr>
              <a:t>完成项目之一</a:t>
            </a:r>
            <a:endParaRPr lang="en-US" altLang="zh-CN" sz="2670" b="1" dirty="0">
              <a:solidFill>
                <a:schemeClr val="bg1"/>
              </a:solidFill>
              <a:latin typeface="微软雅黑" panose="020B0503020204020204" pitchFamily="34" charset="-122"/>
            </a:endParaRPr>
          </a:p>
          <a:p>
            <a:pPr algn="ctr">
              <a:defRPr/>
            </a:pPr>
            <a:r>
              <a:rPr lang="zh-CN" altLang="en-US" sz="1545" dirty="0">
                <a:solidFill>
                  <a:schemeClr val="bg1"/>
                </a:solidFill>
                <a:latin typeface="微软雅黑" panose="020B0503020204020204" pitchFamily="34" charset="-122"/>
              </a:rPr>
              <a:t>点击增加文本点击增加文本</a:t>
            </a:r>
          </a:p>
          <a:p>
            <a:pPr algn="ctr">
              <a:defRPr/>
            </a:pPr>
            <a:r>
              <a:rPr lang="zh-CN" altLang="en-US" sz="1545" dirty="0">
                <a:solidFill>
                  <a:schemeClr val="bg1"/>
                </a:solidFill>
                <a:latin typeface="微软雅黑" panose="020B0503020204020204" pitchFamily="34" charset="-122"/>
              </a:rPr>
              <a:t>点击增加文本点击增加文本</a:t>
            </a:r>
          </a:p>
          <a:p>
            <a:pPr algn="ctr">
              <a:defRPr/>
            </a:pPr>
            <a:endParaRPr lang="zh-CN" altLang="en-US" sz="2250" dirty="0">
              <a:solidFill>
                <a:schemeClr val="bg1"/>
              </a:solidFill>
            </a:endParaRPr>
          </a:p>
        </p:txBody>
      </p:sp>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8515933" y="4115006"/>
            <a:ext cx="3865150" cy="223568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w="9525">
            <a:noFill/>
            <a:miter lim="800000"/>
            <a:headEnd/>
            <a:tailEnd/>
          </a:ln>
        </p:spPr>
      </p:pic>
      <p:pic>
        <p:nvPicPr>
          <p:cNvPr id="59" name="图片 58"/>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4588296" y="1794532"/>
            <a:ext cx="3865151" cy="224461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w="9525">
            <a:noFill/>
            <a:miter lim="800000"/>
            <a:headEnd/>
            <a:tailEnd/>
          </a:ln>
        </p:spPr>
      </p:pic>
      <p:pic>
        <p:nvPicPr>
          <p:cNvPr id="60" name="图片 59"/>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bwMode="auto">
          <a:xfrm>
            <a:off x="660662" y="4115006"/>
            <a:ext cx="3862917" cy="2235686"/>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w="9525">
            <a:noFill/>
            <a:miter lim="800000"/>
            <a:headEnd/>
            <a:tailEnd/>
          </a:ln>
        </p:spPr>
      </p:pic>
      <p:sp>
        <p:nvSpPr>
          <p:cNvPr id="8" name="文本框 7"/>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tx1">
                    <a:lumMod val="65000"/>
                    <a:lumOff val="35000"/>
                  </a:schemeClr>
                </a:solidFill>
                <a:latin typeface="方正尚酷简体" panose="03000509000000000000" pitchFamily="65" charset="-122"/>
                <a:ea typeface="方正尚酷简体" panose="03000509000000000000" pitchFamily="65" charset="-122"/>
              </a:rPr>
              <a:t>添加标题文字内容</a:t>
            </a:r>
          </a:p>
        </p:txBody>
      </p:sp>
      <p:sp>
        <p:nvSpPr>
          <p:cNvPr id="9" name="矩形 8"/>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randombar(vertical)">
                                      <p:cBhvr>
                                        <p:cTn id="7" dur="500"/>
                                        <p:tgtEl>
                                          <p:spTgt spid="5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randombar(horizontal)">
                                      <p:cBhvr>
                                        <p:cTn id="15" dur="500"/>
                                        <p:tgtEl>
                                          <p:spTgt spid="5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randombar(horizontal)">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8861274" y="2000982"/>
            <a:ext cx="2455330" cy="1466218"/>
            <a:chOff x="8657822" y="2704651"/>
            <a:chExt cx="2328423" cy="1388860"/>
          </a:xfrm>
        </p:grpSpPr>
        <p:sp>
          <p:nvSpPr>
            <p:cNvPr id="5"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3930">
                <a:defRPr/>
              </a:pPr>
              <a:r>
                <a:rPr lang="zh-CN" altLang="en-US"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6" name="TextBox 5"/>
            <p:cNvSpPr txBox="1"/>
            <p:nvPr/>
          </p:nvSpPr>
          <p:spPr>
            <a:xfrm>
              <a:off x="8738769" y="3043973"/>
              <a:ext cx="2247476" cy="1049538"/>
            </a:xfrm>
            <a:prstGeom prst="rect">
              <a:avLst/>
            </a:prstGeom>
            <a:noFill/>
          </p:spPr>
          <p:txBody>
            <a:bodyPr lIns="0" tIns="0" rIns="0" bIns="0">
              <a:spAutoFit/>
            </a:body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3" name="Group 6"/>
          <p:cNvGrpSpPr/>
          <p:nvPr/>
        </p:nvGrpSpPr>
        <p:grpSpPr bwMode="auto">
          <a:xfrm>
            <a:off x="1619140" y="2000983"/>
            <a:ext cx="2406792" cy="1466218"/>
            <a:chOff x="1586753" y="2220559"/>
            <a:chExt cx="2282697" cy="1388860"/>
          </a:xfrm>
        </p:grpSpPr>
        <p:sp>
          <p:nvSpPr>
            <p:cNvPr id="8" name="Text Placeholder 2"/>
            <p:cNvSpPr txBox="1"/>
            <p:nvPr/>
          </p:nvSpPr>
          <p:spPr>
            <a:xfrm>
              <a:off x="1856613" y="222055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63930">
                <a:defRPr/>
              </a:pPr>
              <a:r>
                <a:rPr lang="zh-CN" altLang="en-US"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9" name="TextBox 8"/>
            <p:cNvSpPr txBox="1"/>
            <p:nvPr/>
          </p:nvSpPr>
          <p:spPr>
            <a:xfrm>
              <a:off x="1586753" y="2559881"/>
              <a:ext cx="2231899" cy="1049538"/>
            </a:xfrm>
            <a:prstGeom prst="rect">
              <a:avLst/>
            </a:prstGeom>
            <a:noFill/>
          </p:spPr>
          <p:txBody>
            <a:bodyPr lIns="0" tIns="0" rIns="0" bIns="0">
              <a:spAutoFit/>
            </a:bodyPr>
            <a:lstStyle/>
            <a:p>
              <a:pPr algn="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sp>
        <p:nvSpPr>
          <p:cNvPr id="10" name="Shape 4157"/>
          <p:cNvSpPr/>
          <p:nvPr/>
        </p:nvSpPr>
        <p:spPr bwMode="auto">
          <a:xfrm>
            <a:off x="4144765" y="2442899"/>
            <a:ext cx="1337292" cy="1268841"/>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6389" tIns="48194" rIns="96389" bIns="48194"/>
          <a:lstStyle/>
          <a:p>
            <a:endParaRPr lang="zh-CN" altLang="en-US" sz="2670">
              <a:solidFill>
                <a:schemeClr val="bg1"/>
              </a:solidFill>
            </a:endParaRPr>
          </a:p>
        </p:txBody>
      </p:sp>
      <p:sp>
        <p:nvSpPr>
          <p:cNvPr id="11" name="Shape 4159"/>
          <p:cNvSpPr/>
          <p:nvPr/>
        </p:nvSpPr>
        <p:spPr bwMode="auto">
          <a:xfrm>
            <a:off x="7396779" y="2442899"/>
            <a:ext cx="1338966" cy="1268841"/>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6389" tIns="48194" rIns="96389" bIns="48194"/>
          <a:lstStyle/>
          <a:p>
            <a:endParaRPr lang="zh-CN" altLang="en-US" sz="2670">
              <a:solidFill>
                <a:schemeClr val="bg1"/>
              </a:solidFill>
            </a:endParaRPr>
          </a:p>
        </p:txBody>
      </p:sp>
      <p:sp>
        <p:nvSpPr>
          <p:cNvPr id="12" name="Shape 4157"/>
          <p:cNvSpPr/>
          <p:nvPr/>
        </p:nvSpPr>
        <p:spPr bwMode="auto">
          <a:xfrm flipV="1">
            <a:off x="4144765" y="3711742"/>
            <a:ext cx="1337292" cy="1268841"/>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0" y="0"/>
                </a:moveTo>
                <a:cubicBezTo>
                  <a:pt x="12439" y="606"/>
                  <a:pt x="19639" y="7806"/>
                  <a:pt x="2160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6389" tIns="48194" rIns="96389" bIns="48194"/>
          <a:lstStyle/>
          <a:p>
            <a:endParaRPr lang="zh-CN" altLang="en-US" sz="2670">
              <a:solidFill>
                <a:schemeClr val="bg1"/>
              </a:solidFill>
            </a:endParaRPr>
          </a:p>
        </p:txBody>
      </p:sp>
      <p:sp>
        <p:nvSpPr>
          <p:cNvPr id="13" name="Shape 4159"/>
          <p:cNvSpPr/>
          <p:nvPr/>
        </p:nvSpPr>
        <p:spPr bwMode="auto">
          <a:xfrm flipV="1">
            <a:off x="7396779" y="3711742"/>
            <a:ext cx="1338966" cy="1268841"/>
          </a:xfrm>
          <a:custGeom>
            <a:avLst/>
            <a:gdLst>
              <a:gd name="T0" fmla="*/ 634744 w 21600"/>
              <a:gd name="T1" fmla="*/ 601532 h 21600"/>
              <a:gd name="T2" fmla="*/ 634744 w 21600"/>
              <a:gd name="T3" fmla="*/ 601532 h 21600"/>
              <a:gd name="T4" fmla="*/ 634744 w 21600"/>
              <a:gd name="T5" fmla="*/ 601532 h 21600"/>
              <a:gd name="T6" fmla="*/ 634744 w 21600"/>
              <a:gd name="T7" fmla="*/ 60153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9161" y="606"/>
                  <a:pt x="1961" y="7806"/>
                  <a:pt x="0" y="21600"/>
                </a:cubicBezTo>
              </a:path>
            </a:pathLst>
          </a:custGeom>
          <a:noFill/>
          <a:ln w="3175">
            <a:solidFill>
              <a:srgbClr val="53585F"/>
            </a:solidFill>
            <a:miter lim="400000"/>
            <a:headEnd type="triangle" w="med" len="med"/>
            <a:tailEnd type="oval" w="med" len="med"/>
          </a:ln>
          <a:extLst>
            <a:ext uri="{909E8E84-426E-40DD-AFC4-6F175D3DCCD1}">
              <a14:hiddenFill xmlns:a14="http://schemas.microsoft.com/office/drawing/2010/main">
                <a:solidFill>
                  <a:srgbClr val="FFFFFF"/>
                </a:solidFill>
              </a14:hiddenFill>
            </a:ext>
          </a:extLst>
        </p:spPr>
        <p:txBody>
          <a:bodyPr lIns="96389" tIns="48194" rIns="96389" bIns="48194"/>
          <a:lstStyle/>
          <a:p>
            <a:endParaRPr lang="zh-CN" altLang="en-US" sz="2670">
              <a:solidFill>
                <a:schemeClr val="bg1"/>
              </a:solidFill>
            </a:endParaRPr>
          </a:p>
        </p:txBody>
      </p:sp>
      <p:grpSp>
        <p:nvGrpSpPr>
          <p:cNvPr id="4" name="Group 13"/>
          <p:cNvGrpSpPr/>
          <p:nvPr/>
        </p:nvGrpSpPr>
        <p:grpSpPr bwMode="auto">
          <a:xfrm>
            <a:off x="1619140" y="4542012"/>
            <a:ext cx="2406792" cy="1433260"/>
            <a:chOff x="1586753" y="4952809"/>
            <a:chExt cx="2282697" cy="1357641"/>
          </a:xfrm>
        </p:grpSpPr>
        <p:sp>
          <p:nvSpPr>
            <p:cNvPr id="15" name="Text Placeholder 2"/>
            <p:cNvSpPr txBox="1"/>
            <p:nvPr/>
          </p:nvSpPr>
          <p:spPr>
            <a:xfrm>
              <a:off x="1856613" y="4952809"/>
              <a:ext cx="201283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63930">
                <a:defRPr/>
              </a:pPr>
              <a:r>
                <a:rPr lang="zh-CN" altLang="en-US"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6" name="TextBox 15"/>
            <p:cNvSpPr txBox="1"/>
            <p:nvPr/>
          </p:nvSpPr>
          <p:spPr>
            <a:xfrm>
              <a:off x="1586753" y="5292131"/>
              <a:ext cx="2231899" cy="1018319"/>
            </a:xfrm>
            <a:prstGeom prst="rect">
              <a:avLst/>
            </a:prstGeom>
            <a:noFill/>
          </p:spPr>
          <p:txBody>
            <a:bodyPr lIns="0" tIns="0" rIns="0" bIns="0">
              <a:spAutoFit/>
            </a:bodyPr>
            <a:lstStyle/>
            <a:p>
              <a:pPr algn="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grpSp>
        <p:nvGrpSpPr>
          <p:cNvPr id="7" name="Group 16"/>
          <p:cNvGrpSpPr/>
          <p:nvPr/>
        </p:nvGrpSpPr>
        <p:grpSpPr bwMode="auto">
          <a:xfrm>
            <a:off x="8861274" y="4542014"/>
            <a:ext cx="2455330" cy="1433260"/>
            <a:chOff x="8657822" y="2704651"/>
            <a:chExt cx="2328423" cy="1357641"/>
          </a:xfrm>
        </p:grpSpPr>
        <p:sp>
          <p:nvSpPr>
            <p:cNvPr id="18" name="Text Placeholder 2"/>
            <p:cNvSpPr txBox="1"/>
            <p:nvPr/>
          </p:nvSpPr>
          <p:spPr>
            <a:xfrm>
              <a:off x="8657822" y="2704651"/>
              <a:ext cx="2014157" cy="261627"/>
            </a:xfrm>
            <a:prstGeom prst="rect">
              <a:avLst/>
            </a:prstGeom>
            <a:noFill/>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63930">
                <a:defRPr/>
              </a:pPr>
              <a:r>
                <a:rPr lang="zh-CN" altLang="en-US"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rPr>
                <a:t>输入标题文字</a:t>
              </a:r>
              <a:endParaRPr lang="en-GB" altLang="zh-CN" sz="1685" dirty="0">
                <a:solidFill>
                  <a:schemeClr val="bg1"/>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9" name="TextBox 18"/>
            <p:cNvSpPr txBox="1"/>
            <p:nvPr/>
          </p:nvSpPr>
          <p:spPr>
            <a:xfrm>
              <a:off x="8738769" y="3043973"/>
              <a:ext cx="2247476" cy="1018319"/>
            </a:xfrm>
            <a:prstGeom prst="rect">
              <a:avLst/>
            </a:prstGeom>
            <a:noFill/>
          </p:spPr>
          <p:txBody>
            <a:bodyPr lIns="0" tIns="0" rIns="0" bIns="0">
              <a:spAutoFit/>
            </a:bodyPr>
            <a:lstStyle/>
            <a:p>
              <a:pPr>
                <a:lnSpc>
                  <a:spcPct val="150000"/>
                </a:lnSpc>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a:t>
              </a:r>
            </a:p>
          </p:txBody>
        </p:sp>
      </p:grpSp>
      <p:sp>
        <p:nvSpPr>
          <p:cNvPr id="25610" name="Shape 1034"/>
          <p:cNvSpPr/>
          <p:nvPr/>
        </p:nvSpPr>
        <p:spPr bwMode="auto">
          <a:xfrm>
            <a:off x="6091289" y="3033798"/>
            <a:ext cx="162350" cy="123871"/>
          </a:xfrm>
          <a:custGeom>
            <a:avLst/>
            <a:gdLst>
              <a:gd name="T0" fmla="*/ 76386 w 21600"/>
              <a:gd name="T1" fmla="*/ 59015 h 21600"/>
              <a:gd name="T2" fmla="*/ 76386 w 21600"/>
              <a:gd name="T3" fmla="*/ 59015 h 21600"/>
              <a:gd name="T4" fmla="*/ 76386 w 21600"/>
              <a:gd name="T5" fmla="*/ 59015 h 21600"/>
              <a:gd name="T6" fmla="*/ 76386 w 21600"/>
              <a:gd name="T7" fmla="*/ 590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43" y="9828"/>
                </a:moveTo>
                <a:cubicBezTo>
                  <a:pt x="20503" y="10692"/>
                  <a:pt x="21004" y="11543"/>
                  <a:pt x="21600" y="12462"/>
                </a:cubicBezTo>
                <a:cubicBezTo>
                  <a:pt x="20797" y="15394"/>
                  <a:pt x="20629" y="18810"/>
                  <a:pt x="20550" y="21600"/>
                </a:cubicBezTo>
                <a:cubicBezTo>
                  <a:pt x="17285" y="18886"/>
                  <a:pt x="18957" y="12766"/>
                  <a:pt x="16102" y="12414"/>
                </a:cubicBezTo>
                <a:cubicBezTo>
                  <a:pt x="13346" y="12074"/>
                  <a:pt x="12988" y="13608"/>
                  <a:pt x="12526" y="15998"/>
                </a:cubicBezTo>
                <a:cubicBezTo>
                  <a:pt x="12064" y="18387"/>
                  <a:pt x="11785" y="20178"/>
                  <a:pt x="11785" y="20178"/>
                </a:cubicBezTo>
                <a:cubicBezTo>
                  <a:pt x="11785" y="20178"/>
                  <a:pt x="2700" y="7597"/>
                  <a:pt x="0" y="3147"/>
                </a:cubicBezTo>
                <a:cubicBezTo>
                  <a:pt x="1311" y="2680"/>
                  <a:pt x="1742" y="2046"/>
                  <a:pt x="1827" y="0"/>
                </a:cubicBezTo>
                <a:cubicBezTo>
                  <a:pt x="4847" y="4160"/>
                  <a:pt x="12262" y="11667"/>
                  <a:pt x="15756" y="11667"/>
                </a:cubicBezTo>
                <a:cubicBezTo>
                  <a:pt x="17415" y="11667"/>
                  <a:pt x="18853" y="10951"/>
                  <a:pt x="20143" y="9828"/>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62" tIns="40162" rIns="40162" bIns="40162" anchor="ctr"/>
          <a:lstStyle/>
          <a:p>
            <a:endParaRPr lang="zh-CN" altLang="en-US" sz="2670">
              <a:solidFill>
                <a:schemeClr val="bg1"/>
              </a:solidFill>
            </a:endParaRPr>
          </a:p>
        </p:txBody>
      </p:sp>
      <p:sp>
        <p:nvSpPr>
          <p:cNvPr id="25611" name="Shape 1035"/>
          <p:cNvSpPr/>
          <p:nvPr/>
        </p:nvSpPr>
        <p:spPr bwMode="auto">
          <a:xfrm>
            <a:off x="6260333" y="3368583"/>
            <a:ext cx="66948" cy="93740"/>
          </a:xfrm>
          <a:custGeom>
            <a:avLst/>
            <a:gdLst>
              <a:gd name="T0" fmla="*/ 31904 w 20108"/>
              <a:gd name="T1" fmla="*/ 44472 h 21600"/>
              <a:gd name="T2" fmla="*/ 31904 w 20108"/>
              <a:gd name="T3" fmla="*/ 44472 h 21600"/>
              <a:gd name="T4" fmla="*/ 31904 w 20108"/>
              <a:gd name="T5" fmla="*/ 44472 h 21600"/>
              <a:gd name="T6" fmla="*/ 31904 w 20108"/>
              <a:gd name="T7" fmla="*/ 4447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0108" h="21600" extrusionOk="0">
                <a:moveTo>
                  <a:pt x="11314" y="594"/>
                </a:moveTo>
                <a:lnTo>
                  <a:pt x="0" y="0"/>
                </a:lnTo>
                <a:cubicBezTo>
                  <a:pt x="0" y="0"/>
                  <a:pt x="10284" y="5549"/>
                  <a:pt x="10284" y="11495"/>
                </a:cubicBezTo>
                <a:cubicBezTo>
                  <a:pt x="10284" y="17438"/>
                  <a:pt x="9772" y="20013"/>
                  <a:pt x="9772" y="20013"/>
                </a:cubicBezTo>
                <a:lnTo>
                  <a:pt x="18772" y="21600"/>
                </a:lnTo>
                <a:cubicBezTo>
                  <a:pt x="18772" y="21600"/>
                  <a:pt x="21600" y="15655"/>
                  <a:pt x="19026" y="9907"/>
                </a:cubicBezTo>
                <a:cubicBezTo>
                  <a:pt x="16457" y="4162"/>
                  <a:pt x="13629" y="2575"/>
                  <a:pt x="11314" y="594"/>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62" tIns="40162" rIns="40162" bIns="40162" anchor="ctr"/>
          <a:lstStyle/>
          <a:p>
            <a:endParaRPr lang="zh-CN" altLang="en-US" sz="2670">
              <a:solidFill>
                <a:schemeClr val="bg1"/>
              </a:solidFill>
            </a:endParaRPr>
          </a:p>
        </p:txBody>
      </p:sp>
      <p:sp>
        <p:nvSpPr>
          <p:cNvPr id="25612" name="Shape 1036"/>
          <p:cNvSpPr/>
          <p:nvPr/>
        </p:nvSpPr>
        <p:spPr bwMode="auto">
          <a:xfrm>
            <a:off x="6302176" y="3589542"/>
            <a:ext cx="28454" cy="80349"/>
          </a:xfrm>
          <a:custGeom>
            <a:avLst/>
            <a:gdLst>
              <a:gd name="T0" fmla="*/ 13995 w 21600"/>
              <a:gd name="T1" fmla="*/ 38238 h 21600"/>
              <a:gd name="T2" fmla="*/ 13995 w 21600"/>
              <a:gd name="T3" fmla="*/ 38238 h 21600"/>
              <a:gd name="T4" fmla="*/ 13995 w 21600"/>
              <a:gd name="T5" fmla="*/ 38238 h 21600"/>
              <a:gd name="T6" fmla="*/ 13995 w 21600"/>
              <a:gd name="T7" fmla="*/ 3823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479" y="0"/>
                </a:moveTo>
                <a:cubicBezTo>
                  <a:pt x="6479" y="0"/>
                  <a:pt x="2878" y="12381"/>
                  <a:pt x="1439" y="16334"/>
                </a:cubicBezTo>
                <a:cubicBezTo>
                  <a:pt x="0" y="20286"/>
                  <a:pt x="0" y="21600"/>
                  <a:pt x="0" y="21600"/>
                </a:cubicBezTo>
                <a:lnTo>
                  <a:pt x="21600" y="20286"/>
                </a:lnTo>
                <a:cubicBezTo>
                  <a:pt x="21600" y="20286"/>
                  <a:pt x="16556" y="10275"/>
                  <a:pt x="647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62" tIns="40162" rIns="40162" bIns="40162" anchor="ctr"/>
          <a:lstStyle/>
          <a:p>
            <a:endParaRPr lang="zh-CN" altLang="en-US" sz="2670">
              <a:solidFill>
                <a:schemeClr val="bg1"/>
              </a:solidFill>
            </a:endParaRPr>
          </a:p>
        </p:txBody>
      </p:sp>
      <p:grpSp>
        <p:nvGrpSpPr>
          <p:cNvPr id="14" name="Group 25"/>
          <p:cNvGrpSpPr/>
          <p:nvPr/>
        </p:nvGrpSpPr>
        <p:grpSpPr bwMode="auto">
          <a:xfrm>
            <a:off x="5620975" y="2851340"/>
            <a:ext cx="1635212" cy="2129245"/>
            <a:chOff x="4375152" y="1801285"/>
            <a:chExt cx="3651249" cy="4751916"/>
          </a:xfrm>
        </p:grpSpPr>
        <p:grpSp>
          <p:nvGrpSpPr>
            <p:cNvPr id="17" name="Group 26"/>
            <p:cNvGrpSpPr/>
            <p:nvPr/>
          </p:nvGrpSpPr>
          <p:grpSpPr bwMode="auto">
            <a:xfrm>
              <a:off x="4375152" y="1801285"/>
              <a:ext cx="3651249" cy="4751916"/>
              <a:chOff x="3281363" y="1350963"/>
              <a:chExt cx="2738437" cy="3563937"/>
            </a:xfrm>
          </p:grpSpPr>
          <p:sp>
            <p:nvSpPr>
              <p:cNvPr id="25625"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1358" tIns="85678" rIns="171358" bIns="85678"/>
              <a:lstStyle/>
              <a:p>
                <a:endParaRPr lang="zh-CN" altLang="en-US" sz="2670">
                  <a:solidFill>
                    <a:schemeClr val="bg1"/>
                  </a:solidFill>
                </a:endParaRPr>
              </a:p>
            </p:txBody>
          </p:sp>
          <p:sp>
            <p:nvSpPr>
              <p:cNvPr id="34" name="Freeform 5"/>
              <p:cNvSpPr/>
              <p:nvPr/>
            </p:nvSpPr>
            <p:spPr bwMode="auto">
              <a:xfrm>
                <a:off x="3514003" y="3225391"/>
                <a:ext cx="1269717" cy="1689509"/>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lIns="171358" tIns="85678" rIns="171358" bIns="85678"/>
              <a:lstStyle/>
              <a:p>
                <a:pPr defTabSz="963930">
                  <a:defRPr/>
                </a:pPr>
                <a:endParaRPr lang="en-US" sz="2670">
                  <a:solidFill>
                    <a:schemeClr val="bg1"/>
                  </a:solidFill>
                </a:endParaRPr>
              </a:p>
            </p:txBody>
          </p:sp>
          <p:sp>
            <p:nvSpPr>
              <p:cNvPr id="35" name="Freeform 6"/>
              <p:cNvSpPr/>
              <p:nvPr/>
            </p:nvSpPr>
            <p:spPr bwMode="auto">
              <a:xfrm>
                <a:off x="4514641" y="3225391"/>
                <a:ext cx="1264109" cy="1689509"/>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lIns="171358" tIns="85678" rIns="171358" bIns="85678"/>
              <a:lstStyle/>
              <a:p>
                <a:pPr defTabSz="963930">
                  <a:defRPr/>
                </a:pPr>
                <a:endParaRPr lang="en-US" sz="2670">
                  <a:solidFill>
                    <a:schemeClr val="bg1"/>
                  </a:solidFill>
                </a:endParaRPr>
              </a:p>
            </p:txBody>
          </p:sp>
          <p:sp>
            <p:nvSpPr>
              <p:cNvPr id="36" name="Freeform 7"/>
              <p:cNvSpPr>
                <a:spLocks noEditPoints="1"/>
              </p:cNvSpPr>
              <p:nvPr/>
            </p:nvSpPr>
            <p:spPr bwMode="auto">
              <a:xfrm>
                <a:off x="3284165" y="1350963"/>
                <a:ext cx="2735635" cy="273179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lIns="171358" tIns="85678" rIns="171358" bIns="85678"/>
              <a:lstStyle/>
              <a:p>
                <a:pPr defTabSz="963930">
                  <a:defRPr/>
                </a:pPr>
                <a:endParaRPr lang="en-US" sz="2670">
                  <a:solidFill>
                    <a:schemeClr val="bg1"/>
                  </a:solidFill>
                </a:endParaRPr>
              </a:p>
            </p:txBody>
          </p:sp>
          <p:sp>
            <p:nvSpPr>
              <p:cNvPr id="37" name="Freeform 8"/>
              <p:cNvSpPr>
                <a:spLocks noEditPoints="1"/>
              </p:cNvSpPr>
              <p:nvPr/>
            </p:nvSpPr>
            <p:spPr bwMode="auto">
              <a:xfrm>
                <a:off x="3553244" y="1614336"/>
                <a:ext cx="2189069" cy="2188234"/>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lIns="171358" tIns="85678" rIns="171358" bIns="85678"/>
              <a:lstStyle/>
              <a:p>
                <a:pPr defTabSz="963930">
                  <a:defRPr/>
                </a:pPr>
                <a:endParaRPr lang="en-US" sz="2670">
                  <a:solidFill>
                    <a:schemeClr val="bg1"/>
                  </a:solidFill>
                </a:endParaRPr>
              </a:p>
            </p:txBody>
          </p:sp>
          <p:sp>
            <p:nvSpPr>
              <p:cNvPr id="38" name="Freeform 9"/>
              <p:cNvSpPr>
                <a:spLocks noEditPoints="1"/>
              </p:cNvSpPr>
              <p:nvPr/>
            </p:nvSpPr>
            <p:spPr bwMode="auto">
              <a:xfrm>
                <a:off x="3648543" y="1706795"/>
                <a:ext cx="2001274" cy="2000512"/>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lIns="171358" tIns="85678" rIns="171358" bIns="85678"/>
              <a:lstStyle/>
              <a:p>
                <a:pPr defTabSz="963930">
                  <a:defRPr/>
                </a:pPr>
                <a:endParaRPr lang="en-US" sz="2670">
                  <a:solidFill>
                    <a:schemeClr val="bg1"/>
                  </a:solidFill>
                </a:endParaRPr>
              </a:p>
            </p:txBody>
          </p:sp>
          <p:sp>
            <p:nvSpPr>
              <p:cNvPr id="25631" name="Freeform 10"/>
              <p:cNvSpPr/>
              <p:nvPr/>
            </p:nvSpPr>
            <p:spPr bwMode="auto">
              <a:xfrm>
                <a:off x="3690938" y="1752600"/>
                <a:ext cx="955675" cy="1911350"/>
              </a:xfrm>
              <a:custGeom>
                <a:avLst/>
                <a:gdLst>
                  <a:gd name="T0" fmla="*/ 0 w 608"/>
                  <a:gd name="T1" fmla="*/ 954890 h 1217"/>
                  <a:gd name="T2" fmla="*/ 955675 w 608"/>
                  <a:gd name="T3" fmla="*/ 1911350 h 1217"/>
                  <a:gd name="T4" fmla="*/ 955675 w 608"/>
                  <a:gd name="T5" fmla="*/ 1887792 h 1217"/>
                  <a:gd name="T6" fmla="*/ 25149 w 608"/>
                  <a:gd name="T7" fmla="*/ 954890 h 1217"/>
                  <a:gd name="T8" fmla="*/ 955675 w 608"/>
                  <a:gd name="T9" fmla="*/ 21988 h 1217"/>
                  <a:gd name="T10" fmla="*/ 955675 w 608"/>
                  <a:gd name="T11" fmla="*/ 0 h 1217"/>
                  <a:gd name="T12" fmla="*/ 0 w 608"/>
                  <a:gd name="T13" fmla="*/ 954890 h 12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71358" tIns="85678" rIns="171358" bIns="85678"/>
              <a:lstStyle/>
              <a:p>
                <a:endParaRPr lang="zh-CN" altLang="en-US" sz="2670">
                  <a:solidFill>
                    <a:schemeClr val="bg1"/>
                  </a:solidFill>
                </a:endParaRPr>
              </a:p>
            </p:txBody>
          </p:sp>
          <p:sp>
            <p:nvSpPr>
              <p:cNvPr id="25632" name="Freeform 11"/>
              <p:cNvSpPr>
                <a:spLocks noEditPoints="1"/>
              </p:cNvSpPr>
              <p:nvPr/>
            </p:nvSpPr>
            <p:spPr bwMode="auto">
              <a:xfrm>
                <a:off x="3716338" y="1752600"/>
                <a:ext cx="1887537" cy="1911350"/>
              </a:xfrm>
              <a:custGeom>
                <a:avLst/>
                <a:gdLst>
                  <a:gd name="T0" fmla="*/ 22003 w 1201"/>
                  <a:gd name="T1" fmla="*/ 954890 h 1217"/>
                  <a:gd name="T2" fmla="*/ 930410 w 1201"/>
                  <a:gd name="T3" fmla="*/ 45546 h 1217"/>
                  <a:gd name="T4" fmla="*/ 931981 w 1201"/>
                  <a:gd name="T5" fmla="*/ 45546 h 1217"/>
                  <a:gd name="T6" fmla="*/ 1841960 w 1201"/>
                  <a:gd name="T7" fmla="*/ 954890 h 1217"/>
                  <a:gd name="T8" fmla="*/ 931981 w 1201"/>
                  <a:gd name="T9" fmla="*/ 1864234 h 1217"/>
                  <a:gd name="T10" fmla="*/ 930410 w 1201"/>
                  <a:gd name="T11" fmla="*/ 1864234 h 1217"/>
                  <a:gd name="T12" fmla="*/ 22003 w 1201"/>
                  <a:gd name="T13" fmla="*/ 954890 h 1217"/>
                  <a:gd name="T14" fmla="*/ 930410 w 1201"/>
                  <a:gd name="T15" fmla="*/ 21988 h 1217"/>
                  <a:gd name="T16" fmla="*/ 0 w 1201"/>
                  <a:gd name="T17" fmla="*/ 954890 h 1217"/>
                  <a:gd name="T18" fmla="*/ 930410 w 1201"/>
                  <a:gd name="T19" fmla="*/ 1887792 h 1217"/>
                  <a:gd name="T20" fmla="*/ 930410 w 1201"/>
                  <a:gd name="T21" fmla="*/ 1911350 h 1217"/>
                  <a:gd name="T22" fmla="*/ 931981 w 1201"/>
                  <a:gd name="T23" fmla="*/ 1911350 h 1217"/>
                  <a:gd name="T24" fmla="*/ 1887537 w 1201"/>
                  <a:gd name="T25" fmla="*/ 954890 h 1217"/>
                  <a:gd name="T26" fmla="*/ 931981 w 1201"/>
                  <a:gd name="T27" fmla="*/ 0 h 1217"/>
                  <a:gd name="T28" fmla="*/ 930410 w 1201"/>
                  <a:gd name="T29" fmla="*/ 0 h 1217"/>
                  <a:gd name="T30" fmla="*/ 930410 w 1201"/>
                  <a:gd name="T31" fmla="*/ 21988 h 1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71358" tIns="85678" rIns="171358" bIns="85678"/>
              <a:lstStyle/>
              <a:p>
                <a:endParaRPr lang="zh-CN" altLang="en-US" sz="2670">
                  <a:solidFill>
                    <a:schemeClr val="bg1"/>
                  </a:solidFill>
                </a:endParaRPr>
              </a:p>
            </p:txBody>
          </p:sp>
        </p:grpSp>
        <p:sp>
          <p:nvSpPr>
            <p:cNvPr id="28" name="Freeform 13"/>
            <p:cNvSpPr/>
            <p:nvPr/>
          </p:nvSpPr>
          <p:spPr bwMode="auto">
            <a:xfrm>
              <a:off x="6195170" y="3609404"/>
              <a:ext cx="1214593" cy="1214128"/>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chemeClr val="accent1"/>
            </a:solidFill>
            <a:ln>
              <a:noFill/>
            </a:ln>
          </p:spPr>
          <p:txBody>
            <a:bodyPr lIns="171358" tIns="85678" rIns="171358" bIns="85678"/>
            <a:lstStyle/>
            <a:p>
              <a:pPr defTabSz="963930">
                <a:defRPr/>
              </a:pPr>
              <a:endParaRPr lang="en-US" sz="2670">
                <a:solidFill>
                  <a:schemeClr val="bg1"/>
                </a:solidFill>
              </a:endParaRPr>
            </a:p>
          </p:txBody>
        </p:sp>
        <p:sp>
          <p:nvSpPr>
            <p:cNvPr id="29" name="Freeform 14"/>
            <p:cNvSpPr/>
            <p:nvPr/>
          </p:nvSpPr>
          <p:spPr bwMode="auto">
            <a:xfrm>
              <a:off x="4980579" y="2399010"/>
              <a:ext cx="1214591" cy="1210394"/>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chemeClr val="accent1"/>
            </a:solidFill>
            <a:ln>
              <a:noFill/>
            </a:ln>
          </p:spPr>
          <p:txBody>
            <a:bodyPr lIns="171358" tIns="85678" rIns="171358" bIns="85678"/>
            <a:lstStyle/>
            <a:p>
              <a:pPr defTabSz="963930">
                <a:defRPr/>
              </a:pPr>
              <a:endParaRPr lang="en-US" sz="2670">
                <a:solidFill>
                  <a:schemeClr val="bg1"/>
                </a:solidFill>
              </a:endParaRPr>
            </a:p>
          </p:txBody>
        </p:sp>
        <p:sp>
          <p:nvSpPr>
            <p:cNvPr id="30" name="Freeform 15"/>
            <p:cNvSpPr/>
            <p:nvPr/>
          </p:nvSpPr>
          <p:spPr bwMode="auto">
            <a:xfrm>
              <a:off x="4980579" y="3609404"/>
              <a:ext cx="1214591" cy="1214128"/>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chemeClr val="accent2"/>
            </a:solidFill>
            <a:ln>
              <a:noFill/>
            </a:ln>
          </p:spPr>
          <p:txBody>
            <a:bodyPr lIns="171358" tIns="85678" rIns="171358" bIns="85678"/>
            <a:lstStyle/>
            <a:p>
              <a:pPr defTabSz="963930">
                <a:defRPr/>
              </a:pPr>
              <a:endParaRPr lang="en-US" sz="2670">
                <a:solidFill>
                  <a:schemeClr val="bg1"/>
                </a:solidFill>
              </a:endParaRPr>
            </a:p>
          </p:txBody>
        </p:sp>
        <p:sp>
          <p:nvSpPr>
            <p:cNvPr id="31" name="Freeform 12"/>
            <p:cNvSpPr/>
            <p:nvPr/>
          </p:nvSpPr>
          <p:spPr bwMode="auto">
            <a:xfrm>
              <a:off x="6195170" y="2399010"/>
              <a:ext cx="1214593" cy="1210394"/>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chemeClr val="accent2"/>
            </a:solidFill>
            <a:ln>
              <a:noFill/>
            </a:ln>
          </p:spPr>
          <p:txBody>
            <a:bodyPr lIns="171358" tIns="85678" rIns="171358" bIns="85678"/>
            <a:lstStyle/>
            <a:p>
              <a:pPr defTabSz="963930">
                <a:defRPr/>
              </a:pPr>
              <a:endParaRPr lang="en-US" sz="2670">
                <a:solidFill>
                  <a:schemeClr val="bg1"/>
                </a:solidFill>
              </a:endParaRPr>
            </a:p>
          </p:txBody>
        </p:sp>
        <p:sp>
          <p:nvSpPr>
            <p:cNvPr id="32" name="Oval 16"/>
            <p:cNvSpPr>
              <a:spLocks noChangeArrowheads="1"/>
            </p:cNvSpPr>
            <p:nvPr/>
          </p:nvSpPr>
          <p:spPr bwMode="auto">
            <a:xfrm>
              <a:off x="5604692" y="3022885"/>
              <a:ext cx="1192170" cy="1195451"/>
            </a:xfrm>
            <a:prstGeom prst="ellipse">
              <a:avLst/>
            </a:prstGeom>
            <a:solidFill>
              <a:schemeClr val="bg1">
                <a:lumMod val="85000"/>
              </a:schemeClr>
            </a:solidFill>
            <a:ln>
              <a:noFill/>
            </a:ln>
          </p:spPr>
          <p:txBody>
            <a:bodyPr lIns="171358" tIns="85678" rIns="171358" bIns="85678"/>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eaLnBrk="1" hangingPunct="1"/>
              <a:endParaRPr lang="zh-CN" altLang="zh-CN" sz="2670">
                <a:solidFill>
                  <a:schemeClr val="bg1"/>
                </a:solidFill>
              </a:endParaRPr>
            </a:p>
          </p:txBody>
        </p:sp>
      </p:grpSp>
      <p:sp>
        <p:nvSpPr>
          <p:cNvPr id="39" name="文本框 38"/>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40" name="矩形 39"/>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_矩形 14"/>
          <p:cNvSpPr/>
          <p:nvPr>
            <p:custDataLst>
              <p:tags r:id="rId1"/>
            </p:custDataLst>
          </p:nvPr>
        </p:nvSpPr>
        <p:spPr>
          <a:xfrm>
            <a:off x="6049667" y="960103"/>
            <a:ext cx="6075420" cy="5981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0" name="PA_矩形 9"/>
          <p:cNvSpPr/>
          <p:nvPr>
            <p:custDataLst>
              <p:tags r:id="rId2"/>
            </p:custDataLst>
          </p:nvPr>
        </p:nvSpPr>
        <p:spPr>
          <a:xfrm>
            <a:off x="733664" y="1485275"/>
            <a:ext cx="5695712" cy="3616299"/>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2" name="PA_矩形 11"/>
          <p:cNvSpPr/>
          <p:nvPr>
            <p:custDataLst>
              <p:tags r:id="rId3"/>
            </p:custDataLst>
          </p:nvPr>
        </p:nvSpPr>
        <p:spPr>
          <a:xfrm>
            <a:off x="733662" y="5206423"/>
            <a:ext cx="1829713" cy="1219748"/>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28" name="PA_矩形 27"/>
          <p:cNvSpPr/>
          <p:nvPr>
            <p:custDataLst>
              <p:tags r:id="rId4"/>
            </p:custDataLst>
          </p:nvPr>
        </p:nvSpPr>
        <p:spPr>
          <a:xfrm>
            <a:off x="2666662" y="5206423"/>
            <a:ext cx="1829713" cy="1219748"/>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29" name="PA_矩形 28"/>
          <p:cNvSpPr/>
          <p:nvPr>
            <p:custDataLst>
              <p:tags r:id="rId5"/>
            </p:custDataLst>
          </p:nvPr>
        </p:nvSpPr>
        <p:spPr>
          <a:xfrm>
            <a:off x="4599661" y="5206423"/>
            <a:ext cx="1829713" cy="1219748"/>
          </a:xfrm>
          <a:prstGeom prst="rect">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22" name="组合 21"/>
          <p:cNvGrpSpPr/>
          <p:nvPr/>
        </p:nvGrpSpPr>
        <p:grpSpPr>
          <a:xfrm>
            <a:off x="7268728" y="2295608"/>
            <a:ext cx="3637297" cy="3097218"/>
            <a:chOff x="1965086" y="1724200"/>
            <a:chExt cx="3448886" cy="2936781"/>
          </a:xfrm>
        </p:grpSpPr>
        <p:sp>
          <p:nvSpPr>
            <p:cNvPr id="26" name="矩形 25"/>
            <p:cNvSpPr/>
            <p:nvPr/>
          </p:nvSpPr>
          <p:spPr>
            <a:xfrm>
              <a:off x="1965086" y="2367948"/>
              <a:ext cx="3448886" cy="1400803"/>
            </a:xfrm>
            <a:prstGeom prst="rect">
              <a:avLst/>
            </a:prstGeom>
          </p:spPr>
          <p:txBody>
            <a:bodyPr wrap="square">
              <a:spAutoFit/>
              <a:scene3d>
                <a:camera prst="orthographicFront"/>
                <a:lightRig rig="threePt" dir="t"/>
              </a:scene3d>
              <a:sp3d contourW="12700"/>
            </a:bodyPr>
            <a:lstStyle/>
            <a:p>
              <a:pPr>
                <a:lnSpc>
                  <a:spcPct val="150000"/>
                </a:lnSpc>
                <a:spcBef>
                  <a:spcPct val="0"/>
                </a:spcBef>
              </a:pPr>
              <a:r>
                <a:rPr lang="zh-CN" altLang="en-US" sz="1200"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27" name="矩形 26"/>
            <p:cNvSpPr/>
            <p:nvPr/>
          </p:nvSpPr>
          <p:spPr>
            <a:xfrm>
              <a:off x="1965087" y="1724200"/>
              <a:ext cx="2241974" cy="408446"/>
            </a:xfrm>
            <a:prstGeom prst="rect">
              <a:avLst/>
            </a:prstGeom>
          </p:spPr>
          <p:txBody>
            <a:bodyPr wrap="square">
              <a:spAutoFit/>
              <a:scene3d>
                <a:camera prst="orthographicFront"/>
                <a:lightRig rig="threePt" dir="t"/>
              </a:scene3d>
              <a:sp3d contourW="12700"/>
            </a:bodyPr>
            <a:lstStyle/>
            <a:p>
              <a:pP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cs typeface="Hiragino Sans GB W3" charset="-122"/>
                </a:rPr>
                <a:t>添加标题文字</a:t>
              </a:r>
            </a:p>
          </p:txBody>
        </p:sp>
        <p:sp>
          <p:nvSpPr>
            <p:cNvPr id="42" name="矩形 41"/>
            <p:cNvSpPr/>
            <p:nvPr/>
          </p:nvSpPr>
          <p:spPr>
            <a:xfrm>
              <a:off x="1965086" y="3785480"/>
              <a:ext cx="3448886" cy="875501"/>
            </a:xfrm>
            <a:prstGeom prst="rect">
              <a:avLst/>
            </a:prstGeom>
          </p:spPr>
          <p:txBody>
            <a:bodyPr wrap="square">
              <a:spAutoFit/>
              <a:scene3d>
                <a:camera prst="orthographicFront"/>
                <a:lightRig rig="threePt" dir="t"/>
              </a:scene3d>
              <a:sp3d contourW="12700"/>
            </a:bodyPr>
            <a:lstStyle/>
            <a:p>
              <a:pPr>
                <a:lnSpc>
                  <a:spcPct val="150000"/>
                </a:lnSpc>
                <a:spcBef>
                  <a:spcPct val="0"/>
                </a:spcBef>
              </a:pPr>
              <a:r>
                <a:rPr lang="zh-CN" altLang="en-US" sz="1200"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grpSp>
      <p:sp>
        <p:nvSpPr>
          <p:cNvPr id="11" name="文本框 10"/>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13" name="矩形 12"/>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0-#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8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800" decel="50000" fill="hold">
                                              <p:stCondLst>
                                                <p:cond delay="0"/>
                                              </p:stCondLst>
                                            </p:cTn>
                                            <p:tgtEl>
                                              <p:spTgt spid="12"/>
                                            </p:tgtEl>
                                            <p:attrNameLst>
                                              <p:attrName>ppt_x</p:attrName>
                                              <p:attrName>ppt_y</p:attrName>
                                            </p:attrNameLst>
                                          </p:cBhvr>
                                        </p:animMotion>
                                        <p:animEffect transition="in" filter="fade">
                                          <p:cBhvr>
                                            <p:cTn id="14" dur="800"/>
                                            <p:tgtEl>
                                              <p:spTgt spid="12"/>
                                            </p:tgtEl>
                                          </p:cBhvr>
                                        </p:animEffect>
                                      </p:childTnLst>
                                    </p:cTn>
                                  </p:par>
                                  <p:par>
                                    <p:cTn id="15" presetID="52" presetClass="entr" presetSubtype="0" fill="hold" grpId="0" nodeType="withEffect">
                                      <p:stCondLst>
                                        <p:cond delay="600"/>
                                      </p:stCondLst>
                                      <p:childTnLst>
                                        <p:set>
                                          <p:cBhvr>
                                            <p:cTn id="16" dur="1" fill="hold">
                                              <p:stCondLst>
                                                <p:cond delay="0"/>
                                              </p:stCondLst>
                                            </p:cTn>
                                            <p:tgtEl>
                                              <p:spTgt spid="28"/>
                                            </p:tgtEl>
                                            <p:attrNameLst>
                                              <p:attrName>style.visibility</p:attrName>
                                            </p:attrNameLst>
                                          </p:cBhvr>
                                          <p:to>
                                            <p:strVal val="visible"/>
                                          </p:to>
                                        </p:set>
                                        <p:animScale>
                                          <p:cBhvr>
                                            <p:cTn id="17" dur="8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800" decel="50000" fill="hold">
                                              <p:stCondLst>
                                                <p:cond delay="0"/>
                                              </p:stCondLst>
                                            </p:cTn>
                                            <p:tgtEl>
                                              <p:spTgt spid="28"/>
                                            </p:tgtEl>
                                            <p:attrNameLst>
                                              <p:attrName>ppt_x</p:attrName>
                                              <p:attrName>ppt_y</p:attrName>
                                            </p:attrNameLst>
                                          </p:cBhvr>
                                        </p:animMotion>
                                        <p:animEffect transition="in" filter="fade">
                                          <p:cBhvr>
                                            <p:cTn id="19" dur="800"/>
                                            <p:tgtEl>
                                              <p:spTgt spid="28"/>
                                            </p:tgtEl>
                                          </p:cBhvr>
                                        </p:animEffect>
                                      </p:childTnLst>
                                    </p:cTn>
                                  </p:par>
                                  <p:par>
                                    <p:cTn id="20" presetID="52" presetClass="entr" presetSubtype="0" fill="hold" grpId="0" nodeType="withEffect">
                                      <p:stCondLst>
                                        <p:cond delay="400"/>
                                      </p:stCondLst>
                                      <p:childTnLst>
                                        <p:set>
                                          <p:cBhvr>
                                            <p:cTn id="21" dur="1" fill="hold">
                                              <p:stCondLst>
                                                <p:cond delay="0"/>
                                              </p:stCondLst>
                                            </p:cTn>
                                            <p:tgtEl>
                                              <p:spTgt spid="29"/>
                                            </p:tgtEl>
                                            <p:attrNameLst>
                                              <p:attrName>style.visibility</p:attrName>
                                            </p:attrNameLst>
                                          </p:cBhvr>
                                          <p:to>
                                            <p:strVal val="visible"/>
                                          </p:to>
                                        </p:set>
                                        <p:animScale>
                                          <p:cBhvr>
                                            <p:cTn id="22" dur="8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800" decel="50000" fill="hold">
                                              <p:stCondLst>
                                                <p:cond delay="0"/>
                                              </p:stCondLst>
                                            </p:cTn>
                                            <p:tgtEl>
                                              <p:spTgt spid="29"/>
                                            </p:tgtEl>
                                            <p:attrNameLst>
                                              <p:attrName>ppt_x</p:attrName>
                                              <p:attrName>ppt_y</p:attrName>
                                            </p:attrNameLst>
                                          </p:cBhvr>
                                        </p:animMotion>
                                        <p:animEffect transition="in" filter="fade">
                                          <p:cBhvr>
                                            <p:cTn id="24" dur="8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000"/>
                                </p:stCondLst>
                                <p:childTnLst>
                                  <p:par>
                                    <p:cTn id="30" presetID="2" presetClass="entr" presetSubtype="4" accel="20000" fill="hold" nodeType="afterEffect" p14:presetBounceEnd="64000">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14:bounceEnd="64000">
                                          <p:cBhvr additive="base">
                                            <p:cTn id="32"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33"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2" grpId="0" animBg="1"/>
          <p:bldP spid="28" grpId="0" animBg="1"/>
          <p:bldP spid="29"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350" fill="hold"/>
                                            <p:tgtEl>
                                              <p:spTgt spid="10"/>
                                            </p:tgtEl>
                                            <p:attrNameLst>
                                              <p:attrName>ppt_x</p:attrName>
                                            </p:attrNameLst>
                                          </p:cBhvr>
                                          <p:tavLst>
                                            <p:tav tm="0">
                                              <p:val>
                                                <p:strVal val="0-#ppt_w/2"/>
                                              </p:val>
                                            </p:tav>
                                            <p:tav tm="100000">
                                              <p:val>
                                                <p:strVal val="#ppt_x"/>
                                              </p:val>
                                            </p:tav>
                                          </p:tavLst>
                                        </p:anim>
                                        <p:anim calcmode="lin" valueType="num">
                                          <p:cBhvr additive="base">
                                            <p:cTn id="8" dur="3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8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800" decel="50000" fill="hold">
                                              <p:stCondLst>
                                                <p:cond delay="0"/>
                                              </p:stCondLst>
                                            </p:cTn>
                                            <p:tgtEl>
                                              <p:spTgt spid="12"/>
                                            </p:tgtEl>
                                            <p:attrNameLst>
                                              <p:attrName>ppt_x</p:attrName>
                                              <p:attrName>ppt_y</p:attrName>
                                            </p:attrNameLst>
                                          </p:cBhvr>
                                        </p:animMotion>
                                        <p:animEffect transition="in" filter="fade">
                                          <p:cBhvr>
                                            <p:cTn id="14" dur="800"/>
                                            <p:tgtEl>
                                              <p:spTgt spid="12"/>
                                            </p:tgtEl>
                                          </p:cBhvr>
                                        </p:animEffect>
                                      </p:childTnLst>
                                    </p:cTn>
                                  </p:par>
                                  <p:par>
                                    <p:cTn id="15" presetID="52" presetClass="entr" presetSubtype="0" fill="hold" grpId="0" nodeType="withEffect">
                                      <p:stCondLst>
                                        <p:cond delay="600"/>
                                      </p:stCondLst>
                                      <p:childTnLst>
                                        <p:set>
                                          <p:cBhvr>
                                            <p:cTn id="16" dur="1" fill="hold">
                                              <p:stCondLst>
                                                <p:cond delay="0"/>
                                              </p:stCondLst>
                                            </p:cTn>
                                            <p:tgtEl>
                                              <p:spTgt spid="28"/>
                                            </p:tgtEl>
                                            <p:attrNameLst>
                                              <p:attrName>style.visibility</p:attrName>
                                            </p:attrNameLst>
                                          </p:cBhvr>
                                          <p:to>
                                            <p:strVal val="visible"/>
                                          </p:to>
                                        </p:set>
                                        <p:animScale>
                                          <p:cBhvr>
                                            <p:cTn id="17" dur="8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800" decel="50000" fill="hold">
                                              <p:stCondLst>
                                                <p:cond delay="0"/>
                                              </p:stCondLst>
                                            </p:cTn>
                                            <p:tgtEl>
                                              <p:spTgt spid="28"/>
                                            </p:tgtEl>
                                            <p:attrNameLst>
                                              <p:attrName>ppt_x</p:attrName>
                                              <p:attrName>ppt_y</p:attrName>
                                            </p:attrNameLst>
                                          </p:cBhvr>
                                        </p:animMotion>
                                        <p:animEffect transition="in" filter="fade">
                                          <p:cBhvr>
                                            <p:cTn id="19" dur="800"/>
                                            <p:tgtEl>
                                              <p:spTgt spid="28"/>
                                            </p:tgtEl>
                                          </p:cBhvr>
                                        </p:animEffect>
                                      </p:childTnLst>
                                    </p:cTn>
                                  </p:par>
                                  <p:par>
                                    <p:cTn id="20" presetID="52" presetClass="entr" presetSubtype="0" fill="hold" grpId="0" nodeType="withEffect">
                                      <p:stCondLst>
                                        <p:cond delay="400"/>
                                      </p:stCondLst>
                                      <p:childTnLst>
                                        <p:set>
                                          <p:cBhvr>
                                            <p:cTn id="21" dur="1" fill="hold">
                                              <p:stCondLst>
                                                <p:cond delay="0"/>
                                              </p:stCondLst>
                                            </p:cTn>
                                            <p:tgtEl>
                                              <p:spTgt spid="29"/>
                                            </p:tgtEl>
                                            <p:attrNameLst>
                                              <p:attrName>style.visibility</p:attrName>
                                            </p:attrNameLst>
                                          </p:cBhvr>
                                          <p:to>
                                            <p:strVal val="visible"/>
                                          </p:to>
                                        </p:set>
                                        <p:animScale>
                                          <p:cBhvr>
                                            <p:cTn id="22" dur="8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800" decel="50000" fill="hold">
                                              <p:stCondLst>
                                                <p:cond delay="0"/>
                                              </p:stCondLst>
                                            </p:cTn>
                                            <p:tgtEl>
                                              <p:spTgt spid="29"/>
                                            </p:tgtEl>
                                            <p:attrNameLst>
                                              <p:attrName>ppt_x</p:attrName>
                                              <p:attrName>ppt_y</p:attrName>
                                            </p:attrNameLst>
                                          </p:cBhvr>
                                        </p:animMotion>
                                        <p:animEffect transition="in" filter="fade">
                                          <p:cBhvr>
                                            <p:cTn id="24" dur="800"/>
                                            <p:tgtEl>
                                              <p:spTgt spid="2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par>
                              <p:cTn id="29" fill="hold">
                                <p:stCondLst>
                                  <p:cond delay="2000"/>
                                </p:stCondLst>
                                <p:childTnLst>
                                  <p:par>
                                    <p:cTn id="30" presetID="2" presetClass="entr" presetSubtype="4" accel="2000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ppt_x"/>
                                              </p:val>
                                            </p:tav>
                                            <p:tav tm="100000">
                                              <p:val>
                                                <p:strVal val="#ppt_x"/>
                                              </p:val>
                                            </p:tav>
                                          </p:tavLst>
                                        </p:anim>
                                        <p:anim calcmode="lin" valueType="num">
                                          <p:cBhvr additive="base">
                                            <p:cTn id="33"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P spid="12" grpId="0" animBg="1"/>
          <p:bldP spid="28" grpId="0" animBg="1"/>
          <p:bldP spid="29"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_任意多边形 9"/>
          <p:cNvSpPr/>
          <p:nvPr>
            <p:custDataLst>
              <p:tags r:id="rId1"/>
            </p:custDataLst>
          </p:nvPr>
        </p:nvSpPr>
        <p:spPr>
          <a:xfrm>
            <a:off x="353" y="1565898"/>
            <a:ext cx="6673172" cy="4763033"/>
          </a:xfrm>
          <a:custGeom>
            <a:avLst/>
            <a:gdLst>
              <a:gd name="connsiteX0" fmla="*/ 0 w 5632177"/>
              <a:gd name="connsiteY0" fmla="*/ 0 h 4020014"/>
              <a:gd name="connsiteX1" fmla="*/ 983854 w 5632177"/>
              <a:gd name="connsiteY1" fmla="*/ 0 h 4020014"/>
              <a:gd name="connsiteX2" fmla="*/ 1008187 w 5632177"/>
              <a:gd name="connsiteY2" fmla="*/ 0 h 4020014"/>
              <a:gd name="connsiteX3" fmla="*/ 5632177 w 5632177"/>
              <a:gd name="connsiteY3" fmla="*/ 0 h 4020014"/>
              <a:gd name="connsiteX4" fmla="*/ 4663876 w 5632177"/>
              <a:gd name="connsiteY4" fmla="*/ 4020014 h 4020014"/>
              <a:gd name="connsiteX5" fmla="*/ 1008187 w 5632177"/>
              <a:gd name="connsiteY5" fmla="*/ 4020014 h 4020014"/>
              <a:gd name="connsiteX6" fmla="*/ 15553 w 5632177"/>
              <a:gd name="connsiteY6" fmla="*/ 4020014 h 4020014"/>
              <a:gd name="connsiteX7" fmla="*/ 0 w 5632177"/>
              <a:gd name="connsiteY7" fmla="*/ 4020014 h 40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177" h="4020014">
                <a:moveTo>
                  <a:pt x="0" y="0"/>
                </a:moveTo>
                <a:lnTo>
                  <a:pt x="983854" y="0"/>
                </a:lnTo>
                <a:lnTo>
                  <a:pt x="1008187" y="0"/>
                </a:lnTo>
                <a:lnTo>
                  <a:pt x="5632177" y="0"/>
                </a:lnTo>
                <a:lnTo>
                  <a:pt x="4663876" y="4020014"/>
                </a:lnTo>
                <a:lnTo>
                  <a:pt x="1008187" y="4020014"/>
                </a:lnTo>
                <a:lnTo>
                  <a:pt x="15553" y="4020014"/>
                </a:lnTo>
                <a:lnTo>
                  <a:pt x="0" y="4020014"/>
                </a:lnTo>
                <a:close/>
              </a:path>
            </a:pathLst>
          </a:custGeom>
          <a:blipFill dpi="0" rotWithShape="1">
            <a:blip r:embed="rId1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18" name="PA_组合 17"/>
          <p:cNvGrpSpPr/>
          <p:nvPr>
            <p:custDataLst>
              <p:tags r:id="rId2"/>
            </p:custDataLst>
          </p:nvPr>
        </p:nvGrpSpPr>
        <p:grpSpPr>
          <a:xfrm>
            <a:off x="5579830" y="2037217"/>
            <a:ext cx="2187387" cy="1168505"/>
            <a:chOff x="5290461" y="1931689"/>
            <a:chExt cx="2074081" cy="1107977"/>
          </a:xfrm>
        </p:grpSpPr>
        <p:sp>
          <p:nvSpPr>
            <p:cNvPr id="6" name="PA_平行四边形 5"/>
            <p:cNvSpPr/>
            <p:nvPr>
              <p:custDataLst>
                <p:tags r:id="rId12"/>
              </p:custDataLst>
            </p:nvPr>
          </p:nvSpPr>
          <p:spPr>
            <a:xfrm>
              <a:off x="5290461" y="1931689"/>
              <a:ext cx="2074081" cy="1107977"/>
            </a:xfrm>
            <a:prstGeom prst="parallelogram">
              <a:avLst>
                <a:gd name="adj" fmla="val 240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1" name="PA_文本框 30"/>
            <p:cNvSpPr txBox="1"/>
            <p:nvPr>
              <p:custDataLst>
                <p:tags r:id="rId13"/>
              </p:custDataLst>
            </p:nvPr>
          </p:nvSpPr>
          <p:spPr>
            <a:xfrm>
              <a:off x="5644297" y="2270234"/>
              <a:ext cx="1417603" cy="430881"/>
            </a:xfrm>
            <a:prstGeom prst="rect">
              <a:avLst/>
            </a:prstGeom>
            <a:noFill/>
          </p:spPr>
          <p:txBody>
            <a:bodyPr wrap="square" lIns="0" tIns="0" rIns="0" bIns="0" rtlCol="0">
              <a:spAutoFit/>
            </a:bodyPr>
            <a:lstStyle/>
            <a:p>
              <a:pPr algn="ctr"/>
              <a:r>
                <a:rPr lang="zh-CN" altLang="en-US" sz="2955" b="1" dirty="0">
                  <a:solidFill>
                    <a:schemeClr val="bg1"/>
                  </a:solidFill>
                  <a:latin typeface="微软雅黑" panose="020B0503020204020204" pitchFamily="34" charset="-122"/>
                  <a:ea typeface="微软雅黑" panose="020B0503020204020204" pitchFamily="34" charset="-122"/>
                </a:rPr>
                <a:t>认知度</a:t>
              </a:r>
            </a:p>
          </p:txBody>
        </p:sp>
      </p:grpSp>
      <p:sp>
        <p:nvSpPr>
          <p:cNvPr id="12" name="PA_文本框 29"/>
          <p:cNvSpPr txBox="1"/>
          <p:nvPr>
            <p:custDataLst>
              <p:tags r:id="rId3"/>
            </p:custDataLst>
          </p:nvPr>
        </p:nvSpPr>
        <p:spPr>
          <a:xfrm>
            <a:off x="8024153" y="2215732"/>
            <a:ext cx="4091596" cy="830997"/>
          </a:xfrm>
          <a:prstGeom prst="rect">
            <a:avLst/>
          </a:prstGeom>
          <a:noFill/>
        </p:spPr>
        <p:txBody>
          <a:bodyPr wrap="square" lIns="0" tIns="0" rIns="0" bIns="0" rtlCol="0">
            <a:spAutoFit/>
          </a:bodyPr>
          <a:lstStyle/>
          <a:p>
            <a:pPr>
              <a:lnSpc>
                <a:spcPct val="150000"/>
              </a:lnSpc>
              <a:spcBef>
                <a:spcPct val="0"/>
              </a:spcBef>
              <a:buNone/>
            </a:pPr>
            <a:r>
              <a:rPr lang="zh-CN" altLang="en-US" sz="1800" dirty="0">
                <a:solidFill>
                  <a:schemeClr val="bg1"/>
                </a:solidFill>
                <a:sym typeface="微软雅黑" panose="020B0503020204020204" pitchFamily="34" charset="-122"/>
              </a:rPr>
              <a:t>在此录入上述图表的综合描述说明，在此录入上述图表的综合描述说明。</a:t>
            </a:r>
          </a:p>
        </p:txBody>
      </p:sp>
      <p:sp>
        <p:nvSpPr>
          <p:cNvPr id="13" name="PA_文本框 29"/>
          <p:cNvSpPr txBox="1"/>
          <p:nvPr>
            <p:custDataLst>
              <p:tags r:id="rId4"/>
            </p:custDataLst>
          </p:nvPr>
        </p:nvSpPr>
        <p:spPr>
          <a:xfrm>
            <a:off x="7767218" y="3515242"/>
            <a:ext cx="4348531" cy="830997"/>
          </a:xfrm>
          <a:prstGeom prst="rect">
            <a:avLst/>
          </a:prstGeom>
          <a:noFill/>
        </p:spPr>
        <p:txBody>
          <a:bodyPr wrap="square" lIns="0" tIns="0" rIns="0" bIns="0" rtlCol="0">
            <a:spAutoFit/>
          </a:bodyPr>
          <a:lstStyle/>
          <a:p>
            <a:pPr>
              <a:lnSpc>
                <a:spcPct val="150000"/>
              </a:lnSpc>
              <a:spcBef>
                <a:spcPct val="0"/>
              </a:spcBef>
              <a:buNone/>
            </a:pPr>
            <a:r>
              <a:rPr lang="zh-CN" altLang="en-US" sz="1800" dirty="0">
                <a:solidFill>
                  <a:schemeClr val="bg1"/>
                </a:solidFill>
                <a:sym typeface="微软雅黑" panose="020B0503020204020204" pitchFamily="34" charset="-122"/>
              </a:rPr>
              <a:t>在此录入上述图表的综合描述说明，在此录入上述图表的综合描述说明。</a:t>
            </a:r>
          </a:p>
        </p:txBody>
      </p:sp>
      <p:sp>
        <p:nvSpPr>
          <p:cNvPr id="14" name="PA_文本框 29"/>
          <p:cNvSpPr txBox="1"/>
          <p:nvPr>
            <p:custDataLst>
              <p:tags r:id="rId5"/>
            </p:custDataLst>
          </p:nvPr>
        </p:nvSpPr>
        <p:spPr>
          <a:xfrm>
            <a:off x="7463353" y="4949999"/>
            <a:ext cx="4661735" cy="830997"/>
          </a:xfrm>
          <a:prstGeom prst="rect">
            <a:avLst/>
          </a:prstGeom>
          <a:noFill/>
        </p:spPr>
        <p:txBody>
          <a:bodyPr wrap="square" lIns="0" tIns="0" rIns="0" bIns="0" rtlCol="0">
            <a:spAutoFit/>
          </a:bodyPr>
          <a:lstStyle/>
          <a:p>
            <a:pPr>
              <a:lnSpc>
                <a:spcPct val="150000"/>
              </a:lnSpc>
              <a:spcBef>
                <a:spcPct val="0"/>
              </a:spcBef>
              <a:buNone/>
            </a:pPr>
            <a:r>
              <a:rPr lang="zh-CN" altLang="en-US" sz="1800" dirty="0">
                <a:solidFill>
                  <a:schemeClr val="bg1"/>
                </a:solidFill>
                <a:sym typeface="微软雅黑" panose="020B0503020204020204" pitchFamily="34" charset="-122"/>
              </a:rPr>
              <a:t>在此录入上述图表的综合描述说明，在此录入上述图表的综合描述说明。</a:t>
            </a:r>
          </a:p>
        </p:txBody>
      </p:sp>
      <p:grpSp>
        <p:nvGrpSpPr>
          <p:cNvPr id="19" name="PA_组合 18"/>
          <p:cNvGrpSpPr/>
          <p:nvPr>
            <p:custDataLst>
              <p:tags r:id="rId6"/>
            </p:custDataLst>
          </p:nvPr>
        </p:nvGrpSpPr>
        <p:grpSpPr>
          <a:xfrm>
            <a:off x="5275965" y="3336728"/>
            <a:ext cx="2187387" cy="1168505"/>
            <a:chOff x="5002336" y="3163885"/>
            <a:chExt cx="2074081" cy="1107977"/>
          </a:xfrm>
        </p:grpSpPr>
        <p:sp>
          <p:nvSpPr>
            <p:cNvPr id="7" name="PA_平行四边形 6"/>
            <p:cNvSpPr/>
            <p:nvPr>
              <p:custDataLst>
                <p:tags r:id="rId10"/>
              </p:custDataLst>
            </p:nvPr>
          </p:nvSpPr>
          <p:spPr>
            <a:xfrm>
              <a:off x="5002336" y="3163885"/>
              <a:ext cx="2074081" cy="1107977"/>
            </a:xfrm>
            <a:prstGeom prst="parallelogram">
              <a:avLst>
                <a:gd name="adj" fmla="val 2408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5" name="PA_文本框 30"/>
            <p:cNvSpPr txBox="1"/>
            <p:nvPr>
              <p:custDataLst>
                <p:tags r:id="rId11"/>
              </p:custDataLst>
            </p:nvPr>
          </p:nvSpPr>
          <p:spPr>
            <a:xfrm>
              <a:off x="5342309" y="3502430"/>
              <a:ext cx="1417603" cy="430881"/>
            </a:xfrm>
            <a:prstGeom prst="rect">
              <a:avLst/>
            </a:prstGeom>
            <a:noFill/>
          </p:spPr>
          <p:txBody>
            <a:bodyPr wrap="square" lIns="0" tIns="0" rIns="0" bIns="0" rtlCol="0">
              <a:spAutoFit/>
            </a:bodyPr>
            <a:lstStyle/>
            <a:p>
              <a:pPr algn="ctr"/>
              <a:r>
                <a:rPr lang="zh-CN" altLang="en-US" sz="2955" b="1" dirty="0">
                  <a:solidFill>
                    <a:schemeClr val="bg1"/>
                  </a:solidFill>
                  <a:latin typeface="微软雅黑" panose="020B0503020204020204" pitchFamily="34" charset="-122"/>
                  <a:ea typeface="微软雅黑" panose="020B0503020204020204" pitchFamily="34" charset="-122"/>
                </a:rPr>
                <a:t>转换度</a:t>
              </a:r>
            </a:p>
          </p:txBody>
        </p:sp>
      </p:grpSp>
      <p:grpSp>
        <p:nvGrpSpPr>
          <p:cNvPr id="20" name="PA_组合 19"/>
          <p:cNvGrpSpPr/>
          <p:nvPr>
            <p:custDataLst>
              <p:tags r:id="rId7"/>
            </p:custDataLst>
          </p:nvPr>
        </p:nvGrpSpPr>
        <p:grpSpPr>
          <a:xfrm>
            <a:off x="4972306" y="4636238"/>
            <a:ext cx="2187387" cy="1168505"/>
            <a:chOff x="4714406" y="4396081"/>
            <a:chExt cx="2074081" cy="1107977"/>
          </a:xfrm>
        </p:grpSpPr>
        <p:sp>
          <p:nvSpPr>
            <p:cNvPr id="8" name="PA_平行四边形 7"/>
            <p:cNvSpPr/>
            <p:nvPr>
              <p:custDataLst>
                <p:tags r:id="rId8"/>
              </p:custDataLst>
            </p:nvPr>
          </p:nvSpPr>
          <p:spPr>
            <a:xfrm>
              <a:off x="4714406" y="4396081"/>
              <a:ext cx="2074081" cy="1107977"/>
            </a:xfrm>
            <a:prstGeom prst="parallelogram">
              <a:avLst>
                <a:gd name="adj" fmla="val 240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sp>
          <p:nvSpPr>
            <p:cNvPr id="16" name="PA_文本框 30"/>
            <p:cNvSpPr txBox="1"/>
            <p:nvPr>
              <p:custDataLst>
                <p:tags r:id="rId9"/>
              </p:custDataLst>
            </p:nvPr>
          </p:nvSpPr>
          <p:spPr>
            <a:xfrm>
              <a:off x="5071875" y="4734626"/>
              <a:ext cx="1417603" cy="430881"/>
            </a:xfrm>
            <a:prstGeom prst="rect">
              <a:avLst/>
            </a:prstGeom>
            <a:noFill/>
          </p:spPr>
          <p:txBody>
            <a:bodyPr wrap="square" lIns="0" tIns="0" rIns="0" bIns="0" rtlCol="0">
              <a:spAutoFit/>
            </a:bodyPr>
            <a:lstStyle/>
            <a:p>
              <a:pPr algn="ctr"/>
              <a:r>
                <a:rPr lang="zh-CN" altLang="en-US" sz="2955" b="1" dirty="0">
                  <a:solidFill>
                    <a:schemeClr val="bg1"/>
                  </a:solidFill>
                  <a:latin typeface="微软雅黑" panose="020B0503020204020204" pitchFamily="34" charset="-122"/>
                  <a:ea typeface="微软雅黑" panose="020B0503020204020204" pitchFamily="34" charset="-122"/>
                </a:rPr>
                <a:t>说服度</a:t>
              </a:r>
            </a:p>
          </p:txBody>
        </p:sp>
      </p:grpSp>
      <p:sp>
        <p:nvSpPr>
          <p:cNvPr id="17" name="文本框 16"/>
          <p:cNvSpPr txBox="1"/>
          <p:nvPr/>
        </p:nvSpPr>
        <p:spPr>
          <a:xfrm>
            <a:off x="532129" y="408940"/>
            <a:ext cx="2800901" cy="461665"/>
          </a:xfrm>
          <a:prstGeom prst="rect">
            <a:avLst/>
          </a:prstGeom>
          <a:noFill/>
        </p:spPr>
        <p:txBody>
          <a:bodyPr wrap="square" rtlCol="0">
            <a:spAutoFit/>
          </a:bodyPr>
          <a:lstStyle/>
          <a:p>
            <a:pPr algn="l" fontAlgn="auto">
              <a:lnSpc>
                <a:spcPct val="100000"/>
              </a:lnSpc>
            </a:pPr>
            <a:r>
              <a:rPr lang="zh-CN" altLang="en-US" sz="2400" dirty="0">
                <a:solidFill>
                  <a:schemeClr val="bg1"/>
                </a:solidFill>
                <a:latin typeface="方正尚酷简体" panose="03000509000000000000" pitchFamily="65" charset="-122"/>
                <a:ea typeface="方正尚酷简体" panose="03000509000000000000" pitchFamily="65" charset="-122"/>
              </a:rPr>
              <a:t>添加标题文字内容</a:t>
            </a:r>
          </a:p>
        </p:txBody>
      </p:sp>
      <p:sp>
        <p:nvSpPr>
          <p:cNvPr id="21" name="矩形 20"/>
          <p:cNvSpPr/>
          <p:nvPr/>
        </p:nvSpPr>
        <p:spPr>
          <a:xfrm>
            <a:off x="251520" y="409228"/>
            <a:ext cx="179512" cy="432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grpId="0" nodeType="withEffect">
                                  <p:stCondLst>
                                    <p:cond delay="35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grpId="0" nodeType="withEffect">
                                  <p:stCondLst>
                                    <p:cond delay="70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858750" cy="723265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95361" y="1547155"/>
            <a:ext cx="7882768" cy="3039540"/>
            <a:chOff x="4223913" y="1283393"/>
            <a:chExt cx="7474442" cy="2882092"/>
          </a:xfrm>
        </p:grpSpPr>
        <p:grpSp>
          <p:nvGrpSpPr>
            <p:cNvPr id="29" name="组合 28"/>
            <p:cNvGrpSpPr/>
            <p:nvPr/>
          </p:nvGrpSpPr>
          <p:grpSpPr>
            <a:xfrm>
              <a:off x="4223913" y="2711614"/>
              <a:ext cx="7474442" cy="1453871"/>
              <a:chOff x="4223913" y="2678513"/>
              <a:chExt cx="7474442" cy="1453871"/>
            </a:xfrm>
          </p:grpSpPr>
          <p:sp>
            <p:nvSpPr>
              <p:cNvPr id="31" name="矩形 30"/>
              <p:cNvSpPr/>
              <p:nvPr/>
            </p:nvSpPr>
            <p:spPr>
              <a:xfrm>
                <a:off x="4223913" y="2678513"/>
                <a:ext cx="7474442" cy="1086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600" dirty="0">
                    <a:solidFill>
                      <a:schemeClr val="bg1"/>
                    </a:solidFill>
                    <a:latin typeface="方正尚酷简体" panose="03000509000000000000" pitchFamily="65" charset="-122"/>
                    <a:ea typeface="方正尚酷简体" panose="03000509000000000000" pitchFamily="65" charset="-122"/>
                  </a:rPr>
                  <a:t>添加标题文字</a:t>
                </a:r>
              </a:p>
            </p:txBody>
          </p:sp>
          <p:sp>
            <p:nvSpPr>
              <p:cNvPr id="32" name="文本框 31"/>
              <p:cNvSpPr txBox="1"/>
              <p:nvPr/>
            </p:nvSpPr>
            <p:spPr>
              <a:xfrm>
                <a:off x="5494573" y="3764674"/>
                <a:ext cx="4933121" cy="367710"/>
              </a:xfrm>
              <a:prstGeom prst="rect">
                <a:avLst/>
              </a:prstGeom>
              <a:noFill/>
            </p:spPr>
            <p:txBody>
              <a:bodyPr wrap="square" rtlCol="0">
                <a:spAutoFit/>
              </a:bodyPr>
              <a:lstStyle/>
              <a:p>
                <a:pPr algn="r" latinLnBrk="0">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此部分内容作为文字排版占位显示 （建议使用主题字体）</a:t>
                </a:r>
              </a:p>
            </p:txBody>
          </p:sp>
        </p:grpSp>
        <p:sp>
          <p:nvSpPr>
            <p:cNvPr id="30" name="矩形 29"/>
            <p:cNvSpPr/>
            <p:nvPr/>
          </p:nvSpPr>
          <p:spPr>
            <a:xfrm>
              <a:off x="6261542" y="1283393"/>
              <a:ext cx="3399181" cy="1237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25" b="1" dirty="0">
                  <a:solidFill>
                    <a:schemeClr val="bg1"/>
                  </a:solidFill>
                </a:rPr>
                <a:t>02</a:t>
              </a:r>
              <a:endParaRPr lang="zh-CN" altLang="en-US" sz="10125"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A5705F35-618F-4768-B82F-D1E3BDD233CD"/>
  <p:tag name="ISPRING_SCORM_RATE_SLIDES" val="1"/>
  <p:tag name="ISPRINGONLINEFOLDERID" val="0"/>
  <p:tag name="ISPRINGONLINEFOLDERPATH" val="Content List"/>
  <p:tag name="ISPRINGCLOUDFOLDERID" val="0"/>
  <p:tag name="ISPRINGCLOUDFOLDERPATH" val="Repository"/>
  <p:tag name="ISPRING_PLAYERS_CUSTOMIZATION" val="UEsDBBQAAgAIALS7WEk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S7WEm45zzyXgAAAGMAAAAcAAAAdW5pdmVyc2FsL2xvY2FsX3NldHRpbmdzLnhtbA3KvQ5AQAwA4N1TNN39bQbHZrTgARoakfRacUd4e7d9w9f2rxd4+AqHqcO6qBBYV9sO3R0u85A3CCGSbiSm7FANoe+yVmwlmTjGFAOcQh9fM/uEyCP5NIdbBMsu+w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LtYSbd+K21kAQAA7wIAACkAAAB1bml2ZXJzYWwvc2tpbl9jdXN0b21pemF0aW9uX3NldHRpbmdzLnhtbI1Sy2ocMRC8+yuEf2AltV4DkwU9zYIPATv4POwoZrCtCSOZmKCPj8bxst54TaI+dVV3Nd2qPj9MyT7nMj9Nv4YyzekmljKl+7y9QKjfz4/z8nWJOZa8OSJ3Uxrnn7v0fV6xhuYypHFYRruyeYtReH1ISa2cahkzjCLJPPUKOc9t4zpwHdjGOUpsv/lL4o/uEvcxlfOq/eaE/diwSzkuZZfG+LKF0+r31OkGV8swTq0ubwVbox6mVsfWQIxwyX2lGgAEstwRh6uUndQEecw4hmoUBQqIcE46UYmkHFoWOtFUmO8EYpIx6ir1tHUjrY2jtkroCNFtmledrSEYiTEihABzlQsIBqNWDU1Dg1oPCA4MiKqNJgpQsMEEVr3zwnKkqBcYV2YMYHw87nG79+c6ov+9zuGc/xA8+wVn2dVbmzPm6vfPy9KKb+PTj8ehRDSNXy7Dt+vryzc/vnr3wK4mbdt+6unfUEsDBBQAAgAIAK67WEnoZE7o6C8AAOlbAAAXAAAAdW5pdmVyc2FsL3VuaXZlcnNhbC5wbmftfAtUU1faqB3723YGS52ZjkQeaUtba2nBEJRXSOrQQq0PVES0AqmNGK1ChIAQyMPWKdgaiPgKyCOlqBTQpGglBPKwtSZAQoJajJqQqCE5PAwxOYZw8rwJ2pE6dt373/vPvfdfS9dyheyzv29/70fO3vurNauT5/5xwR9nzZo1d/mH76+bNes/4mbNmp33/BzvyM+1czZ6P54hrkv++yy2PGjU++VZ/LJVy2bNamf8ybnlP7zfX9j94SbirFkvXvT9f0ZC+G7rrFmbqcvfX7a+OMs4RGCcwZO0lKzUrPey3nu94Yd1X7eiW5ynW+uS331t2aoVX72yLnDhvLQFzfNeefXqmx+0fPX+P+4c+yjq89b9P2x4/6Od+1r3fvPXlamBz4cXTDii716NpUDV49WbShWj59kQ+SRjUmaP3rnNFHvZ3b7NEZyeinGbGZwsmsvaBnffK1dS7+2Dz/L9q/uyffO2i7JjsTbxQE1YW/zs6cGmXcebxhvBZIx9LSnRN7KXeCwHLBlx0jwmz9HoacjOZ2/EaG8nX3vG93jFsQowmAYxaZuyXvA93P3C2TxhU9cffH/fOhQQp1jj/gtEu59MW58lMUOu53zw8YkALLIgYRfV40MxMfGVXz3cPlCuGb7Kcv/QaECcDuhyTzE8U+8KrWcIR7kJX3STqdipn+azCZ6jHPJJvlt4ZsqlsI0uRJu/snRlUK8W1qMmDru79DwZIL37CxA7jNCwtXgfBb0lryUCKa5fUjJdP0U4fwrUXVS41IrMBOsvqcpW1TnCpQGrwn0D0x1yAjmiVzJoTp2SKZi6c0Bv1L4Id40ks64/f1RhXMqwnudQjPaOZHgcmBCoMkebAEuqqIioXehSA40gnmrAs1mqYk9eudxRLPQufEGl+2puvar9lX29CvddRRZjO6i/v8E78mpEKF58CTrLvZoj6VV1GnH6pTBK2/iGTUsKDA5i/F8NLsSbcqb2GsW/HDd8mh3/ZeNfvOgqdZoyec/ByKSv/BowrqsYCkXVUx2Zyxy3uDtzQ7BoSxWDn0caPtqk6+JjaGrz2xx+/bLhfXDnLWuOJY94IyBPnK0TNqO5DsueufUkDBMwmj9SaO1ntF3Cdy4WhktViWy4rb9Q1wEt4dCDlPqdS7UE/mdRtt7v47JWxWGjtXiUQiC5gVZmoGvhCwket8njDmQcZnhEHpuHKgWYKgNal4e79BL/sxGZ7dqegSBtNKiHGhbQ3CAlUiixBBG7ySyGRMrR8QBbGBcuSuEZi+sCtCsGdcOWj3Kj0e53OK9xQuJzS8tkjCpgnSvWZ0JypcA5UrI1qqcHIT5J/xJcvJTxDS/X7y+6ZDwSPSwklarDlf2z9Z2ZmkpzO7hnTlWeCrUavUcDV7wKJ/gdb0Zx81SO770kiT6o4fQfNBPIbNx96YdHxy08/D3pK9Xj4E42XKk3Oo+Pu8dpLo7SBBjVNOqXW9mBDCQ6KVxaSELzctV7UFSNsF9HB+JykbXwMAJA7Af7XcgsAw7oUm8L6c3PzI1HmzKYjGi2yL+tTE6mQ6VRIoOiNFxhS/EKF6IG2KTKGFuwdym/Jh1UKelXLrIFMhI0cAZSCAdL1yTIV7U2IhkJNAKAEOMAHdDejXydgZDvu14p8JkTVPptIl78Of35qvS1Fbd30kNhfy3LU2WwPn+16acAeBn9L7wh8iaNYv9xrgRXOZ7vQGwfNouNr9lU6A0TpWPE7hQvVWf8vtIdrYaBhsuIxE/Yit1RW4MWhH4ywWrc4Wzw56GZCptUV+m5lRKC8zIsL8YQgEkuqQ7ibTBIjmsrFWQDkkBn8sioZn4Cow0x5xp0dmGOfqDGpDL/sc95HOPgkeMtFcsi87UZSzVy24BXKQqcwYF3nztoupSBDgkVx671smnhdyTiwwNDgYNrlzAoKuRW+kmea1Kx2Bc7YBP6ZCVyu4yjWZCYNOerMxmsZTvoobi3eq8v9mcmauA2FVUNTfL6yVqj42KLIscRk3KltZEY4ujoCB0O+AvxxjuhW9iK944jIhnxc3oyGlTDaVUqR/YvN6n0HhfAlRBlxglLzGYQl4OxqTGWPeFwxhJRwvBZKFZTfjQRP+cns+A4FrTK9DoFzX0a/9cgbSgU0qfi5ZJNdAmdz5LUYF8I5pmmMHO38VZZY6J7KR1aCW+Xw7qAG2gYt1DZChXUqROSwkkTvHcUhfENPhsGjBp3hdxvju7oelhKfi3pFZlKh9Yp824Un0zfujHI9hXK0LnLkQesxcXv33r6hvBsmBIvi9HzKlSacmJQnCQsDlAN7zz0OZLzcxDjqNTiqJcoVDCMJCBuGM2bCE8EMuH4ndTTRoB6daBGonXX1pE+ACandRPr1cMysYDPkkpeihHZERar3CgxilUXi9U9tr6puHQtDSIeGm+T8HonHXGW6yqtpw7Du9uB/7BBUswmZfFWNXjIGF8c5Q+pBmouv8JkpH+Q/X7Nc+WkqZ5vFjNe0Q1+okOI91c98xo3GB7GQCQx8oZWJeJDQpXAHp0LcbfOohY7bLeDyuV+GTzFlD1bLQuLRjqzX5IV6rQ3g7j9OfkOdTi3txBaYtJuGwni+CXo8zoMiiJqfO6CuNAmwxSyDqhqL1JPCk+HxIFAAk0u2evlZqBm3GCq4Nc7DOMNKr0xL3MXvAi1WngKtGGp/Q6oJJ1BPPzZiBo9WYxRIBgsSYioWaerBGIaCGibmSzG0UFf5un0S9k6IptanFS2SbyPHkyKVzLgf6ogoWSFsJfFheD3h6oWzf65M9fvbzqqrkuNgRMyWBIWIRD2oVg3PKmLZdnVE9KvG8OwtYgFGywkAnZZrJvS5/cl7h/eAOqlic7J2RoQxMTHBMG59gDQdCNgsWRvCVNy4zhGawQaHAygVgpI+hywaInEiJYf/v6OjeZu6Ldt1MBDseFw7WxSqRNS2G5ONchBaSGuJ8gg6R+otknW8G0uLqWudr1WmXcVJ9HAIjFa1GTnqlwMxleg7HY39Az0Hj7/6cgd8pMTrnyAVOaX6V+rpfkyeDeyoOHVROVFg81XGNya8Kv35e4Ll5AF00l8vmJgOrFnoBIXTid48+9N4Bc5R1nu0Zenn77xnwb/T064kB8huH9lMIzDz7fe3MnJXL5O/kXdC7GBrUjd0gcT1mHtV5hs6tRFOPp49OujnL4bB5HfxsXHla32Pv2kRTR1QFQctePDK5ulsLX1wcHT2L8/8nphGj5ZMr3kO28szxy8cRkxTceK5evSC/cUPER96Je0pyD/f4CMRpZYB9M5DTQ31GbjAwlKjZVdlCkA602oMNJqHaTnGWLHAx4BnwQj9t2+moLJrDwAvKO4cZ1Ebz3XhBt51vvs2BXIJkMqjiTeeaOHqNSnP1pdLiI6EVZVHxFzcn5W8e3Lm+PKZ0Klz93PHGZnD6P01C7RzAfc4Bcj+jMXhAKZpmbHmX8a36J6Grg9Rkq74bw0H0suaONymFgqZOetVyByVah8jReNZyaaaAbtHLGtpDKvtiMUyDE1L5nJDiF+1ovABmtQU9uCWAIRc6Zt5jKDzwf4nuE4tUnyAWj9TI4+e5Y+jTO1NBQ/Qm6VV1ZO15obPwKwS/4g5qUlSL4b+z2gduPS3wOq7jb2wOJYvxFPxd683DQFIqkIFpsIpD7ScJyndd5i+Zmx2KSu8d8DWv17MOgX61NmmIGzLelCDLcVmIopQM8UD2fBMzp1a4NO92ROGP8p5AEKFLiSREp+MhNx2Xd/eeIiiK7x6y1gy5MUMxGOa5Y3j90dCYjzBue9JwvcaaGf1G0eJNJzuMHxhU9iBbd+aNvvLJSXOvR7C3EE7alPJlu56vdIUK2vqP+tVrjBs8oBFs19+V2N2+sIX1pixTmqyscmec2VORLe/zjW/qbbb3TtxD1OejOLan9Xd/tkj9e56I9hsqmJiqOhT3DHdCzFOtbS3PB2+c/EY0AdwJZyHjGdmQTz03rcNua+O7F9xCX5ITPIeL1lhn8sH5thwYe6Hq186AT7vxtIAk8I9ROyfN0rwfzSdEzEKJ0fL2GncAX1MxVxf7hkggewNZC8SHgpNSWh0GqRRmC6BklHAefrfe9B7CLB+BjkVXJBb61UQlKUaoiuPcI3oytqeCjlOH8GYSlsRIE8e5bsAnPevaDSQ013kAoU0XrfG1xLTP3Zdym3v5zP1mpKP2huBFFtM8E+G1nJcqgBdoSiLQ7UGWHO/E25mKwb1VjQfVBVEflHbzPZZfwwBstMXy9XMiQLlICu0kJtUHauulkaAsVAQeJCVX5mCEGY0oeTJ5om8wBJELZtLZpJXq2zI45VGhTvipWpKR0zme4b8PbfMCCflNTZ0xYYyrkv+z56zk94FmXSjhBbcd/L2l732QwWG50VHMeWPl9tI2ZOsLhE1dqQaEsxbxUbjgOKhdCSfVtsKEs7SKXWY8QZDTsn4pnpJQZEMhSAOygjwmwwOFLJsOSJraS6jGgqCq3YiZJkYNAeckjJ2Rm+vDBd3IEIkkcKK+Cj8gtMlYyzXbY7hg2vMIfrJ3G7VvJQjMNSy3Vwf7Wk3yg5GNOgeIvbLwnU29faUPkUsVgQOWZAN5mDAG+tTAXvHY/8tBKIEm4ArSSneiGj25WxrmF8MjKBOiOG9R6tevdiRlnHpnB4oj7AZBBT8rtf3YcLXwEt0WVlDVU3EhwbYU6Dw9ABLdHbEW+f8jZt0f0K/VIFDjWxqmILkd8aqShyF+9ANSP6cgOZepzeCEHDxGAbpyHFah3UzXDQhgxctaptwR0LNWtRrH9JVdXuqDkX1Us51TIdXXJTE5Gf2WfVGY+MG27nUcOHwM7+gRoDPE1BMShCK4CoBk9H3ib0teIPRjckrUsEZpj/lcNhTZujz6YlZoj5xoBquLLSr0SFiJiNzRqKzZoX69lY3MegMdLXG+yqF+tLFaFDe0ZkkhDOmIyjEhP72jBcBY28epEi242YOuIYjh1W0ltU8JOciSYJZ6YnrQ6OI4ogiQAcR80xdJn/2HsEvhC+DyeW8Fmqk34UnquYhpK/ZfOuAUuS7C2+Cn7IDY67OlVlg0gMg0S2BgZNVTn09iM2kGxAIGebit0kegYmJCx01Hn+8uHfOG1kpDz00zTxxbGlMCDy3gfibujoUV5K1skYNqucT/8c5hEX8oYC3k5FX3NSQ4pC4MjXDEt1abVe3my1Wm0YgykZEt6M6lfscDi52IvqXDqrajyftRa9ugHPlgJZc9tKnP+tw9pTkP/LIGPnlVmlUdmP9UW/rIgQFFib4K6RyydeXU5Lk5fVzftnbJFSIClWaHfbRJ7tNw+eaBtHvopPLNymLpvGOKuzeHqZWbfuwOKmfzQ+gJ8maFZ4w3/RhOLNZH0YlmefKBKVTneDV2tLXValdurm8Ph9jFvieUtUWWSGFDT3WBHNVsRB32/0z3T1cZx9g91a18TFPiB6mCgHsiirYl58wG9GWfyQAO689Vy6t81cBy0xkr19ZPhzP5bfEZgoJqvyG/vN3X4PO0kOxbiTsS2+/soiHD7rx00VNP+1WUObKBWd5IcT/ApL+Bac0deP9nFM1whuA+HYPm3iZEsKpdX5cd6NhxVZSaRe4mnjmO5+OT/rrXJheThGnEURdO56lOCd+ggmVnd7xPNjo8TsBBVMLDKc+c+s6ixtHlTGWLAwzhw09TXMFSxlqDPjn8BZpcbzlp1B/i7RWWog1nlnvpQTzOz9NR2pVmGEbqFNwAmyTYVRya6ND2lqnuwnUMExb5vCP8b1Csg6OC71tir6ZKbzhFEPFaKS3uDC4XgHwiA2JqtsydFD7LM286R9kityHeOYWzzzvsW6BrECd9UE1nkJyx/Um3/0p96zd/UYc7vYh8bB6sHCi04El8G0AYyidCh6JRcb/ytPY2x9WpGpRNn9oFjpPadAO0b+hoG9RLxRqgEbfqWBSj+jdvOAhm5qvEjzS6drO5/1ed7EKVXaJFqTxRG57ZuFYtgzbVs4yDm3I8i3/6TXgzqDMT2LpLdbeGQnYrX7Ntx9u2nFeD4lBM8xI5CfUV3jWFrBKNYaLwLjCajm1GFt5BDV1bnyoUK7j1QhQz8pk/t9fjEALfm+WNWI5MIZ5l9SUzKxvg6Sn7cpK60GSyRRBS0Z8CYztSE96+W4rtE9Ol2/JSPFeJKZVXJVOeU1JULsWKEh/Wd5k8GbqcKik1muu3jOc9KAxOGAj4iOvKFiujMuXGqtijxeKcV74z5ufTATwJ0w0TwOhrVP7tx8ClRWSrMfOHhXDixY8g3EU1AmLp/ELDIBFvrR0Y5EQF1cCOz5RDZSLQXHV+ntARU2HPXk6Cpu6ZV+jLAhr3PB/VxcSBzy49wIeCIQEIXMr1S9P0fix9gRj95WtxIqFJL96qEAUH+O5FcfoQBqHTm0re5wC6Gm0mtC/Q9MqFAlbouVVPNy+K8hE5U8v3pdbAWNAJ5S6XG5CatBBoc2kgh/+zmBKmCfodg6PNV+jzRSh+3fJDiUz79iOcxyDteGm8rk9GZS6dI5MudbzoA1kjAM0aXjHyIeS7fLaUm8X6WvWjpH8tmJleAa2GAOoQs1JBmIzdoRh9as4rahciGzNYJqPqA/WLQZNyC7ULMF4c2wiXh6q6Rzx8DdMnkrWZ3XTW+wmQkFSQ2JVvxR6ae/Co8ZU3DKG8JcSgLj8rmuoWL5Ocm7Xq+IwXSEgN/UpG895Sy2f91INL1cr1IBaU3gSI20g9vdRv95kJUeXv7QZDsqGnc74FPLSTSno54Un7hFgy5vJDpV3+ok1wldQ4cnJBi3edAbeThHQjU5/fu2aeC4O1NrJzMa0osrWz/PQ4mTMfbL0ZmaufVgWzQ3v1ZNcFTDtlydFP2Z9vVvlwqvaF/syb7P47OkwDNE+n7c9hW6PYPbSdhE/ALG5aGJ5dzgP5g+iy+onJcfFQ73vIgvG/Bj6dwQwhJFHaZkhDCQBQZwQT8jPqvwOCYdNKZUVRU7ZghkBUwkDov2dmej43mRIoMrA804juuk8xNEWNf24uiCDfmsKA08R5uiI23gttEl1LoQ29EKry+I29682onC6ZyfKdQEt+A795Asd4TfkucQMGyds033vIFY6ERKsxc/qEyHzju321EfV67d7dDd3RG/btuu00ny+3fPKbIwclT1Sef8TiLpDdtynevypOsIo/Sq8W1dO7yZf+jsgnu5O52ldaCoomYt0e+AioYkhixLTeoZ0w7S6SwS3fj8cRVDwqGrABI9/VBlJBXdUoVEO2/7M2nbeA+j96IhQkr+VOl2jU1oO/rb4TsYGXhQ/7JgkLVZznoYZW3aScyzPxv1Wr8zbnW++2GU7PK4B0X2dP3+ZJPPpyHgGIh/WLC6mJ79KUvu5MWz7L8092G666IflsjX7n/uT/4myDzitVjp1oezj6MdNxTHQkO44KUIarsTlEKRD2S0YxWHb/ko9lZevALjIUMAE3zo81e63BDGA/iWToTb1/zmifDelxFHvMh0EmXEgV8Lgg7B5M2dSo/6J29GX98QyN3ya3FQa7/tTyu2noygtKAeVQY3xyPcdyL6/i11R4tg+sW0iWrrTvey1zfocbI8f4mpJhOAUpR2vPRRv3Re6bFjPeNjpVqHZtCfNnUxmflh3DpII7cVC5W2R+t+xuHfWXHFPC5Utv1z+ZvSgUUJ9AeauqT63/xST/O95CZZ7xyIyHJNv/1Eu0ZTsL7Ch1pwAD2t093myRJvu6IUua3R/Hq9Dv/XQ5VXPD7tjIXCoZ5Bb/rabPcxgunSU6clcOuO0RqTiJ9zCePWYYQhmyN/3rq7l0PS31CtndOIYjrfDm4kM/SOt2lskVeV/B0/K1ggvxWppBiQLFLBaP90NbT3AFep86uHRSF/kGXTe+9Z9vDPgm1Y15h14O3gk2ZXwdWDsf6NQ7a6aRF1FpcmyAdqaAsXc0bUx6QALX7x7JVzaq+7a78gpd3sDDe0v6nUT+rcui56PGyTLy+D7SKXkcBkLMz8WJFgU1uLMaJDxM1uutaQVv9PLjo5I7ILh7CEBZ9G/mPbadhFXC7r1fwj6U0fsAO5wfo8pGbrSO/emtvIptUahV5ntnwkP6IabhdLpI5XMz+DQEot5iKXVz+TQgOtiRhfvG2vrBAU1dSoGPAiRRuCi7E3VOXz/4jEeeOmTYEDdPQtSD1C3PYRcag4viK9aznz+DSST84qdS/W73C+RUrq5X+bz/+USC3UH0RsC9kamSRX4r+HJeInMJ7tJRp5dhoskaiFBr8l8WtzIzL/DoG1GGUppgvt9v+SNMx54H/zCZzUcjl9Pxi2JFkn6UsVM82hhnPQy7Ww/PxN4uPmpnuLLsr33Oo1EhYQ8z30ViJsfbc5OQ6wCBBCRqvFhRAPPIbLLwz2Jje7ANYkm5TIkH1bO3vf+3juYV4u/yYSt30CwxzPr10bspBZIRmqXEaqBCXM8HbE1krMeJNfLRTSV1il6lcSkDNp+xr2Gqgbhr2B479G5H+K9LgNAdhPQ5YRVWoa/4/vigxCXE9dsmJtVn2s+DIiv1KiqvxGZzbcXqg4XyKDqDxK7lVB3OqP09wrDaU7/I6XTopX/2rUcYUjsupIsZy09YbwC2LIdsMyhN5rH36VMIyk7X2iCtICK3H/CLL14hhrFxIYny/Rk+jzCo5I1FnHJLUsYgguvuwjYI27zqAwHMRIoZAa0XO6U+1Xpz07gy/wNttv1CeTrGbUHjnnSMOvTEUkNhdAFe3gqSrkr2bObEwtCfgv+6KcfnfkK+cvlx6q3CiUgALhjLcPpQK3fTxda7/GZWON/xGU+vjz/xavTdYrfQVNG81B8BgHRVPzPXfGWM7DtHyrN93N79wNZcltBUIumKB5BPJLltY9yeVoXBNF2ATX/asXlun/JRhL0JPt+QHPVL7x23FmOvGniwdNVsGj2H+zbcH7e3E3Z8b8VsSzMad+OyXxDsd1XiT+MU1kClJlPeLLmFbxatWrd+O10IvPWXtTqGedFOD65Mxw/5nfC4lAOywO/jjGnwZIu8rk5Ts4j1LPZKv44OKCkNpGcMtjBL3uVy/ZNkKufor6KeqnqP+XUU/GJAK+ULBzsHCzxyhycblTMjwaFBeqVEVUl5Im4DvfhDaKnFIR2TW5Cm4KZynuTRSJHBWSepPH33Mbw+8QODPuzow9gwF/LpPj4gtHnD8vROe5AEMqy76e5NrQFxMbOPt2ZrL0w0F9dG9nLFq+Ch7BkuZgWFuEClSuHG46IhEQZgaj9CVl/2gEr6+GxXmkNCgineYGaN6+Puc5vgCDA9dUp6Pd1wiua9YPY7LejS37ic9S6Ze22K/zVrEVhaS6PGhPcZC30zZYIB19PH8TO1CRneHbcqY2Xz9HoDlU6SyPE+AQzlHU0B5Qd+aHmZkjDfdhQBzDeKSRyP8zMf6WcTl4YT4OtRJawsx+hU4vh70gsglMmTS6c4TkrT+gqUVcFiZpa0bQ7F3i65BEJzGmUvsl8H1bT5ih4ZfboGKep/i0meTP83SaUNsNRjWaUaWiS4ksFJcsy9ukYSf94uh4wvp57go56cL4CfOYZItf+SLRtv0rcVPSNdVbdqOSllTmZtcFMeKTLvMz59aTJkBRfc2P+WQ07BWu8lIxrVo0B1SBkkAmAJ1wxk2IXDFtT1DT5tiCDUxJZ/jFT+b8lAcVX9oqlmag/b/QoTdDeVb+8Xz+OiL968GBWOzfQCB1CYY7hvYixTGkIHWwU/HRE5QlJ43U6bv8qnF3g2y85XPk/Nei9uE1nDK5XyMo0sXS0Lql9ZAXSfTc+mgKtc34rySVHkr07a903dCw2vOG9jwve6kmj8hnwXGK4hru1YA/l5ubbuP4MsYZYPAbUveCOAlDzEinbPtrsILmjGfpkvUgSiyyxUpzxGHJ4GQnDZ1lJRQYIDrAHL+C6mCffZKYy+T8rnx3nsXvQLTg0zzTUbquS00L+Qvy2W2fBOn34IplL8WKMMMQPfLtSoApqfcI5HmODHRu7Y/5Xk3WMhCtSfKeD2sk0u9iaQmRuwyWDAy2AViMboagM09Ua9nqcOVjSXLLCGppInDxCVbYPwAtfoKckAXolU9QgF+9/9WnqJ+ifor6/wR1VeNhnT2QpiMcebyetXrTX3eQtyLutdl/M97OoJwO+uBfx40Emqot7vYtS0LDb+rqMTuI8Xi7fI8VG/Hcn2+d1ZfGa3X/pibil0UuB81jio3ZwX5UAqT2vTRZbyKX77MPL8RAI0Uf25c/QlV/aFowNzfMwAHzCbYl5+mkp5P+FyZ5iyewVus0DP4pgr/bqiYqMkshPROeSSRObxzR+HZqCIAEE2/y7jkFustgDFM4whU4IYUqGAXlQFHvIyMv/MhXUWaPkMdamtnl8vlYsrlkhN//ve3+1RQsYx8vZdjoxyLgSSFFsDcAFX6Y7Ns6o9VMyouE4OXNzE2PnKJ56wiqo/vFepijgWSoSTa5TuRel4a9R6x1xkUz6LC5kue7KCe3ThRdLdRZoHaksNJB5yaDkq9qy+TkOvPXg4jtcq5iIB4zUcxX73GXyBQUoSs2/THG8zwVcj8ql5S2NetyjUqffJ2bHSRre59IKbsEDTbouuhtvIlMU4kyEJetCWECSxUYj9NKiYwy6PQW1Gp2oB43jIYCeDSrGvmhocucYZkMeEdiBHdqUnhDU8XQRtyIbONx3154ipiIAh5FlLg3vF2B74e3VyMuaibTjqXBFkpeqTZH2AITt4ivkOiy76pVw0r1QiUj8ohBl42qi4BfxPdRQHOSt8LJyRddXhWaI+6BJGNEEYK9IRFvVaeir03q+rkJyscWqY8rqLw8sTQUn5a1qGbZYtwWsYwvWFJ2CfGWPI0JoEFOk5mKXk0X6wjS72o+z+ffIfq1gkaJhBOCI/MzGrhcueBRh7K619u1NPvVw9xiBlF7Si20+/tXwG2aFw8ScWuC9EZUVjiL5ofWDTu/lvPM1KyWms8L11ccUeXXohRkGTSpI+l3HhwHxBIV2raiZUZ8iywIUWWWy81NN2BzkXfm6ro++z4odLg4e2vfh7HiK0bGBYWyAh6qUC3SbUGLJy38PxDp1d66VKejO4bdgwM1kuMSqTqXLFQ1IvW8ystLWDrUabkCoSDEf92Ae8z+J+IKtvGlPdyjka9XcrnZd6U9zHmLI2fJMZNocX8G11U15cfQUcGwSEAKFuu0ejW6HHL5VZGc5o2grsISAxL7XcRNDVc7KdRgBUJUKVFXNsOyuQzixGNuUFrnCaiqfMyklyY2dzw2D1nw2eb/6aRSdSPRyZRwhwp4ctG/agSkpTlPcUEsTJn9BOc+NY8oVA+QeI/h7B4fgHxvfhjVusFa3AB/1HLfCSqw2BDfG0/XRkfNv7gL9vINgcsijcCKEsT9fI9v95o9px7/uIRLR8i+XW8NJWMt49hy0tQvUNpvMeVcGqiBb2KVy6cM0SISRSDnPMaSLaFAeO+nP6UrUKDMqhodTMcuKWggPbbO6uC4Ns/ImkJSWb9vX6Md8/cjnyOViovN/4LOKyHI/4967XXZ/ljP5trozAYLNksxUJNePMZ/tFlu7Ii3z97TN9CCS3+aI55O+n85KXtkuNN9lWZPYVCbT7LWPz2Z8BTkKchTkKcgT0GegjwFeQryFOQpyFOQpyBPQZ6CPAX5t4H49i8zTvktL9kZG/rol+WS0ZNMNvV+EzzheNS/XPbAi6BB0nTf8U74qsBDBYWUN4d3fSenqxb/my+p8E4olfhT7+0Lm75La8W2/7JzT5rliUCRyDHUhpnah+m0V2inKtr8ybdmp/s2UytWN6Q3YBvwDQQraZoajSG49ebe8A8aaE6NyaWp72hVL7XBbJwQx7phSAtsKAIawUDtlHjQt9f7WMpkhh4ykNJZ/j5gYNS3l/iGsGcib2tbH7CBIj+nNlzZ06nqMY3moD3dXeAAZGbQ+OQvgHBFt50covTdy+XbEiS69yfRbutRDln/LtNzGe66PFiOvt+4Ew71JGvyE2yA7+4D3U7PaArNvkrZL4rgDZGH3hHhdXt8my41BUOdzg4RJ9oFI/0Z3tQ99Bxm6schBZjX7/FXH56Ct6Rizxt93GWU8bcblzspoxkU3xEtjGlTbuqQ7XlLqeMEtrrYy9i69GGUaQwkBcHo1LFm6lgJqpWtLRlradbkb0q6ktGw9l2qAU812JVGYyccuom/JVM6AeoEoAmIR75ZqT0wdYPluhGYPKaOEBmEvKHOcFp4ZIihyzxJ1n5kxQ8vJ9MFKj2xXwco8tksk+2E2hb2I3idGxuU4JXfXunB+btRoAyp15IqT9jV+EFK5esiSYrlUlxRSFzbwsJFrQpgPawsMkav9EsezNkG622d9zbnVq3kJOpaTghDwuQ4UAsMg3RYNDi5x0/2Xb22jV+fV+JsqGgsUIfTQsRhZGSQnCOcvnsl/53gXDsyf0zSAyzWaLoz0YAZgIRl8pc5z4r62zoeEsTa0OZmE6MGAXTbBDEKErDRttSAuJQo6s+2jotby86STnd9lV7APqw9bDRlzvnR2RX8DThZfD5b3IOI2rY4iPuVGXg19M7kYA2JZrJNnsKENlPp/HpM85BRfCsWO3liCGibX06mj+EUKN+CIJPW3W4vlc9LY3lOdykuD5s4KWPa8agC9ClEXJqy3/I1D3q58Ch9py5tn1o0Zsv1q1ddjiAQJD8FcOFi3AauqeznWjcdNSHpNBq7AFtMq0niWEO5u6mQ9ehj1/RVdXAc2iKS8tIoc7d55fwW5qcsirsoe4S8ElfQyq7NKT+1SXwmgzCc0WYXlMaXy8fMFwdIpYOShjQbz//BR4sWqtcuItACByVzZs2KwSe7Gab1rZwfvYSvdXl9Jwta0vmnRAC3oCm1cOggPFk4uhQWCxJCN3iWhtrCMFQ0QwqKLtdIJYxmiZNQIM93mJu0CLdLlrE0ZOd1R3Sc7VdONBONoO885aBXb6wsgdMiXcj4DS0tJXVVyFbGXK//ejXEUxylcWPPjo0v9iptK82ykLaOGpw7nhMYxx2a7JKspaAZ40sT8UkyM6EkNxsV6JlXvSX+vTyMpVB+K5pKsJQixDK/ryBK70sJ4hEE2aBEPC+39epksz8VX4LQqva8ay5YrB43rNBnNkhVSwrcYxz32KDvLEOy1ogZ9ffc85eq9rQyEtomrvJGeSfGLN+hJ71S6UgVzTk3hpvtuzyQQNYFrnCXzgFO2T+WtTqCNrn9hhV/t57vnOuVWN/2qDknanfRdhUHYM4KBxNCUlYLr0GX7wVcNHSG6+50hnO+DWIqPIhvEV9UqvpFRbgjMj1USHhfZiotJNXZEZZqHErQT7wRuBmebnUFxF7IIumPJmtH05WEdM6Ic3ghhkTJDNc64EKv4bU61K/DFyreSFNqC0jr4aUbhvAq307o8XmdXcacNHigN6YG6bXbT7uziIGkxp4N1M92Z7BEJrlSb6oWQbUi6JiI2M+t0Zu+1SFaWXwpTt/l7BKwUynvei0rjhQOBQFSMVEGVNlA0rDrI7ZCGUFQYCU9OoPFWU8SKq4twh64necWrE5cuNvkNdiAxE/7lm0cetMSaiT67jLsm/e9/fo5o5FwaHZsom67MJePoZ55QOgRRc4R4Pvou3se6D7XQkBuoDXzztQuwGHdlUWpkGObLQbq3smG01LU7oQc55E7AfNM39pLvCIvSAKvV4uICmY/Da49Ng4WTUR5BFFN+AVYhmDSXUkLbHaX1petvqVJ0zIgGiMJZmtV+UWfT4hpYyTUErrPKyf3gJyj0wI8Yfb4ybG1Tn9DCw5vbfemH3mvNxCyjtJYvANRYm7PhVjs0jI5ZDoIe0OSElD5eWQ/49ySrOpI0ceRtlVQt4qsUrUK3zw3hq5fixbl3ViVCHQKIycOK+JpEcGJpj0DwVitgDO0yIJvsh+/683tNradGsS5IvuxO3q4wiPZfmTfkvIcq+dIGry0Q+DaxcmjWHee9AptDK2C03o8pccUS1a75k0+sL3DC83YTSmqqhx+XyQhPRFPnjzHEgjJdNoOwulATn5dcj+iNdezumjzoHLrhqFmZDQaSC2TB2AleQ6jcvHEzhEZq2Js51lvvaHuHnPkHfFsaWHDDXD96lJPxCZruzdslwnE1sGHsllvwXzbXFm39kHYWefKNLDXudnVP74r3lszv3LYTtovXTNfpaJLWo5LBOa3B8xF5xHPapQpd9JsoyfIbFIu5LT8vbG2TJ6jas+nd++gfjly1xumvxO+WepXH+/27bZJV6Add63w/ZvCpYWDlL3cViE8edATGCW16uDLQtK4B6YJ8SutGG/Dhj0IG2fqlg3qjz6Ux5gpsqgwVYc5gSzrRKw75bcXWn4RMm3UWfz2nIMGj+Ne6efwCGPu2I6EBxI5bOFLgHoFeKqR6EbhHJ+egJKvEV3koU9GnJ6cbmMho8lOfhuGAMuto80soV2PdevbsI7z2NLDWPtJbJc9ngaYMrTiWy8IvOL7IeF9QqRb8nqaMvlfZKdOckuQntnnKEeBVRz7afRSb5UUC114Dr3GTTGEX3F+LUcY5uL2B0b8AGvSTpqaWgLHxWFBYNE5M25c5YmEMtdjD3tj/uoFLMnUol4+S6zcxsdoOZGec8QdbtvycrOVciUR797lnZZQJq8wkYH4dJrJ5BKMI5C0NQSLSuRSKbm9OUTWWPte1ndCuKSx5OoKLVfMmD2sHLM/iGrfz3CEArFn9wnSXRmHRCt1fPeQXhkenTpNr6anIzgO5wwmOrCZov6N0aLI+x20ZsFy65Ian7LNJBmnZ2URLE5CeyuaW/+cxnggZ4a18arSd7mdCg85NndDvkrdXPLOrYXeaAGJ3kF7GKve0O5sGvMkLJiOuqkwj0kzM1AASw2cTW7JGyaG58fWXOwDWwQDReZAvXZHbpixYtfgQCz1LqrCHKE3bSSdPpMnCuAMr+S6Fl2qXY9l+GR4nAU6i8aMA7G0ysQyGZliOb+fX++gK0odfzjhCIgD8d6o4i3OD/v2zNiTrwCvgkvd17T2zekeg9ZZ2+Y7roecb5g+Uu/56g+5x2Z7XZh3YMyBMHjm3z3VjtTicDIpp9RzgThtBrmH9pWQ1WP22nDGA1O4htojT+OemZYpD/Kd3rfQZAsjvzfOrYRKc3IPi1L6mfhOqV5naiI53gRdkc4KqeT54taxcYQ3DfWCN6kJltC7PDJ/AVLJUGwJ4/YqXycQsLuiQhbS0uHMCo5JVylMdL8zrHjfah0JiFsIMfz02uG6ZFkPYYI25e+5/bFGk+VheMwYoT3ZMwI/mrgA4CywFZ8bc+jDvYro2RIj/vmIJ/0tLe7iFPe9JIjaFoJ/YCINQezY023j6wof5Bcg3HL+xoYhtv26r2Ye8d362idSBmVaz1en2WK7MNBhzCLR37jmjrn1hPIxsMY1JHIUcbCXljCqN7G5FzeG1xIOM6+6+0VQtDY/PjxxyV3ztkGbNHO9lpHo1nLMhCb1evGA2WJP+E29csYYg2rN3fxA+dbnaPee02tzKk/b43z594bvrLFlfPfmMnlvakqC9dQzyNYt73RwHb67TplcnTPtYghhA0Wk/sDqipGGLQRpr8gwfQ0WapadqoL/xwM+KQ8+ctRR+afGJh+WRb5rsCBbbVOr0Jv80clHPX32FsxZtFfCZfLylgWT/xTgkwu1yQpvqdDuFshXpD4o1ca8PcZnD0qrE/bLVufmYtWWd5j9XHPTOPPMr+g2OBnr0UleS2p4znclqlR0eaMrAdjfqqB5xb9/ukRieTJhcQtFkztFG9yS/W6fjAn0T0mlpRQ37n2MB8R4Tpnp0rVzS/mbrK78+VD00lZT78LRpZ7KcuAZ3w2kG5yC0aD1LIevUEX1ikQa0kiG+aMTjt216dEUN8gShRR2JG4DCB6jiGKN8OhF7yRHyVU0p9eE3m0KIUzaPG5thAg7cUdIu/8Ko56xlnK3ZhpzrOUvPwx6e4DXPG9mW0mK/NoxYXKVVjcGogfry+UrMn8hdL/o2Ue758+mjjKpLUFRYbycidSEv91LtxBy1BLPh3qEyWIqLg7xmhfzthD7umVPd/+GwuH0Do3kQMEEqiDrDvxsN/m2cPI8J9Ozud5UqnX0bSFOGbVu47hquIOXYt04fcVzeMRwzJ3rJNWZse9wBHSzo7hK7iWgk5P+2lB5atbQkduRniw8dWu0KDdZTrOneEatjPuGuFBfW3vBxTsRPLZ0oist4b7CE756QRz8a9+9sOm+izI4vq010b3ZPHbXdN/4/e/2sLZK35GQdziPbpM228c5zPTpTjrji111pilvQ5kx40Jp3ZhH0fYAesWRHGSmf/2oV86ezZqXpjEHZV8NEiAKTvlubE7HOG/7S+OfmeZ1367qG5Ge1rY2j3/D0dls+iHiet/48g9Wv8/++ydf/A9QSwMEFAACAAgArrtYSdZFKylNAAAAawAAABsAAAB1bml2ZXJzYWwvdW5pdmVyc2FsLnBuZy54bWyzsa/IzVEoSy0qzszPs1Uy1DNQsrfj5bIpKEoty0wtV6gAigEFIUBJodJWycQIwS3PTCnJAKowMDZDCGakZqZnlNgqmZubwwX1gWYCAFBLAQIAABQAAgAIALS7WEk9PC/RwQAAAOUBAAAaAAAAAAAAAAEAAAAAAAAAAAB1bml2ZXJzYWwvaTE4bl9wcmVzZXRzLnhtbFBLAQIAABQAAgAIALS7WEm45zzyXgAAAGMAAAAcAAAAAAAAAAEAAAAAAPkAAAB1bml2ZXJzYWwvbG9jYWxfc2V0dGluZ3MueG1sUEsBAgAAFAACAAgARJRXRyO0Tvv7AgAAsAgAABQAAAAAAAAAAQAAAAAAkQEAAHVuaXZlcnNhbC9wbGF5ZXIueG1sUEsBAgAAFAACAAgAtLtYSbd+K21kAQAA7wIAACkAAAAAAAAAAQAAAAAAvgQAAHVuaXZlcnNhbC9za2luX2N1c3RvbWl6YXRpb25fc2V0dGluZ3MueG1sUEsBAgAAFAACAAgArrtYSehkTujoLwAA6VsAABcAAAAAAAAAAAAAAAAAaQYAAHVuaXZlcnNhbC91bml2ZXJzYWwucG5nUEsBAgAAFAACAAgArrtYSdZFKylNAAAAawAAABsAAAAAAAAAAQAAAAAAhjYAAHVuaXZlcnNhbC91bml2ZXJzYWwucG5nLnhtbFBLBQYAAAAABgAGALkBAAAMNw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013"/>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50906112422"/>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自定义设计方案">
  <a:themeElements>
    <a:clrScheme name="自定义 1454">
      <a:dk1>
        <a:sysClr val="windowText" lastClr="000000"/>
      </a:dk1>
      <a:lt1>
        <a:sysClr val="window" lastClr="FFFFFF"/>
      </a:lt1>
      <a:dk2>
        <a:srgbClr val="44546A"/>
      </a:dk2>
      <a:lt2>
        <a:srgbClr val="E7E6E6"/>
      </a:lt2>
      <a:accent1>
        <a:srgbClr val="134D1A"/>
      </a:accent1>
      <a:accent2>
        <a:srgbClr val="9FD71F"/>
      </a:accent2>
      <a:accent3>
        <a:srgbClr val="134D1A"/>
      </a:accent3>
      <a:accent4>
        <a:srgbClr val="9FD71F"/>
      </a:accent4>
      <a:accent5>
        <a:srgbClr val="134D1A"/>
      </a:accent5>
      <a:accent6>
        <a:srgbClr val="9FD71F"/>
      </a:accent6>
      <a:hlink>
        <a:srgbClr val="134D1A"/>
      </a:hlink>
      <a:folHlink>
        <a:srgbClr val="9FD71F"/>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2044</Words>
  <Application>Microsoft Office PowerPoint</Application>
  <PresentationFormat>自定义</PresentationFormat>
  <Paragraphs>225</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Hiragino Sans GB W3</vt:lpstr>
      <vt:lpstr>Impact MT Std</vt:lpstr>
      <vt:lpstr>方正尚酷简体</vt:lpstr>
      <vt:lpstr>方正稚艺简体</vt:lpstr>
      <vt:lpstr>微软雅黑</vt:lpstr>
      <vt:lpstr>Arial</vt:lpstr>
      <vt:lpstr>Calibri</vt:lpstr>
      <vt:lpstr>Calibri Light</vt:lpstr>
      <vt:lpstr>Wingdings</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2</cp:revision>
  <dcterms:created xsi:type="dcterms:W3CDTF">2017-08-14T08:26:00Z</dcterms:created>
  <dcterms:modified xsi:type="dcterms:W3CDTF">2021-03-10T16:09:15Z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