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84" r:id="rId4"/>
    <p:sldId id="285" r:id="rId5"/>
    <p:sldId id="286" r:id="rId6"/>
    <p:sldId id="291" r:id="rId7"/>
    <p:sldId id="311" r:id="rId8"/>
    <p:sldId id="287" r:id="rId9"/>
    <p:sldId id="295" r:id="rId10"/>
    <p:sldId id="296" r:id="rId11"/>
    <p:sldId id="312" r:id="rId12"/>
    <p:sldId id="313" r:id="rId13"/>
    <p:sldId id="314" r:id="rId14"/>
    <p:sldId id="308" r:id="rId15"/>
  </p:sldIdLst>
  <p:sldSz cx="12192000" cy="6858000"/>
  <p:notesSz cx="6858000" cy="9144000"/>
  <p:embeddedFontLst>
    <p:embeddedFont>
      <p:font typeface="方正清刻本悦宋简体" panose="02000000000000000000" pitchFamily="2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  <p15:guide id="2" pos="3931">
          <p15:clr>
            <a:srgbClr val="A4A3A4"/>
          </p15:clr>
        </p15:guide>
        <p15:guide id="3" pos="7673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2364">
          <p15:clr>
            <a:srgbClr val="A4A3A4"/>
          </p15:clr>
        </p15:guide>
        <p15:guide id="6" orient="horz" pos="1593">
          <p15:clr>
            <a:srgbClr val="A4A3A4"/>
          </p15:clr>
        </p15:guide>
        <p15:guide id="7" orient="horz" pos="2795">
          <p15:clr>
            <a:srgbClr val="A4A3A4"/>
          </p15:clr>
        </p15:guide>
        <p15:guide id="8" orient="horz" pos="2727">
          <p15:clr>
            <a:srgbClr val="A4A3A4"/>
          </p15:clr>
        </p15:guide>
        <p15:guide id="9" pos="1890">
          <p15:clr>
            <a:srgbClr val="A4A3A4"/>
          </p15:clr>
        </p15:guide>
        <p15:guide id="10" pos="5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538"/>
    <a:srgbClr val="391C0A"/>
    <a:srgbClr val="F4FE92"/>
    <a:srgbClr val="F4FEC6"/>
    <a:srgbClr val="FF7B03"/>
    <a:srgbClr val="F9FF77"/>
    <a:srgbClr val="985C4D"/>
    <a:srgbClr val="FEE600"/>
    <a:srgbClr val="FFFFFF"/>
    <a:srgbClr val="FBE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4660" autoAdjust="0"/>
  </p:normalViewPr>
  <p:slideViewPr>
    <p:cSldViewPr snapToGrid="0" showGuides="1">
      <p:cViewPr varScale="1">
        <p:scale>
          <a:sx n="114" d="100"/>
          <a:sy n="114" d="100"/>
        </p:scale>
        <p:origin x="444" y="108"/>
      </p:cViewPr>
      <p:guideLst>
        <p:guide/>
        <p:guide pos="3931"/>
        <p:guide pos="7673"/>
        <p:guide orient="horz"/>
        <p:guide orient="horz" pos="2364"/>
        <p:guide orient="horz" pos="1593"/>
        <p:guide orient="horz" pos="2795"/>
        <p:guide orient="horz" pos="2727"/>
        <p:guide pos="1890"/>
        <p:guide pos="5881"/>
      </p:guideLst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AB85-E5BA-4FDA-86C0-F55620E3731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ABFB6-E3CC-4775-9CDD-C4AB1296BA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5898650"/>
            <a:ext cx="12192000" cy="109270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8"/>
          <p:cNvSpPr/>
          <p:nvPr/>
        </p:nvSpPr>
        <p:spPr>
          <a:xfrm rot="569012" flipH="1">
            <a:off x="1" y="1572701"/>
            <a:ext cx="1972859" cy="3032815"/>
          </a:xfrm>
          <a:custGeom>
            <a:avLst/>
            <a:gdLst>
              <a:gd name="connsiteX0" fmla="*/ 0 w 5888371"/>
              <a:gd name="connsiteY0" fmla="*/ 0 h 2372179"/>
              <a:gd name="connsiteX1" fmla="*/ 5888371 w 5888371"/>
              <a:gd name="connsiteY1" fmla="*/ 0 h 2372179"/>
              <a:gd name="connsiteX2" fmla="*/ 5888371 w 5888371"/>
              <a:gd name="connsiteY2" fmla="*/ 2372179 h 2372179"/>
              <a:gd name="connsiteX3" fmla="*/ 0 w 5888371"/>
              <a:gd name="connsiteY3" fmla="*/ 2372179 h 2372179"/>
              <a:gd name="connsiteX4" fmla="*/ 0 w 5888371"/>
              <a:gd name="connsiteY4" fmla="*/ 0 h 2372179"/>
              <a:gd name="connsiteX0-1" fmla="*/ 0 w 5908773"/>
              <a:gd name="connsiteY0-2" fmla="*/ 122132 h 2494311"/>
              <a:gd name="connsiteX1-3" fmla="*/ 5908773 w 5908773"/>
              <a:gd name="connsiteY1-4" fmla="*/ 0 h 2494311"/>
              <a:gd name="connsiteX2-5" fmla="*/ 5888371 w 5908773"/>
              <a:gd name="connsiteY2-6" fmla="*/ 2494311 h 2494311"/>
              <a:gd name="connsiteX3-7" fmla="*/ 0 w 5908773"/>
              <a:gd name="connsiteY3-8" fmla="*/ 2494311 h 2494311"/>
              <a:gd name="connsiteX4-9" fmla="*/ 0 w 5908773"/>
              <a:gd name="connsiteY4-10" fmla="*/ 122132 h 2494311"/>
              <a:gd name="connsiteX0-11" fmla="*/ 142513 w 5908773"/>
              <a:gd name="connsiteY0-12" fmla="*/ 78339 h 2494311"/>
              <a:gd name="connsiteX1-13" fmla="*/ 5908773 w 5908773"/>
              <a:gd name="connsiteY1-14" fmla="*/ 0 h 2494311"/>
              <a:gd name="connsiteX2-15" fmla="*/ 5888371 w 5908773"/>
              <a:gd name="connsiteY2-16" fmla="*/ 2494311 h 2494311"/>
              <a:gd name="connsiteX3-17" fmla="*/ 0 w 5908773"/>
              <a:gd name="connsiteY3-18" fmla="*/ 2494311 h 2494311"/>
              <a:gd name="connsiteX4-19" fmla="*/ 142513 w 5908773"/>
              <a:gd name="connsiteY4-20" fmla="*/ 78339 h 2494311"/>
              <a:gd name="connsiteX0-21" fmla="*/ 366376 w 6132636"/>
              <a:gd name="connsiteY0-22" fmla="*/ 78339 h 2494311"/>
              <a:gd name="connsiteX1-23" fmla="*/ 6132636 w 6132636"/>
              <a:gd name="connsiteY1-24" fmla="*/ 0 h 2494311"/>
              <a:gd name="connsiteX2-25" fmla="*/ 6112234 w 6132636"/>
              <a:gd name="connsiteY2-26" fmla="*/ 2494311 h 2494311"/>
              <a:gd name="connsiteX3-27" fmla="*/ 0 w 6132636"/>
              <a:gd name="connsiteY3-28" fmla="*/ 2331377 h 2494311"/>
              <a:gd name="connsiteX4-29" fmla="*/ 366376 w 6132636"/>
              <a:gd name="connsiteY4-30" fmla="*/ 78339 h 2494311"/>
              <a:gd name="connsiteX0-31" fmla="*/ 366376 w 6132636"/>
              <a:gd name="connsiteY0-32" fmla="*/ 78339 h 2331377"/>
              <a:gd name="connsiteX1-33" fmla="*/ 6132636 w 6132636"/>
              <a:gd name="connsiteY1-34" fmla="*/ 0 h 2331377"/>
              <a:gd name="connsiteX2-35" fmla="*/ 5866465 w 6132636"/>
              <a:gd name="connsiteY2-36" fmla="*/ 2289088 h 2331377"/>
              <a:gd name="connsiteX3-37" fmla="*/ 0 w 6132636"/>
              <a:gd name="connsiteY3-38" fmla="*/ 2331377 h 2331377"/>
              <a:gd name="connsiteX4-39" fmla="*/ 366376 w 6132636"/>
              <a:gd name="connsiteY4-40" fmla="*/ 78339 h 2331377"/>
              <a:gd name="connsiteX0-41" fmla="*/ 366376 w 6220352"/>
              <a:gd name="connsiteY0-42" fmla="*/ 17262 h 2270300"/>
              <a:gd name="connsiteX1-43" fmla="*/ 6220350 w 6220352"/>
              <a:gd name="connsiteY1-44" fmla="*/ 0 h 2270300"/>
              <a:gd name="connsiteX2-45" fmla="*/ 5866465 w 6220352"/>
              <a:gd name="connsiteY2-46" fmla="*/ 2228011 h 2270300"/>
              <a:gd name="connsiteX3-47" fmla="*/ 0 w 6220352"/>
              <a:gd name="connsiteY3-48" fmla="*/ 2270300 h 2270300"/>
              <a:gd name="connsiteX4-49" fmla="*/ 366376 w 6220352"/>
              <a:gd name="connsiteY4-50" fmla="*/ 17262 h 2270300"/>
              <a:gd name="connsiteX0-51" fmla="*/ 366376 w 6220352"/>
              <a:gd name="connsiteY0-52" fmla="*/ 17262 h 2315596"/>
              <a:gd name="connsiteX1-53" fmla="*/ 6220350 w 6220352"/>
              <a:gd name="connsiteY1-54" fmla="*/ 0 h 2315596"/>
              <a:gd name="connsiteX2-55" fmla="*/ 4534335 w 6220352"/>
              <a:gd name="connsiteY2-56" fmla="*/ 2315596 h 2315596"/>
              <a:gd name="connsiteX3-57" fmla="*/ 0 w 6220352"/>
              <a:gd name="connsiteY3-58" fmla="*/ 2270300 h 2315596"/>
              <a:gd name="connsiteX4-59" fmla="*/ 366376 w 6220352"/>
              <a:gd name="connsiteY4-60" fmla="*/ 17262 h 2315596"/>
              <a:gd name="connsiteX0-61" fmla="*/ 505540 w 6359516"/>
              <a:gd name="connsiteY0-62" fmla="*/ 17262 h 2332925"/>
              <a:gd name="connsiteX1-63" fmla="*/ 6359514 w 6359516"/>
              <a:gd name="connsiteY1-64" fmla="*/ 0 h 2332925"/>
              <a:gd name="connsiteX2-65" fmla="*/ 4673499 w 6359516"/>
              <a:gd name="connsiteY2-66" fmla="*/ 2315596 h 2332925"/>
              <a:gd name="connsiteX3-67" fmla="*/ 2 w 6359516"/>
              <a:gd name="connsiteY3-68" fmla="*/ 2332925 h 2332925"/>
              <a:gd name="connsiteX4-69" fmla="*/ 505540 w 6359516"/>
              <a:gd name="connsiteY4-70" fmla="*/ 17262 h 2332925"/>
              <a:gd name="connsiteX0-71" fmla="*/ 505540 w 6359516"/>
              <a:gd name="connsiteY0-72" fmla="*/ 17262 h 2332925"/>
              <a:gd name="connsiteX1-73" fmla="*/ 6359514 w 6359516"/>
              <a:gd name="connsiteY1-74" fmla="*/ 0 h 2332925"/>
              <a:gd name="connsiteX2-75" fmla="*/ 3112698 w 6359516"/>
              <a:gd name="connsiteY2-76" fmla="*/ 1156796 h 2332925"/>
              <a:gd name="connsiteX3-77" fmla="*/ 4673499 w 6359516"/>
              <a:gd name="connsiteY3-78" fmla="*/ 2315596 h 2332925"/>
              <a:gd name="connsiteX4-79" fmla="*/ 2 w 6359516"/>
              <a:gd name="connsiteY4-80" fmla="*/ 2332925 h 2332925"/>
              <a:gd name="connsiteX5" fmla="*/ 505540 w 6359516"/>
              <a:gd name="connsiteY5" fmla="*/ 17262 h 2332925"/>
              <a:gd name="connsiteX0-81" fmla="*/ 505540 w 6359516"/>
              <a:gd name="connsiteY0-82" fmla="*/ 17262 h 2332925"/>
              <a:gd name="connsiteX1-83" fmla="*/ 6359514 w 6359516"/>
              <a:gd name="connsiteY1-84" fmla="*/ 0 h 2332925"/>
              <a:gd name="connsiteX2-85" fmla="*/ 3112698 w 6359516"/>
              <a:gd name="connsiteY2-86" fmla="*/ 1156796 h 2332925"/>
              <a:gd name="connsiteX3-87" fmla="*/ 4673499 w 6359516"/>
              <a:gd name="connsiteY3-88" fmla="*/ 2315596 h 2332925"/>
              <a:gd name="connsiteX4-89" fmla="*/ 2 w 6359516"/>
              <a:gd name="connsiteY4-90" fmla="*/ 2332925 h 2332925"/>
              <a:gd name="connsiteX5-91" fmla="*/ 505540 w 6359516"/>
              <a:gd name="connsiteY5-92" fmla="*/ 17262 h 2332925"/>
              <a:gd name="connsiteX0-93" fmla="*/ 505540 w 6359516"/>
              <a:gd name="connsiteY0-94" fmla="*/ 17262 h 2332925"/>
              <a:gd name="connsiteX1-95" fmla="*/ 6359514 w 6359516"/>
              <a:gd name="connsiteY1-96" fmla="*/ 0 h 2332925"/>
              <a:gd name="connsiteX2-97" fmla="*/ 3112698 w 6359516"/>
              <a:gd name="connsiteY2-98" fmla="*/ 1156796 h 2332925"/>
              <a:gd name="connsiteX3-99" fmla="*/ 4673499 w 6359516"/>
              <a:gd name="connsiteY3-100" fmla="*/ 2315596 h 2332925"/>
              <a:gd name="connsiteX4-101" fmla="*/ 2 w 6359516"/>
              <a:gd name="connsiteY4-102" fmla="*/ 2332925 h 2332925"/>
              <a:gd name="connsiteX5-103" fmla="*/ 505540 w 6359516"/>
              <a:gd name="connsiteY5-104" fmla="*/ 17262 h 2332925"/>
              <a:gd name="connsiteX0-105" fmla="*/ 505540 w 6359516"/>
              <a:gd name="connsiteY0-106" fmla="*/ 17262 h 2332925"/>
              <a:gd name="connsiteX1-107" fmla="*/ 6359514 w 6359516"/>
              <a:gd name="connsiteY1-108" fmla="*/ 0 h 2332925"/>
              <a:gd name="connsiteX2-109" fmla="*/ 3112698 w 6359516"/>
              <a:gd name="connsiteY2-110" fmla="*/ 1156796 h 2332925"/>
              <a:gd name="connsiteX3-111" fmla="*/ 4673499 w 6359516"/>
              <a:gd name="connsiteY3-112" fmla="*/ 2315596 h 2332925"/>
              <a:gd name="connsiteX4-113" fmla="*/ 2 w 6359516"/>
              <a:gd name="connsiteY4-114" fmla="*/ 2332925 h 2332925"/>
              <a:gd name="connsiteX5-115" fmla="*/ 505540 w 6359516"/>
              <a:gd name="connsiteY5-116" fmla="*/ 17262 h 2332925"/>
              <a:gd name="connsiteX0-117" fmla="*/ 974466 w 6359516"/>
              <a:gd name="connsiteY0-118" fmla="*/ 0 h 2627240"/>
              <a:gd name="connsiteX1-119" fmla="*/ 6359514 w 6359516"/>
              <a:gd name="connsiteY1-120" fmla="*/ 294315 h 2627240"/>
              <a:gd name="connsiteX2-121" fmla="*/ 3112698 w 6359516"/>
              <a:gd name="connsiteY2-122" fmla="*/ 1451111 h 2627240"/>
              <a:gd name="connsiteX3-123" fmla="*/ 4673499 w 6359516"/>
              <a:gd name="connsiteY3-124" fmla="*/ 2609911 h 2627240"/>
              <a:gd name="connsiteX4-125" fmla="*/ 2 w 6359516"/>
              <a:gd name="connsiteY4-126" fmla="*/ 2627240 h 2627240"/>
              <a:gd name="connsiteX5-127" fmla="*/ 974466 w 6359516"/>
              <a:gd name="connsiteY5-128" fmla="*/ 0 h 2627240"/>
              <a:gd name="connsiteX0-129" fmla="*/ 974466 w 6000809"/>
              <a:gd name="connsiteY0-130" fmla="*/ 0 h 2627240"/>
              <a:gd name="connsiteX1-131" fmla="*/ 6000809 w 6000809"/>
              <a:gd name="connsiteY1-132" fmla="*/ 349093 h 2627240"/>
              <a:gd name="connsiteX2-133" fmla="*/ 3112698 w 6000809"/>
              <a:gd name="connsiteY2-134" fmla="*/ 1451111 h 2627240"/>
              <a:gd name="connsiteX3-135" fmla="*/ 4673499 w 6000809"/>
              <a:gd name="connsiteY3-136" fmla="*/ 2609911 h 2627240"/>
              <a:gd name="connsiteX4-137" fmla="*/ 2 w 6000809"/>
              <a:gd name="connsiteY4-138" fmla="*/ 2627240 h 2627240"/>
              <a:gd name="connsiteX5-139" fmla="*/ 974466 w 6000809"/>
              <a:gd name="connsiteY5-140" fmla="*/ 0 h 2627240"/>
              <a:gd name="connsiteX0-141" fmla="*/ 974466 w 6000809"/>
              <a:gd name="connsiteY0-142" fmla="*/ 0 h 2627240"/>
              <a:gd name="connsiteX1-143" fmla="*/ 6000809 w 6000809"/>
              <a:gd name="connsiteY1-144" fmla="*/ 349093 h 2627240"/>
              <a:gd name="connsiteX2-145" fmla="*/ 2966508 w 6000809"/>
              <a:gd name="connsiteY2-146" fmla="*/ 1349316 h 2627240"/>
              <a:gd name="connsiteX3-147" fmla="*/ 4673499 w 6000809"/>
              <a:gd name="connsiteY3-148" fmla="*/ 2609911 h 2627240"/>
              <a:gd name="connsiteX4-149" fmla="*/ 2 w 6000809"/>
              <a:gd name="connsiteY4-150" fmla="*/ 2627240 h 2627240"/>
              <a:gd name="connsiteX5-151" fmla="*/ 974466 w 6000809"/>
              <a:gd name="connsiteY5-152" fmla="*/ 0 h 2627240"/>
              <a:gd name="connsiteX0-153" fmla="*/ 974466 w 6000809"/>
              <a:gd name="connsiteY0-154" fmla="*/ 0 h 2675632"/>
              <a:gd name="connsiteX1-155" fmla="*/ 6000809 w 6000809"/>
              <a:gd name="connsiteY1-156" fmla="*/ 349093 h 2675632"/>
              <a:gd name="connsiteX2-157" fmla="*/ 2966508 w 6000809"/>
              <a:gd name="connsiteY2-158" fmla="*/ 1349316 h 2675632"/>
              <a:gd name="connsiteX3-159" fmla="*/ 4080581 w 6000809"/>
              <a:gd name="connsiteY3-160" fmla="*/ 2675632 h 2675632"/>
              <a:gd name="connsiteX4-161" fmla="*/ 2 w 6000809"/>
              <a:gd name="connsiteY4-162" fmla="*/ 2627240 h 2675632"/>
              <a:gd name="connsiteX5-163" fmla="*/ 974466 w 6000809"/>
              <a:gd name="connsiteY5-164" fmla="*/ 0 h 2675632"/>
              <a:gd name="connsiteX0-165" fmla="*/ 1230169 w 6256512"/>
              <a:gd name="connsiteY0-166" fmla="*/ 0 h 2675632"/>
              <a:gd name="connsiteX1-167" fmla="*/ 6256512 w 6256512"/>
              <a:gd name="connsiteY1-168" fmla="*/ 349093 h 2675632"/>
              <a:gd name="connsiteX2-169" fmla="*/ 3222211 w 6256512"/>
              <a:gd name="connsiteY2-170" fmla="*/ 1349316 h 2675632"/>
              <a:gd name="connsiteX3-171" fmla="*/ 4336284 w 6256512"/>
              <a:gd name="connsiteY3-172" fmla="*/ 2675632 h 2675632"/>
              <a:gd name="connsiteX4-173" fmla="*/ -2 w 6256512"/>
              <a:gd name="connsiteY4-174" fmla="*/ 2376676 h 2675632"/>
              <a:gd name="connsiteX5-175" fmla="*/ 1230169 w 6256512"/>
              <a:gd name="connsiteY5-176" fmla="*/ 0 h 26756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256512" h="2675632">
                <a:moveTo>
                  <a:pt x="1230169" y="0"/>
                </a:moveTo>
                <a:lnTo>
                  <a:pt x="6256512" y="349093"/>
                </a:lnTo>
                <a:lnTo>
                  <a:pt x="3222211" y="1349316"/>
                </a:lnTo>
                <a:lnTo>
                  <a:pt x="4336284" y="2675632"/>
                </a:lnTo>
                <a:lnTo>
                  <a:pt x="-2" y="2376676"/>
                </a:lnTo>
                <a:lnTo>
                  <a:pt x="1230169" y="0"/>
                </a:lnTo>
                <a:close/>
              </a:path>
            </a:pathLst>
          </a:custGeom>
          <a:solidFill>
            <a:srgbClr val="F2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11"/>
          <p:cNvSpPr/>
          <p:nvPr/>
        </p:nvSpPr>
        <p:spPr>
          <a:xfrm>
            <a:off x="1205083" y="2312143"/>
            <a:ext cx="735472" cy="833198"/>
          </a:xfrm>
          <a:custGeom>
            <a:avLst/>
            <a:gdLst>
              <a:gd name="connsiteX0" fmla="*/ 0 w 342900"/>
              <a:gd name="connsiteY0" fmla="*/ 0 h 571500"/>
              <a:gd name="connsiteX1" fmla="*/ 342900 w 342900"/>
              <a:gd name="connsiteY1" fmla="*/ 0 h 571500"/>
              <a:gd name="connsiteX2" fmla="*/ 342900 w 342900"/>
              <a:gd name="connsiteY2" fmla="*/ 571500 h 571500"/>
              <a:gd name="connsiteX3" fmla="*/ 0 w 342900"/>
              <a:gd name="connsiteY3" fmla="*/ 571500 h 571500"/>
              <a:gd name="connsiteX4" fmla="*/ 0 w 342900"/>
              <a:gd name="connsiteY4" fmla="*/ 0 h 571500"/>
              <a:gd name="connsiteX0-1" fmla="*/ 57150 w 400050"/>
              <a:gd name="connsiteY0-2" fmla="*/ 0 h 571500"/>
              <a:gd name="connsiteX1-3" fmla="*/ 400050 w 400050"/>
              <a:gd name="connsiteY1-4" fmla="*/ 0 h 571500"/>
              <a:gd name="connsiteX2-5" fmla="*/ 400050 w 400050"/>
              <a:gd name="connsiteY2-6" fmla="*/ 571500 h 571500"/>
              <a:gd name="connsiteX3-7" fmla="*/ 0 w 400050"/>
              <a:gd name="connsiteY3-8" fmla="*/ 438150 h 571500"/>
              <a:gd name="connsiteX4-9" fmla="*/ 57150 w 400050"/>
              <a:gd name="connsiteY4-10" fmla="*/ 0 h 571500"/>
              <a:gd name="connsiteX0-11" fmla="*/ 214312 w 400050"/>
              <a:gd name="connsiteY0-12" fmla="*/ 0 h 571500"/>
              <a:gd name="connsiteX1-13" fmla="*/ 400050 w 400050"/>
              <a:gd name="connsiteY1-14" fmla="*/ 0 h 571500"/>
              <a:gd name="connsiteX2-15" fmla="*/ 400050 w 400050"/>
              <a:gd name="connsiteY2-16" fmla="*/ 571500 h 571500"/>
              <a:gd name="connsiteX3-17" fmla="*/ 0 w 400050"/>
              <a:gd name="connsiteY3-18" fmla="*/ 438150 h 571500"/>
              <a:gd name="connsiteX4-19" fmla="*/ 214312 w 400050"/>
              <a:gd name="connsiteY4-20" fmla="*/ 0 h 571500"/>
              <a:gd name="connsiteX0-21" fmla="*/ 230981 w 416719"/>
              <a:gd name="connsiteY0-22" fmla="*/ 0 h 571500"/>
              <a:gd name="connsiteX1-23" fmla="*/ 416719 w 416719"/>
              <a:gd name="connsiteY1-24" fmla="*/ 0 h 571500"/>
              <a:gd name="connsiteX2-25" fmla="*/ 416719 w 416719"/>
              <a:gd name="connsiteY2-26" fmla="*/ 571500 h 571500"/>
              <a:gd name="connsiteX3-27" fmla="*/ 0 w 416719"/>
              <a:gd name="connsiteY3-28" fmla="*/ 485775 h 571500"/>
              <a:gd name="connsiteX4-29" fmla="*/ 230981 w 416719"/>
              <a:gd name="connsiteY4-30" fmla="*/ 0 h 571500"/>
              <a:gd name="connsiteX0-31" fmla="*/ 230981 w 416719"/>
              <a:gd name="connsiteY0-32" fmla="*/ 0 h 485775"/>
              <a:gd name="connsiteX1-33" fmla="*/ 416719 w 416719"/>
              <a:gd name="connsiteY1-34" fmla="*/ 0 h 485775"/>
              <a:gd name="connsiteX2-35" fmla="*/ 392906 w 416719"/>
              <a:gd name="connsiteY2-36" fmla="*/ 428625 h 485775"/>
              <a:gd name="connsiteX3-37" fmla="*/ 0 w 416719"/>
              <a:gd name="connsiteY3-38" fmla="*/ 485775 h 485775"/>
              <a:gd name="connsiteX4-39" fmla="*/ 230981 w 416719"/>
              <a:gd name="connsiteY4-40" fmla="*/ 0 h 485775"/>
              <a:gd name="connsiteX0-41" fmla="*/ 174960 w 360698"/>
              <a:gd name="connsiteY0-42" fmla="*/ 0 h 564205"/>
              <a:gd name="connsiteX1-43" fmla="*/ 360698 w 360698"/>
              <a:gd name="connsiteY1-44" fmla="*/ 0 h 564205"/>
              <a:gd name="connsiteX2-45" fmla="*/ 336885 w 360698"/>
              <a:gd name="connsiteY2-46" fmla="*/ 428625 h 564205"/>
              <a:gd name="connsiteX3-47" fmla="*/ 0 w 360698"/>
              <a:gd name="connsiteY3-48" fmla="*/ 564205 h 564205"/>
              <a:gd name="connsiteX4-49" fmla="*/ 174960 w 360698"/>
              <a:gd name="connsiteY4-50" fmla="*/ 0 h 564205"/>
              <a:gd name="connsiteX0-51" fmla="*/ 146949 w 360698"/>
              <a:gd name="connsiteY0-52" fmla="*/ 0 h 592216"/>
              <a:gd name="connsiteX1-53" fmla="*/ 360698 w 360698"/>
              <a:gd name="connsiteY1-54" fmla="*/ 28011 h 592216"/>
              <a:gd name="connsiteX2-55" fmla="*/ 336885 w 360698"/>
              <a:gd name="connsiteY2-56" fmla="*/ 456636 h 592216"/>
              <a:gd name="connsiteX3-57" fmla="*/ 0 w 360698"/>
              <a:gd name="connsiteY3-58" fmla="*/ 592216 h 592216"/>
              <a:gd name="connsiteX4-59" fmla="*/ 146949 w 360698"/>
              <a:gd name="connsiteY4-60" fmla="*/ 0 h 592216"/>
              <a:gd name="connsiteX0-61" fmla="*/ 287003 w 500752"/>
              <a:gd name="connsiteY0-62" fmla="*/ 0 h 592216"/>
              <a:gd name="connsiteX1-63" fmla="*/ 500752 w 500752"/>
              <a:gd name="connsiteY1-64" fmla="*/ 28011 h 592216"/>
              <a:gd name="connsiteX2-65" fmla="*/ 476939 w 500752"/>
              <a:gd name="connsiteY2-66" fmla="*/ 456636 h 592216"/>
              <a:gd name="connsiteX3-67" fmla="*/ 0 w 500752"/>
              <a:gd name="connsiteY3-68" fmla="*/ 592216 h 592216"/>
              <a:gd name="connsiteX4-69" fmla="*/ 287003 w 500752"/>
              <a:gd name="connsiteY4-70" fmla="*/ 0 h 592216"/>
              <a:gd name="connsiteX0-71" fmla="*/ 343025 w 500752"/>
              <a:gd name="connsiteY0-72" fmla="*/ 134451 h 564205"/>
              <a:gd name="connsiteX1-73" fmla="*/ 500752 w 500752"/>
              <a:gd name="connsiteY1-74" fmla="*/ 0 h 564205"/>
              <a:gd name="connsiteX2-75" fmla="*/ 476939 w 500752"/>
              <a:gd name="connsiteY2-76" fmla="*/ 428625 h 564205"/>
              <a:gd name="connsiteX3-77" fmla="*/ 0 w 500752"/>
              <a:gd name="connsiteY3-78" fmla="*/ 564205 h 564205"/>
              <a:gd name="connsiteX4-79" fmla="*/ 343025 w 500752"/>
              <a:gd name="connsiteY4-80" fmla="*/ 134451 h 564205"/>
              <a:gd name="connsiteX0-81" fmla="*/ 343025 w 510552"/>
              <a:gd name="connsiteY0-82" fmla="*/ 134451 h 579883"/>
              <a:gd name="connsiteX1-83" fmla="*/ 500752 w 510552"/>
              <a:gd name="connsiteY1-84" fmla="*/ 0 h 579883"/>
              <a:gd name="connsiteX2-85" fmla="*/ 510552 w 510552"/>
              <a:gd name="connsiteY2-86" fmla="*/ 579883 h 579883"/>
              <a:gd name="connsiteX3-87" fmla="*/ 0 w 510552"/>
              <a:gd name="connsiteY3-88" fmla="*/ 564205 h 579883"/>
              <a:gd name="connsiteX4-89" fmla="*/ 343025 w 510552"/>
              <a:gd name="connsiteY4-90" fmla="*/ 134451 h 579883"/>
              <a:gd name="connsiteX0-91" fmla="*/ 335829 w 503356"/>
              <a:gd name="connsiteY0-92" fmla="*/ 134451 h 656640"/>
              <a:gd name="connsiteX1-93" fmla="*/ 493556 w 503356"/>
              <a:gd name="connsiteY1-94" fmla="*/ 0 h 656640"/>
              <a:gd name="connsiteX2-95" fmla="*/ 503356 w 503356"/>
              <a:gd name="connsiteY2-96" fmla="*/ 579883 h 656640"/>
              <a:gd name="connsiteX3-97" fmla="*/ 0 w 503356"/>
              <a:gd name="connsiteY3-98" fmla="*/ 656640 h 656640"/>
              <a:gd name="connsiteX4-99" fmla="*/ 335829 w 503356"/>
              <a:gd name="connsiteY4-100" fmla="*/ 134451 h 656640"/>
              <a:gd name="connsiteX0-101" fmla="*/ 318594 w 486121"/>
              <a:gd name="connsiteY0-102" fmla="*/ 134451 h 735070"/>
              <a:gd name="connsiteX1-103" fmla="*/ 476321 w 486121"/>
              <a:gd name="connsiteY1-104" fmla="*/ 0 h 735070"/>
              <a:gd name="connsiteX2-105" fmla="*/ 486121 w 486121"/>
              <a:gd name="connsiteY2-106" fmla="*/ 579883 h 735070"/>
              <a:gd name="connsiteX3-107" fmla="*/ 0 w 486121"/>
              <a:gd name="connsiteY3-108" fmla="*/ 735070 h 735070"/>
              <a:gd name="connsiteX4-109" fmla="*/ 318594 w 486121"/>
              <a:gd name="connsiteY4-110" fmla="*/ 134451 h 735070"/>
              <a:gd name="connsiteX0-111" fmla="*/ 318594 w 499047"/>
              <a:gd name="connsiteY0-112" fmla="*/ 134451 h 735070"/>
              <a:gd name="connsiteX1-113" fmla="*/ 476321 w 499047"/>
              <a:gd name="connsiteY1-114" fmla="*/ 0 h 735070"/>
              <a:gd name="connsiteX2-115" fmla="*/ 499047 w 499047"/>
              <a:gd name="connsiteY2-116" fmla="*/ 675119 h 735070"/>
              <a:gd name="connsiteX3-117" fmla="*/ 0 w 499047"/>
              <a:gd name="connsiteY3-118" fmla="*/ 735070 h 735070"/>
              <a:gd name="connsiteX4-119" fmla="*/ 318594 w 499047"/>
              <a:gd name="connsiteY4-120" fmla="*/ 134451 h 735070"/>
              <a:gd name="connsiteX0-121" fmla="*/ 391842 w 499047"/>
              <a:gd name="connsiteY0-122" fmla="*/ 106441 h 735070"/>
              <a:gd name="connsiteX1-123" fmla="*/ 476321 w 499047"/>
              <a:gd name="connsiteY1-124" fmla="*/ 0 h 735070"/>
              <a:gd name="connsiteX2-125" fmla="*/ 499047 w 499047"/>
              <a:gd name="connsiteY2-126" fmla="*/ 675119 h 735070"/>
              <a:gd name="connsiteX3-127" fmla="*/ 0 w 499047"/>
              <a:gd name="connsiteY3-128" fmla="*/ 735070 h 735070"/>
              <a:gd name="connsiteX4-129" fmla="*/ 391842 w 499047"/>
              <a:gd name="connsiteY4-130" fmla="*/ 106441 h 7350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9047" h="735070">
                <a:moveTo>
                  <a:pt x="391842" y="106441"/>
                </a:moveTo>
                <a:lnTo>
                  <a:pt x="476321" y="0"/>
                </a:lnTo>
                <a:lnTo>
                  <a:pt x="499047" y="675119"/>
                </a:lnTo>
                <a:lnTo>
                  <a:pt x="0" y="735070"/>
                </a:lnTo>
                <a:lnTo>
                  <a:pt x="391842" y="106441"/>
                </a:lnTo>
                <a:close/>
              </a:path>
            </a:pathLst>
          </a:custGeom>
          <a:solidFill>
            <a:srgbClr val="E0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8"/>
          <p:cNvSpPr/>
          <p:nvPr/>
        </p:nvSpPr>
        <p:spPr>
          <a:xfrm rot="21030988">
            <a:off x="9958365" y="2778269"/>
            <a:ext cx="2405086" cy="2644315"/>
          </a:xfrm>
          <a:custGeom>
            <a:avLst/>
            <a:gdLst>
              <a:gd name="connsiteX0" fmla="*/ 0 w 5888371"/>
              <a:gd name="connsiteY0" fmla="*/ 0 h 2372179"/>
              <a:gd name="connsiteX1" fmla="*/ 5888371 w 5888371"/>
              <a:gd name="connsiteY1" fmla="*/ 0 h 2372179"/>
              <a:gd name="connsiteX2" fmla="*/ 5888371 w 5888371"/>
              <a:gd name="connsiteY2" fmla="*/ 2372179 h 2372179"/>
              <a:gd name="connsiteX3" fmla="*/ 0 w 5888371"/>
              <a:gd name="connsiteY3" fmla="*/ 2372179 h 2372179"/>
              <a:gd name="connsiteX4" fmla="*/ 0 w 5888371"/>
              <a:gd name="connsiteY4" fmla="*/ 0 h 2372179"/>
              <a:gd name="connsiteX0-1" fmla="*/ 0 w 5908773"/>
              <a:gd name="connsiteY0-2" fmla="*/ 122132 h 2494311"/>
              <a:gd name="connsiteX1-3" fmla="*/ 5908773 w 5908773"/>
              <a:gd name="connsiteY1-4" fmla="*/ 0 h 2494311"/>
              <a:gd name="connsiteX2-5" fmla="*/ 5888371 w 5908773"/>
              <a:gd name="connsiteY2-6" fmla="*/ 2494311 h 2494311"/>
              <a:gd name="connsiteX3-7" fmla="*/ 0 w 5908773"/>
              <a:gd name="connsiteY3-8" fmla="*/ 2494311 h 2494311"/>
              <a:gd name="connsiteX4-9" fmla="*/ 0 w 5908773"/>
              <a:gd name="connsiteY4-10" fmla="*/ 122132 h 2494311"/>
              <a:gd name="connsiteX0-11" fmla="*/ 142513 w 5908773"/>
              <a:gd name="connsiteY0-12" fmla="*/ 78339 h 2494311"/>
              <a:gd name="connsiteX1-13" fmla="*/ 5908773 w 5908773"/>
              <a:gd name="connsiteY1-14" fmla="*/ 0 h 2494311"/>
              <a:gd name="connsiteX2-15" fmla="*/ 5888371 w 5908773"/>
              <a:gd name="connsiteY2-16" fmla="*/ 2494311 h 2494311"/>
              <a:gd name="connsiteX3-17" fmla="*/ 0 w 5908773"/>
              <a:gd name="connsiteY3-18" fmla="*/ 2494311 h 2494311"/>
              <a:gd name="connsiteX4-19" fmla="*/ 142513 w 5908773"/>
              <a:gd name="connsiteY4-20" fmla="*/ 78339 h 2494311"/>
              <a:gd name="connsiteX0-21" fmla="*/ 366376 w 6132636"/>
              <a:gd name="connsiteY0-22" fmla="*/ 78339 h 2494311"/>
              <a:gd name="connsiteX1-23" fmla="*/ 6132636 w 6132636"/>
              <a:gd name="connsiteY1-24" fmla="*/ 0 h 2494311"/>
              <a:gd name="connsiteX2-25" fmla="*/ 6112234 w 6132636"/>
              <a:gd name="connsiteY2-26" fmla="*/ 2494311 h 2494311"/>
              <a:gd name="connsiteX3-27" fmla="*/ 0 w 6132636"/>
              <a:gd name="connsiteY3-28" fmla="*/ 2331377 h 2494311"/>
              <a:gd name="connsiteX4-29" fmla="*/ 366376 w 6132636"/>
              <a:gd name="connsiteY4-30" fmla="*/ 78339 h 2494311"/>
              <a:gd name="connsiteX0-31" fmla="*/ 366376 w 6132636"/>
              <a:gd name="connsiteY0-32" fmla="*/ 78339 h 2331377"/>
              <a:gd name="connsiteX1-33" fmla="*/ 6132636 w 6132636"/>
              <a:gd name="connsiteY1-34" fmla="*/ 0 h 2331377"/>
              <a:gd name="connsiteX2-35" fmla="*/ 5866465 w 6132636"/>
              <a:gd name="connsiteY2-36" fmla="*/ 2289088 h 2331377"/>
              <a:gd name="connsiteX3-37" fmla="*/ 0 w 6132636"/>
              <a:gd name="connsiteY3-38" fmla="*/ 2331377 h 2331377"/>
              <a:gd name="connsiteX4-39" fmla="*/ 366376 w 6132636"/>
              <a:gd name="connsiteY4-40" fmla="*/ 78339 h 2331377"/>
              <a:gd name="connsiteX0-41" fmla="*/ 366376 w 6220352"/>
              <a:gd name="connsiteY0-42" fmla="*/ 17262 h 2270300"/>
              <a:gd name="connsiteX1-43" fmla="*/ 6220350 w 6220352"/>
              <a:gd name="connsiteY1-44" fmla="*/ 0 h 2270300"/>
              <a:gd name="connsiteX2-45" fmla="*/ 5866465 w 6220352"/>
              <a:gd name="connsiteY2-46" fmla="*/ 2228011 h 2270300"/>
              <a:gd name="connsiteX3-47" fmla="*/ 0 w 6220352"/>
              <a:gd name="connsiteY3-48" fmla="*/ 2270300 h 2270300"/>
              <a:gd name="connsiteX4-49" fmla="*/ 366376 w 6220352"/>
              <a:gd name="connsiteY4-50" fmla="*/ 17262 h 2270300"/>
              <a:gd name="connsiteX0-51" fmla="*/ 366376 w 6220352"/>
              <a:gd name="connsiteY0-52" fmla="*/ 17262 h 2315596"/>
              <a:gd name="connsiteX1-53" fmla="*/ 6220350 w 6220352"/>
              <a:gd name="connsiteY1-54" fmla="*/ 0 h 2315596"/>
              <a:gd name="connsiteX2-55" fmla="*/ 4534335 w 6220352"/>
              <a:gd name="connsiteY2-56" fmla="*/ 2315596 h 2315596"/>
              <a:gd name="connsiteX3-57" fmla="*/ 0 w 6220352"/>
              <a:gd name="connsiteY3-58" fmla="*/ 2270300 h 2315596"/>
              <a:gd name="connsiteX4-59" fmla="*/ 366376 w 6220352"/>
              <a:gd name="connsiteY4-60" fmla="*/ 17262 h 2315596"/>
              <a:gd name="connsiteX0-61" fmla="*/ 505540 w 6359516"/>
              <a:gd name="connsiteY0-62" fmla="*/ 17262 h 2332925"/>
              <a:gd name="connsiteX1-63" fmla="*/ 6359514 w 6359516"/>
              <a:gd name="connsiteY1-64" fmla="*/ 0 h 2332925"/>
              <a:gd name="connsiteX2-65" fmla="*/ 4673499 w 6359516"/>
              <a:gd name="connsiteY2-66" fmla="*/ 2315596 h 2332925"/>
              <a:gd name="connsiteX3-67" fmla="*/ 2 w 6359516"/>
              <a:gd name="connsiteY3-68" fmla="*/ 2332925 h 2332925"/>
              <a:gd name="connsiteX4-69" fmla="*/ 505540 w 6359516"/>
              <a:gd name="connsiteY4-70" fmla="*/ 17262 h 2332925"/>
              <a:gd name="connsiteX0-71" fmla="*/ 505540 w 6359516"/>
              <a:gd name="connsiteY0-72" fmla="*/ 17262 h 2332925"/>
              <a:gd name="connsiteX1-73" fmla="*/ 6359514 w 6359516"/>
              <a:gd name="connsiteY1-74" fmla="*/ 0 h 2332925"/>
              <a:gd name="connsiteX2-75" fmla="*/ 3112698 w 6359516"/>
              <a:gd name="connsiteY2-76" fmla="*/ 1156796 h 2332925"/>
              <a:gd name="connsiteX3-77" fmla="*/ 4673499 w 6359516"/>
              <a:gd name="connsiteY3-78" fmla="*/ 2315596 h 2332925"/>
              <a:gd name="connsiteX4-79" fmla="*/ 2 w 6359516"/>
              <a:gd name="connsiteY4-80" fmla="*/ 2332925 h 2332925"/>
              <a:gd name="connsiteX5" fmla="*/ 505540 w 6359516"/>
              <a:gd name="connsiteY5" fmla="*/ 17262 h 2332925"/>
              <a:gd name="connsiteX0-81" fmla="*/ 505540 w 6359516"/>
              <a:gd name="connsiteY0-82" fmla="*/ 17262 h 2332925"/>
              <a:gd name="connsiteX1-83" fmla="*/ 6359514 w 6359516"/>
              <a:gd name="connsiteY1-84" fmla="*/ 0 h 2332925"/>
              <a:gd name="connsiteX2-85" fmla="*/ 3112698 w 6359516"/>
              <a:gd name="connsiteY2-86" fmla="*/ 1156796 h 2332925"/>
              <a:gd name="connsiteX3-87" fmla="*/ 4673499 w 6359516"/>
              <a:gd name="connsiteY3-88" fmla="*/ 2315596 h 2332925"/>
              <a:gd name="connsiteX4-89" fmla="*/ 2 w 6359516"/>
              <a:gd name="connsiteY4-90" fmla="*/ 2332925 h 2332925"/>
              <a:gd name="connsiteX5-91" fmla="*/ 505540 w 6359516"/>
              <a:gd name="connsiteY5-92" fmla="*/ 17262 h 2332925"/>
              <a:gd name="connsiteX0-93" fmla="*/ 505540 w 6359516"/>
              <a:gd name="connsiteY0-94" fmla="*/ 17262 h 2332925"/>
              <a:gd name="connsiteX1-95" fmla="*/ 6359514 w 6359516"/>
              <a:gd name="connsiteY1-96" fmla="*/ 0 h 2332925"/>
              <a:gd name="connsiteX2-97" fmla="*/ 3112698 w 6359516"/>
              <a:gd name="connsiteY2-98" fmla="*/ 1156796 h 2332925"/>
              <a:gd name="connsiteX3-99" fmla="*/ 4673499 w 6359516"/>
              <a:gd name="connsiteY3-100" fmla="*/ 2315596 h 2332925"/>
              <a:gd name="connsiteX4-101" fmla="*/ 2 w 6359516"/>
              <a:gd name="connsiteY4-102" fmla="*/ 2332925 h 2332925"/>
              <a:gd name="connsiteX5-103" fmla="*/ 505540 w 6359516"/>
              <a:gd name="connsiteY5-104" fmla="*/ 17262 h 2332925"/>
              <a:gd name="connsiteX0-105" fmla="*/ 505540 w 6359516"/>
              <a:gd name="connsiteY0-106" fmla="*/ 17262 h 2332925"/>
              <a:gd name="connsiteX1-107" fmla="*/ 6359514 w 6359516"/>
              <a:gd name="connsiteY1-108" fmla="*/ 0 h 2332925"/>
              <a:gd name="connsiteX2-109" fmla="*/ 3112698 w 6359516"/>
              <a:gd name="connsiteY2-110" fmla="*/ 1156796 h 2332925"/>
              <a:gd name="connsiteX3-111" fmla="*/ 4673499 w 6359516"/>
              <a:gd name="connsiteY3-112" fmla="*/ 2315596 h 2332925"/>
              <a:gd name="connsiteX4-113" fmla="*/ 2 w 6359516"/>
              <a:gd name="connsiteY4-114" fmla="*/ 2332925 h 2332925"/>
              <a:gd name="connsiteX5-115" fmla="*/ 505540 w 6359516"/>
              <a:gd name="connsiteY5-116" fmla="*/ 17262 h 2332925"/>
              <a:gd name="connsiteX0-117" fmla="*/ 930538 w 6784510"/>
              <a:gd name="connsiteY0-118" fmla="*/ 17262 h 2332887"/>
              <a:gd name="connsiteX1-119" fmla="*/ 6784512 w 6784510"/>
              <a:gd name="connsiteY1-120" fmla="*/ 0 h 2332887"/>
              <a:gd name="connsiteX2-121" fmla="*/ 3537696 w 6784510"/>
              <a:gd name="connsiteY2-122" fmla="*/ 1156796 h 2332887"/>
              <a:gd name="connsiteX3-123" fmla="*/ 5098497 w 6784510"/>
              <a:gd name="connsiteY3-124" fmla="*/ 2315596 h 2332887"/>
              <a:gd name="connsiteX4-125" fmla="*/ 0 w 6784510"/>
              <a:gd name="connsiteY4-126" fmla="*/ 2332887 h 2332887"/>
              <a:gd name="connsiteX5-127" fmla="*/ 930538 w 6784510"/>
              <a:gd name="connsiteY5-128" fmla="*/ 17262 h 2332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784510" h="2332887">
                <a:moveTo>
                  <a:pt x="930538" y="17262"/>
                </a:moveTo>
                <a:lnTo>
                  <a:pt x="6784512" y="0"/>
                </a:lnTo>
                <a:lnTo>
                  <a:pt x="3537696" y="1156796"/>
                </a:lnTo>
                <a:lnTo>
                  <a:pt x="5098497" y="2315596"/>
                </a:lnTo>
                <a:lnTo>
                  <a:pt x="0" y="2332887"/>
                </a:lnTo>
                <a:lnTo>
                  <a:pt x="930538" y="17262"/>
                </a:lnTo>
                <a:close/>
              </a:path>
            </a:pathLst>
          </a:custGeom>
          <a:solidFill>
            <a:srgbClr val="F2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1"/>
          <p:cNvSpPr/>
          <p:nvPr/>
        </p:nvSpPr>
        <p:spPr>
          <a:xfrm flipH="1">
            <a:off x="10250781" y="4079588"/>
            <a:ext cx="575573" cy="585695"/>
          </a:xfrm>
          <a:custGeom>
            <a:avLst/>
            <a:gdLst>
              <a:gd name="connsiteX0" fmla="*/ 0 w 342900"/>
              <a:gd name="connsiteY0" fmla="*/ 0 h 571500"/>
              <a:gd name="connsiteX1" fmla="*/ 342900 w 342900"/>
              <a:gd name="connsiteY1" fmla="*/ 0 h 571500"/>
              <a:gd name="connsiteX2" fmla="*/ 342900 w 342900"/>
              <a:gd name="connsiteY2" fmla="*/ 571500 h 571500"/>
              <a:gd name="connsiteX3" fmla="*/ 0 w 342900"/>
              <a:gd name="connsiteY3" fmla="*/ 571500 h 571500"/>
              <a:gd name="connsiteX4" fmla="*/ 0 w 342900"/>
              <a:gd name="connsiteY4" fmla="*/ 0 h 571500"/>
              <a:gd name="connsiteX0-1" fmla="*/ 57150 w 400050"/>
              <a:gd name="connsiteY0-2" fmla="*/ 0 h 571500"/>
              <a:gd name="connsiteX1-3" fmla="*/ 400050 w 400050"/>
              <a:gd name="connsiteY1-4" fmla="*/ 0 h 571500"/>
              <a:gd name="connsiteX2-5" fmla="*/ 400050 w 400050"/>
              <a:gd name="connsiteY2-6" fmla="*/ 571500 h 571500"/>
              <a:gd name="connsiteX3-7" fmla="*/ 0 w 400050"/>
              <a:gd name="connsiteY3-8" fmla="*/ 438150 h 571500"/>
              <a:gd name="connsiteX4-9" fmla="*/ 57150 w 400050"/>
              <a:gd name="connsiteY4-10" fmla="*/ 0 h 571500"/>
              <a:gd name="connsiteX0-11" fmla="*/ 214312 w 400050"/>
              <a:gd name="connsiteY0-12" fmla="*/ 0 h 571500"/>
              <a:gd name="connsiteX1-13" fmla="*/ 400050 w 400050"/>
              <a:gd name="connsiteY1-14" fmla="*/ 0 h 571500"/>
              <a:gd name="connsiteX2-15" fmla="*/ 400050 w 400050"/>
              <a:gd name="connsiteY2-16" fmla="*/ 571500 h 571500"/>
              <a:gd name="connsiteX3-17" fmla="*/ 0 w 400050"/>
              <a:gd name="connsiteY3-18" fmla="*/ 438150 h 571500"/>
              <a:gd name="connsiteX4-19" fmla="*/ 214312 w 400050"/>
              <a:gd name="connsiteY4-20" fmla="*/ 0 h 571500"/>
              <a:gd name="connsiteX0-21" fmla="*/ 230981 w 416719"/>
              <a:gd name="connsiteY0-22" fmla="*/ 0 h 571500"/>
              <a:gd name="connsiteX1-23" fmla="*/ 416719 w 416719"/>
              <a:gd name="connsiteY1-24" fmla="*/ 0 h 571500"/>
              <a:gd name="connsiteX2-25" fmla="*/ 416719 w 416719"/>
              <a:gd name="connsiteY2-26" fmla="*/ 571500 h 571500"/>
              <a:gd name="connsiteX3-27" fmla="*/ 0 w 416719"/>
              <a:gd name="connsiteY3-28" fmla="*/ 485775 h 571500"/>
              <a:gd name="connsiteX4-29" fmla="*/ 230981 w 416719"/>
              <a:gd name="connsiteY4-30" fmla="*/ 0 h 571500"/>
              <a:gd name="connsiteX0-31" fmla="*/ 230981 w 416719"/>
              <a:gd name="connsiteY0-32" fmla="*/ 0 h 485775"/>
              <a:gd name="connsiteX1-33" fmla="*/ 416719 w 416719"/>
              <a:gd name="connsiteY1-34" fmla="*/ 0 h 485775"/>
              <a:gd name="connsiteX2-35" fmla="*/ 392906 w 416719"/>
              <a:gd name="connsiteY2-36" fmla="*/ 428625 h 485775"/>
              <a:gd name="connsiteX3-37" fmla="*/ 0 w 416719"/>
              <a:gd name="connsiteY3-38" fmla="*/ 485775 h 485775"/>
              <a:gd name="connsiteX4-39" fmla="*/ 230981 w 416719"/>
              <a:gd name="connsiteY4-40" fmla="*/ 0 h 485775"/>
              <a:gd name="connsiteX0-41" fmla="*/ 27781 w 416719"/>
              <a:gd name="connsiteY0-42" fmla="*/ 69850 h 485775"/>
              <a:gd name="connsiteX1-43" fmla="*/ 416719 w 416719"/>
              <a:gd name="connsiteY1-44" fmla="*/ 0 h 485775"/>
              <a:gd name="connsiteX2-45" fmla="*/ 392906 w 416719"/>
              <a:gd name="connsiteY2-46" fmla="*/ 428625 h 485775"/>
              <a:gd name="connsiteX3-47" fmla="*/ 0 w 416719"/>
              <a:gd name="connsiteY3-48" fmla="*/ 485775 h 485775"/>
              <a:gd name="connsiteX4-49" fmla="*/ 27781 w 416719"/>
              <a:gd name="connsiteY4-50" fmla="*/ 69850 h 485775"/>
              <a:gd name="connsiteX0-51" fmla="*/ 27781 w 416719"/>
              <a:gd name="connsiteY0-52" fmla="*/ 69850 h 485775"/>
              <a:gd name="connsiteX1-53" fmla="*/ 416719 w 416719"/>
              <a:gd name="connsiteY1-54" fmla="*/ 0 h 485775"/>
              <a:gd name="connsiteX2-55" fmla="*/ 0 w 416719"/>
              <a:gd name="connsiteY2-56" fmla="*/ 485775 h 485775"/>
              <a:gd name="connsiteX3-57" fmla="*/ 27781 w 416719"/>
              <a:gd name="connsiteY3-58" fmla="*/ 69850 h 485775"/>
              <a:gd name="connsiteX0-59" fmla="*/ 0 w 388938"/>
              <a:gd name="connsiteY0-60" fmla="*/ 69850 h 479425"/>
              <a:gd name="connsiteX1-61" fmla="*/ 388938 w 388938"/>
              <a:gd name="connsiteY1-62" fmla="*/ 0 h 479425"/>
              <a:gd name="connsiteX2-63" fmla="*/ 245269 w 388938"/>
              <a:gd name="connsiteY2-64" fmla="*/ 479425 h 479425"/>
              <a:gd name="connsiteX3-65" fmla="*/ 0 w 388938"/>
              <a:gd name="connsiteY3-66" fmla="*/ 69850 h 479425"/>
              <a:gd name="connsiteX0-67" fmla="*/ 0 w 364645"/>
              <a:gd name="connsiteY0-68" fmla="*/ 6826 h 479425"/>
              <a:gd name="connsiteX1-69" fmla="*/ 364645 w 364645"/>
              <a:gd name="connsiteY1-70" fmla="*/ 0 h 479425"/>
              <a:gd name="connsiteX2-71" fmla="*/ 220976 w 364645"/>
              <a:gd name="connsiteY2-72" fmla="*/ 479425 h 479425"/>
              <a:gd name="connsiteX3-73" fmla="*/ 0 w 364645"/>
              <a:gd name="connsiteY3-74" fmla="*/ 6826 h 479425"/>
              <a:gd name="connsiteX0-75" fmla="*/ 0 w 364645"/>
              <a:gd name="connsiteY0-76" fmla="*/ 6826 h 498332"/>
              <a:gd name="connsiteX1-77" fmla="*/ 364645 w 364645"/>
              <a:gd name="connsiteY1-78" fmla="*/ 0 h 498332"/>
              <a:gd name="connsiteX2-79" fmla="*/ 316279 w 364645"/>
              <a:gd name="connsiteY2-80" fmla="*/ 498332 h 498332"/>
              <a:gd name="connsiteX3-81" fmla="*/ 0 w 364645"/>
              <a:gd name="connsiteY3-82" fmla="*/ 6826 h 498332"/>
              <a:gd name="connsiteX0-83" fmla="*/ 0 w 347398"/>
              <a:gd name="connsiteY0-84" fmla="*/ 0 h 516716"/>
              <a:gd name="connsiteX1-85" fmla="*/ 347398 w 347398"/>
              <a:gd name="connsiteY1-86" fmla="*/ 18384 h 516716"/>
              <a:gd name="connsiteX2-87" fmla="*/ 299032 w 347398"/>
              <a:gd name="connsiteY2-88" fmla="*/ 516716 h 516716"/>
              <a:gd name="connsiteX3-89" fmla="*/ 0 w 347398"/>
              <a:gd name="connsiteY3-90" fmla="*/ 0 h 516716"/>
              <a:gd name="connsiteX0-91" fmla="*/ 0 w 347398"/>
              <a:gd name="connsiteY0-92" fmla="*/ 0 h 516716"/>
              <a:gd name="connsiteX1-93" fmla="*/ 347398 w 347398"/>
              <a:gd name="connsiteY1-94" fmla="*/ 18384 h 516716"/>
              <a:gd name="connsiteX2-95" fmla="*/ 276036 w 347398"/>
              <a:gd name="connsiteY2-96" fmla="*/ 516716 h 516716"/>
              <a:gd name="connsiteX3-97" fmla="*/ 0 w 347398"/>
              <a:gd name="connsiteY3-98" fmla="*/ 0 h 5167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398" h="516716">
                <a:moveTo>
                  <a:pt x="0" y="0"/>
                </a:moveTo>
                <a:lnTo>
                  <a:pt x="347398" y="18384"/>
                </a:lnTo>
                <a:lnTo>
                  <a:pt x="276036" y="516716"/>
                </a:lnTo>
                <a:lnTo>
                  <a:pt x="0" y="0"/>
                </a:lnTo>
                <a:close/>
              </a:path>
            </a:pathLst>
          </a:custGeom>
          <a:solidFill>
            <a:srgbClr val="E0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351522" y="317048"/>
            <a:ext cx="7034186" cy="1057296"/>
            <a:chOff x="3136390" y="337210"/>
            <a:chExt cx="6023355" cy="1057296"/>
          </a:xfrm>
        </p:grpSpPr>
        <p:sp>
          <p:nvSpPr>
            <p:cNvPr id="10" name="任意多边形 9"/>
            <p:cNvSpPr/>
            <p:nvPr/>
          </p:nvSpPr>
          <p:spPr>
            <a:xfrm>
              <a:off x="3136390" y="337210"/>
              <a:ext cx="929757" cy="1043948"/>
            </a:xfrm>
            <a:custGeom>
              <a:avLst/>
              <a:gdLst>
                <a:gd name="connsiteX0" fmla="*/ 636512 w 726739"/>
                <a:gd name="connsiteY0" fmla="*/ 671393 h 815996"/>
                <a:gd name="connsiteX1" fmla="*/ 636512 w 726739"/>
                <a:gd name="connsiteY1" fmla="*/ 728543 h 815996"/>
                <a:gd name="connsiteX2" fmla="*/ 693662 w 726739"/>
                <a:gd name="connsiteY2" fmla="*/ 728543 h 815996"/>
                <a:gd name="connsiteX3" fmla="*/ 693662 w 726739"/>
                <a:gd name="connsiteY3" fmla="*/ 671393 h 815996"/>
                <a:gd name="connsiteX4" fmla="*/ 550787 w 726739"/>
                <a:gd name="connsiteY4" fmla="*/ 671393 h 815996"/>
                <a:gd name="connsiteX5" fmla="*/ 550787 w 726739"/>
                <a:gd name="connsiteY5" fmla="*/ 728543 h 815996"/>
                <a:gd name="connsiteX6" fmla="*/ 607937 w 726739"/>
                <a:gd name="connsiteY6" fmla="*/ 728543 h 815996"/>
                <a:gd name="connsiteX7" fmla="*/ 607937 w 726739"/>
                <a:gd name="connsiteY7" fmla="*/ 671393 h 815996"/>
                <a:gd name="connsiteX8" fmla="*/ 549889 w 726739"/>
                <a:gd name="connsiteY8" fmla="*/ 567796 h 815996"/>
                <a:gd name="connsiteX9" fmla="*/ 549889 w 726739"/>
                <a:gd name="connsiteY9" fmla="*/ 624946 h 815996"/>
                <a:gd name="connsiteX10" fmla="*/ 607039 w 726739"/>
                <a:gd name="connsiteY10" fmla="*/ 624946 h 815996"/>
                <a:gd name="connsiteX11" fmla="*/ 607039 w 726739"/>
                <a:gd name="connsiteY11" fmla="*/ 567796 h 815996"/>
                <a:gd name="connsiteX12" fmla="*/ 635614 w 726739"/>
                <a:gd name="connsiteY12" fmla="*/ 564939 h 815996"/>
                <a:gd name="connsiteX13" fmla="*/ 635614 w 726739"/>
                <a:gd name="connsiteY13" fmla="*/ 622089 h 815996"/>
                <a:gd name="connsiteX14" fmla="*/ 692764 w 726739"/>
                <a:gd name="connsiteY14" fmla="*/ 622089 h 815996"/>
                <a:gd name="connsiteX15" fmla="*/ 692764 w 726739"/>
                <a:gd name="connsiteY15" fmla="*/ 564939 h 815996"/>
                <a:gd name="connsiteX16" fmla="*/ 547456 w 726739"/>
                <a:gd name="connsiteY16" fmla="*/ 482761 h 815996"/>
                <a:gd name="connsiteX17" fmla="*/ 547456 w 726739"/>
                <a:gd name="connsiteY17" fmla="*/ 539911 h 815996"/>
                <a:gd name="connsiteX18" fmla="*/ 604606 w 726739"/>
                <a:gd name="connsiteY18" fmla="*/ 539911 h 815996"/>
                <a:gd name="connsiteX19" fmla="*/ 604606 w 726739"/>
                <a:gd name="connsiteY19" fmla="*/ 482761 h 815996"/>
                <a:gd name="connsiteX20" fmla="*/ 637097 w 726739"/>
                <a:gd name="connsiteY20" fmla="*/ 479384 h 815996"/>
                <a:gd name="connsiteX21" fmla="*/ 637097 w 726739"/>
                <a:gd name="connsiteY21" fmla="*/ 536534 h 815996"/>
                <a:gd name="connsiteX22" fmla="*/ 694247 w 726739"/>
                <a:gd name="connsiteY22" fmla="*/ 536534 h 815996"/>
                <a:gd name="connsiteX23" fmla="*/ 694247 w 726739"/>
                <a:gd name="connsiteY23" fmla="*/ 479384 h 815996"/>
                <a:gd name="connsiteX24" fmla="*/ 231439 w 726739"/>
                <a:gd name="connsiteY24" fmla="*/ 0 h 815996"/>
                <a:gd name="connsiteX25" fmla="*/ 489409 w 726739"/>
                <a:gd name="connsiteY25" fmla="*/ 11134 h 815996"/>
                <a:gd name="connsiteX26" fmla="*/ 482265 w 726739"/>
                <a:gd name="connsiteY26" fmla="*/ 404040 h 815996"/>
                <a:gd name="connsiteX27" fmla="*/ 720390 w 726739"/>
                <a:gd name="connsiteY27" fmla="*/ 406422 h 815996"/>
                <a:gd name="connsiteX28" fmla="*/ 726739 w 726739"/>
                <a:gd name="connsiteY28" fmla="*/ 813615 h 815996"/>
                <a:gd name="connsiteX29" fmla="*/ 0 w 726739"/>
                <a:gd name="connsiteY29" fmla="*/ 815996 h 815996"/>
                <a:gd name="connsiteX30" fmla="*/ 0 w 726739"/>
                <a:gd name="connsiteY30" fmla="*/ 679410 h 815996"/>
                <a:gd name="connsiteX31" fmla="*/ 220322 w 726739"/>
                <a:gd name="connsiteY31" fmla="*/ 679410 h 815996"/>
                <a:gd name="connsiteX32" fmla="*/ 220322 w 726739"/>
                <a:gd name="connsiteY32" fmla="*/ 643410 h 815996"/>
                <a:gd name="connsiteX33" fmla="*/ 0 w 726739"/>
                <a:gd name="connsiteY33" fmla="*/ 643410 h 815996"/>
                <a:gd name="connsiteX34" fmla="*/ 0 w 726739"/>
                <a:gd name="connsiteY34" fmla="*/ 618878 h 815996"/>
                <a:gd name="connsiteX35" fmla="*/ 220322 w 726739"/>
                <a:gd name="connsiteY35" fmla="*/ 618878 h 815996"/>
                <a:gd name="connsiteX36" fmla="*/ 220322 w 726739"/>
                <a:gd name="connsiteY36" fmla="*/ 582878 h 815996"/>
                <a:gd name="connsiteX37" fmla="*/ 0 w 726739"/>
                <a:gd name="connsiteY37" fmla="*/ 582878 h 815996"/>
                <a:gd name="connsiteX38" fmla="*/ 0 w 726739"/>
                <a:gd name="connsiteY38" fmla="*/ 558345 h 815996"/>
                <a:gd name="connsiteX39" fmla="*/ 220322 w 726739"/>
                <a:gd name="connsiteY39" fmla="*/ 558345 h 815996"/>
                <a:gd name="connsiteX40" fmla="*/ 220322 w 726739"/>
                <a:gd name="connsiteY40" fmla="*/ 522345 h 815996"/>
                <a:gd name="connsiteX41" fmla="*/ 0 w 726739"/>
                <a:gd name="connsiteY41" fmla="*/ 522345 h 815996"/>
                <a:gd name="connsiteX42" fmla="*/ 0 w 726739"/>
                <a:gd name="connsiteY42" fmla="*/ 497812 h 815996"/>
                <a:gd name="connsiteX43" fmla="*/ 220322 w 726739"/>
                <a:gd name="connsiteY43" fmla="*/ 497812 h 815996"/>
                <a:gd name="connsiteX44" fmla="*/ 220322 w 726739"/>
                <a:gd name="connsiteY44" fmla="*/ 461812 h 815996"/>
                <a:gd name="connsiteX45" fmla="*/ 0 w 726739"/>
                <a:gd name="connsiteY45" fmla="*/ 461812 h 815996"/>
                <a:gd name="connsiteX46" fmla="*/ 0 w 726739"/>
                <a:gd name="connsiteY46" fmla="*/ 437279 h 815996"/>
                <a:gd name="connsiteX47" fmla="*/ 220322 w 726739"/>
                <a:gd name="connsiteY47" fmla="*/ 437279 h 815996"/>
                <a:gd name="connsiteX48" fmla="*/ 220322 w 726739"/>
                <a:gd name="connsiteY48" fmla="*/ 401279 h 815996"/>
                <a:gd name="connsiteX49" fmla="*/ 0 w 726739"/>
                <a:gd name="connsiteY49" fmla="*/ 401279 h 815996"/>
                <a:gd name="connsiteX50" fmla="*/ 0 w 726739"/>
                <a:gd name="connsiteY50" fmla="*/ 376746 h 815996"/>
                <a:gd name="connsiteX51" fmla="*/ 220322 w 726739"/>
                <a:gd name="connsiteY51" fmla="*/ 376746 h 815996"/>
                <a:gd name="connsiteX52" fmla="*/ 220322 w 726739"/>
                <a:gd name="connsiteY52" fmla="*/ 340746 h 815996"/>
                <a:gd name="connsiteX53" fmla="*/ 0 w 726739"/>
                <a:gd name="connsiteY53" fmla="*/ 340746 h 815996"/>
                <a:gd name="connsiteX54" fmla="*/ 0 w 726739"/>
                <a:gd name="connsiteY54" fmla="*/ 316213 h 815996"/>
                <a:gd name="connsiteX55" fmla="*/ 220322 w 726739"/>
                <a:gd name="connsiteY55" fmla="*/ 316213 h 815996"/>
                <a:gd name="connsiteX56" fmla="*/ 220322 w 726739"/>
                <a:gd name="connsiteY56" fmla="*/ 280213 h 815996"/>
                <a:gd name="connsiteX57" fmla="*/ 0 w 726739"/>
                <a:gd name="connsiteY57" fmla="*/ 280213 h 815996"/>
                <a:gd name="connsiteX58" fmla="*/ 0 w 726739"/>
                <a:gd name="connsiteY58" fmla="*/ 228600 h 815996"/>
                <a:gd name="connsiteX59" fmla="*/ 225090 w 726739"/>
                <a:gd name="connsiteY59" fmla="*/ 232590 h 81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26739" h="815996">
                  <a:moveTo>
                    <a:pt x="636512" y="671393"/>
                  </a:moveTo>
                  <a:lnTo>
                    <a:pt x="636512" y="728543"/>
                  </a:lnTo>
                  <a:lnTo>
                    <a:pt x="693662" y="728543"/>
                  </a:lnTo>
                  <a:lnTo>
                    <a:pt x="693662" y="671393"/>
                  </a:lnTo>
                  <a:close/>
                  <a:moveTo>
                    <a:pt x="550787" y="671393"/>
                  </a:moveTo>
                  <a:lnTo>
                    <a:pt x="550787" y="728543"/>
                  </a:lnTo>
                  <a:lnTo>
                    <a:pt x="607937" y="728543"/>
                  </a:lnTo>
                  <a:lnTo>
                    <a:pt x="607937" y="671393"/>
                  </a:lnTo>
                  <a:close/>
                  <a:moveTo>
                    <a:pt x="549889" y="567796"/>
                  </a:moveTo>
                  <a:lnTo>
                    <a:pt x="549889" y="624946"/>
                  </a:lnTo>
                  <a:lnTo>
                    <a:pt x="607039" y="624946"/>
                  </a:lnTo>
                  <a:lnTo>
                    <a:pt x="607039" y="567796"/>
                  </a:lnTo>
                  <a:close/>
                  <a:moveTo>
                    <a:pt x="635614" y="564939"/>
                  </a:moveTo>
                  <a:lnTo>
                    <a:pt x="635614" y="622089"/>
                  </a:lnTo>
                  <a:lnTo>
                    <a:pt x="692764" y="622089"/>
                  </a:lnTo>
                  <a:lnTo>
                    <a:pt x="692764" y="564939"/>
                  </a:lnTo>
                  <a:close/>
                  <a:moveTo>
                    <a:pt x="547456" y="482761"/>
                  </a:moveTo>
                  <a:lnTo>
                    <a:pt x="547456" y="539911"/>
                  </a:lnTo>
                  <a:lnTo>
                    <a:pt x="604606" y="539911"/>
                  </a:lnTo>
                  <a:lnTo>
                    <a:pt x="604606" y="482761"/>
                  </a:lnTo>
                  <a:close/>
                  <a:moveTo>
                    <a:pt x="637097" y="479384"/>
                  </a:moveTo>
                  <a:lnTo>
                    <a:pt x="637097" y="536534"/>
                  </a:lnTo>
                  <a:lnTo>
                    <a:pt x="694247" y="536534"/>
                  </a:lnTo>
                  <a:lnTo>
                    <a:pt x="694247" y="479384"/>
                  </a:lnTo>
                  <a:close/>
                  <a:moveTo>
                    <a:pt x="231439" y="0"/>
                  </a:moveTo>
                  <a:lnTo>
                    <a:pt x="489409" y="11134"/>
                  </a:lnTo>
                  <a:lnTo>
                    <a:pt x="482265" y="404040"/>
                  </a:lnTo>
                  <a:cubicBezTo>
                    <a:pt x="598946" y="415946"/>
                    <a:pt x="603709" y="398087"/>
                    <a:pt x="720390" y="406422"/>
                  </a:cubicBezTo>
                  <a:cubicBezTo>
                    <a:pt x="722506" y="542153"/>
                    <a:pt x="724623" y="677884"/>
                    <a:pt x="726739" y="813615"/>
                  </a:cubicBezTo>
                  <a:lnTo>
                    <a:pt x="0" y="815996"/>
                  </a:lnTo>
                  <a:lnTo>
                    <a:pt x="0" y="679410"/>
                  </a:lnTo>
                  <a:lnTo>
                    <a:pt x="220322" y="679410"/>
                  </a:lnTo>
                  <a:lnTo>
                    <a:pt x="220322" y="643410"/>
                  </a:lnTo>
                  <a:lnTo>
                    <a:pt x="0" y="643410"/>
                  </a:lnTo>
                  <a:lnTo>
                    <a:pt x="0" y="618878"/>
                  </a:lnTo>
                  <a:lnTo>
                    <a:pt x="220322" y="618878"/>
                  </a:lnTo>
                  <a:lnTo>
                    <a:pt x="220322" y="582878"/>
                  </a:lnTo>
                  <a:lnTo>
                    <a:pt x="0" y="582878"/>
                  </a:lnTo>
                  <a:lnTo>
                    <a:pt x="0" y="558345"/>
                  </a:lnTo>
                  <a:lnTo>
                    <a:pt x="220322" y="558345"/>
                  </a:lnTo>
                  <a:lnTo>
                    <a:pt x="220322" y="522345"/>
                  </a:lnTo>
                  <a:lnTo>
                    <a:pt x="0" y="522345"/>
                  </a:lnTo>
                  <a:lnTo>
                    <a:pt x="0" y="497812"/>
                  </a:lnTo>
                  <a:lnTo>
                    <a:pt x="220322" y="497812"/>
                  </a:lnTo>
                  <a:lnTo>
                    <a:pt x="220322" y="461812"/>
                  </a:lnTo>
                  <a:lnTo>
                    <a:pt x="0" y="461812"/>
                  </a:lnTo>
                  <a:lnTo>
                    <a:pt x="0" y="437279"/>
                  </a:lnTo>
                  <a:lnTo>
                    <a:pt x="220322" y="437279"/>
                  </a:lnTo>
                  <a:lnTo>
                    <a:pt x="220322" y="401279"/>
                  </a:lnTo>
                  <a:lnTo>
                    <a:pt x="0" y="401279"/>
                  </a:lnTo>
                  <a:lnTo>
                    <a:pt x="0" y="376746"/>
                  </a:lnTo>
                  <a:lnTo>
                    <a:pt x="220322" y="376746"/>
                  </a:lnTo>
                  <a:lnTo>
                    <a:pt x="220322" y="340746"/>
                  </a:lnTo>
                  <a:lnTo>
                    <a:pt x="0" y="340746"/>
                  </a:lnTo>
                  <a:lnTo>
                    <a:pt x="0" y="316213"/>
                  </a:lnTo>
                  <a:lnTo>
                    <a:pt x="220322" y="316213"/>
                  </a:lnTo>
                  <a:lnTo>
                    <a:pt x="220322" y="280213"/>
                  </a:lnTo>
                  <a:lnTo>
                    <a:pt x="0" y="280213"/>
                  </a:lnTo>
                  <a:lnTo>
                    <a:pt x="0" y="228600"/>
                  </a:lnTo>
                  <a:lnTo>
                    <a:pt x="225090" y="23259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211362" y="726314"/>
              <a:ext cx="644835" cy="654844"/>
            </a:xfrm>
            <a:custGeom>
              <a:avLst/>
              <a:gdLst>
                <a:gd name="connsiteX0" fmla="*/ 165440 w 504031"/>
                <a:gd name="connsiteY0" fmla="*/ 0 h 511855"/>
                <a:gd name="connsiteX1" fmla="*/ 317879 w 504031"/>
                <a:gd name="connsiteY1" fmla="*/ 101043 h 511855"/>
                <a:gd name="connsiteX2" fmla="*/ 327586 w 504031"/>
                <a:gd name="connsiteY2" fmla="*/ 149123 h 511855"/>
                <a:gd name="connsiteX3" fmla="*/ 350279 w 504031"/>
                <a:gd name="connsiteY3" fmla="*/ 133822 h 511855"/>
                <a:gd name="connsiteX4" fmla="*/ 393358 w 504031"/>
                <a:gd name="connsiteY4" fmla="*/ 125125 h 511855"/>
                <a:gd name="connsiteX5" fmla="*/ 504031 w 504031"/>
                <a:gd name="connsiteY5" fmla="*/ 235798 h 511855"/>
                <a:gd name="connsiteX6" fmla="*/ 436437 w 504031"/>
                <a:gd name="connsiteY6" fmla="*/ 337774 h 511855"/>
                <a:gd name="connsiteX7" fmla="*/ 416217 w 504031"/>
                <a:gd name="connsiteY7" fmla="*/ 341856 h 511855"/>
                <a:gd name="connsiteX8" fmla="*/ 416217 w 504031"/>
                <a:gd name="connsiteY8" fmla="*/ 511855 h 511855"/>
                <a:gd name="connsiteX9" fmla="*/ 370498 w 504031"/>
                <a:gd name="connsiteY9" fmla="*/ 511855 h 511855"/>
                <a:gd name="connsiteX10" fmla="*/ 370498 w 504031"/>
                <a:gd name="connsiteY10" fmla="*/ 343015 h 511855"/>
                <a:gd name="connsiteX11" fmla="*/ 360447 w 504031"/>
                <a:gd name="connsiteY11" fmla="*/ 341495 h 511855"/>
                <a:gd name="connsiteX12" fmla="*/ 291382 w 504031"/>
                <a:gd name="connsiteY12" fmla="*/ 278877 h 511855"/>
                <a:gd name="connsiteX13" fmla="*/ 289869 w 504031"/>
                <a:gd name="connsiteY13" fmla="*/ 271381 h 511855"/>
                <a:gd name="connsiteX14" fmla="*/ 282424 w 504031"/>
                <a:gd name="connsiteY14" fmla="*/ 282424 h 511855"/>
                <a:gd name="connsiteX15" fmla="*/ 229837 w 504031"/>
                <a:gd name="connsiteY15" fmla="*/ 317879 h 511855"/>
                <a:gd name="connsiteX16" fmla="*/ 173513 w 504031"/>
                <a:gd name="connsiteY16" fmla="*/ 329250 h 511855"/>
                <a:gd name="connsiteX17" fmla="*/ 173513 w 504031"/>
                <a:gd name="connsiteY17" fmla="*/ 511855 h 511855"/>
                <a:gd name="connsiteX18" fmla="*/ 127794 w 504031"/>
                <a:gd name="connsiteY18" fmla="*/ 511855 h 511855"/>
                <a:gd name="connsiteX19" fmla="*/ 127794 w 504031"/>
                <a:gd name="connsiteY19" fmla="*/ 323280 h 511855"/>
                <a:gd name="connsiteX20" fmla="*/ 101044 w 504031"/>
                <a:gd name="connsiteY20" fmla="*/ 317879 h 511855"/>
                <a:gd name="connsiteX21" fmla="*/ 0 w 504031"/>
                <a:gd name="connsiteY21" fmla="*/ 165440 h 511855"/>
                <a:gd name="connsiteX22" fmla="*/ 165440 w 504031"/>
                <a:gd name="connsiteY22" fmla="*/ 0 h 5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4031" h="511855">
                  <a:moveTo>
                    <a:pt x="165440" y="0"/>
                  </a:moveTo>
                  <a:cubicBezTo>
                    <a:pt x="233968" y="0"/>
                    <a:pt x="292764" y="41664"/>
                    <a:pt x="317879" y="101043"/>
                  </a:cubicBezTo>
                  <a:lnTo>
                    <a:pt x="327586" y="149123"/>
                  </a:lnTo>
                  <a:lnTo>
                    <a:pt x="350279" y="133822"/>
                  </a:lnTo>
                  <a:cubicBezTo>
                    <a:pt x="363520" y="128222"/>
                    <a:pt x="378077" y="125125"/>
                    <a:pt x="393358" y="125125"/>
                  </a:cubicBezTo>
                  <a:cubicBezTo>
                    <a:pt x="454481" y="125125"/>
                    <a:pt x="504031" y="174675"/>
                    <a:pt x="504031" y="235798"/>
                  </a:cubicBezTo>
                  <a:cubicBezTo>
                    <a:pt x="504031" y="281640"/>
                    <a:pt x="476159" y="320973"/>
                    <a:pt x="436437" y="337774"/>
                  </a:cubicBezTo>
                  <a:lnTo>
                    <a:pt x="416217" y="341856"/>
                  </a:lnTo>
                  <a:lnTo>
                    <a:pt x="416217" y="511855"/>
                  </a:lnTo>
                  <a:lnTo>
                    <a:pt x="370498" y="511855"/>
                  </a:lnTo>
                  <a:lnTo>
                    <a:pt x="370498" y="343015"/>
                  </a:lnTo>
                  <a:lnTo>
                    <a:pt x="360447" y="341495"/>
                  </a:lnTo>
                  <a:cubicBezTo>
                    <a:pt x="329258" y="331794"/>
                    <a:pt x="303983" y="308669"/>
                    <a:pt x="291382" y="278877"/>
                  </a:cubicBezTo>
                  <a:lnTo>
                    <a:pt x="289869" y="271381"/>
                  </a:lnTo>
                  <a:lnTo>
                    <a:pt x="282424" y="282424"/>
                  </a:lnTo>
                  <a:cubicBezTo>
                    <a:pt x="267455" y="297393"/>
                    <a:pt x="249630" y="309507"/>
                    <a:pt x="229837" y="317879"/>
                  </a:cubicBezTo>
                  <a:lnTo>
                    <a:pt x="173513" y="329250"/>
                  </a:lnTo>
                  <a:lnTo>
                    <a:pt x="173513" y="511855"/>
                  </a:lnTo>
                  <a:lnTo>
                    <a:pt x="127794" y="511855"/>
                  </a:lnTo>
                  <a:lnTo>
                    <a:pt x="127794" y="323280"/>
                  </a:lnTo>
                  <a:lnTo>
                    <a:pt x="101044" y="317879"/>
                  </a:lnTo>
                  <a:cubicBezTo>
                    <a:pt x="41665" y="292764"/>
                    <a:pt x="0" y="233968"/>
                    <a:pt x="0" y="165440"/>
                  </a:cubicBezTo>
                  <a:cubicBezTo>
                    <a:pt x="0" y="74070"/>
                    <a:pt x="74070" y="0"/>
                    <a:pt x="165440" y="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116674" y="657260"/>
              <a:ext cx="499620" cy="49962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503575" y="571960"/>
              <a:ext cx="377760" cy="37776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881336" y="881684"/>
              <a:ext cx="213107" cy="21310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345158" y="1100884"/>
              <a:ext cx="58491" cy="280275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661078" y="881684"/>
              <a:ext cx="58491" cy="493382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963567" y="1033862"/>
              <a:ext cx="58491" cy="344250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flipH="1">
              <a:off x="8229988" y="350558"/>
              <a:ext cx="929757" cy="1043948"/>
            </a:xfrm>
            <a:custGeom>
              <a:avLst/>
              <a:gdLst>
                <a:gd name="connsiteX0" fmla="*/ 636512 w 726739"/>
                <a:gd name="connsiteY0" fmla="*/ 671393 h 815996"/>
                <a:gd name="connsiteX1" fmla="*/ 636512 w 726739"/>
                <a:gd name="connsiteY1" fmla="*/ 728543 h 815996"/>
                <a:gd name="connsiteX2" fmla="*/ 693662 w 726739"/>
                <a:gd name="connsiteY2" fmla="*/ 728543 h 815996"/>
                <a:gd name="connsiteX3" fmla="*/ 693662 w 726739"/>
                <a:gd name="connsiteY3" fmla="*/ 671393 h 815996"/>
                <a:gd name="connsiteX4" fmla="*/ 550787 w 726739"/>
                <a:gd name="connsiteY4" fmla="*/ 671393 h 815996"/>
                <a:gd name="connsiteX5" fmla="*/ 550787 w 726739"/>
                <a:gd name="connsiteY5" fmla="*/ 728543 h 815996"/>
                <a:gd name="connsiteX6" fmla="*/ 607937 w 726739"/>
                <a:gd name="connsiteY6" fmla="*/ 728543 h 815996"/>
                <a:gd name="connsiteX7" fmla="*/ 607937 w 726739"/>
                <a:gd name="connsiteY7" fmla="*/ 671393 h 815996"/>
                <a:gd name="connsiteX8" fmla="*/ 549889 w 726739"/>
                <a:gd name="connsiteY8" fmla="*/ 567796 h 815996"/>
                <a:gd name="connsiteX9" fmla="*/ 549889 w 726739"/>
                <a:gd name="connsiteY9" fmla="*/ 624946 h 815996"/>
                <a:gd name="connsiteX10" fmla="*/ 607039 w 726739"/>
                <a:gd name="connsiteY10" fmla="*/ 624946 h 815996"/>
                <a:gd name="connsiteX11" fmla="*/ 607039 w 726739"/>
                <a:gd name="connsiteY11" fmla="*/ 567796 h 815996"/>
                <a:gd name="connsiteX12" fmla="*/ 635614 w 726739"/>
                <a:gd name="connsiteY12" fmla="*/ 564939 h 815996"/>
                <a:gd name="connsiteX13" fmla="*/ 635614 w 726739"/>
                <a:gd name="connsiteY13" fmla="*/ 622089 h 815996"/>
                <a:gd name="connsiteX14" fmla="*/ 692764 w 726739"/>
                <a:gd name="connsiteY14" fmla="*/ 622089 h 815996"/>
                <a:gd name="connsiteX15" fmla="*/ 692764 w 726739"/>
                <a:gd name="connsiteY15" fmla="*/ 564939 h 815996"/>
                <a:gd name="connsiteX16" fmla="*/ 547456 w 726739"/>
                <a:gd name="connsiteY16" fmla="*/ 482761 h 815996"/>
                <a:gd name="connsiteX17" fmla="*/ 547456 w 726739"/>
                <a:gd name="connsiteY17" fmla="*/ 539911 h 815996"/>
                <a:gd name="connsiteX18" fmla="*/ 604606 w 726739"/>
                <a:gd name="connsiteY18" fmla="*/ 539911 h 815996"/>
                <a:gd name="connsiteX19" fmla="*/ 604606 w 726739"/>
                <a:gd name="connsiteY19" fmla="*/ 482761 h 815996"/>
                <a:gd name="connsiteX20" fmla="*/ 637097 w 726739"/>
                <a:gd name="connsiteY20" fmla="*/ 479384 h 815996"/>
                <a:gd name="connsiteX21" fmla="*/ 637097 w 726739"/>
                <a:gd name="connsiteY21" fmla="*/ 536534 h 815996"/>
                <a:gd name="connsiteX22" fmla="*/ 694247 w 726739"/>
                <a:gd name="connsiteY22" fmla="*/ 536534 h 815996"/>
                <a:gd name="connsiteX23" fmla="*/ 694247 w 726739"/>
                <a:gd name="connsiteY23" fmla="*/ 479384 h 815996"/>
                <a:gd name="connsiteX24" fmla="*/ 231439 w 726739"/>
                <a:gd name="connsiteY24" fmla="*/ 0 h 815996"/>
                <a:gd name="connsiteX25" fmla="*/ 489409 w 726739"/>
                <a:gd name="connsiteY25" fmla="*/ 11134 h 815996"/>
                <a:gd name="connsiteX26" fmla="*/ 482265 w 726739"/>
                <a:gd name="connsiteY26" fmla="*/ 404040 h 815996"/>
                <a:gd name="connsiteX27" fmla="*/ 720390 w 726739"/>
                <a:gd name="connsiteY27" fmla="*/ 406422 h 815996"/>
                <a:gd name="connsiteX28" fmla="*/ 726739 w 726739"/>
                <a:gd name="connsiteY28" fmla="*/ 813615 h 815996"/>
                <a:gd name="connsiteX29" fmla="*/ 0 w 726739"/>
                <a:gd name="connsiteY29" fmla="*/ 815996 h 815996"/>
                <a:gd name="connsiteX30" fmla="*/ 0 w 726739"/>
                <a:gd name="connsiteY30" fmla="*/ 679410 h 815996"/>
                <a:gd name="connsiteX31" fmla="*/ 220322 w 726739"/>
                <a:gd name="connsiteY31" fmla="*/ 679410 h 815996"/>
                <a:gd name="connsiteX32" fmla="*/ 220322 w 726739"/>
                <a:gd name="connsiteY32" fmla="*/ 643410 h 815996"/>
                <a:gd name="connsiteX33" fmla="*/ 0 w 726739"/>
                <a:gd name="connsiteY33" fmla="*/ 643410 h 815996"/>
                <a:gd name="connsiteX34" fmla="*/ 0 w 726739"/>
                <a:gd name="connsiteY34" fmla="*/ 618878 h 815996"/>
                <a:gd name="connsiteX35" fmla="*/ 220322 w 726739"/>
                <a:gd name="connsiteY35" fmla="*/ 618878 h 815996"/>
                <a:gd name="connsiteX36" fmla="*/ 220322 w 726739"/>
                <a:gd name="connsiteY36" fmla="*/ 582878 h 815996"/>
                <a:gd name="connsiteX37" fmla="*/ 0 w 726739"/>
                <a:gd name="connsiteY37" fmla="*/ 582878 h 815996"/>
                <a:gd name="connsiteX38" fmla="*/ 0 w 726739"/>
                <a:gd name="connsiteY38" fmla="*/ 558345 h 815996"/>
                <a:gd name="connsiteX39" fmla="*/ 220322 w 726739"/>
                <a:gd name="connsiteY39" fmla="*/ 558345 h 815996"/>
                <a:gd name="connsiteX40" fmla="*/ 220322 w 726739"/>
                <a:gd name="connsiteY40" fmla="*/ 522345 h 815996"/>
                <a:gd name="connsiteX41" fmla="*/ 0 w 726739"/>
                <a:gd name="connsiteY41" fmla="*/ 522345 h 815996"/>
                <a:gd name="connsiteX42" fmla="*/ 0 w 726739"/>
                <a:gd name="connsiteY42" fmla="*/ 497812 h 815996"/>
                <a:gd name="connsiteX43" fmla="*/ 220322 w 726739"/>
                <a:gd name="connsiteY43" fmla="*/ 497812 h 815996"/>
                <a:gd name="connsiteX44" fmla="*/ 220322 w 726739"/>
                <a:gd name="connsiteY44" fmla="*/ 461812 h 815996"/>
                <a:gd name="connsiteX45" fmla="*/ 0 w 726739"/>
                <a:gd name="connsiteY45" fmla="*/ 461812 h 815996"/>
                <a:gd name="connsiteX46" fmla="*/ 0 w 726739"/>
                <a:gd name="connsiteY46" fmla="*/ 437279 h 815996"/>
                <a:gd name="connsiteX47" fmla="*/ 220322 w 726739"/>
                <a:gd name="connsiteY47" fmla="*/ 437279 h 815996"/>
                <a:gd name="connsiteX48" fmla="*/ 220322 w 726739"/>
                <a:gd name="connsiteY48" fmla="*/ 401279 h 815996"/>
                <a:gd name="connsiteX49" fmla="*/ 0 w 726739"/>
                <a:gd name="connsiteY49" fmla="*/ 401279 h 815996"/>
                <a:gd name="connsiteX50" fmla="*/ 0 w 726739"/>
                <a:gd name="connsiteY50" fmla="*/ 376746 h 815996"/>
                <a:gd name="connsiteX51" fmla="*/ 220322 w 726739"/>
                <a:gd name="connsiteY51" fmla="*/ 376746 h 815996"/>
                <a:gd name="connsiteX52" fmla="*/ 220322 w 726739"/>
                <a:gd name="connsiteY52" fmla="*/ 340746 h 815996"/>
                <a:gd name="connsiteX53" fmla="*/ 0 w 726739"/>
                <a:gd name="connsiteY53" fmla="*/ 340746 h 815996"/>
                <a:gd name="connsiteX54" fmla="*/ 0 w 726739"/>
                <a:gd name="connsiteY54" fmla="*/ 316213 h 815996"/>
                <a:gd name="connsiteX55" fmla="*/ 220322 w 726739"/>
                <a:gd name="connsiteY55" fmla="*/ 316213 h 815996"/>
                <a:gd name="connsiteX56" fmla="*/ 220322 w 726739"/>
                <a:gd name="connsiteY56" fmla="*/ 280213 h 815996"/>
                <a:gd name="connsiteX57" fmla="*/ 0 w 726739"/>
                <a:gd name="connsiteY57" fmla="*/ 280213 h 815996"/>
                <a:gd name="connsiteX58" fmla="*/ 0 w 726739"/>
                <a:gd name="connsiteY58" fmla="*/ 228600 h 815996"/>
                <a:gd name="connsiteX59" fmla="*/ 225090 w 726739"/>
                <a:gd name="connsiteY59" fmla="*/ 232590 h 81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26739" h="815996">
                  <a:moveTo>
                    <a:pt x="636512" y="671393"/>
                  </a:moveTo>
                  <a:lnTo>
                    <a:pt x="636512" y="728543"/>
                  </a:lnTo>
                  <a:lnTo>
                    <a:pt x="693662" y="728543"/>
                  </a:lnTo>
                  <a:lnTo>
                    <a:pt x="693662" y="671393"/>
                  </a:lnTo>
                  <a:close/>
                  <a:moveTo>
                    <a:pt x="550787" y="671393"/>
                  </a:moveTo>
                  <a:lnTo>
                    <a:pt x="550787" y="728543"/>
                  </a:lnTo>
                  <a:lnTo>
                    <a:pt x="607937" y="728543"/>
                  </a:lnTo>
                  <a:lnTo>
                    <a:pt x="607937" y="671393"/>
                  </a:lnTo>
                  <a:close/>
                  <a:moveTo>
                    <a:pt x="549889" y="567796"/>
                  </a:moveTo>
                  <a:lnTo>
                    <a:pt x="549889" y="624946"/>
                  </a:lnTo>
                  <a:lnTo>
                    <a:pt x="607039" y="624946"/>
                  </a:lnTo>
                  <a:lnTo>
                    <a:pt x="607039" y="567796"/>
                  </a:lnTo>
                  <a:close/>
                  <a:moveTo>
                    <a:pt x="635614" y="564939"/>
                  </a:moveTo>
                  <a:lnTo>
                    <a:pt x="635614" y="622089"/>
                  </a:lnTo>
                  <a:lnTo>
                    <a:pt x="692764" y="622089"/>
                  </a:lnTo>
                  <a:lnTo>
                    <a:pt x="692764" y="564939"/>
                  </a:lnTo>
                  <a:close/>
                  <a:moveTo>
                    <a:pt x="547456" y="482761"/>
                  </a:moveTo>
                  <a:lnTo>
                    <a:pt x="547456" y="539911"/>
                  </a:lnTo>
                  <a:lnTo>
                    <a:pt x="604606" y="539911"/>
                  </a:lnTo>
                  <a:lnTo>
                    <a:pt x="604606" y="482761"/>
                  </a:lnTo>
                  <a:close/>
                  <a:moveTo>
                    <a:pt x="637097" y="479384"/>
                  </a:moveTo>
                  <a:lnTo>
                    <a:pt x="637097" y="536534"/>
                  </a:lnTo>
                  <a:lnTo>
                    <a:pt x="694247" y="536534"/>
                  </a:lnTo>
                  <a:lnTo>
                    <a:pt x="694247" y="479384"/>
                  </a:lnTo>
                  <a:close/>
                  <a:moveTo>
                    <a:pt x="231439" y="0"/>
                  </a:moveTo>
                  <a:lnTo>
                    <a:pt x="489409" y="11134"/>
                  </a:lnTo>
                  <a:lnTo>
                    <a:pt x="482265" y="404040"/>
                  </a:lnTo>
                  <a:cubicBezTo>
                    <a:pt x="598946" y="415946"/>
                    <a:pt x="603709" y="398087"/>
                    <a:pt x="720390" y="406422"/>
                  </a:cubicBezTo>
                  <a:cubicBezTo>
                    <a:pt x="722506" y="542153"/>
                    <a:pt x="724623" y="677884"/>
                    <a:pt x="726739" y="813615"/>
                  </a:cubicBezTo>
                  <a:lnTo>
                    <a:pt x="0" y="815996"/>
                  </a:lnTo>
                  <a:lnTo>
                    <a:pt x="0" y="679410"/>
                  </a:lnTo>
                  <a:lnTo>
                    <a:pt x="220322" y="679410"/>
                  </a:lnTo>
                  <a:lnTo>
                    <a:pt x="220322" y="643410"/>
                  </a:lnTo>
                  <a:lnTo>
                    <a:pt x="0" y="643410"/>
                  </a:lnTo>
                  <a:lnTo>
                    <a:pt x="0" y="618878"/>
                  </a:lnTo>
                  <a:lnTo>
                    <a:pt x="220322" y="618878"/>
                  </a:lnTo>
                  <a:lnTo>
                    <a:pt x="220322" y="582878"/>
                  </a:lnTo>
                  <a:lnTo>
                    <a:pt x="0" y="582878"/>
                  </a:lnTo>
                  <a:lnTo>
                    <a:pt x="0" y="558345"/>
                  </a:lnTo>
                  <a:lnTo>
                    <a:pt x="220322" y="558345"/>
                  </a:lnTo>
                  <a:lnTo>
                    <a:pt x="220322" y="522345"/>
                  </a:lnTo>
                  <a:lnTo>
                    <a:pt x="0" y="522345"/>
                  </a:lnTo>
                  <a:lnTo>
                    <a:pt x="0" y="497812"/>
                  </a:lnTo>
                  <a:lnTo>
                    <a:pt x="220322" y="497812"/>
                  </a:lnTo>
                  <a:lnTo>
                    <a:pt x="220322" y="461812"/>
                  </a:lnTo>
                  <a:lnTo>
                    <a:pt x="0" y="461812"/>
                  </a:lnTo>
                  <a:lnTo>
                    <a:pt x="0" y="437279"/>
                  </a:lnTo>
                  <a:lnTo>
                    <a:pt x="220322" y="437279"/>
                  </a:lnTo>
                  <a:lnTo>
                    <a:pt x="220322" y="401279"/>
                  </a:lnTo>
                  <a:lnTo>
                    <a:pt x="0" y="401279"/>
                  </a:lnTo>
                  <a:lnTo>
                    <a:pt x="0" y="376746"/>
                  </a:lnTo>
                  <a:lnTo>
                    <a:pt x="220322" y="376746"/>
                  </a:lnTo>
                  <a:lnTo>
                    <a:pt x="220322" y="340746"/>
                  </a:lnTo>
                  <a:lnTo>
                    <a:pt x="0" y="340746"/>
                  </a:lnTo>
                  <a:lnTo>
                    <a:pt x="0" y="316213"/>
                  </a:lnTo>
                  <a:lnTo>
                    <a:pt x="220322" y="316213"/>
                  </a:lnTo>
                  <a:lnTo>
                    <a:pt x="220322" y="280213"/>
                  </a:lnTo>
                  <a:lnTo>
                    <a:pt x="0" y="280213"/>
                  </a:lnTo>
                  <a:lnTo>
                    <a:pt x="0" y="228600"/>
                  </a:lnTo>
                  <a:lnTo>
                    <a:pt x="225090" y="23259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435358" y="370823"/>
              <a:ext cx="494356" cy="443818"/>
            </a:xfrm>
            <a:custGeom>
              <a:avLst/>
              <a:gdLst>
                <a:gd name="connsiteX0" fmla="*/ 328235 w 494356"/>
                <a:gd name="connsiteY0" fmla="*/ 206677 h 443818"/>
                <a:gd name="connsiteX1" fmla="*/ 328235 w 494356"/>
                <a:gd name="connsiteY1" fmla="*/ 265168 h 443818"/>
                <a:gd name="connsiteX2" fmla="*/ 404265 w 494356"/>
                <a:gd name="connsiteY2" fmla="*/ 265168 h 443818"/>
                <a:gd name="connsiteX3" fmla="*/ 404265 w 494356"/>
                <a:gd name="connsiteY3" fmla="*/ 206677 h 443818"/>
                <a:gd name="connsiteX4" fmla="*/ 227070 w 494356"/>
                <a:gd name="connsiteY4" fmla="*/ 188880 h 443818"/>
                <a:gd name="connsiteX5" fmla="*/ 227070 w 494356"/>
                <a:gd name="connsiteY5" fmla="*/ 280399 h 443818"/>
                <a:gd name="connsiteX6" fmla="*/ 285561 w 494356"/>
                <a:gd name="connsiteY6" fmla="*/ 280399 h 443818"/>
                <a:gd name="connsiteX7" fmla="*/ 285561 w 494356"/>
                <a:gd name="connsiteY7" fmla="*/ 188880 h 443818"/>
                <a:gd name="connsiteX8" fmla="*/ 134872 w 494356"/>
                <a:gd name="connsiteY8" fmla="*/ 188880 h 443818"/>
                <a:gd name="connsiteX9" fmla="*/ 134872 w 494356"/>
                <a:gd name="connsiteY9" fmla="*/ 280399 h 443818"/>
                <a:gd name="connsiteX10" fmla="*/ 193363 w 494356"/>
                <a:gd name="connsiteY10" fmla="*/ 280399 h 443818"/>
                <a:gd name="connsiteX11" fmla="*/ 193363 w 494356"/>
                <a:gd name="connsiteY11" fmla="*/ 188880 h 443818"/>
                <a:gd name="connsiteX12" fmla="*/ 128778 w 494356"/>
                <a:gd name="connsiteY12" fmla="*/ 0 h 443818"/>
                <a:gd name="connsiteX13" fmla="*/ 320707 w 494356"/>
                <a:gd name="connsiteY13" fmla="*/ 158416 h 443818"/>
                <a:gd name="connsiteX14" fmla="*/ 494356 w 494356"/>
                <a:gd name="connsiteY14" fmla="*/ 311728 h 443818"/>
                <a:gd name="connsiteX15" fmla="*/ 323753 w 494356"/>
                <a:gd name="connsiteY15" fmla="*/ 316832 h 443818"/>
                <a:gd name="connsiteX16" fmla="*/ 125732 w 494356"/>
                <a:gd name="connsiteY16" fmla="*/ 435645 h 443818"/>
                <a:gd name="connsiteX17" fmla="*/ 98314 w 494356"/>
                <a:gd name="connsiteY17" fmla="*/ 298554 h 443818"/>
                <a:gd name="connsiteX18" fmla="*/ 0 w 494356"/>
                <a:gd name="connsiteY18" fmla="*/ 367606 h 443818"/>
                <a:gd name="connsiteX19" fmla="*/ 0 w 494356"/>
                <a:gd name="connsiteY19" fmla="*/ 83242 h 443818"/>
                <a:gd name="connsiteX20" fmla="*/ 104407 w 494356"/>
                <a:gd name="connsiteY20" fmla="*/ 146230 h 443818"/>
                <a:gd name="connsiteX21" fmla="*/ 128778 w 494356"/>
                <a:gd name="connsiteY21" fmla="*/ 0 h 44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4356" h="443818">
                  <a:moveTo>
                    <a:pt x="328235" y="206677"/>
                  </a:moveTo>
                  <a:lnTo>
                    <a:pt x="328235" y="265168"/>
                  </a:lnTo>
                  <a:lnTo>
                    <a:pt x="404265" y="265168"/>
                  </a:lnTo>
                  <a:lnTo>
                    <a:pt x="404265" y="206677"/>
                  </a:lnTo>
                  <a:close/>
                  <a:moveTo>
                    <a:pt x="227070" y="188880"/>
                  </a:moveTo>
                  <a:lnTo>
                    <a:pt x="227070" y="280399"/>
                  </a:lnTo>
                  <a:lnTo>
                    <a:pt x="285561" y="280399"/>
                  </a:lnTo>
                  <a:lnTo>
                    <a:pt x="285561" y="188880"/>
                  </a:lnTo>
                  <a:close/>
                  <a:moveTo>
                    <a:pt x="134872" y="188880"/>
                  </a:moveTo>
                  <a:lnTo>
                    <a:pt x="134872" y="280399"/>
                  </a:lnTo>
                  <a:lnTo>
                    <a:pt x="193363" y="280399"/>
                  </a:lnTo>
                  <a:lnTo>
                    <a:pt x="193363" y="188880"/>
                  </a:lnTo>
                  <a:close/>
                  <a:moveTo>
                    <a:pt x="128778" y="0"/>
                  </a:moveTo>
                  <a:cubicBezTo>
                    <a:pt x="299382" y="1016"/>
                    <a:pt x="293289" y="129981"/>
                    <a:pt x="320707" y="158416"/>
                  </a:cubicBezTo>
                  <a:cubicBezTo>
                    <a:pt x="395853" y="160776"/>
                    <a:pt x="464907" y="135719"/>
                    <a:pt x="494356" y="311728"/>
                  </a:cubicBezTo>
                  <a:cubicBezTo>
                    <a:pt x="437489" y="313429"/>
                    <a:pt x="377574" y="272480"/>
                    <a:pt x="323753" y="316832"/>
                  </a:cubicBezTo>
                  <a:cubicBezTo>
                    <a:pt x="268408" y="331220"/>
                    <a:pt x="257747" y="479818"/>
                    <a:pt x="125732" y="435645"/>
                  </a:cubicBezTo>
                  <a:cubicBezTo>
                    <a:pt x="118624" y="391471"/>
                    <a:pt x="128409" y="290092"/>
                    <a:pt x="98314" y="298554"/>
                  </a:cubicBezTo>
                  <a:cubicBezTo>
                    <a:pt x="71635" y="364221"/>
                    <a:pt x="32772" y="344589"/>
                    <a:pt x="0" y="367606"/>
                  </a:cubicBezTo>
                  <a:lnTo>
                    <a:pt x="0" y="83242"/>
                  </a:lnTo>
                  <a:cubicBezTo>
                    <a:pt x="58158" y="62604"/>
                    <a:pt x="91945" y="130311"/>
                    <a:pt x="104407" y="146230"/>
                  </a:cubicBezTo>
                  <a:cubicBezTo>
                    <a:pt x="137919" y="137090"/>
                    <a:pt x="95267" y="9140"/>
                    <a:pt x="128778" y="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654406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753291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852176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951061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049947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148834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753341" y="1297269"/>
            <a:ext cx="8686059" cy="5694081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1030988">
            <a:off x="716778" y="2264906"/>
            <a:ext cx="10407096" cy="2642603"/>
          </a:xfrm>
          <a:custGeom>
            <a:avLst/>
            <a:gdLst>
              <a:gd name="connsiteX0" fmla="*/ 0 w 5888371"/>
              <a:gd name="connsiteY0" fmla="*/ 0 h 2372179"/>
              <a:gd name="connsiteX1" fmla="*/ 5888371 w 5888371"/>
              <a:gd name="connsiteY1" fmla="*/ 0 h 2372179"/>
              <a:gd name="connsiteX2" fmla="*/ 5888371 w 5888371"/>
              <a:gd name="connsiteY2" fmla="*/ 2372179 h 2372179"/>
              <a:gd name="connsiteX3" fmla="*/ 0 w 5888371"/>
              <a:gd name="connsiteY3" fmla="*/ 2372179 h 2372179"/>
              <a:gd name="connsiteX4" fmla="*/ 0 w 5888371"/>
              <a:gd name="connsiteY4" fmla="*/ 0 h 2372179"/>
              <a:gd name="connsiteX0-1" fmla="*/ 0 w 5908773"/>
              <a:gd name="connsiteY0-2" fmla="*/ 122132 h 2494311"/>
              <a:gd name="connsiteX1-3" fmla="*/ 5908773 w 5908773"/>
              <a:gd name="connsiteY1-4" fmla="*/ 0 h 2494311"/>
              <a:gd name="connsiteX2-5" fmla="*/ 5888371 w 5908773"/>
              <a:gd name="connsiteY2-6" fmla="*/ 2494311 h 2494311"/>
              <a:gd name="connsiteX3-7" fmla="*/ 0 w 5908773"/>
              <a:gd name="connsiteY3-8" fmla="*/ 2494311 h 2494311"/>
              <a:gd name="connsiteX4-9" fmla="*/ 0 w 5908773"/>
              <a:gd name="connsiteY4-10" fmla="*/ 122132 h 2494311"/>
              <a:gd name="connsiteX0-11" fmla="*/ 142513 w 5908773"/>
              <a:gd name="connsiteY0-12" fmla="*/ 78339 h 2494311"/>
              <a:gd name="connsiteX1-13" fmla="*/ 5908773 w 5908773"/>
              <a:gd name="connsiteY1-14" fmla="*/ 0 h 2494311"/>
              <a:gd name="connsiteX2-15" fmla="*/ 5888371 w 5908773"/>
              <a:gd name="connsiteY2-16" fmla="*/ 2494311 h 2494311"/>
              <a:gd name="connsiteX3-17" fmla="*/ 0 w 5908773"/>
              <a:gd name="connsiteY3-18" fmla="*/ 2494311 h 2494311"/>
              <a:gd name="connsiteX4-19" fmla="*/ 142513 w 5908773"/>
              <a:gd name="connsiteY4-20" fmla="*/ 78339 h 2494311"/>
              <a:gd name="connsiteX0-21" fmla="*/ 366376 w 6132636"/>
              <a:gd name="connsiteY0-22" fmla="*/ 78339 h 2494311"/>
              <a:gd name="connsiteX1-23" fmla="*/ 6132636 w 6132636"/>
              <a:gd name="connsiteY1-24" fmla="*/ 0 h 2494311"/>
              <a:gd name="connsiteX2-25" fmla="*/ 6112234 w 6132636"/>
              <a:gd name="connsiteY2-26" fmla="*/ 2494311 h 2494311"/>
              <a:gd name="connsiteX3-27" fmla="*/ 0 w 6132636"/>
              <a:gd name="connsiteY3-28" fmla="*/ 2331377 h 2494311"/>
              <a:gd name="connsiteX4-29" fmla="*/ 366376 w 6132636"/>
              <a:gd name="connsiteY4-30" fmla="*/ 78339 h 2494311"/>
              <a:gd name="connsiteX0-31" fmla="*/ 366376 w 6132636"/>
              <a:gd name="connsiteY0-32" fmla="*/ 78339 h 2331377"/>
              <a:gd name="connsiteX1-33" fmla="*/ 6132636 w 6132636"/>
              <a:gd name="connsiteY1-34" fmla="*/ 0 h 2331377"/>
              <a:gd name="connsiteX2-35" fmla="*/ 5866465 w 6132636"/>
              <a:gd name="connsiteY2-36" fmla="*/ 2289088 h 2331377"/>
              <a:gd name="connsiteX3-37" fmla="*/ 0 w 6132636"/>
              <a:gd name="connsiteY3-38" fmla="*/ 2331377 h 2331377"/>
              <a:gd name="connsiteX4-39" fmla="*/ 366376 w 6132636"/>
              <a:gd name="connsiteY4-40" fmla="*/ 78339 h 2331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32636" h="2331377">
                <a:moveTo>
                  <a:pt x="366376" y="78339"/>
                </a:moveTo>
                <a:lnTo>
                  <a:pt x="6132636" y="0"/>
                </a:lnTo>
                <a:lnTo>
                  <a:pt x="5866465" y="2289088"/>
                </a:lnTo>
                <a:lnTo>
                  <a:pt x="0" y="2331377"/>
                </a:lnTo>
                <a:lnTo>
                  <a:pt x="366376" y="78339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 rot="21007860">
            <a:off x="2418912" y="2401988"/>
            <a:ext cx="74014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把每一天，</a:t>
            </a:r>
            <a:endParaRPr lang="en-US" altLang="zh-CN" sz="7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7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当做梦想的练习</a:t>
            </a:r>
          </a:p>
        </p:txBody>
      </p:sp>
      <p:sp>
        <p:nvSpPr>
          <p:cNvPr id="29" name="文本框 28"/>
          <p:cNvSpPr txBox="1"/>
          <p:nvPr/>
        </p:nvSpPr>
        <p:spPr>
          <a:xfrm rot="20956521">
            <a:off x="6919475" y="1981735"/>
            <a:ext cx="33930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F4FE92"/>
                </a:solidFill>
                <a:latin typeface="BlackJack" panose="02000504030000020004" pitchFamily="2" charset="-122"/>
                <a:ea typeface="BlackJack" panose="02000504030000020004" pitchFamily="2" charset="-122"/>
              </a:rPr>
              <a:t>Dream</a:t>
            </a:r>
            <a:endParaRPr lang="zh-CN" altLang="en-US" sz="8800" dirty="0">
              <a:solidFill>
                <a:srgbClr val="F4FE92"/>
              </a:solidFill>
              <a:latin typeface="BlackJack" panose="02000504030000020004" pitchFamily="2" charset="-122"/>
              <a:ea typeface="BlackJack" panose="02000504030000020004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 rot="876154">
            <a:off x="8467279" y="3561272"/>
            <a:ext cx="3125625" cy="3125625"/>
            <a:chOff x="8153117" y="3912282"/>
            <a:chExt cx="2590120" cy="2590120"/>
          </a:xfrm>
        </p:grpSpPr>
        <p:sp>
          <p:nvSpPr>
            <p:cNvPr id="47" name="椭圆 46"/>
            <p:cNvSpPr/>
            <p:nvPr/>
          </p:nvSpPr>
          <p:spPr>
            <a:xfrm rot="20458584">
              <a:off x="8153117" y="3912282"/>
              <a:ext cx="2590120" cy="25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rot="20458584">
              <a:off x="8272550" y="4031715"/>
              <a:ext cx="2351254" cy="2351254"/>
            </a:xfrm>
            <a:prstGeom prst="ellipse">
              <a:avLst/>
            </a:prstGeom>
            <a:noFill/>
            <a:ln w="31750">
              <a:solidFill>
                <a:srgbClr val="43A53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 rot="20458584">
              <a:off x="8367391" y="4725897"/>
              <a:ext cx="1821454" cy="484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rgbClr val="FF7B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著：</a:t>
              </a:r>
              <a:r>
                <a:rPr lang="en-US" altLang="zh-CN" sz="3200">
                  <a:solidFill>
                    <a:srgbClr val="FF7B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3200" dirty="0">
                <a:solidFill>
                  <a:srgbClr val="FF7B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 rot="20458584">
              <a:off x="8490711" y="5411109"/>
              <a:ext cx="256789" cy="30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FF7B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8448078" y="4975133"/>
              <a:ext cx="2028591" cy="668864"/>
            </a:xfrm>
            <a:prstGeom prst="line">
              <a:avLst/>
            </a:prstGeom>
            <a:ln w="31750">
              <a:solidFill>
                <a:srgbClr val="FF7B0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91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联系实际</a:t>
            </a: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</a:t>
            </a:r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59532" y="4471885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想要走得更远，却又畏惧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316101" y="2697938"/>
            <a:ext cx="1421326" cy="1493061"/>
            <a:chOff x="2120900" y="2714625"/>
            <a:chExt cx="1855788" cy="1949451"/>
          </a:xfrm>
        </p:grpSpPr>
        <p:sp>
          <p:nvSpPr>
            <p:cNvPr id="26" name="Freeform 54"/>
            <p:cNvSpPr/>
            <p:nvPr/>
          </p:nvSpPr>
          <p:spPr bwMode="auto">
            <a:xfrm>
              <a:off x="2513013" y="3279775"/>
              <a:ext cx="236538" cy="630238"/>
            </a:xfrm>
            <a:custGeom>
              <a:avLst/>
              <a:gdLst>
                <a:gd name="T0" fmla="*/ 149 w 149"/>
                <a:gd name="T1" fmla="*/ 0 h 397"/>
                <a:gd name="T2" fmla="*/ 0 w 149"/>
                <a:gd name="T3" fmla="*/ 88 h 397"/>
                <a:gd name="T4" fmla="*/ 0 w 149"/>
                <a:gd name="T5" fmla="*/ 397 h 397"/>
                <a:gd name="T6" fmla="*/ 149 w 149"/>
                <a:gd name="T7" fmla="*/ 271 h 397"/>
                <a:gd name="T8" fmla="*/ 149 w 149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97">
                  <a:moveTo>
                    <a:pt x="149" y="0"/>
                  </a:moveTo>
                  <a:lnTo>
                    <a:pt x="0" y="88"/>
                  </a:lnTo>
                  <a:lnTo>
                    <a:pt x="0" y="397"/>
                  </a:lnTo>
                  <a:lnTo>
                    <a:pt x="149" y="27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2120900" y="2871788"/>
              <a:ext cx="293688" cy="668338"/>
            </a:xfrm>
            <a:custGeom>
              <a:avLst/>
              <a:gdLst>
                <a:gd name="T0" fmla="*/ 185 w 185"/>
                <a:gd name="T1" fmla="*/ 0 h 421"/>
                <a:gd name="T2" fmla="*/ 0 w 185"/>
                <a:gd name="T3" fmla="*/ 88 h 421"/>
                <a:gd name="T4" fmla="*/ 0 w 185"/>
                <a:gd name="T5" fmla="*/ 421 h 421"/>
                <a:gd name="T6" fmla="*/ 185 w 185"/>
                <a:gd name="T7" fmla="*/ 312 h 421"/>
                <a:gd name="T8" fmla="*/ 185 w 185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21">
                  <a:moveTo>
                    <a:pt x="185" y="0"/>
                  </a:moveTo>
                  <a:lnTo>
                    <a:pt x="0" y="88"/>
                  </a:lnTo>
                  <a:lnTo>
                    <a:pt x="0" y="421"/>
                  </a:lnTo>
                  <a:lnTo>
                    <a:pt x="185" y="31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2513013" y="2714625"/>
              <a:ext cx="236538" cy="592138"/>
            </a:xfrm>
            <a:custGeom>
              <a:avLst/>
              <a:gdLst>
                <a:gd name="T0" fmla="*/ 149 w 149"/>
                <a:gd name="T1" fmla="*/ 0 h 373"/>
                <a:gd name="T2" fmla="*/ 0 w 149"/>
                <a:gd name="T3" fmla="*/ 71 h 373"/>
                <a:gd name="T4" fmla="*/ 0 w 149"/>
                <a:gd name="T5" fmla="*/ 373 h 373"/>
                <a:gd name="T6" fmla="*/ 149 w 149"/>
                <a:gd name="T7" fmla="*/ 285 h 373"/>
                <a:gd name="T8" fmla="*/ 149 w 14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73">
                  <a:moveTo>
                    <a:pt x="149" y="0"/>
                  </a:moveTo>
                  <a:lnTo>
                    <a:pt x="0" y="71"/>
                  </a:lnTo>
                  <a:lnTo>
                    <a:pt x="0" y="373"/>
                  </a:lnTo>
                  <a:lnTo>
                    <a:pt x="149" y="28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7"/>
            <p:cNvSpPr/>
            <p:nvPr/>
          </p:nvSpPr>
          <p:spPr bwMode="auto">
            <a:xfrm>
              <a:off x="2120900" y="3479800"/>
              <a:ext cx="293688" cy="757238"/>
            </a:xfrm>
            <a:custGeom>
              <a:avLst/>
              <a:gdLst>
                <a:gd name="T0" fmla="*/ 185 w 185"/>
                <a:gd name="T1" fmla="*/ 318 h 477"/>
                <a:gd name="T2" fmla="*/ 185 w 185"/>
                <a:gd name="T3" fmla="*/ 0 h 477"/>
                <a:gd name="T4" fmla="*/ 0 w 185"/>
                <a:gd name="T5" fmla="*/ 109 h 477"/>
                <a:gd name="T6" fmla="*/ 0 w 185"/>
                <a:gd name="T7" fmla="*/ 477 h 477"/>
                <a:gd name="T8" fmla="*/ 185 w 185"/>
                <a:gd name="T9" fmla="*/ 323 h 477"/>
                <a:gd name="T10" fmla="*/ 185 w 185"/>
                <a:gd name="T11" fmla="*/ 31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477">
                  <a:moveTo>
                    <a:pt x="185" y="318"/>
                  </a:moveTo>
                  <a:lnTo>
                    <a:pt x="185" y="0"/>
                  </a:lnTo>
                  <a:lnTo>
                    <a:pt x="0" y="109"/>
                  </a:lnTo>
                  <a:lnTo>
                    <a:pt x="0" y="477"/>
                  </a:lnTo>
                  <a:lnTo>
                    <a:pt x="185" y="323"/>
                  </a:lnTo>
                  <a:lnTo>
                    <a:pt x="185" y="318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2132013" y="3954463"/>
              <a:ext cx="712788" cy="709613"/>
            </a:xfrm>
            <a:custGeom>
              <a:avLst/>
              <a:gdLst>
                <a:gd name="T0" fmla="*/ 175 w 189"/>
                <a:gd name="T1" fmla="*/ 29 h 188"/>
                <a:gd name="T2" fmla="*/ 178 w 189"/>
                <a:gd name="T3" fmla="*/ 23 h 188"/>
                <a:gd name="T4" fmla="*/ 189 w 189"/>
                <a:gd name="T5" fmla="*/ 0 h 188"/>
                <a:gd name="T6" fmla="*/ 0 w 189"/>
                <a:gd name="T7" fmla="*/ 188 h 188"/>
                <a:gd name="T8" fmla="*/ 14 w 189"/>
                <a:gd name="T9" fmla="*/ 188 h 188"/>
                <a:gd name="T10" fmla="*/ 175 w 189"/>
                <a:gd name="T11" fmla="*/ 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8">
                  <a:moveTo>
                    <a:pt x="175" y="29"/>
                  </a:moveTo>
                  <a:cubicBezTo>
                    <a:pt x="178" y="23"/>
                    <a:pt x="178" y="23"/>
                    <a:pt x="178" y="23"/>
                  </a:cubicBezTo>
                  <a:cubicBezTo>
                    <a:pt x="181" y="16"/>
                    <a:pt x="185" y="8"/>
                    <a:pt x="189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4" y="188"/>
                    <a:pt x="14" y="188"/>
                    <a:pt x="14" y="188"/>
                  </a:cubicBezTo>
                  <a:lnTo>
                    <a:pt x="175" y="29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2784475" y="3717925"/>
              <a:ext cx="1192213" cy="946150"/>
            </a:xfrm>
            <a:custGeom>
              <a:avLst/>
              <a:gdLst>
                <a:gd name="T0" fmla="*/ 82 w 316"/>
                <a:gd name="T1" fmla="*/ 167 h 251"/>
                <a:gd name="T2" fmla="*/ 91 w 316"/>
                <a:gd name="T3" fmla="*/ 156 h 251"/>
                <a:gd name="T4" fmla="*/ 111 w 316"/>
                <a:gd name="T5" fmla="*/ 251 h 251"/>
                <a:gd name="T6" fmla="*/ 288 w 316"/>
                <a:gd name="T7" fmla="*/ 251 h 251"/>
                <a:gd name="T8" fmla="*/ 273 w 316"/>
                <a:gd name="T9" fmla="*/ 204 h 251"/>
                <a:gd name="T10" fmla="*/ 179 w 316"/>
                <a:gd name="T11" fmla="*/ 224 h 251"/>
                <a:gd name="T12" fmla="*/ 174 w 316"/>
                <a:gd name="T13" fmla="*/ 210 h 251"/>
                <a:gd name="T14" fmla="*/ 174 w 316"/>
                <a:gd name="T15" fmla="*/ 206 h 251"/>
                <a:gd name="T16" fmla="*/ 207 w 316"/>
                <a:gd name="T17" fmla="*/ 173 h 251"/>
                <a:gd name="T18" fmla="*/ 250 w 316"/>
                <a:gd name="T19" fmla="*/ 149 h 251"/>
                <a:gd name="T20" fmla="*/ 213 w 316"/>
                <a:gd name="T21" fmla="*/ 84 h 251"/>
                <a:gd name="T22" fmla="*/ 212 w 316"/>
                <a:gd name="T23" fmla="*/ 82 h 251"/>
                <a:gd name="T24" fmla="*/ 213 w 316"/>
                <a:gd name="T25" fmla="*/ 79 h 251"/>
                <a:gd name="T26" fmla="*/ 215 w 316"/>
                <a:gd name="T27" fmla="*/ 77 h 251"/>
                <a:gd name="T28" fmla="*/ 222 w 316"/>
                <a:gd name="T29" fmla="*/ 79 h 251"/>
                <a:gd name="T30" fmla="*/ 262 w 316"/>
                <a:gd name="T31" fmla="*/ 149 h 251"/>
                <a:gd name="T32" fmla="*/ 262 w 316"/>
                <a:gd name="T33" fmla="*/ 152 h 251"/>
                <a:gd name="T34" fmla="*/ 260 w 316"/>
                <a:gd name="T35" fmla="*/ 156 h 251"/>
                <a:gd name="T36" fmla="*/ 212 w 316"/>
                <a:gd name="T37" fmla="*/ 182 h 251"/>
                <a:gd name="T38" fmla="*/ 184 w 316"/>
                <a:gd name="T39" fmla="*/ 208 h 251"/>
                <a:gd name="T40" fmla="*/ 187 w 316"/>
                <a:gd name="T41" fmla="*/ 217 h 251"/>
                <a:gd name="T42" fmla="*/ 284 w 316"/>
                <a:gd name="T43" fmla="*/ 185 h 251"/>
                <a:gd name="T44" fmla="*/ 302 w 316"/>
                <a:gd name="T45" fmla="*/ 139 h 251"/>
                <a:gd name="T46" fmla="*/ 302 w 316"/>
                <a:gd name="T47" fmla="*/ 137 h 251"/>
                <a:gd name="T48" fmla="*/ 284 w 316"/>
                <a:gd name="T49" fmla="*/ 98 h 251"/>
                <a:gd name="T50" fmla="*/ 277 w 316"/>
                <a:gd name="T51" fmla="*/ 86 h 251"/>
                <a:gd name="T52" fmla="*/ 200 w 316"/>
                <a:gd name="T53" fmla="*/ 6 h 251"/>
                <a:gd name="T54" fmla="*/ 99 w 316"/>
                <a:gd name="T55" fmla="*/ 9 h 251"/>
                <a:gd name="T56" fmla="*/ 98 w 316"/>
                <a:gd name="T57" fmla="*/ 11 h 251"/>
                <a:gd name="T58" fmla="*/ 77 w 316"/>
                <a:gd name="T59" fmla="*/ 77 h 251"/>
                <a:gd name="T60" fmla="*/ 88 w 316"/>
                <a:gd name="T61" fmla="*/ 143 h 251"/>
                <a:gd name="T62" fmla="*/ 80 w 316"/>
                <a:gd name="T63" fmla="*/ 153 h 251"/>
                <a:gd name="T64" fmla="*/ 0 w 316"/>
                <a:gd name="T65" fmla="*/ 251 h 251"/>
                <a:gd name="T66" fmla="*/ 13 w 316"/>
                <a:gd name="T67" fmla="*/ 251 h 251"/>
                <a:gd name="T68" fmla="*/ 82 w 316"/>
                <a:gd name="T69" fmla="*/ 1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251">
                  <a:moveTo>
                    <a:pt x="82" y="167"/>
                  </a:moveTo>
                  <a:cubicBezTo>
                    <a:pt x="91" y="156"/>
                    <a:pt x="91" y="156"/>
                    <a:pt x="91" y="156"/>
                  </a:cubicBezTo>
                  <a:cubicBezTo>
                    <a:pt x="96" y="188"/>
                    <a:pt x="107" y="233"/>
                    <a:pt x="111" y="251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4" y="239"/>
                    <a:pt x="276" y="218"/>
                    <a:pt x="273" y="204"/>
                  </a:cubicBezTo>
                  <a:cubicBezTo>
                    <a:pt x="239" y="224"/>
                    <a:pt x="195" y="243"/>
                    <a:pt x="179" y="224"/>
                  </a:cubicBezTo>
                  <a:cubicBezTo>
                    <a:pt x="175" y="219"/>
                    <a:pt x="174" y="215"/>
                    <a:pt x="174" y="210"/>
                  </a:cubicBezTo>
                  <a:cubicBezTo>
                    <a:pt x="174" y="209"/>
                    <a:pt x="174" y="208"/>
                    <a:pt x="174" y="206"/>
                  </a:cubicBezTo>
                  <a:cubicBezTo>
                    <a:pt x="176" y="195"/>
                    <a:pt x="187" y="184"/>
                    <a:pt x="207" y="173"/>
                  </a:cubicBezTo>
                  <a:cubicBezTo>
                    <a:pt x="216" y="168"/>
                    <a:pt x="240" y="155"/>
                    <a:pt x="250" y="149"/>
                  </a:cubicBezTo>
                  <a:cubicBezTo>
                    <a:pt x="246" y="141"/>
                    <a:pt x="213" y="84"/>
                    <a:pt x="213" y="84"/>
                  </a:cubicBezTo>
                  <a:cubicBezTo>
                    <a:pt x="213" y="83"/>
                    <a:pt x="212" y="83"/>
                    <a:pt x="212" y="82"/>
                  </a:cubicBezTo>
                  <a:cubicBezTo>
                    <a:pt x="212" y="81"/>
                    <a:pt x="213" y="80"/>
                    <a:pt x="213" y="79"/>
                  </a:cubicBezTo>
                  <a:cubicBezTo>
                    <a:pt x="214" y="78"/>
                    <a:pt x="214" y="78"/>
                    <a:pt x="215" y="77"/>
                  </a:cubicBezTo>
                  <a:cubicBezTo>
                    <a:pt x="217" y="76"/>
                    <a:pt x="221" y="77"/>
                    <a:pt x="222" y="79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2" y="150"/>
                    <a:pt x="263" y="151"/>
                    <a:pt x="262" y="152"/>
                  </a:cubicBezTo>
                  <a:cubicBezTo>
                    <a:pt x="262" y="154"/>
                    <a:pt x="261" y="155"/>
                    <a:pt x="260" y="156"/>
                  </a:cubicBezTo>
                  <a:cubicBezTo>
                    <a:pt x="259" y="156"/>
                    <a:pt x="223" y="175"/>
                    <a:pt x="212" y="182"/>
                  </a:cubicBezTo>
                  <a:cubicBezTo>
                    <a:pt x="191" y="194"/>
                    <a:pt x="185" y="203"/>
                    <a:pt x="184" y="208"/>
                  </a:cubicBezTo>
                  <a:cubicBezTo>
                    <a:pt x="184" y="211"/>
                    <a:pt x="184" y="214"/>
                    <a:pt x="187" y="217"/>
                  </a:cubicBezTo>
                  <a:cubicBezTo>
                    <a:pt x="198" y="231"/>
                    <a:pt x="245" y="211"/>
                    <a:pt x="284" y="185"/>
                  </a:cubicBezTo>
                  <a:cubicBezTo>
                    <a:pt x="316" y="163"/>
                    <a:pt x="303" y="140"/>
                    <a:pt x="302" y="139"/>
                  </a:cubicBezTo>
                  <a:cubicBezTo>
                    <a:pt x="302" y="138"/>
                    <a:pt x="302" y="138"/>
                    <a:pt x="302" y="137"/>
                  </a:cubicBezTo>
                  <a:cubicBezTo>
                    <a:pt x="302" y="137"/>
                    <a:pt x="298" y="121"/>
                    <a:pt x="284" y="98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62" y="58"/>
                    <a:pt x="236" y="12"/>
                    <a:pt x="200" y="6"/>
                  </a:cubicBezTo>
                  <a:cubicBezTo>
                    <a:pt x="167" y="0"/>
                    <a:pt x="119" y="6"/>
                    <a:pt x="99" y="9"/>
                  </a:cubicBezTo>
                  <a:cubicBezTo>
                    <a:pt x="99" y="10"/>
                    <a:pt x="99" y="11"/>
                    <a:pt x="98" y="11"/>
                  </a:cubicBezTo>
                  <a:cubicBezTo>
                    <a:pt x="92" y="31"/>
                    <a:pt x="84" y="56"/>
                    <a:pt x="77" y="77"/>
                  </a:cubicBezTo>
                  <a:cubicBezTo>
                    <a:pt x="79" y="89"/>
                    <a:pt x="84" y="115"/>
                    <a:pt x="88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3" y="251"/>
                    <a:pt x="13" y="251"/>
                    <a:pt x="13" y="251"/>
                  </a:cubicBezTo>
                  <a:lnTo>
                    <a:pt x="82" y="16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0"/>
            <p:cNvSpPr/>
            <p:nvPr/>
          </p:nvSpPr>
          <p:spPr bwMode="auto">
            <a:xfrm>
              <a:off x="2765425" y="3573463"/>
              <a:ext cx="381000" cy="717550"/>
            </a:xfrm>
            <a:custGeom>
              <a:avLst/>
              <a:gdLst>
                <a:gd name="T0" fmla="*/ 15 w 101"/>
                <a:gd name="T1" fmla="*/ 135 h 190"/>
                <a:gd name="T2" fmla="*/ 4 w 101"/>
                <a:gd name="T3" fmla="*/ 176 h 190"/>
                <a:gd name="T4" fmla="*/ 16 w 101"/>
                <a:gd name="T5" fmla="*/ 188 h 190"/>
                <a:gd name="T6" fmla="*/ 33 w 101"/>
                <a:gd name="T7" fmla="*/ 188 h 190"/>
                <a:gd name="T8" fmla="*/ 56 w 101"/>
                <a:gd name="T9" fmla="*/ 161 h 190"/>
                <a:gd name="T10" fmla="*/ 97 w 101"/>
                <a:gd name="T11" fmla="*/ 35 h 190"/>
                <a:gd name="T12" fmla="*/ 101 w 101"/>
                <a:gd name="T13" fmla="*/ 15 h 190"/>
                <a:gd name="T14" fmla="*/ 97 w 101"/>
                <a:gd name="T15" fmla="*/ 5 h 190"/>
                <a:gd name="T16" fmla="*/ 74 w 101"/>
                <a:gd name="T17" fmla="*/ 23 h 190"/>
                <a:gd name="T18" fmla="*/ 74 w 101"/>
                <a:gd name="T19" fmla="*/ 24 h 190"/>
                <a:gd name="T20" fmla="*/ 74 w 101"/>
                <a:gd name="T21" fmla="*/ 24 h 190"/>
                <a:gd name="T22" fmla="*/ 19 w 101"/>
                <a:gd name="T23" fmla="*/ 128 h 190"/>
                <a:gd name="T24" fmla="*/ 15 w 101"/>
                <a:gd name="T25" fmla="*/ 13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90">
                  <a:moveTo>
                    <a:pt x="15" y="135"/>
                  </a:moveTo>
                  <a:cubicBezTo>
                    <a:pt x="8" y="150"/>
                    <a:pt x="0" y="166"/>
                    <a:pt x="4" y="176"/>
                  </a:cubicBezTo>
                  <a:cubicBezTo>
                    <a:pt x="6" y="181"/>
                    <a:pt x="10" y="185"/>
                    <a:pt x="16" y="188"/>
                  </a:cubicBezTo>
                  <a:cubicBezTo>
                    <a:pt x="22" y="190"/>
                    <a:pt x="28" y="190"/>
                    <a:pt x="33" y="188"/>
                  </a:cubicBezTo>
                  <a:cubicBezTo>
                    <a:pt x="47" y="182"/>
                    <a:pt x="55" y="162"/>
                    <a:pt x="56" y="161"/>
                  </a:cubicBezTo>
                  <a:cubicBezTo>
                    <a:pt x="57" y="158"/>
                    <a:pt x="84" y="78"/>
                    <a:pt x="97" y="35"/>
                  </a:cubicBezTo>
                  <a:cubicBezTo>
                    <a:pt x="100" y="27"/>
                    <a:pt x="101" y="20"/>
                    <a:pt x="101" y="15"/>
                  </a:cubicBezTo>
                  <a:cubicBezTo>
                    <a:pt x="101" y="10"/>
                    <a:pt x="100" y="6"/>
                    <a:pt x="97" y="5"/>
                  </a:cubicBezTo>
                  <a:cubicBezTo>
                    <a:pt x="83" y="0"/>
                    <a:pt x="75" y="23"/>
                    <a:pt x="74" y="2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57" y="53"/>
                    <a:pt x="34" y="97"/>
                    <a:pt x="19" y="128"/>
                  </a:cubicBezTo>
                  <a:lnTo>
                    <a:pt x="15" y="135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61"/>
            <p:cNvSpPr>
              <a:spLocks noChangeArrowheads="1"/>
            </p:cNvSpPr>
            <p:nvPr/>
          </p:nvSpPr>
          <p:spPr bwMode="auto">
            <a:xfrm>
              <a:off x="3124200" y="3219450"/>
              <a:ext cx="425450" cy="42545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809808" y="447876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再不疯狂就老了！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439873" y="2711791"/>
            <a:ext cx="1797117" cy="1460159"/>
            <a:chOff x="1671638" y="352425"/>
            <a:chExt cx="787400" cy="639763"/>
          </a:xfrm>
        </p:grpSpPr>
        <p:sp>
          <p:nvSpPr>
            <p:cNvPr id="37" name="Freeform 84"/>
            <p:cNvSpPr/>
            <p:nvPr/>
          </p:nvSpPr>
          <p:spPr bwMode="auto">
            <a:xfrm>
              <a:off x="2063751" y="566738"/>
              <a:ext cx="82550" cy="82550"/>
            </a:xfrm>
            <a:custGeom>
              <a:avLst/>
              <a:gdLst>
                <a:gd name="T0" fmla="*/ 12 w 22"/>
                <a:gd name="T1" fmla="*/ 22 h 22"/>
                <a:gd name="T2" fmla="*/ 22 w 22"/>
                <a:gd name="T3" fmla="*/ 11 h 22"/>
                <a:gd name="T4" fmla="*/ 11 w 22"/>
                <a:gd name="T5" fmla="*/ 0 h 22"/>
                <a:gd name="T6" fmla="*/ 0 w 22"/>
                <a:gd name="T7" fmla="*/ 12 h 22"/>
                <a:gd name="T8" fmla="*/ 12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2"/>
                  </a:moveTo>
                  <a:cubicBezTo>
                    <a:pt x="18" y="22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1" y="18"/>
                    <a:pt x="6" y="22"/>
                    <a:pt x="12" y="22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5"/>
            <p:cNvSpPr/>
            <p:nvPr/>
          </p:nvSpPr>
          <p:spPr bwMode="auto">
            <a:xfrm>
              <a:off x="1935163" y="596900"/>
              <a:ext cx="523875" cy="395288"/>
            </a:xfrm>
            <a:custGeom>
              <a:avLst/>
              <a:gdLst>
                <a:gd name="T0" fmla="*/ 139 w 139"/>
                <a:gd name="T1" fmla="*/ 57 h 105"/>
                <a:gd name="T2" fmla="*/ 90 w 139"/>
                <a:gd name="T3" fmla="*/ 40 h 105"/>
                <a:gd name="T4" fmla="*/ 72 w 139"/>
                <a:gd name="T5" fmla="*/ 22 h 105"/>
                <a:gd name="T6" fmla="*/ 106 w 139"/>
                <a:gd name="T7" fmla="*/ 11 h 105"/>
                <a:gd name="T8" fmla="*/ 102 w 139"/>
                <a:gd name="T9" fmla="*/ 4 h 105"/>
                <a:gd name="T10" fmla="*/ 71 w 139"/>
                <a:gd name="T11" fmla="*/ 10 h 105"/>
                <a:gd name="T12" fmla="*/ 43 w 139"/>
                <a:gd name="T13" fmla="*/ 21 h 105"/>
                <a:gd name="T14" fmla="*/ 5 w 139"/>
                <a:gd name="T15" fmla="*/ 0 h 105"/>
                <a:gd name="T16" fmla="*/ 4 w 139"/>
                <a:gd name="T17" fmla="*/ 2 h 105"/>
                <a:gd name="T18" fmla="*/ 7 w 139"/>
                <a:gd name="T19" fmla="*/ 4 h 105"/>
                <a:gd name="T20" fmla="*/ 6 w 139"/>
                <a:gd name="T21" fmla="*/ 5 h 105"/>
                <a:gd name="T22" fmla="*/ 6 w 139"/>
                <a:gd name="T23" fmla="*/ 5 h 105"/>
                <a:gd name="T24" fmla="*/ 5 w 139"/>
                <a:gd name="T25" fmla="*/ 7 h 105"/>
                <a:gd name="T26" fmla="*/ 4 w 139"/>
                <a:gd name="T27" fmla="*/ 7 h 105"/>
                <a:gd name="T28" fmla="*/ 1 w 139"/>
                <a:gd name="T29" fmla="*/ 5 h 105"/>
                <a:gd name="T30" fmla="*/ 0 w 139"/>
                <a:gd name="T31" fmla="*/ 7 h 105"/>
                <a:gd name="T32" fmla="*/ 48 w 139"/>
                <a:gd name="T33" fmla="*/ 40 h 105"/>
                <a:gd name="T34" fmla="*/ 99 w 139"/>
                <a:gd name="T35" fmla="*/ 105 h 105"/>
                <a:gd name="T36" fmla="*/ 108 w 139"/>
                <a:gd name="T37" fmla="*/ 100 h 105"/>
                <a:gd name="T38" fmla="*/ 87 w 139"/>
                <a:gd name="T39" fmla="*/ 59 h 105"/>
                <a:gd name="T40" fmla="*/ 137 w 139"/>
                <a:gd name="T41" fmla="*/ 66 h 105"/>
                <a:gd name="T42" fmla="*/ 139 w 139"/>
                <a:gd name="T4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05">
                  <a:moveTo>
                    <a:pt x="139" y="57"/>
                  </a:moveTo>
                  <a:cubicBezTo>
                    <a:pt x="90" y="40"/>
                    <a:pt x="90" y="40"/>
                    <a:pt x="90" y="4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4"/>
                    <a:pt x="91" y="6"/>
                    <a:pt x="71" y="10"/>
                  </a:cubicBezTo>
                  <a:cubicBezTo>
                    <a:pt x="51" y="15"/>
                    <a:pt x="43" y="21"/>
                    <a:pt x="43" y="2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137" y="66"/>
                    <a:pt x="137" y="66"/>
                    <a:pt x="137" y="66"/>
                  </a:cubicBezTo>
                  <a:lnTo>
                    <a:pt x="139" y="5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6"/>
            <p:cNvSpPr/>
            <p:nvPr/>
          </p:nvSpPr>
          <p:spPr bwMode="auto">
            <a:xfrm>
              <a:off x="1855788" y="544513"/>
              <a:ext cx="104775" cy="79375"/>
            </a:xfrm>
            <a:custGeom>
              <a:avLst/>
              <a:gdLst>
                <a:gd name="T0" fmla="*/ 26 w 28"/>
                <a:gd name="T1" fmla="*/ 21 h 21"/>
                <a:gd name="T2" fmla="*/ 27 w 28"/>
                <a:gd name="T3" fmla="*/ 19 h 21"/>
                <a:gd name="T4" fmla="*/ 27 w 28"/>
                <a:gd name="T5" fmla="*/ 19 h 21"/>
                <a:gd name="T6" fmla="*/ 28 w 28"/>
                <a:gd name="T7" fmla="*/ 18 h 21"/>
                <a:gd name="T8" fmla="*/ 25 w 28"/>
                <a:gd name="T9" fmla="*/ 16 h 21"/>
                <a:gd name="T10" fmla="*/ 7 w 28"/>
                <a:gd name="T11" fmla="*/ 3 h 21"/>
                <a:gd name="T12" fmla="*/ 3 w 28"/>
                <a:gd name="T13" fmla="*/ 0 h 21"/>
                <a:gd name="T14" fmla="*/ 4 w 28"/>
                <a:gd name="T15" fmla="*/ 4 h 21"/>
                <a:gd name="T16" fmla="*/ 0 w 28"/>
                <a:gd name="T17" fmla="*/ 4 h 21"/>
                <a:gd name="T18" fmla="*/ 22 w 28"/>
                <a:gd name="T19" fmla="*/ 19 h 21"/>
                <a:gd name="T20" fmla="*/ 25 w 28"/>
                <a:gd name="T21" fmla="*/ 21 h 21"/>
                <a:gd name="T22" fmla="*/ 26 w 28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1">
                  <a:moveTo>
                    <a:pt x="26" y="21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4" y="4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5" y="21"/>
                    <a:pt x="25" y="21"/>
                    <a:pt x="25" y="21"/>
                  </a:cubicBezTo>
                  <a:lnTo>
                    <a:pt x="26" y="21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7"/>
            <p:cNvSpPr/>
            <p:nvPr/>
          </p:nvSpPr>
          <p:spPr bwMode="auto">
            <a:xfrm>
              <a:off x="1671638" y="352425"/>
              <a:ext cx="307975" cy="361950"/>
            </a:xfrm>
            <a:custGeom>
              <a:avLst/>
              <a:gdLst>
                <a:gd name="T0" fmla="*/ 53 w 82"/>
                <a:gd name="T1" fmla="*/ 55 h 96"/>
                <a:gd name="T2" fmla="*/ 52 w 82"/>
                <a:gd name="T3" fmla="*/ 51 h 96"/>
                <a:gd name="T4" fmla="*/ 55 w 82"/>
                <a:gd name="T5" fmla="*/ 40 h 96"/>
                <a:gd name="T6" fmla="*/ 68 w 82"/>
                <a:gd name="T7" fmla="*/ 33 h 96"/>
                <a:gd name="T8" fmla="*/ 70 w 82"/>
                <a:gd name="T9" fmla="*/ 19 h 96"/>
                <a:gd name="T10" fmla="*/ 82 w 82"/>
                <a:gd name="T11" fmla="*/ 12 h 96"/>
                <a:gd name="T12" fmla="*/ 16 w 82"/>
                <a:gd name="T13" fmla="*/ 28 h 96"/>
                <a:gd name="T14" fmla="*/ 23 w 82"/>
                <a:gd name="T15" fmla="*/ 96 h 96"/>
                <a:gd name="T16" fmla="*/ 25 w 82"/>
                <a:gd name="T17" fmla="*/ 82 h 96"/>
                <a:gd name="T18" fmla="*/ 38 w 82"/>
                <a:gd name="T19" fmla="*/ 76 h 96"/>
                <a:gd name="T20" fmla="*/ 40 w 82"/>
                <a:gd name="T21" fmla="*/ 61 h 96"/>
                <a:gd name="T22" fmla="*/ 49 w 82"/>
                <a:gd name="T23" fmla="*/ 55 h 96"/>
                <a:gd name="T24" fmla="*/ 53 w 82"/>
                <a:gd name="T25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6">
                  <a:moveTo>
                    <a:pt x="53" y="55"/>
                  </a:moveTo>
                  <a:cubicBezTo>
                    <a:pt x="52" y="53"/>
                    <a:pt x="52" y="52"/>
                    <a:pt x="52" y="51"/>
                  </a:cubicBezTo>
                  <a:cubicBezTo>
                    <a:pt x="51" y="47"/>
                    <a:pt x="52" y="43"/>
                    <a:pt x="55" y="40"/>
                  </a:cubicBezTo>
                  <a:cubicBezTo>
                    <a:pt x="58" y="35"/>
                    <a:pt x="63" y="33"/>
                    <a:pt x="68" y="33"/>
                  </a:cubicBezTo>
                  <a:cubicBezTo>
                    <a:pt x="66" y="29"/>
                    <a:pt x="66" y="23"/>
                    <a:pt x="70" y="19"/>
                  </a:cubicBezTo>
                  <a:cubicBezTo>
                    <a:pt x="73" y="14"/>
                    <a:pt x="78" y="12"/>
                    <a:pt x="82" y="12"/>
                  </a:cubicBezTo>
                  <a:cubicBezTo>
                    <a:pt x="60" y="0"/>
                    <a:pt x="31" y="6"/>
                    <a:pt x="16" y="28"/>
                  </a:cubicBezTo>
                  <a:cubicBezTo>
                    <a:pt x="0" y="50"/>
                    <a:pt x="4" y="79"/>
                    <a:pt x="23" y="96"/>
                  </a:cubicBezTo>
                  <a:cubicBezTo>
                    <a:pt x="21" y="92"/>
                    <a:pt x="21" y="86"/>
                    <a:pt x="25" y="82"/>
                  </a:cubicBezTo>
                  <a:cubicBezTo>
                    <a:pt x="28" y="77"/>
                    <a:pt x="33" y="75"/>
                    <a:pt x="38" y="76"/>
                  </a:cubicBezTo>
                  <a:cubicBezTo>
                    <a:pt x="36" y="71"/>
                    <a:pt x="36" y="65"/>
                    <a:pt x="40" y="61"/>
                  </a:cubicBezTo>
                  <a:cubicBezTo>
                    <a:pt x="42" y="57"/>
                    <a:pt x="46" y="55"/>
                    <a:pt x="49" y="55"/>
                  </a:cubicBezTo>
                  <a:cubicBezTo>
                    <a:pt x="51" y="54"/>
                    <a:pt x="52" y="54"/>
                    <a:pt x="53" y="55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781021" y="549391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存在不足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268780" y="550026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设计行动</a:t>
            </a:r>
          </a:p>
        </p:txBody>
      </p:sp>
      <p:sp>
        <p:nvSpPr>
          <p:cNvPr id="44" name="任意多边形 43"/>
          <p:cNvSpPr/>
          <p:nvPr/>
        </p:nvSpPr>
        <p:spPr>
          <a:xfrm rot="5400000">
            <a:off x="5990727" y="4960287"/>
            <a:ext cx="361217" cy="1902952"/>
          </a:xfrm>
          <a:custGeom>
            <a:avLst/>
            <a:gdLst>
              <a:gd name="connsiteX0" fmla="*/ 0 w 361217"/>
              <a:gd name="connsiteY0" fmla="*/ 311394 h 1902952"/>
              <a:gd name="connsiteX1" fmla="*/ 180609 w 361217"/>
              <a:gd name="connsiteY1" fmla="*/ 0 h 1902952"/>
              <a:gd name="connsiteX2" fmla="*/ 361217 w 361217"/>
              <a:gd name="connsiteY2" fmla="*/ 311394 h 1902952"/>
              <a:gd name="connsiteX3" fmla="*/ 226065 w 361217"/>
              <a:gd name="connsiteY3" fmla="*/ 311394 h 1902952"/>
              <a:gd name="connsiteX4" fmla="*/ 175006 w 361217"/>
              <a:gd name="connsiteY4" fmla="*/ 1902952 h 1902952"/>
              <a:gd name="connsiteX5" fmla="*/ 123948 w 361217"/>
              <a:gd name="connsiteY5" fmla="*/ 311394 h 190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17" h="1902952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91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联系实际</a:t>
            </a: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</a:t>
            </a:r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心智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004234" y="44781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很少写长文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116136" y="2684248"/>
            <a:ext cx="1756224" cy="1430552"/>
            <a:chOff x="3496471" y="526162"/>
            <a:chExt cx="1395413" cy="1136645"/>
          </a:xfrm>
        </p:grpSpPr>
        <p:sp>
          <p:nvSpPr>
            <p:cNvPr id="42" name="Freeform 65"/>
            <p:cNvSpPr>
              <a:spLocks noEditPoints="1"/>
            </p:cNvSpPr>
            <p:nvPr/>
          </p:nvSpPr>
          <p:spPr bwMode="auto">
            <a:xfrm>
              <a:off x="3496471" y="526162"/>
              <a:ext cx="1395413" cy="1136645"/>
            </a:xfrm>
            <a:custGeom>
              <a:avLst/>
              <a:gdLst>
                <a:gd name="T0" fmla="*/ 0 w 369"/>
                <a:gd name="T1" fmla="*/ 0 h 300"/>
                <a:gd name="T2" fmla="*/ 369 w 369"/>
                <a:gd name="T3" fmla="*/ 300 h 300"/>
                <a:gd name="T4" fmla="*/ 365 w 369"/>
                <a:gd name="T5" fmla="*/ 0 h 300"/>
                <a:gd name="T6" fmla="*/ 184 w 369"/>
                <a:gd name="T7" fmla="*/ 246 h 300"/>
                <a:gd name="T8" fmla="*/ 187 w 369"/>
                <a:gd name="T9" fmla="*/ 246 h 300"/>
                <a:gd name="T10" fmla="*/ 327 w 369"/>
                <a:gd name="T11" fmla="*/ 253 h 300"/>
                <a:gd name="T12" fmla="*/ 44 w 369"/>
                <a:gd name="T13" fmla="*/ 238 h 300"/>
                <a:gd name="T14" fmla="*/ 190 w 369"/>
                <a:gd name="T15" fmla="*/ 236 h 300"/>
                <a:gd name="T16" fmla="*/ 328 w 369"/>
                <a:gd name="T17" fmla="*/ 42 h 300"/>
                <a:gd name="T18" fmla="*/ 182 w 369"/>
                <a:gd name="T19" fmla="*/ 236 h 300"/>
                <a:gd name="T20" fmla="*/ 46 w 369"/>
                <a:gd name="T21" fmla="*/ 38 h 300"/>
                <a:gd name="T22" fmla="*/ 182 w 369"/>
                <a:gd name="T23" fmla="*/ 236 h 300"/>
                <a:gd name="T24" fmla="*/ 34 w 369"/>
                <a:gd name="T25" fmla="*/ 102 h 300"/>
                <a:gd name="T26" fmla="*/ 21 w 369"/>
                <a:gd name="T27" fmla="*/ 163 h 300"/>
                <a:gd name="T28" fmla="*/ 10 w 369"/>
                <a:gd name="T29" fmla="*/ 101 h 300"/>
                <a:gd name="T30" fmla="*/ 22 w 369"/>
                <a:gd name="T31" fmla="*/ 171 h 300"/>
                <a:gd name="T32" fmla="*/ 31 w 369"/>
                <a:gd name="T33" fmla="*/ 220 h 300"/>
                <a:gd name="T34" fmla="*/ 13 w 369"/>
                <a:gd name="T35" fmla="*/ 220 h 300"/>
                <a:gd name="T36" fmla="*/ 22 w 369"/>
                <a:gd name="T37" fmla="*/ 171 h 300"/>
                <a:gd name="T38" fmla="*/ 31 w 369"/>
                <a:gd name="T39" fmla="*/ 229 h 300"/>
                <a:gd name="T40" fmla="*/ 13 w 369"/>
                <a:gd name="T41" fmla="*/ 229 h 300"/>
                <a:gd name="T42" fmla="*/ 13 w 369"/>
                <a:gd name="T43" fmla="*/ 36 h 300"/>
                <a:gd name="T44" fmla="*/ 31 w 369"/>
                <a:gd name="T45" fmla="*/ 35 h 300"/>
                <a:gd name="T46" fmla="*/ 21 w 369"/>
                <a:gd name="T47" fmla="*/ 90 h 300"/>
                <a:gd name="T48" fmla="*/ 13 w 369"/>
                <a:gd name="T49" fmla="*/ 36 h 300"/>
                <a:gd name="T50" fmla="*/ 170 w 369"/>
                <a:gd name="T51" fmla="*/ 261 h 300"/>
                <a:gd name="T52" fmla="*/ 202 w 369"/>
                <a:gd name="T53" fmla="*/ 275 h 300"/>
                <a:gd name="T54" fmla="*/ 210 w 369"/>
                <a:gd name="T55" fmla="*/ 261 h 300"/>
                <a:gd name="T56" fmla="*/ 162 w 369"/>
                <a:gd name="T57" fmla="*/ 283 h 300"/>
                <a:gd name="T58" fmla="*/ 335 w 369"/>
                <a:gd name="T59" fmla="*/ 218 h 300"/>
                <a:gd name="T60" fmla="*/ 350 w 369"/>
                <a:gd name="T61" fmla="*/ 181 h 300"/>
                <a:gd name="T62" fmla="*/ 335 w 369"/>
                <a:gd name="T63" fmla="*/ 218 h 300"/>
                <a:gd name="T64" fmla="*/ 336 w 369"/>
                <a:gd name="T65" fmla="*/ 102 h 300"/>
                <a:gd name="T66" fmla="*/ 350 w 369"/>
                <a:gd name="T67" fmla="*/ 139 h 300"/>
                <a:gd name="T68" fmla="*/ 336 w 369"/>
                <a:gd name="T69" fmla="*/ 86 h 300"/>
                <a:gd name="T70" fmla="*/ 350 w 369"/>
                <a:gd name="T71" fmla="*/ 50 h 300"/>
                <a:gd name="T72" fmla="*/ 336 w 369"/>
                <a:gd name="T73" fmla="*/ 8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9" h="300">
                  <a:moveTo>
                    <a:pt x="3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69" y="300"/>
                    <a:pt x="369" y="300"/>
                    <a:pt x="369" y="300"/>
                  </a:cubicBezTo>
                  <a:cubicBezTo>
                    <a:pt x="369" y="0"/>
                    <a:pt x="369" y="0"/>
                    <a:pt x="369" y="0"/>
                  </a:cubicBezTo>
                  <a:lnTo>
                    <a:pt x="365" y="0"/>
                  </a:lnTo>
                  <a:close/>
                  <a:moveTo>
                    <a:pt x="44" y="238"/>
                  </a:moveTo>
                  <a:cubicBezTo>
                    <a:pt x="120" y="224"/>
                    <a:pt x="184" y="246"/>
                    <a:pt x="184" y="246"/>
                  </a:cubicBezTo>
                  <a:cubicBezTo>
                    <a:pt x="186" y="246"/>
                    <a:pt x="186" y="246"/>
                    <a:pt x="186" y="246"/>
                  </a:cubicBezTo>
                  <a:cubicBezTo>
                    <a:pt x="187" y="246"/>
                    <a:pt x="187" y="246"/>
                    <a:pt x="187" y="246"/>
                  </a:cubicBezTo>
                  <a:cubicBezTo>
                    <a:pt x="188" y="246"/>
                    <a:pt x="255" y="222"/>
                    <a:pt x="327" y="238"/>
                  </a:cubicBezTo>
                  <a:cubicBezTo>
                    <a:pt x="327" y="243"/>
                    <a:pt x="327" y="250"/>
                    <a:pt x="327" y="253"/>
                  </a:cubicBezTo>
                  <a:cubicBezTo>
                    <a:pt x="319" y="253"/>
                    <a:pt x="52" y="253"/>
                    <a:pt x="44" y="253"/>
                  </a:cubicBezTo>
                  <a:cubicBezTo>
                    <a:pt x="44" y="250"/>
                    <a:pt x="44" y="244"/>
                    <a:pt x="44" y="238"/>
                  </a:cubicBezTo>
                  <a:close/>
                  <a:moveTo>
                    <a:pt x="327" y="230"/>
                  </a:moveTo>
                  <a:cubicBezTo>
                    <a:pt x="264" y="217"/>
                    <a:pt x="207" y="231"/>
                    <a:pt x="190" y="23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203" y="42"/>
                    <a:pt x="261" y="25"/>
                    <a:pt x="328" y="42"/>
                  </a:cubicBezTo>
                  <a:cubicBezTo>
                    <a:pt x="328" y="48"/>
                    <a:pt x="327" y="220"/>
                    <a:pt x="327" y="230"/>
                  </a:cubicBezTo>
                  <a:close/>
                  <a:moveTo>
                    <a:pt x="182" y="236"/>
                  </a:moveTo>
                  <a:cubicBezTo>
                    <a:pt x="165" y="231"/>
                    <a:pt x="110" y="218"/>
                    <a:pt x="44" y="230"/>
                  </a:cubicBezTo>
                  <a:cubicBezTo>
                    <a:pt x="44" y="220"/>
                    <a:pt x="46" y="45"/>
                    <a:pt x="46" y="38"/>
                  </a:cubicBezTo>
                  <a:cubicBezTo>
                    <a:pt x="113" y="24"/>
                    <a:pt x="169" y="42"/>
                    <a:pt x="182" y="46"/>
                  </a:cubicBezTo>
                  <a:lnTo>
                    <a:pt x="182" y="236"/>
                  </a:lnTo>
                  <a:close/>
                  <a:moveTo>
                    <a:pt x="22" y="98"/>
                  </a:moveTo>
                  <a:cubicBezTo>
                    <a:pt x="30" y="98"/>
                    <a:pt x="33" y="100"/>
                    <a:pt x="34" y="102"/>
                  </a:cubicBezTo>
                  <a:cubicBezTo>
                    <a:pt x="34" y="104"/>
                    <a:pt x="34" y="154"/>
                    <a:pt x="34" y="164"/>
                  </a:cubicBezTo>
                  <a:cubicBezTo>
                    <a:pt x="31" y="163"/>
                    <a:pt x="27" y="163"/>
                    <a:pt x="21" y="163"/>
                  </a:cubicBezTo>
                  <a:cubicBezTo>
                    <a:pt x="17" y="163"/>
                    <a:pt x="13" y="164"/>
                    <a:pt x="10" y="165"/>
                  </a:cubicBezTo>
                  <a:cubicBezTo>
                    <a:pt x="10" y="155"/>
                    <a:pt x="10" y="104"/>
                    <a:pt x="10" y="101"/>
                  </a:cubicBezTo>
                  <a:cubicBezTo>
                    <a:pt x="11" y="100"/>
                    <a:pt x="14" y="98"/>
                    <a:pt x="22" y="98"/>
                  </a:cubicBezTo>
                  <a:close/>
                  <a:moveTo>
                    <a:pt x="22" y="171"/>
                  </a:moveTo>
                  <a:cubicBezTo>
                    <a:pt x="25" y="171"/>
                    <a:pt x="28" y="171"/>
                    <a:pt x="31" y="172"/>
                  </a:cubicBezTo>
                  <a:cubicBezTo>
                    <a:pt x="31" y="197"/>
                    <a:pt x="31" y="216"/>
                    <a:pt x="31" y="220"/>
                  </a:cubicBezTo>
                  <a:cubicBezTo>
                    <a:pt x="28" y="219"/>
                    <a:pt x="25" y="219"/>
                    <a:pt x="22" y="219"/>
                  </a:cubicBezTo>
                  <a:cubicBezTo>
                    <a:pt x="18" y="219"/>
                    <a:pt x="16" y="219"/>
                    <a:pt x="13" y="220"/>
                  </a:cubicBezTo>
                  <a:cubicBezTo>
                    <a:pt x="13" y="216"/>
                    <a:pt x="13" y="197"/>
                    <a:pt x="13" y="172"/>
                  </a:cubicBezTo>
                  <a:cubicBezTo>
                    <a:pt x="16" y="172"/>
                    <a:pt x="19" y="171"/>
                    <a:pt x="22" y="171"/>
                  </a:cubicBezTo>
                  <a:close/>
                  <a:moveTo>
                    <a:pt x="22" y="227"/>
                  </a:moveTo>
                  <a:cubicBezTo>
                    <a:pt x="27" y="227"/>
                    <a:pt x="30" y="229"/>
                    <a:pt x="31" y="229"/>
                  </a:cubicBezTo>
                  <a:cubicBezTo>
                    <a:pt x="30" y="247"/>
                    <a:pt x="25" y="257"/>
                    <a:pt x="22" y="263"/>
                  </a:cubicBezTo>
                  <a:cubicBezTo>
                    <a:pt x="15" y="252"/>
                    <a:pt x="13" y="234"/>
                    <a:pt x="13" y="229"/>
                  </a:cubicBezTo>
                  <a:cubicBezTo>
                    <a:pt x="14" y="228"/>
                    <a:pt x="17" y="227"/>
                    <a:pt x="22" y="227"/>
                  </a:cubicBezTo>
                  <a:close/>
                  <a:moveTo>
                    <a:pt x="13" y="36"/>
                  </a:moveTo>
                  <a:cubicBezTo>
                    <a:pt x="15" y="34"/>
                    <a:pt x="17" y="32"/>
                    <a:pt x="22" y="32"/>
                  </a:cubicBezTo>
                  <a:cubicBezTo>
                    <a:pt x="27" y="32"/>
                    <a:pt x="30" y="34"/>
                    <a:pt x="31" y="35"/>
                  </a:cubicBezTo>
                  <a:cubicBezTo>
                    <a:pt x="31" y="36"/>
                    <a:pt x="31" y="60"/>
                    <a:pt x="31" y="91"/>
                  </a:cubicBezTo>
                  <a:cubicBezTo>
                    <a:pt x="28" y="90"/>
                    <a:pt x="25" y="90"/>
                    <a:pt x="21" y="90"/>
                  </a:cubicBezTo>
                  <a:cubicBezTo>
                    <a:pt x="18" y="90"/>
                    <a:pt x="16" y="90"/>
                    <a:pt x="13" y="91"/>
                  </a:cubicBezTo>
                  <a:cubicBezTo>
                    <a:pt x="13" y="60"/>
                    <a:pt x="13" y="37"/>
                    <a:pt x="13" y="36"/>
                  </a:cubicBezTo>
                  <a:close/>
                  <a:moveTo>
                    <a:pt x="162" y="261"/>
                  </a:moveTo>
                  <a:cubicBezTo>
                    <a:pt x="170" y="261"/>
                    <a:pt x="170" y="261"/>
                    <a:pt x="170" y="261"/>
                  </a:cubicBezTo>
                  <a:cubicBezTo>
                    <a:pt x="170" y="266"/>
                    <a:pt x="170" y="272"/>
                    <a:pt x="170" y="275"/>
                  </a:cubicBezTo>
                  <a:cubicBezTo>
                    <a:pt x="176" y="275"/>
                    <a:pt x="196" y="275"/>
                    <a:pt x="202" y="275"/>
                  </a:cubicBezTo>
                  <a:cubicBezTo>
                    <a:pt x="202" y="272"/>
                    <a:pt x="202" y="266"/>
                    <a:pt x="202" y="261"/>
                  </a:cubicBezTo>
                  <a:cubicBezTo>
                    <a:pt x="210" y="261"/>
                    <a:pt x="210" y="261"/>
                    <a:pt x="210" y="261"/>
                  </a:cubicBezTo>
                  <a:cubicBezTo>
                    <a:pt x="210" y="283"/>
                    <a:pt x="210" y="283"/>
                    <a:pt x="210" y="283"/>
                  </a:cubicBezTo>
                  <a:cubicBezTo>
                    <a:pt x="162" y="283"/>
                    <a:pt x="162" y="283"/>
                    <a:pt x="162" y="283"/>
                  </a:cubicBezTo>
                  <a:lnTo>
                    <a:pt x="162" y="261"/>
                  </a:lnTo>
                  <a:close/>
                  <a:moveTo>
                    <a:pt x="335" y="218"/>
                  </a:moveTo>
                  <a:cubicBezTo>
                    <a:pt x="335" y="181"/>
                    <a:pt x="335" y="181"/>
                    <a:pt x="335" y="181"/>
                  </a:cubicBezTo>
                  <a:cubicBezTo>
                    <a:pt x="350" y="181"/>
                    <a:pt x="350" y="181"/>
                    <a:pt x="350" y="181"/>
                  </a:cubicBezTo>
                  <a:cubicBezTo>
                    <a:pt x="350" y="218"/>
                    <a:pt x="350" y="218"/>
                    <a:pt x="350" y="218"/>
                  </a:cubicBezTo>
                  <a:lnTo>
                    <a:pt x="335" y="218"/>
                  </a:lnTo>
                  <a:close/>
                  <a:moveTo>
                    <a:pt x="336" y="139"/>
                  </a:moveTo>
                  <a:cubicBezTo>
                    <a:pt x="336" y="102"/>
                    <a:pt x="336" y="102"/>
                    <a:pt x="336" y="102"/>
                  </a:cubicBezTo>
                  <a:cubicBezTo>
                    <a:pt x="350" y="102"/>
                    <a:pt x="350" y="102"/>
                    <a:pt x="350" y="102"/>
                  </a:cubicBezTo>
                  <a:cubicBezTo>
                    <a:pt x="350" y="139"/>
                    <a:pt x="350" y="139"/>
                    <a:pt x="350" y="139"/>
                  </a:cubicBezTo>
                  <a:lnTo>
                    <a:pt x="336" y="139"/>
                  </a:lnTo>
                  <a:close/>
                  <a:moveTo>
                    <a:pt x="336" y="86"/>
                  </a:moveTo>
                  <a:cubicBezTo>
                    <a:pt x="336" y="50"/>
                    <a:pt x="336" y="50"/>
                    <a:pt x="336" y="50"/>
                  </a:cubicBezTo>
                  <a:cubicBezTo>
                    <a:pt x="350" y="50"/>
                    <a:pt x="350" y="50"/>
                    <a:pt x="350" y="50"/>
                  </a:cubicBezTo>
                  <a:cubicBezTo>
                    <a:pt x="350" y="86"/>
                    <a:pt x="350" y="86"/>
                    <a:pt x="350" y="86"/>
                  </a:cubicBezTo>
                  <a:lnTo>
                    <a:pt x="336" y="86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4319590" y="707136"/>
              <a:ext cx="309563" cy="57150"/>
            </a:xfrm>
            <a:custGeom>
              <a:avLst/>
              <a:gdLst>
                <a:gd name="T0" fmla="*/ 0 w 82"/>
                <a:gd name="T1" fmla="*/ 15 h 15"/>
                <a:gd name="T2" fmla="*/ 82 w 82"/>
                <a:gd name="T3" fmla="*/ 12 h 15"/>
                <a:gd name="T4" fmla="*/ 82 w 82"/>
                <a:gd name="T5" fmla="*/ 7 h 15"/>
                <a:gd name="T6" fmla="*/ 0 w 82"/>
                <a:gd name="T7" fmla="*/ 9 h 15"/>
                <a:gd name="T8" fmla="*/ 0 w 8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">
                  <a:moveTo>
                    <a:pt x="0" y="15"/>
                  </a:moveTo>
                  <a:cubicBezTo>
                    <a:pt x="34" y="6"/>
                    <a:pt x="74" y="11"/>
                    <a:pt x="82" y="1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3" y="5"/>
                    <a:pt x="34" y="0"/>
                    <a:pt x="0" y="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4319590" y="813498"/>
              <a:ext cx="309563" cy="55563"/>
            </a:xfrm>
            <a:custGeom>
              <a:avLst/>
              <a:gdLst>
                <a:gd name="T0" fmla="*/ 0 w 82"/>
                <a:gd name="T1" fmla="*/ 10 h 15"/>
                <a:gd name="T2" fmla="*/ 0 w 82"/>
                <a:gd name="T3" fmla="*/ 15 h 15"/>
                <a:gd name="T4" fmla="*/ 82 w 82"/>
                <a:gd name="T5" fmla="*/ 12 h 15"/>
                <a:gd name="T6" fmla="*/ 82 w 82"/>
                <a:gd name="T7" fmla="*/ 7 h 15"/>
                <a:gd name="T8" fmla="*/ 0 w 82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">
                  <a:moveTo>
                    <a:pt x="0" y="1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4" y="6"/>
                    <a:pt x="74" y="11"/>
                    <a:pt x="82" y="1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3" y="5"/>
                    <a:pt x="34" y="0"/>
                    <a:pt x="0" y="10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8"/>
            <p:cNvSpPr/>
            <p:nvPr/>
          </p:nvSpPr>
          <p:spPr bwMode="auto">
            <a:xfrm>
              <a:off x="4319590" y="923035"/>
              <a:ext cx="309563" cy="57150"/>
            </a:xfrm>
            <a:custGeom>
              <a:avLst/>
              <a:gdLst>
                <a:gd name="T0" fmla="*/ 82 w 82"/>
                <a:gd name="T1" fmla="*/ 12 h 15"/>
                <a:gd name="T2" fmla="*/ 82 w 82"/>
                <a:gd name="T3" fmla="*/ 6 h 15"/>
                <a:gd name="T4" fmla="*/ 0 w 82"/>
                <a:gd name="T5" fmla="*/ 9 h 15"/>
                <a:gd name="T6" fmla="*/ 0 w 82"/>
                <a:gd name="T7" fmla="*/ 15 h 15"/>
                <a:gd name="T8" fmla="*/ 82 w 82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">
                  <a:moveTo>
                    <a:pt x="82" y="12"/>
                  </a:moveTo>
                  <a:cubicBezTo>
                    <a:pt x="82" y="6"/>
                    <a:pt x="82" y="6"/>
                    <a:pt x="82" y="6"/>
                  </a:cubicBezTo>
                  <a:cubicBezTo>
                    <a:pt x="73" y="5"/>
                    <a:pt x="34" y="0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5"/>
                    <a:pt x="74" y="10"/>
                    <a:pt x="82" y="12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9"/>
            <p:cNvSpPr/>
            <p:nvPr/>
          </p:nvSpPr>
          <p:spPr bwMode="auto">
            <a:xfrm>
              <a:off x="4319590" y="1029397"/>
              <a:ext cx="309563" cy="55563"/>
            </a:xfrm>
            <a:custGeom>
              <a:avLst/>
              <a:gdLst>
                <a:gd name="T0" fmla="*/ 82 w 82"/>
                <a:gd name="T1" fmla="*/ 12 h 15"/>
                <a:gd name="T2" fmla="*/ 82 w 82"/>
                <a:gd name="T3" fmla="*/ 6 h 15"/>
                <a:gd name="T4" fmla="*/ 0 w 82"/>
                <a:gd name="T5" fmla="*/ 9 h 15"/>
                <a:gd name="T6" fmla="*/ 0 w 82"/>
                <a:gd name="T7" fmla="*/ 15 h 15"/>
                <a:gd name="T8" fmla="*/ 82 w 82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">
                  <a:moveTo>
                    <a:pt x="82" y="12"/>
                  </a:moveTo>
                  <a:cubicBezTo>
                    <a:pt x="82" y="6"/>
                    <a:pt x="82" y="6"/>
                    <a:pt x="82" y="6"/>
                  </a:cubicBezTo>
                  <a:cubicBezTo>
                    <a:pt x="73" y="5"/>
                    <a:pt x="34" y="0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5"/>
                    <a:pt x="74" y="11"/>
                    <a:pt x="82" y="12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0"/>
            <p:cNvSpPr/>
            <p:nvPr/>
          </p:nvSpPr>
          <p:spPr bwMode="auto">
            <a:xfrm>
              <a:off x="4319590" y="1135759"/>
              <a:ext cx="309563" cy="55563"/>
            </a:xfrm>
            <a:custGeom>
              <a:avLst/>
              <a:gdLst>
                <a:gd name="T0" fmla="*/ 82 w 82"/>
                <a:gd name="T1" fmla="*/ 12 h 15"/>
                <a:gd name="T2" fmla="*/ 82 w 82"/>
                <a:gd name="T3" fmla="*/ 6 h 15"/>
                <a:gd name="T4" fmla="*/ 0 w 82"/>
                <a:gd name="T5" fmla="*/ 9 h 15"/>
                <a:gd name="T6" fmla="*/ 0 w 82"/>
                <a:gd name="T7" fmla="*/ 15 h 15"/>
                <a:gd name="T8" fmla="*/ 82 w 82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">
                  <a:moveTo>
                    <a:pt x="82" y="12"/>
                  </a:moveTo>
                  <a:cubicBezTo>
                    <a:pt x="82" y="6"/>
                    <a:pt x="82" y="6"/>
                    <a:pt x="82" y="6"/>
                  </a:cubicBezTo>
                  <a:cubicBezTo>
                    <a:pt x="73" y="5"/>
                    <a:pt x="34" y="0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5"/>
                    <a:pt x="74" y="11"/>
                    <a:pt x="82" y="12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1"/>
            <p:cNvSpPr/>
            <p:nvPr/>
          </p:nvSpPr>
          <p:spPr bwMode="auto">
            <a:xfrm>
              <a:off x="4319589" y="1240534"/>
              <a:ext cx="309563" cy="57150"/>
            </a:xfrm>
            <a:custGeom>
              <a:avLst/>
              <a:gdLst>
                <a:gd name="T0" fmla="*/ 82 w 82"/>
                <a:gd name="T1" fmla="*/ 7 h 15"/>
                <a:gd name="T2" fmla="*/ 0 w 82"/>
                <a:gd name="T3" fmla="*/ 10 h 15"/>
                <a:gd name="T4" fmla="*/ 0 w 82"/>
                <a:gd name="T5" fmla="*/ 15 h 15"/>
                <a:gd name="T6" fmla="*/ 82 w 82"/>
                <a:gd name="T7" fmla="*/ 12 h 15"/>
                <a:gd name="T8" fmla="*/ 82 w 82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">
                  <a:moveTo>
                    <a:pt x="82" y="7"/>
                  </a:moveTo>
                  <a:cubicBezTo>
                    <a:pt x="73" y="5"/>
                    <a:pt x="34" y="0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6"/>
                    <a:pt x="74" y="11"/>
                    <a:pt x="82" y="12"/>
                  </a:cubicBezTo>
                  <a:lnTo>
                    <a:pt x="82" y="7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2"/>
            <p:cNvSpPr/>
            <p:nvPr/>
          </p:nvSpPr>
          <p:spPr bwMode="auto">
            <a:xfrm>
              <a:off x="3778252" y="710312"/>
              <a:ext cx="314325" cy="57150"/>
            </a:xfrm>
            <a:custGeom>
              <a:avLst/>
              <a:gdLst>
                <a:gd name="T0" fmla="*/ 0 w 83"/>
                <a:gd name="T1" fmla="*/ 11 h 15"/>
                <a:gd name="T2" fmla="*/ 83 w 83"/>
                <a:gd name="T3" fmla="*/ 15 h 15"/>
                <a:gd name="T4" fmla="*/ 83 w 83"/>
                <a:gd name="T5" fmla="*/ 9 h 15"/>
                <a:gd name="T6" fmla="*/ 0 w 83"/>
                <a:gd name="T7" fmla="*/ 5 h 15"/>
                <a:gd name="T8" fmla="*/ 0 w 83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">
                  <a:moveTo>
                    <a:pt x="0" y="11"/>
                  </a:moveTo>
                  <a:cubicBezTo>
                    <a:pt x="12" y="9"/>
                    <a:pt x="50" y="5"/>
                    <a:pt x="83" y="15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50" y="0"/>
                    <a:pt x="13" y="3"/>
                    <a:pt x="0" y="5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778252" y="816673"/>
              <a:ext cx="314325" cy="57150"/>
            </a:xfrm>
            <a:custGeom>
              <a:avLst/>
              <a:gdLst>
                <a:gd name="T0" fmla="*/ 0 w 83"/>
                <a:gd name="T1" fmla="*/ 5 h 15"/>
                <a:gd name="T2" fmla="*/ 0 w 83"/>
                <a:gd name="T3" fmla="*/ 11 h 15"/>
                <a:gd name="T4" fmla="*/ 83 w 83"/>
                <a:gd name="T5" fmla="*/ 15 h 15"/>
                <a:gd name="T6" fmla="*/ 83 w 83"/>
                <a:gd name="T7" fmla="*/ 9 h 15"/>
                <a:gd name="T8" fmla="*/ 0 w 83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2" y="9"/>
                    <a:pt x="50" y="5"/>
                    <a:pt x="83" y="15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50" y="0"/>
                    <a:pt x="13" y="4"/>
                    <a:pt x="0" y="5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778252" y="923035"/>
              <a:ext cx="314325" cy="57150"/>
            </a:xfrm>
            <a:custGeom>
              <a:avLst/>
              <a:gdLst>
                <a:gd name="T0" fmla="*/ 0 w 83"/>
                <a:gd name="T1" fmla="*/ 6 h 15"/>
                <a:gd name="T2" fmla="*/ 0 w 83"/>
                <a:gd name="T3" fmla="*/ 11 h 15"/>
                <a:gd name="T4" fmla="*/ 83 w 83"/>
                <a:gd name="T5" fmla="*/ 15 h 15"/>
                <a:gd name="T6" fmla="*/ 83 w 83"/>
                <a:gd name="T7" fmla="*/ 10 h 15"/>
                <a:gd name="T8" fmla="*/ 0 w 83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">
                  <a:moveTo>
                    <a:pt x="0" y="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2" y="10"/>
                    <a:pt x="50" y="6"/>
                    <a:pt x="83" y="15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0" y="0"/>
                    <a:pt x="13" y="4"/>
                    <a:pt x="0" y="6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5"/>
            <p:cNvSpPr/>
            <p:nvPr/>
          </p:nvSpPr>
          <p:spPr bwMode="auto">
            <a:xfrm>
              <a:off x="3778252" y="1029397"/>
              <a:ext cx="314325" cy="60325"/>
            </a:xfrm>
            <a:custGeom>
              <a:avLst/>
              <a:gdLst>
                <a:gd name="T0" fmla="*/ 83 w 83"/>
                <a:gd name="T1" fmla="*/ 16 h 16"/>
                <a:gd name="T2" fmla="*/ 83 w 83"/>
                <a:gd name="T3" fmla="*/ 10 h 16"/>
                <a:gd name="T4" fmla="*/ 0 w 83"/>
                <a:gd name="T5" fmla="*/ 6 h 16"/>
                <a:gd name="T6" fmla="*/ 0 w 83"/>
                <a:gd name="T7" fmla="*/ 11 h 16"/>
                <a:gd name="T8" fmla="*/ 83 w 8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6">
                  <a:moveTo>
                    <a:pt x="83" y="16"/>
                  </a:moveTo>
                  <a:cubicBezTo>
                    <a:pt x="83" y="10"/>
                    <a:pt x="83" y="10"/>
                    <a:pt x="83" y="10"/>
                  </a:cubicBezTo>
                  <a:cubicBezTo>
                    <a:pt x="50" y="0"/>
                    <a:pt x="13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10"/>
                    <a:pt x="50" y="6"/>
                    <a:pt x="83" y="16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6"/>
            <p:cNvSpPr/>
            <p:nvPr/>
          </p:nvSpPr>
          <p:spPr bwMode="auto">
            <a:xfrm>
              <a:off x="3778253" y="1138936"/>
              <a:ext cx="314325" cy="57150"/>
            </a:xfrm>
            <a:custGeom>
              <a:avLst/>
              <a:gdLst>
                <a:gd name="T0" fmla="*/ 83 w 83"/>
                <a:gd name="T1" fmla="*/ 15 h 15"/>
                <a:gd name="T2" fmla="*/ 83 w 83"/>
                <a:gd name="T3" fmla="*/ 9 h 15"/>
                <a:gd name="T4" fmla="*/ 0 w 83"/>
                <a:gd name="T5" fmla="*/ 5 h 15"/>
                <a:gd name="T6" fmla="*/ 0 w 83"/>
                <a:gd name="T7" fmla="*/ 11 h 15"/>
                <a:gd name="T8" fmla="*/ 83 w 8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">
                  <a:moveTo>
                    <a:pt x="83" y="15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50" y="0"/>
                    <a:pt x="13" y="3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9"/>
                    <a:pt x="50" y="5"/>
                    <a:pt x="83" y="15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7"/>
            <p:cNvSpPr/>
            <p:nvPr/>
          </p:nvSpPr>
          <p:spPr bwMode="auto">
            <a:xfrm>
              <a:off x="3778252" y="1245302"/>
              <a:ext cx="314325" cy="57150"/>
            </a:xfrm>
            <a:custGeom>
              <a:avLst/>
              <a:gdLst>
                <a:gd name="T0" fmla="*/ 83 w 83"/>
                <a:gd name="T1" fmla="*/ 9 h 15"/>
                <a:gd name="T2" fmla="*/ 0 w 83"/>
                <a:gd name="T3" fmla="*/ 5 h 15"/>
                <a:gd name="T4" fmla="*/ 0 w 83"/>
                <a:gd name="T5" fmla="*/ 11 h 15"/>
                <a:gd name="T6" fmla="*/ 83 w 83"/>
                <a:gd name="T7" fmla="*/ 15 h 15"/>
                <a:gd name="T8" fmla="*/ 83 w 8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">
                  <a:moveTo>
                    <a:pt x="83" y="9"/>
                  </a:moveTo>
                  <a:cubicBezTo>
                    <a:pt x="50" y="0"/>
                    <a:pt x="13" y="4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9"/>
                    <a:pt x="50" y="5"/>
                    <a:pt x="83" y="15"/>
                  </a:cubicBezTo>
                  <a:lnTo>
                    <a:pt x="83" y="9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276183" y="4448025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一周至少一长文、一总结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8847628" y="2725726"/>
            <a:ext cx="991574" cy="1454439"/>
            <a:chOff x="718145" y="3675064"/>
            <a:chExt cx="812800" cy="1192213"/>
          </a:xfrm>
        </p:grpSpPr>
        <p:sp>
          <p:nvSpPr>
            <p:cNvPr id="58" name="Rectangle 44"/>
            <p:cNvSpPr>
              <a:spLocks noChangeArrowheads="1"/>
            </p:cNvSpPr>
            <p:nvPr/>
          </p:nvSpPr>
          <p:spPr bwMode="auto">
            <a:xfrm>
              <a:off x="718145" y="3940177"/>
              <a:ext cx="60325" cy="927100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45"/>
            <p:cNvSpPr>
              <a:spLocks noChangeArrowheads="1"/>
            </p:cNvSpPr>
            <p:nvPr/>
          </p:nvSpPr>
          <p:spPr bwMode="auto">
            <a:xfrm>
              <a:off x="934045" y="3675064"/>
              <a:ext cx="177800" cy="17780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816570" y="3887789"/>
              <a:ext cx="714375" cy="979488"/>
            </a:xfrm>
            <a:custGeom>
              <a:avLst/>
              <a:gdLst>
                <a:gd name="T0" fmla="*/ 41 w 189"/>
                <a:gd name="T1" fmla="*/ 0 h 259"/>
                <a:gd name="T2" fmla="*/ 78 w 189"/>
                <a:gd name="T3" fmla="*/ 17 h 259"/>
                <a:gd name="T4" fmla="*/ 114 w 189"/>
                <a:gd name="T5" fmla="*/ 51 h 259"/>
                <a:gd name="T6" fmla="*/ 167 w 189"/>
                <a:gd name="T7" fmla="*/ 57 h 259"/>
                <a:gd name="T8" fmla="*/ 167 w 189"/>
                <a:gd name="T9" fmla="*/ 74 h 259"/>
                <a:gd name="T10" fmla="*/ 108 w 189"/>
                <a:gd name="T11" fmla="*/ 74 h 259"/>
                <a:gd name="T12" fmla="*/ 67 w 189"/>
                <a:gd name="T13" fmla="*/ 46 h 259"/>
                <a:gd name="T14" fmla="*/ 67 w 189"/>
                <a:gd name="T15" fmla="*/ 104 h 259"/>
                <a:gd name="T16" fmla="*/ 79 w 189"/>
                <a:gd name="T17" fmla="*/ 108 h 259"/>
                <a:gd name="T18" fmla="*/ 79 w 189"/>
                <a:gd name="T19" fmla="*/ 83 h 259"/>
                <a:gd name="T20" fmla="*/ 189 w 189"/>
                <a:gd name="T21" fmla="*/ 83 h 259"/>
                <a:gd name="T22" fmla="*/ 189 w 189"/>
                <a:gd name="T23" fmla="*/ 259 h 259"/>
                <a:gd name="T24" fmla="*/ 79 w 189"/>
                <a:gd name="T25" fmla="*/ 259 h 259"/>
                <a:gd name="T26" fmla="*/ 79 w 189"/>
                <a:gd name="T27" fmla="*/ 158 h 259"/>
                <a:gd name="T28" fmla="*/ 37 w 189"/>
                <a:gd name="T29" fmla="*/ 158 h 259"/>
                <a:gd name="T30" fmla="*/ 1 w 189"/>
                <a:gd name="T31" fmla="*/ 120 h 259"/>
                <a:gd name="T32" fmla="*/ 1 w 189"/>
                <a:gd name="T33" fmla="*/ 38 h 259"/>
                <a:gd name="T34" fmla="*/ 41 w 189"/>
                <a:gd name="T3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259">
                  <a:moveTo>
                    <a:pt x="41" y="0"/>
                  </a:moveTo>
                  <a:cubicBezTo>
                    <a:pt x="41" y="0"/>
                    <a:pt x="60" y="0"/>
                    <a:pt x="78" y="17"/>
                  </a:cubicBezTo>
                  <a:cubicBezTo>
                    <a:pt x="96" y="33"/>
                    <a:pt x="114" y="51"/>
                    <a:pt x="114" y="5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79" y="259"/>
                    <a:pt x="79" y="259"/>
                    <a:pt x="79" y="2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1" y="158"/>
                    <a:pt x="1" y="120"/>
                  </a:cubicBezTo>
                  <a:cubicBezTo>
                    <a:pt x="1" y="90"/>
                    <a:pt x="1" y="38"/>
                    <a:pt x="1" y="38"/>
                  </a:cubicBezTo>
                  <a:cubicBezTo>
                    <a:pt x="1" y="38"/>
                    <a:pt x="0" y="1"/>
                    <a:pt x="41" y="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7"/>
            <p:cNvSpPr/>
            <p:nvPr/>
          </p:nvSpPr>
          <p:spPr bwMode="auto">
            <a:xfrm>
              <a:off x="1322983" y="3940177"/>
              <a:ext cx="76200" cy="131763"/>
            </a:xfrm>
            <a:custGeom>
              <a:avLst/>
              <a:gdLst>
                <a:gd name="T0" fmla="*/ 0 w 48"/>
                <a:gd name="T1" fmla="*/ 7 h 83"/>
                <a:gd name="T2" fmla="*/ 21 w 48"/>
                <a:gd name="T3" fmla="*/ 0 h 83"/>
                <a:gd name="T4" fmla="*/ 48 w 48"/>
                <a:gd name="T5" fmla="*/ 83 h 83"/>
                <a:gd name="T6" fmla="*/ 24 w 48"/>
                <a:gd name="T7" fmla="*/ 81 h 83"/>
                <a:gd name="T8" fmla="*/ 0 w 48"/>
                <a:gd name="T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0" y="7"/>
                  </a:moveTo>
                  <a:lnTo>
                    <a:pt x="21" y="0"/>
                  </a:lnTo>
                  <a:lnTo>
                    <a:pt x="48" y="83"/>
                  </a:lnTo>
                  <a:lnTo>
                    <a:pt x="24" y="8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781021" y="549391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存在不足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68780" y="550026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设计行动</a:t>
            </a:r>
          </a:p>
        </p:txBody>
      </p:sp>
      <p:sp>
        <p:nvSpPr>
          <p:cNvPr id="35" name="任意多边形 34"/>
          <p:cNvSpPr/>
          <p:nvPr/>
        </p:nvSpPr>
        <p:spPr>
          <a:xfrm rot="5400000">
            <a:off x="5990727" y="4960287"/>
            <a:ext cx="361217" cy="1902952"/>
          </a:xfrm>
          <a:custGeom>
            <a:avLst/>
            <a:gdLst>
              <a:gd name="connsiteX0" fmla="*/ 0 w 361217"/>
              <a:gd name="connsiteY0" fmla="*/ 311394 h 1902952"/>
              <a:gd name="connsiteX1" fmla="*/ 180609 w 361217"/>
              <a:gd name="connsiteY1" fmla="*/ 0 h 1902952"/>
              <a:gd name="connsiteX2" fmla="*/ 361217 w 361217"/>
              <a:gd name="connsiteY2" fmla="*/ 311394 h 1902952"/>
              <a:gd name="connsiteX3" fmla="*/ 226065 w 361217"/>
              <a:gd name="connsiteY3" fmla="*/ 311394 h 1902952"/>
              <a:gd name="connsiteX4" fmla="*/ 175006 w 361217"/>
              <a:gd name="connsiteY4" fmla="*/ 1902952 h 1902952"/>
              <a:gd name="connsiteX5" fmla="*/ 123948 w 361217"/>
              <a:gd name="connsiteY5" fmla="*/ 311394 h 190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17" h="1902952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616858" y="201391"/>
            <a:ext cx="10958285" cy="6542308"/>
          </a:xfrm>
          <a:custGeom>
            <a:avLst/>
            <a:gdLst>
              <a:gd name="connsiteX0" fmla="*/ 0 w 10958285"/>
              <a:gd name="connsiteY0" fmla="*/ 0 h 696683"/>
              <a:gd name="connsiteX1" fmla="*/ 10958285 w 10958285"/>
              <a:gd name="connsiteY1" fmla="*/ 0 h 696683"/>
              <a:gd name="connsiteX2" fmla="*/ 10958285 w 10958285"/>
              <a:gd name="connsiteY2" fmla="*/ 696683 h 696683"/>
              <a:gd name="connsiteX3" fmla="*/ 0 w 10958285"/>
              <a:gd name="connsiteY3" fmla="*/ 696683 h 696683"/>
              <a:gd name="connsiteX4" fmla="*/ 0 w 10958285"/>
              <a:gd name="connsiteY4" fmla="*/ 0 h 696683"/>
              <a:gd name="connsiteX0-1" fmla="*/ 0 w 10958285"/>
              <a:gd name="connsiteY0-2" fmla="*/ 0 h 696683"/>
              <a:gd name="connsiteX1-3" fmla="*/ 10958285 w 10958285"/>
              <a:gd name="connsiteY1-4" fmla="*/ 0 h 696683"/>
              <a:gd name="connsiteX2-5" fmla="*/ 10958285 w 10958285"/>
              <a:gd name="connsiteY2-6" fmla="*/ 696683 h 696683"/>
              <a:gd name="connsiteX3-7" fmla="*/ 0 w 10958285"/>
              <a:gd name="connsiteY3-8" fmla="*/ 696683 h 696683"/>
              <a:gd name="connsiteX4-9" fmla="*/ 0 w 10958285"/>
              <a:gd name="connsiteY4-10" fmla="*/ 0 h 696683"/>
              <a:gd name="connsiteX0-11" fmla="*/ 0 w 10958285"/>
              <a:gd name="connsiteY0-12" fmla="*/ 0 h 696683"/>
              <a:gd name="connsiteX1-13" fmla="*/ 10958285 w 10958285"/>
              <a:gd name="connsiteY1-14" fmla="*/ 0 h 696683"/>
              <a:gd name="connsiteX2-15" fmla="*/ 10958285 w 10958285"/>
              <a:gd name="connsiteY2-16" fmla="*/ 696683 h 696683"/>
              <a:gd name="connsiteX3-17" fmla="*/ 0 w 10958285"/>
              <a:gd name="connsiteY3-18" fmla="*/ 696683 h 696683"/>
              <a:gd name="connsiteX4-19" fmla="*/ 0 w 10958285"/>
              <a:gd name="connsiteY4-20" fmla="*/ 0 h 696683"/>
              <a:gd name="connsiteX0-21" fmla="*/ 0 w 10958285"/>
              <a:gd name="connsiteY0-22" fmla="*/ 1830 h 698513"/>
              <a:gd name="connsiteX1-23" fmla="*/ 5422421 w 10958285"/>
              <a:gd name="connsiteY1-24" fmla="*/ 480795 h 698513"/>
              <a:gd name="connsiteX2-25" fmla="*/ 10958285 w 10958285"/>
              <a:gd name="connsiteY2-26" fmla="*/ 1830 h 698513"/>
              <a:gd name="connsiteX3-27" fmla="*/ 10958285 w 10958285"/>
              <a:gd name="connsiteY3-28" fmla="*/ 698513 h 698513"/>
              <a:gd name="connsiteX4-29" fmla="*/ 0 w 10958285"/>
              <a:gd name="connsiteY4-30" fmla="*/ 698513 h 698513"/>
              <a:gd name="connsiteX5" fmla="*/ 0 w 10958285"/>
              <a:gd name="connsiteY5" fmla="*/ 1830 h 698513"/>
              <a:gd name="connsiteX0-31" fmla="*/ 0 w 10958285"/>
              <a:gd name="connsiteY0-32" fmla="*/ 1830 h 698513"/>
              <a:gd name="connsiteX1-33" fmla="*/ 5422421 w 10958285"/>
              <a:gd name="connsiteY1-34" fmla="*/ 480795 h 698513"/>
              <a:gd name="connsiteX2-35" fmla="*/ 10958285 w 10958285"/>
              <a:gd name="connsiteY2-36" fmla="*/ 1830 h 698513"/>
              <a:gd name="connsiteX3-37" fmla="*/ 10958285 w 10958285"/>
              <a:gd name="connsiteY3-38" fmla="*/ 698513 h 698513"/>
              <a:gd name="connsiteX4-39" fmla="*/ 0 w 10958285"/>
              <a:gd name="connsiteY4-40" fmla="*/ 698513 h 698513"/>
              <a:gd name="connsiteX5-41" fmla="*/ 0 w 10958285"/>
              <a:gd name="connsiteY5-42" fmla="*/ 1830 h 698513"/>
              <a:gd name="connsiteX0-43" fmla="*/ 0 w 10958285"/>
              <a:gd name="connsiteY0-44" fmla="*/ 1830 h 698513"/>
              <a:gd name="connsiteX1-45" fmla="*/ 5422421 w 10958285"/>
              <a:gd name="connsiteY1-46" fmla="*/ 480795 h 698513"/>
              <a:gd name="connsiteX2-47" fmla="*/ 10958285 w 10958285"/>
              <a:gd name="connsiteY2-48" fmla="*/ 1830 h 698513"/>
              <a:gd name="connsiteX3-49" fmla="*/ 10958285 w 10958285"/>
              <a:gd name="connsiteY3-50" fmla="*/ 698513 h 698513"/>
              <a:gd name="connsiteX4-51" fmla="*/ 0 w 10958285"/>
              <a:gd name="connsiteY4-52" fmla="*/ 698513 h 698513"/>
              <a:gd name="connsiteX5-53" fmla="*/ 0 w 10958285"/>
              <a:gd name="connsiteY5-54" fmla="*/ 1830 h 698513"/>
              <a:gd name="connsiteX0-55" fmla="*/ 0 w 10958285"/>
              <a:gd name="connsiteY0-56" fmla="*/ 0 h 696683"/>
              <a:gd name="connsiteX1-57" fmla="*/ 5422421 w 10958285"/>
              <a:gd name="connsiteY1-58" fmla="*/ 478965 h 696683"/>
              <a:gd name="connsiteX2-59" fmla="*/ 10958285 w 10958285"/>
              <a:gd name="connsiteY2-60" fmla="*/ 0 h 696683"/>
              <a:gd name="connsiteX3-61" fmla="*/ 10958285 w 10958285"/>
              <a:gd name="connsiteY3-62" fmla="*/ 696683 h 696683"/>
              <a:gd name="connsiteX4-63" fmla="*/ 0 w 10958285"/>
              <a:gd name="connsiteY4-64" fmla="*/ 696683 h 696683"/>
              <a:gd name="connsiteX5-65" fmla="*/ 0 w 10958285"/>
              <a:gd name="connsiteY5-66" fmla="*/ 0 h 696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</a:cxnLst>
            <a:rect l="l" t="t" r="r" b="b"/>
            <a:pathLst>
              <a:path w="10958285" h="696683">
                <a:moveTo>
                  <a:pt x="0" y="0"/>
                </a:moveTo>
                <a:cubicBezTo>
                  <a:pt x="918251" y="137885"/>
                  <a:pt x="2913869" y="493479"/>
                  <a:pt x="5422421" y="478965"/>
                </a:cubicBezTo>
                <a:cubicBezTo>
                  <a:pt x="7248802" y="478965"/>
                  <a:pt x="10050156" y="108857"/>
                  <a:pt x="10958285" y="0"/>
                </a:cubicBezTo>
                <a:lnTo>
                  <a:pt x="10958285" y="696683"/>
                </a:lnTo>
                <a:lnTo>
                  <a:pt x="0" y="696683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5750" y="1"/>
            <a:ext cx="11614103" cy="6521823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52258" y="451660"/>
            <a:ext cx="6957800" cy="5361198"/>
            <a:chOff x="1716530" y="27785"/>
            <a:chExt cx="8057028" cy="6208186"/>
          </a:xfrm>
        </p:grpSpPr>
        <p:sp>
          <p:nvSpPr>
            <p:cNvPr id="5" name="矩形 3"/>
            <p:cNvSpPr/>
            <p:nvPr/>
          </p:nvSpPr>
          <p:spPr>
            <a:xfrm rot="8910665" flipH="1">
              <a:off x="3549976" y="3206412"/>
              <a:ext cx="5874298" cy="3029559"/>
            </a:xfrm>
            <a:custGeom>
              <a:avLst/>
              <a:gdLst>
                <a:gd name="connsiteX0" fmla="*/ 0 w 1402228"/>
                <a:gd name="connsiteY0" fmla="*/ 0 h 900113"/>
                <a:gd name="connsiteX1" fmla="*/ 1402228 w 1402228"/>
                <a:gd name="connsiteY1" fmla="*/ 0 h 900113"/>
                <a:gd name="connsiteX2" fmla="*/ 1402228 w 1402228"/>
                <a:gd name="connsiteY2" fmla="*/ 900113 h 900113"/>
                <a:gd name="connsiteX3" fmla="*/ 0 w 1402228"/>
                <a:gd name="connsiteY3" fmla="*/ 900113 h 900113"/>
                <a:gd name="connsiteX4" fmla="*/ 0 w 1402228"/>
                <a:gd name="connsiteY4" fmla="*/ 0 h 900113"/>
                <a:gd name="connsiteX0-1" fmla="*/ 0 w 1402228"/>
                <a:gd name="connsiteY0-2" fmla="*/ 0 h 900113"/>
                <a:gd name="connsiteX1-3" fmla="*/ 1402228 w 1402228"/>
                <a:gd name="connsiteY1-4" fmla="*/ 0 h 900113"/>
                <a:gd name="connsiteX2-5" fmla="*/ 1402228 w 1402228"/>
                <a:gd name="connsiteY2-6" fmla="*/ 900113 h 900113"/>
                <a:gd name="connsiteX3-7" fmla="*/ 0 w 1402228"/>
                <a:gd name="connsiteY3-8" fmla="*/ 900113 h 900113"/>
                <a:gd name="connsiteX4-9" fmla="*/ 470366 w 1402228"/>
                <a:gd name="connsiteY4-10" fmla="*/ 454026 h 900113"/>
                <a:gd name="connsiteX5" fmla="*/ 0 w 1402228"/>
                <a:gd name="connsiteY5" fmla="*/ 0 h 900113"/>
                <a:gd name="connsiteX0-11" fmla="*/ 0 w 1402228"/>
                <a:gd name="connsiteY0-12" fmla="*/ 0 h 900113"/>
                <a:gd name="connsiteX1-13" fmla="*/ 1402228 w 1402228"/>
                <a:gd name="connsiteY1-14" fmla="*/ 0 h 900113"/>
                <a:gd name="connsiteX2-15" fmla="*/ 1402228 w 1402228"/>
                <a:gd name="connsiteY2-16" fmla="*/ 900113 h 900113"/>
                <a:gd name="connsiteX3-17" fmla="*/ 0 w 1402228"/>
                <a:gd name="connsiteY3-18" fmla="*/ 900113 h 900113"/>
                <a:gd name="connsiteX4-19" fmla="*/ 470366 w 1402228"/>
                <a:gd name="connsiteY4-20" fmla="*/ 454026 h 900113"/>
                <a:gd name="connsiteX5-21" fmla="*/ 0 w 1402228"/>
                <a:gd name="connsiteY5-22" fmla="*/ 0 h 900113"/>
                <a:gd name="connsiteX0-23" fmla="*/ 0 w 1402228"/>
                <a:gd name="connsiteY0-24" fmla="*/ 0 h 900113"/>
                <a:gd name="connsiteX1-25" fmla="*/ 1402228 w 1402228"/>
                <a:gd name="connsiteY1-26" fmla="*/ 0 h 900113"/>
                <a:gd name="connsiteX2-27" fmla="*/ 1402228 w 1402228"/>
                <a:gd name="connsiteY2-28" fmla="*/ 900113 h 900113"/>
                <a:gd name="connsiteX3-29" fmla="*/ 0 w 1402228"/>
                <a:gd name="connsiteY3-30" fmla="*/ 900113 h 900113"/>
                <a:gd name="connsiteX4-31" fmla="*/ 470366 w 1402228"/>
                <a:gd name="connsiteY4-32" fmla="*/ 454026 h 900113"/>
                <a:gd name="connsiteX5-33" fmla="*/ 0 w 1402228"/>
                <a:gd name="connsiteY5-34" fmla="*/ 0 h 900113"/>
                <a:gd name="connsiteX0-35" fmla="*/ 0 w 1482854"/>
                <a:gd name="connsiteY0-36" fmla="*/ 0 h 900113"/>
                <a:gd name="connsiteX1-37" fmla="*/ 1402228 w 1482854"/>
                <a:gd name="connsiteY1-38" fmla="*/ 0 h 900113"/>
                <a:gd name="connsiteX2-39" fmla="*/ 1482854 w 1482854"/>
                <a:gd name="connsiteY2-40" fmla="*/ 572117 h 900113"/>
                <a:gd name="connsiteX3-41" fmla="*/ 0 w 1482854"/>
                <a:gd name="connsiteY3-42" fmla="*/ 900113 h 900113"/>
                <a:gd name="connsiteX4-43" fmla="*/ 470366 w 1482854"/>
                <a:gd name="connsiteY4-44" fmla="*/ 454026 h 900113"/>
                <a:gd name="connsiteX5-45" fmla="*/ 0 w 1482854"/>
                <a:gd name="connsiteY5-46" fmla="*/ 0 h 900113"/>
                <a:gd name="connsiteX0-47" fmla="*/ 0 w 3692155"/>
                <a:gd name="connsiteY0-48" fmla="*/ 744895 h 1645008"/>
                <a:gd name="connsiteX1-49" fmla="*/ 3692155 w 3692155"/>
                <a:gd name="connsiteY1-50" fmla="*/ 0 h 1645008"/>
                <a:gd name="connsiteX2-51" fmla="*/ 1482854 w 3692155"/>
                <a:gd name="connsiteY2-52" fmla="*/ 1317012 h 1645008"/>
                <a:gd name="connsiteX3-53" fmla="*/ 0 w 3692155"/>
                <a:gd name="connsiteY3-54" fmla="*/ 1645008 h 1645008"/>
                <a:gd name="connsiteX4-55" fmla="*/ 470366 w 3692155"/>
                <a:gd name="connsiteY4-56" fmla="*/ 1198921 h 1645008"/>
                <a:gd name="connsiteX5-57" fmla="*/ 0 w 3692155"/>
                <a:gd name="connsiteY5-58" fmla="*/ 744895 h 1645008"/>
                <a:gd name="connsiteX0-59" fmla="*/ 0 w 3835209"/>
                <a:gd name="connsiteY0-60" fmla="*/ 806894 h 1645008"/>
                <a:gd name="connsiteX1-61" fmla="*/ 3835209 w 3835209"/>
                <a:gd name="connsiteY1-62" fmla="*/ 0 h 1645008"/>
                <a:gd name="connsiteX2-63" fmla="*/ 1625908 w 3835209"/>
                <a:gd name="connsiteY2-64" fmla="*/ 1317012 h 1645008"/>
                <a:gd name="connsiteX3-65" fmla="*/ 143054 w 3835209"/>
                <a:gd name="connsiteY3-66" fmla="*/ 1645008 h 1645008"/>
                <a:gd name="connsiteX4-67" fmla="*/ 613420 w 3835209"/>
                <a:gd name="connsiteY4-68" fmla="*/ 1198921 h 1645008"/>
                <a:gd name="connsiteX5-69" fmla="*/ 0 w 3835209"/>
                <a:gd name="connsiteY5-70" fmla="*/ 806894 h 1645008"/>
                <a:gd name="connsiteX0-71" fmla="*/ 0 w 3835209"/>
                <a:gd name="connsiteY0-72" fmla="*/ 806894 h 1645008"/>
                <a:gd name="connsiteX1-73" fmla="*/ 3835209 w 3835209"/>
                <a:gd name="connsiteY1-74" fmla="*/ 0 h 1645008"/>
                <a:gd name="connsiteX2-75" fmla="*/ 1625908 w 3835209"/>
                <a:gd name="connsiteY2-76" fmla="*/ 1317012 h 1645008"/>
                <a:gd name="connsiteX3-77" fmla="*/ 143054 w 3835209"/>
                <a:gd name="connsiteY3-78" fmla="*/ 1645008 h 1645008"/>
                <a:gd name="connsiteX4-79" fmla="*/ 1024103 w 3835209"/>
                <a:gd name="connsiteY4-80" fmla="*/ 1014370 h 1645008"/>
                <a:gd name="connsiteX5-81" fmla="*/ 0 w 3835209"/>
                <a:gd name="connsiteY5-82" fmla="*/ 806894 h 1645008"/>
                <a:gd name="connsiteX0-83" fmla="*/ 0 w 3835209"/>
                <a:gd name="connsiteY0-84" fmla="*/ 806894 h 1645008"/>
                <a:gd name="connsiteX1-85" fmla="*/ 3835209 w 3835209"/>
                <a:gd name="connsiteY1-86" fmla="*/ 0 h 1645008"/>
                <a:gd name="connsiteX2-87" fmla="*/ 1418753 w 3835209"/>
                <a:gd name="connsiteY2-88" fmla="*/ 1370490 h 1645008"/>
                <a:gd name="connsiteX3-89" fmla="*/ 143054 w 3835209"/>
                <a:gd name="connsiteY3-90" fmla="*/ 1645008 h 1645008"/>
                <a:gd name="connsiteX4-91" fmla="*/ 1024103 w 3835209"/>
                <a:gd name="connsiteY4-92" fmla="*/ 1014370 h 1645008"/>
                <a:gd name="connsiteX5-93" fmla="*/ 0 w 3835209"/>
                <a:gd name="connsiteY5-94" fmla="*/ 806894 h 1645008"/>
                <a:gd name="connsiteX0-95" fmla="*/ 0 w 3836579"/>
                <a:gd name="connsiteY0-96" fmla="*/ 812081 h 1650195"/>
                <a:gd name="connsiteX1-97" fmla="*/ 3836579 w 3836579"/>
                <a:gd name="connsiteY1-98" fmla="*/ 0 h 1650195"/>
                <a:gd name="connsiteX2-99" fmla="*/ 1418753 w 3836579"/>
                <a:gd name="connsiteY2-100" fmla="*/ 1375677 h 1650195"/>
                <a:gd name="connsiteX3-101" fmla="*/ 143054 w 3836579"/>
                <a:gd name="connsiteY3-102" fmla="*/ 1650195 h 1650195"/>
                <a:gd name="connsiteX4-103" fmla="*/ 1024103 w 3836579"/>
                <a:gd name="connsiteY4-104" fmla="*/ 1019557 h 1650195"/>
                <a:gd name="connsiteX5-105" fmla="*/ 0 w 3836579"/>
                <a:gd name="connsiteY5-106" fmla="*/ 812081 h 16501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836579" h="1650195">
                  <a:moveTo>
                    <a:pt x="0" y="812081"/>
                  </a:moveTo>
                  <a:lnTo>
                    <a:pt x="3836579" y="0"/>
                  </a:lnTo>
                  <a:lnTo>
                    <a:pt x="1418753" y="1375677"/>
                  </a:lnTo>
                  <a:lnTo>
                    <a:pt x="143054" y="1650195"/>
                  </a:lnTo>
                  <a:lnTo>
                    <a:pt x="1024103" y="1019557"/>
                  </a:lnTo>
                  <a:lnTo>
                    <a:pt x="0" y="81208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矩形 3"/>
            <p:cNvSpPr/>
            <p:nvPr/>
          </p:nvSpPr>
          <p:spPr>
            <a:xfrm rot="8910665" flipH="1">
              <a:off x="2058683" y="539060"/>
              <a:ext cx="5982344" cy="2946996"/>
            </a:xfrm>
            <a:custGeom>
              <a:avLst/>
              <a:gdLst>
                <a:gd name="connsiteX0" fmla="*/ 0 w 1402228"/>
                <a:gd name="connsiteY0" fmla="*/ 0 h 900113"/>
                <a:gd name="connsiteX1" fmla="*/ 1402228 w 1402228"/>
                <a:gd name="connsiteY1" fmla="*/ 0 h 900113"/>
                <a:gd name="connsiteX2" fmla="*/ 1402228 w 1402228"/>
                <a:gd name="connsiteY2" fmla="*/ 900113 h 900113"/>
                <a:gd name="connsiteX3" fmla="*/ 0 w 1402228"/>
                <a:gd name="connsiteY3" fmla="*/ 900113 h 900113"/>
                <a:gd name="connsiteX4" fmla="*/ 0 w 1402228"/>
                <a:gd name="connsiteY4" fmla="*/ 0 h 900113"/>
                <a:gd name="connsiteX0-1" fmla="*/ 0 w 1402228"/>
                <a:gd name="connsiteY0-2" fmla="*/ 0 h 900113"/>
                <a:gd name="connsiteX1-3" fmla="*/ 1402228 w 1402228"/>
                <a:gd name="connsiteY1-4" fmla="*/ 0 h 900113"/>
                <a:gd name="connsiteX2-5" fmla="*/ 1402228 w 1402228"/>
                <a:gd name="connsiteY2-6" fmla="*/ 900113 h 900113"/>
                <a:gd name="connsiteX3-7" fmla="*/ 0 w 1402228"/>
                <a:gd name="connsiteY3-8" fmla="*/ 900113 h 900113"/>
                <a:gd name="connsiteX4-9" fmla="*/ 470366 w 1402228"/>
                <a:gd name="connsiteY4-10" fmla="*/ 454026 h 900113"/>
                <a:gd name="connsiteX5" fmla="*/ 0 w 1402228"/>
                <a:gd name="connsiteY5" fmla="*/ 0 h 900113"/>
                <a:gd name="connsiteX0-11" fmla="*/ 0 w 1402228"/>
                <a:gd name="connsiteY0-12" fmla="*/ 0 h 900113"/>
                <a:gd name="connsiteX1-13" fmla="*/ 1402228 w 1402228"/>
                <a:gd name="connsiteY1-14" fmla="*/ 0 h 900113"/>
                <a:gd name="connsiteX2-15" fmla="*/ 1402228 w 1402228"/>
                <a:gd name="connsiteY2-16" fmla="*/ 900113 h 900113"/>
                <a:gd name="connsiteX3-17" fmla="*/ 0 w 1402228"/>
                <a:gd name="connsiteY3-18" fmla="*/ 900113 h 900113"/>
                <a:gd name="connsiteX4-19" fmla="*/ 470366 w 1402228"/>
                <a:gd name="connsiteY4-20" fmla="*/ 454026 h 900113"/>
                <a:gd name="connsiteX5-21" fmla="*/ 0 w 1402228"/>
                <a:gd name="connsiteY5-22" fmla="*/ 0 h 900113"/>
                <a:gd name="connsiteX0-23" fmla="*/ 0 w 1402228"/>
                <a:gd name="connsiteY0-24" fmla="*/ 0 h 900113"/>
                <a:gd name="connsiteX1-25" fmla="*/ 1402228 w 1402228"/>
                <a:gd name="connsiteY1-26" fmla="*/ 0 h 900113"/>
                <a:gd name="connsiteX2-27" fmla="*/ 1402228 w 1402228"/>
                <a:gd name="connsiteY2-28" fmla="*/ 900113 h 900113"/>
                <a:gd name="connsiteX3-29" fmla="*/ 0 w 1402228"/>
                <a:gd name="connsiteY3-30" fmla="*/ 900113 h 900113"/>
                <a:gd name="connsiteX4-31" fmla="*/ 470366 w 1402228"/>
                <a:gd name="connsiteY4-32" fmla="*/ 454026 h 900113"/>
                <a:gd name="connsiteX5-33" fmla="*/ 0 w 1402228"/>
                <a:gd name="connsiteY5-34" fmla="*/ 0 h 900113"/>
                <a:gd name="connsiteX0-35" fmla="*/ 0 w 1482854"/>
                <a:gd name="connsiteY0-36" fmla="*/ 0 h 900113"/>
                <a:gd name="connsiteX1-37" fmla="*/ 1402228 w 1482854"/>
                <a:gd name="connsiteY1-38" fmla="*/ 0 h 900113"/>
                <a:gd name="connsiteX2-39" fmla="*/ 1482854 w 1482854"/>
                <a:gd name="connsiteY2-40" fmla="*/ 572117 h 900113"/>
                <a:gd name="connsiteX3-41" fmla="*/ 0 w 1482854"/>
                <a:gd name="connsiteY3-42" fmla="*/ 900113 h 900113"/>
                <a:gd name="connsiteX4-43" fmla="*/ 470366 w 1482854"/>
                <a:gd name="connsiteY4-44" fmla="*/ 454026 h 900113"/>
                <a:gd name="connsiteX5-45" fmla="*/ 0 w 1482854"/>
                <a:gd name="connsiteY5-46" fmla="*/ 0 h 900113"/>
                <a:gd name="connsiteX0-47" fmla="*/ 0 w 3692155"/>
                <a:gd name="connsiteY0-48" fmla="*/ 744895 h 1645008"/>
                <a:gd name="connsiteX1-49" fmla="*/ 3692155 w 3692155"/>
                <a:gd name="connsiteY1-50" fmla="*/ 0 h 1645008"/>
                <a:gd name="connsiteX2-51" fmla="*/ 1482854 w 3692155"/>
                <a:gd name="connsiteY2-52" fmla="*/ 1317012 h 1645008"/>
                <a:gd name="connsiteX3-53" fmla="*/ 0 w 3692155"/>
                <a:gd name="connsiteY3-54" fmla="*/ 1645008 h 1645008"/>
                <a:gd name="connsiteX4-55" fmla="*/ 470366 w 3692155"/>
                <a:gd name="connsiteY4-56" fmla="*/ 1198921 h 1645008"/>
                <a:gd name="connsiteX5-57" fmla="*/ 0 w 3692155"/>
                <a:gd name="connsiteY5-58" fmla="*/ 744895 h 1645008"/>
                <a:gd name="connsiteX0-59" fmla="*/ 0 w 3835209"/>
                <a:gd name="connsiteY0-60" fmla="*/ 806894 h 1645008"/>
                <a:gd name="connsiteX1-61" fmla="*/ 3835209 w 3835209"/>
                <a:gd name="connsiteY1-62" fmla="*/ 0 h 1645008"/>
                <a:gd name="connsiteX2-63" fmla="*/ 1625908 w 3835209"/>
                <a:gd name="connsiteY2-64" fmla="*/ 1317012 h 1645008"/>
                <a:gd name="connsiteX3-65" fmla="*/ 143054 w 3835209"/>
                <a:gd name="connsiteY3-66" fmla="*/ 1645008 h 1645008"/>
                <a:gd name="connsiteX4-67" fmla="*/ 613420 w 3835209"/>
                <a:gd name="connsiteY4-68" fmla="*/ 1198921 h 1645008"/>
                <a:gd name="connsiteX5-69" fmla="*/ 0 w 3835209"/>
                <a:gd name="connsiteY5-70" fmla="*/ 806894 h 1645008"/>
                <a:gd name="connsiteX0-71" fmla="*/ 0 w 3835209"/>
                <a:gd name="connsiteY0-72" fmla="*/ 806894 h 1645008"/>
                <a:gd name="connsiteX1-73" fmla="*/ 3835209 w 3835209"/>
                <a:gd name="connsiteY1-74" fmla="*/ 0 h 1645008"/>
                <a:gd name="connsiteX2-75" fmla="*/ 1625908 w 3835209"/>
                <a:gd name="connsiteY2-76" fmla="*/ 1317012 h 1645008"/>
                <a:gd name="connsiteX3-77" fmla="*/ 143054 w 3835209"/>
                <a:gd name="connsiteY3-78" fmla="*/ 1645008 h 1645008"/>
                <a:gd name="connsiteX4-79" fmla="*/ 1024103 w 3835209"/>
                <a:gd name="connsiteY4-80" fmla="*/ 1014370 h 1645008"/>
                <a:gd name="connsiteX5-81" fmla="*/ 0 w 3835209"/>
                <a:gd name="connsiteY5-82" fmla="*/ 806894 h 1645008"/>
                <a:gd name="connsiteX0-83" fmla="*/ 0 w 3835209"/>
                <a:gd name="connsiteY0-84" fmla="*/ 806894 h 1645008"/>
                <a:gd name="connsiteX1-85" fmla="*/ 3835209 w 3835209"/>
                <a:gd name="connsiteY1-86" fmla="*/ 0 h 1645008"/>
                <a:gd name="connsiteX2-87" fmla="*/ 1418753 w 3835209"/>
                <a:gd name="connsiteY2-88" fmla="*/ 1370490 h 1645008"/>
                <a:gd name="connsiteX3-89" fmla="*/ 143054 w 3835209"/>
                <a:gd name="connsiteY3-90" fmla="*/ 1645008 h 1645008"/>
                <a:gd name="connsiteX4-91" fmla="*/ 1024103 w 3835209"/>
                <a:gd name="connsiteY4-92" fmla="*/ 1014370 h 1645008"/>
                <a:gd name="connsiteX5-93" fmla="*/ 0 w 3835209"/>
                <a:gd name="connsiteY5-94" fmla="*/ 806894 h 1645008"/>
                <a:gd name="connsiteX0-95" fmla="*/ 0 w 3836579"/>
                <a:gd name="connsiteY0-96" fmla="*/ 812081 h 1650195"/>
                <a:gd name="connsiteX1-97" fmla="*/ 3836579 w 3836579"/>
                <a:gd name="connsiteY1-98" fmla="*/ 0 h 1650195"/>
                <a:gd name="connsiteX2-99" fmla="*/ 1418753 w 3836579"/>
                <a:gd name="connsiteY2-100" fmla="*/ 1375677 h 1650195"/>
                <a:gd name="connsiteX3-101" fmla="*/ 143054 w 3836579"/>
                <a:gd name="connsiteY3-102" fmla="*/ 1650195 h 1650195"/>
                <a:gd name="connsiteX4-103" fmla="*/ 1024103 w 3836579"/>
                <a:gd name="connsiteY4-104" fmla="*/ 1019557 h 1650195"/>
                <a:gd name="connsiteX5-105" fmla="*/ 0 w 3836579"/>
                <a:gd name="connsiteY5-106" fmla="*/ 812081 h 1650195"/>
                <a:gd name="connsiteX0-107" fmla="*/ 0 w 3836579"/>
                <a:gd name="connsiteY0-108" fmla="*/ 812081 h 1509316"/>
                <a:gd name="connsiteX1-109" fmla="*/ 3836579 w 3836579"/>
                <a:gd name="connsiteY1-110" fmla="*/ 0 h 1509316"/>
                <a:gd name="connsiteX2-111" fmla="*/ 1418753 w 3836579"/>
                <a:gd name="connsiteY2-112" fmla="*/ 1375677 h 1509316"/>
                <a:gd name="connsiteX3-113" fmla="*/ 125986 w 3836579"/>
                <a:gd name="connsiteY3-114" fmla="*/ 1509316 h 1509316"/>
                <a:gd name="connsiteX4-115" fmla="*/ 1024103 w 3836579"/>
                <a:gd name="connsiteY4-116" fmla="*/ 1019557 h 1509316"/>
                <a:gd name="connsiteX5-117" fmla="*/ 0 w 3836579"/>
                <a:gd name="connsiteY5-118" fmla="*/ 812081 h 1509316"/>
                <a:gd name="connsiteX0-119" fmla="*/ 0 w 3836579"/>
                <a:gd name="connsiteY0-120" fmla="*/ 812081 h 1509316"/>
                <a:gd name="connsiteX1-121" fmla="*/ 3836579 w 3836579"/>
                <a:gd name="connsiteY1-122" fmla="*/ 0 h 1509316"/>
                <a:gd name="connsiteX2-123" fmla="*/ 2987044 w 3836579"/>
                <a:gd name="connsiteY2-124" fmla="*/ 873558 h 1509316"/>
                <a:gd name="connsiteX3-125" fmla="*/ 125986 w 3836579"/>
                <a:gd name="connsiteY3-126" fmla="*/ 1509316 h 1509316"/>
                <a:gd name="connsiteX4-127" fmla="*/ 1024103 w 3836579"/>
                <a:gd name="connsiteY4-128" fmla="*/ 1019557 h 1509316"/>
                <a:gd name="connsiteX5-129" fmla="*/ 0 w 3836579"/>
                <a:gd name="connsiteY5-130" fmla="*/ 812081 h 1509316"/>
                <a:gd name="connsiteX0-131" fmla="*/ 0 w 4046294"/>
                <a:gd name="connsiteY0-132" fmla="*/ 1035064 h 1732299"/>
                <a:gd name="connsiteX1-133" fmla="*/ 4046294 w 4046294"/>
                <a:gd name="connsiteY1-134" fmla="*/ 0 h 1732299"/>
                <a:gd name="connsiteX2-135" fmla="*/ 2987044 w 4046294"/>
                <a:gd name="connsiteY2-136" fmla="*/ 1096541 h 1732299"/>
                <a:gd name="connsiteX3-137" fmla="*/ 125986 w 4046294"/>
                <a:gd name="connsiteY3-138" fmla="*/ 1732299 h 1732299"/>
                <a:gd name="connsiteX4-139" fmla="*/ 1024103 w 4046294"/>
                <a:gd name="connsiteY4-140" fmla="*/ 1242540 h 1732299"/>
                <a:gd name="connsiteX5-141" fmla="*/ 0 w 4046294"/>
                <a:gd name="connsiteY5-142" fmla="*/ 1035064 h 1732299"/>
                <a:gd name="connsiteX0-143" fmla="*/ 2425827 w 3920308"/>
                <a:gd name="connsiteY0-144" fmla="*/ 303511 h 1732299"/>
                <a:gd name="connsiteX1-145" fmla="*/ 3920308 w 3920308"/>
                <a:gd name="connsiteY1-146" fmla="*/ 0 h 1732299"/>
                <a:gd name="connsiteX2-147" fmla="*/ 2861058 w 3920308"/>
                <a:gd name="connsiteY2-148" fmla="*/ 1096541 h 1732299"/>
                <a:gd name="connsiteX3-149" fmla="*/ 0 w 3920308"/>
                <a:gd name="connsiteY3-150" fmla="*/ 1732299 h 1732299"/>
                <a:gd name="connsiteX4-151" fmla="*/ 898117 w 3920308"/>
                <a:gd name="connsiteY4-152" fmla="*/ 1242540 h 1732299"/>
                <a:gd name="connsiteX5-153" fmla="*/ 2425827 w 3920308"/>
                <a:gd name="connsiteY5-154" fmla="*/ 303511 h 1732299"/>
                <a:gd name="connsiteX0-155" fmla="*/ 2418135 w 3912616"/>
                <a:gd name="connsiteY0-156" fmla="*/ 303511 h 1754552"/>
                <a:gd name="connsiteX1-157" fmla="*/ 3912616 w 3912616"/>
                <a:gd name="connsiteY1-158" fmla="*/ 0 h 1754552"/>
                <a:gd name="connsiteX2-159" fmla="*/ 2853366 w 3912616"/>
                <a:gd name="connsiteY2-160" fmla="*/ 1096541 h 1754552"/>
                <a:gd name="connsiteX3-161" fmla="*/ 0 w 3912616"/>
                <a:gd name="connsiteY3-162" fmla="*/ 1754552 h 1754552"/>
                <a:gd name="connsiteX4-163" fmla="*/ 890425 w 3912616"/>
                <a:gd name="connsiteY4-164" fmla="*/ 1242540 h 1754552"/>
                <a:gd name="connsiteX5-165" fmla="*/ 2418135 w 3912616"/>
                <a:gd name="connsiteY5-166" fmla="*/ 303511 h 1754552"/>
                <a:gd name="connsiteX0-167" fmla="*/ 2401760 w 3896241"/>
                <a:gd name="connsiteY0-168" fmla="*/ 303511 h 1538141"/>
                <a:gd name="connsiteX1-169" fmla="*/ 3896241 w 3896241"/>
                <a:gd name="connsiteY1-170" fmla="*/ 0 h 1538141"/>
                <a:gd name="connsiteX2-171" fmla="*/ 2836991 w 3896241"/>
                <a:gd name="connsiteY2-172" fmla="*/ 1096541 h 1538141"/>
                <a:gd name="connsiteX3-173" fmla="*/ 0 w 3896241"/>
                <a:gd name="connsiteY3-174" fmla="*/ 1538141 h 1538141"/>
                <a:gd name="connsiteX4-175" fmla="*/ 874050 w 3896241"/>
                <a:gd name="connsiteY4-176" fmla="*/ 1242540 h 1538141"/>
                <a:gd name="connsiteX5-177" fmla="*/ 2401760 w 3896241"/>
                <a:gd name="connsiteY5-178" fmla="*/ 303511 h 1538141"/>
                <a:gd name="connsiteX0-179" fmla="*/ 2401760 w 3896241"/>
                <a:gd name="connsiteY0-180" fmla="*/ 303511 h 1538141"/>
                <a:gd name="connsiteX1-181" fmla="*/ 3896241 w 3896241"/>
                <a:gd name="connsiteY1-182" fmla="*/ 0 h 1538141"/>
                <a:gd name="connsiteX2-183" fmla="*/ 2836991 w 3896241"/>
                <a:gd name="connsiteY2-184" fmla="*/ 1096541 h 1538141"/>
                <a:gd name="connsiteX3-185" fmla="*/ 0 w 3896241"/>
                <a:gd name="connsiteY3-186" fmla="*/ 1538141 h 1538141"/>
                <a:gd name="connsiteX4-187" fmla="*/ 710226 w 3896241"/>
                <a:gd name="connsiteY4-188" fmla="*/ 907137 h 1538141"/>
                <a:gd name="connsiteX5-189" fmla="*/ 2401760 w 3896241"/>
                <a:gd name="connsiteY5-190" fmla="*/ 303511 h 1538141"/>
                <a:gd name="connsiteX0-191" fmla="*/ 2412664 w 3907145"/>
                <a:gd name="connsiteY0-192" fmla="*/ 303511 h 1557214"/>
                <a:gd name="connsiteX1-193" fmla="*/ 3907145 w 3907145"/>
                <a:gd name="connsiteY1-194" fmla="*/ 0 h 1557214"/>
                <a:gd name="connsiteX2-195" fmla="*/ 2847895 w 3907145"/>
                <a:gd name="connsiteY2-196" fmla="*/ 1096541 h 1557214"/>
                <a:gd name="connsiteX3-197" fmla="*/ 0 w 3907145"/>
                <a:gd name="connsiteY3-198" fmla="*/ 1557214 h 1557214"/>
                <a:gd name="connsiteX4-199" fmla="*/ 721130 w 3907145"/>
                <a:gd name="connsiteY4-200" fmla="*/ 907137 h 1557214"/>
                <a:gd name="connsiteX5-201" fmla="*/ 2412664 w 3907145"/>
                <a:gd name="connsiteY5-202" fmla="*/ 303511 h 1557214"/>
                <a:gd name="connsiteX0-203" fmla="*/ 2412664 w 3907145"/>
                <a:gd name="connsiteY0-204" fmla="*/ 303511 h 1557214"/>
                <a:gd name="connsiteX1-205" fmla="*/ 3907145 w 3907145"/>
                <a:gd name="connsiteY1-206" fmla="*/ 0 h 1557214"/>
                <a:gd name="connsiteX2-207" fmla="*/ 2857302 w 3907145"/>
                <a:gd name="connsiteY2-208" fmla="*/ 1108967 h 1557214"/>
                <a:gd name="connsiteX3-209" fmla="*/ 0 w 3907145"/>
                <a:gd name="connsiteY3-210" fmla="*/ 1557214 h 1557214"/>
                <a:gd name="connsiteX4-211" fmla="*/ 721130 w 3907145"/>
                <a:gd name="connsiteY4-212" fmla="*/ 907137 h 1557214"/>
                <a:gd name="connsiteX5-213" fmla="*/ 2412664 w 3907145"/>
                <a:gd name="connsiteY5-214" fmla="*/ 303511 h 1557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07145" h="1557214">
                  <a:moveTo>
                    <a:pt x="2412664" y="303511"/>
                  </a:moveTo>
                  <a:lnTo>
                    <a:pt x="3907145" y="0"/>
                  </a:lnTo>
                  <a:lnTo>
                    <a:pt x="2857302" y="1108967"/>
                  </a:lnTo>
                  <a:lnTo>
                    <a:pt x="0" y="1557214"/>
                  </a:lnTo>
                  <a:lnTo>
                    <a:pt x="721130" y="907137"/>
                  </a:lnTo>
                  <a:lnTo>
                    <a:pt x="2412664" y="30351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 rot="21035708">
              <a:off x="5006253" y="27785"/>
              <a:ext cx="3219389" cy="1963947"/>
            </a:xfrm>
            <a:custGeom>
              <a:avLst/>
              <a:gdLst>
                <a:gd name="connsiteX0" fmla="*/ 0 w 1402228"/>
                <a:gd name="connsiteY0" fmla="*/ 0 h 900113"/>
                <a:gd name="connsiteX1" fmla="*/ 1402228 w 1402228"/>
                <a:gd name="connsiteY1" fmla="*/ 0 h 900113"/>
                <a:gd name="connsiteX2" fmla="*/ 1402228 w 1402228"/>
                <a:gd name="connsiteY2" fmla="*/ 900113 h 900113"/>
                <a:gd name="connsiteX3" fmla="*/ 0 w 1402228"/>
                <a:gd name="connsiteY3" fmla="*/ 900113 h 900113"/>
                <a:gd name="connsiteX4" fmla="*/ 0 w 1402228"/>
                <a:gd name="connsiteY4" fmla="*/ 0 h 900113"/>
                <a:gd name="connsiteX0-1" fmla="*/ 0 w 1402228"/>
                <a:gd name="connsiteY0-2" fmla="*/ 0 h 900113"/>
                <a:gd name="connsiteX1-3" fmla="*/ 1402228 w 1402228"/>
                <a:gd name="connsiteY1-4" fmla="*/ 0 h 900113"/>
                <a:gd name="connsiteX2-5" fmla="*/ 1402228 w 1402228"/>
                <a:gd name="connsiteY2-6" fmla="*/ 900113 h 900113"/>
                <a:gd name="connsiteX3-7" fmla="*/ 0 w 1402228"/>
                <a:gd name="connsiteY3-8" fmla="*/ 900113 h 900113"/>
                <a:gd name="connsiteX4-9" fmla="*/ 470366 w 1402228"/>
                <a:gd name="connsiteY4-10" fmla="*/ 454026 h 900113"/>
                <a:gd name="connsiteX5" fmla="*/ 0 w 1402228"/>
                <a:gd name="connsiteY5" fmla="*/ 0 h 900113"/>
                <a:gd name="connsiteX0-11" fmla="*/ 0 w 1402228"/>
                <a:gd name="connsiteY0-12" fmla="*/ 0 h 900113"/>
                <a:gd name="connsiteX1-13" fmla="*/ 1402228 w 1402228"/>
                <a:gd name="connsiteY1-14" fmla="*/ 0 h 900113"/>
                <a:gd name="connsiteX2-15" fmla="*/ 1402228 w 1402228"/>
                <a:gd name="connsiteY2-16" fmla="*/ 900113 h 900113"/>
                <a:gd name="connsiteX3-17" fmla="*/ 0 w 1402228"/>
                <a:gd name="connsiteY3-18" fmla="*/ 900113 h 900113"/>
                <a:gd name="connsiteX4-19" fmla="*/ 470366 w 1402228"/>
                <a:gd name="connsiteY4-20" fmla="*/ 454026 h 900113"/>
                <a:gd name="connsiteX5-21" fmla="*/ 0 w 1402228"/>
                <a:gd name="connsiteY5-22" fmla="*/ 0 h 900113"/>
                <a:gd name="connsiteX0-23" fmla="*/ 0 w 1402228"/>
                <a:gd name="connsiteY0-24" fmla="*/ 0 h 900113"/>
                <a:gd name="connsiteX1-25" fmla="*/ 1402228 w 1402228"/>
                <a:gd name="connsiteY1-26" fmla="*/ 0 h 900113"/>
                <a:gd name="connsiteX2-27" fmla="*/ 1402228 w 1402228"/>
                <a:gd name="connsiteY2-28" fmla="*/ 900113 h 900113"/>
                <a:gd name="connsiteX3-29" fmla="*/ 0 w 1402228"/>
                <a:gd name="connsiteY3-30" fmla="*/ 900113 h 900113"/>
                <a:gd name="connsiteX4-31" fmla="*/ 470366 w 1402228"/>
                <a:gd name="connsiteY4-32" fmla="*/ 454026 h 900113"/>
                <a:gd name="connsiteX5-33" fmla="*/ 0 w 1402228"/>
                <a:gd name="connsiteY5-34" fmla="*/ 0 h 900113"/>
                <a:gd name="connsiteX0-35" fmla="*/ 0 w 1402228"/>
                <a:gd name="connsiteY0-36" fmla="*/ 0 h 900113"/>
                <a:gd name="connsiteX1-37" fmla="*/ 1396211 w 1402228"/>
                <a:gd name="connsiteY1-38" fmla="*/ 44936 h 900113"/>
                <a:gd name="connsiteX2-39" fmla="*/ 1402228 w 1402228"/>
                <a:gd name="connsiteY2-40" fmla="*/ 900113 h 900113"/>
                <a:gd name="connsiteX3-41" fmla="*/ 0 w 1402228"/>
                <a:gd name="connsiteY3-42" fmla="*/ 900113 h 900113"/>
                <a:gd name="connsiteX4-43" fmla="*/ 470366 w 1402228"/>
                <a:gd name="connsiteY4-44" fmla="*/ 454026 h 900113"/>
                <a:gd name="connsiteX5-45" fmla="*/ 0 w 1402228"/>
                <a:gd name="connsiteY5-46" fmla="*/ 0 h 900113"/>
                <a:gd name="connsiteX0-47" fmla="*/ 0 w 1426483"/>
                <a:gd name="connsiteY0-48" fmla="*/ 0 h 951251"/>
                <a:gd name="connsiteX1-49" fmla="*/ 1420466 w 1426483"/>
                <a:gd name="connsiteY1-50" fmla="*/ 96074 h 951251"/>
                <a:gd name="connsiteX2-51" fmla="*/ 1426483 w 1426483"/>
                <a:gd name="connsiteY2-52" fmla="*/ 951251 h 951251"/>
                <a:gd name="connsiteX3-53" fmla="*/ 24255 w 1426483"/>
                <a:gd name="connsiteY3-54" fmla="*/ 951251 h 951251"/>
                <a:gd name="connsiteX4-55" fmla="*/ 494621 w 1426483"/>
                <a:gd name="connsiteY4-56" fmla="*/ 505164 h 951251"/>
                <a:gd name="connsiteX5-57" fmla="*/ 0 w 1426483"/>
                <a:gd name="connsiteY5-58" fmla="*/ 0 h 951251"/>
                <a:gd name="connsiteX0-59" fmla="*/ 0 w 1512207"/>
                <a:gd name="connsiteY0-60" fmla="*/ 0 h 951251"/>
                <a:gd name="connsiteX1-61" fmla="*/ 1420466 w 1512207"/>
                <a:gd name="connsiteY1-62" fmla="*/ 96074 h 951251"/>
                <a:gd name="connsiteX2-63" fmla="*/ 1512207 w 1512207"/>
                <a:gd name="connsiteY2-64" fmla="*/ 914952 h 951251"/>
                <a:gd name="connsiteX3-65" fmla="*/ 24255 w 1512207"/>
                <a:gd name="connsiteY3-66" fmla="*/ 951251 h 951251"/>
                <a:gd name="connsiteX4-67" fmla="*/ 494621 w 1512207"/>
                <a:gd name="connsiteY4-68" fmla="*/ 505164 h 951251"/>
                <a:gd name="connsiteX5-69" fmla="*/ 0 w 1512207"/>
                <a:gd name="connsiteY5-70" fmla="*/ 0 h 951251"/>
                <a:gd name="connsiteX0-71" fmla="*/ 40410 w 1552617"/>
                <a:gd name="connsiteY0-72" fmla="*/ 0 h 914952"/>
                <a:gd name="connsiteX1-73" fmla="*/ 1460876 w 1552617"/>
                <a:gd name="connsiteY1-74" fmla="*/ 96074 h 914952"/>
                <a:gd name="connsiteX2-75" fmla="*/ 1552617 w 1552617"/>
                <a:gd name="connsiteY2-76" fmla="*/ 914952 h 914952"/>
                <a:gd name="connsiteX3-77" fmla="*/ 0 w 1552617"/>
                <a:gd name="connsiteY3-78" fmla="*/ 830275 h 914952"/>
                <a:gd name="connsiteX4-79" fmla="*/ 535031 w 1552617"/>
                <a:gd name="connsiteY4-80" fmla="*/ 505164 h 914952"/>
                <a:gd name="connsiteX5-81" fmla="*/ 40410 w 1552617"/>
                <a:gd name="connsiteY5-82" fmla="*/ 0 h 914952"/>
                <a:gd name="connsiteX0-83" fmla="*/ 40410 w 1552617"/>
                <a:gd name="connsiteY0-84" fmla="*/ 0 h 914952"/>
                <a:gd name="connsiteX1-85" fmla="*/ 1460876 w 1552617"/>
                <a:gd name="connsiteY1-86" fmla="*/ 96074 h 914952"/>
                <a:gd name="connsiteX2-87" fmla="*/ 1552617 w 1552617"/>
                <a:gd name="connsiteY2-88" fmla="*/ 914952 h 914952"/>
                <a:gd name="connsiteX3-89" fmla="*/ 0 w 1552617"/>
                <a:gd name="connsiteY3-90" fmla="*/ 830275 h 914952"/>
                <a:gd name="connsiteX4-91" fmla="*/ 417958 w 1552617"/>
                <a:gd name="connsiteY4-92" fmla="*/ 450397 h 914952"/>
                <a:gd name="connsiteX5-93" fmla="*/ 40410 w 1552617"/>
                <a:gd name="connsiteY5-94" fmla="*/ 0 h 914952"/>
                <a:gd name="connsiteX0-95" fmla="*/ 40410 w 1552617"/>
                <a:gd name="connsiteY0-96" fmla="*/ 0 h 914952"/>
                <a:gd name="connsiteX1-97" fmla="*/ 1460876 w 1552617"/>
                <a:gd name="connsiteY1-98" fmla="*/ 96074 h 914952"/>
                <a:gd name="connsiteX2-99" fmla="*/ 1552617 w 1552617"/>
                <a:gd name="connsiteY2-100" fmla="*/ 914952 h 914952"/>
                <a:gd name="connsiteX3-101" fmla="*/ 0 w 1552617"/>
                <a:gd name="connsiteY3-102" fmla="*/ 830275 h 914952"/>
                <a:gd name="connsiteX4-103" fmla="*/ 417958 w 1552617"/>
                <a:gd name="connsiteY4-104" fmla="*/ 450397 h 914952"/>
                <a:gd name="connsiteX5-105" fmla="*/ 40410 w 1552617"/>
                <a:gd name="connsiteY5-106" fmla="*/ 0 h 914952"/>
                <a:gd name="connsiteX0-107" fmla="*/ 40410 w 1552617"/>
                <a:gd name="connsiteY0-108" fmla="*/ 0 h 914952"/>
                <a:gd name="connsiteX1-109" fmla="*/ 1460876 w 1552617"/>
                <a:gd name="connsiteY1-110" fmla="*/ 96074 h 914952"/>
                <a:gd name="connsiteX2-111" fmla="*/ 1552617 w 1552617"/>
                <a:gd name="connsiteY2-112" fmla="*/ 914952 h 914952"/>
                <a:gd name="connsiteX3-113" fmla="*/ 0 w 1552617"/>
                <a:gd name="connsiteY3-114" fmla="*/ 830275 h 914952"/>
                <a:gd name="connsiteX4-115" fmla="*/ 417958 w 1552617"/>
                <a:gd name="connsiteY4-116" fmla="*/ 450397 h 914952"/>
                <a:gd name="connsiteX5-117" fmla="*/ 40410 w 1552617"/>
                <a:gd name="connsiteY5-118" fmla="*/ 0 h 914952"/>
                <a:gd name="connsiteX0-119" fmla="*/ 43419 w 1555626"/>
                <a:gd name="connsiteY0-120" fmla="*/ 0 h 914952"/>
                <a:gd name="connsiteX1-121" fmla="*/ 1463885 w 1555626"/>
                <a:gd name="connsiteY1-122" fmla="*/ 96074 h 914952"/>
                <a:gd name="connsiteX2-123" fmla="*/ 1555626 w 1555626"/>
                <a:gd name="connsiteY2-124" fmla="*/ 914952 h 914952"/>
                <a:gd name="connsiteX3-125" fmla="*/ 0 w 1555626"/>
                <a:gd name="connsiteY3-126" fmla="*/ 852743 h 914952"/>
                <a:gd name="connsiteX4-127" fmla="*/ 420967 w 1555626"/>
                <a:gd name="connsiteY4-128" fmla="*/ 450397 h 914952"/>
                <a:gd name="connsiteX5-129" fmla="*/ 43419 w 1555626"/>
                <a:gd name="connsiteY5-130" fmla="*/ 0 h 914952"/>
                <a:gd name="connsiteX0-131" fmla="*/ 43419 w 1555626"/>
                <a:gd name="connsiteY0-132" fmla="*/ 0 h 914952"/>
                <a:gd name="connsiteX1-133" fmla="*/ 1463885 w 1555626"/>
                <a:gd name="connsiteY1-134" fmla="*/ 96074 h 914952"/>
                <a:gd name="connsiteX2-135" fmla="*/ 1555626 w 1555626"/>
                <a:gd name="connsiteY2-136" fmla="*/ 914952 h 914952"/>
                <a:gd name="connsiteX3-137" fmla="*/ 0 w 1555626"/>
                <a:gd name="connsiteY3-138" fmla="*/ 852743 h 914952"/>
                <a:gd name="connsiteX4-139" fmla="*/ 420967 w 1555626"/>
                <a:gd name="connsiteY4-140" fmla="*/ 450397 h 914952"/>
                <a:gd name="connsiteX5-141" fmla="*/ 43419 w 1555626"/>
                <a:gd name="connsiteY5-142" fmla="*/ 0 h 9149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555626" h="914952">
                  <a:moveTo>
                    <a:pt x="43419" y="0"/>
                  </a:moveTo>
                  <a:lnTo>
                    <a:pt x="1463885" y="96074"/>
                  </a:lnTo>
                  <a:lnTo>
                    <a:pt x="1555626" y="914952"/>
                  </a:lnTo>
                  <a:lnTo>
                    <a:pt x="0" y="852743"/>
                  </a:lnTo>
                  <a:lnTo>
                    <a:pt x="420967" y="450397"/>
                  </a:lnTo>
                  <a:lnTo>
                    <a:pt x="43419" y="0"/>
                  </a:ln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716530" y="2305957"/>
              <a:ext cx="8057028" cy="2190588"/>
            </a:xfrm>
            <a:custGeom>
              <a:avLst/>
              <a:gdLst>
                <a:gd name="connsiteX0" fmla="*/ 0 w 7752228"/>
                <a:gd name="connsiteY0" fmla="*/ 0 h 1427843"/>
                <a:gd name="connsiteX1" fmla="*/ 7752228 w 7752228"/>
                <a:gd name="connsiteY1" fmla="*/ 0 h 1427843"/>
                <a:gd name="connsiteX2" fmla="*/ 7752228 w 7752228"/>
                <a:gd name="connsiteY2" fmla="*/ 1427843 h 1427843"/>
                <a:gd name="connsiteX3" fmla="*/ 0 w 7752228"/>
                <a:gd name="connsiteY3" fmla="*/ 1427843 h 1427843"/>
                <a:gd name="connsiteX4" fmla="*/ 0 w 7752228"/>
                <a:gd name="connsiteY4" fmla="*/ 0 h 1427843"/>
                <a:gd name="connsiteX0-1" fmla="*/ 0 w 8057028"/>
                <a:gd name="connsiteY0-2" fmla="*/ 0 h 1440543"/>
                <a:gd name="connsiteX1-3" fmla="*/ 7752228 w 8057028"/>
                <a:gd name="connsiteY1-4" fmla="*/ 0 h 1440543"/>
                <a:gd name="connsiteX2-5" fmla="*/ 8057028 w 8057028"/>
                <a:gd name="connsiteY2-6" fmla="*/ 1440543 h 1440543"/>
                <a:gd name="connsiteX3-7" fmla="*/ 0 w 8057028"/>
                <a:gd name="connsiteY3-8" fmla="*/ 1427843 h 1440543"/>
                <a:gd name="connsiteX4-9" fmla="*/ 0 w 8057028"/>
                <a:gd name="connsiteY4-10" fmla="*/ 0 h 1440543"/>
                <a:gd name="connsiteX0-11" fmla="*/ 0 w 8057028"/>
                <a:gd name="connsiteY0-12" fmla="*/ 0 h 1440543"/>
                <a:gd name="connsiteX1-13" fmla="*/ 7752228 w 8057028"/>
                <a:gd name="connsiteY1-14" fmla="*/ 0 h 1440543"/>
                <a:gd name="connsiteX2-15" fmla="*/ 8057028 w 8057028"/>
                <a:gd name="connsiteY2-16" fmla="*/ 1440543 h 1440543"/>
                <a:gd name="connsiteX3-17" fmla="*/ 317500 w 8057028"/>
                <a:gd name="connsiteY3-18" fmla="*/ 1389743 h 1440543"/>
                <a:gd name="connsiteX4-19" fmla="*/ 0 w 8057028"/>
                <a:gd name="connsiteY4-20" fmla="*/ 0 h 1440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057028" h="1440543">
                  <a:moveTo>
                    <a:pt x="0" y="0"/>
                  </a:moveTo>
                  <a:lnTo>
                    <a:pt x="7752228" y="0"/>
                  </a:lnTo>
                  <a:lnTo>
                    <a:pt x="8057028" y="1440543"/>
                  </a:lnTo>
                  <a:lnTo>
                    <a:pt x="317500" y="13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96548" y="276471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0662" y="87092"/>
            <a:ext cx="10958285" cy="696683"/>
          </a:xfrm>
          <a:custGeom>
            <a:avLst/>
            <a:gdLst>
              <a:gd name="connsiteX0" fmla="*/ 0 w 10958285"/>
              <a:gd name="connsiteY0" fmla="*/ 0 h 696683"/>
              <a:gd name="connsiteX1" fmla="*/ 10958285 w 10958285"/>
              <a:gd name="connsiteY1" fmla="*/ 0 h 696683"/>
              <a:gd name="connsiteX2" fmla="*/ 10958285 w 10958285"/>
              <a:gd name="connsiteY2" fmla="*/ 696683 h 696683"/>
              <a:gd name="connsiteX3" fmla="*/ 0 w 10958285"/>
              <a:gd name="connsiteY3" fmla="*/ 696683 h 696683"/>
              <a:gd name="connsiteX4" fmla="*/ 0 w 10958285"/>
              <a:gd name="connsiteY4" fmla="*/ 0 h 696683"/>
              <a:gd name="connsiteX0-1" fmla="*/ 0 w 10958285"/>
              <a:gd name="connsiteY0-2" fmla="*/ 0 h 696683"/>
              <a:gd name="connsiteX1-3" fmla="*/ 10958285 w 10958285"/>
              <a:gd name="connsiteY1-4" fmla="*/ 0 h 696683"/>
              <a:gd name="connsiteX2-5" fmla="*/ 10958285 w 10958285"/>
              <a:gd name="connsiteY2-6" fmla="*/ 696683 h 696683"/>
              <a:gd name="connsiteX3-7" fmla="*/ 0 w 10958285"/>
              <a:gd name="connsiteY3-8" fmla="*/ 696683 h 696683"/>
              <a:gd name="connsiteX4-9" fmla="*/ 0 w 10958285"/>
              <a:gd name="connsiteY4-10" fmla="*/ 0 h 696683"/>
              <a:gd name="connsiteX0-11" fmla="*/ 0 w 10958285"/>
              <a:gd name="connsiteY0-12" fmla="*/ 0 h 696683"/>
              <a:gd name="connsiteX1-13" fmla="*/ 10958285 w 10958285"/>
              <a:gd name="connsiteY1-14" fmla="*/ 0 h 696683"/>
              <a:gd name="connsiteX2-15" fmla="*/ 10958285 w 10958285"/>
              <a:gd name="connsiteY2-16" fmla="*/ 696683 h 696683"/>
              <a:gd name="connsiteX3-17" fmla="*/ 0 w 10958285"/>
              <a:gd name="connsiteY3-18" fmla="*/ 696683 h 696683"/>
              <a:gd name="connsiteX4-19" fmla="*/ 0 w 10958285"/>
              <a:gd name="connsiteY4-20" fmla="*/ 0 h 696683"/>
              <a:gd name="connsiteX0-21" fmla="*/ 0 w 10958285"/>
              <a:gd name="connsiteY0-22" fmla="*/ 1830 h 698513"/>
              <a:gd name="connsiteX1-23" fmla="*/ 5422421 w 10958285"/>
              <a:gd name="connsiteY1-24" fmla="*/ 480795 h 698513"/>
              <a:gd name="connsiteX2-25" fmla="*/ 10958285 w 10958285"/>
              <a:gd name="connsiteY2-26" fmla="*/ 1830 h 698513"/>
              <a:gd name="connsiteX3-27" fmla="*/ 10958285 w 10958285"/>
              <a:gd name="connsiteY3-28" fmla="*/ 698513 h 698513"/>
              <a:gd name="connsiteX4-29" fmla="*/ 0 w 10958285"/>
              <a:gd name="connsiteY4-30" fmla="*/ 698513 h 698513"/>
              <a:gd name="connsiteX5" fmla="*/ 0 w 10958285"/>
              <a:gd name="connsiteY5" fmla="*/ 1830 h 698513"/>
              <a:gd name="connsiteX0-31" fmla="*/ 0 w 10958285"/>
              <a:gd name="connsiteY0-32" fmla="*/ 1830 h 698513"/>
              <a:gd name="connsiteX1-33" fmla="*/ 5422421 w 10958285"/>
              <a:gd name="connsiteY1-34" fmla="*/ 480795 h 698513"/>
              <a:gd name="connsiteX2-35" fmla="*/ 10958285 w 10958285"/>
              <a:gd name="connsiteY2-36" fmla="*/ 1830 h 698513"/>
              <a:gd name="connsiteX3-37" fmla="*/ 10958285 w 10958285"/>
              <a:gd name="connsiteY3-38" fmla="*/ 698513 h 698513"/>
              <a:gd name="connsiteX4-39" fmla="*/ 0 w 10958285"/>
              <a:gd name="connsiteY4-40" fmla="*/ 698513 h 698513"/>
              <a:gd name="connsiteX5-41" fmla="*/ 0 w 10958285"/>
              <a:gd name="connsiteY5-42" fmla="*/ 1830 h 698513"/>
              <a:gd name="connsiteX0-43" fmla="*/ 0 w 10958285"/>
              <a:gd name="connsiteY0-44" fmla="*/ 1830 h 698513"/>
              <a:gd name="connsiteX1-45" fmla="*/ 5422421 w 10958285"/>
              <a:gd name="connsiteY1-46" fmla="*/ 480795 h 698513"/>
              <a:gd name="connsiteX2-47" fmla="*/ 10958285 w 10958285"/>
              <a:gd name="connsiteY2-48" fmla="*/ 1830 h 698513"/>
              <a:gd name="connsiteX3-49" fmla="*/ 10958285 w 10958285"/>
              <a:gd name="connsiteY3-50" fmla="*/ 698513 h 698513"/>
              <a:gd name="connsiteX4-51" fmla="*/ 0 w 10958285"/>
              <a:gd name="connsiteY4-52" fmla="*/ 698513 h 698513"/>
              <a:gd name="connsiteX5-53" fmla="*/ 0 w 10958285"/>
              <a:gd name="connsiteY5-54" fmla="*/ 1830 h 698513"/>
              <a:gd name="connsiteX0-55" fmla="*/ 0 w 10958285"/>
              <a:gd name="connsiteY0-56" fmla="*/ 0 h 696683"/>
              <a:gd name="connsiteX1-57" fmla="*/ 5422421 w 10958285"/>
              <a:gd name="connsiteY1-58" fmla="*/ 478965 h 696683"/>
              <a:gd name="connsiteX2-59" fmla="*/ 10958285 w 10958285"/>
              <a:gd name="connsiteY2-60" fmla="*/ 0 h 696683"/>
              <a:gd name="connsiteX3-61" fmla="*/ 10958285 w 10958285"/>
              <a:gd name="connsiteY3-62" fmla="*/ 696683 h 696683"/>
              <a:gd name="connsiteX4-63" fmla="*/ 0 w 10958285"/>
              <a:gd name="connsiteY4-64" fmla="*/ 696683 h 696683"/>
              <a:gd name="connsiteX5-65" fmla="*/ 0 w 10958285"/>
              <a:gd name="connsiteY5-66" fmla="*/ 0 h 696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</a:cxnLst>
            <a:rect l="l" t="t" r="r" b="b"/>
            <a:pathLst>
              <a:path w="10958285" h="696683">
                <a:moveTo>
                  <a:pt x="0" y="0"/>
                </a:moveTo>
                <a:cubicBezTo>
                  <a:pt x="918251" y="137885"/>
                  <a:pt x="2913869" y="493479"/>
                  <a:pt x="5422421" y="478965"/>
                </a:cubicBezTo>
                <a:cubicBezTo>
                  <a:pt x="7248802" y="478965"/>
                  <a:pt x="10050156" y="108857"/>
                  <a:pt x="10958285" y="0"/>
                </a:cubicBezTo>
                <a:lnTo>
                  <a:pt x="10958285" y="696683"/>
                </a:lnTo>
                <a:lnTo>
                  <a:pt x="0" y="696683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5"/>
          <p:cNvSpPr/>
          <p:nvPr/>
        </p:nvSpPr>
        <p:spPr>
          <a:xfrm flipH="1">
            <a:off x="116115" y="1596346"/>
            <a:ext cx="316638" cy="228600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753" y="377371"/>
            <a:ext cx="11614103" cy="6480629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701153"/>
            <a:ext cx="1992904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  <a:gd name="connsiteX0-47" fmla="*/ 0 w 7752228"/>
              <a:gd name="connsiteY0-48" fmla="*/ 0 h 899885"/>
              <a:gd name="connsiteX1-49" fmla="*/ 7752228 w 7752228"/>
              <a:gd name="connsiteY1-50" fmla="*/ 0 h 899885"/>
              <a:gd name="connsiteX2-51" fmla="*/ 7303413 w 7752228"/>
              <a:gd name="connsiteY2-52" fmla="*/ 464457 h 899885"/>
              <a:gd name="connsiteX3-53" fmla="*/ 7752228 w 7752228"/>
              <a:gd name="connsiteY3-54" fmla="*/ 899885 h 899885"/>
              <a:gd name="connsiteX4-55" fmla="*/ 0 w 7752228"/>
              <a:gd name="connsiteY4-56" fmla="*/ 899885 h 899885"/>
              <a:gd name="connsiteX5-57" fmla="*/ 0 w 7752228"/>
              <a:gd name="connsiteY5-58" fmla="*/ 0 h 899885"/>
              <a:gd name="connsiteX0-59" fmla="*/ 0 w 7752228"/>
              <a:gd name="connsiteY0-60" fmla="*/ 0 h 899885"/>
              <a:gd name="connsiteX1-61" fmla="*/ 7752228 w 7752228"/>
              <a:gd name="connsiteY1-62" fmla="*/ 0 h 899885"/>
              <a:gd name="connsiteX2-63" fmla="*/ 7303413 w 7752228"/>
              <a:gd name="connsiteY2-64" fmla="*/ 464457 h 899885"/>
              <a:gd name="connsiteX3-65" fmla="*/ 7752228 w 7752228"/>
              <a:gd name="connsiteY3-66" fmla="*/ 899885 h 899885"/>
              <a:gd name="connsiteX4-67" fmla="*/ 0 w 7752228"/>
              <a:gd name="connsiteY4-68" fmla="*/ 899885 h 899885"/>
              <a:gd name="connsiteX5-69" fmla="*/ 0 w 7752228"/>
              <a:gd name="connsiteY5-70" fmla="*/ 0 h 899885"/>
              <a:gd name="connsiteX0-71" fmla="*/ 0 w 7752228"/>
              <a:gd name="connsiteY0-72" fmla="*/ 0 h 899885"/>
              <a:gd name="connsiteX1-73" fmla="*/ 7752228 w 7752228"/>
              <a:gd name="connsiteY1-74" fmla="*/ 0 h 899885"/>
              <a:gd name="connsiteX2-75" fmla="*/ 7303413 w 7752228"/>
              <a:gd name="connsiteY2-76" fmla="*/ 464457 h 899885"/>
              <a:gd name="connsiteX3-77" fmla="*/ 7752228 w 7752228"/>
              <a:gd name="connsiteY3-78" fmla="*/ 899885 h 899885"/>
              <a:gd name="connsiteX4-79" fmla="*/ 0 w 7752228"/>
              <a:gd name="connsiteY4-80" fmla="*/ 899885 h 899885"/>
              <a:gd name="connsiteX5-81" fmla="*/ 0 w 7752228"/>
              <a:gd name="connsiteY5-82" fmla="*/ 0 h 899885"/>
              <a:gd name="connsiteX0-83" fmla="*/ 0 w 7752228"/>
              <a:gd name="connsiteY0-84" fmla="*/ 0 h 899885"/>
              <a:gd name="connsiteX1-85" fmla="*/ 7752228 w 7752228"/>
              <a:gd name="connsiteY1-86" fmla="*/ 0 h 899885"/>
              <a:gd name="connsiteX2-87" fmla="*/ 7303413 w 7752228"/>
              <a:gd name="connsiteY2-88" fmla="*/ 464457 h 899885"/>
              <a:gd name="connsiteX3-89" fmla="*/ 7752228 w 7752228"/>
              <a:gd name="connsiteY3-90" fmla="*/ 899885 h 899885"/>
              <a:gd name="connsiteX4-91" fmla="*/ 0 w 7752228"/>
              <a:gd name="connsiteY4-92" fmla="*/ 899885 h 899885"/>
              <a:gd name="connsiteX5-93" fmla="*/ 0 w 7752228"/>
              <a:gd name="connsiteY5-94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lnTo>
                  <a:pt x="7303413" y="464457"/>
                </a:ln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984" y="68943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583976" y="1876242"/>
            <a:ext cx="7017484" cy="3482886"/>
            <a:chOff x="2583976" y="1902435"/>
            <a:chExt cx="7017484" cy="3482886"/>
          </a:xfrm>
        </p:grpSpPr>
        <p:sp>
          <p:nvSpPr>
            <p:cNvPr id="14" name="文本框 13"/>
            <p:cNvSpPr txBox="1"/>
            <p:nvPr/>
          </p:nvSpPr>
          <p:spPr>
            <a:xfrm>
              <a:off x="4836566" y="3107774"/>
              <a:ext cx="4764894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重述精华</a:t>
              </a:r>
              <a:endParaRPr lang="en-US" altLang="zh-CN" sz="88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5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Interpretation</a:t>
              </a:r>
              <a:endParaRPr lang="zh-CN" altLang="en-US" sz="5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83976" y="1902435"/>
              <a:ext cx="2094271" cy="2215991"/>
              <a:chOff x="2583976" y="1902435"/>
              <a:chExt cx="2094271" cy="2215991"/>
            </a:xfrm>
          </p:grpSpPr>
          <p:sp>
            <p:nvSpPr>
              <p:cNvPr id="4" name="椭圆形标注 3"/>
              <p:cNvSpPr/>
              <p:nvPr/>
            </p:nvSpPr>
            <p:spPr>
              <a:xfrm>
                <a:off x="2583976" y="1950307"/>
                <a:ext cx="2094271" cy="2120248"/>
              </a:xfrm>
              <a:prstGeom prst="wedgeEllipseCallout">
                <a:avLst>
                  <a:gd name="adj1" fmla="val 50998"/>
                  <a:gd name="adj2" fmla="val 43382"/>
                </a:avLst>
              </a:prstGeom>
              <a:solidFill>
                <a:srgbClr val="43A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020206" y="1902435"/>
                <a:ext cx="1221809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3954440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重述精华</a:t>
            </a: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5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19607" y="1174787"/>
            <a:ext cx="2846388" cy="4206805"/>
            <a:chOff x="4672806" y="1289085"/>
            <a:chExt cx="2846388" cy="420680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2806" y="1291844"/>
              <a:ext cx="2846388" cy="420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5922844" y="2183152"/>
              <a:ext cx="198682" cy="921661"/>
            </a:xfrm>
            <a:custGeom>
              <a:avLst/>
              <a:gdLst>
                <a:gd name="T0" fmla="*/ 144 w 144"/>
                <a:gd name="T1" fmla="*/ 83 h 668"/>
                <a:gd name="T2" fmla="*/ 73 w 144"/>
                <a:gd name="T3" fmla="*/ 0 h 668"/>
                <a:gd name="T4" fmla="*/ 0 w 144"/>
                <a:gd name="T5" fmla="*/ 83 h 668"/>
                <a:gd name="T6" fmla="*/ 40 w 144"/>
                <a:gd name="T7" fmla="*/ 180 h 668"/>
                <a:gd name="T8" fmla="*/ 9 w 144"/>
                <a:gd name="T9" fmla="*/ 457 h 668"/>
                <a:gd name="T10" fmla="*/ 71 w 144"/>
                <a:gd name="T11" fmla="*/ 668 h 668"/>
                <a:gd name="T12" fmla="*/ 135 w 144"/>
                <a:gd name="T13" fmla="*/ 450 h 668"/>
                <a:gd name="T14" fmla="*/ 104 w 144"/>
                <a:gd name="T15" fmla="*/ 180 h 668"/>
                <a:gd name="T16" fmla="*/ 144 w 144"/>
                <a:gd name="T17" fmla="*/ 83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668">
                  <a:moveTo>
                    <a:pt x="144" y="83"/>
                  </a:moveTo>
                  <a:lnTo>
                    <a:pt x="73" y="0"/>
                  </a:lnTo>
                  <a:lnTo>
                    <a:pt x="0" y="83"/>
                  </a:lnTo>
                  <a:lnTo>
                    <a:pt x="40" y="180"/>
                  </a:lnTo>
                  <a:lnTo>
                    <a:pt x="9" y="457"/>
                  </a:lnTo>
                  <a:lnTo>
                    <a:pt x="71" y="668"/>
                  </a:lnTo>
                  <a:lnTo>
                    <a:pt x="135" y="450"/>
                  </a:lnTo>
                  <a:lnTo>
                    <a:pt x="104" y="180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317141" y="2223164"/>
              <a:ext cx="1414226" cy="3269966"/>
            </a:xfrm>
            <a:custGeom>
              <a:avLst/>
              <a:gdLst>
                <a:gd name="T0" fmla="*/ 335 w 432"/>
                <a:gd name="T1" fmla="*/ 9 h 1001"/>
                <a:gd name="T2" fmla="*/ 294 w 432"/>
                <a:gd name="T3" fmla="*/ 0 h 1001"/>
                <a:gd name="T4" fmla="*/ 242 w 432"/>
                <a:gd name="T5" fmla="*/ 178 h 1001"/>
                <a:gd name="T6" fmla="*/ 215 w 432"/>
                <a:gd name="T7" fmla="*/ 270 h 1001"/>
                <a:gd name="T8" fmla="*/ 189 w 432"/>
                <a:gd name="T9" fmla="*/ 181 h 1001"/>
                <a:gd name="T10" fmla="*/ 136 w 432"/>
                <a:gd name="T11" fmla="*/ 0 h 1001"/>
                <a:gd name="T12" fmla="*/ 96 w 432"/>
                <a:gd name="T13" fmla="*/ 9 h 1001"/>
                <a:gd name="T14" fmla="*/ 14 w 432"/>
                <a:gd name="T15" fmla="*/ 180 h 1001"/>
                <a:gd name="T16" fmla="*/ 34 w 432"/>
                <a:gd name="T17" fmla="*/ 480 h 1001"/>
                <a:gd name="T18" fmla="*/ 95 w 432"/>
                <a:gd name="T19" fmla="*/ 480 h 1001"/>
                <a:gd name="T20" fmla="*/ 95 w 432"/>
                <a:gd name="T21" fmla="*/ 1001 h 1001"/>
                <a:gd name="T22" fmla="*/ 176 w 432"/>
                <a:gd name="T23" fmla="*/ 1001 h 1001"/>
                <a:gd name="T24" fmla="*/ 216 w 432"/>
                <a:gd name="T25" fmla="*/ 560 h 1001"/>
                <a:gd name="T26" fmla="*/ 256 w 432"/>
                <a:gd name="T27" fmla="*/ 1001 h 1001"/>
                <a:gd name="T28" fmla="*/ 336 w 432"/>
                <a:gd name="T29" fmla="*/ 1001 h 1001"/>
                <a:gd name="T30" fmla="*/ 336 w 432"/>
                <a:gd name="T31" fmla="*/ 480 h 1001"/>
                <a:gd name="T32" fmla="*/ 397 w 432"/>
                <a:gd name="T33" fmla="*/ 480 h 1001"/>
                <a:gd name="T34" fmla="*/ 417 w 432"/>
                <a:gd name="T35" fmla="*/ 180 h 1001"/>
                <a:gd name="T36" fmla="*/ 335 w 432"/>
                <a:gd name="T37" fmla="*/ 9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" h="1001">
                  <a:moveTo>
                    <a:pt x="335" y="9"/>
                  </a:moveTo>
                  <a:cubicBezTo>
                    <a:pt x="323" y="5"/>
                    <a:pt x="310" y="1"/>
                    <a:pt x="294" y="0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1" y="2"/>
                    <a:pt x="108" y="5"/>
                    <a:pt x="96" y="9"/>
                  </a:cubicBezTo>
                  <a:cubicBezTo>
                    <a:pt x="0" y="47"/>
                    <a:pt x="14" y="180"/>
                    <a:pt x="14" y="180"/>
                  </a:cubicBezTo>
                  <a:cubicBezTo>
                    <a:pt x="34" y="480"/>
                    <a:pt x="34" y="480"/>
                    <a:pt x="34" y="480"/>
                  </a:cubicBezTo>
                  <a:cubicBezTo>
                    <a:pt x="95" y="480"/>
                    <a:pt x="95" y="480"/>
                    <a:pt x="95" y="480"/>
                  </a:cubicBezTo>
                  <a:cubicBezTo>
                    <a:pt x="95" y="1001"/>
                    <a:pt x="95" y="1001"/>
                    <a:pt x="95" y="1001"/>
                  </a:cubicBezTo>
                  <a:cubicBezTo>
                    <a:pt x="176" y="1001"/>
                    <a:pt x="176" y="1001"/>
                    <a:pt x="176" y="1001"/>
                  </a:cubicBezTo>
                  <a:cubicBezTo>
                    <a:pt x="216" y="560"/>
                    <a:pt x="216" y="560"/>
                    <a:pt x="216" y="560"/>
                  </a:cubicBezTo>
                  <a:cubicBezTo>
                    <a:pt x="256" y="1001"/>
                    <a:pt x="256" y="1001"/>
                    <a:pt x="256" y="1001"/>
                  </a:cubicBezTo>
                  <a:cubicBezTo>
                    <a:pt x="336" y="1001"/>
                    <a:pt x="336" y="1001"/>
                    <a:pt x="336" y="1001"/>
                  </a:cubicBezTo>
                  <a:cubicBezTo>
                    <a:pt x="336" y="480"/>
                    <a:pt x="336" y="480"/>
                    <a:pt x="336" y="480"/>
                  </a:cubicBezTo>
                  <a:cubicBezTo>
                    <a:pt x="397" y="480"/>
                    <a:pt x="397" y="480"/>
                    <a:pt x="397" y="480"/>
                  </a:cubicBezTo>
                  <a:cubicBezTo>
                    <a:pt x="417" y="180"/>
                    <a:pt x="417" y="180"/>
                    <a:pt x="417" y="180"/>
                  </a:cubicBezTo>
                  <a:cubicBezTo>
                    <a:pt x="417" y="180"/>
                    <a:pt x="432" y="47"/>
                    <a:pt x="335" y="9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595847" y="1289085"/>
              <a:ext cx="780929" cy="499463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762795" y="2105887"/>
              <a:ext cx="516020" cy="998926"/>
            </a:xfrm>
            <a:custGeom>
              <a:avLst/>
              <a:gdLst>
                <a:gd name="T0" fmla="*/ 189 w 374"/>
                <a:gd name="T1" fmla="*/ 56 h 724"/>
                <a:gd name="T2" fmla="*/ 35 w 374"/>
                <a:gd name="T3" fmla="*/ 0 h 724"/>
                <a:gd name="T4" fmla="*/ 0 w 374"/>
                <a:gd name="T5" fmla="*/ 85 h 724"/>
                <a:gd name="T6" fmla="*/ 125 w 374"/>
                <a:gd name="T7" fmla="*/ 513 h 724"/>
                <a:gd name="T8" fmla="*/ 187 w 374"/>
                <a:gd name="T9" fmla="*/ 724 h 724"/>
                <a:gd name="T10" fmla="*/ 251 w 374"/>
                <a:gd name="T11" fmla="*/ 506 h 724"/>
                <a:gd name="T12" fmla="*/ 374 w 374"/>
                <a:gd name="T13" fmla="*/ 85 h 724"/>
                <a:gd name="T14" fmla="*/ 343 w 374"/>
                <a:gd name="T15" fmla="*/ 0 h 724"/>
                <a:gd name="T16" fmla="*/ 189 w 374"/>
                <a:gd name="T17" fmla="*/ 5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724">
                  <a:moveTo>
                    <a:pt x="189" y="56"/>
                  </a:moveTo>
                  <a:lnTo>
                    <a:pt x="35" y="0"/>
                  </a:lnTo>
                  <a:lnTo>
                    <a:pt x="0" y="85"/>
                  </a:lnTo>
                  <a:lnTo>
                    <a:pt x="125" y="513"/>
                  </a:lnTo>
                  <a:lnTo>
                    <a:pt x="187" y="724"/>
                  </a:lnTo>
                  <a:lnTo>
                    <a:pt x="251" y="506"/>
                  </a:lnTo>
                  <a:lnTo>
                    <a:pt x="374" y="85"/>
                  </a:lnTo>
                  <a:lnTo>
                    <a:pt x="343" y="0"/>
                  </a:lnTo>
                  <a:lnTo>
                    <a:pt x="189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43A53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917631" y="2856461"/>
              <a:ext cx="160049" cy="193163"/>
            </a:xfrm>
            <a:custGeom>
              <a:avLst/>
              <a:gdLst>
                <a:gd name="T0" fmla="*/ 25 w 49"/>
                <a:gd name="T1" fmla="*/ 59 h 59"/>
                <a:gd name="T2" fmla="*/ 49 w 49"/>
                <a:gd name="T3" fmla="*/ 30 h 59"/>
                <a:gd name="T4" fmla="*/ 25 w 49"/>
                <a:gd name="T5" fmla="*/ 0 h 59"/>
                <a:gd name="T6" fmla="*/ 0 w 49"/>
                <a:gd name="T7" fmla="*/ 30 h 59"/>
                <a:gd name="T8" fmla="*/ 25 w 4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25" y="59"/>
                  </a:moveTo>
                  <a:cubicBezTo>
                    <a:pt x="25" y="43"/>
                    <a:pt x="36" y="30"/>
                    <a:pt x="49" y="30"/>
                  </a:cubicBezTo>
                  <a:cubicBezTo>
                    <a:pt x="36" y="30"/>
                    <a:pt x="25" y="16"/>
                    <a:pt x="25" y="0"/>
                  </a:cubicBezTo>
                  <a:cubicBezTo>
                    <a:pt x="25" y="16"/>
                    <a:pt x="14" y="30"/>
                    <a:pt x="0" y="30"/>
                  </a:cubicBezTo>
                  <a:cubicBezTo>
                    <a:pt x="14" y="30"/>
                    <a:pt x="25" y="43"/>
                    <a:pt x="25" y="59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960403" y="2075533"/>
              <a:ext cx="231795" cy="281465"/>
            </a:xfrm>
            <a:custGeom>
              <a:avLst/>
              <a:gdLst>
                <a:gd name="T0" fmla="*/ 36 w 71"/>
                <a:gd name="T1" fmla="*/ 86 h 86"/>
                <a:gd name="T2" fmla="*/ 71 w 71"/>
                <a:gd name="T3" fmla="*/ 43 h 86"/>
                <a:gd name="T4" fmla="*/ 36 w 71"/>
                <a:gd name="T5" fmla="*/ 0 h 86"/>
                <a:gd name="T6" fmla="*/ 0 w 71"/>
                <a:gd name="T7" fmla="*/ 43 h 86"/>
                <a:gd name="T8" fmla="*/ 36 w 7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6">
                  <a:moveTo>
                    <a:pt x="36" y="86"/>
                  </a:moveTo>
                  <a:cubicBezTo>
                    <a:pt x="36" y="62"/>
                    <a:pt x="52" y="43"/>
                    <a:pt x="71" y="43"/>
                  </a:cubicBezTo>
                  <a:cubicBezTo>
                    <a:pt x="52" y="43"/>
                    <a:pt x="36" y="24"/>
                    <a:pt x="36" y="0"/>
                  </a:cubicBezTo>
                  <a:cubicBezTo>
                    <a:pt x="36" y="24"/>
                    <a:pt x="20" y="43"/>
                    <a:pt x="0" y="43"/>
                  </a:cubicBezTo>
                  <a:cubicBezTo>
                    <a:pt x="20" y="43"/>
                    <a:pt x="36" y="62"/>
                    <a:pt x="36" y="86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7392259" y="2896474"/>
              <a:ext cx="126935" cy="153151"/>
            </a:xfrm>
            <a:custGeom>
              <a:avLst/>
              <a:gdLst>
                <a:gd name="T0" fmla="*/ 19 w 39"/>
                <a:gd name="T1" fmla="*/ 47 h 47"/>
                <a:gd name="T2" fmla="*/ 39 w 39"/>
                <a:gd name="T3" fmla="*/ 23 h 47"/>
                <a:gd name="T4" fmla="*/ 19 w 39"/>
                <a:gd name="T5" fmla="*/ 0 h 47"/>
                <a:gd name="T6" fmla="*/ 0 w 39"/>
                <a:gd name="T7" fmla="*/ 23 h 47"/>
                <a:gd name="T8" fmla="*/ 19 w 3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19" y="47"/>
                  </a:moveTo>
                  <a:cubicBezTo>
                    <a:pt x="19" y="34"/>
                    <a:pt x="28" y="23"/>
                    <a:pt x="39" y="23"/>
                  </a:cubicBezTo>
                  <a:cubicBezTo>
                    <a:pt x="28" y="23"/>
                    <a:pt x="19" y="13"/>
                    <a:pt x="19" y="0"/>
                  </a:cubicBezTo>
                  <a:cubicBezTo>
                    <a:pt x="19" y="13"/>
                    <a:pt x="11" y="23"/>
                    <a:pt x="0" y="23"/>
                  </a:cubicBezTo>
                  <a:cubicBezTo>
                    <a:pt x="11" y="23"/>
                    <a:pt x="19" y="34"/>
                    <a:pt x="19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034908" y="3480100"/>
              <a:ext cx="314579" cy="379427"/>
            </a:xfrm>
            <a:custGeom>
              <a:avLst/>
              <a:gdLst>
                <a:gd name="T0" fmla="*/ 0 w 96"/>
                <a:gd name="T1" fmla="*/ 58 h 116"/>
                <a:gd name="T2" fmla="*/ 48 w 96"/>
                <a:gd name="T3" fmla="*/ 116 h 116"/>
                <a:gd name="T4" fmla="*/ 96 w 96"/>
                <a:gd name="T5" fmla="*/ 58 h 116"/>
                <a:gd name="T6" fmla="*/ 48 w 96"/>
                <a:gd name="T7" fmla="*/ 0 h 116"/>
                <a:gd name="T8" fmla="*/ 0 w 96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0" y="58"/>
                  </a:moveTo>
                  <a:cubicBezTo>
                    <a:pt x="27" y="58"/>
                    <a:pt x="48" y="84"/>
                    <a:pt x="48" y="116"/>
                  </a:cubicBezTo>
                  <a:cubicBezTo>
                    <a:pt x="48" y="84"/>
                    <a:pt x="70" y="58"/>
                    <a:pt x="96" y="58"/>
                  </a:cubicBezTo>
                  <a:cubicBezTo>
                    <a:pt x="70" y="58"/>
                    <a:pt x="48" y="32"/>
                    <a:pt x="48" y="0"/>
                  </a:cubicBezTo>
                  <a:cubicBezTo>
                    <a:pt x="48" y="32"/>
                    <a:pt x="27" y="58"/>
                    <a:pt x="0" y="58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4711439" y="3924374"/>
              <a:ext cx="128315" cy="150391"/>
            </a:xfrm>
            <a:custGeom>
              <a:avLst/>
              <a:gdLst>
                <a:gd name="T0" fmla="*/ 19 w 39"/>
                <a:gd name="T1" fmla="*/ 0 h 46"/>
                <a:gd name="T2" fmla="*/ 0 w 39"/>
                <a:gd name="T3" fmla="*/ 23 h 46"/>
                <a:gd name="T4" fmla="*/ 19 w 39"/>
                <a:gd name="T5" fmla="*/ 46 h 46"/>
                <a:gd name="T6" fmla="*/ 39 w 39"/>
                <a:gd name="T7" fmla="*/ 23 h 46"/>
                <a:gd name="T8" fmla="*/ 19 w 3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19" y="0"/>
                  </a:moveTo>
                  <a:cubicBezTo>
                    <a:pt x="19" y="13"/>
                    <a:pt x="11" y="23"/>
                    <a:pt x="0" y="23"/>
                  </a:cubicBezTo>
                  <a:cubicBezTo>
                    <a:pt x="11" y="23"/>
                    <a:pt x="19" y="34"/>
                    <a:pt x="19" y="46"/>
                  </a:cubicBezTo>
                  <a:cubicBezTo>
                    <a:pt x="19" y="34"/>
                    <a:pt x="28" y="23"/>
                    <a:pt x="39" y="23"/>
                  </a:cubicBezTo>
                  <a:cubicBezTo>
                    <a:pt x="28" y="23"/>
                    <a:pt x="19" y="13"/>
                    <a:pt x="19" y="0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4852171" y="3297976"/>
              <a:ext cx="233174" cy="280086"/>
            </a:xfrm>
            <a:custGeom>
              <a:avLst/>
              <a:gdLst>
                <a:gd name="T0" fmla="*/ 36 w 71"/>
                <a:gd name="T1" fmla="*/ 0 h 86"/>
                <a:gd name="T2" fmla="*/ 0 w 71"/>
                <a:gd name="T3" fmla="*/ 43 h 86"/>
                <a:gd name="T4" fmla="*/ 36 w 71"/>
                <a:gd name="T5" fmla="*/ 86 h 86"/>
                <a:gd name="T6" fmla="*/ 71 w 71"/>
                <a:gd name="T7" fmla="*/ 43 h 86"/>
                <a:gd name="T8" fmla="*/ 36 w 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6">
                  <a:moveTo>
                    <a:pt x="36" y="0"/>
                  </a:moveTo>
                  <a:cubicBezTo>
                    <a:pt x="36" y="24"/>
                    <a:pt x="20" y="43"/>
                    <a:pt x="0" y="43"/>
                  </a:cubicBezTo>
                  <a:cubicBezTo>
                    <a:pt x="20" y="43"/>
                    <a:pt x="36" y="62"/>
                    <a:pt x="36" y="86"/>
                  </a:cubicBezTo>
                  <a:cubicBezTo>
                    <a:pt x="36" y="62"/>
                    <a:pt x="52" y="43"/>
                    <a:pt x="71" y="43"/>
                  </a:cubicBezTo>
                  <a:cubicBezTo>
                    <a:pt x="52" y="43"/>
                    <a:pt x="36" y="24"/>
                    <a:pt x="36" y="0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4914259" y="2846803"/>
              <a:ext cx="128315" cy="153151"/>
            </a:xfrm>
            <a:custGeom>
              <a:avLst/>
              <a:gdLst>
                <a:gd name="T0" fmla="*/ 20 w 39"/>
                <a:gd name="T1" fmla="*/ 47 h 47"/>
                <a:gd name="T2" fmla="*/ 39 w 39"/>
                <a:gd name="T3" fmla="*/ 24 h 47"/>
                <a:gd name="T4" fmla="*/ 20 w 39"/>
                <a:gd name="T5" fmla="*/ 0 h 47"/>
                <a:gd name="T6" fmla="*/ 0 w 39"/>
                <a:gd name="T7" fmla="*/ 24 h 47"/>
                <a:gd name="T8" fmla="*/ 20 w 3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20" y="47"/>
                  </a:moveTo>
                  <a:cubicBezTo>
                    <a:pt x="20" y="34"/>
                    <a:pt x="28" y="24"/>
                    <a:pt x="39" y="24"/>
                  </a:cubicBezTo>
                  <a:cubicBezTo>
                    <a:pt x="28" y="24"/>
                    <a:pt x="20" y="13"/>
                    <a:pt x="20" y="0"/>
                  </a:cubicBezTo>
                  <a:cubicBezTo>
                    <a:pt x="20" y="13"/>
                    <a:pt x="11" y="24"/>
                    <a:pt x="0" y="24"/>
                  </a:cubicBezTo>
                  <a:cubicBezTo>
                    <a:pt x="11" y="24"/>
                    <a:pt x="20" y="34"/>
                    <a:pt x="20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701013" y="4205840"/>
              <a:ext cx="128315" cy="153151"/>
            </a:xfrm>
            <a:custGeom>
              <a:avLst/>
              <a:gdLst>
                <a:gd name="T0" fmla="*/ 20 w 39"/>
                <a:gd name="T1" fmla="*/ 0 h 47"/>
                <a:gd name="T2" fmla="*/ 0 w 39"/>
                <a:gd name="T3" fmla="*/ 23 h 47"/>
                <a:gd name="T4" fmla="*/ 20 w 39"/>
                <a:gd name="T5" fmla="*/ 47 h 47"/>
                <a:gd name="T6" fmla="*/ 39 w 39"/>
                <a:gd name="T7" fmla="*/ 23 h 47"/>
                <a:gd name="T8" fmla="*/ 20 w 3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20" y="0"/>
                  </a:moveTo>
                  <a:cubicBezTo>
                    <a:pt x="20" y="13"/>
                    <a:pt x="11" y="23"/>
                    <a:pt x="0" y="23"/>
                  </a:cubicBezTo>
                  <a:cubicBezTo>
                    <a:pt x="11" y="23"/>
                    <a:pt x="20" y="34"/>
                    <a:pt x="20" y="47"/>
                  </a:cubicBezTo>
                  <a:cubicBezTo>
                    <a:pt x="20" y="34"/>
                    <a:pt x="28" y="23"/>
                    <a:pt x="39" y="23"/>
                  </a:cubicBezTo>
                  <a:cubicBezTo>
                    <a:pt x="28" y="23"/>
                    <a:pt x="20" y="13"/>
                    <a:pt x="20" y="0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5190205" y="4176866"/>
              <a:ext cx="160049" cy="191783"/>
            </a:xfrm>
            <a:custGeom>
              <a:avLst/>
              <a:gdLst>
                <a:gd name="T0" fmla="*/ 25 w 49"/>
                <a:gd name="T1" fmla="*/ 59 h 59"/>
                <a:gd name="T2" fmla="*/ 49 w 49"/>
                <a:gd name="T3" fmla="*/ 29 h 59"/>
                <a:gd name="T4" fmla="*/ 25 w 49"/>
                <a:gd name="T5" fmla="*/ 0 h 59"/>
                <a:gd name="T6" fmla="*/ 0 w 49"/>
                <a:gd name="T7" fmla="*/ 29 h 59"/>
                <a:gd name="T8" fmla="*/ 25 w 4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25" y="59"/>
                  </a:moveTo>
                  <a:cubicBezTo>
                    <a:pt x="25" y="42"/>
                    <a:pt x="36" y="29"/>
                    <a:pt x="49" y="29"/>
                  </a:cubicBezTo>
                  <a:cubicBezTo>
                    <a:pt x="36" y="29"/>
                    <a:pt x="25" y="16"/>
                    <a:pt x="25" y="0"/>
                  </a:cubicBezTo>
                  <a:cubicBezTo>
                    <a:pt x="25" y="16"/>
                    <a:pt x="14" y="29"/>
                    <a:pt x="0" y="29"/>
                  </a:cubicBezTo>
                  <a:cubicBezTo>
                    <a:pt x="14" y="29"/>
                    <a:pt x="25" y="42"/>
                    <a:pt x="25" y="59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4675565" y="2027242"/>
              <a:ext cx="409780" cy="492565"/>
            </a:xfrm>
            <a:custGeom>
              <a:avLst/>
              <a:gdLst>
                <a:gd name="T0" fmla="*/ 63 w 125"/>
                <a:gd name="T1" fmla="*/ 151 h 151"/>
                <a:gd name="T2" fmla="*/ 125 w 125"/>
                <a:gd name="T3" fmla="*/ 76 h 151"/>
                <a:gd name="T4" fmla="*/ 63 w 125"/>
                <a:gd name="T5" fmla="*/ 0 h 151"/>
                <a:gd name="T6" fmla="*/ 0 w 125"/>
                <a:gd name="T7" fmla="*/ 76 h 151"/>
                <a:gd name="T8" fmla="*/ 63 w 125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51">
                  <a:moveTo>
                    <a:pt x="63" y="151"/>
                  </a:moveTo>
                  <a:cubicBezTo>
                    <a:pt x="63" y="109"/>
                    <a:pt x="91" y="76"/>
                    <a:pt x="125" y="76"/>
                  </a:cubicBezTo>
                  <a:cubicBezTo>
                    <a:pt x="91" y="76"/>
                    <a:pt x="63" y="42"/>
                    <a:pt x="63" y="0"/>
                  </a:cubicBezTo>
                  <a:cubicBezTo>
                    <a:pt x="63" y="42"/>
                    <a:pt x="35" y="76"/>
                    <a:pt x="0" y="76"/>
                  </a:cubicBezTo>
                  <a:cubicBezTo>
                    <a:pt x="35" y="76"/>
                    <a:pt x="63" y="109"/>
                    <a:pt x="63" y="151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681697" y="1800966"/>
              <a:ext cx="126935" cy="154530"/>
            </a:xfrm>
            <a:custGeom>
              <a:avLst/>
              <a:gdLst>
                <a:gd name="T0" fmla="*/ 20 w 39"/>
                <a:gd name="T1" fmla="*/ 47 h 47"/>
                <a:gd name="T2" fmla="*/ 39 w 39"/>
                <a:gd name="T3" fmla="*/ 23 h 47"/>
                <a:gd name="T4" fmla="*/ 20 w 39"/>
                <a:gd name="T5" fmla="*/ 0 h 47"/>
                <a:gd name="T6" fmla="*/ 0 w 39"/>
                <a:gd name="T7" fmla="*/ 23 h 47"/>
                <a:gd name="T8" fmla="*/ 20 w 3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20" y="47"/>
                  </a:moveTo>
                  <a:cubicBezTo>
                    <a:pt x="20" y="34"/>
                    <a:pt x="28" y="23"/>
                    <a:pt x="39" y="23"/>
                  </a:cubicBezTo>
                  <a:cubicBezTo>
                    <a:pt x="28" y="23"/>
                    <a:pt x="20" y="13"/>
                    <a:pt x="20" y="0"/>
                  </a:cubicBezTo>
                  <a:cubicBezTo>
                    <a:pt x="20" y="13"/>
                    <a:pt x="11" y="23"/>
                    <a:pt x="0" y="23"/>
                  </a:cubicBezTo>
                  <a:cubicBezTo>
                    <a:pt x="11" y="23"/>
                    <a:pt x="20" y="34"/>
                    <a:pt x="20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5748997" y="1618842"/>
              <a:ext cx="543615" cy="440135"/>
            </a:xfrm>
            <a:custGeom>
              <a:avLst/>
              <a:gdLst>
                <a:gd name="T0" fmla="*/ 83 w 166"/>
                <a:gd name="T1" fmla="*/ 135 h 135"/>
                <a:gd name="T2" fmla="*/ 166 w 166"/>
                <a:gd name="T3" fmla="*/ 52 h 135"/>
                <a:gd name="T4" fmla="*/ 166 w 166"/>
                <a:gd name="T5" fmla="*/ 49 h 135"/>
                <a:gd name="T6" fmla="*/ 165 w 166"/>
                <a:gd name="T7" fmla="*/ 46 h 135"/>
                <a:gd name="T8" fmla="*/ 131 w 166"/>
                <a:gd name="T9" fmla="*/ 0 h 135"/>
                <a:gd name="T10" fmla="*/ 101 w 166"/>
                <a:gd name="T11" fmla="*/ 37 h 135"/>
                <a:gd name="T12" fmla="*/ 90 w 166"/>
                <a:gd name="T13" fmla="*/ 3 h 135"/>
                <a:gd name="T14" fmla="*/ 57 w 166"/>
                <a:gd name="T15" fmla="*/ 38 h 135"/>
                <a:gd name="T16" fmla="*/ 47 w 166"/>
                <a:gd name="T17" fmla="*/ 3 h 135"/>
                <a:gd name="T18" fmla="*/ 0 w 166"/>
                <a:gd name="T19" fmla="*/ 48 h 135"/>
                <a:gd name="T20" fmla="*/ 0 w 166"/>
                <a:gd name="T21" fmla="*/ 52 h 135"/>
                <a:gd name="T22" fmla="*/ 83 w 166"/>
                <a:gd name="T2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35">
                  <a:moveTo>
                    <a:pt x="83" y="135"/>
                  </a:moveTo>
                  <a:cubicBezTo>
                    <a:pt x="129" y="135"/>
                    <a:pt x="166" y="98"/>
                    <a:pt x="166" y="52"/>
                  </a:cubicBezTo>
                  <a:cubicBezTo>
                    <a:pt x="166" y="52"/>
                    <a:pt x="166" y="51"/>
                    <a:pt x="166" y="49"/>
                  </a:cubicBezTo>
                  <a:cubicBezTo>
                    <a:pt x="166" y="48"/>
                    <a:pt x="165" y="47"/>
                    <a:pt x="165" y="46"/>
                  </a:cubicBezTo>
                  <a:cubicBezTo>
                    <a:pt x="160" y="28"/>
                    <a:pt x="152" y="13"/>
                    <a:pt x="131" y="0"/>
                  </a:cubicBezTo>
                  <a:cubicBezTo>
                    <a:pt x="125" y="20"/>
                    <a:pt x="101" y="37"/>
                    <a:pt x="101" y="37"/>
                  </a:cubicBezTo>
                  <a:cubicBezTo>
                    <a:pt x="101" y="37"/>
                    <a:pt x="99" y="17"/>
                    <a:pt x="90" y="3"/>
                  </a:cubicBezTo>
                  <a:cubicBezTo>
                    <a:pt x="79" y="26"/>
                    <a:pt x="57" y="38"/>
                    <a:pt x="57" y="38"/>
                  </a:cubicBezTo>
                  <a:cubicBezTo>
                    <a:pt x="57" y="38"/>
                    <a:pt x="55" y="18"/>
                    <a:pt x="47" y="3"/>
                  </a:cubicBezTo>
                  <a:cubicBezTo>
                    <a:pt x="30" y="32"/>
                    <a:pt x="1" y="48"/>
                    <a:pt x="0" y="48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98"/>
                    <a:pt x="37" y="135"/>
                    <a:pt x="83" y="135"/>
                  </a:cubicBezTo>
                  <a:close/>
                </a:path>
              </a:pathLst>
            </a:custGeom>
            <a:solidFill>
              <a:srgbClr val="FBEE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5284027" y="1771991"/>
              <a:ext cx="128315" cy="153151"/>
            </a:xfrm>
            <a:custGeom>
              <a:avLst/>
              <a:gdLst>
                <a:gd name="T0" fmla="*/ 19 w 39"/>
                <a:gd name="T1" fmla="*/ 47 h 47"/>
                <a:gd name="T2" fmla="*/ 39 w 39"/>
                <a:gd name="T3" fmla="*/ 23 h 47"/>
                <a:gd name="T4" fmla="*/ 19 w 39"/>
                <a:gd name="T5" fmla="*/ 0 h 47"/>
                <a:gd name="T6" fmla="*/ 0 w 39"/>
                <a:gd name="T7" fmla="*/ 23 h 47"/>
                <a:gd name="T8" fmla="*/ 19 w 3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19" y="47"/>
                  </a:moveTo>
                  <a:cubicBezTo>
                    <a:pt x="19" y="34"/>
                    <a:pt x="28" y="23"/>
                    <a:pt x="39" y="23"/>
                  </a:cubicBezTo>
                  <a:cubicBezTo>
                    <a:pt x="28" y="23"/>
                    <a:pt x="19" y="13"/>
                    <a:pt x="19" y="0"/>
                  </a:cubicBezTo>
                  <a:cubicBezTo>
                    <a:pt x="19" y="13"/>
                    <a:pt x="11" y="23"/>
                    <a:pt x="0" y="23"/>
                  </a:cubicBezTo>
                  <a:cubicBezTo>
                    <a:pt x="11" y="23"/>
                    <a:pt x="19" y="34"/>
                    <a:pt x="19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5922844" y="2183152"/>
              <a:ext cx="198682" cy="921661"/>
            </a:xfrm>
            <a:custGeom>
              <a:avLst/>
              <a:gdLst>
                <a:gd name="T0" fmla="*/ 144 w 144"/>
                <a:gd name="T1" fmla="*/ 83 h 668"/>
                <a:gd name="T2" fmla="*/ 73 w 144"/>
                <a:gd name="T3" fmla="*/ 0 h 668"/>
                <a:gd name="T4" fmla="*/ 0 w 144"/>
                <a:gd name="T5" fmla="*/ 83 h 668"/>
                <a:gd name="T6" fmla="*/ 40 w 144"/>
                <a:gd name="T7" fmla="*/ 180 h 668"/>
                <a:gd name="T8" fmla="*/ 9 w 144"/>
                <a:gd name="T9" fmla="*/ 457 h 668"/>
                <a:gd name="T10" fmla="*/ 71 w 144"/>
                <a:gd name="T11" fmla="*/ 668 h 668"/>
                <a:gd name="T12" fmla="*/ 135 w 144"/>
                <a:gd name="T13" fmla="*/ 450 h 668"/>
                <a:gd name="T14" fmla="*/ 104 w 144"/>
                <a:gd name="T15" fmla="*/ 180 h 668"/>
                <a:gd name="T16" fmla="*/ 144 w 144"/>
                <a:gd name="T17" fmla="*/ 83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668">
                  <a:moveTo>
                    <a:pt x="144" y="83"/>
                  </a:moveTo>
                  <a:lnTo>
                    <a:pt x="73" y="0"/>
                  </a:lnTo>
                  <a:lnTo>
                    <a:pt x="0" y="83"/>
                  </a:lnTo>
                  <a:lnTo>
                    <a:pt x="40" y="180"/>
                  </a:lnTo>
                  <a:lnTo>
                    <a:pt x="9" y="457"/>
                  </a:lnTo>
                  <a:lnTo>
                    <a:pt x="71" y="668"/>
                  </a:lnTo>
                  <a:lnTo>
                    <a:pt x="135" y="450"/>
                  </a:lnTo>
                  <a:lnTo>
                    <a:pt x="104" y="180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059543" y="5849321"/>
            <a:ext cx="10505685" cy="624049"/>
          </a:xfrm>
          <a:prstGeom prst="rect">
            <a:avLst/>
          </a:prstGeom>
          <a:solidFill>
            <a:srgbClr val="43A538"/>
          </a:solidFill>
          <a:ln>
            <a:solidFill>
              <a:srgbClr val="43A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196748" y="5900490"/>
            <a:ext cx="10145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把自己的专业搞牛了，你自己就是品牌和名片，人脉自然来。</a:t>
            </a:r>
          </a:p>
        </p:txBody>
      </p:sp>
      <p:sp>
        <p:nvSpPr>
          <p:cNvPr id="2" name="矩形 1"/>
          <p:cNvSpPr/>
          <p:nvPr/>
        </p:nvSpPr>
        <p:spPr>
          <a:xfrm>
            <a:off x="610490" y="5736565"/>
            <a:ext cx="1095473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3954440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重述精华</a:t>
            </a: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81764" y="891305"/>
            <a:ext cx="9692433" cy="4641350"/>
            <a:chOff x="1651188" y="281717"/>
            <a:chExt cx="9692433" cy="4641350"/>
          </a:xfrm>
        </p:grpSpPr>
        <p:grpSp>
          <p:nvGrpSpPr>
            <p:cNvPr id="35" name="组合 34"/>
            <p:cNvGrpSpPr/>
            <p:nvPr/>
          </p:nvGrpSpPr>
          <p:grpSpPr>
            <a:xfrm rot="19366676" flipH="1">
              <a:off x="1651188" y="3498227"/>
              <a:ext cx="1372907" cy="1424840"/>
              <a:chOff x="827088" y="1312863"/>
              <a:chExt cx="1525586" cy="1583295"/>
            </a:xfrm>
            <a:solidFill>
              <a:srgbClr val="43A538"/>
            </a:solidFill>
          </p:grpSpPr>
          <p:sp>
            <p:nvSpPr>
              <p:cNvPr id="36" name="Freeform 5"/>
              <p:cNvSpPr/>
              <p:nvPr/>
            </p:nvSpPr>
            <p:spPr bwMode="auto">
              <a:xfrm>
                <a:off x="1754986" y="1577181"/>
                <a:ext cx="333513" cy="275432"/>
              </a:xfrm>
              <a:custGeom>
                <a:avLst/>
                <a:gdLst>
                  <a:gd name="T0" fmla="*/ 28 w 46"/>
                  <a:gd name="T1" fmla="*/ 42 h 42"/>
                  <a:gd name="T2" fmla="*/ 46 w 46"/>
                  <a:gd name="T3" fmla="*/ 24 h 42"/>
                  <a:gd name="T4" fmla="*/ 23 w 46"/>
                  <a:gd name="T5" fmla="*/ 0 h 42"/>
                  <a:gd name="T6" fmla="*/ 0 w 46"/>
                  <a:gd name="T7" fmla="*/ 23 h 42"/>
                  <a:gd name="T8" fmla="*/ 28 w 46"/>
                  <a:gd name="T9" fmla="*/ 42 h 42"/>
                  <a:gd name="connsiteX0" fmla="*/ 14619 w 18532"/>
                  <a:gd name="connsiteY0" fmla="*/ 10000 h 10000"/>
                  <a:gd name="connsiteX1" fmla="*/ 18532 w 18532"/>
                  <a:gd name="connsiteY1" fmla="*/ 5714 h 10000"/>
                  <a:gd name="connsiteX2" fmla="*/ 13532 w 18532"/>
                  <a:gd name="connsiteY2" fmla="*/ 0 h 10000"/>
                  <a:gd name="connsiteX3" fmla="*/ 0 w 18532"/>
                  <a:gd name="connsiteY3" fmla="*/ 1276 h 10000"/>
                  <a:gd name="connsiteX4" fmla="*/ 14619 w 18532"/>
                  <a:gd name="connsiteY4" fmla="*/ 10000 h 10000"/>
                  <a:gd name="connsiteX0-1" fmla="*/ 14619 w 18823"/>
                  <a:gd name="connsiteY0-2" fmla="*/ 16900 h 16900"/>
                  <a:gd name="connsiteX1-3" fmla="*/ 18532 w 18823"/>
                  <a:gd name="connsiteY1-4" fmla="*/ 12614 h 16900"/>
                  <a:gd name="connsiteX2-5" fmla="*/ 6238 w 18823"/>
                  <a:gd name="connsiteY2-6" fmla="*/ 0 h 16900"/>
                  <a:gd name="connsiteX3-7" fmla="*/ 0 w 18823"/>
                  <a:gd name="connsiteY3-8" fmla="*/ 8176 h 16900"/>
                  <a:gd name="connsiteX4-9" fmla="*/ 14619 w 18823"/>
                  <a:gd name="connsiteY4-10" fmla="*/ 16900 h 16900"/>
                  <a:gd name="connsiteX0-11" fmla="*/ 14619 w 18823"/>
                  <a:gd name="connsiteY0-12" fmla="*/ 16900 h 16900"/>
                  <a:gd name="connsiteX1-13" fmla="*/ 18532 w 18823"/>
                  <a:gd name="connsiteY1-14" fmla="*/ 12614 h 16900"/>
                  <a:gd name="connsiteX2-15" fmla="*/ 6238 w 18823"/>
                  <a:gd name="connsiteY2-16" fmla="*/ 0 h 16900"/>
                  <a:gd name="connsiteX3-17" fmla="*/ 0 w 18823"/>
                  <a:gd name="connsiteY3-18" fmla="*/ 8176 h 16900"/>
                  <a:gd name="connsiteX4-19" fmla="*/ 14619 w 18823"/>
                  <a:gd name="connsiteY4-20" fmla="*/ 16900 h 16900"/>
                  <a:gd name="connsiteX0-21" fmla="*/ 14619 w 18593"/>
                  <a:gd name="connsiteY0-22" fmla="*/ 16900 h 16900"/>
                  <a:gd name="connsiteX1-23" fmla="*/ 18532 w 18593"/>
                  <a:gd name="connsiteY1-24" fmla="*/ 12614 h 16900"/>
                  <a:gd name="connsiteX2-25" fmla="*/ 6238 w 18593"/>
                  <a:gd name="connsiteY2-26" fmla="*/ 0 h 16900"/>
                  <a:gd name="connsiteX3-27" fmla="*/ 0 w 18593"/>
                  <a:gd name="connsiteY3-28" fmla="*/ 8176 h 16900"/>
                  <a:gd name="connsiteX4-29" fmla="*/ 14619 w 18593"/>
                  <a:gd name="connsiteY4-30" fmla="*/ 16900 h 16900"/>
                  <a:gd name="connsiteX0-31" fmla="*/ 14619 w 18593"/>
                  <a:gd name="connsiteY0-32" fmla="*/ 16900 h 16900"/>
                  <a:gd name="connsiteX1-33" fmla="*/ 18532 w 18593"/>
                  <a:gd name="connsiteY1-34" fmla="*/ 12614 h 16900"/>
                  <a:gd name="connsiteX2-35" fmla="*/ 6238 w 18593"/>
                  <a:gd name="connsiteY2-36" fmla="*/ 0 h 16900"/>
                  <a:gd name="connsiteX3-37" fmla="*/ 0 w 18593"/>
                  <a:gd name="connsiteY3-38" fmla="*/ 8176 h 16900"/>
                  <a:gd name="connsiteX4-39" fmla="*/ 14619 w 18593"/>
                  <a:gd name="connsiteY4-40" fmla="*/ 16900 h 16900"/>
                  <a:gd name="connsiteX0-41" fmla="*/ 16958 w 20932"/>
                  <a:gd name="connsiteY0-42" fmla="*/ 16900 h 16900"/>
                  <a:gd name="connsiteX1-43" fmla="*/ 20871 w 20932"/>
                  <a:gd name="connsiteY1-44" fmla="*/ 12614 h 16900"/>
                  <a:gd name="connsiteX2-45" fmla="*/ 8577 w 20932"/>
                  <a:gd name="connsiteY2-46" fmla="*/ 0 h 16900"/>
                  <a:gd name="connsiteX3-47" fmla="*/ 0 w 20932"/>
                  <a:gd name="connsiteY3-48" fmla="*/ 6826 h 16900"/>
                  <a:gd name="connsiteX4-49" fmla="*/ 16958 w 20932"/>
                  <a:gd name="connsiteY4-50" fmla="*/ 16900 h 16900"/>
                  <a:gd name="connsiteX0-51" fmla="*/ 16958 w 20923"/>
                  <a:gd name="connsiteY0-52" fmla="*/ 17350 h 17350"/>
                  <a:gd name="connsiteX1-53" fmla="*/ 20871 w 20923"/>
                  <a:gd name="connsiteY1-54" fmla="*/ 13064 h 17350"/>
                  <a:gd name="connsiteX2-55" fmla="*/ 6650 w 20923"/>
                  <a:gd name="connsiteY2-56" fmla="*/ 0 h 17350"/>
                  <a:gd name="connsiteX3-57" fmla="*/ 0 w 20923"/>
                  <a:gd name="connsiteY3-58" fmla="*/ 7276 h 17350"/>
                  <a:gd name="connsiteX4-59" fmla="*/ 16958 w 20923"/>
                  <a:gd name="connsiteY4-60" fmla="*/ 17350 h 17350"/>
                  <a:gd name="connsiteX0-61" fmla="*/ 16958 w 20925"/>
                  <a:gd name="connsiteY0-62" fmla="*/ 17350 h 17350"/>
                  <a:gd name="connsiteX1-63" fmla="*/ 20871 w 20925"/>
                  <a:gd name="connsiteY1-64" fmla="*/ 13064 h 17350"/>
                  <a:gd name="connsiteX2-65" fmla="*/ 6650 w 20925"/>
                  <a:gd name="connsiteY2-66" fmla="*/ 0 h 17350"/>
                  <a:gd name="connsiteX3-67" fmla="*/ 0 w 20925"/>
                  <a:gd name="connsiteY3-68" fmla="*/ 7276 h 17350"/>
                  <a:gd name="connsiteX4-69" fmla="*/ 16958 w 20925"/>
                  <a:gd name="connsiteY4-70" fmla="*/ 17350 h 17350"/>
                  <a:gd name="connsiteX0-71" fmla="*/ 16958 w 20925"/>
                  <a:gd name="connsiteY0-72" fmla="*/ 17350 h 17350"/>
                  <a:gd name="connsiteX1-73" fmla="*/ 20871 w 20925"/>
                  <a:gd name="connsiteY1-74" fmla="*/ 13064 h 17350"/>
                  <a:gd name="connsiteX2-75" fmla="*/ 6650 w 20925"/>
                  <a:gd name="connsiteY2-76" fmla="*/ 0 h 17350"/>
                  <a:gd name="connsiteX3-77" fmla="*/ 0 w 20925"/>
                  <a:gd name="connsiteY3-78" fmla="*/ 7276 h 17350"/>
                  <a:gd name="connsiteX4-79" fmla="*/ 16958 w 20925"/>
                  <a:gd name="connsiteY4-80" fmla="*/ 17350 h 17350"/>
                  <a:gd name="connsiteX0-81" fmla="*/ 16958 w 20925"/>
                  <a:gd name="connsiteY0-82" fmla="*/ 17350 h 17350"/>
                  <a:gd name="connsiteX1-83" fmla="*/ 20871 w 20925"/>
                  <a:gd name="connsiteY1-84" fmla="*/ 13064 h 17350"/>
                  <a:gd name="connsiteX2-85" fmla="*/ 6650 w 20925"/>
                  <a:gd name="connsiteY2-86" fmla="*/ 0 h 17350"/>
                  <a:gd name="connsiteX3-87" fmla="*/ 0 w 20925"/>
                  <a:gd name="connsiteY3-88" fmla="*/ 7276 h 17350"/>
                  <a:gd name="connsiteX4-89" fmla="*/ 16958 w 20925"/>
                  <a:gd name="connsiteY4-90" fmla="*/ 17350 h 17350"/>
                  <a:gd name="connsiteX0-91" fmla="*/ 15307 w 19274"/>
                  <a:gd name="connsiteY0-92" fmla="*/ 17350 h 17350"/>
                  <a:gd name="connsiteX1-93" fmla="*/ 19220 w 19274"/>
                  <a:gd name="connsiteY1-94" fmla="*/ 13064 h 17350"/>
                  <a:gd name="connsiteX2-95" fmla="*/ 4999 w 19274"/>
                  <a:gd name="connsiteY2-96" fmla="*/ 0 h 17350"/>
                  <a:gd name="connsiteX3-97" fmla="*/ 0 w 19274"/>
                  <a:gd name="connsiteY3-98" fmla="*/ 8476 h 17350"/>
                  <a:gd name="connsiteX4-99" fmla="*/ 15307 w 19274"/>
                  <a:gd name="connsiteY4-100" fmla="*/ 17350 h 173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274" h="17350">
                    <a:moveTo>
                      <a:pt x="15307" y="17350"/>
                    </a:moveTo>
                    <a:lnTo>
                      <a:pt x="19220" y="13064"/>
                    </a:lnTo>
                    <a:cubicBezTo>
                      <a:pt x="20162" y="10247"/>
                      <a:pt x="8535" y="271"/>
                      <a:pt x="4999" y="0"/>
                    </a:cubicBezTo>
                    <a:lnTo>
                      <a:pt x="0" y="8476"/>
                    </a:lnTo>
                    <a:cubicBezTo>
                      <a:pt x="6341" y="9734"/>
                      <a:pt x="9654" y="13992"/>
                      <a:pt x="15307" y="173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1079501" y="1312863"/>
                <a:ext cx="290513" cy="2905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1173678" y="1870867"/>
                <a:ext cx="1178996" cy="1025291"/>
              </a:xfrm>
              <a:custGeom>
                <a:avLst/>
                <a:gdLst>
                  <a:gd name="T0" fmla="*/ 264 w 356"/>
                  <a:gd name="T1" fmla="*/ 143 h 243"/>
                  <a:gd name="T2" fmla="*/ 251 w 356"/>
                  <a:gd name="T3" fmla="*/ 89 h 243"/>
                  <a:gd name="T4" fmla="*/ 211 w 356"/>
                  <a:gd name="T5" fmla="*/ 10 h 243"/>
                  <a:gd name="T6" fmla="*/ 204 w 356"/>
                  <a:gd name="T7" fmla="*/ 0 h 243"/>
                  <a:gd name="T8" fmla="*/ 23 w 356"/>
                  <a:gd name="T9" fmla="*/ 181 h 243"/>
                  <a:gd name="T10" fmla="*/ 0 w 356"/>
                  <a:gd name="T11" fmla="*/ 226 h 243"/>
                  <a:gd name="T12" fmla="*/ 36 w 356"/>
                  <a:gd name="T13" fmla="*/ 243 h 243"/>
                  <a:gd name="T14" fmla="*/ 95 w 356"/>
                  <a:gd name="T15" fmla="*/ 153 h 243"/>
                  <a:gd name="T16" fmla="*/ 182 w 356"/>
                  <a:gd name="T17" fmla="*/ 112 h 243"/>
                  <a:gd name="T18" fmla="*/ 212 w 356"/>
                  <a:gd name="T19" fmla="*/ 166 h 243"/>
                  <a:gd name="T20" fmla="*/ 274 w 356"/>
                  <a:gd name="T21" fmla="*/ 188 h 243"/>
                  <a:gd name="T22" fmla="*/ 356 w 356"/>
                  <a:gd name="T23" fmla="*/ 137 h 243"/>
                  <a:gd name="T24" fmla="*/ 337 w 356"/>
                  <a:gd name="T25" fmla="*/ 111 h 243"/>
                  <a:gd name="T26" fmla="*/ 264 w 356"/>
                  <a:gd name="T27" fmla="*/ 143 h 243"/>
                  <a:gd name="connsiteX0" fmla="*/ 7416 w 10000"/>
                  <a:gd name="connsiteY0" fmla="*/ 5885 h 10000"/>
                  <a:gd name="connsiteX1" fmla="*/ 7051 w 10000"/>
                  <a:gd name="connsiteY1" fmla="*/ 3663 h 10000"/>
                  <a:gd name="connsiteX2" fmla="*/ 5927 w 10000"/>
                  <a:gd name="connsiteY2" fmla="*/ 412 h 10000"/>
                  <a:gd name="connsiteX3" fmla="*/ 5730 w 10000"/>
                  <a:gd name="connsiteY3" fmla="*/ 0 h 10000"/>
                  <a:gd name="connsiteX4" fmla="*/ 5213 w 10000"/>
                  <a:gd name="connsiteY4" fmla="*/ 813 h 10000"/>
                  <a:gd name="connsiteX5" fmla="*/ 646 w 10000"/>
                  <a:gd name="connsiteY5" fmla="*/ 7449 h 10000"/>
                  <a:gd name="connsiteX6" fmla="*/ 0 w 10000"/>
                  <a:gd name="connsiteY6" fmla="*/ 9300 h 10000"/>
                  <a:gd name="connsiteX7" fmla="*/ 1011 w 10000"/>
                  <a:gd name="connsiteY7" fmla="*/ 10000 h 10000"/>
                  <a:gd name="connsiteX8" fmla="*/ 2669 w 10000"/>
                  <a:gd name="connsiteY8" fmla="*/ 6296 h 10000"/>
                  <a:gd name="connsiteX9" fmla="*/ 5112 w 10000"/>
                  <a:gd name="connsiteY9" fmla="*/ 4609 h 10000"/>
                  <a:gd name="connsiteX10" fmla="*/ 5955 w 10000"/>
                  <a:gd name="connsiteY10" fmla="*/ 6831 h 10000"/>
                  <a:gd name="connsiteX11" fmla="*/ 7697 w 10000"/>
                  <a:gd name="connsiteY11" fmla="*/ 7737 h 10000"/>
                  <a:gd name="connsiteX12" fmla="*/ 10000 w 10000"/>
                  <a:gd name="connsiteY12" fmla="*/ 5638 h 10000"/>
                  <a:gd name="connsiteX13" fmla="*/ 9466 w 10000"/>
                  <a:gd name="connsiteY13" fmla="*/ 4568 h 10000"/>
                  <a:gd name="connsiteX14" fmla="*/ 7416 w 10000"/>
                  <a:gd name="connsiteY14" fmla="*/ 5885 h 10000"/>
                  <a:gd name="connsiteX0-1" fmla="*/ 7416 w 10000"/>
                  <a:gd name="connsiteY0-2" fmla="*/ 6430 h 10545"/>
                  <a:gd name="connsiteX1-3" fmla="*/ 7051 w 10000"/>
                  <a:gd name="connsiteY1-4" fmla="*/ 4208 h 10545"/>
                  <a:gd name="connsiteX2-5" fmla="*/ 5927 w 10000"/>
                  <a:gd name="connsiteY2-6" fmla="*/ 957 h 10545"/>
                  <a:gd name="connsiteX3-7" fmla="*/ 5375 w 10000"/>
                  <a:gd name="connsiteY3-8" fmla="*/ 0 h 10545"/>
                  <a:gd name="connsiteX4-9" fmla="*/ 5213 w 10000"/>
                  <a:gd name="connsiteY4-10" fmla="*/ 1358 h 10545"/>
                  <a:gd name="connsiteX5-11" fmla="*/ 646 w 10000"/>
                  <a:gd name="connsiteY5-12" fmla="*/ 7994 h 10545"/>
                  <a:gd name="connsiteX6-13" fmla="*/ 0 w 10000"/>
                  <a:gd name="connsiteY6-14" fmla="*/ 9845 h 10545"/>
                  <a:gd name="connsiteX7-15" fmla="*/ 1011 w 10000"/>
                  <a:gd name="connsiteY7-16" fmla="*/ 10545 h 10545"/>
                  <a:gd name="connsiteX8-17" fmla="*/ 2669 w 10000"/>
                  <a:gd name="connsiteY8-18" fmla="*/ 6841 h 10545"/>
                  <a:gd name="connsiteX9-19" fmla="*/ 5112 w 10000"/>
                  <a:gd name="connsiteY9-20" fmla="*/ 5154 h 10545"/>
                  <a:gd name="connsiteX10-21" fmla="*/ 5955 w 10000"/>
                  <a:gd name="connsiteY10-22" fmla="*/ 7376 h 10545"/>
                  <a:gd name="connsiteX11-23" fmla="*/ 7697 w 10000"/>
                  <a:gd name="connsiteY11-24" fmla="*/ 8282 h 10545"/>
                  <a:gd name="connsiteX12-25" fmla="*/ 10000 w 10000"/>
                  <a:gd name="connsiteY12-26" fmla="*/ 6183 h 10545"/>
                  <a:gd name="connsiteX13-27" fmla="*/ 9466 w 10000"/>
                  <a:gd name="connsiteY13-28" fmla="*/ 5113 h 10545"/>
                  <a:gd name="connsiteX14-29" fmla="*/ 7416 w 10000"/>
                  <a:gd name="connsiteY14-30" fmla="*/ 6430 h 10545"/>
                  <a:gd name="connsiteX0-31" fmla="*/ 7416 w 10000"/>
                  <a:gd name="connsiteY0-32" fmla="*/ 6430 h 10545"/>
                  <a:gd name="connsiteX1-33" fmla="*/ 7051 w 10000"/>
                  <a:gd name="connsiteY1-34" fmla="*/ 4208 h 10545"/>
                  <a:gd name="connsiteX2-35" fmla="*/ 5927 w 10000"/>
                  <a:gd name="connsiteY2-36" fmla="*/ 957 h 10545"/>
                  <a:gd name="connsiteX3-37" fmla="*/ 5375 w 10000"/>
                  <a:gd name="connsiteY3-38" fmla="*/ 0 h 10545"/>
                  <a:gd name="connsiteX4-39" fmla="*/ 5213 w 10000"/>
                  <a:gd name="connsiteY4-40" fmla="*/ 1358 h 10545"/>
                  <a:gd name="connsiteX5-41" fmla="*/ 646 w 10000"/>
                  <a:gd name="connsiteY5-42" fmla="*/ 7994 h 10545"/>
                  <a:gd name="connsiteX6-43" fmla="*/ 0 w 10000"/>
                  <a:gd name="connsiteY6-44" fmla="*/ 9845 h 10545"/>
                  <a:gd name="connsiteX7-45" fmla="*/ 1011 w 10000"/>
                  <a:gd name="connsiteY7-46" fmla="*/ 10545 h 10545"/>
                  <a:gd name="connsiteX8-47" fmla="*/ 2669 w 10000"/>
                  <a:gd name="connsiteY8-48" fmla="*/ 6841 h 10545"/>
                  <a:gd name="connsiteX9-49" fmla="*/ 5112 w 10000"/>
                  <a:gd name="connsiteY9-50" fmla="*/ 5154 h 10545"/>
                  <a:gd name="connsiteX10-51" fmla="*/ 5955 w 10000"/>
                  <a:gd name="connsiteY10-52" fmla="*/ 7376 h 10545"/>
                  <a:gd name="connsiteX11-53" fmla="*/ 7697 w 10000"/>
                  <a:gd name="connsiteY11-54" fmla="*/ 8282 h 10545"/>
                  <a:gd name="connsiteX12-55" fmla="*/ 10000 w 10000"/>
                  <a:gd name="connsiteY12-56" fmla="*/ 6183 h 10545"/>
                  <a:gd name="connsiteX13-57" fmla="*/ 9466 w 10000"/>
                  <a:gd name="connsiteY13-58" fmla="*/ 5113 h 10545"/>
                  <a:gd name="connsiteX14-59" fmla="*/ 7416 w 10000"/>
                  <a:gd name="connsiteY14-60" fmla="*/ 6430 h 10545"/>
                  <a:gd name="connsiteX0-61" fmla="*/ 7416 w 10000"/>
                  <a:gd name="connsiteY0-62" fmla="*/ 6430 h 10660"/>
                  <a:gd name="connsiteX1-63" fmla="*/ 7051 w 10000"/>
                  <a:gd name="connsiteY1-64" fmla="*/ 4208 h 10660"/>
                  <a:gd name="connsiteX2-65" fmla="*/ 5927 w 10000"/>
                  <a:gd name="connsiteY2-66" fmla="*/ 957 h 10660"/>
                  <a:gd name="connsiteX3-67" fmla="*/ 5375 w 10000"/>
                  <a:gd name="connsiteY3-68" fmla="*/ 0 h 10660"/>
                  <a:gd name="connsiteX4-69" fmla="*/ 5213 w 10000"/>
                  <a:gd name="connsiteY4-70" fmla="*/ 1358 h 10660"/>
                  <a:gd name="connsiteX5-71" fmla="*/ 646 w 10000"/>
                  <a:gd name="connsiteY5-72" fmla="*/ 7994 h 10660"/>
                  <a:gd name="connsiteX6-73" fmla="*/ 0 w 10000"/>
                  <a:gd name="connsiteY6-74" fmla="*/ 9845 h 10660"/>
                  <a:gd name="connsiteX7-75" fmla="*/ 1011 w 10000"/>
                  <a:gd name="connsiteY7-76" fmla="*/ 10545 h 10660"/>
                  <a:gd name="connsiteX8-77" fmla="*/ 2869 w 10000"/>
                  <a:gd name="connsiteY8-78" fmla="*/ 7267 h 10660"/>
                  <a:gd name="connsiteX9-79" fmla="*/ 5112 w 10000"/>
                  <a:gd name="connsiteY9-80" fmla="*/ 5154 h 10660"/>
                  <a:gd name="connsiteX10-81" fmla="*/ 5955 w 10000"/>
                  <a:gd name="connsiteY10-82" fmla="*/ 7376 h 10660"/>
                  <a:gd name="connsiteX11-83" fmla="*/ 7697 w 10000"/>
                  <a:gd name="connsiteY11-84" fmla="*/ 8282 h 10660"/>
                  <a:gd name="connsiteX12-85" fmla="*/ 10000 w 10000"/>
                  <a:gd name="connsiteY12-86" fmla="*/ 6183 h 10660"/>
                  <a:gd name="connsiteX13-87" fmla="*/ 9466 w 10000"/>
                  <a:gd name="connsiteY13-88" fmla="*/ 5113 h 10660"/>
                  <a:gd name="connsiteX14-89" fmla="*/ 7416 w 10000"/>
                  <a:gd name="connsiteY14-90" fmla="*/ 6430 h 10660"/>
                  <a:gd name="connsiteX0-91" fmla="*/ 7416 w 10000"/>
                  <a:gd name="connsiteY0-92" fmla="*/ 6430 h 10545"/>
                  <a:gd name="connsiteX1-93" fmla="*/ 7051 w 10000"/>
                  <a:gd name="connsiteY1-94" fmla="*/ 4208 h 10545"/>
                  <a:gd name="connsiteX2-95" fmla="*/ 5927 w 10000"/>
                  <a:gd name="connsiteY2-96" fmla="*/ 957 h 10545"/>
                  <a:gd name="connsiteX3-97" fmla="*/ 5375 w 10000"/>
                  <a:gd name="connsiteY3-98" fmla="*/ 0 h 10545"/>
                  <a:gd name="connsiteX4-99" fmla="*/ 5213 w 10000"/>
                  <a:gd name="connsiteY4-100" fmla="*/ 1358 h 10545"/>
                  <a:gd name="connsiteX5-101" fmla="*/ 646 w 10000"/>
                  <a:gd name="connsiteY5-102" fmla="*/ 7994 h 10545"/>
                  <a:gd name="connsiteX6-103" fmla="*/ 0 w 10000"/>
                  <a:gd name="connsiteY6-104" fmla="*/ 9845 h 10545"/>
                  <a:gd name="connsiteX7-105" fmla="*/ 1011 w 10000"/>
                  <a:gd name="connsiteY7-106" fmla="*/ 10545 h 10545"/>
                  <a:gd name="connsiteX8-107" fmla="*/ 2869 w 10000"/>
                  <a:gd name="connsiteY8-108" fmla="*/ 7267 h 10545"/>
                  <a:gd name="connsiteX9-109" fmla="*/ 5112 w 10000"/>
                  <a:gd name="connsiteY9-110" fmla="*/ 5154 h 10545"/>
                  <a:gd name="connsiteX10-111" fmla="*/ 5955 w 10000"/>
                  <a:gd name="connsiteY10-112" fmla="*/ 7376 h 10545"/>
                  <a:gd name="connsiteX11-113" fmla="*/ 7697 w 10000"/>
                  <a:gd name="connsiteY11-114" fmla="*/ 8282 h 10545"/>
                  <a:gd name="connsiteX12-115" fmla="*/ 10000 w 10000"/>
                  <a:gd name="connsiteY12-116" fmla="*/ 6183 h 10545"/>
                  <a:gd name="connsiteX13-117" fmla="*/ 9466 w 10000"/>
                  <a:gd name="connsiteY13-118" fmla="*/ 5113 h 10545"/>
                  <a:gd name="connsiteX14-119" fmla="*/ 7416 w 10000"/>
                  <a:gd name="connsiteY14-120" fmla="*/ 6430 h 10545"/>
                  <a:gd name="connsiteX0-121" fmla="*/ 7416 w 10000"/>
                  <a:gd name="connsiteY0-122" fmla="*/ 6430 h 10545"/>
                  <a:gd name="connsiteX1-123" fmla="*/ 7051 w 10000"/>
                  <a:gd name="connsiteY1-124" fmla="*/ 4208 h 10545"/>
                  <a:gd name="connsiteX2-125" fmla="*/ 5927 w 10000"/>
                  <a:gd name="connsiteY2-126" fmla="*/ 957 h 10545"/>
                  <a:gd name="connsiteX3-127" fmla="*/ 5375 w 10000"/>
                  <a:gd name="connsiteY3-128" fmla="*/ 0 h 10545"/>
                  <a:gd name="connsiteX4-129" fmla="*/ 5213 w 10000"/>
                  <a:gd name="connsiteY4-130" fmla="*/ 1358 h 10545"/>
                  <a:gd name="connsiteX5-131" fmla="*/ 646 w 10000"/>
                  <a:gd name="connsiteY5-132" fmla="*/ 7994 h 10545"/>
                  <a:gd name="connsiteX6-133" fmla="*/ 0 w 10000"/>
                  <a:gd name="connsiteY6-134" fmla="*/ 9845 h 10545"/>
                  <a:gd name="connsiteX7-135" fmla="*/ 1011 w 10000"/>
                  <a:gd name="connsiteY7-136" fmla="*/ 10545 h 10545"/>
                  <a:gd name="connsiteX8-137" fmla="*/ 2869 w 10000"/>
                  <a:gd name="connsiteY8-138" fmla="*/ 7267 h 10545"/>
                  <a:gd name="connsiteX9-139" fmla="*/ 5112 w 10000"/>
                  <a:gd name="connsiteY9-140" fmla="*/ 5154 h 10545"/>
                  <a:gd name="connsiteX10-141" fmla="*/ 5955 w 10000"/>
                  <a:gd name="connsiteY10-142" fmla="*/ 7376 h 10545"/>
                  <a:gd name="connsiteX11-143" fmla="*/ 7697 w 10000"/>
                  <a:gd name="connsiteY11-144" fmla="*/ 8282 h 10545"/>
                  <a:gd name="connsiteX12-145" fmla="*/ 10000 w 10000"/>
                  <a:gd name="connsiteY12-146" fmla="*/ 6183 h 10545"/>
                  <a:gd name="connsiteX13-147" fmla="*/ 9466 w 10000"/>
                  <a:gd name="connsiteY13-148" fmla="*/ 5113 h 10545"/>
                  <a:gd name="connsiteX14-149" fmla="*/ 7416 w 10000"/>
                  <a:gd name="connsiteY14-150" fmla="*/ 6430 h 10545"/>
                  <a:gd name="connsiteX0-151" fmla="*/ 7687 w 10271"/>
                  <a:gd name="connsiteY0-152" fmla="*/ 6430 h 10545"/>
                  <a:gd name="connsiteX1-153" fmla="*/ 7322 w 10271"/>
                  <a:gd name="connsiteY1-154" fmla="*/ 4208 h 10545"/>
                  <a:gd name="connsiteX2-155" fmla="*/ 6198 w 10271"/>
                  <a:gd name="connsiteY2-156" fmla="*/ 957 h 10545"/>
                  <a:gd name="connsiteX3-157" fmla="*/ 5646 w 10271"/>
                  <a:gd name="connsiteY3-158" fmla="*/ 0 h 10545"/>
                  <a:gd name="connsiteX4-159" fmla="*/ 5484 w 10271"/>
                  <a:gd name="connsiteY4-160" fmla="*/ 1358 h 10545"/>
                  <a:gd name="connsiteX5-161" fmla="*/ 917 w 10271"/>
                  <a:gd name="connsiteY5-162" fmla="*/ 7994 h 10545"/>
                  <a:gd name="connsiteX6-163" fmla="*/ 0 w 10271"/>
                  <a:gd name="connsiteY6-164" fmla="*/ 9613 h 10545"/>
                  <a:gd name="connsiteX7-165" fmla="*/ 1282 w 10271"/>
                  <a:gd name="connsiteY7-166" fmla="*/ 10545 h 10545"/>
                  <a:gd name="connsiteX8-167" fmla="*/ 3140 w 10271"/>
                  <a:gd name="connsiteY8-168" fmla="*/ 7267 h 10545"/>
                  <a:gd name="connsiteX9-169" fmla="*/ 5383 w 10271"/>
                  <a:gd name="connsiteY9-170" fmla="*/ 5154 h 10545"/>
                  <a:gd name="connsiteX10-171" fmla="*/ 6226 w 10271"/>
                  <a:gd name="connsiteY10-172" fmla="*/ 7376 h 10545"/>
                  <a:gd name="connsiteX11-173" fmla="*/ 7968 w 10271"/>
                  <a:gd name="connsiteY11-174" fmla="*/ 8282 h 10545"/>
                  <a:gd name="connsiteX12-175" fmla="*/ 10271 w 10271"/>
                  <a:gd name="connsiteY12-176" fmla="*/ 6183 h 10545"/>
                  <a:gd name="connsiteX13-177" fmla="*/ 9737 w 10271"/>
                  <a:gd name="connsiteY13-178" fmla="*/ 5113 h 10545"/>
                  <a:gd name="connsiteX14-179" fmla="*/ 7687 w 10271"/>
                  <a:gd name="connsiteY14-180" fmla="*/ 6430 h 10545"/>
                  <a:gd name="connsiteX0-181" fmla="*/ 7687 w 10271"/>
                  <a:gd name="connsiteY0-182" fmla="*/ 6430 h 10390"/>
                  <a:gd name="connsiteX1-183" fmla="*/ 7322 w 10271"/>
                  <a:gd name="connsiteY1-184" fmla="*/ 4208 h 10390"/>
                  <a:gd name="connsiteX2-185" fmla="*/ 6198 w 10271"/>
                  <a:gd name="connsiteY2-186" fmla="*/ 957 h 10390"/>
                  <a:gd name="connsiteX3-187" fmla="*/ 5646 w 10271"/>
                  <a:gd name="connsiteY3-188" fmla="*/ 0 h 10390"/>
                  <a:gd name="connsiteX4-189" fmla="*/ 5484 w 10271"/>
                  <a:gd name="connsiteY4-190" fmla="*/ 1358 h 10390"/>
                  <a:gd name="connsiteX5-191" fmla="*/ 917 w 10271"/>
                  <a:gd name="connsiteY5-192" fmla="*/ 7994 h 10390"/>
                  <a:gd name="connsiteX6-193" fmla="*/ 0 w 10271"/>
                  <a:gd name="connsiteY6-194" fmla="*/ 9613 h 10390"/>
                  <a:gd name="connsiteX7-195" fmla="*/ 1083 w 10271"/>
                  <a:gd name="connsiteY7-196" fmla="*/ 10390 h 10390"/>
                  <a:gd name="connsiteX8-197" fmla="*/ 3140 w 10271"/>
                  <a:gd name="connsiteY8-198" fmla="*/ 7267 h 10390"/>
                  <a:gd name="connsiteX9-199" fmla="*/ 5383 w 10271"/>
                  <a:gd name="connsiteY9-200" fmla="*/ 5154 h 10390"/>
                  <a:gd name="connsiteX10-201" fmla="*/ 6226 w 10271"/>
                  <a:gd name="connsiteY10-202" fmla="*/ 7376 h 10390"/>
                  <a:gd name="connsiteX11-203" fmla="*/ 7968 w 10271"/>
                  <a:gd name="connsiteY11-204" fmla="*/ 8282 h 10390"/>
                  <a:gd name="connsiteX12-205" fmla="*/ 10271 w 10271"/>
                  <a:gd name="connsiteY12-206" fmla="*/ 6183 h 10390"/>
                  <a:gd name="connsiteX13-207" fmla="*/ 9737 w 10271"/>
                  <a:gd name="connsiteY13-208" fmla="*/ 5113 h 10390"/>
                  <a:gd name="connsiteX14-209" fmla="*/ 7687 w 10271"/>
                  <a:gd name="connsiteY14-210" fmla="*/ 6430 h 10390"/>
                  <a:gd name="connsiteX0-211" fmla="*/ 7709 w 10293"/>
                  <a:gd name="connsiteY0-212" fmla="*/ 6430 h 10390"/>
                  <a:gd name="connsiteX1-213" fmla="*/ 7344 w 10293"/>
                  <a:gd name="connsiteY1-214" fmla="*/ 4208 h 10390"/>
                  <a:gd name="connsiteX2-215" fmla="*/ 6220 w 10293"/>
                  <a:gd name="connsiteY2-216" fmla="*/ 957 h 10390"/>
                  <a:gd name="connsiteX3-217" fmla="*/ 5668 w 10293"/>
                  <a:gd name="connsiteY3-218" fmla="*/ 0 h 10390"/>
                  <a:gd name="connsiteX4-219" fmla="*/ 5506 w 10293"/>
                  <a:gd name="connsiteY4-220" fmla="*/ 1358 h 10390"/>
                  <a:gd name="connsiteX5-221" fmla="*/ 939 w 10293"/>
                  <a:gd name="connsiteY5-222" fmla="*/ 7994 h 10390"/>
                  <a:gd name="connsiteX6-223" fmla="*/ 0 w 10293"/>
                  <a:gd name="connsiteY6-224" fmla="*/ 9596 h 10390"/>
                  <a:gd name="connsiteX7-225" fmla="*/ 1105 w 10293"/>
                  <a:gd name="connsiteY7-226" fmla="*/ 10390 h 10390"/>
                  <a:gd name="connsiteX8-227" fmla="*/ 3162 w 10293"/>
                  <a:gd name="connsiteY8-228" fmla="*/ 7267 h 10390"/>
                  <a:gd name="connsiteX9-229" fmla="*/ 5405 w 10293"/>
                  <a:gd name="connsiteY9-230" fmla="*/ 5154 h 10390"/>
                  <a:gd name="connsiteX10-231" fmla="*/ 6248 w 10293"/>
                  <a:gd name="connsiteY10-232" fmla="*/ 7376 h 10390"/>
                  <a:gd name="connsiteX11-233" fmla="*/ 7990 w 10293"/>
                  <a:gd name="connsiteY11-234" fmla="*/ 8282 h 10390"/>
                  <a:gd name="connsiteX12-235" fmla="*/ 10293 w 10293"/>
                  <a:gd name="connsiteY12-236" fmla="*/ 6183 h 10390"/>
                  <a:gd name="connsiteX13-237" fmla="*/ 9759 w 10293"/>
                  <a:gd name="connsiteY13-238" fmla="*/ 5113 h 10390"/>
                  <a:gd name="connsiteX14-239" fmla="*/ 7709 w 10293"/>
                  <a:gd name="connsiteY14-240" fmla="*/ 6430 h 10390"/>
                  <a:gd name="connsiteX0-241" fmla="*/ 7709 w 10293"/>
                  <a:gd name="connsiteY0-242" fmla="*/ 6430 h 10390"/>
                  <a:gd name="connsiteX1-243" fmla="*/ 7344 w 10293"/>
                  <a:gd name="connsiteY1-244" fmla="*/ 4208 h 10390"/>
                  <a:gd name="connsiteX2-245" fmla="*/ 6220 w 10293"/>
                  <a:gd name="connsiteY2-246" fmla="*/ 957 h 10390"/>
                  <a:gd name="connsiteX3-247" fmla="*/ 5668 w 10293"/>
                  <a:gd name="connsiteY3-248" fmla="*/ 0 h 10390"/>
                  <a:gd name="connsiteX4-249" fmla="*/ 5506 w 10293"/>
                  <a:gd name="connsiteY4-250" fmla="*/ 1358 h 10390"/>
                  <a:gd name="connsiteX5-251" fmla="*/ 939 w 10293"/>
                  <a:gd name="connsiteY5-252" fmla="*/ 7994 h 10390"/>
                  <a:gd name="connsiteX6-253" fmla="*/ 0 w 10293"/>
                  <a:gd name="connsiteY6-254" fmla="*/ 9596 h 10390"/>
                  <a:gd name="connsiteX7-255" fmla="*/ 1105 w 10293"/>
                  <a:gd name="connsiteY7-256" fmla="*/ 10390 h 10390"/>
                  <a:gd name="connsiteX8-257" fmla="*/ 3162 w 10293"/>
                  <a:gd name="connsiteY8-258" fmla="*/ 7267 h 10390"/>
                  <a:gd name="connsiteX9-259" fmla="*/ 5405 w 10293"/>
                  <a:gd name="connsiteY9-260" fmla="*/ 5154 h 10390"/>
                  <a:gd name="connsiteX10-261" fmla="*/ 6248 w 10293"/>
                  <a:gd name="connsiteY10-262" fmla="*/ 7376 h 10390"/>
                  <a:gd name="connsiteX11-263" fmla="*/ 7990 w 10293"/>
                  <a:gd name="connsiteY11-264" fmla="*/ 8282 h 10390"/>
                  <a:gd name="connsiteX12-265" fmla="*/ 10293 w 10293"/>
                  <a:gd name="connsiteY12-266" fmla="*/ 6183 h 10390"/>
                  <a:gd name="connsiteX13-267" fmla="*/ 9759 w 10293"/>
                  <a:gd name="connsiteY13-268" fmla="*/ 5113 h 10390"/>
                  <a:gd name="connsiteX14-269" fmla="*/ 7709 w 10293"/>
                  <a:gd name="connsiteY14-270" fmla="*/ 6430 h 10390"/>
                  <a:gd name="connsiteX0-271" fmla="*/ 7842 w 10426"/>
                  <a:gd name="connsiteY0-272" fmla="*/ 6430 h 10390"/>
                  <a:gd name="connsiteX1-273" fmla="*/ 7477 w 10426"/>
                  <a:gd name="connsiteY1-274" fmla="*/ 4208 h 10390"/>
                  <a:gd name="connsiteX2-275" fmla="*/ 6353 w 10426"/>
                  <a:gd name="connsiteY2-276" fmla="*/ 957 h 10390"/>
                  <a:gd name="connsiteX3-277" fmla="*/ 5801 w 10426"/>
                  <a:gd name="connsiteY3-278" fmla="*/ 0 h 10390"/>
                  <a:gd name="connsiteX4-279" fmla="*/ 5639 w 10426"/>
                  <a:gd name="connsiteY4-280" fmla="*/ 1358 h 10390"/>
                  <a:gd name="connsiteX5-281" fmla="*/ 1072 w 10426"/>
                  <a:gd name="connsiteY5-282" fmla="*/ 7994 h 10390"/>
                  <a:gd name="connsiteX6-283" fmla="*/ 0 w 10426"/>
                  <a:gd name="connsiteY6-284" fmla="*/ 9492 h 10390"/>
                  <a:gd name="connsiteX7-285" fmla="*/ 1238 w 10426"/>
                  <a:gd name="connsiteY7-286" fmla="*/ 10390 h 10390"/>
                  <a:gd name="connsiteX8-287" fmla="*/ 3295 w 10426"/>
                  <a:gd name="connsiteY8-288" fmla="*/ 7267 h 10390"/>
                  <a:gd name="connsiteX9-289" fmla="*/ 5538 w 10426"/>
                  <a:gd name="connsiteY9-290" fmla="*/ 5154 h 10390"/>
                  <a:gd name="connsiteX10-291" fmla="*/ 6381 w 10426"/>
                  <a:gd name="connsiteY10-292" fmla="*/ 7376 h 10390"/>
                  <a:gd name="connsiteX11-293" fmla="*/ 8123 w 10426"/>
                  <a:gd name="connsiteY11-294" fmla="*/ 8282 h 10390"/>
                  <a:gd name="connsiteX12-295" fmla="*/ 10426 w 10426"/>
                  <a:gd name="connsiteY12-296" fmla="*/ 6183 h 10390"/>
                  <a:gd name="connsiteX13-297" fmla="*/ 9892 w 10426"/>
                  <a:gd name="connsiteY13-298" fmla="*/ 5113 h 10390"/>
                  <a:gd name="connsiteX14-299" fmla="*/ 7842 w 10426"/>
                  <a:gd name="connsiteY14-300" fmla="*/ 6430 h 10390"/>
                  <a:gd name="connsiteX0-301" fmla="*/ 7803 w 10387"/>
                  <a:gd name="connsiteY0-302" fmla="*/ 6430 h 10390"/>
                  <a:gd name="connsiteX1-303" fmla="*/ 7438 w 10387"/>
                  <a:gd name="connsiteY1-304" fmla="*/ 4208 h 10390"/>
                  <a:gd name="connsiteX2-305" fmla="*/ 6314 w 10387"/>
                  <a:gd name="connsiteY2-306" fmla="*/ 957 h 10390"/>
                  <a:gd name="connsiteX3-307" fmla="*/ 5762 w 10387"/>
                  <a:gd name="connsiteY3-308" fmla="*/ 0 h 10390"/>
                  <a:gd name="connsiteX4-309" fmla="*/ 5600 w 10387"/>
                  <a:gd name="connsiteY4-310" fmla="*/ 1358 h 10390"/>
                  <a:gd name="connsiteX5-311" fmla="*/ 1033 w 10387"/>
                  <a:gd name="connsiteY5-312" fmla="*/ 7994 h 10390"/>
                  <a:gd name="connsiteX6-313" fmla="*/ 0 w 10387"/>
                  <a:gd name="connsiteY6-314" fmla="*/ 9502 h 10390"/>
                  <a:gd name="connsiteX7-315" fmla="*/ 1199 w 10387"/>
                  <a:gd name="connsiteY7-316" fmla="*/ 10390 h 10390"/>
                  <a:gd name="connsiteX8-317" fmla="*/ 3256 w 10387"/>
                  <a:gd name="connsiteY8-318" fmla="*/ 7267 h 10390"/>
                  <a:gd name="connsiteX9-319" fmla="*/ 5499 w 10387"/>
                  <a:gd name="connsiteY9-320" fmla="*/ 5154 h 10390"/>
                  <a:gd name="connsiteX10-321" fmla="*/ 6342 w 10387"/>
                  <a:gd name="connsiteY10-322" fmla="*/ 7376 h 10390"/>
                  <a:gd name="connsiteX11-323" fmla="*/ 8084 w 10387"/>
                  <a:gd name="connsiteY11-324" fmla="*/ 8282 h 10390"/>
                  <a:gd name="connsiteX12-325" fmla="*/ 10387 w 10387"/>
                  <a:gd name="connsiteY12-326" fmla="*/ 6183 h 10390"/>
                  <a:gd name="connsiteX13-327" fmla="*/ 9853 w 10387"/>
                  <a:gd name="connsiteY13-328" fmla="*/ 5113 h 10390"/>
                  <a:gd name="connsiteX14-329" fmla="*/ 7803 w 10387"/>
                  <a:gd name="connsiteY14-330" fmla="*/ 6430 h 10390"/>
                  <a:gd name="connsiteX0-331" fmla="*/ 7659 w 10243"/>
                  <a:gd name="connsiteY0-332" fmla="*/ 6430 h 10390"/>
                  <a:gd name="connsiteX1-333" fmla="*/ 7294 w 10243"/>
                  <a:gd name="connsiteY1-334" fmla="*/ 4208 h 10390"/>
                  <a:gd name="connsiteX2-335" fmla="*/ 6170 w 10243"/>
                  <a:gd name="connsiteY2-336" fmla="*/ 957 h 10390"/>
                  <a:gd name="connsiteX3-337" fmla="*/ 5618 w 10243"/>
                  <a:gd name="connsiteY3-338" fmla="*/ 0 h 10390"/>
                  <a:gd name="connsiteX4-339" fmla="*/ 5456 w 10243"/>
                  <a:gd name="connsiteY4-340" fmla="*/ 1358 h 10390"/>
                  <a:gd name="connsiteX5-341" fmla="*/ 889 w 10243"/>
                  <a:gd name="connsiteY5-342" fmla="*/ 7994 h 10390"/>
                  <a:gd name="connsiteX6-343" fmla="*/ 0 w 10243"/>
                  <a:gd name="connsiteY6-344" fmla="*/ 9302 h 10390"/>
                  <a:gd name="connsiteX7-345" fmla="*/ 1055 w 10243"/>
                  <a:gd name="connsiteY7-346" fmla="*/ 10390 h 10390"/>
                  <a:gd name="connsiteX8-347" fmla="*/ 3112 w 10243"/>
                  <a:gd name="connsiteY8-348" fmla="*/ 7267 h 10390"/>
                  <a:gd name="connsiteX9-349" fmla="*/ 5355 w 10243"/>
                  <a:gd name="connsiteY9-350" fmla="*/ 5154 h 10390"/>
                  <a:gd name="connsiteX10-351" fmla="*/ 6198 w 10243"/>
                  <a:gd name="connsiteY10-352" fmla="*/ 7376 h 10390"/>
                  <a:gd name="connsiteX11-353" fmla="*/ 7940 w 10243"/>
                  <a:gd name="connsiteY11-354" fmla="*/ 8282 h 10390"/>
                  <a:gd name="connsiteX12-355" fmla="*/ 10243 w 10243"/>
                  <a:gd name="connsiteY12-356" fmla="*/ 6183 h 10390"/>
                  <a:gd name="connsiteX13-357" fmla="*/ 9709 w 10243"/>
                  <a:gd name="connsiteY13-358" fmla="*/ 5113 h 10390"/>
                  <a:gd name="connsiteX14-359" fmla="*/ 7659 w 10243"/>
                  <a:gd name="connsiteY14-360" fmla="*/ 6430 h 10390"/>
                  <a:gd name="connsiteX0-361" fmla="*/ 7544 w 10128"/>
                  <a:gd name="connsiteY0-362" fmla="*/ 6430 h 10390"/>
                  <a:gd name="connsiteX1-363" fmla="*/ 7179 w 10128"/>
                  <a:gd name="connsiteY1-364" fmla="*/ 4208 h 10390"/>
                  <a:gd name="connsiteX2-365" fmla="*/ 6055 w 10128"/>
                  <a:gd name="connsiteY2-366" fmla="*/ 957 h 10390"/>
                  <a:gd name="connsiteX3-367" fmla="*/ 5503 w 10128"/>
                  <a:gd name="connsiteY3-368" fmla="*/ 0 h 10390"/>
                  <a:gd name="connsiteX4-369" fmla="*/ 5341 w 10128"/>
                  <a:gd name="connsiteY4-370" fmla="*/ 1358 h 10390"/>
                  <a:gd name="connsiteX5-371" fmla="*/ 774 w 10128"/>
                  <a:gd name="connsiteY5-372" fmla="*/ 7994 h 10390"/>
                  <a:gd name="connsiteX6-373" fmla="*/ 0 w 10128"/>
                  <a:gd name="connsiteY6-374" fmla="*/ 9142 h 10390"/>
                  <a:gd name="connsiteX7-375" fmla="*/ 940 w 10128"/>
                  <a:gd name="connsiteY7-376" fmla="*/ 10390 h 10390"/>
                  <a:gd name="connsiteX8-377" fmla="*/ 2997 w 10128"/>
                  <a:gd name="connsiteY8-378" fmla="*/ 7267 h 10390"/>
                  <a:gd name="connsiteX9-379" fmla="*/ 5240 w 10128"/>
                  <a:gd name="connsiteY9-380" fmla="*/ 5154 h 10390"/>
                  <a:gd name="connsiteX10-381" fmla="*/ 6083 w 10128"/>
                  <a:gd name="connsiteY10-382" fmla="*/ 7376 h 10390"/>
                  <a:gd name="connsiteX11-383" fmla="*/ 7825 w 10128"/>
                  <a:gd name="connsiteY11-384" fmla="*/ 8282 h 10390"/>
                  <a:gd name="connsiteX12-385" fmla="*/ 10128 w 10128"/>
                  <a:gd name="connsiteY12-386" fmla="*/ 6183 h 10390"/>
                  <a:gd name="connsiteX13-387" fmla="*/ 9594 w 10128"/>
                  <a:gd name="connsiteY13-388" fmla="*/ 5113 h 10390"/>
                  <a:gd name="connsiteX14-389" fmla="*/ 7544 w 10128"/>
                  <a:gd name="connsiteY14-390" fmla="*/ 6430 h 10390"/>
                  <a:gd name="connsiteX0-391" fmla="*/ 7544 w 10128"/>
                  <a:gd name="connsiteY0-392" fmla="*/ 6430 h 10390"/>
                  <a:gd name="connsiteX1-393" fmla="*/ 7179 w 10128"/>
                  <a:gd name="connsiteY1-394" fmla="*/ 4208 h 10390"/>
                  <a:gd name="connsiteX2-395" fmla="*/ 6055 w 10128"/>
                  <a:gd name="connsiteY2-396" fmla="*/ 957 h 10390"/>
                  <a:gd name="connsiteX3-397" fmla="*/ 5503 w 10128"/>
                  <a:gd name="connsiteY3-398" fmla="*/ 0 h 10390"/>
                  <a:gd name="connsiteX4-399" fmla="*/ 5341 w 10128"/>
                  <a:gd name="connsiteY4-400" fmla="*/ 1358 h 10390"/>
                  <a:gd name="connsiteX5-401" fmla="*/ 2340 w 10128"/>
                  <a:gd name="connsiteY5-402" fmla="*/ 5757 h 10390"/>
                  <a:gd name="connsiteX6-403" fmla="*/ 0 w 10128"/>
                  <a:gd name="connsiteY6-404" fmla="*/ 9142 h 10390"/>
                  <a:gd name="connsiteX7-405" fmla="*/ 940 w 10128"/>
                  <a:gd name="connsiteY7-406" fmla="*/ 10390 h 10390"/>
                  <a:gd name="connsiteX8-407" fmla="*/ 2997 w 10128"/>
                  <a:gd name="connsiteY8-408" fmla="*/ 7267 h 10390"/>
                  <a:gd name="connsiteX9-409" fmla="*/ 5240 w 10128"/>
                  <a:gd name="connsiteY9-410" fmla="*/ 5154 h 10390"/>
                  <a:gd name="connsiteX10-411" fmla="*/ 6083 w 10128"/>
                  <a:gd name="connsiteY10-412" fmla="*/ 7376 h 10390"/>
                  <a:gd name="connsiteX11-413" fmla="*/ 7825 w 10128"/>
                  <a:gd name="connsiteY11-414" fmla="*/ 8282 h 10390"/>
                  <a:gd name="connsiteX12-415" fmla="*/ 10128 w 10128"/>
                  <a:gd name="connsiteY12-416" fmla="*/ 6183 h 10390"/>
                  <a:gd name="connsiteX13-417" fmla="*/ 9594 w 10128"/>
                  <a:gd name="connsiteY13-418" fmla="*/ 5113 h 10390"/>
                  <a:gd name="connsiteX14-419" fmla="*/ 7544 w 10128"/>
                  <a:gd name="connsiteY14-420" fmla="*/ 6430 h 10390"/>
                  <a:gd name="connsiteX0-421" fmla="*/ 7544 w 10128"/>
                  <a:gd name="connsiteY0-422" fmla="*/ 6430 h 10390"/>
                  <a:gd name="connsiteX1-423" fmla="*/ 7179 w 10128"/>
                  <a:gd name="connsiteY1-424" fmla="*/ 4208 h 10390"/>
                  <a:gd name="connsiteX2-425" fmla="*/ 6055 w 10128"/>
                  <a:gd name="connsiteY2-426" fmla="*/ 957 h 10390"/>
                  <a:gd name="connsiteX3-427" fmla="*/ 5503 w 10128"/>
                  <a:gd name="connsiteY3-428" fmla="*/ 0 h 10390"/>
                  <a:gd name="connsiteX4-429" fmla="*/ 5341 w 10128"/>
                  <a:gd name="connsiteY4-430" fmla="*/ 1358 h 10390"/>
                  <a:gd name="connsiteX5-431" fmla="*/ 2048 w 10128"/>
                  <a:gd name="connsiteY5-432" fmla="*/ 5469 h 10390"/>
                  <a:gd name="connsiteX6-433" fmla="*/ 0 w 10128"/>
                  <a:gd name="connsiteY6-434" fmla="*/ 9142 h 10390"/>
                  <a:gd name="connsiteX7-435" fmla="*/ 940 w 10128"/>
                  <a:gd name="connsiteY7-436" fmla="*/ 10390 h 10390"/>
                  <a:gd name="connsiteX8-437" fmla="*/ 2997 w 10128"/>
                  <a:gd name="connsiteY8-438" fmla="*/ 7267 h 10390"/>
                  <a:gd name="connsiteX9-439" fmla="*/ 5240 w 10128"/>
                  <a:gd name="connsiteY9-440" fmla="*/ 5154 h 10390"/>
                  <a:gd name="connsiteX10-441" fmla="*/ 6083 w 10128"/>
                  <a:gd name="connsiteY10-442" fmla="*/ 7376 h 10390"/>
                  <a:gd name="connsiteX11-443" fmla="*/ 7825 w 10128"/>
                  <a:gd name="connsiteY11-444" fmla="*/ 8282 h 10390"/>
                  <a:gd name="connsiteX12-445" fmla="*/ 10128 w 10128"/>
                  <a:gd name="connsiteY12-446" fmla="*/ 6183 h 10390"/>
                  <a:gd name="connsiteX13-447" fmla="*/ 9594 w 10128"/>
                  <a:gd name="connsiteY13-448" fmla="*/ 5113 h 10390"/>
                  <a:gd name="connsiteX14-449" fmla="*/ 7544 w 10128"/>
                  <a:gd name="connsiteY14-450" fmla="*/ 6430 h 10390"/>
                  <a:gd name="connsiteX0-451" fmla="*/ 7280 w 9864"/>
                  <a:gd name="connsiteY0-452" fmla="*/ 6430 h 10390"/>
                  <a:gd name="connsiteX1-453" fmla="*/ 6915 w 9864"/>
                  <a:gd name="connsiteY1-454" fmla="*/ 4208 h 10390"/>
                  <a:gd name="connsiteX2-455" fmla="*/ 5791 w 9864"/>
                  <a:gd name="connsiteY2-456" fmla="*/ 957 h 10390"/>
                  <a:gd name="connsiteX3-457" fmla="*/ 5239 w 9864"/>
                  <a:gd name="connsiteY3-458" fmla="*/ 0 h 10390"/>
                  <a:gd name="connsiteX4-459" fmla="*/ 5077 w 9864"/>
                  <a:gd name="connsiteY4-460" fmla="*/ 1358 h 10390"/>
                  <a:gd name="connsiteX5-461" fmla="*/ 1784 w 9864"/>
                  <a:gd name="connsiteY5-462" fmla="*/ 5469 h 10390"/>
                  <a:gd name="connsiteX6-463" fmla="*/ 0 w 9864"/>
                  <a:gd name="connsiteY6-464" fmla="*/ 9749 h 10390"/>
                  <a:gd name="connsiteX7-465" fmla="*/ 676 w 9864"/>
                  <a:gd name="connsiteY7-466" fmla="*/ 10390 h 10390"/>
                  <a:gd name="connsiteX8-467" fmla="*/ 2733 w 9864"/>
                  <a:gd name="connsiteY8-468" fmla="*/ 7267 h 10390"/>
                  <a:gd name="connsiteX9-469" fmla="*/ 4976 w 9864"/>
                  <a:gd name="connsiteY9-470" fmla="*/ 5154 h 10390"/>
                  <a:gd name="connsiteX10-471" fmla="*/ 5819 w 9864"/>
                  <a:gd name="connsiteY10-472" fmla="*/ 7376 h 10390"/>
                  <a:gd name="connsiteX11-473" fmla="*/ 7561 w 9864"/>
                  <a:gd name="connsiteY11-474" fmla="*/ 8282 h 10390"/>
                  <a:gd name="connsiteX12-475" fmla="*/ 9864 w 9864"/>
                  <a:gd name="connsiteY12-476" fmla="*/ 6183 h 10390"/>
                  <a:gd name="connsiteX13-477" fmla="*/ 9330 w 9864"/>
                  <a:gd name="connsiteY13-478" fmla="*/ 5113 h 10390"/>
                  <a:gd name="connsiteX14-479" fmla="*/ 7280 w 9864"/>
                  <a:gd name="connsiteY14-480" fmla="*/ 6430 h 10390"/>
                  <a:gd name="connsiteX0-481" fmla="*/ 7380 w 10000"/>
                  <a:gd name="connsiteY0-482" fmla="*/ 6189 h 10259"/>
                  <a:gd name="connsiteX1-483" fmla="*/ 7010 w 10000"/>
                  <a:gd name="connsiteY1-484" fmla="*/ 4050 h 10259"/>
                  <a:gd name="connsiteX2-485" fmla="*/ 5871 w 10000"/>
                  <a:gd name="connsiteY2-486" fmla="*/ 921 h 10259"/>
                  <a:gd name="connsiteX3-487" fmla="*/ 5311 w 10000"/>
                  <a:gd name="connsiteY3-488" fmla="*/ 0 h 10259"/>
                  <a:gd name="connsiteX4-489" fmla="*/ 5147 w 10000"/>
                  <a:gd name="connsiteY4-490" fmla="*/ 1307 h 10259"/>
                  <a:gd name="connsiteX5-491" fmla="*/ 1809 w 10000"/>
                  <a:gd name="connsiteY5-492" fmla="*/ 5264 h 10259"/>
                  <a:gd name="connsiteX6-493" fmla="*/ 0 w 10000"/>
                  <a:gd name="connsiteY6-494" fmla="*/ 9383 h 10259"/>
                  <a:gd name="connsiteX7-495" fmla="*/ 943 w 10000"/>
                  <a:gd name="connsiteY7-496" fmla="*/ 10259 h 10259"/>
                  <a:gd name="connsiteX8-497" fmla="*/ 2771 w 10000"/>
                  <a:gd name="connsiteY8-498" fmla="*/ 6994 h 10259"/>
                  <a:gd name="connsiteX9-499" fmla="*/ 5045 w 10000"/>
                  <a:gd name="connsiteY9-500" fmla="*/ 4961 h 10259"/>
                  <a:gd name="connsiteX10-501" fmla="*/ 5899 w 10000"/>
                  <a:gd name="connsiteY10-502" fmla="*/ 7099 h 10259"/>
                  <a:gd name="connsiteX11-503" fmla="*/ 7665 w 10000"/>
                  <a:gd name="connsiteY11-504" fmla="*/ 7971 h 10259"/>
                  <a:gd name="connsiteX12-505" fmla="*/ 10000 w 10000"/>
                  <a:gd name="connsiteY12-506" fmla="*/ 5951 h 10259"/>
                  <a:gd name="connsiteX13-507" fmla="*/ 9459 w 10000"/>
                  <a:gd name="connsiteY13-508" fmla="*/ 4921 h 10259"/>
                  <a:gd name="connsiteX14-509" fmla="*/ 7380 w 10000"/>
                  <a:gd name="connsiteY14-510" fmla="*/ 6189 h 10259"/>
                  <a:gd name="connsiteX0-511" fmla="*/ 7380 w 10000"/>
                  <a:gd name="connsiteY0-512" fmla="*/ 6189 h 10259"/>
                  <a:gd name="connsiteX1-513" fmla="*/ 7010 w 10000"/>
                  <a:gd name="connsiteY1-514" fmla="*/ 4050 h 10259"/>
                  <a:gd name="connsiteX2-515" fmla="*/ 5871 w 10000"/>
                  <a:gd name="connsiteY2-516" fmla="*/ 921 h 10259"/>
                  <a:gd name="connsiteX3-517" fmla="*/ 5311 w 10000"/>
                  <a:gd name="connsiteY3-518" fmla="*/ 0 h 10259"/>
                  <a:gd name="connsiteX4-519" fmla="*/ 5147 w 10000"/>
                  <a:gd name="connsiteY4-520" fmla="*/ 1307 h 10259"/>
                  <a:gd name="connsiteX5-521" fmla="*/ 1261 w 10000"/>
                  <a:gd name="connsiteY5-522" fmla="*/ 5834 h 10259"/>
                  <a:gd name="connsiteX6-523" fmla="*/ 0 w 10000"/>
                  <a:gd name="connsiteY6-524" fmla="*/ 9383 h 10259"/>
                  <a:gd name="connsiteX7-525" fmla="*/ 943 w 10000"/>
                  <a:gd name="connsiteY7-526" fmla="*/ 10259 h 10259"/>
                  <a:gd name="connsiteX8-527" fmla="*/ 2771 w 10000"/>
                  <a:gd name="connsiteY8-528" fmla="*/ 6994 h 10259"/>
                  <a:gd name="connsiteX9-529" fmla="*/ 5045 w 10000"/>
                  <a:gd name="connsiteY9-530" fmla="*/ 4961 h 10259"/>
                  <a:gd name="connsiteX10-531" fmla="*/ 5899 w 10000"/>
                  <a:gd name="connsiteY10-532" fmla="*/ 7099 h 10259"/>
                  <a:gd name="connsiteX11-533" fmla="*/ 7665 w 10000"/>
                  <a:gd name="connsiteY11-534" fmla="*/ 7971 h 10259"/>
                  <a:gd name="connsiteX12-535" fmla="*/ 10000 w 10000"/>
                  <a:gd name="connsiteY12-536" fmla="*/ 5951 h 10259"/>
                  <a:gd name="connsiteX13-537" fmla="*/ 9459 w 10000"/>
                  <a:gd name="connsiteY13-538" fmla="*/ 4921 h 10259"/>
                  <a:gd name="connsiteX14-539" fmla="*/ 7380 w 10000"/>
                  <a:gd name="connsiteY14-540" fmla="*/ 6189 h 10259"/>
                  <a:gd name="connsiteX0-541" fmla="*/ 7080 w 9700"/>
                  <a:gd name="connsiteY0-542" fmla="*/ 6189 h 10259"/>
                  <a:gd name="connsiteX1-543" fmla="*/ 6710 w 9700"/>
                  <a:gd name="connsiteY1-544" fmla="*/ 4050 h 10259"/>
                  <a:gd name="connsiteX2-545" fmla="*/ 5571 w 9700"/>
                  <a:gd name="connsiteY2-546" fmla="*/ 921 h 10259"/>
                  <a:gd name="connsiteX3-547" fmla="*/ 5011 w 9700"/>
                  <a:gd name="connsiteY3-548" fmla="*/ 0 h 10259"/>
                  <a:gd name="connsiteX4-549" fmla="*/ 4847 w 9700"/>
                  <a:gd name="connsiteY4-550" fmla="*/ 1307 h 10259"/>
                  <a:gd name="connsiteX5-551" fmla="*/ 961 w 9700"/>
                  <a:gd name="connsiteY5-552" fmla="*/ 5834 h 10259"/>
                  <a:gd name="connsiteX6-553" fmla="*/ 0 w 9700"/>
                  <a:gd name="connsiteY6-554" fmla="*/ 9710 h 10259"/>
                  <a:gd name="connsiteX7-555" fmla="*/ 643 w 9700"/>
                  <a:gd name="connsiteY7-556" fmla="*/ 10259 h 10259"/>
                  <a:gd name="connsiteX8-557" fmla="*/ 2471 w 9700"/>
                  <a:gd name="connsiteY8-558" fmla="*/ 6994 h 10259"/>
                  <a:gd name="connsiteX9-559" fmla="*/ 4745 w 9700"/>
                  <a:gd name="connsiteY9-560" fmla="*/ 4961 h 10259"/>
                  <a:gd name="connsiteX10-561" fmla="*/ 5599 w 9700"/>
                  <a:gd name="connsiteY10-562" fmla="*/ 7099 h 10259"/>
                  <a:gd name="connsiteX11-563" fmla="*/ 7365 w 9700"/>
                  <a:gd name="connsiteY11-564" fmla="*/ 7971 h 10259"/>
                  <a:gd name="connsiteX12-565" fmla="*/ 9700 w 9700"/>
                  <a:gd name="connsiteY12-566" fmla="*/ 5951 h 10259"/>
                  <a:gd name="connsiteX13-567" fmla="*/ 9159 w 9700"/>
                  <a:gd name="connsiteY13-568" fmla="*/ 4921 h 10259"/>
                  <a:gd name="connsiteX14-569" fmla="*/ 7080 w 9700"/>
                  <a:gd name="connsiteY14-570" fmla="*/ 6189 h 10259"/>
                  <a:gd name="connsiteX0-571" fmla="*/ 7299 w 10000"/>
                  <a:gd name="connsiteY0-572" fmla="*/ 6033 h 10208"/>
                  <a:gd name="connsiteX1-573" fmla="*/ 6918 w 10000"/>
                  <a:gd name="connsiteY1-574" fmla="*/ 3948 h 10208"/>
                  <a:gd name="connsiteX2-575" fmla="*/ 5743 w 10000"/>
                  <a:gd name="connsiteY2-576" fmla="*/ 898 h 10208"/>
                  <a:gd name="connsiteX3-577" fmla="*/ 5166 w 10000"/>
                  <a:gd name="connsiteY3-578" fmla="*/ 0 h 10208"/>
                  <a:gd name="connsiteX4-579" fmla="*/ 4997 w 10000"/>
                  <a:gd name="connsiteY4-580" fmla="*/ 1274 h 10208"/>
                  <a:gd name="connsiteX5-581" fmla="*/ 991 w 10000"/>
                  <a:gd name="connsiteY5-582" fmla="*/ 5687 h 10208"/>
                  <a:gd name="connsiteX6-583" fmla="*/ 0 w 10000"/>
                  <a:gd name="connsiteY6-584" fmla="*/ 9465 h 10208"/>
                  <a:gd name="connsiteX7-585" fmla="*/ 1055 w 10000"/>
                  <a:gd name="connsiteY7-586" fmla="*/ 10208 h 10208"/>
                  <a:gd name="connsiteX8-587" fmla="*/ 2547 w 10000"/>
                  <a:gd name="connsiteY8-588" fmla="*/ 6817 h 10208"/>
                  <a:gd name="connsiteX9-589" fmla="*/ 4892 w 10000"/>
                  <a:gd name="connsiteY9-590" fmla="*/ 4836 h 10208"/>
                  <a:gd name="connsiteX10-591" fmla="*/ 5772 w 10000"/>
                  <a:gd name="connsiteY10-592" fmla="*/ 6920 h 10208"/>
                  <a:gd name="connsiteX11-593" fmla="*/ 7593 w 10000"/>
                  <a:gd name="connsiteY11-594" fmla="*/ 7770 h 10208"/>
                  <a:gd name="connsiteX12-595" fmla="*/ 10000 w 10000"/>
                  <a:gd name="connsiteY12-596" fmla="*/ 5801 h 10208"/>
                  <a:gd name="connsiteX13-597" fmla="*/ 9442 w 10000"/>
                  <a:gd name="connsiteY13-598" fmla="*/ 4797 h 10208"/>
                  <a:gd name="connsiteX14-599" fmla="*/ 7299 w 10000"/>
                  <a:gd name="connsiteY14-600" fmla="*/ 6033 h 10208"/>
                  <a:gd name="connsiteX0-601" fmla="*/ 7299 w 10000"/>
                  <a:gd name="connsiteY0-602" fmla="*/ 6033 h 10208"/>
                  <a:gd name="connsiteX1-603" fmla="*/ 6918 w 10000"/>
                  <a:gd name="connsiteY1-604" fmla="*/ 3948 h 10208"/>
                  <a:gd name="connsiteX2-605" fmla="*/ 5743 w 10000"/>
                  <a:gd name="connsiteY2-606" fmla="*/ 898 h 10208"/>
                  <a:gd name="connsiteX3-607" fmla="*/ 5166 w 10000"/>
                  <a:gd name="connsiteY3-608" fmla="*/ 0 h 10208"/>
                  <a:gd name="connsiteX4-609" fmla="*/ 4997 w 10000"/>
                  <a:gd name="connsiteY4-610" fmla="*/ 1274 h 10208"/>
                  <a:gd name="connsiteX5-611" fmla="*/ 991 w 10000"/>
                  <a:gd name="connsiteY5-612" fmla="*/ 5687 h 10208"/>
                  <a:gd name="connsiteX6-613" fmla="*/ 0 w 10000"/>
                  <a:gd name="connsiteY6-614" fmla="*/ 9465 h 10208"/>
                  <a:gd name="connsiteX7-615" fmla="*/ 1055 w 10000"/>
                  <a:gd name="connsiteY7-616" fmla="*/ 10208 h 10208"/>
                  <a:gd name="connsiteX8-617" fmla="*/ 1911 w 10000"/>
                  <a:gd name="connsiteY8-618" fmla="*/ 6599 h 10208"/>
                  <a:gd name="connsiteX9-619" fmla="*/ 4892 w 10000"/>
                  <a:gd name="connsiteY9-620" fmla="*/ 4836 h 10208"/>
                  <a:gd name="connsiteX10-621" fmla="*/ 5772 w 10000"/>
                  <a:gd name="connsiteY10-622" fmla="*/ 6920 h 10208"/>
                  <a:gd name="connsiteX11-623" fmla="*/ 7593 w 10000"/>
                  <a:gd name="connsiteY11-624" fmla="*/ 7770 h 10208"/>
                  <a:gd name="connsiteX12-625" fmla="*/ 10000 w 10000"/>
                  <a:gd name="connsiteY12-626" fmla="*/ 5801 h 10208"/>
                  <a:gd name="connsiteX13-627" fmla="*/ 9442 w 10000"/>
                  <a:gd name="connsiteY13-628" fmla="*/ 4797 h 10208"/>
                  <a:gd name="connsiteX14-629" fmla="*/ 7299 w 10000"/>
                  <a:gd name="connsiteY14-630" fmla="*/ 6033 h 10208"/>
                  <a:gd name="connsiteX0-631" fmla="*/ 7299 w 10000"/>
                  <a:gd name="connsiteY0-632" fmla="*/ 6033 h 10208"/>
                  <a:gd name="connsiteX1-633" fmla="*/ 6918 w 10000"/>
                  <a:gd name="connsiteY1-634" fmla="*/ 3948 h 10208"/>
                  <a:gd name="connsiteX2-635" fmla="*/ 5743 w 10000"/>
                  <a:gd name="connsiteY2-636" fmla="*/ 898 h 10208"/>
                  <a:gd name="connsiteX3-637" fmla="*/ 5166 w 10000"/>
                  <a:gd name="connsiteY3-638" fmla="*/ 0 h 10208"/>
                  <a:gd name="connsiteX4-639" fmla="*/ 4997 w 10000"/>
                  <a:gd name="connsiteY4-640" fmla="*/ 1274 h 10208"/>
                  <a:gd name="connsiteX5-641" fmla="*/ 991 w 10000"/>
                  <a:gd name="connsiteY5-642" fmla="*/ 5687 h 10208"/>
                  <a:gd name="connsiteX6-643" fmla="*/ 0 w 10000"/>
                  <a:gd name="connsiteY6-644" fmla="*/ 9465 h 10208"/>
                  <a:gd name="connsiteX7-645" fmla="*/ 1055 w 10000"/>
                  <a:gd name="connsiteY7-646" fmla="*/ 10208 h 10208"/>
                  <a:gd name="connsiteX8-647" fmla="*/ 1939 w 10000"/>
                  <a:gd name="connsiteY8-648" fmla="*/ 6496 h 10208"/>
                  <a:gd name="connsiteX9-649" fmla="*/ 4892 w 10000"/>
                  <a:gd name="connsiteY9-650" fmla="*/ 4836 h 10208"/>
                  <a:gd name="connsiteX10-651" fmla="*/ 5772 w 10000"/>
                  <a:gd name="connsiteY10-652" fmla="*/ 6920 h 10208"/>
                  <a:gd name="connsiteX11-653" fmla="*/ 7593 w 10000"/>
                  <a:gd name="connsiteY11-654" fmla="*/ 7770 h 10208"/>
                  <a:gd name="connsiteX12-655" fmla="*/ 10000 w 10000"/>
                  <a:gd name="connsiteY12-656" fmla="*/ 5801 h 10208"/>
                  <a:gd name="connsiteX13-657" fmla="*/ 9442 w 10000"/>
                  <a:gd name="connsiteY13-658" fmla="*/ 4797 h 10208"/>
                  <a:gd name="connsiteX14-659" fmla="*/ 7299 w 10000"/>
                  <a:gd name="connsiteY14-660" fmla="*/ 6033 h 10208"/>
                  <a:gd name="connsiteX0-661" fmla="*/ 7299 w 10000"/>
                  <a:gd name="connsiteY0-662" fmla="*/ 6033 h 10208"/>
                  <a:gd name="connsiteX1-663" fmla="*/ 6918 w 10000"/>
                  <a:gd name="connsiteY1-664" fmla="*/ 3948 h 10208"/>
                  <a:gd name="connsiteX2-665" fmla="*/ 5743 w 10000"/>
                  <a:gd name="connsiteY2-666" fmla="*/ 898 h 10208"/>
                  <a:gd name="connsiteX3-667" fmla="*/ 5166 w 10000"/>
                  <a:gd name="connsiteY3-668" fmla="*/ 0 h 10208"/>
                  <a:gd name="connsiteX4-669" fmla="*/ 4997 w 10000"/>
                  <a:gd name="connsiteY4-670" fmla="*/ 1274 h 10208"/>
                  <a:gd name="connsiteX5-671" fmla="*/ 991 w 10000"/>
                  <a:gd name="connsiteY5-672" fmla="*/ 5687 h 10208"/>
                  <a:gd name="connsiteX6-673" fmla="*/ 0 w 10000"/>
                  <a:gd name="connsiteY6-674" fmla="*/ 9465 h 10208"/>
                  <a:gd name="connsiteX7-675" fmla="*/ 1055 w 10000"/>
                  <a:gd name="connsiteY7-676" fmla="*/ 10208 h 10208"/>
                  <a:gd name="connsiteX8-677" fmla="*/ 1939 w 10000"/>
                  <a:gd name="connsiteY8-678" fmla="*/ 6496 h 10208"/>
                  <a:gd name="connsiteX9-679" fmla="*/ 4892 w 10000"/>
                  <a:gd name="connsiteY9-680" fmla="*/ 4836 h 10208"/>
                  <a:gd name="connsiteX10-681" fmla="*/ 5772 w 10000"/>
                  <a:gd name="connsiteY10-682" fmla="*/ 6920 h 10208"/>
                  <a:gd name="connsiteX11-683" fmla="*/ 7593 w 10000"/>
                  <a:gd name="connsiteY11-684" fmla="*/ 7770 h 10208"/>
                  <a:gd name="connsiteX12-685" fmla="*/ 10000 w 10000"/>
                  <a:gd name="connsiteY12-686" fmla="*/ 5801 h 10208"/>
                  <a:gd name="connsiteX13-687" fmla="*/ 9442 w 10000"/>
                  <a:gd name="connsiteY13-688" fmla="*/ 4797 h 10208"/>
                  <a:gd name="connsiteX14-689" fmla="*/ 7299 w 10000"/>
                  <a:gd name="connsiteY14-690" fmla="*/ 6033 h 10208"/>
                  <a:gd name="connsiteX0-691" fmla="*/ 7299 w 10000"/>
                  <a:gd name="connsiteY0-692" fmla="*/ 6033 h 10208"/>
                  <a:gd name="connsiteX1-693" fmla="*/ 6918 w 10000"/>
                  <a:gd name="connsiteY1-694" fmla="*/ 3948 h 10208"/>
                  <a:gd name="connsiteX2-695" fmla="*/ 5743 w 10000"/>
                  <a:gd name="connsiteY2-696" fmla="*/ 898 h 10208"/>
                  <a:gd name="connsiteX3-697" fmla="*/ 5166 w 10000"/>
                  <a:gd name="connsiteY3-698" fmla="*/ 0 h 10208"/>
                  <a:gd name="connsiteX4-699" fmla="*/ 4997 w 10000"/>
                  <a:gd name="connsiteY4-700" fmla="*/ 1274 h 10208"/>
                  <a:gd name="connsiteX5-701" fmla="*/ 991 w 10000"/>
                  <a:gd name="connsiteY5-702" fmla="*/ 5687 h 10208"/>
                  <a:gd name="connsiteX6-703" fmla="*/ 0 w 10000"/>
                  <a:gd name="connsiteY6-704" fmla="*/ 9465 h 10208"/>
                  <a:gd name="connsiteX7-705" fmla="*/ 1055 w 10000"/>
                  <a:gd name="connsiteY7-706" fmla="*/ 10208 h 10208"/>
                  <a:gd name="connsiteX8-707" fmla="*/ 1939 w 10000"/>
                  <a:gd name="connsiteY8-708" fmla="*/ 6496 h 10208"/>
                  <a:gd name="connsiteX9-709" fmla="*/ 4892 w 10000"/>
                  <a:gd name="connsiteY9-710" fmla="*/ 4836 h 10208"/>
                  <a:gd name="connsiteX10-711" fmla="*/ 5772 w 10000"/>
                  <a:gd name="connsiteY10-712" fmla="*/ 6920 h 10208"/>
                  <a:gd name="connsiteX11-713" fmla="*/ 7593 w 10000"/>
                  <a:gd name="connsiteY11-714" fmla="*/ 7770 h 10208"/>
                  <a:gd name="connsiteX12-715" fmla="*/ 10000 w 10000"/>
                  <a:gd name="connsiteY12-716" fmla="*/ 5801 h 10208"/>
                  <a:gd name="connsiteX13-717" fmla="*/ 9442 w 10000"/>
                  <a:gd name="connsiteY13-718" fmla="*/ 4797 h 10208"/>
                  <a:gd name="connsiteX14-719" fmla="*/ 7299 w 10000"/>
                  <a:gd name="connsiteY14-720" fmla="*/ 6033 h 10208"/>
                  <a:gd name="connsiteX0-721" fmla="*/ 7320 w 10021"/>
                  <a:gd name="connsiteY0-722" fmla="*/ 6033 h 10208"/>
                  <a:gd name="connsiteX1-723" fmla="*/ 6939 w 10021"/>
                  <a:gd name="connsiteY1-724" fmla="*/ 3948 h 10208"/>
                  <a:gd name="connsiteX2-725" fmla="*/ 5764 w 10021"/>
                  <a:gd name="connsiteY2-726" fmla="*/ 898 h 10208"/>
                  <a:gd name="connsiteX3-727" fmla="*/ 5187 w 10021"/>
                  <a:gd name="connsiteY3-728" fmla="*/ 0 h 10208"/>
                  <a:gd name="connsiteX4-729" fmla="*/ 5018 w 10021"/>
                  <a:gd name="connsiteY4-730" fmla="*/ 1274 h 10208"/>
                  <a:gd name="connsiteX5-731" fmla="*/ 1012 w 10021"/>
                  <a:gd name="connsiteY5-732" fmla="*/ 5687 h 10208"/>
                  <a:gd name="connsiteX6-733" fmla="*/ 0 w 10021"/>
                  <a:gd name="connsiteY6-734" fmla="*/ 9640 h 10208"/>
                  <a:gd name="connsiteX7-735" fmla="*/ 1076 w 10021"/>
                  <a:gd name="connsiteY7-736" fmla="*/ 10208 h 10208"/>
                  <a:gd name="connsiteX8-737" fmla="*/ 1960 w 10021"/>
                  <a:gd name="connsiteY8-738" fmla="*/ 6496 h 10208"/>
                  <a:gd name="connsiteX9-739" fmla="*/ 4913 w 10021"/>
                  <a:gd name="connsiteY9-740" fmla="*/ 4836 h 10208"/>
                  <a:gd name="connsiteX10-741" fmla="*/ 5793 w 10021"/>
                  <a:gd name="connsiteY10-742" fmla="*/ 6920 h 10208"/>
                  <a:gd name="connsiteX11-743" fmla="*/ 7614 w 10021"/>
                  <a:gd name="connsiteY11-744" fmla="*/ 7770 h 10208"/>
                  <a:gd name="connsiteX12-745" fmla="*/ 10021 w 10021"/>
                  <a:gd name="connsiteY12-746" fmla="*/ 5801 h 10208"/>
                  <a:gd name="connsiteX13-747" fmla="*/ 9463 w 10021"/>
                  <a:gd name="connsiteY13-748" fmla="*/ 4797 h 10208"/>
                  <a:gd name="connsiteX14-749" fmla="*/ 7320 w 10021"/>
                  <a:gd name="connsiteY14-750" fmla="*/ 6033 h 10208"/>
                  <a:gd name="connsiteX0-751" fmla="*/ 7320 w 10021"/>
                  <a:gd name="connsiteY0-752" fmla="*/ 6033 h 10208"/>
                  <a:gd name="connsiteX1-753" fmla="*/ 6939 w 10021"/>
                  <a:gd name="connsiteY1-754" fmla="*/ 3948 h 10208"/>
                  <a:gd name="connsiteX2-755" fmla="*/ 5764 w 10021"/>
                  <a:gd name="connsiteY2-756" fmla="*/ 898 h 10208"/>
                  <a:gd name="connsiteX3-757" fmla="*/ 5187 w 10021"/>
                  <a:gd name="connsiteY3-758" fmla="*/ 0 h 10208"/>
                  <a:gd name="connsiteX4-759" fmla="*/ 5018 w 10021"/>
                  <a:gd name="connsiteY4-760" fmla="*/ 1274 h 10208"/>
                  <a:gd name="connsiteX5-761" fmla="*/ 869 w 10021"/>
                  <a:gd name="connsiteY5-762" fmla="*/ 4873 h 10208"/>
                  <a:gd name="connsiteX6-763" fmla="*/ 0 w 10021"/>
                  <a:gd name="connsiteY6-764" fmla="*/ 9640 h 10208"/>
                  <a:gd name="connsiteX7-765" fmla="*/ 1076 w 10021"/>
                  <a:gd name="connsiteY7-766" fmla="*/ 10208 h 10208"/>
                  <a:gd name="connsiteX8-767" fmla="*/ 1960 w 10021"/>
                  <a:gd name="connsiteY8-768" fmla="*/ 6496 h 10208"/>
                  <a:gd name="connsiteX9-769" fmla="*/ 4913 w 10021"/>
                  <a:gd name="connsiteY9-770" fmla="*/ 4836 h 10208"/>
                  <a:gd name="connsiteX10-771" fmla="*/ 5793 w 10021"/>
                  <a:gd name="connsiteY10-772" fmla="*/ 6920 h 10208"/>
                  <a:gd name="connsiteX11-773" fmla="*/ 7614 w 10021"/>
                  <a:gd name="connsiteY11-774" fmla="*/ 7770 h 10208"/>
                  <a:gd name="connsiteX12-775" fmla="*/ 10021 w 10021"/>
                  <a:gd name="connsiteY12-776" fmla="*/ 5801 h 10208"/>
                  <a:gd name="connsiteX13-777" fmla="*/ 9463 w 10021"/>
                  <a:gd name="connsiteY13-778" fmla="*/ 4797 h 10208"/>
                  <a:gd name="connsiteX14-779" fmla="*/ 7320 w 10021"/>
                  <a:gd name="connsiteY14-780" fmla="*/ 6033 h 10208"/>
                  <a:gd name="connsiteX0-781" fmla="*/ 7320 w 10021"/>
                  <a:gd name="connsiteY0-782" fmla="*/ 6033 h 10208"/>
                  <a:gd name="connsiteX1-783" fmla="*/ 6939 w 10021"/>
                  <a:gd name="connsiteY1-784" fmla="*/ 3948 h 10208"/>
                  <a:gd name="connsiteX2-785" fmla="*/ 5764 w 10021"/>
                  <a:gd name="connsiteY2-786" fmla="*/ 898 h 10208"/>
                  <a:gd name="connsiteX3-787" fmla="*/ 5187 w 10021"/>
                  <a:gd name="connsiteY3-788" fmla="*/ 0 h 10208"/>
                  <a:gd name="connsiteX4-789" fmla="*/ 5018 w 10021"/>
                  <a:gd name="connsiteY4-790" fmla="*/ 1274 h 10208"/>
                  <a:gd name="connsiteX5-791" fmla="*/ 869 w 10021"/>
                  <a:gd name="connsiteY5-792" fmla="*/ 4873 h 10208"/>
                  <a:gd name="connsiteX6-793" fmla="*/ 0 w 10021"/>
                  <a:gd name="connsiteY6-794" fmla="*/ 9640 h 10208"/>
                  <a:gd name="connsiteX7-795" fmla="*/ 1076 w 10021"/>
                  <a:gd name="connsiteY7-796" fmla="*/ 10208 h 10208"/>
                  <a:gd name="connsiteX8-797" fmla="*/ 1960 w 10021"/>
                  <a:gd name="connsiteY8-798" fmla="*/ 6496 h 10208"/>
                  <a:gd name="connsiteX9-799" fmla="*/ 4913 w 10021"/>
                  <a:gd name="connsiteY9-800" fmla="*/ 4836 h 10208"/>
                  <a:gd name="connsiteX10-801" fmla="*/ 5793 w 10021"/>
                  <a:gd name="connsiteY10-802" fmla="*/ 6920 h 10208"/>
                  <a:gd name="connsiteX11-803" fmla="*/ 7614 w 10021"/>
                  <a:gd name="connsiteY11-804" fmla="*/ 7770 h 10208"/>
                  <a:gd name="connsiteX12-805" fmla="*/ 10021 w 10021"/>
                  <a:gd name="connsiteY12-806" fmla="*/ 5801 h 10208"/>
                  <a:gd name="connsiteX13-807" fmla="*/ 9463 w 10021"/>
                  <a:gd name="connsiteY13-808" fmla="*/ 4797 h 10208"/>
                  <a:gd name="connsiteX14-809" fmla="*/ 7320 w 10021"/>
                  <a:gd name="connsiteY14-810" fmla="*/ 6033 h 10208"/>
                  <a:gd name="connsiteX0-811" fmla="*/ 7320 w 10021"/>
                  <a:gd name="connsiteY0-812" fmla="*/ 6033 h 9640"/>
                  <a:gd name="connsiteX1-813" fmla="*/ 6939 w 10021"/>
                  <a:gd name="connsiteY1-814" fmla="*/ 3948 h 9640"/>
                  <a:gd name="connsiteX2-815" fmla="*/ 5764 w 10021"/>
                  <a:gd name="connsiteY2-816" fmla="*/ 898 h 9640"/>
                  <a:gd name="connsiteX3-817" fmla="*/ 5187 w 10021"/>
                  <a:gd name="connsiteY3-818" fmla="*/ 0 h 9640"/>
                  <a:gd name="connsiteX4-819" fmla="*/ 5018 w 10021"/>
                  <a:gd name="connsiteY4-820" fmla="*/ 1274 h 9640"/>
                  <a:gd name="connsiteX5-821" fmla="*/ 869 w 10021"/>
                  <a:gd name="connsiteY5-822" fmla="*/ 4873 h 9640"/>
                  <a:gd name="connsiteX6-823" fmla="*/ 0 w 10021"/>
                  <a:gd name="connsiteY6-824" fmla="*/ 9640 h 9640"/>
                  <a:gd name="connsiteX7-825" fmla="*/ 3164 w 10021"/>
                  <a:gd name="connsiteY7-826" fmla="*/ 9537 h 9640"/>
                  <a:gd name="connsiteX8-827" fmla="*/ 1960 w 10021"/>
                  <a:gd name="connsiteY8-828" fmla="*/ 6496 h 9640"/>
                  <a:gd name="connsiteX9-829" fmla="*/ 4913 w 10021"/>
                  <a:gd name="connsiteY9-830" fmla="*/ 4836 h 9640"/>
                  <a:gd name="connsiteX10-831" fmla="*/ 5793 w 10021"/>
                  <a:gd name="connsiteY10-832" fmla="*/ 6920 h 9640"/>
                  <a:gd name="connsiteX11-833" fmla="*/ 7614 w 10021"/>
                  <a:gd name="connsiteY11-834" fmla="*/ 7770 h 9640"/>
                  <a:gd name="connsiteX12-835" fmla="*/ 10021 w 10021"/>
                  <a:gd name="connsiteY12-836" fmla="*/ 5801 h 9640"/>
                  <a:gd name="connsiteX13-837" fmla="*/ 9463 w 10021"/>
                  <a:gd name="connsiteY13-838" fmla="*/ 4797 h 9640"/>
                  <a:gd name="connsiteX14-839" fmla="*/ 7320 w 10021"/>
                  <a:gd name="connsiteY14-840" fmla="*/ 6033 h 9640"/>
                  <a:gd name="connsiteX0-841" fmla="*/ 6528 w 9223"/>
                  <a:gd name="connsiteY0-842" fmla="*/ 6258 h 10971"/>
                  <a:gd name="connsiteX1-843" fmla="*/ 6147 w 9223"/>
                  <a:gd name="connsiteY1-844" fmla="*/ 4095 h 10971"/>
                  <a:gd name="connsiteX2-845" fmla="*/ 4975 w 9223"/>
                  <a:gd name="connsiteY2-846" fmla="*/ 932 h 10971"/>
                  <a:gd name="connsiteX3-847" fmla="*/ 4399 w 9223"/>
                  <a:gd name="connsiteY3-848" fmla="*/ 0 h 10971"/>
                  <a:gd name="connsiteX4-849" fmla="*/ 4230 w 9223"/>
                  <a:gd name="connsiteY4-850" fmla="*/ 1322 h 10971"/>
                  <a:gd name="connsiteX5-851" fmla="*/ 90 w 9223"/>
                  <a:gd name="connsiteY5-852" fmla="*/ 5055 h 10971"/>
                  <a:gd name="connsiteX6-853" fmla="*/ 1239 w 9223"/>
                  <a:gd name="connsiteY6-854" fmla="*/ 10971 h 10971"/>
                  <a:gd name="connsiteX7-855" fmla="*/ 2380 w 9223"/>
                  <a:gd name="connsiteY7-856" fmla="*/ 9893 h 10971"/>
                  <a:gd name="connsiteX8-857" fmla="*/ 1179 w 9223"/>
                  <a:gd name="connsiteY8-858" fmla="*/ 6739 h 10971"/>
                  <a:gd name="connsiteX9-859" fmla="*/ 4126 w 9223"/>
                  <a:gd name="connsiteY9-860" fmla="*/ 5017 h 10971"/>
                  <a:gd name="connsiteX10-861" fmla="*/ 5004 w 9223"/>
                  <a:gd name="connsiteY10-862" fmla="*/ 7178 h 10971"/>
                  <a:gd name="connsiteX11-863" fmla="*/ 6821 w 9223"/>
                  <a:gd name="connsiteY11-864" fmla="*/ 8060 h 10971"/>
                  <a:gd name="connsiteX12-865" fmla="*/ 9223 w 9223"/>
                  <a:gd name="connsiteY12-866" fmla="*/ 6018 h 10971"/>
                  <a:gd name="connsiteX13-867" fmla="*/ 8666 w 9223"/>
                  <a:gd name="connsiteY13-868" fmla="*/ 4976 h 10971"/>
                  <a:gd name="connsiteX14-869" fmla="*/ 6528 w 9223"/>
                  <a:gd name="connsiteY14-870" fmla="*/ 6258 h 10971"/>
                  <a:gd name="connsiteX0-871" fmla="*/ 7077 w 9999"/>
                  <a:gd name="connsiteY0-872" fmla="*/ 5704 h 10000"/>
                  <a:gd name="connsiteX1-873" fmla="*/ 6664 w 9999"/>
                  <a:gd name="connsiteY1-874" fmla="*/ 3733 h 10000"/>
                  <a:gd name="connsiteX2-875" fmla="*/ 5393 w 9999"/>
                  <a:gd name="connsiteY2-876" fmla="*/ 850 h 10000"/>
                  <a:gd name="connsiteX3-877" fmla="*/ 4769 w 9999"/>
                  <a:gd name="connsiteY3-878" fmla="*/ 0 h 10000"/>
                  <a:gd name="connsiteX4-879" fmla="*/ 4585 w 9999"/>
                  <a:gd name="connsiteY4-880" fmla="*/ 1205 h 10000"/>
                  <a:gd name="connsiteX5-881" fmla="*/ 97 w 9999"/>
                  <a:gd name="connsiteY5-882" fmla="*/ 4608 h 10000"/>
                  <a:gd name="connsiteX6-883" fmla="*/ 1342 w 9999"/>
                  <a:gd name="connsiteY6-884" fmla="*/ 10000 h 10000"/>
                  <a:gd name="connsiteX7-885" fmla="*/ 2580 w 9999"/>
                  <a:gd name="connsiteY7-886" fmla="*/ 9017 h 10000"/>
                  <a:gd name="connsiteX8-887" fmla="*/ 1578 w 9999"/>
                  <a:gd name="connsiteY8-888" fmla="*/ 5267 h 10000"/>
                  <a:gd name="connsiteX9-889" fmla="*/ 4473 w 9999"/>
                  <a:gd name="connsiteY9-890" fmla="*/ 4573 h 10000"/>
                  <a:gd name="connsiteX10-891" fmla="*/ 5425 w 9999"/>
                  <a:gd name="connsiteY10-892" fmla="*/ 6543 h 10000"/>
                  <a:gd name="connsiteX11-893" fmla="*/ 7395 w 9999"/>
                  <a:gd name="connsiteY11-894" fmla="*/ 7347 h 10000"/>
                  <a:gd name="connsiteX12-895" fmla="*/ 9999 w 9999"/>
                  <a:gd name="connsiteY12-896" fmla="*/ 5485 h 10000"/>
                  <a:gd name="connsiteX13-897" fmla="*/ 9395 w 9999"/>
                  <a:gd name="connsiteY13-898" fmla="*/ 4536 h 10000"/>
                  <a:gd name="connsiteX14-899" fmla="*/ 7077 w 9999"/>
                  <a:gd name="connsiteY14-900" fmla="*/ 5704 h 10000"/>
                  <a:gd name="connsiteX0-901" fmla="*/ 7078 w 10000"/>
                  <a:gd name="connsiteY0-902" fmla="*/ 5704 h 10000"/>
                  <a:gd name="connsiteX1-903" fmla="*/ 6665 w 10000"/>
                  <a:gd name="connsiteY1-904" fmla="*/ 3733 h 10000"/>
                  <a:gd name="connsiteX2-905" fmla="*/ 5394 w 10000"/>
                  <a:gd name="connsiteY2-906" fmla="*/ 850 h 10000"/>
                  <a:gd name="connsiteX3-907" fmla="*/ 4769 w 10000"/>
                  <a:gd name="connsiteY3-908" fmla="*/ 0 h 10000"/>
                  <a:gd name="connsiteX4-909" fmla="*/ 4585 w 10000"/>
                  <a:gd name="connsiteY4-910" fmla="*/ 1205 h 10000"/>
                  <a:gd name="connsiteX5-911" fmla="*/ 97 w 10000"/>
                  <a:gd name="connsiteY5-912" fmla="*/ 4608 h 10000"/>
                  <a:gd name="connsiteX6-913" fmla="*/ 1342 w 10000"/>
                  <a:gd name="connsiteY6-914" fmla="*/ 10000 h 10000"/>
                  <a:gd name="connsiteX7-915" fmla="*/ 2580 w 10000"/>
                  <a:gd name="connsiteY7-916" fmla="*/ 9017 h 10000"/>
                  <a:gd name="connsiteX8-917" fmla="*/ 1578 w 10000"/>
                  <a:gd name="connsiteY8-918" fmla="*/ 5267 h 10000"/>
                  <a:gd name="connsiteX9-919" fmla="*/ 4473 w 10000"/>
                  <a:gd name="connsiteY9-920" fmla="*/ 4573 h 10000"/>
                  <a:gd name="connsiteX10-921" fmla="*/ 5426 w 10000"/>
                  <a:gd name="connsiteY10-922" fmla="*/ 6543 h 10000"/>
                  <a:gd name="connsiteX11-923" fmla="*/ 7396 w 10000"/>
                  <a:gd name="connsiteY11-924" fmla="*/ 7347 h 10000"/>
                  <a:gd name="connsiteX12-925" fmla="*/ 10000 w 10000"/>
                  <a:gd name="connsiteY12-926" fmla="*/ 5485 h 10000"/>
                  <a:gd name="connsiteX13-927" fmla="*/ 9396 w 10000"/>
                  <a:gd name="connsiteY13-928" fmla="*/ 4536 h 10000"/>
                  <a:gd name="connsiteX14-929" fmla="*/ 7078 w 10000"/>
                  <a:gd name="connsiteY14-930" fmla="*/ 5704 h 10000"/>
                  <a:gd name="connsiteX0-931" fmla="*/ 7078 w 10000"/>
                  <a:gd name="connsiteY0-932" fmla="*/ 5704 h 10000"/>
                  <a:gd name="connsiteX1-933" fmla="*/ 6665 w 10000"/>
                  <a:gd name="connsiteY1-934" fmla="*/ 3733 h 10000"/>
                  <a:gd name="connsiteX2-935" fmla="*/ 5394 w 10000"/>
                  <a:gd name="connsiteY2-936" fmla="*/ 850 h 10000"/>
                  <a:gd name="connsiteX3-937" fmla="*/ 4769 w 10000"/>
                  <a:gd name="connsiteY3-938" fmla="*/ 0 h 10000"/>
                  <a:gd name="connsiteX4-939" fmla="*/ 4585 w 10000"/>
                  <a:gd name="connsiteY4-940" fmla="*/ 1205 h 10000"/>
                  <a:gd name="connsiteX5-941" fmla="*/ 97 w 10000"/>
                  <a:gd name="connsiteY5-942" fmla="*/ 4608 h 10000"/>
                  <a:gd name="connsiteX6-943" fmla="*/ 1342 w 10000"/>
                  <a:gd name="connsiteY6-944" fmla="*/ 10000 h 10000"/>
                  <a:gd name="connsiteX7-945" fmla="*/ 2668 w 10000"/>
                  <a:gd name="connsiteY7-946" fmla="*/ 9301 h 10000"/>
                  <a:gd name="connsiteX8-947" fmla="*/ 1578 w 10000"/>
                  <a:gd name="connsiteY8-948" fmla="*/ 5267 h 10000"/>
                  <a:gd name="connsiteX9-949" fmla="*/ 4473 w 10000"/>
                  <a:gd name="connsiteY9-950" fmla="*/ 4573 h 10000"/>
                  <a:gd name="connsiteX10-951" fmla="*/ 5426 w 10000"/>
                  <a:gd name="connsiteY10-952" fmla="*/ 6543 h 10000"/>
                  <a:gd name="connsiteX11-953" fmla="*/ 7396 w 10000"/>
                  <a:gd name="connsiteY11-954" fmla="*/ 7347 h 10000"/>
                  <a:gd name="connsiteX12-955" fmla="*/ 10000 w 10000"/>
                  <a:gd name="connsiteY12-956" fmla="*/ 5485 h 10000"/>
                  <a:gd name="connsiteX13-957" fmla="*/ 9396 w 10000"/>
                  <a:gd name="connsiteY13-958" fmla="*/ 4536 h 10000"/>
                  <a:gd name="connsiteX14-959" fmla="*/ 7078 w 10000"/>
                  <a:gd name="connsiteY14-960" fmla="*/ 5704 h 10000"/>
                  <a:gd name="connsiteX0-961" fmla="*/ 7078 w 10000"/>
                  <a:gd name="connsiteY0-962" fmla="*/ 5704 h 10000"/>
                  <a:gd name="connsiteX1-963" fmla="*/ 6665 w 10000"/>
                  <a:gd name="connsiteY1-964" fmla="*/ 3733 h 10000"/>
                  <a:gd name="connsiteX2-965" fmla="*/ 5394 w 10000"/>
                  <a:gd name="connsiteY2-966" fmla="*/ 850 h 10000"/>
                  <a:gd name="connsiteX3-967" fmla="*/ 4769 w 10000"/>
                  <a:gd name="connsiteY3-968" fmla="*/ 0 h 10000"/>
                  <a:gd name="connsiteX4-969" fmla="*/ 4585 w 10000"/>
                  <a:gd name="connsiteY4-970" fmla="*/ 1205 h 10000"/>
                  <a:gd name="connsiteX5-971" fmla="*/ 97 w 10000"/>
                  <a:gd name="connsiteY5-972" fmla="*/ 4608 h 10000"/>
                  <a:gd name="connsiteX6-973" fmla="*/ 1342 w 10000"/>
                  <a:gd name="connsiteY6-974" fmla="*/ 10000 h 10000"/>
                  <a:gd name="connsiteX7-975" fmla="*/ 2668 w 10000"/>
                  <a:gd name="connsiteY7-976" fmla="*/ 9301 h 10000"/>
                  <a:gd name="connsiteX8-977" fmla="*/ 1578 w 10000"/>
                  <a:gd name="connsiteY8-978" fmla="*/ 5267 h 10000"/>
                  <a:gd name="connsiteX9-979" fmla="*/ 4473 w 10000"/>
                  <a:gd name="connsiteY9-980" fmla="*/ 4573 h 10000"/>
                  <a:gd name="connsiteX10-981" fmla="*/ 5426 w 10000"/>
                  <a:gd name="connsiteY10-982" fmla="*/ 6543 h 10000"/>
                  <a:gd name="connsiteX11-983" fmla="*/ 7396 w 10000"/>
                  <a:gd name="connsiteY11-984" fmla="*/ 7347 h 10000"/>
                  <a:gd name="connsiteX12-985" fmla="*/ 10000 w 10000"/>
                  <a:gd name="connsiteY12-986" fmla="*/ 5485 h 10000"/>
                  <a:gd name="connsiteX13-987" fmla="*/ 9396 w 10000"/>
                  <a:gd name="connsiteY13-988" fmla="*/ 4536 h 10000"/>
                  <a:gd name="connsiteX14-989" fmla="*/ 7078 w 10000"/>
                  <a:gd name="connsiteY14-990" fmla="*/ 5704 h 10000"/>
                  <a:gd name="connsiteX0-991" fmla="*/ 7078 w 10000"/>
                  <a:gd name="connsiteY0-992" fmla="*/ 5704 h 10000"/>
                  <a:gd name="connsiteX1-993" fmla="*/ 6665 w 10000"/>
                  <a:gd name="connsiteY1-994" fmla="*/ 3733 h 10000"/>
                  <a:gd name="connsiteX2-995" fmla="*/ 5394 w 10000"/>
                  <a:gd name="connsiteY2-996" fmla="*/ 850 h 10000"/>
                  <a:gd name="connsiteX3-997" fmla="*/ 4769 w 10000"/>
                  <a:gd name="connsiteY3-998" fmla="*/ 0 h 10000"/>
                  <a:gd name="connsiteX4-999" fmla="*/ 4585 w 10000"/>
                  <a:gd name="connsiteY4-1000" fmla="*/ 1205 h 10000"/>
                  <a:gd name="connsiteX5-1001" fmla="*/ 97 w 10000"/>
                  <a:gd name="connsiteY5-1002" fmla="*/ 4608 h 10000"/>
                  <a:gd name="connsiteX6-1003" fmla="*/ 1342 w 10000"/>
                  <a:gd name="connsiteY6-1004" fmla="*/ 10000 h 10000"/>
                  <a:gd name="connsiteX7-1005" fmla="*/ 2668 w 10000"/>
                  <a:gd name="connsiteY7-1006" fmla="*/ 9301 h 10000"/>
                  <a:gd name="connsiteX8-1007" fmla="*/ 1578 w 10000"/>
                  <a:gd name="connsiteY8-1008" fmla="*/ 5267 h 10000"/>
                  <a:gd name="connsiteX9-1009" fmla="*/ 4473 w 10000"/>
                  <a:gd name="connsiteY9-1010" fmla="*/ 4573 h 10000"/>
                  <a:gd name="connsiteX10-1011" fmla="*/ 5426 w 10000"/>
                  <a:gd name="connsiteY10-1012" fmla="*/ 6543 h 10000"/>
                  <a:gd name="connsiteX11-1013" fmla="*/ 7396 w 10000"/>
                  <a:gd name="connsiteY11-1014" fmla="*/ 7347 h 10000"/>
                  <a:gd name="connsiteX12-1015" fmla="*/ 10000 w 10000"/>
                  <a:gd name="connsiteY12-1016" fmla="*/ 5485 h 10000"/>
                  <a:gd name="connsiteX13-1017" fmla="*/ 9396 w 10000"/>
                  <a:gd name="connsiteY13-1018" fmla="*/ 4536 h 10000"/>
                  <a:gd name="connsiteX14-1019" fmla="*/ 7078 w 10000"/>
                  <a:gd name="connsiteY14-1020" fmla="*/ 5704 h 10000"/>
                  <a:gd name="connsiteX0-1021" fmla="*/ 7078 w 10000"/>
                  <a:gd name="connsiteY0-1022" fmla="*/ 5704 h 10000"/>
                  <a:gd name="connsiteX1-1023" fmla="*/ 6665 w 10000"/>
                  <a:gd name="connsiteY1-1024" fmla="*/ 3733 h 10000"/>
                  <a:gd name="connsiteX2-1025" fmla="*/ 5394 w 10000"/>
                  <a:gd name="connsiteY2-1026" fmla="*/ 850 h 10000"/>
                  <a:gd name="connsiteX3-1027" fmla="*/ 4769 w 10000"/>
                  <a:gd name="connsiteY3-1028" fmla="*/ 0 h 10000"/>
                  <a:gd name="connsiteX4-1029" fmla="*/ 4585 w 10000"/>
                  <a:gd name="connsiteY4-1030" fmla="*/ 1205 h 10000"/>
                  <a:gd name="connsiteX5-1031" fmla="*/ 97 w 10000"/>
                  <a:gd name="connsiteY5-1032" fmla="*/ 4608 h 10000"/>
                  <a:gd name="connsiteX6-1033" fmla="*/ 1342 w 10000"/>
                  <a:gd name="connsiteY6-1034" fmla="*/ 10000 h 10000"/>
                  <a:gd name="connsiteX7-1035" fmla="*/ 2668 w 10000"/>
                  <a:gd name="connsiteY7-1036" fmla="*/ 9301 h 10000"/>
                  <a:gd name="connsiteX8-1037" fmla="*/ 1578 w 10000"/>
                  <a:gd name="connsiteY8-1038" fmla="*/ 5267 h 10000"/>
                  <a:gd name="connsiteX9-1039" fmla="*/ 4473 w 10000"/>
                  <a:gd name="connsiteY9-1040" fmla="*/ 4573 h 10000"/>
                  <a:gd name="connsiteX10-1041" fmla="*/ 5426 w 10000"/>
                  <a:gd name="connsiteY10-1042" fmla="*/ 6543 h 10000"/>
                  <a:gd name="connsiteX11-1043" fmla="*/ 7396 w 10000"/>
                  <a:gd name="connsiteY11-1044" fmla="*/ 7347 h 10000"/>
                  <a:gd name="connsiteX12-1045" fmla="*/ 10000 w 10000"/>
                  <a:gd name="connsiteY12-1046" fmla="*/ 5485 h 10000"/>
                  <a:gd name="connsiteX13-1047" fmla="*/ 9396 w 10000"/>
                  <a:gd name="connsiteY13-1048" fmla="*/ 4536 h 10000"/>
                  <a:gd name="connsiteX14-1049" fmla="*/ 7078 w 10000"/>
                  <a:gd name="connsiteY14-1050" fmla="*/ 5704 h 10000"/>
                  <a:gd name="connsiteX0-1051" fmla="*/ 7078 w 10000"/>
                  <a:gd name="connsiteY0-1052" fmla="*/ 5704 h 10000"/>
                  <a:gd name="connsiteX1-1053" fmla="*/ 6665 w 10000"/>
                  <a:gd name="connsiteY1-1054" fmla="*/ 3733 h 10000"/>
                  <a:gd name="connsiteX2-1055" fmla="*/ 5394 w 10000"/>
                  <a:gd name="connsiteY2-1056" fmla="*/ 850 h 10000"/>
                  <a:gd name="connsiteX3-1057" fmla="*/ 4769 w 10000"/>
                  <a:gd name="connsiteY3-1058" fmla="*/ 0 h 10000"/>
                  <a:gd name="connsiteX4-1059" fmla="*/ 4585 w 10000"/>
                  <a:gd name="connsiteY4-1060" fmla="*/ 1205 h 10000"/>
                  <a:gd name="connsiteX5-1061" fmla="*/ 97 w 10000"/>
                  <a:gd name="connsiteY5-1062" fmla="*/ 4608 h 10000"/>
                  <a:gd name="connsiteX6-1063" fmla="*/ 1342 w 10000"/>
                  <a:gd name="connsiteY6-1064" fmla="*/ 10000 h 10000"/>
                  <a:gd name="connsiteX7-1065" fmla="*/ 2668 w 10000"/>
                  <a:gd name="connsiteY7-1066" fmla="*/ 9301 h 10000"/>
                  <a:gd name="connsiteX8-1067" fmla="*/ 1578 w 10000"/>
                  <a:gd name="connsiteY8-1068" fmla="*/ 5267 h 10000"/>
                  <a:gd name="connsiteX9-1069" fmla="*/ 4473 w 10000"/>
                  <a:gd name="connsiteY9-1070" fmla="*/ 4573 h 10000"/>
                  <a:gd name="connsiteX10-1071" fmla="*/ 5426 w 10000"/>
                  <a:gd name="connsiteY10-1072" fmla="*/ 6543 h 10000"/>
                  <a:gd name="connsiteX11-1073" fmla="*/ 7396 w 10000"/>
                  <a:gd name="connsiteY11-1074" fmla="*/ 7347 h 10000"/>
                  <a:gd name="connsiteX12-1075" fmla="*/ 10000 w 10000"/>
                  <a:gd name="connsiteY12-1076" fmla="*/ 5485 h 10000"/>
                  <a:gd name="connsiteX13-1077" fmla="*/ 9396 w 10000"/>
                  <a:gd name="connsiteY13-1078" fmla="*/ 4536 h 10000"/>
                  <a:gd name="connsiteX14-1079" fmla="*/ 7078 w 10000"/>
                  <a:gd name="connsiteY14-1080" fmla="*/ 5704 h 10000"/>
                  <a:gd name="connsiteX0-1081" fmla="*/ 7078 w 10000"/>
                  <a:gd name="connsiteY0-1082" fmla="*/ 5704 h 10000"/>
                  <a:gd name="connsiteX1-1083" fmla="*/ 6665 w 10000"/>
                  <a:gd name="connsiteY1-1084" fmla="*/ 3733 h 10000"/>
                  <a:gd name="connsiteX2-1085" fmla="*/ 5394 w 10000"/>
                  <a:gd name="connsiteY2-1086" fmla="*/ 850 h 10000"/>
                  <a:gd name="connsiteX3-1087" fmla="*/ 4769 w 10000"/>
                  <a:gd name="connsiteY3-1088" fmla="*/ 0 h 10000"/>
                  <a:gd name="connsiteX4-1089" fmla="*/ 4585 w 10000"/>
                  <a:gd name="connsiteY4-1090" fmla="*/ 1205 h 10000"/>
                  <a:gd name="connsiteX5-1091" fmla="*/ 97 w 10000"/>
                  <a:gd name="connsiteY5-1092" fmla="*/ 4608 h 10000"/>
                  <a:gd name="connsiteX6-1093" fmla="*/ 1342 w 10000"/>
                  <a:gd name="connsiteY6-1094" fmla="*/ 10000 h 10000"/>
                  <a:gd name="connsiteX7-1095" fmla="*/ 2668 w 10000"/>
                  <a:gd name="connsiteY7-1096" fmla="*/ 9301 h 10000"/>
                  <a:gd name="connsiteX8-1097" fmla="*/ 1578 w 10000"/>
                  <a:gd name="connsiteY8-1098" fmla="*/ 5267 h 10000"/>
                  <a:gd name="connsiteX9-1099" fmla="*/ 4473 w 10000"/>
                  <a:gd name="connsiteY9-1100" fmla="*/ 4573 h 10000"/>
                  <a:gd name="connsiteX10-1101" fmla="*/ 5426 w 10000"/>
                  <a:gd name="connsiteY10-1102" fmla="*/ 6543 h 10000"/>
                  <a:gd name="connsiteX11-1103" fmla="*/ 7396 w 10000"/>
                  <a:gd name="connsiteY11-1104" fmla="*/ 7347 h 10000"/>
                  <a:gd name="connsiteX12-1105" fmla="*/ 10000 w 10000"/>
                  <a:gd name="connsiteY12-1106" fmla="*/ 5485 h 10000"/>
                  <a:gd name="connsiteX13-1107" fmla="*/ 9396 w 10000"/>
                  <a:gd name="connsiteY13-1108" fmla="*/ 4536 h 10000"/>
                  <a:gd name="connsiteX14-1109" fmla="*/ 7078 w 10000"/>
                  <a:gd name="connsiteY14-1110" fmla="*/ 5704 h 10000"/>
                  <a:gd name="connsiteX0-1111" fmla="*/ 7078 w 10000"/>
                  <a:gd name="connsiteY0-1112" fmla="*/ 5704 h 10000"/>
                  <a:gd name="connsiteX1-1113" fmla="*/ 6665 w 10000"/>
                  <a:gd name="connsiteY1-1114" fmla="*/ 3733 h 10000"/>
                  <a:gd name="connsiteX2-1115" fmla="*/ 5394 w 10000"/>
                  <a:gd name="connsiteY2-1116" fmla="*/ 850 h 10000"/>
                  <a:gd name="connsiteX3-1117" fmla="*/ 4769 w 10000"/>
                  <a:gd name="connsiteY3-1118" fmla="*/ 0 h 10000"/>
                  <a:gd name="connsiteX4-1119" fmla="*/ 4585 w 10000"/>
                  <a:gd name="connsiteY4-1120" fmla="*/ 1205 h 10000"/>
                  <a:gd name="connsiteX5-1121" fmla="*/ 97 w 10000"/>
                  <a:gd name="connsiteY5-1122" fmla="*/ 4608 h 10000"/>
                  <a:gd name="connsiteX6-1123" fmla="*/ 1342 w 10000"/>
                  <a:gd name="connsiteY6-1124" fmla="*/ 10000 h 10000"/>
                  <a:gd name="connsiteX7-1125" fmla="*/ 2668 w 10000"/>
                  <a:gd name="connsiteY7-1126" fmla="*/ 9301 h 10000"/>
                  <a:gd name="connsiteX8-1127" fmla="*/ 1578 w 10000"/>
                  <a:gd name="connsiteY8-1128" fmla="*/ 5267 h 10000"/>
                  <a:gd name="connsiteX9-1129" fmla="*/ 4473 w 10000"/>
                  <a:gd name="connsiteY9-1130" fmla="*/ 4573 h 10000"/>
                  <a:gd name="connsiteX10-1131" fmla="*/ 5426 w 10000"/>
                  <a:gd name="connsiteY10-1132" fmla="*/ 6543 h 10000"/>
                  <a:gd name="connsiteX11-1133" fmla="*/ 7396 w 10000"/>
                  <a:gd name="connsiteY11-1134" fmla="*/ 7347 h 10000"/>
                  <a:gd name="connsiteX12-1135" fmla="*/ 10000 w 10000"/>
                  <a:gd name="connsiteY12-1136" fmla="*/ 5485 h 10000"/>
                  <a:gd name="connsiteX13-1137" fmla="*/ 9396 w 10000"/>
                  <a:gd name="connsiteY13-1138" fmla="*/ 4536 h 10000"/>
                  <a:gd name="connsiteX14-1139" fmla="*/ 7078 w 10000"/>
                  <a:gd name="connsiteY14-1140" fmla="*/ 5704 h 10000"/>
                  <a:gd name="connsiteX0-1141" fmla="*/ 7078 w 10000"/>
                  <a:gd name="connsiteY0-1142" fmla="*/ 5704 h 10000"/>
                  <a:gd name="connsiteX1-1143" fmla="*/ 6665 w 10000"/>
                  <a:gd name="connsiteY1-1144" fmla="*/ 3733 h 10000"/>
                  <a:gd name="connsiteX2-1145" fmla="*/ 5394 w 10000"/>
                  <a:gd name="connsiteY2-1146" fmla="*/ 850 h 10000"/>
                  <a:gd name="connsiteX3-1147" fmla="*/ 4769 w 10000"/>
                  <a:gd name="connsiteY3-1148" fmla="*/ 0 h 10000"/>
                  <a:gd name="connsiteX4-1149" fmla="*/ 4585 w 10000"/>
                  <a:gd name="connsiteY4-1150" fmla="*/ 1205 h 10000"/>
                  <a:gd name="connsiteX5-1151" fmla="*/ 97 w 10000"/>
                  <a:gd name="connsiteY5-1152" fmla="*/ 4608 h 10000"/>
                  <a:gd name="connsiteX6-1153" fmla="*/ 1342 w 10000"/>
                  <a:gd name="connsiteY6-1154" fmla="*/ 10000 h 10000"/>
                  <a:gd name="connsiteX7-1155" fmla="*/ 2668 w 10000"/>
                  <a:gd name="connsiteY7-1156" fmla="*/ 9301 h 10000"/>
                  <a:gd name="connsiteX8-1157" fmla="*/ 1578 w 10000"/>
                  <a:gd name="connsiteY8-1158" fmla="*/ 5267 h 10000"/>
                  <a:gd name="connsiteX9-1159" fmla="*/ 4473 w 10000"/>
                  <a:gd name="connsiteY9-1160" fmla="*/ 4573 h 10000"/>
                  <a:gd name="connsiteX10-1161" fmla="*/ 5426 w 10000"/>
                  <a:gd name="connsiteY10-1162" fmla="*/ 6543 h 10000"/>
                  <a:gd name="connsiteX11-1163" fmla="*/ 7396 w 10000"/>
                  <a:gd name="connsiteY11-1164" fmla="*/ 7347 h 10000"/>
                  <a:gd name="connsiteX12-1165" fmla="*/ 10000 w 10000"/>
                  <a:gd name="connsiteY12-1166" fmla="*/ 5485 h 10000"/>
                  <a:gd name="connsiteX13-1167" fmla="*/ 9396 w 10000"/>
                  <a:gd name="connsiteY13-1168" fmla="*/ 4536 h 10000"/>
                  <a:gd name="connsiteX14-1169" fmla="*/ 7078 w 10000"/>
                  <a:gd name="connsiteY14-1170" fmla="*/ 5704 h 10000"/>
                  <a:gd name="connsiteX0-1171" fmla="*/ 7078 w 10000"/>
                  <a:gd name="connsiteY0-1172" fmla="*/ 5704 h 10000"/>
                  <a:gd name="connsiteX1-1173" fmla="*/ 6665 w 10000"/>
                  <a:gd name="connsiteY1-1174" fmla="*/ 3733 h 10000"/>
                  <a:gd name="connsiteX2-1175" fmla="*/ 5394 w 10000"/>
                  <a:gd name="connsiteY2-1176" fmla="*/ 850 h 10000"/>
                  <a:gd name="connsiteX3-1177" fmla="*/ 4769 w 10000"/>
                  <a:gd name="connsiteY3-1178" fmla="*/ 0 h 10000"/>
                  <a:gd name="connsiteX4-1179" fmla="*/ 4585 w 10000"/>
                  <a:gd name="connsiteY4-1180" fmla="*/ 1205 h 10000"/>
                  <a:gd name="connsiteX5-1181" fmla="*/ 97 w 10000"/>
                  <a:gd name="connsiteY5-1182" fmla="*/ 4608 h 10000"/>
                  <a:gd name="connsiteX6-1183" fmla="*/ 1342 w 10000"/>
                  <a:gd name="connsiteY6-1184" fmla="*/ 10000 h 10000"/>
                  <a:gd name="connsiteX7-1185" fmla="*/ 2668 w 10000"/>
                  <a:gd name="connsiteY7-1186" fmla="*/ 9301 h 10000"/>
                  <a:gd name="connsiteX8-1187" fmla="*/ 1578 w 10000"/>
                  <a:gd name="connsiteY8-1188" fmla="*/ 5267 h 10000"/>
                  <a:gd name="connsiteX9-1189" fmla="*/ 4473 w 10000"/>
                  <a:gd name="connsiteY9-1190" fmla="*/ 4573 h 10000"/>
                  <a:gd name="connsiteX10-1191" fmla="*/ 5426 w 10000"/>
                  <a:gd name="connsiteY10-1192" fmla="*/ 6543 h 10000"/>
                  <a:gd name="connsiteX11-1193" fmla="*/ 7396 w 10000"/>
                  <a:gd name="connsiteY11-1194" fmla="*/ 7347 h 10000"/>
                  <a:gd name="connsiteX12-1195" fmla="*/ 10000 w 10000"/>
                  <a:gd name="connsiteY12-1196" fmla="*/ 5485 h 10000"/>
                  <a:gd name="connsiteX13-1197" fmla="*/ 9396 w 10000"/>
                  <a:gd name="connsiteY13-1198" fmla="*/ 4536 h 10000"/>
                  <a:gd name="connsiteX14-1199" fmla="*/ 7078 w 10000"/>
                  <a:gd name="connsiteY14-1200" fmla="*/ 5704 h 10000"/>
                  <a:gd name="connsiteX0-1201" fmla="*/ 7078 w 10000"/>
                  <a:gd name="connsiteY0-1202" fmla="*/ 5704 h 10000"/>
                  <a:gd name="connsiteX1-1203" fmla="*/ 6665 w 10000"/>
                  <a:gd name="connsiteY1-1204" fmla="*/ 3733 h 10000"/>
                  <a:gd name="connsiteX2-1205" fmla="*/ 5394 w 10000"/>
                  <a:gd name="connsiteY2-1206" fmla="*/ 850 h 10000"/>
                  <a:gd name="connsiteX3-1207" fmla="*/ 4769 w 10000"/>
                  <a:gd name="connsiteY3-1208" fmla="*/ 0 h 10000"/>
                  <a:gd name="connsiteX4-1209" fmla="*/ 4585 w 10000"/>
                  <a:gd name="connsiteY4-1210" fmla="*/ 1205 h 10000"/>
                  <a:gd name="connsiteX5-1211" fmla="*/ 97 w 10000"/>
                  <a:gd name="connsiteY5-1212" fmla="*/ 4608 h 10000"/>
                  <a:gd name="connsiteX6-1213" fmla="*/ 1342 w 10000"/>
                  <a:gd name="connsiteY6-1214" fmla="*/ 10000 h 10000"/>
                  <a:gd name="connsiteX7-1215" fmla="*/ 2668 w 10000"/>
                  <a:gd name="connsiteY7-1216" fmla="*/ 9301 h 10000"/>
                  <a:gd name="connsiteX8-1217" fmla="*/ 1578 w 10000"/>
                  <a:gd name="connsiteY8-1218" fmla="*/ 5267 h 10000"/>
                  <a:gd name="connsiteX9-1219" fmla="*/ 4473 w 10000"/>
                  <a:gd name="connsiteY9-1220" fmla="*/ 4573 h 10000"/>
                  <a:gd name="connsiteX10-1221" fmla="*/ 5426 w 10000"/>
                  <a:gd name="connsiteY10-1222" fmla="*/ 6543 h 10000"/>
                  <a:gd name="connsiteX11-1223" fmla="*/ 7396 w 10000"/>
                  <a:gd name="connsiteY11-1224" fmla="*/ 7347 h 10000"/>
                  <a:gd name="connsiteX12-1225" fmla="*/ 10000 w 10000"/>
                  <a:gd name="connsiteY12-1226" fmla="*/ 5485 h 10000"/>
                  <a:gd name="connsiteX13-1227" fmla="*/ 9396 w 10000"/>
                  <a:gd name="connsiteY13-1228" fmla="*/ 4536 h 10000"/>
                  <a:gd name="connsiteX14-1229" fmla="*/ 7078 w 10000"/>
                  <a:gd name="connsiteY14-1230" fmla="*/ 5704 h 10000"/>
                  <a:gd name="connsiteX0-1231" fmla="*/ 7078 w 10000"/>
                  <a:gd name="connsiteY0-1232" fmla="*/ 5704 h 10000"/>
                  <a:gd name="connsiteX1-1233" fmla="*/ 6665 w 10000"/>
                  <a:gd name="connsiteY1-1234" fmla="*/ 3733 h 10000"/>
                  <a:gd name="connsiteX2-1235" fmla="*/ 5394 w 10000"/>
                  <a:gd name="connsiteY2-1236" fmla="*/ 850 h 10000"/>
                  <a:gd name="connsiteX3-1237" fmla="*/ 4769 w 10000"/>
                  <a:gd name="connsiteY3-1238" fmla="*/ 0 h 10000"/>
                  <a:gd name="connsiteX4-1239" fmla="*/ 4585 w 10000"/>
                  <a:gd name="connsiteY4-1240" fmla="*/ 1205 h 10000"/>
                  <a:gd name="connsiteX5-1241" fmla="*/ 97 w 10000"/>
                  <a:gd name="connsiteY5-1242" fmla="*/ 4608 h 10000"/>
                  <a:gd name="connsiteX6-1243" fmla="*/ 1342 w 10000"/>
                  <a:gd name="connsiteY6-1244" fmla="*/ 10000 h 10000"/>
                  <a:gd name="connsiteX7-1245" fmla="*/ 2668 w 10000"/>
                  <a:gd name="connsiteY7-1246" fmla="*/ 9301 h 10000"/>
                  <a:gd name="connsiteX8-1247" fmla="*/ 1578 w 10000"/>
                  <a:gd name="connsiteY8-1248" fmla="*/ 5267 h 10000"/>
                  <a:gd name="connsiteX9-1249" fmla="*/ 4473 w 10000"/>
                  <a:gd name="connsiteY9-1250" fmla="*/ 4573 h 10000"/>
                  <a:gd name="connsiteX10-1251" fmla="*/ 5426 w 10000"/>
                  <a:gd name="connsiteY10-1252" fmla="*/ 6543 h 10000"/>
                  <a:gd name="connsiteX11-1253" fmla="*/ 7396 w 10000"/>
                  <a:gd name="connsiteY11-1254" fmla="*/ 7347 h 10000"/>
                  <a:gd name="connsiteX12-1255" fmla="*/ 10000 w 10000"/>
                  <a:gd name="connsiteY12-1256" fmla="*/ 5485 h 10000"/>
                  <a:gd name="connsiteX13-1257" fmla="*/ 9396 w 10000"/>
                  <a:gd name="connsiteY13-1258" fmla="*/ 4536 h 10000"/>
                  <a:gd name="connsiteX14-1259" fmla="*/ 7078 w 10000"/>
                  <a:gd name="connsiteY14-1260" fmla="*/ 5704 h 10000"/>
                  <a:gd name="connsiteX0-1261" fmla="*/ 7070 w 9992"/>
                  <a:gd name="connsiteY0-1262" fmla="*/ 5704 h 9912"/>
                  <a:gd name="connsiteX1-1263" fmla="*/ 6657 w 9992"/>
                  <a:gd name="connsiteY1-1264" fmla="*/ 3733 h 9912"/>
                  <a:gd name="connsiteX2-1265" fmla="*/ 5386 w 9992"/>
                  <a:gd name="connsiteY2-1266" fmla="*/ 850 h 9912"/>
                  <a:gd name="connsiteX3-1267" fmla="*/ 4761 w 9992"/>
                  <a:gd name="connsiteY3-1268" fmla="*/ 0 h 9912"/>
                  <a:gd name="connsiteX4-1269" fmla="*/ 4577 w 9992"/>
                  <a:gd name="connsiteY4-1270" fmla="*/ 1205 h 9912"/>
                  <a:gd name="connsiteX5-1271" fmla="*/ 89 w 9992"/>
                  <a:gd name="connsiteY5-1272" fmla="*/ 4608 h 9912"/>
                  <a:gd name="connsiteX6-1273" fmla="*/ 1432 w 9992"/>
                  <a:gd name="connsiteY6-1274" fmla="*/ 9912 h 9912"/>
                  <a:gd name="connsiteX7-1275" fmla="*/ 2660 w 9992"/>
                  <a:gd name="connsiteY7-1276" fmla="*/ 9301 h 9912"/>
                  <a:gd name="connsiteX8-1277" fmla="*/ 1570 w 9992"/>
                  <a:gd name="connsiteY8-1278" fmla="*/ 5267 h 9912"/>
                  <a:gd name="connsiteX9-1279" fmla="*/ 4465 w 9992"/>
                  <a:gd name="connsiteY9-1280" fmla="*/ 4573 h 9912"/>
                  <a:gd name="connsiteX10-1281" fmla="*/ 5418 w 9992"/>
                  <a:gd name="connsiteY10-1282" fmla="*/ 6543 h 9912"/>
                  <a:gd name="connsiteX11-1283" fmla="*/ 7388 w 9992"/>
                  <a:gd name="connsiteY11-1284" fmla="*/ 7347 h 9912"/>
                  <a:gd name="connsiteX12-1285" fmla="*/ 9992 w 9992"/>
                  <a:gd name="connsiteY12-1286" fmla="*/ 5485 h 9912"/>
                  <a:gd name="connsiteX13-1287" fmla="*/ 9388 w 9992"/>
                  <a:gd name="connsiteY13-1288" fmla="*/ 4536 h 9912"/>
                  <a:gd name="connsiteX14-1289" fmla="*/ 7070 w 9992"/>
                  <a:gd name="connsiteY14-1290" fmla="*/ 5704 h 9912"/>
                  <a:gd name="connsiteX0-1291" fmla="*/ 7107 w 10031"/>
                  <a:gd name="connsiteY0-1292" fmla="*/ 5755 h 10000"/>
                  <a:gd name="connsiteX1-1293" fmla="*/ 6693 w 10031"/>
                  <a:gd name="connsiteY1-1294" fmla="*/ 3766 h 10000"/>
                  <a:gd name="connsiteX2-1295" fmla="*/ 5421 w 10031"/>
                  <a:gd name="connsiteY2-1296" fmla="*/ 858 h 10000"/>
                  <a:gd name="connsiteX3-1297" fmla="*/ 4796 w 10031"/>
                  <a:gd name="connsiteY3-1298" fmla="*/ 0 h 10000"/>
                  <a:gd name="connsiteX4-1299" fmla="*/ 4612 w 10031"/>
                  <a:gd name="connsiteY4-1300" fmla="*/ 1216 h 10000"/>
                  <a:gd name="connsiteX5-1301" fmla="*/ 120 w 10031"/>
                  <a:gd name="connsiteY5-1302" fmla="*/ 4649 h 10000"/>
                  <a:gd name="connsiteX6-1303" fmla="*/ 1464 w 10031"/>
                  <a:gd name="connsiteY6-1304" fmla="*/ 10000 h 10000"/>
                  <a:gd name="connsiteX7-1305" fmla="*/ 2693 w 10031"/>
                  <a:gd name="connsiteY7-1306" fmla="*/ 9384 h 10000"/>
                  <a:gd name="connsiteX8-1307" fmla="*/ 1602 w 10031"/>
                  <a:gd name="connsiteY8-1308" fmla="*/ 5314 h 10000"/>
                  <a:gd name="connsiteX9-1309" fmla="*/ 4500 w 10031"/>
                  <a:gd name="connsiteY9-1310" fmla="*/ 4614 h 10000"/>
                  <a:gd name="connsiteX10-1311" fmla="*/ 5453 w 10031"/>
                  <a:gd name="connsiteY10-1312" fmla="*/ 6601 h 10000"/>
                  <a:gd name="connsiteX11-1313" fmla="*/ 7425 w 10031"/>
                  <a:gd name="connsiteY11-1314" fmla="*/ 7412 h 10000"/>
                  <a:gd name="connsiteX12-1315" fmla="*/ 10031 w 10031"/>
                  <a:gd name="connsiteY12-1316" fmla="*/ 5534 h 10000"/>
                  <a:gd name="connsiteX13-1317" fmla="*/ 9427 w 10031"/>
                  <a:gd name="connsiteY13-1318" fmla="*/ 4576 h 10000"/>
                  <a:gd name="connsiteX14-1319" fmla="*/ 7107 w 10031"/>
                  <a:gd name="connsiteY14-1320" fmla="*/ 5755 h 10000"/>
                  <a:gd name="connsiteX0-1321" fmla="*/ 7012 w 9936"/>
                  <a:gd name="connsiteY0-1322" fmla="*/ 5755 h 10000"/>
                  <a:gd name="connsiteX1-1323" fmla="*/ 6598 w 9936"/>
                  <a:gd name="connsiteY1-1324" fmla="*/ 3766 h 10000"/>
                  <a:gd name="connsiteX2-1325" fmla="*/ 5326 w 9936"/>
                  <a:gd name="connsiteY2-1326" fmla="*/ 858 h 10000"/>
                  <a:gd name="connsiteX3-1327" fmla="*/ 4701 w 9936"/>
                  <a:gd name="connsiteY3-1328" fmla="*/ 0 h 10000"/>
                  <a:gd name="connsiteX4-1329" fmla="*/ 4517 w 9936"/>
                  <a:gd name="connsiteY4-1330" fmla="*/ 1216 h 10000"/>
                  <a:gd name="connsiteX5-1331" fmla="*/ 25 w 9936"/>
                  <a:gd name="connsiteY5-1332" fmla="*/ 4649 h 10000"/>
                  <a:gd name="connsiteX6-1333" fmla="*/ 1369 w 9936"/>
                  <a:gd name="connsiteY6-1334" fmla="*/ 10000 h 10000"/>
                  <a:gd name="connsiteX7-1335" fmla="*/ 2598 w 9936"/>
                  <a:gd name="connsiteY7-1336" fmla="*/ 9384 h 10000"/>
                  <a:gd name="connsiteX8-1337" fmla="*/ 1507 w 9936"/>
                  <a:gd name="connsiteY8-1338" fmla="*/ 5314 h 10000"/>
                  <a:gd name="connsiteX9-1339" fmla="*/ 4405 w 9936"/>
                  <a:gd name="connsiteY9-1340" fmla="*/ 4614 h 10000"/>
                  <a:gd name="connsiteX10-1341" fmla="*/ 5358 w 9936"/>
                  <a:gd name="connsiteY10-1342" fmla="*/ 6601 h 10000"/>
                  <a:gd name="connsiteX11-1343" fmla="*/ 7330 w 9936"/>
                  <a:gd name="connsiteY11-1344" fmla="*/ 7412 h 10000"/>
                  <a:gd name="connsiteX12-1345" fmla="*/ 9936 w 9936"/>
                  <a:gd name="connsiteY12-1346" fmla="*/ 5534 h 10000"/>
                  <a:gd name="connsiteX13-1347" fmla="*/ 9332 w 9936"/>
                  <a:gd name="connsiteY13-1348" fmla="*/ 4576 h 10000"/>
                  <a:gd name="connsiteX14-1349" fmla="*/ 7012 w 9936"/>
                  <a:gd name="connsiteY14-1350" fmla="*/ 5755 h 10000"/>
                  <a:gd name="connsiteX0-1351" fmla="*/ 7057 w 10000"/>
                  <a:gd name="connsiteY0-1352" fmla="*/ 5755 h 10000"/>
                  <a:gd name="connsiteX1-1353" fmla="*/ 6640 w 10000"/>
                  <a:gd name="connsiteY1-1354" fmla="*/ 3766 h 10000"/>
                  <a:gd name="connsiteX2-1355" fmla="*/ 5360 w 10000"/>
                  <a:gd name="connsiteY2-1356" fmla="*/ 858 h 10000"/>
                  <a:gd name="connsiteX3-1357" fmla="*/ 4731 w 10000"/>
                  <a:gd name="connsiteY3-1358" fmla="*/ 0 h 10000"/>
                  <a:gd name="connsiteX4-1359" fmla="*/ 4546 w 10000"/>
                  <a:gd name="connsiteY4-1360" fmla="*/ 1216 h 10000"/>
                  <a:gd name="connsiteX5-1361" fmla="*/ 25 w 10000"/>
                  <a:gd name="connsiteY5-1362" fmla="*/ 4649 h 10000"/>
                  <a:gd name="connsiteX6-1363" fmla="*/ 1378 w 10000"/>
                  <a:gd name="connsiteY6-1364" fmla="*/ 10000 h 10000"/>
                  <a:gd name="connsiteX7-1365" fmla="*/ 2615 w 10000"/>
                  <a:gd name="connsiteY7-1366" fmla="*/ 9384 h 10000"/>
                  <a:gd name="connsiteX8-1367" fmla="*/ 1517 w 10000"/>
                  <a:gd name="connsiteY8-1368" fmla="*/ 5314 h 10000"/>
                  <a:gd name="connsiteX9-1369" fmla="*/ 4433 w 10000"/>
                  <a:gd name="connsiteY9-1370" fmla="*/ 4614 h 10000"/>
                  <a:gd name="connsiteX10-1371" fmla="*/ 5393 w 10000"/>
                  <a:gd name="connsiteY10-1372" fmla="*/ 6601 h 10000"/>
                  <a:gd name="connsiteX11-1373" fmla="*/ 7377 w 10000"/>
                  <a:gd name="connsiteY11-1374" fmla="*/ 7412 h 10000"/>
                  <a:gd name="connsiteX12-1375" fmla="*/ 10000 w 10000"/>
                  <a:gd name="connsiteY12-1376" fmla="*/ 5534 h 10000"/>
                  <a:gd name="connsiteX13-1377" fmla="*/ 9392 w 10000"/>
                  <a:gd name="connsiteY13-1378" fmla="*/ 4576 h 10000"/>
                  <a:gd name="connsiteX14-1379" fmla="*/ 7057 w 10000"/>
                  <a:gd name="connsiteY14-1380" fmla="*/ 5755 h 10000"/>
                  <a:gd name="connsiteX0-1381" fmla="*/ 7057 w 10000"/>
                  <a:gd name="connsiteY0-1382" fmla="*/ 5755 h 10000"/>
                  <a:gd name="connsiteX1-1383" fmla="*/ 6640 w 10000"/>
                  <a:gd name="connsiteY1-1384" fmla="*/ 3766 h 10000"/>
                  <a:gd name="connsiteX2-1385" fmla="*/ 5360 w 10000"/>
                  <a:gd name="connsiteY2-1386" fmla="*/ 858 h 10000"/>
                  <a:gd name="connsiteX3-1387" fmla="*/ 4731 w 10000"/>
                  <a:gd name="connsiteY3-1388" fmla="*/ 0 h 10000"/>
                  <a:gd name="connsiteX4-1389" fmla="*/ 4546 w 10000"/>
                  <a:gd name="connsiteY4-1390" fmla="*/ 1216 h 10000"/>
                  <a:gd name="connsiteX5-1391" fmla="*/ 25 w 10000"/>
                  <a:gd name="connsiteY5-1392" fmla="*/ 4649 h 10000"/>
                  <a:gd name="connsiteX6-1393" fmla="*/ 1378 w 10000"/>
                  <a:gd name="connsiteY6-1394" fmla="*/ 10000 h 10000"/>
                  <a:gd name="connsiteX7-1395" fmla="*/ 2615 w 10000"/>
                  <a:gd name="connsiteY7-1396" fmla="*/ 9384 h 10000"/>
                  <a:gd name="connsiteX8-1397" fmla="*/ 1517 w 10000"/>
                  <a:gd name="connsiteY8-1398" fmla="*/ 5314 h 10000"/>
                  <a:gd name="connsiteX9-1399" fmla="*/ 4433 w 10000"/>
                  <a:gd name="connsiteY9-1400" fmla="*/ 4614 h 10000"/>
                  <a:gd name="connsiteX10-1401" fmla="*/ 5393 w 10000"/>
                  <a:gd name="connsiteY10-1402" fmla="*/ 6601 h 10000"/>
                  <a:gd name="connsiteX11-1403" fmla="*/ 7377 w 10000"/>
                  <a:gd name="connsiteY11-1404" fmla="*/ 7412 h 10000"/>
                  <a:gd name="connsiteX12-1405" fmla="*/ 10000 w 10000"/>
                  <a:gd name="connsiteY12-1406" fmla="*/ 5534 h 10000"/>
                  <a:gd name="connsiteX13-1407" fmla="*/ 9392 w 10000"/>
                  <a:gd name="connsiteY13-1408" fmla="*/ 4576 h 10000"/>
                  <a:gd name="connsiteX14-1409" fmla="*/ 7057 w 10000"/>
                  <a:gd name="connsiteY14-1410" fmla="*/ 5755 h 10000"/>
                  <a:gd name="connsiteX0-1411" fmla="*/ 7057 w 10000"/>
                  <a:gd name="connsiteY0-1412" fmla="*/ 5755 h 10000"/>
                  <a:gd name="connsiteX1-1413" fmla="*/ 6640 w 10000"/>
                  <a:gd name="connsiteY1-1414" fmla="*/ 3766 h 10000"/>
                  <a:gd name="connsiteX2-1415" fmla="*/ 5360 w 10000"/>
                  <a:gd name="connsiteY2-1416" fmla="*/ 858 h 10000"/>
                  <a:gd name="connsiteX3-1417" fmla="*/ 4731 w 10000"/>
                  <a:gd name="connsiteY3-1418" fmla="*/ 0 h 10000"/>
                  <a:gd name="connsiteX4-1419" fmla="*/ 4546 w 10000"/>
                  <a:gd name="connsiteY4-1420" fmla="*/ 1216 h 10000"/>
                  <a:gd name="connsiteX5-1421" fmla="*/ 25 w 10000"/>
                  <a:gd name="connsiteY5-1422" fmla="*/ 4649 h 10000"/>
                  <a:gd name="connsiteX6-1423" fmla="*/ 1378 w 10000"/>
                  <a:gd name="connsiteY6-1424" fmla="*/ 10000 h 10000"/>
                  <a:gd name="connsiteX7-1425" fmla="*/ 2615 w 10000"/>
                  <a:gd name="connsiteY7-1426" fmla="*/ 9384 h 10000"/>
                  <a:gd name="connsiteX8-1427" fmla="*/ 1517 w 10000"/>
                  <a:gd name="connsiteY8-1428" fmla="*/ 5314 h 10000"/>
                  <a:gd name="connsiteX9-1429" fmla="*/ 4433 w 10000"/>
                  <a:gd name="connsiteY9-1430" fmla="*/ 4614 h 10000"/>
                  <a:gd name="connsiteX10-1431" fmla="*/ 5393 w 10000"/>
                  <a:gd name="connsiteY10-1432" fmla="*/ 6601 h 10000"/>
                  <a:gd name="connsiteX11-1433" fmla="*/ 7377 w 10000"/>
                  <a:gd name="connsiteY11-1434" fmla="*/ 7412 h 10000"/>
                  <a:gd name="connsiteX12-1435" fmla="*/ 10000 w 10000"/>
                  <a:gd name="connsiteY12-1436" fmla="*/ 5534 h 10000"/>
                  <a:gd name="connsiteX13-1437" fmla="*/ 9392 w 10000"/>
                  <a:gd name="connsiteY13-1438" fmla="*/ 4576 h 10000"/>
                  <a:gd name="connsiteX14-1439" fmla="*/ 7057 w 10000"/>
                  <a:gd name="connsiteY14-1440" fmla="*/ 5755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0000" h="10000">
                    <a:moveTo>
                      <a:pt x="7057" y="5755"/>
                    </a:moveTo>
                    <a:lnTo>
                      <a:pt x="6640" y="3766"/>
                    </a:lnTo>
                    <a:cubicBezTo>
                      <a:pt x="6479" y="2956"/>
                      <a:pt x="6224" y="2110"/>
                      <a:pt x="5360" y="858"/>
                    </a:cubicBezTo>
                    <a:cubicBezTo>
                      <a:pt x="5297" y="746"/>
                      <a:pt x="4797" y="109"/>
                      <a:pt x="4731" y="0"/>
                    </a:cubicBezTo>
                    <a:cubicBezTo>
                      <a:pt x="4669" y="406"/>
                      <a:pt x="4608" y="810"/>
                      <a:pt x="4546" y="1216"/>
                    </a:cubicBezTo>
                    <a:cubicBezTo>
                      <a:pt x="3296" y="2442"/>
                      <a:pt x="177" y="3101"/>
                      <a:pt x="25" y="4649"/>
                    </a:cubicBezTo>
                    <a:cubicBezTo>
                      <a:pt x="-170" y="6640"/>
                      <a:pt x="824" y="8389"/>
                      <a:pt x="1378" y="10000"/>
                    </a:cubicBezTo>
                    <a:lnTo>
                      <a:pt x="2615" y="9384"/>
                    </a:lnTo>
                    <a:cubicBezTo>
                      <a:pt x="2200" y="7254"/>
                      <a:pt x="1604" y="6357"/>
                      <a:pt x="1517" y="5314"/>
                    </a:cubicBezTo>
                    <a:cubicBezTo>
                      <a:pt x="1846" y="4528"/>
                      <a:pt x="3702" y="3919"/>
                      <a:pt x="4433" y="4614"/>
                    </a:cubicBezTo>
                    <a:cubicBezTo>
                      <a:pt x="4927" y="5084"/>
                      <a:pt x="5071" y="5938"/>
                      <a:pt x="5393" y="6601"/>
                    </a:cubicBezTo>
                    <a:cubicBezTo>
                      <a:pt x="5745" y="7412"/>
                      <a:pt x="6448" y="8038"/>
                      <a:pt x="7377" y="7412"/>
                    </a:cubicBezTo>
                    <a:cubicBezTo>
                      <a:pt x="8976" y="6380"/>
                      <a:pt x="10000" y="5534"/>
                      <a:pt x="10000" y="5534"/>
                    </a:cubicBezTo>
                    <a:lnTo>
                      <a:pt x="9392" y="4576"/>
                    </a:lnTo>
                    <a:lnTo>
                      <a:pt x="7057" y="5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827088" y="1559354"/>
                <a:ext cx="1057275" cy="642303"/>
              </a:xfrm>
              <a:custGeom>
                <a:avLst/>
                <a:gdLst>
                  <a:gd name="T0" fmla="*/ 208 w 280"/>
                  <a:gd name="T1" fmla="*/ 49 h 143"/>
                  <a:gd name="T2" fmla="*/ 248 w 280"/>
                  <a:gd name="T3" fmla="*/ 43 h 143"/>
                  <a:gd name="T4" fmla="*/ 280 w 280"/>
                  <a:gd name="T5" fmla="*/ 11 h 143"/>
                  <a:gd name="T6" fmla="*/ 252 w 280"/>
                  <a:gd name="T7" fmla="*/ 4 h 143"/>
                  <a:gd name="T8" fmla="*/ 186 w 280"/>
                  <a:gd name="T9" fmla="*/ 4 h 143"/>
                  <a:gd name="T10" fmla="*/ 107 w 280"/>
                  <a:gd name="T11" fmla="*/ 46 h 143"/>
                  <a:gd name="T12" fmla="*/ 84 w 280"/>
                  <a:gd name="T13" fmla="*/ 78 h 143"/>
                  <a:gd name="T14" fmla="*/ 70 w 280"/>
                  <a:gd name="T15" fmla="*/ 99 h 143"/>
                  <a:gd name="T16" fmla="*/ 21 w 280"/>
                  <a:gd name="T17" fmla="*/ 54 h 143"/>
                  <a:gd name="T18" fmla="*/ 0 w 280"/>
                  <a:gd name="T19" fmla="*/ 71 h 143"/>
                  <a:gd name="T20" fmla="*/ 36 w 280"/>
                  <a:gd name="T21" fmla="*/ 116 h 143"/>
                  <a:gd name="T22" fmla="*/ 77 w 280"/>
                  <a:gd name="T23" fmla="*/ 141 h 143"/>
                  <a:gd name="T24" fmla="*/ 109 w 280"/>
                  <a:gd name="T25" fmla="*/ 120 h 143"/>
                  <a:gd name="T26" fmla="*/ 130 w 280"/>
                  <a:gd name="T27" fmla="*/ 94 h 143"/>
                  <a:gd name="T28" fmla="*/ 159 w 280"/>
                  <a:gd name="T29" fmla="*/ 132 h 143"/>
                  <a:gd name="T30" fmla="*/ 224 w 280"/>
                  <a:gd name="T31" fmla="*/ 67 h 143"/>
                  <a:gd name="T32" fmla="*/ 208 w 280"/>
                  <a:gd name="T33" fmla="*/ 49 h 143"/>
                  <a:gd name="connsiteX0" fmla="*/ 7429 w 10000"/>
                  <a:gd name="connsiteY0" fmla="*/ 3272 h 11900"/>
                  <a:gd name="connsiteX1" fmla="*/ 8857 w 10000"/>
                  <a:gd name="connsiteY1" fmla="*/ 2852 h 11900"/>
                  <a:gd name="connsiteX2" fmla="*/ 10000 w 10000"/>
                  <a:gd name="connsiteY2" fmla="*/ 614 h 11900"/>
                  <a:gd name="connsiteX3" fmla="*/ 9000 w 10000"/>
                  <a:gd name="connsiteY3" fmla="*/ 125 h 11900"/>
                  <a:gd name="connsiteX4" fmla="*/ 6643 w 10000"/>
                  <a:gd name="connsiteY4" fmla="*/ 125 h 11900"/>
                  <a:gd name="connsiteX5" fmla="*/ 3821 w 10000"/>
                  <a:gd name="connsiteY5" fmla="*/ 3062 h 11900"/>
                  <a:gd name="connsiteX6" fmla="*/ 3000 w 10000"/>
                  <a:gd name="connsiteY6" fmla="*/ 5300 h 11900"/>
                  <a:gd name="connsiteX7" fmla="*/ 2500 w 10000"/>
                  <a:gd name="connsiteY7" fmla="*/ 6768 h 11900"/>
                  <a:gd name="connsiteX8" fmla="*/ 750 w 10000"/>
                  <a:gd name="connsiteY8" fmla="*/ 3621 h 11900"/>
                  <a:gd name="connsiteX9" fmla="*/ 0 w 10000"/>
                  <a:gd name="connsiteY9" fmla="*/ 4810 h 11900"/>
                  <a:gd name="connsiteX10" fmla="*/ 1286 w 10000"/>
                  <a:gd name="connsiteY10" fmla="*/ 7957 h 11900"/>
                  <a:gd name="connsiteX11" fmla="*/ 2750 w 10000"/>
                  <a:gd name="connsiteY11" fmla="*/ 9705 h 11900"/>
                  <a:gd name="connsiteX12" fmla="*/ 3893 w 10000"/>
                  <a:gd name="connsiteY12" fmla="*/ 8237 h 11900"/>
                  <a:gd name="connsiteX13" fmla="*/ 4643 w 10000"/>
                  <a:gd name="connsiteY13" fmla="*/ 6418 h 11900"/>
                  <a:gd name="connsiteX14" fmla="*/ 6602 w 10000"/>
                  <a:gd name="connsiteY14" fmla="*/ 11900 h 11900"/>
                  <a:gd name="connsiteX15" fmla="*/ 8000 w 10000"/>
                  <a:gd name="connsiteY15" fmla="*/ 4530 h 11900"/>
                  <a:gd name="connsiteX16" fmla="*/ 7429 w 10000"/>
                  <a:gd name="connsiteY16" fmla="*/ 3272 h 11900"/>
                  <a:gd name="connsiteX0-1" fmla="*/ 7429 w 10000"/>
                  <a:gd name="connsiteY0-2" fmla="*/ 3272 h 11900"/>
                  <a:gd name="connsiteX1-3" fmla="*/ 8857 w 10000"/>
                  <a:gd name="connsiteY1-4" fmla="*/ 2852 h 11900"/>
                  <a:gd name="connsiteX2-5" fmla="*/ 10000 w 10000"/>
                  <a:gd name="connsiteY2-6" fmla="*/ 614 h 11900"/>
                  <a:gd name="connsiteX3-7" fmla="*/ 9000 w 10000"/>
                  <a:gd name="connsiteY3-8" fmla="*/ 125 h 11900"/>
                  <a:gd name="connsiteX4-9" fmla="*/ 6643 w 10000"/>
                  <a:gd name="connsiteY4-10" fmla="*/ 125 h 11900"/>
                  <a:gd name="connsiteX5-11" fmla="*/ 3821 w 10000"/>
                  <a:gd name="connsiteY5-12" fmla="*/ 3062 h 11900"/>
                  <a:gd name="connsiteX6-13" fmla="*/ 3000 w 10000"/>
                  <a:gd name="connsiteY6-14" fmla="*/ 5300 h 11900"/>
                  <a:gd name="connsiteX7-15" fmla="*/ 2500 w 10000"/>
                  <a:gd name="connsiteY7-16" fmla="*/ 6768 h 11900"/>
                  <a:gd name="connsiteX8-17" fmla="*/ 750 w 10000"/>
                  <a:gd name="connsiteY8-18" fmla="*/ 3621 h 11900"/>
                  <a:gd name="connsiteX9-19" fmla="*/ 0 w 10000"/>
                  <a:gd name="connsiteY9-20" fmla="*/ 4810 h 11900"/>
                  <a:gd name="connsiteX10-21" fmla="*/ 1286 w 10000"/>
                  <a:gd name="connsiteY10-22" fmla="*/ 7957 h 11900"/>
                  <a:gd name="connsiteX11-23" fmla="*/ 2750 w 10000"/>
                  <a:gd name="connsiteY11-24" fmla="*/ 9705 h 11900"/>
                  <a:gd name="connsiteX12-25" fmla="*/ 3893 w 10000"/>
                  <a:gd name="connsiteY12-26" fmla="*/ 8237 h 11900"/>
                  <a:gd name="connsiteX13-27" fmla="*/ 4643 w 10000"/>
                  <a:gd name="connsiteY13-28" fmla="*/ 6418 h 11900"/>
                  <a:gd name="connsiteX14-29" fmla="*/ 6602 w 10000"/>
                  <a:gd name="connsiteY14-30" fmla="*/ 11900 h 11900"/>
                  <a:gd name="connsiteX15-31" fmla="*/ 8991 w 10000"/>
                  <a:gd name="connsiteY15-32" fmla="*/ 6868 h 11900"/>
                  <a:gd name="connsiteX16-33" fmla="*/ 7429 w 10000"/>
                  <a:gd name="connsiteY16-34" fmla="*/ 3272 h 11900"/>
                  <a:gd name="connsiteX0-35" fmla="*/ 7429 w 10000"/>
                  <a:gd name="connsiteY0-36" fmla="*/ 3272 h 11900"/>
                  <a:gd name="connsiteX1-37" fmla="*/ 8857 w 10000"/>
                  <a:gd name="connsiteY1-38" fmla="*/ 2852 h 11900"/>
                  <a:gd name="connsiteX2-39" fmla="*/ 10000 w 10000"/>
                  <a:gd name="connsiteY2-40" fmla="*/ 614 h 11900"/>
                  <a:gd name="connsiteX3-41" fmla="*/ 9000 w 10000"/>
                  <a:gd name="connsiteY3-42" fmla="*/ 125 h 11900"/>
                  <a:gd name="connsiteX4-43" fmla="*/ 6643 w 10000"/>
                  <a:gd name="connsiteY4-44" fmla="*/ 125 h 11900"/>
                  <a:gd name="connsiteX5-45" fmla="*/ 3821 w 10000"/>
                  <a:gd name="connsiteY5-46" fmla="*/ 3062 h 11900"/>
                  <a:gd name="connsiteX6-47" fmla="*/ 3000 w 10000"/>
                  <a:gd name="connsiteY6-48" fmla="*/ 5300 h 11900"/>
                  <a:gd name="connsiteX7-49" fmla="*/ 2500 w 10000"/>
                  <a:gd name="connsiteY7-50" fmla="*/ 6768 h 11900"/>
                  <a:gd name="connsiteX8-51" fmla="*/ 750 w 10000"/>
                  <a:gd name="connsiteY8-52" fmla="*/ 3621 h 11900"/>
                  <a:gd name="connsiteX9-53" fmla="*/ 0 w 10000"/>
                  <a:gd name="connsiteY9-54" fmla="*/ 4810 h 11900"/>
                  <a:gd name="connsiteX10-55" fmla="*/ 1286 w 10000"/>
                  <a:gd name="connsiteY10-56" fmla="*/ 7957 h 11900"/>
                  <a:gd name="connsiteX11-57" fmla="*/ 2750 w 10000"/>
                  <a:gd name="connsiteY11-58" fmla="*/ 9705 h 11900"/>
                  <a:gd name="connsiteX12-59" fmla="*/ 3893 w 10000"/>
                  <a:gd name="connsiteY12-60" fmla="*/ 8237 h 11900"/>
                  <a:gd name="connsiteX13-61" fmla="*/ 4643 w 10000"/>
                  <a:gd name="connsiteY13-62" fmla="*/ 6418 h 11900"/>
                  <a:gd name="connsiteX14-63" fmla="*/ 6602 w 10000"/>
                  <a:gd name="connsiteY14-64" fmla="*/ 11900 h 11900"/>
                  <a:gd name="connsiteX15-65" fmla="*/ 9081 w 10000"/>
                  <a:gd name="connsiteY15-66" fmla="*/ 7177 h 11900"/>
                  <a:gd name="connsiteX16-67" fmla="*/ 7429 w 10000"/>
                  <a:gd name="connsiteY16-68" fmla="*/ 3272 h 11900"/>
                  <a:gd name="connsiteX0-69" fmla="*/ 7429 w 10000"/>
                  <a:gd name="connsiteY0-70" fmla="*/ 3272 h 11900"/>
                  <a:gd name="connsiteX1-71" fmla="*/ 8857 w 10000"/>
                  <a:gd name="connsiteY1-72" fmla="*/ 2852 h 11900"/>
                  <a:gd name="connsiteX2-73" fmla="*/ 10000 w 10000"/>
                  <a:gd name="connsiteY2-74" fmla="*/ 614 h 11900"/>
                  <a:gd name="connsiteX3-75" fmla="*/ 9000 w 10000"/>
                  <a:gd name="connsiteY3-76" fmla="*/ 125 h 11900"/>
                  <a:gd name="connsiteX4-77" fmla="*/ 6643 w 10000"/>
                  <a:gd name="connsiteY4-78" fmla="*/ 125 h 11900"/>
                  <a:gd name="connsiteX5-79" fmla="*/ 3821 w 10000"/>
                  <a:gd name="connsiteY5-80" fmla="*/ 3062 h 11900"/>
                  <a:gd name="connsiteX6-81" fmla="*/ 3000 w 10000"/>
                  <a:gd name="connsiteY6-82" fmla="*/ 5300 h 11900"/>
                  <a:gd name="connsiteX7-83" fmla="*/ 2500 w 10000"/>
                  <a:gd name="connsiteY7-84" fmla="*/ 6768 h 11900"/>
                  <a:gd name="connsiteX8-85" fmla="*/ 750 w 10000"/>
                  <a:gd name="connsiteY8-86" fmla="*/ 3621 h 11900"/>
                  <a:gd name="connsiteX9-87" fmla="*/ 0 w 10000"/>
                  <a:gd name="connsiteY9-88" fmla="*/ 4810 h 11900"/>
                  <a:gd name="connsiteX10-89" fmla="*/ 1286 w 10000"/>
                  <a:gd name="connsiteY10-90" fmla="*/ 7957 h 11900"/>
                  <a:gd name="connsiteX11-91" fmla="*/ 2750 w 10000"/>
                  <a:gd name="connsiteY11-92" fmla="*/ 9705 h 11900"/>
                  <a:gd name="connsiteX12-93" fmla="*/ 3893 w 10000"/>
                  <a:gd name="connsiteY12-94" fmla="*/ 8237 h 11900"/>
                  <a:gd name="connsiteX13-95" fmla="*/ 4643 w 10000"/>
                  <a:gd name="connsiteY13-96" fmla="*/ 6418 h 11900"/>
                  <a:gd name="connsiteX14-97" fmla="*/ 6602 w 10000"/>
                  <a:gd name="connsiteY14-98" fmla="*/ 11900 h 11900"/>
                  <a:gd name="connsiteX15-99" fmla="*/ 9149 w 10000"/>
                  <a:gd name="connsiteY15-100" fmla="*/ 7133 h 11900"/>
                  <a:gd name="connsiteX16-101" fmla="*/ 7429 w 10000"/>
                  <a:gd name="connsiteY16-102" fmla="*/ 3272 h 119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10000" h="11900">
                    <a:moveTo>
                      <a:pt x="7429" y="3272"/>
                    </a:moveTo>
                    <a:lnTo>
                      <a:pt x="8857" y="2852"/>
                    </a:lnTo>
                    <a:lnTo>
                      <a:pt x="10000" y="614"/>
                    </a:lnTo>
                    <a:cubicBezTo>
                      <a:pt x="9750" y="335"/>
                      <a:pt x="9464" y="195"/>
                      <a:pt x="9000" y="125"/>
                    </a:cubicBezTo>
                    <a:cubicBezTo>
                      <a:pt x="7607" y="-155"/>
                      <a:pt x="6643" y="125"/>
                      <a:pt x="6643" y="125"/>
                    </a:cubicBezTo>
                    <a:cubicBezTo>
                      <a:pt x="5464" y="404"/>
                      <a:pt x="4571" y="1383"/>
                      <a:pt x="3821" y="3062"/>
                    </a:cubicBezTo>
                    <a:cubicBezTo>
                      <a:pt x="3536" y="3621"/>
                      <a:pt x="3214" y="4670"/>
                      <a:pt x="3000" y="5300"/>
                    </a:cubicBezTo>
                    <a:cubicBezTo>
                      <a:pt x="2679" y="6279"/>
                      <a:pt x="2500" y="6768"/>
                      <a:pt x="2500" y="6768"/>
                    </a:cubicBezTo>
                    <a:lnTo>
                      <a:pt x="750" y="3621"/>
                    </a:lnTo>
                    <a:lnTo>
                      <a:pt x="0" y="4810"/>
                    </a:lnTo>
                    <a:cubicBezTo>
                      <a:pt x="0" y="4810"/>
                      <a:pt x="643" y="6558"/>
                      <a:pt x="1286" y="7957"/>
                    </a:cubicBezTo>
                    <a:cubicBezTo>
                      <a:pt x="1750" y="9006"/>
                      <a:pt x="2179" y="9845"/>
                      <a:pt x="2750" y="9705"/>
                    </a:cubicBezTo>
                    <a:cubicBezTo>
                      <a:pt x="3214" y="9635"/>
                      <a:pt x="3536" y="9076"/>
                      <a:pt x="3893" y="8237"/>
                    </a:cubicBezTo>
                    <a:cubicBezTo>
                      <a:pt x="4286" y="7397"/>
                      <a:pt x="4192" y="5808"/>
                      <a:pt x="4643" y="6418"/>
                    </a:cubicBezTo>
                    <a:cubicBezTo>
                      <a:pt x="5094" y="7028"/>
                      <a:pt x="6602" y="11900"/>
                      <a:pt x="6602" y="11900"/>
                    </a:cubicBezTo>
                    <a:cubicBezTo>
                      <a:pt x="8923" y="7354"/>
                      <a:pt x="9149" y="7133"/>
                      <a:pt x="9149" y="7133"/>
                    </a:cubicBezTo>
                    <a:cubicBezTo>
                      <a:pt x="8935" y="6714"/>
                      <a:pt x="7607" y="3621"/>
                      <a:pt x="7429" y="3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589767" y="3731844"/>
              <a:ext cx="435429" cy="435429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288350" y="3289534"/>
              <a:ext cx="386737" cy="38673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893394" y="2713718"/>
              <a:ext cx="308789" cy="308789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985789" y="2245484"/>
              <a:ext cx="216327" cy="21632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207640" y="2122467"/>
              <a:ext cx="246035" cy="246035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574647" y="2520649"/>
              <a:ext cx="347634" cy="347634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734560" y="1880079"/>
              <a:ext cx="158948" cy="158948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 flipV="1">
              <a:off x="9682161" y="1753959"/>
              <a:ext cx="144114" cy="144114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173113" y="1629856"/>
              <a:ext cx="142763" cy="142763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10794058" y="1161140"/>
              <a:ext cx="0" cy="1084345"/>
            </a:xfrm>
            <a:prstGeom prst="line">
              <a:avLst/>
            </a:prstGeom>
            <a:ln w="31750">
              <a:solidFill>
                <a:srgbClr val="43A53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等腰三角形 56"/>
            <p:cNvSpPr/>
            <p:nvPr/>
          </p:nvSpPr>
          <p:spPr>
            <a:xfrm>
              <a:off x="10244495" y="281717"/>
              <a:ext cx="1099126" cy="947523"/>
            </a:xfrm>
            <a:prstGeom prst="triangl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424101" y="794316"/>
              <a:ext cx="800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7B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STOP</a:t>
              </a:r>
              <a:endParaRPr lang="zh-CN" altLang="en-US" b="1" dirty="0">
                <a:solidFill>
                  <a:srgbClr val="FF7B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 flipV="1">
              <a:off x="9132599" y="1827378"/>
              <a:ext cx="144114" cy="144114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395047" y="3365514"/>
              <a:ext cx="386737" cy="38673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059543" y="5849321"/>
            <a:ext cx="10505685" cy="624049"/>
          </a:xfrm>
          <a:prstGeom prst="rect">
            <a:avLst/>
          </a:prstGeom>
          <a:solidFill>
            <a:srgbClr val="43A538"/>
          </a:solidFill>
          <a:ln>
            <a:solidFill>
              <a:srgbClr val="43A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130470" y="5891206"/>
            <a:ext cx="10572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人生最恐怖的，不是跑不到终点，而是你不知道终点在哪里。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0218" y="4930720"/>
            <a:ext cx="2008293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3595167" y="4930720"/>
            <a:ext cx="2764281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887205" y="4930720"/>
            <a:ext cx="2008293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9441837" y="4930720"/>
            <a:ext cx="2008293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92082" y="3042155"/>
            <a:ext cx="2119489" cy="3382602"/>
            <a:chOff x="963506" y="2127756"/>
            <a:chExt cx="2119489" cy="3382602"/>
          </a:xfrm>
        </p:grpSpPr>
        <p:grpSp>
          <p:nvGrpSpPr>
            <p:cNvPr id="32" name="组合 31"/>
            <p:cNvGrpSpPr/>
            <p:nvPr/>
          </p:nvGrpSpPr>
          <p:grpSpPr>
            <a:xfrm>
              <a:off x="1285955" y="2127756"/>
              <a:ext cx="1474590" cy="1691786"/>
              <a:chOff x="855663" y="754063"/>
              <a:chExt cx="1993900" cy="2287587"/>
            </a:xfrm>
          </p:grpSpPr>
          <p:sp>
            <p:nvSpPr>
              <p:cNvPr id="33" name="Freeform 9"/>
              <p:cNvSpPr/>
              <p:nvPr/>
            </p:nvSpPr>
            <p:spPr bwMode="auto">
              <a:xfrm>
                <a:off x="1574801" y="754063"/>
                <a:ext cx="373063" cy="373063"/>
              </a:xfrm>
              <a:custGeom>
                <a:avLst/>
                <a:gdLst>
                  <a:gd name="T0" fmla="*/ 66 w 99"/>
                  <a:gd name="T1" fmla="*/ 89 h 99"/>
                  <a:gd name="T2" fmla="*/ 89 w 99"/>
                  <a:gd name="T3" fmla="*/ 32 h 99"/>
                  <a:gd name="T4" fmla="*/ 32 w 99"/>
                  <a:gd name="T5" fmla="*/ 9 h 99"/>
                  <a:gd name="T6" fmla="*/ 9 w 99"/>
                  <a:gd name="T7" fmla="*/ 66 h 99"/>
                  <a:gd name="T8" fmla="*/ 66 w 99"/>
                  <a:gd name="T9" fmla="*/ 8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99">
                    <a:moveTo>
                      <a:pt x="66" y="89"/>
                    </a:moveTo>
                    <a:cubicBezTo>
                      <a:pt x="88" y="80"/>
                      <a:pt x="99" y="54"/>
                      <a:pt x="89" y="32"/>
                    </a:cubicBezTo>
                    <a:cubicBezTo>
                      <a:pt x="80" y="10"/>
                      <a:pt x="54" y="0"/>
                      <a:pt x="32" y="9"/>
                    </a:cubicBezTo>
                    <a:cubicBezTo>
                      <a:pt x="10" y="19"/>
                      <a:pt x="0" y="44"/>
                      <a:pt x="9" y="66"/>
                    </a:cubicBezTo>
                    <a:cubicBezTo>
                      <a:pt x="19" y="88"/>
                      <a:pt x="44" y="99"/>
                      <a:pt x="66" y="89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0"/>
              <p:cNvSpPr/>
              <p:nvPr/>
            </p:nvSpPr>
            <p:spPr bwMode="auto">
              <a:xfrm>
                <a:off x="1277938" y="1066800"/>
                <a:ext cx="1146175" cy="1541463"/>
              </a:xfrm>
              <a:custGeom>
                <a:avLst/>
                <a:gdLst>
                  <a:gd name="T0" fmla="*/ 168 w 304"/>
                  <a:gd name="T1" fmla="*/ 409 h 409"/>
                  <a:gd name="T2" fmla="*/ 203 w 304"/>
                  <a:gd name="T3" fmla="*/ 391 h 409"/>
                  <a:gd name="T4" fmla="*/ 156 w 304"/>
                  <a:gd name="T5" fmla="*/ 286 h 409"/>
                  <a:gd name="T6" fmla="*/ 263 w 304"/>
                  <a:gd name="T7" fmla="*/ 247 h 409"/>
                  <a:gd name="T8" fmla="*/ 299 w 304"/>
                  <a:gd name="T9" fmla="*/ 210 h 409"/>
                  <a:gd name="T10" fmla="*/ 304 w 304"/>
                  <a:gd name="T11" fmla="*/ 184 h 409"/>
                  <a:gd name="T12" fmla="*/ 293 w 304"/>
                  <a:gd name="T13" fmla="*/ 140 h 409"/>
                  <a:gd name="T14" fmla="*/ 282 w 304"/>
                  <a:gd name="T15" fmla="*/ 112 h 409"/>
                  <a:gd name="T16" fmla="*/ 224 w 304"/>
                  <a:gd name="T17" fmla="*/ 20 h 409"/>
                  <a:gd name="T18" fmla="*/ 223 w 304"/>
                  <a:gd name="T19" fmla="*/ 20 h 409"/>
                  <a:gd name="T20" fmla="*/ 223 w 304"/>
                  <a:gd name="T21" fmla="*/ 20 h 409"/>
                  <a:gd name="T22" fmla="*/ 136 w 304"/>
                  <a:gd name="T23" fmla="*/ 32 h 409"/>
                  <a:gd name="T24" fmla="*/ 0 w 304"/>
                  <a:gd name="T25" fmla="*/ 115 h 409"/>
                  <a:gd name="T26" fmla="*/ 12 w 304"/>
                  <a:gd name="T27" fmla="*/ 143 h 409"/>
                  <a:gd name="T28" fmla="*/ 147 w 304"/>
                  <a:gd name="T29" fmla="*/ 97 h 409"/>
                  <a:gd name="T30" fmla="*/ 191 w 304"/>
                  <a:gd name="T31" fmla="*/ 190 h 409"/>
                  <a:gd name="T32" fmla="*/ 127 w 304"/>
                  <a:gd name="T33" fmla="*/ 226 h 409"/>
                  <a:gd name="T34" fmla="*/ 127 w 304"/>
                  <a:gd name="T35" fmla="*/ 226 h 409"/>
                  <a:gd name="T36" fmla="*/ 93 w 304"/>
                  <a:gd name="T37" fmla="*/ 263 h 409"/>
                  <a:gd name="T38" fmla="*/ 91 w 304"/>
                  <a:gd name="T39" fmla="*/ 274 h 409"/>
                  <a:gd name="T40" fmla="*/ 104 w 304"/>
                  <a:gd name="T41" fmla="*/ 311 h 409"/>
                  <a:gd name="T42" fmla="*/ 168 w 304"/>
                  <a:gd name="T43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4" h="409">
                    <a:moveTo>
                      <a:pt x="168" y="409"/>
                    </a:moveTo>
                    <a:cubicBezTo>
                      <a:pt x="174" y="406"/>
                      <a:pt x="197" y="395"/>
                      <a:pt x="203" y="391"/>
                    </a:cubicBezTo>
                    <a:cubicBezTo>
                      <a:pt x="199" y="382"/>
                      <a:pt x="156" y="286"/>
                      <a:pt x="156" y="286"/>
                    </a:cubicBezTo>
                    <a:cubicBezTo>
                      <a:pt x="156" y="286"/>
                      <a:pt x="262" y="247"/>
                      <a:pt x="263" y="247"/>
                    </a:cubicBezTo>
                    <a:cubicBezTo>
                      <a:pt x="264" y="247"/>
                      <a:pt x="288" y="236"/>
                      <a:pt x="299" y="210"/>
                    </a:cubicBezTo>
                    <a:cubicBezTo>
                      <a:pt x="302" y="202"/>
                      <a:pt x="304" y="193"/>
                      <a:pt x="304" y="184"/>
                    </a:cubicBezTo>
                    <a:cubicBezTo>
                      <a:pt x="304" y="170"/>
                      <a:pt x="300" y="155"/>
                      <a:pt x="293" y="140"/>
                    </a:cubicBezTo>
                    <a:cubicBezTo>
                      <a:pt x="282" y="112"/>
                      <a:pt x="282" y="112"/>
                      <a:pt x="282" y="112"/>
                    </a:cubicBezTo>
                    <a:cubicBezTo>
                      <a:pt x="263" y="67"/>
                      <a:pt x="249" y="34"/>
                      <a:pt x="224" y="20"/>
                    </a:cubicBezTo>
                    <a:cubicBezTo>
                      <a:pt x="223" y="20"/>
                      <a:pt x="223" y="20"/>
                      <a:pt x="223" y="20"/>
                    </a:cubicBezTo>
                    <a:cubicBezTo>
                      <a:pt x="223" y="20"/>
                      <a:pt x="223" y="20"/>
                      <a:pt x="223" y="20"/>
                    </a:cubicBezTo>
                    <a:cubicBezTo>
                      <a:pt x="222" y="19"/>
                      <a:pt x="191" y="0"/>
                      <a:pt x="136" y="32"/>
                    </a:cubicBezTo>
                    <a:cubicBezTo>
                      <a:pt x="82" y="63"/>
                      <a:pt x="0" y="115"/>
                      <a:pt x="0" y="115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47" y="97"/>
                      <a:pt x="147" y="97"/>
                      <a:pt x="147" y="97"/>
                    </a:cubicBezTo>
                    <a:cubicBezTo>
                      <a:pt x="191" y="190"/>
                      <a:pt x="191" y="190"/>
                      <a:pt x="191" y="190"/>
                    </a:cubicBezTo>
                    <a:cubicBezTo>
                      <a:pt x="127" y="226"/>
                      <a:pt x="127" y="226"/>
                      <a:pt x="127" y="226"/>
                    </a:cubicBezTo>
                    <a:cubicBezTo>
                      <a:pt x="127" y="226"/>
                      <a:pt x="127" y="226"/>
                      <a:pt x="127" y="226"/>
                    </a:cubicBezTo>
                    <a:cubicBezTo>
                      <a:pt x="127" y="226"/>
                      <a:pt x="100" y="238"/>
                      <a:pt x="93" y="263"/>
                    </a:cubicBezTo>
                    <a:cubicBezTo>
                      <a:pt x="92" y="266"/>
                      <a:pt x="91" y="270"/>
                      <a:pt x="91" y="274"/>
                    </a:cubicBezTo>
                    <a:cubicBezTo>
                      <a:pt x="91" y="286"/>
                      <a:pt x="95" y="298"/>
                      <a:pt x="104" y="311"/>
                    </a:cubicBezTo>
                    <a:cubicBezTo>
                      <a:pt x="137" y="360"/>
                      <a:pt x="160" y="397"/>
                      <a:pt x="168" y="409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"/>
              <p:cNvSpPr/>
              <p:nvPr/>
            </p:nvSpPr>
            <p:spPr bwMode="auto">
              <a:xfrm>
                <a:off x="855663" y="1168400"/>
                <a:ext cx="1993900" cy="1873250"/>
              </a:xfrm>
              <a:custGeom>
                <a:avLst/>
                <a:gdLst>
                  <a:gd name="T0" fmla="*/ 389 w 529"/>
                  <a:gd name="T1" fmla="*/ 303 h 497"/>
                  <a:gd name="T2" fmla="*/ 385 w 529"/>
                  <a:gd name="T3" fmla="*/ 280 h 497"/>
                  <a:gd name="T4" fmla="*/ 438 w 529"/>
                  <a:gd name="T5" fmla="*/ 272 h 497"/>
                  <a:gd name="T6" fmla="*/ 460 w 529"/>
                  <a:gd name="T7" fmla="*/ 243 h 497"/>
                  <a:gd name="T8" fmla="*/ 431 w 529"/>
                  <a:gd name="T9" fmla="*/ 222 h 497"/>
                  <a:gd name="T10" fmla="*/ 382 w 529"/>
                  <a:gd name="T11" fmla="*/ 229 h 497"/>
                  <a:gd name="T12" fmla="*/ 379 w 529"/>
                  <a:gd name="T13" fmla="*/ 231 h 497"/>
                  <a:gd name="T14" fmla="*/ 379 w 529"/>
                  <a:gd name="T15" fmla="*/ 231 h 497"/>
                  <a:gd name="T16" fmla="*/ 283 w 529"/>
                  <a:gd name="T17" fmla="*/ 265 h 497"/>
                  <a:gd name="T18" fmla="*/ 296 w 529"/>
                  <a:gd name="T19" fmla="*/ 294 h 497"/>
                  <a:gd name="T20" fmla="*/ 353 w 529"/>
                  <a:gd name="T21" fmla="*/ 285 h 497"/>
                  <a:gd name="T22" fmla="*/ 356 w 529"/>
                  <a:gd name="T23" fmla="*/ 308 h 497"/>
                  <a:gd name="T24" fmla="*/ 306 w 529"/>
                  <a:gd name="T25" fmla="*/ 315 h 497"/>
                  <a:gd name="T26" fmla="*/ 330 w 529"/>
                  <a:gd name="T27" fmla="*/ 369 h 497"/>
                  <a:gd name="T28" fmla="*/ 276 w 529"/>
                  <a:gd name="T29" fmla="*/ 396 h 497"/>
                  <a:gd name="T30" fmla="*/ 273 w 529"/>
                  <a:gd name="T31" fmla="*/ 392 h 497"/>
                  <a:gd name="T32" fmla="*/ 231 w 529"/>
                  <a:gd name="T33" fmla="*/ 326 h 497"/>
                  <a:gd name="T34" fmla="*/ 137 w 529"/>
                  <a:gd name="T35" fmla="*/ 340 h 497"/>
                  <a:gd name="T36" fmla="*/ 75 w 529"/>
                  <a:gd name="T37" fmla="*/ 121 h 497"/>
                  <a:gd name="T38" fmla="*/ 111 w 529"/>
                  <a:gd name="T39" fmla="*/ 120 h 497"/>
                  <a:gd name="T40" fmla="*/ 67 w 529"/>
                  <a:gd name="T41" fmla="*/ 0 h 497"/>
                  <a:gd name="T42" fmla="*/ 1 w 529"/>
                  <a:gd name="T43" fmla="*/ 0 h 497"/>
                  <a:gd name="T44" fmla="*/ 101 w 529"/>
                  <a:gd name="T45" fmla="*/ 345 h 497"/>
                  <a:gd name="T46" fmla="*/ 0 w 529"/>
                  <a:gd name="T47" fmla="*/ 359 h 497"/>
                  <a:gd name="T48" fmla="*/ 0 w 529"/>
                  <a:gd name="T49" fmla="*/ 497 h 497"/>
                  <a:gd name="T50" fmla="*/ 529 w 529"/>
                  <a:gd name="T51" fmla="*/ 497 h 497"/>
                  <a:gd name="T52" fmla="*/ 529 w 529"/>
                  <a:gd name="T53" fmla="*/ 283 h 497"/>
                  <a:gd name="T54" fmla="*/ 389 w 529"/>
                  <a:gd name="T55" fmla="*/ 30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9" h="497">
                    <a:moveTo>
                      <a:pt x="389" y="303"/>
                    </a:moveTo>
                    <a:cubicBezTo>
                      <a:pt x="385" y="280"/>
                      <a:pt x="385" y="280"/>
                      <a:pt x="385" y="280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52" y="270"/>
                      <a:pt x="462" y="257"/>
                      <a:pt x="460" y="243"/>
                    </a:cubicBezTo>
                    <a:cubicBezTo>
                      <a:pt x="458" y="229"/>
                      <a:pt x="445" y="220"/>
                      <a:pt x="431" y="222"/>
                    </a:cubicBezTo>
                    <a:cubicBezTo>
                      <a:pt x="382" y="229"/>
                      <a:pt x="382" y="229"/>
                      <a:pt x="382" y="229"/>
                    </a:cubicBezTo>
                    <a:cubicBezTo>
                      <a:pt x="380" y="230"/>
                      <a:pt x="379" y="230"/>
                      <a:pt x="379" y="231"/>
                    </a:cubicBezTo>
                    <a:cubicBezTo>
                      <a:pt x="379" y="231"/>
                      <a:pt x="379" y="231"/>
                      <a:pt x="379" y="231"/>
                    </a:cubicBezTo>
                    <a:cubicBezTo>
                      <a:pt x="379" y="231"/>
                      <a:pt x="293" y="261"/>
                      <a:pt x="283" y="265"/>
                    </a:cubicBezTo>
                    <a:cubicBezTo>
                      <a:pt x="284" y="268"/>
                      <a:pt x="289" y="279"/>
                      <a:pt x="296" y="294"/>
                    </a:cubicBezTo>
                    <a:cubicBezTo>
                      <a:pt x="353" y="285"/>
                      <a:pt x="353" y="285"/>
                      <a:pt x="353" y="285"/>
                    </a:cubicBezTo>
                    <a:cubicBezTo>
                      <a:pt x="356" y="308"/>
                      <a:pt x="356" y="308"/>
                      <a:pt x="356" y="308"/>
                    </a:cubicBezTo>
                    <a:cubicBezTo>
                      <a:pt x="306" y="315"/>
                      <a:pt x="306" y="315"/>
                      <a:pt x="306" y="315"/>
                    </a:cubicBezTo>
                    <a:cubicBezTo>
                      <a:pt x="318" y="342"/>
                      <a:pt x="330" y="369"/>
                      <a:pt x="330" y="369"/>
                    </a:cubicBezTo>
                    <a:cubicBezTo>
                      <a:pt x="276" y="396"/>
                      <a:pt x="276" y="396"/>
                      <a:pt x="276" y="396"/>
                    </a:cubicBezTo>
                    <a:cubicBezTo>
                      <a:pt x="273" y="392"/>
                      <a:pt x="273" y="392"/>
                      <a:pt x="273" y="392"/>
                    </a:cubicBezTo>
                    <a:cubicBezTo>
                      <a:pt x="273" y="391"/>
                      <a:pt x="257" y="366"/>
                      <a:pt x="231" y="326"/>
                    </a:cubicBezTo>
                    <a:cubicBezTo>
                      <a:pt x="137" y="340"/>
                      <a:pt x="137" y="340"/>
                      <a:pt x="137" y="340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1" y="345"/>
                      <a:pt x="101" y="345"/>
                      <a:pt x="101" y="345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529" y="497"/>
                      <a:pt x="529" y="497"/>
                      <a:pt x="529" y="497"/>
                    </a:cubicBezTo>
                    <a:cubicBezTo>
                      <a:pt x="529" y="283"/>
                      <a:pt x="529" y="283"/>
                      <a:pt x="529" y="283"/>
                    </a:cubicBezTo>
                    <a:lnTo>
                      <a:pt x="389" y="303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63506" y="4002253"/>
              <a:ext cx="211948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身体</a:t>
              </a:r>
              <a:endPara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锻炼 营养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休息 压力调节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402607" y="2981308"/>
            <a:ext cx="2119489" cy="3443449"/>
            <a:chOff x="9402607" y="2066909"/>
            <a:chExt cx="2119489" cy="3443449"/>
          </a:xfrm>
        </p:grpSpPr>
        <p:sp>
          <p:nvSpPr>
            <p:cNvPr id="13" name="文本框 12"/>
            <p:cNvSpPr txBox="1"/>
            <p:nvPr/>
          </p:nvSpPr>
          <p:spPr>
            <a:xfrm>
              <a:off x="9402607" y="4002253"/>
              <a:ext cx="211948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心智</a:t>
              </a:r>
              <a:endPara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 规划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写作 学习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10046814" y="2066909"/>
              <a:ext cx="831074" cy="1722454"/>
            </a:xfrm>
            <a:custGeom>
              <a:avLst/>
              <a:gdLst>
                <a:gd name="T0" fmla="*/ 180 w 184"/>
                <a:gd name="T1" fmla="*/ 267 h 384"/>
                <a:gd name="T2" fmla="*/ 154 w 184"/>
                <a:gd name="T3" fmla="*/ 267 h 384"/>
                <a:gd name="T4" fmla="*/ 154 w 184"/>
                <a:gd name="T5" fmla="*/ 117 h 384"/>
                <a:gd name="T6" fmla="*/ 92 w 184"/>
                <a:gd name="T7" fmla="*/ 0 h 384"/>
                <a:gd name="T8" fmla="*/ 89 w 184"/>
                <a:gd name="T9" fmla="*/ 7 h 384"/>
                <a:gd name="T10" fmla="*/ 30 w 184"/>
                <a:gd name="T11" fmla="*/ 117 h 384"/>
                <a:gd name="T12" fmla="*/ 30 w 184"/>
                <a:gd name="T13" fmla="*/ 267 h 384"/>
                <a:gd name="T14" fmla="*/ 0 w 184"/>
                <a:gd name="T15" fmla="*/ 267 h 384"/>
                <a:gd name="T16" fmla="*/ 0 w 184"/>
                <a:gd name="T17" fmla="*/ 384 h 384"/>
                <a:gd name="T18" fmla="*/ 184 w 184"/>
                <a:gd name="T19" fmla="*/ 384 h 384"/>
                <a:gd name="T20" fmla="*/ 184 w 184"/>
                <a:gd name="T21" fmla="*/ 267 h 384"/>
                <a:gd name="T22" fmla="*/ 180 w 184"/>
                <a:gd name="T23" fmla="*/ 267 h 384"/>
                <a:gd name="T24" fmla="*/ 38 w 184"/>
                <a:gd name="T25" fmla="*/ 120 h 384"/>
                <a:gd name="T26" fmla="*/ 88 w 184"/>
                <a:gd name="T27" fmla="*/ 26 h 384"/>
                <a:gd name="T28" fmla="*/ 88 w 184"/>
                <a:gd name="T29" fmla="*/ 121 h 384"/>
                <a:gd name="T30" fmla="*/ 70 w 184"/>
                <a:gd name="T31" fmla="*/ 143 h 384"/>
                <a:gd name="T32" fmla="*/ 92 w 184"/>
                <a:gd name="T33" fmla="*/ 165 h 384"/>
                <a:gd name="T34" fmla="*/ 114 w 184"/>
                <a:gd name="T35" fmla="*/ 143 h 384"/>
                <a:gd name="T36" fmla="*/ 96 w 184"/>
                <a:gd name="T37" fmla="*/ 121 h 384"/>
                <a:gd name="T38" fmla="*/ 96 w 184"/>
                <a:gd name="T39" fmla="*/ 26 h 384"/>
                <a:gd name="T40" fmla="*/ 146 w 184"/>
                <a:gd name="T41" fmla="*/ 120 h 384"/>
                <a:gd name="T42" fmla="*/ 146 w 184"/>
                <a:gd name="T43" fmla="*/ 267 h 384"/>
                <a:gd name="T44" fmla="*/ 38 w 184"/>
                <a:gd name="T45" fmla="*/ 267 h 384"/>
                <a:gd name="T46" fmla="*/ 38 w 184"/>
                <a:gd name="T47" fmla="*/ 1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4" h="384">
                  <a:moveTo>
                    <a:pt x="180" y="267"/>
                  </a:moveTo>
                  <a:cubicBezTo>
                    <a:pt x="154" y="267"/>
                    <a:pt x="154" y="267"/>
                    <a:pt x="154" y="267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267"/>
                    <a:pt x="30" y="267"/>
                    <a:pt x="3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84" y="384"/>
                    <a:pt x="184" y="384"/>
                    <a:pt x="184" y="384"/>
                  </a:cubicBezTo>
                  <a:cubicBezTo>
                    <a:pt x="184" y="267"/>
                    <a:pt x="184" y="267"/>
                    <a:pt x="184" y="267"/>
                  </a:cubicBezTo>
                  <a:lnTo>
                    <a:pt x="180" y="267"/>
                  </a:lnTo>
                  <a:close/>
                  <a:moveTo>
                    <a:pt x="38" y="120"/>
                  </a:moveTo>
                  <a:cubicBezTo>
                    <a:pt x="39" y="118"/>
                    <a:pt x="75" y="51"/>
                    <a:pt x="88" y="26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78" y="123"/>
                    <a:pt x="70" y="132"/>
                    <a:pt x="70" y="143"/>
                  </a:cubicBezTo>
                  <a:cubicBezTo>
                    <a:pt x="70" y="155"/>
                    <a:pt x="80" y="165"/>
                    <a:pt x="92" y="165"/>
                  </a:cubicBezTo>
                  <a:cubicBezTo>
                    <a:pt x="104" y="165"/>
                    <a:pt x="114" y="155"/>
                    <a:pt x="114" y="143"/>
                  </a:cubicBezTo>
                  <a:cubicBezTo>
                    <a:pt x="114" y="132"/>
                    <a:pt x="107" y="123"/>
                    <a:pt x="96" y="1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110" y="51"/>
                    <a:pt x="145" y="118"/>
                    <a:pt x="146" y="120"/>
                  </a:cubicBezTo>
                  <a:cubicBezTo>
                    <a:pt x="146" y="121"/>
                    <a:pt x="146" y="211"/>
                    <a:pt x="146" y="267"/>
                  </a:cubicBezTo>
                  <a:cubicBezTo>
                    <a:pt x="38" y="267"/>
                    <a:pt x="38" y="267"/>
                    <a:pt x="38" y="267"/>
                  </a:cubicBezTo>
                  <a:cubicBezTo>
                    <a:pt x="38" y="211"/>
                    <a:pt x="38" y="121"/>
                    <a:pt x="38" y="12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32777" y="3043236"/>
            <a:ext cx="2119489" cy="3381521"/>
            <a:chOff x="6823251" y="2128837"/>
            <a:chExt cx="2119489" cy="3381521"/>
          </a:xfrm>
        </p:grpSpPr>
        <p:sp>
          <p:nvSpPr>
            <p:cNvPr id="18" name="文本框 17"/>
            <p:cNvSpPr txBox="1"/>
            <p:nvPr/>
          </p:nvSpPr>
          <p:spPr>
            <a:xfrm>
              <a:off x="6823251" y="4002253"/>
              <a:ext cx="211948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精神</a:t>
              </a:r>
              <a:endPara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 旅行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欣赏 服务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508707" y="2128837"/>
              <a:ext cx="748577" cy="1669093"/>
              <a:chOff x="8085138" y="933450"/>
              <a:chExt cx="1016000" cy="2265363"/>
            </a:xfrm>
          </p:grpSpPr>
          <p:sp>
            <p:nvSpPr>
              <p:cNvPr id="45" name="Freeform 25"/>
              <p:cNvSpPr/>
              <p:nvPr/>
            </p:nvSpPr>
            <p:spPr bwMode="auto">
              <a:xfrm>
                <a:off x="8085138" y="2351088"/>
                <a:ext cx="1016000" cy="847725"/>
              </a:xfrm>
              <a:custGeom>
                <a:avLst/>
                <a:gdLst>
                  <a:gd name="T0" fmla="*/ 172 w 268"/>
                  <a:gd name="T1" fmla="*/ 0 h 225"/>
                  <a:gd name="T2" fmla="*/ 96 w 268"/>
                  <a:gd name="T3" fmla="*/ 0 h 225"/>
                  <a:gd name="T4" fmla="*/ 0 w 268"/>
                  <a:gd name="T5" fmla="*/ 225 h 225"/>
                  <a:gd name="T6" fmla="*/ 45 w 268"/>
                  <a:gd name="T7" fmla="*/ 225 h 225"/>
                  <a:gd name="T8" fmla="*/ 134 w 268"/>
                  <a:gd name="T9" fmla="*/ 152 h 225"/>
                  <a:gd name="T10" fmla="*/ 222 w 268"/>
                  <a:gd name="T11" fmla="*/ 225 h 225"/>
                  <a:gd name="T12" fmla="*/ 268 w 268"/>
                  <a:gd name="T13" fmla="*/ 225 h 225"/>
                  <a:gd name="T14" fmla="*/ 172 w 268"/>
                  <a:gd name="T1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225">
                    <a:moveTo>
                      <a:pt x="17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78" y="76"/>
                      <a:pt x="46" y="157"/>
                      <a:pt x="0" y="225"/>
                    </a:cubicBezTo>
                    <a:cubicBezTo>
                      <a:pt x="45" y="225"/>
                      <a:pt x="45" y="225"/>
                      <a:pt x="45" y="225"/>
                    </a:cubicBezTo>
                    <a:cubicBezTo>
                      <a:pt x="45" y="225"/>
                      <a:pt x="72" y="152"/>
                      <a:pt x="134" y="152"/>
                    </a:cubicBezTo>
                    <a:cubicBezTo>
                      <a:pt x="195" y="152"/>
                      <a:pt x="222" y="225"/>
                      <a:pt x="222" y="225"/>
                    </a:cubicBezTo>
                    <a:cubicBezTo>
                      <a:pt x="268" y="225"/>
                      <a:pt x="268" y="225"/>
                      <a:pt x="268" y="225"/>
                    </a:cubicBezTo>
                    <a:cubicBezTo>
                      <a:pt x="221" y="157"/>
                      <a:pt x="189" y="76"/>
                      <a:pt x="172" y="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6"/>
              <p:cNvSpPr/>
              <p:nvPr/>
            </p:nvSpPr>
            <p:spPr bwMode="auto">
              <a:xfrm>
                <a:off x="8521701" y="933450"/>
                <a:ext cx="139700" cy="317500"/>
              </a:xfrm>
              <a:custGeom>
                <a:avLst/>
                <a:gdLst>
                  <a:gd name="T0" fmla="*/ 88 w 88"/>
                  <a:gd name="T1" fmla="*/ 145 h 200"/>
                  <a:gd name="T2" fmla="*/ 59 w 88"/>
                  <a:gd name="T3" fmla="*/ 145 h 200"/>
                  <a:gd name="T4" fmla="*/ 59 w 88"/>
                  <a:gd name="T5" fmla="*/ 0 h 200"/>
                  <a:gd name="T6" fmla="*/ 31 w 88"/>
                  <a:gd name="T7" fmla="*/ 0 h 200"/>
                  <a:gd name="T8" fmla="*/ 31 w 88"/>
                  <a:gd name="T9" fmla="*/ 145 h 200"/>
                  <a:gd name="T10" fmla="*/ 0 w 88"/>
                  <a:gd name="T11" fmla="*/ 145 h 200"/>
                  <a:gd name="T12" fmla="*/ 0 w 88"/>
                  <a:gd name="T13" fmla="*/ 200 h 200"/>
                  <a:gd name="T14" fmla="*/ 88 w 88"/>
                  <a:gd name="T15" fmla="*/ 200 h 200"/>
                  <a:gd name="T16" fmla="*/ 88 w 88"/>
                  <a:gd name="T17" fmla="*/ 14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200">
                    <a:moveTo>
                      <a:pt x="88" y="145"/>
                    </a:moveTo>
                    <a:lnTo>
                      <a:pt x="59" y="145"/>
                    </a:lnTo>
                    <a:lnTo>
                      <a:pt x="59" y="0"/>
                    </a:lnTo>
                    <a:lnTo>
                      <a:pt x="31" y="0"/>
                    </a:lnTo>
                    <a:lnTo>
                      <a:pt x="31" y="145"/>
                    </a:lnTo>
                    <a:lnTo>
                      <a:pt x="0" y="145"/>
                    </a:lnTo>
                    <a:lnTo>
                      <a:pt x="0" y="200"/>
                    </a:lnTo>
                    <a:lnTo>
                      <a:pt x="88" y="200"/>
                    </a:lnTo>
                    <a:lnTo>
                      <a:pt x="88" y="145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7"/>
              <p:cNvSpPr/>
              <p:nvPr/>
            </p:nvSpPr>
            <p:spPr bwMode="auto">
              <a:xfrm>
                <a:off x="8486776" y="1476375"/>
                <a:ext cx="209550" cy="647700"/>
              </a:xfrm>
              <a:custGeom>
                <a:avLst/>
                <a:gdLst>
                  <a:gd name="T0" fmla="*/ 46 w 55"/>
                  <a:gd name="T1" fmla="*/ 35 h 172"/>
                  <a:gd name="T2" fmla="*/ 46 w 55"/>
                  <a:gd name="T3" fmla="*/ 0 h 172"/>
                  <a:gd name="T4" fmla="*/ 9 w 55"/>
                  <a:gd name="T5" fmla="*/ 0 h 172"/>
                  <a:gd name="T6" fmla="*/ 9 w 55"/>
                  <a:gd name="T7" fmla="*/ 35 h 172"/>
                  <a:gd name="T8" fmla="*/ 0 w 55"/>
                  <a:gd name="T9" fmla="*/ 172 h 172"/>
                  <a:gd name="T10" fmla="*/ 55 w 55"/>
                  <a:gd name="T11" fmla="*/ 172 h 172"/>
                  <a:gd name="T12" fmla="*/ 46 w 55"/>
                  <a:gd name="T13" fmla="*/ 3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72">
                    <a:moveTo>
                      <a:pt x="46" y="35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96"/>
                      <a:pt x="0" y="172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44" y="96"/>
                      <a:pt x="46" y="35"/>
                      <a:pt x="46" y="35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8"/>
              <p:cNvSpPr>
                <a:spLocks noEditPoints="1"/>
              </p:cNvSpPr>
              <p:nvPr/>
            </p:nvSpPr>
            <p:spPr bwMode="auto">
              <a:xfrm>
                <a:off x="8355013" y="2124075"/>
                <a:ext cx="473075" cy="227013"/>
              </a:xfrm>
              <a:custGeom>
                <a:avLst/>
                <a:gdLst>
                  <a:gd name="T0" fmla="*/ 125 w 125"/>
                  <a:gd name="T1" fmla="*/ 60 h 60"/>
                  <a:gd name="T2" fmla="*/ 125 w 125"/>
                  <a:gd name="T3" fmla="*/ 0 h 60"/>
                  <a:gd name="T4" fmla="*/ 121 w 125"/>
                  <a:gd name="T5" fmla="*/ 0 h 60"/>
                  <a:gd name="T6" fmla="*/ 90 w 125"/>
                  <a:gd name="T7" fmla="*/ 0 h 60"/>
                  <a:gd name="T8" fmla="*/ 35 w 125"/>
                  <a:gd name="T9" fmla="*/ 0 h 60"/>
                  <a:gd name="T10" fmla="*/ 0 w 125"/>
                  <a:gd name="T11" fmla="*/ 0 h 60"/>
                  <a:gd name="T12" fmla="*/ 0 w 125"/>
                  <a:gd name="T13" fmla="*/ 60 h 60"/>
                  <a:gd name="T14" fmla="*/ 25 w 125"/>
                  <a:gd name="T15" fmla="*/ 60 h 60"/>
                  <a:gd name="T16" fmla="*/ 101 w 125"/>
                  <a:gd name="T17" fmla="*/ 60 h 60"/>
                  <a:gd name="T18" fmla="*/ 125 w 125"/>
                  <a:gd name="T19" fmla="*/ 60 h 60"/>
                  <a:gd name="T20" fmla="*/ 8 w 125"/>
                  <a:gd name="T21" fmla="*/ 9 h 60"/>
                  <a:gd name="T22" fmla="*/ 117 w 125"/>
                  <a:gd name="T23" fmla="*/ 9 h 60"/>
                  <a:gd name="T24" fmla="*/ 117 w 125"/>
                  <a:gd name="T25" fmla="*/ 52 h 60"/>
                  <a:gd name="T26" fmla="*/ 8 w 125"/>
                  <a:gd name="T27" fmla="*/ 52 h 60"/>
                  <a:gd name="T28" fmla="*/ 8 w 125"/>
                  <a:gd name="T29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60">
                    <a:moveTo>
                      <a:pt x="125" y="60"/>
                    </a:moveTo>
                    <a:cubicBezTo>
                      <a:pt x="125" y="0"/>
                      <a:pt x="125" y="0"/>
                      <a:pt x="125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101" y="60"/>
                      <a:pt x="101" y="60"/>
                      <a:pt x="101" y="60"/>
                    </a:cubicBezTo>
                    <a:lnTo>
                      <a:pt x="125" y="60"/>
                    </a:lnTo>
                    <a:close/>
                    <a:moveTo>
                      <a:pt x="8" y="9"/>
                    </a:moveTo>
                    <a:cubicBezTo>
                      <a:pt x="15" y="9"/>
                      <a:pt x="110" y="9"/>
                      <a:pt x="117" y="9"/>
                    </a:cubicBezTo>
                    <a:cubicBezTo>
                      <a:pt x="117" y="15"/>
                      <a:pt x="117" y="45"/>
                      <a:pt x="117" y="52"/>
                    </a:cubicBezTo>
                    <a:cubicBezTo>
                      <a:pt x="110" y="52"/>
                      <a:pt x="15" y="52"/>
                      <a:pt x="8" y="52"/>
                    </a:cubicBezTo>
                    <a:cubicBezTo>
                      <a:pt x="8" y="45"/>
                      <a:pt x="8" y="15"/>
                      <a:pt x="8" y="9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9"/>
              <p:cNvSpPr>
                <a:spLocks noEditPoints="1"/>
              </p:cNvSpPr>
              <p:nvPr/>
            </p:nvSpPr>
            <p:spPr bwMode="auto">
              <a:xfrm>
                <a:off x="8464551" y="1250950"/>
                <a:ext cx="254000" cy="225425"/>
              </a:xfrm>
              <a:custGeom>
                <a:avLst/>
                <a:gdLst>
                  <a:gd name="T0" fmla="*/ 67 w 67"/>
                  <a:gd name="T1" fmla="*/ 60 h 60"/>
                  <a:gd name="T2" fmla="*/ 67 w 67"/>
                  <a:gd name="T3" fmla="*/ 0 h 60"/>
                  <a:gd name="T4" fmla="*/ 63 w 67"/>
                  <a:gd name="T5" fmla="*/ 0 h 60"/>
                  <a:gd name="T6" fmla="*/ 52 w 67"/>
                  <a:gd name="T7" fmla="*/ 0 h 60"/>
                  <a:gd name="T8" fmla="*/ 15 w 67"/>
                  <a:gd name="T9" fmla="*/ 0 h 60"/>
                  <a:gd name="T10" fmla="*/ 0 w 67"/>
                  <a:gd name="T11" fmla="*/ 0 h 60"/>
                  <a:gd name="T12" fmla="*/ 0 w 67"/>
                  <a:gd name="T13" fmla="*/ 60 h 60"/>
                  <a:gd name="T14" fmla="*/ 15 w 67"/>
                  <a:gd name="T15" fmla="*/ 60 h 60"/>
                  <a:gd name="T16" fmla="*/ 52 w 67"/>
                  <a:gd name="T17" fmla="*/ 60 h 60"/>
                  <a:gd name="T18" fmla="*/ 67 w 67"/>
                  <a:gd name="T19" fmla="*/ 60 h 60"/>
                  <a:gd name="T20" fmla="*/ 8 w 67"/>
                  <a:gd name="T21" fmla="*/ 8 h 60"/>
                  <a:gd name="T22" fmla="*/ 59 w 67"/>
                  <a:gd name="T23" fmla="*/ 8 h 60"/>
                  <a:gd name="T24" fmla="*/ 59 w 67"/>
                  <a:gd name="T25" fmla="*/ 52 h 60"/>
                  <a:gd name="T26" fmla="*/ 8 w 67"/>
                  <a:gd name="T27" fmla="*/ 52 h 60"/>
                  <a:gd name="T28" fmla="*/ 8 w 67"/>
                  <a:gd name="T29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0">
                    <a:moveTo>
                      <a:pt x="67" y="6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52" y="60"/>
                      <a:pt x="52" y="60"/>
                      <a:pt x="52" y="60"/>
                    </a:cubicBezTo>
                    <a:lnTo>
                      <a:pt x="67" y="60"/>
                    </a:lnTo>
                    <a:close/>
                    <a:moveTo>
                      <a:pt x="8" y="8"/>
                    </a:moveTo>
                    <a:cubicBezTo>
                      <a:pt x="15" y="8"/>
                      <a:pt x="52" y="8"/>
                      <a:pt x="59" y="8"/>
                    </a:cubicBezTo>
                    <a:cubicBezTo>
                      <a:pt x="59" y="14"/>
                      <a:pt x="59" y="46"/>
                      <a:pt x="59" y="52"/>
                    </a:cubicBezTo>
                    <a:cubicBezTo>
                      <a:pt x="52" y="52"/>
                      <a:pt x="15" y="52"/>
                      <a:pt x="8" y="52"/>
                    </a:cubicBezTo>
                    <a:cubicBezTo>
                      <a:pt x="8" y="46"/>
                      <a:pt x="8" y="14"/>
                      <a:pt x="8" y="8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61912" y="3166937"/>
            <a:ext cx="2820524" cy="3257820"/>
            <a:chOff x="3542861" y="2252538"/>
            <a:chExt cx="2820524" cy="3257820"/>
          </a:xfrm>
        </p:grpSpPr>
        <p:sp>
          <p:nvSpPr>
            <p:cNvPr id="19" name="文本框 18"/>
            <p:cNvSpPr txBox="1"/>
            <p:nvPr/>
          </p:nvSpPr>
          <p:spPr>
            <a:xfrm>
              <a:off x="3542861" y="4002253"/>
              <a:ext cx="282052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</a:t>
              </a: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情感</a:t>
              </a:r>
              <a:endPara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情感账户存款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</a:t>
              </a:r>
              <a:r>
                <a:rPr lang="en-US" altLang="zh-CN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社会关系</a:t>
              </a:r>
              <a:endParaRPr lang="en-US" altLang="zh-CN" sz="24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756233" y="2252538"/>
              <a:ext cx="2393781" cy="1433638"/>
              <a:chOff x="2879726" y="4119388"/>
              <a:chExt cx="1733549" cy="1038225"/>
            </a:xfrm>
          </p:grpSpPr>
          <p:sp>
            <p:nvSpPr>
              <p:cNvPr id="51" name="Oval 36"/>
              <p:cNvSpPr>
                <a:spLocks noChangeArrowheads="1"/>
              </p:cNvSpPr>
              <p:nvPr/>
            </p:nvSpPr>
            <p:spPr bwMode="auto">
              <a:xfrm>
                <a:off x="4375151" y="4324176"/>
                <a:ext cx="184150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4329113" y="4548013"/>
                <a:ext cx="284162" cy="609600"/>
              </a:xfrm>
              <a:custGeom>
                <a:avLst/>
                <a:gdLst>
                  <a:gd name="T0" fmla="*/ 36 w 75"/>
                  <a:gd name="T1" fmla="*/ 0 h 161"/>
                  <a:gd name="T2" fmla="*/ 6 w 75"/>
                  <a:gd name="T3" fmla="*/ 49 h 161"/>
                  <a:gd name="T4" fmla="*/ 6 w 75"/>
                  <a:gd name="T5" fmla="*/ 97 h 161"/>
                  <a:gd name="T6" fmla="*/ 34 w 75"/>
                  <a:gd name="T7" fmla="*/ 161 h 161"/>
                  <a:gd name="T8" fmla="*/ 34 w 75"/>
                  <a:gd name="T9" fmla="*/ 161 h 161"/>
                  <a:gd name="T10" fmla="*/ 69 w 75"/>
                  <a:gd name="T11" fmla="*/ 126 h 161"/>
                  <a:gd name="T12" fmla="*/ 69 w 75"/>
                  <a:gd name="T13" fmla="*/ 47 h 161"/>
                  <a:gd name="T14" fmla="*/ 36 w 75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61">
                    <a:moveTo>
                      <a:pt x="36" y="0"/>
                    </a:moveTo>
                    <a:cubicBezTo>
                      <a:pt x="0" y="0"/>
                      <a:pt x="6" y="49"/>
                      <a:pt x="6" y="49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10" y="114"/>
                      <a:pt x="17" y="136"/>
                      <a:pt x="34" y="161"/>
                    </a:cubicBezTo>
                    <a:cubicBezTo>
                      <a:pt x="34" y="161"/>
                      <a:pt x="34" y="161"/>
                      <a:pt x="34" y="161"/>
                    </a:cubicBezTo>
                    <a:cubicBezTo>
                      <a:pt x="38" y="161"/>
                      <a:pt x="69" y="159"/>
                      <a:pt x="69" y="126"/>
                    </a:cubicBezTo>
                    <a:cubicBezTo>
                      <a:pt x="69" y="98"/>
                      <a:pt x="69" y="47"/>
                      <a:pt x="69" y="47"/>
                    </a:cubicBezTo>
                    <a:cubicBezTo>
                      <a:pt x="69" y="47"/>
                      <a:pt x="75" y="0"/>
                      <a:pt x="36" y="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38"/>
              <p:cNvSpPr>
                <a:spLocks noChangeArrowheads="1"/>
              </p:cNvSpPr>
              <p:nvPr/>
            </p:nvSpPr>
            <p:spPr bwMode="auto">
              <a:xfrm>
                <a:off x="3929063" y="4324176"/>
                <a:ext cx="180975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9"/>
              <p:cNvSpPr/>
              <p:nvPr/>
            </p:nvSpPr>
            <p:spPr bwMode="auto">
              <a:xfrm>
                <a:off x="3906838" y="4543251"/>
                <a:ext cx="238125" cy="133350"/>
              </a:xfrm>
              <a:custGeom>
                <a:avLst/>
                <a:gdLst>
                  <a:gd name="T0" fmla="*/ 29 w 63"/>
                  <a:gd name="T1" fmla="*/ 1 h 35"/>
                  <a:gd name="T2" fmla="*/ 0 w 63"/>
                  <a:gd name="T3" fmla="*/ 35 h 35"/>
                  <a:gd name="T4" fmla="*/ 63 w 63"/>
                  <a:gd name="T5" fmla="*/ 35 h 35"/>
                  <a:gd name="T6" fmla="*/ 29 w 63"/>
                  <a:gd name="T7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35">
                    <a:moveTo>
                      <a:pt x="29" y="1"/>
                    </a:moveTo>
                    <a:cubicBezTo>
                      <a:pt x="6" y="2"/>
                      <a:pt x="1" y="21"/>
                      <a:pt x="0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1" y="21"/>
                      <a:pt x="55" y="0"/>
                      <a:pt x="29" y="1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40"/>
              <p:cNvSpPr>
                <a:spLocks noChangeArrowheads="1"/>
              </p:cNvSpPr>
              <p:nvPr/>
            </p:nvSpPr>
            <p:spPr bwMode="auto">
              <a:xfrm>
                <a:off x="3586163" y="4324176"/>
                <a:ext cx="184150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1"/>
              <p:cNvSpPr/>
              <p:nvPr/>
            </p:nvSpPr>
            <p:spPr bwMode="auto">
              <a:xfrm>
                <a:off x="3563938" y="4540076"/>
                <a:ext cx="236537" cy="136525"/>
              </a:xfrm>
              <a:custGeom>
                <a:avLst/>
                <a:gdLst>
                  <a:gd name="T0" fmla="*/ 29 w 63"/>
                  <a:gd name="T1" fmla="*/ 2 h 36"/>
                  <a:gd name="T2" fmla="*/ 0 w 63"/>
                  <a:gd name="T3" fmla="*/ 36 h 36"/>
                  <a:gd name="T4" fmla="*/ 63 w 63"/>
                  <a:gd name="T5" fmla="*/ 36 h 36"/>
                  <a:gd name="T6" fmla="*/ 29 w 63"/>
                  <a:gd name="T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36">
                    <a:moveTo>
                      <a:pt x="29" y="2"/>
                    </a:moveTo>
                    <a:cubicBezTo>
                      <a:pt x="7" y="4"/>
                      <a:pt x="1" y="23"/>
                      <a:pt x="0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2" y="22"/>
                      <a:pt x="56" y="0"/>
                      <a:pt x="29" y="2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2"/>
              <p:cNvSpPr>
                <a:spLocks noEditPoints="1"/>
              </p:cNvSpPr>
              <p:nvPr/>
            </p:nvSpPr>
            <p:spPr bwMode="auto">
              <a:xfrm>
                <a:off x="3122613" y="4497213"/>
                <a:ext cx="225425" cy="266700"/>
              </a:xfrm>
              <a:custGeom>
                <a:avLst/>
                <a:gdLst>
                  <a:gd name="T0" fmla="*/ 0 w 60"/>
                  <a:gd name="T1" fmla="*/ 70 h 70"/>
                  <a:gd name="T2" fmla="*/ 60 w 60"/>
                  <a:gd name="T3" fmla="*/ 70 h 70"/>
                  <a:gd name="T4" fmla="*/ 60 w 60"/>
                  <a:gd name="T5" fmla="*/ 0 h 70"/>
                  <a:gd name="T6" fmla="*/ 0 w 60"/>
                  <a:gd name="T7" fmla="*/ 0 h 70"/>
                  <a:gd name="T8" fmla="*/ 0 w 60"/>
                  <a:gd name="T9" fmla="*/ 70 h 70"/>
                  <a:gd name="T10" fmla="*/ 15 w 60"/>
                  <a:gd name="T11" fmla="*/ 11 h 70"/>
                  <a:gd name="T12" fmla="*/ 20 w 60"/>
                  <a:gd name="T13" fmla="*/ 16 h 70"/>
                  <a:gd name="T14" fmla="*/ 15 w 60"/>
                  <a:gd name="T15" fmla="*/ 20 h 70"/>
                  <a:gd name="T16" fmla="*/ 11 w 60"/>
                  <a:gd name="T17" fmla="*/ 16 h 70"/>
                  <a:gd name="T18" fmla="*/ 15 w 60"/>
                  <a:gd name="T1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70">
                    <a:moveTo>
                      <a:pt x="0" y="70"/>
                    </a:move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  <a:moveTo>
                      <a:pt x="15" y="11"/>
                    </a:moveTo>
                    <a:cubicBezTo>
                      <a:pt x="18" y="11"/>
                      <a:pt x="20" y="13"/>
                      <a:pt x="20" y="16"/>
                    </a:cubicBezTo>
                    <a:cubicBezTo>
                      <a:pt x="20" y="18"/>
                      <a:pt x="18" y="20"/>
                      <a:pt x="15" y="20"/>
                    </a:cubicBezTo>
                    <a:cubicBezTo>
                      <a:pt x="13" y="20"/>
                      <a:pt x="11" y="18"/>
                      <a:pt x="11" y="16"/>
                    </a:cubicBezTo>
                    <a:cubicBezTo>
                      <a:pt x="11" y="13"/>
                      <a:pt x="13" y="11"/>
                      <a:pt x="15" y="11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43"/>
              <p:cNvSpPr>
                <a:spLocks noEditPoints="1"/>
              </p:cNvSpPr>
              <p:nvPr/>
            </p:nvSpPr>
            <p:spPr bwMode="auto">
              <a:xfrm>
                <a:off x="2879726" y="4497213"/>
                <a:ext cx="227012" cy="266700"/>
              </a:xfrm>
              <a:custGeom>
                <a:avLst/>
                <a:gdLst>
                  <a:gd name="T0" fmla="*/ 0 w 60"/>
                  <a:gd name="T1" fmla="*/ 0 h 70"/>
                  <a:gd name="T2" fmla="*/ 0 w 60"/>
                  <a:gd name="T3" fmla="*/ 70 h 70"/>
                  <a:gd name="T4" fmla="*/ 60 w 60"/>
                  <a:gd name="T5" fmla="*/ 70 h 70"/>
                  <a:gd name="T6" fmla="*/ 60 w 60"/>
                  <a:gd name="T7" fmla="*/ 0 h 70"/>
                  <a:gd name="T8" fmla="*/ 0 w 60"/>
                  <a:gd name="T9" fmla="*/ 0 h 70"/>
                  <a:gd name="T10" fmla="*/ 45 w 60"/>
                  <a:gd name="T11" fmla="*/ 20 h 70"/>
                  <a:gd name="T12" fmla="*/ 40 w 60"/>
                  <a:gd name="T13" fmla="*/ 16 h 70"/>
                  <a:gd name="T14" fmla="*/ 45 w 60"/>
                  <a:gd name="T15" fmla="*/ 11 h 70"/>
                  <a:gd name="T16" fmla="*/ 49 w 60"/>
                  <a:gd name="T17" fmla="*/ 16 h 70"/>
                  <a:gd name="T18" fmla="*/ 45 w 60"/>
                  <a:gd name="T19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70">
                    <a:moveTo>
                      <a:pt x="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0" y="0"/>
                    </a:lnTo>
                    <a:close/>
                    <a:moveTo>
                      <a:pt x="45" y="20"/>
                    </a:moveTo>
                    <a:cubicBezTo>
                      <a:pt x="42" y="20"/>
                      <a:pt x="40" y="18"/>
                      <a:pt x="40" y="16"/>
                    </a:cubicBezTo>
                    <a:cubicBezTo>
                      <a:pt x="40" y="13"/>
                      <a:pt x="42" y="11"/>
                      <a:pt x="45" y="11"/>
                    </a:cubicBezTo>
                    <a:cubicBezTo>
                      <a:pt x="47" y="11"/>
                      <a:pt x="49" y="13"/>
                      <a:pt x="49" y="16"/>
                    </a:cubicBezTo>
                    <a:cubicBezTo>
                      <a:pt x="49" y="18"/>
                      <a:pt x="47" y="20"/>
                      <a:pt x="45" y="2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44"/>
              <p:cNvSpPr>
                <a:spLocks noEditPoints="1"/>
              </p:cNvSpPr>
              <p:nvPr/>
            </p:nvSpPr>
            <p:spPr bwMode="auto">
              <a:xfrm>
                <a:off x="2879726" y="4119388"/>
                <a:ext cx="468312" cy="360363"/>
              </a:xfrm>
              <a:custGeom>
                <a:avLst/>
                <a:gdLst>
                  <a:gd name="T0" fmla="*/ 295 w 295"/>
                  <a:gd name="T1" fmla="*/ 0 h 227"/>
                  <a:gd name="T2" fmla="*/ 0 w 295"/>
                  <a:gd name="T3" fmla="*/ 0 h 227"/>
                  <a:gd name="T4" fmla="*/ 0 w 295"/>
                  <a:gd name="T5" fmla="*/ 227 h 227"/>
                  <a:gd name="T6" fmla="*/ 295 w 295"/>
                  <a:gd name="T7" fmla="*/ 227 h 227"/>
                  <a:gd name="T8" fmla="*/ 295 w 295"/>
                  <a:gd name="T9" fmla="*/ 0 h 227"/>
                  <a:gd name="T10" fmla="*/ 212 w 295"/>
                  <a:gd name="T11" fmla="*/ 188 h 227"/>
                  <a:gd name="T12" fmla="*/ 169 w 295"/>
                  <a:gd name="T13" fmla="*/ 188 h 227"/>
                  <a:gd name="T14" fmla="*/ 126 w 295"/>
                  <a:gd name="T15" fmla="*/ 188 h 227"/>
                  <a:gd name="T16" fmla="*/ 84 w 295"/>
                  <a:gd name="T17" fmla="*/ 188 h 227"/>
                  <a:gd name="T18" fmla="*/ 41 w 295"/>
                  <a:gd name="T19" fmla="*/ 188 h 227"/>
                  <a:gd name="T20" fmla="*/ 41 w 295"/>
                  <a:gd name="T21" fmla="*/ 40 h 227"/>
                  <a:gd name="T22" fmla="*/ 84 w 295"/>
                  <a:gd name="T23" fmla="*/ 40 h 227"/>
                  <a:gd name="T24" fmla="*/ 126 w 295"/>
                  <a:gd name="T25" fmla="*/ 40 h 227"/>
                  <a:gd name="T26" fmla="*/ 169 w 295"/>
                  <a:gd name="T27" fmla="*/ 40 h 227"/>
                  <a:gd name="T28" fmla="*/ 212 w 295"/>
                  <a:gd name="T29" fmla="*/ 40 h 227"/>
                  <a:gd name="T30" fmla="*/ 252 w 295"/>
                  <a:gd name="T31" fmla="*/ 40 h 227"/>
                  <a:gd name="T32" fmla="*/ 252 w 295"/>
                  <a:gd name="T33" fmla="*/ 188 h 227"/>
                  <a:gd name="T34" fmla="*/ 212 w 295"/>
                  <a:gd name="T35" fmla="*/ 18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5" h="227">
                    <a:moveTo>
                      <a:pt x="295" y="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95" y="227"/>
                    </a:lnTo>
                    <a:lnTo>
                      <a:pt x="295" y="0"/>
                    </a:lnTo>
                    <a:close/>
                    <a:moveTo>
                      <a:pt x="212" y="188"/>
                    </a:moveTo>
                    <a:lnTo>
                      <a:pt x="169" y="188"/>
                    </a:lnTo>
                    <a:lnTo>
                      <a:pt x="126" y="188"/>
                    </a:lnTo>
                    <a:lnTo>
                      <a:pt x="84" y="188"/>
                    </a:lnTo>
                    <a:lnTo>
                      <a:pt x="41" y="188"/>
                    </a:lnTo>
                    <a:lnTo>
                      <a:pt x="41" y="40"/>
                    </a:lnTo>
                    <a:lnTo>
                      <a:pt x="84" y="40"/>
                    </a:lnTo>
                    <a:lnTo>
                      <a:pt x="126" y="40"/>
                    </a:lnTo>
                    <a:lnTo>
                      <a:pt x="169" y="40"/>
                    </a:lnTo>
                    <a:lnTo>
                      <a:pt x="212" y="40"/>
                    </a:lnTo>
                    <a:lnTo>
                      <a:pt x="252" y="40"/>
                    </a:lnTo>
                    <a:lnTo>
                      <a:pt x="252" y="188"/>
                    </a:lnTo>
                    <a:lnTo>
                      <a:pt x="212" y="188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5"/>
              <p:cNvSpPr/>
              <p:nvPr/>
            </p:nvSpPr>
            <p:spPr bwMode="auto">
              <a:xfrm>
                <a:off x="3287713" y="4786138"/>
                <a:ext cx="1139825" cy="368300"/>
              </a:xfrm>
              <a:custGeom>
                <a:avLst/>
                <a:gdLst>
                  <a:gd name="T0" fmla="*/ 302 w 302"/>
                  <a:gd name="T1" fmla="*/ 97 h 97"/>
                  <a:gd name="T2" fmla="*/ 275 w 302"/>
                  <a:gd name="T3" fmla="*/ 33 h 97"/>
                  <a:gd name="T4" fmla="*/ 274 w 302"/>
                  <a:gd name="T5" fmla="*/ 26 h 97"/>
                  <a:gd name="T6" fmla="*/ 259 w 302"/>
                  <a:gd name="T7" fmla="*/ 0 h 97"/>
                  <a:gd name="T8" fmla="*/ 43 w 302"/>
                  <a:gd name="T9" fmla="*/ 0 h 97"/>
                  <a:gd name="T10" fmla="*/ 29 w 302"/>
                  <a:gd name="T11" fmla="*/ 26 h 97"/>
                  <a:gd name="T12" fmla="*/ 27 w 302"/>
                  <a:gd name="T13" fmla="*/ 33 h 97"/>
                  <a:gd name="T14" fmla="*/ 0 w 302"/>
                  <a:gd name="T15" fmla="*/ 97 h 97"/>
                  <a:gd name="T16" fmla="*/ 302 w 302"/>
                  <a:gd name="T1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97">
                    <a:moveTo>
                      <a:pt x="302" y="97"/>
                    </a:moveTo>
                    <a:cubicBezTo>
                      <a:pt x="286" y="71"/>
                      <a:pt x="280" y="49"/>
                      <a:pt x="275" y="33"/>
                    </a:cubicBezTo>
                    <a:cubicBezTo>
                      <a:pt x="274" y="26"/>
                      <a:pt x="274" y="26"/>
                      <a:pt x="274" y="26"/>
                    </a:cubicBezTo>
                    <a:cubicBezTo>
                      <a:pt x="270" y="12"/>
                      <a:pt x="264" y="4"/>
                      <a:pt x="25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4"/>
                      <a:pt x="33" y="12"/>
                      <a:pt x="29" y="2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3" y="49"/>
                      <a:pt x="17" y="71"/>
                      <a:pt x="0" y="97"/>
                    </a:cubicBezTo>
                    <a:cubicBezTo>
                      <a:pt x="11" y="97"/>
                      <a:pt x="292" y="97"/>
                      <a:pt x="302" y="97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6"/>
              <p:cNvSpPr/>
              <p:nvPr/>
            </p:nvSpPr>
            <p:spPr bwMode="auto">
              <a:xfrm>
                <a:off x="3424238" y="4698826"/>
                <a:ext cx="871537" cy="65088"/>
              </a:xfrm>
              <a:custGeom>
                <a:avLst/>
                <a:gdLst>
                  <a:gd name="T0" fmla="*/ 7 w 231"/>
                  <a:gd name="T1" fmla="*/ 17 h 17"/>
                  <a:gd name="T2" fmla="*/ 223 w 231"/>
                  <a:gd name="T3" fmla="*/ 17 h 17"/>
                  <a:gd name="T4" fmla="*/ 231 w 231"/>
                  <a:gd name="T5" fmla="*/ 10 h 17"/>
                  <a:gd name="T6" fmla="*/ 231 w 231"/>
                  <a:gd name="T7" fmla="*/ 7 h 17"/>
                  <a:gd name="T8" fmla="*/ 223 w 231"/>
                  <a:gd name="T9" fmla="*/ 0 h 17"/>
                  <a:gd name="T10" fmla="*/ 7 w 231"/>
                  <a:gd name="T11" fmla="*/ 0 h 17"/>
                  <a:gd name="T12" fmla="*/ 0 w 231"/>
                  <a:gd name="T13" fmla="*/ 7 h 17"/>
                  <a:gd name="T14" fmla="*/ 0 w 231"/>
                  <a:gd name="T15" fmla="*/ 10 h 17"/>
                  <a:gd name="T16" fmla="*/ 7 w 231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17">
                    <a:moveTo>
                      <a:pt x="7" y="17"/>
                    </a:moveTo>
                    <a:cubicBezTo>
                      <a:pt x="223" y="17"/>
                      <a:pt x="223" y="17"/>
                      <a:pt x="223" y="17"/>
                    </a:cubicBezTo>
                    <a:cubicBezTo>
                      <a:pt x="227" y="17"/>
                      <a:pt x="231" y="13"/>
                      <a:pt x="231" y="10"/>
                    </a:cubicBezTo>
                    <a:cubicBezTo>
                      <a:pt x="231" y="7"/>
                      <a:pt x="231" y="7"/>
                      <a:pt x="231" y="7"/>
                    </a:cubicBezTo>
                    <a:cubicBezTo>
                      <a:pt x="231" y="3"/>
                      <a:pt x="227" y="0"/>
                      <a:pt x="22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3" y="17"/>
                      <a:pt x="7" y="17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47"/>
              <p:cNvSpPr>
                <a:spLocks noChangeArrowheads="1"/>
              </p:cNvSpPr>
              <p:nvPr/>
            </p:nvSpPr>
            <p:spPr bwMode="auto">
              <a:xfrm>
                <a:off x="2944813" y="4182888"/>
                <a:ext cx="68262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48"/>
              <p:cNvSpPr>
                <a:spLocks noChangeArrowheads="1"/>
              </p:cNvSpPr>
              <p:nvPr/>
            </p:nvSpPr>
            <p:spPr bwMode="auto">
              <a:xfrm>
                <a:off x="3013076" y="4182888"/>
                <a:ext cx="66675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49"/>
              <p:cNvSpPr>
                <a:spLocks noChangeArrowheads="1"/>
              </p:cNvSpPr>
              <p:nvPr/>
            </p:nvSpPr>
            <p:spPr bwMode="auto">
              <a:xfrm>
                <a:off x="3079751" y="4182888"/>
                <a:ext cx="68262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50"/>
              <p:cNvSpPr>
                <a:spLocks noChangeArrowheads="1"/>
              </p:cNvSpPr>
              <p:nvPr/>
            </p:nvSpPr>
            <p:spPr bwMode="auto">
              <a:xfrm>
                <a:off x="3148013" y="4182888"/>
                <a:ext cx="68262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188119" y="1431490"/>
            <a:ext cx="6109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43A53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如何做到这些？</a:t>
            </a:r>
          </a:p>
        </p:txBody>
      </p:sp>
      <p:sp>
        <p:nvSpPr>
          <p:cNvPr id="42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矩形 15"/>
          <p:cNvSpPr/>
          <p:nvPr/>
        </p:nvSpPr>
        <p:spPr>
          <a:xfrm>
            <a:off x="116115" y="261255"/>
            <a:ext cx="3954440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47267" y="252324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重述精华</a:t>
            </a: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5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83976" y="1876242"/>
            <a:ext cx="6951312" cy="3667552"/>
            <a:chOff x="2583976" y="1902435"/>
            <a:chExt cx="6951312" cy="3667552"/>
          </a:xfrm>
        </p:grpSpPr>
        <p:sp>
          <p:nvSpPr>
            <p:cNvPr id="11" name="文本框 10"/>
            <p:cNvSpPr txBox="1"/>
            <p:nvPr/>
          </p:nvSpPr>
          <p:spPr>
            <a:xfrm>
              <a:off x="4836566" y="3107774"/>
              <a:ext cx="4698722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联系实际</a:t>
              </a:r>
            </a:p>
            <a:p>
              <a:r>
                <a:rPr lang="en-US" altLang="zh-CN" sz="66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association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583976" y="1902435"/>
              <a:ext cx="2094271" cy="2215991"/>
              <a:chOff x="2583976" y="1902435"/>
              <a:chExt cx="2094271" cy="2215991"/>
            </a:xfrm>
          </p:grpSpPr>
          <p:sp>
            <p:nvSpPr>
              <p:cNvPr id="13" name="椭圆形标注 12"/>
              <p:cNvSpPr/>
              <p:nvPr/>
            </p:nvSpPr>
            <p:spPr>
              <a:xfrm>
                <a:off x="2583976" y="1950307"/>
                <a:ext cx="2094271" cy="2120248"/>
              </a:xfrm>
              <a:prstGeom prst="wedgeEllipseCallout">
                <a:avLst>
                  <a:gd name="adj1" fmla="val 50998"/>
                  <a:gd name="adj2" fmla="val 43382"/>
                </a:avLst>
              </a:prstGeom>
              <a:solidFill>
                <a:srgbClr val="43A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020206" y="1902435"/>
                <a:ext cx="1221809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</p:grpSp>
      <p:sp>
        <p:nvSpPr>
          <p:cNvPr id="17" name="矩形 15"/>
          <p:cNvSpPr/>
          <p:nvPr/>
        </p:nvSpPr>
        <p:spPr>
          <a:xfrm>
            <a:off x="116115" y="261255"/>
            <a:ext cx="2127023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447267" y="25232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7386" y="1478578"/>
            <a:ext cx="6910830" cy="4145944"/>
            <a:chOff x="1614992" y="1478578"/>
            <a:chExt cx="6910830" cy="4145944"/>
          </a:xfrm>
        </p:grpSpPr>
        <p:grpSp>
          <p:nvGrpSpPr>
            <p:cNvPr id="15" name="组合 14"/>
            <p:cNvGrpSpPr/>
            <p:nvPr/>
          </p:nvGrpSpPr>
          <p:grpSpPr>
            <a:xfrm>
              <a:off x="6240463" y="1478578"/>
              <a:ext cx="2285359" cy="4145944"/>
              <a:chOff x="3881877" y="1449549"/>
              <a:chExt cx="2285359" cy="4145944"/>
            </a:xfrm>
          </p:grpSpPr>
          <p:sp>
            <p:nvSpPr>
              <p:cNvPr id="16" name="Freeform 16"/>
              <p:cNvSpPr/>
              <p:nvPr/>
            </p:nvSpPr>
            <p:spPr bwMode="auto">
              <a:xfrm>
                <a:off x="5493213" y="3503213"/>
                <a:ext cx="607323" cy="867103"/>
              </a:xfrm>
              <a:custGeom>
                <a:avLst/>
                <a:gdLst>
                  <a:gd name="T0" fmla="*/ 57 w 73"/>
                  <a:gd name="T1" fmla="*/ 44 h 104"/>
                  <a:gd name="T2" fmla="*/ 14 w 73"/>
                  <a:gd name="T3" fmla="*/ 87 h 104"/>
                  <a:gd name="T4" fmla="*/ 7 w 73"/>
                  <a:gd name="T5" fmla="*/ 87 h 104"/>
                  <a:gd name="T6" fmla="*/ 0 w 73"/>
                  <a:gd name="T7" fmla="*/ 104 h 104"/>
                  <a:gd name="T8" fmla="*/ 14 w 73"/>
                  <a:gd name="T9" fmla="*/ 104 h 104"/>
                  <a:gd name="T10" fmla="*/ 73 w 73"/>
                  <a:gd name="T11" fmla="*/ 44 h 104"/>
                  <a:gd name="T12" fmla="*/ 73 w 73"/>
                  <a:gd name="T13" fmla="*/ 0 h 104"/>
                  <a:gd name="T14" fmla="*/ 57 w 73"/>
                  <a:gd name="T15" fmla="*/ 0 h 104"/>
                  <a:gd name="T16" fmla="*/ 57 w 73"/>
                  <a:gd name="T17" fmla="*/ 4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04">
                    <a:moveTo>
                      <a:pt x="57" y="44"/>
                    </a:moveTo>
                    <a:cubicBezTo>
                      <a:pt x="57" y="73"/>
                      <a:pt x="50" y="87"/>
                      <a:pt x="14" y="87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6" y="104"/>
                      <a:pt x="73" y="74"/>
                      <a:pt x="73" y="44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7" y="0"/>
                      <a:pt x="57" y="0"/>
                      <a:pt x="57" y="0"/>
                    </a:cubicBezTo>
                    <a:lnTo>
                      <a:pt x="57" y="44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4682279" y="1449549"/>
                <a:ext cx="677534" cy="677534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 noEditPoints="1"/>
              </p:cNvSpPr>
              <p:nvPr/>
            </p:nvSpPr>
            <p:spPr bwMode="auto">
              <a:xfrm>
                <a:off x="3924003" y="2218357"/>
                <a:ext cx="2243233" cy="1751758"/>
              </a:xfrm>
              <a:custGeom>
                <a:avLst/>
                <a:gdLst>
                  <a:gd name="T0" fmla="*/ 168 w 269"/>
                  <a:gd name="T1" fmla="*/ 210 h 210"/>
                  <a:gd name="T2" fmla="*/ 183 w 269"/>
                  <a:gd name="T3" fmla="*/ 183 h 210"/>
                  <a:gd name="T4" fmla="*/ 156 w 269"/>
                  <a:gd name="T5" fmla="*/ 162 h 210"/>
                  <a:gd name="T6" fmla="*/ 190 w 269"/>
                  <a:gd name="T7" fmla="*/ 119 h 210"/>
                  <a:gd name="T8" fmla="*/ 185 w 269"/>
                  <a:gd name="T9" fmla="*/ 71 h 210"/>
                  <a:gd name="T10" fmla="*/ 216 w 269"/>
                  <a:gd name="T11" fmla="*/ 104 h 210"/>
                  <a:gd name="T12" fmla="*/ 192 w 269"/>
                  <a:gd name="T13" fmla="*/ 134 h 210"/>
                  <a:gd name="T14" fmla="*/ 171 w 269"/>
                  <a:gd name="T15" fmla="*/ 160 h 210"/>
                  <a:gd name="T16" fmla="*/ 189 w 269"/>
                  <a:gd name="T17" fmla="*/ 175 h 210"/>
                  <a:gd name="T18" fmla="*/ 269 w 269"/>
                  <a:gd name="T19" fmla="*/ 107 h 210"/>
                  <a:gd name="T20" fmla="*/ 238 w 269"/>
                  <a:gd name="T21" fmla="*/ 69 h 210"/>
                  <a:gd name="T22" fmla="*/ 134 w 269"/>
                  <a:gd name="T23" fmla="*/ 8 h 210"/>
                  <a:gd name="T24" fmla="*/ 45 w 269"/>
                  <a:gd name="T25" fmla="*/ 52 h 210"/>
                  <a:gd name="T26" fmla="*/ 0 w 269"/>
                  <a:gd name="T27" fmla="*/ 107 h 210"/>
                  <a:gd name="T28" fmla="*/ 47 w 269"/>
                  <a:gd name="T29" fmla="*/ 144 h 210"/>
                  <a:gd name="T30" fmla="*/ 52 w 269"/>
                  <a:gd name="T31" fmla="*/ 146 h 210"/>
                  <a:gd name="T32" fmla="*/ 168 w 269"/>
                  <a:gd name="T33" fmla="*/ 210 h 210"/>
                  <a:gd name="T34" fmla="*/ 82 w 269"/>
                  <a:gd name="T35" fmla="*/ 75 h 210"/>
                  <a:gd name="T36" fmla="*/ 73 w 269"/>
                  <a:gd name="T37" fmla="*/ 128 h 210"/>
                  <a:gd name="T38" fmla="*/ 49 w 269"/>
                  <a:gd name="T39" fmla="*/ 105 h 210"/>
                  <a:gd name="T40" fmla="*/ 82 w 269"/>
                  <a:gd name="T41" fmla="*/ 7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9" h="210">
                    <a:moveTo>
                      <a:pt x="168" y="210"/>
                    </a:moveTo>
                    <a:cubicBezTo>
                      <a:pt x="175" y="203"/>
                      <a:pt x="180" y="193"/>
                      <a:pt x="183" y="183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90" y="119"/>
                      <a:pt x="190" y="119"/>
                      <a:pt x="190" y="119"/>
                    </a:cubicBezTo>
                    <a:cubicBezTo>
                      <a:pt x="189" y="92"/>
                      <a:pt x="185" y="71"/>
                      <a:pt x="185" y="71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183" y="145"/>
                      <a:pt x="173" y="157"/>
                      <a:pt x="171" y="160"/>
                    </a:cubicBezTo>
                    <a:cubicBezTo>
                      <a:pt x="176" y="164"/>
                      <a:pt x="185" y="171"/>
                      <a:pt x="189" y="175"/>
                    </a:cubicBezTo>
                    <a:cubicBezTo>
                      <a:pt x="193" y="171"/>
                      <a:pt x="269" y="107"/>
                      <a:pt x="269" y="107"/>
                    </a:cubicBezTo>
                    <a:cubicBezTo>
                      <a:pt x="238" y="69"/>
                      <a:pt x="238" y="69"/>
                      <a:pt x="238" y="69"/>
                    </a:cubicBezTo>
                    <a:cubicBezTo>
                      <a:pt x="187" y="0"/>
                      <a:pt x="134" y="8"/>
                      <a:pt x="134" y="8"/>
                    </a:cubicBezTo>
                    <a:cubicBezTo>
                      <a:pt x="134" y="8"/>
                      <a:pt x="87" y="5"/>
                      <a:pt x="45" y="52"/>
                    </a:cubicBezTo>
                    <a:cubicBezTo>
                      <a:pt x="9" y="93"/>
                      <a:pt x="0" y="107"/>
                      <a:pt x="0" y="107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9" y="145"/>
                      <a:pt x="50" y="145"/>
                      <a:pt x="52" y="146"/>
                    </a:cubicBezTo>
                    <a:cubicBezTo>
                      <a:pt x="89" y="162"/>
                      <a:pt x="139" y="192"/>
                      <a:pt x="168" y="210"/>
                    </a:cubicBezTo>
                    <a:close/>
                    <a:moveTo>
                      <a:pt x="82" y="75"/>
                    </a:moveTo>
                    <a:cubicBezTo>
                      <a:pt x="73" y="128"/>
                      <a:pt x="73" y="128"/>
                      <a:pt x="73" y="128"/>
                    </a:cubicBezTo>
                    <a:cubicBezTo>
                      <a:pt x="49" y="105"/>
                      <a:pt x="49" y="105"/>
                      <a:pt x="49" y="105"/>
                    </a:cubicBez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4433031" y="4236915"/>
                <a:ext cx="642428" cy="1358578"/>
              </a:xfrm>
              <a:custGeom>
                <a:avLst/>
                <a:gdLst>
                  <a:gd name="T0" fmla="*/ 9 w 77"/>
                  <a:gd name="T1" fmla="*/ 36 h 163"/>
                  <a:gd name="T2" fmla="*/ 0 w 77"/>
                  <a:gd name="T3" fmla="*/ 161 h 163"/>
                  <a:gd name="T4" fmla="*/ 34 w 77"/>
                  <a:gd name="T5" fmla="*/ 163 h 163"/>
                  <a:gd name="T6" fmla="*/ 55 w 77"/>
                  <a:gd name="T7" fmla="*/ 49 h 163"/>
                  <a:gd name="T8" fmla="*/ 77 w 77"/>
                  <a:gd name="T9" fmla="*/ 16 h 163"/>
                  <a:gd name="T10" fmla="*/ 22 w 77"/>
                  <a:gd name="T11" fmla="*/ 0 h 163"/>
                  <a:gd name="T12" fmla="*/ 9 w 77"/>
                  <a:gd name="T13" fmla="*/ 3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63">
                    <a:moveTo>
                      <a:pt x="9" y="36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3"/>
                      <a:pt x="55" y="50"/>
                      <a:pt x="55" y="49"/>
                    </a:cubicBezTo>
                    <a:cubicBezTo>
                      <a:pt x="56" y="48"/>
                      <a:pt x="67" y="31"/>
                      <a:pt x="77" y="16"/>
                    </a:cubicBezTo>
                    <a:cubicBezTo>
                      <a:pt x="61" y="12"/>
                      <a:pt x="42" y="7"/>
                      <a:pt x="22" y="0"/>
                    </a:cubicBez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3881877" y="3443534"/>
                <a:ext cx="1544636" cy="898697"/>
              </a:xfrm>
              <a:custGeom>
                <a:avLst/>
                <a:gdLst>
                  <a:gd name="T0" fmla="*/ 174 w 185"/>
                  <a:gd name="T1" fmla="*/ 108 h 108"/>
                  <a:gd name="T2" fmla="*/ 185 w 185"/>
                  <a:gd name="T3" fmla="*/ 83 h 108"/>
                  <a:gd name="T4" fmla="*/ 53 w 185"/>
                  <a:gd name="T5" fmla="*/ 8 h 108"/>
                  <a:gd name="T6" fmla="*/ 13 w 185"/>
                  <a:gd name="T7" fmla="*/ 4 h 108"/>
                  <a:gd name="T8" fmla="*/ 1 w 185"/>
                  <a:gd name="T9" fmla="*/ 17 h 108"/>
                  <a:gd name="T10" fmla="*/ 1 w 185"/>
                  <a:gd name="T11" fmla="*/ 17 h 108"/>
                  <a:gd name="T12" fmla="*/ 0 w 185"/>
                  <a:gd name="T13" fmla="*/ 24 h 108"/>
                  <a:gd name="T14" fmla="*/ 3 w 185"/>
                  <a:gd name="T15" fmla="*/ 35 h 108"/>
                  <a:gd name="T16" fmla="*/ 174 w 185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108">
                    <a:moveTo>
                      <a:pt x="174" y="108"/>
                    </a:moveTo>
                    <a:cubicBezTo>
                      <a:pt x="176" y="103"/>
                      <a:pt x="183" y="88"/>
                      <a:pt x="185" y="83"/>
                    </a:cubicBezTo>
                    <a:cubicBezTo>
                      <a:pt x="169" y="72"/>
                      <a:pt x="99" y="28"/>
                      <a:pt x="53" y="8"/>
                    </a:cubicBezTo>
                    <a:cubicBezTo>
                      <a:pt x="36" y="1"/>
                      <a:pt x="23" y="0"/>
                      <a:pt x="13" y="4"/>
                    </a:cubicBezTo>
                    <a:cubicBezTo>
                      <a:pt x="4" y="8"/>
                      <a:pt x="1" y="16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21"/>
                      <a:pt x="0" y="24"/>
                    </a:cubicBezTo>
                    <a:cubicBezTo>
                      <a:pt x="0" y="28"/>
                      <a:pt x="1" y="31"/>
                      <a:pt x="3" y="35"/>
                    </a:cubicBezTo>
                    <a:cubicBezTo>
                      <a:pt x="27" y="75"/>
                      <a:pt x="150" y="103"/>
                      <a:pt x="174" y="108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614992" y="2997552"/>
              <a:ext cx="44165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以自己为例</a:t>
              </a:r>
            </a:p>
          </p:txBody>
        </p:sp>
      </p:grpSp>
      <p:sp>
        <p:nvSpPr>
          <p:cNvPr id="23" name="矩形 15"/>
          <p:cNvSpPr/>
          <p:nvPr/>
        </p:nvSpPr>
        <p:spPr>
          <a:xfrm>
            <a:off x="116115" y="261255"/>
            <a:ext cx="3954440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7"/>
          <p:cNvSpPr txBox="1"/>
          <p:nvPr/>
        </p:nvSpPr>
        <p:spPr>
          <a:xfrm>
            <a:off x="447267" y="25232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联系实际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91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联系实际</a:t>
            </a: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</a:t>
            </a:r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53534" y="2711227"/>
            <a:ext cx="2040943" cy="2294579"/>
            <a:chOff x="6982134" y="2711227"/>
            <a:chExt cx="2040943" cy="2294579"/>
          </a:xfrm>
        </p:grpSpPr>
        <p:sp>
          <p:nvSpPr>
            <p:cNvPr id="57" name="文本框 56"/>
            <p:cNvSpPr txBox="1"/>
            <p:nvPr/>
          </p:nvSpPr>
          <p:spPr>
            <a:xfrm>
              <a:off x="6982134" y="4482586"/>
              <a:ext cx="2040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28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点就睡！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7291157" y="2711227"/>
              <a:ext cx="1422897" cy="1418429"/>
              <a:chOff x="6275388" y="1146175"/>
              <a:chExt cx="1011238" cy="1008063"/>
            </a:xfrm>
          </p:grpSpPr>
          <p:sp>
            <p:nvSpPr>
              <p:cNvPr id="58" name="Freeform 1666"/>
              <p:cNvSpPr>
                <a:spLocks noEditPoints="1"/>
              </p:cNvSpPr>
              <p:nvPr/>
            </p:nvSpPr>
            <p:spPr bwMode="auto">
              <a:xfrm>
                <a:off x="6275388" y="1146175"/>
                <a:ext cx="1011238" cy="1008063"/>
              </a:xfrm>
              <a:custGeom>
                <a:avLst/>
                <a:gdLst>
                  <a:gd name="T0" fmla="*/ 0 w 267"/>
                  <a:gd name="T1" fmla="*/ 133 h 266"/>
                  <a:gd name="T2" fmla="*/ 133 w 267"/>
                  <a:gd name="T3" fmla="*/ 266 h 266"/>
                  <a:gd name="T4" fmla="*/ 267 w 267"/>
                  <a:gd name="T5" fmla="*/ 133 h 266"/>
                  <a:gd name="T6" fmla="*/ 133 w 267"/>
                  <a:gd name="T7" fmla="*/ 0 h 266"/>
                  <a:gd name="T8" fmla="*/ 0 w 267"/>
                  <a:gd name="T9" fmla="*/ 133 h 266"/>
                  <a:gd name="T10" fmla="*/ 10 w 267"/>
                  <a:gd name="T11" fmla="*/ 133 h 266"/>
                  <a:gd name="T12" fmla="*/ 133 w 267"/>
                  <a:gd name="T13" fmla="*/ 9 h 266"/>
                  <a:gd name="T14" fmla="*/ 257 w 267"/>
                  <a:gd name="T15" fmla="*/ 133 h 266"/>
                  <a:gd name="T16" fmla="*/ 133 w 267"/>
                  <a:gd name="T17" fmla="*/ 257 h 266"/>
                  <a:gd name="T18" fmla="*/ 10 w 267"/>
                  <a:gd name="T19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66">
                    <a:moveTo>
                      <a:pt x="0" y="133"/>
                    </a:moveTo>
                    <a:cubicBezTo>
                      <a:pt x="0" y="207"/>
                      <a:pt x="60" y="266"/>
                      <a:pt x="133" y="266"/>
                    </a:cubicBez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3" y="0"/>
                    </a:cubicBezTo>
                    <a:cubicBezTo>
                      <a:pt x="60" y="0"/>
                      <a:pt x="0" y="60"/>
                      <a:pt x="0" y="133"/>
                    </a:cubicBezTo>
                    <a:close/>
                    <a:moveTo>
                      <a:pt x="10" y="133"/>
                    </a:moveTo>
                    <a:cubicBezTo>
                      <a:pt x="10" y="65"/>
                      <a:pt x="65" y="9"/>
                      <a:pt x="133" y="9"/>
                    </a:cubicBezTo>
                    <a:cubicBezTo>
                      <a:pt x="202" y="9"/>
                      <a:pt x="257" y="65"/>
                      <a:pt x="257" y="133"/>
                    </a:cubicBezTo>
                    <a:cubicBezTo>
                      <a:pt x="257" y="201"/>
                      <a:pt x="202" y="257"/>
                      <a:pt x="133" y="257"/>
                    </a:cubicBezTo>
                    <a:cubicBezTo>
                      <a:pt x="65" y="257"/>
                      <a:pt x="10" y="201"/>
                      <a:pt x="10" y="133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667"/>
              <p:cNvSpPr/>
              <p:nvPr/>
            </p:nvSpPr>
            <p:spPr bwMode="auto">
              <a:xfrm>
                <a:off x="6642101" y="1354138"/>
                <a:ext cx="217488" cy="398463"/>
              </a:xfrm>
              <a:custGeom>
                <a:avLst/>
                <a:gdLst>
                  <a:gd name="T0" fmla="*/ 137 w 137"/>
                  <a:gd name="T1" fmla="*/ 229 h 251"/>
                  <a:gd name="T2" fmla="*/ 98 w 137"/>
                  <a:gd name="T3" fmla="*/ 160 h 251"/>
                  <a:gd name="T4" fmla="*/ 98 w 137"/>
                  <a:gd name="T5" fmla="*/ 0 h 251"/>
                  <a:gd name="T6" fmla="*/ 77 w 137"/>
                  <a:gd name="T7" fmla="*/ 0 h 251"/>
                  <a:gd name="T8" fmla="*/ 77 w 137"/>
                  <a:gd name="T9" fmla="*/ 122 h 251"/>
                  <a:gd name="T10" fmla="*/ 39 w 137"/>
                  <a:gd name="T11" fmla="*/ 57 h 251"/>
                  <a:gd name="T12" fmla="*/ 0 w 137"/>
                  <a:gd name="T13" fmla="*/ 81 h 251"/>
                  <a:gd name="T14" fmla="*/ 77 w 137"/>
                  <a:gd name="T15" fmla="*/ 213 h 251"/>
                  <a:gd name="T16" fmla="*/ 77 w 137"/>
                  <a:gd name="T17" fmla="*/ 251 h 251"/>
                  <a:gd name="T18" fmla="*/ 98 w 137"/>
                  <a:gd name="T19" fmla="*/ 251 h 251"/>
                  <a:gd name="T20" fmla="*/ 137 w 137"/>
                  <a:gd name="T21" fmla="*/ 22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251">
                    <a:moveTo>
                      <a:pt x="137" y="229"/>
                    </a:moveTo>
                    <a:lnTo>
                      <a:pt x="98" y="160"/>
                    </a:lnTo>
                    <a:lnTo>
                      <a:pt x="98" y="0"/>
                    </a:lnTo>
                    <a:lnTo>
                      <a:pt x="77" y="0"/>
                    </a:lnTo>
                    <a:lnTo>
                      <a:pt x="77" y="122"/>
                    </a:lnTo>
                    <a:lnTo>
                      <a:pt x="39" y="57"/>
                    </a:lnTo>
                    <a:lnTo>
                      <a:pt x="0" y="81"/>
                    </a:lnTo>
                    <a:lnTo>
                      <a:pt x="77" y="213"/>
                    </a:lnTo>
                    <a:lnTo>
                      <a:pt x="77" y="251"/>
                    </a:lnTo>
                    <a:lnTo>
                      <a:pt x="98" y="251"/>
                    </a:lnTo>
                    <a:lnTo>
                      <a:pt x="137" y="229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1668"/>
              <p:cNvSpPr>
                <a:spLocks noChangeArrowheads="1"/>
              </p:cNvSpPr>
              <p:nvPr/>
            </p:nvSpPr>
            <p:spPr bwMode="auto">
              <a:xfrm>
                <a:off x="6753226" y="1236663"/>
                <a:ext cx="52388" cy="60325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69"/>
              <p:cNvSpPr/>
              <p:nvPr/>
            </p:nvSpPr>
            <p:spPr bwMode="auto">
              <a:xfrm>
                <a:off x="6567488" y="1289050"/>
                <a:ext cx="41275" cy="61913"/>
              </a:xfrm>
              <a:custGeom>
                <a:avLst/>
                <a:gdLst>
                  <a:gd name="T0" fmla="*/ 0 w 26"/>
                  <a:gd name="T1" fmla="*/ 5 h 39"/>
                  <a:gd name="T2" fmla="*/ 19 w 26"/>
                  <a:gd name="T3" fmla="*/ 39 h 39"/>
                  <a:gd name="T4" fmla="*/ 26 w 26"/>
                  <a:gd name="T5" fmla="*/ 34 h 39"/>
                  <a:gd name="T6" fmla="*/ 9 w 26"/>
                  <a:gd name="T7" fmla="*/ 0 h 39"/>
                  <a:gd name="T8" fmla="*/ 0 w 26"/>
                  <a:gd name="T9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9">
                    <a:moveTo>
                      <a:pt x="0" y="5"/>
                    </a:moveTo>
                    <a:lnTo>
                      <a:pt x="19" y="39"/>
                    </a:lnTo>
                    <a:lnTo>
                      <a:pt x="26" y="3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670"/>
              <p:cNvSpPr/>
              <p:nvPr/>
            </p:nvSpPr>
            <p:spPr bwMode="auto">
              <a:xfrm>
                <a:off x="6418263" y="1438275"/>
                <a:ext cx="61913" cy="41275"/>
              </a:xfrm>
              <a:custGeom>
                <a:avLst/>
                <a:gdLst>
                  <a:gd name="T0" fmla="*/ 0 w 39"/>
                  <a:gd name="T1" fmla="*/ 7 h 26"/>
                  <a:gd name="T2" fmla="*/ 34 w 39"/>
                  <a:gd name="T3" fmla="*/ 26 h 26"/>
                  <a:gd name="T4" fmla="*/ 39 w 39"/>
                  <a:gd name="T5" fmla="*/ 19 h 26"/>
                  <a:gd name="T6" fmla="*/ 5 w 39"/>
                  <a:gd name="T7" fmla="*/ 0 h 26"/>
                  <a:gd name="T8" fmla="*/ 0 w 39"/>
                  <a:gd name="T9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0" y="7"/>
                    </a:moveTo>
                    <a:lnTo>
                      <a:pt x="34" y="26"/>
                    </a:lnTo>
                    <a:lnTo>
                      <a:pt x="39" y="19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1671"/>
              <p:cNvSpPr>
                <a:spLocks noChangeArrowheads="1"/>
              </p:cNvSpPr>
              <p:nvPr/>
            </p:nvSpPr>
            <p:spPr bwMode="auto">
              <a:xfrm>
                <a:off x="6365876" y="1624013"/>
                <a:ext cx="60325" cy="5238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672"/>
              <p:cNvSpPr/>
              <p:nvPr/>
            </p:nvSpPr>
            <p:spPr bwMode="auto">
              <a:xfrm>
                <a:off x="6418263" y="1820863"/>
                <a:ext cx="61913" cy="41275"/>
              </a:xfrm>
              <a:custGeom>
                <a:avLst/>
                <a:gdLst>
                  <a:gd name="T0" fmla="*/ 0 w 39"/>
                  <a:gd name="T1" fmla="*/ 19 h 26"/>
                  <a:gd name="T2" fmla="*/ 5 w 39"/>
                  <a:gd name="T3" fmla="*/ 26 h 26"/>
                  <a:gd name="T4" fmla="*/ 39 w 39"/>
                  <a:gd name="T5" fmla="*/ 7 h 26"/>
                  <a:gd name="T6" fmla="*/ 34 w 39"/>
                  <a:gd name="T7" fmla="*/ 0 h 26"/>
                  <a:gd name="T8" fmla="*/ 0 w 39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0" y="19"/>
                    </a:moveTo>
                    <a:lnTo>
                      <a:pt x="5" y="26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673"/>
              <p:cNvSpPr/>
              <p:nvPr/>
            </p:nvSpPr>
            <p:spPr bwMode="auto">
              <a:xfrm>
                <a:off x="6567488" y="1954213"/>
                <a:ext cx="41275" cy="55563"/>
              </a:xfrm>
              <a:custGeom>
                <a:avLst/>
                <a:gdLst>
                  <a:gd name="T0" fmla="*/ 0 w 26"/>
                  <a:gd name="T1" fmla="*/ 31 h 35"/>
                  <a:gd name="T2" fmla="*/ 9 w 26"/>
                  <a:gd name="T3" fmla="*/ 35 h 35"/>
                  <a:gd name="T4" fmla="*/ 26 w 26"/>
                  <a:gd name="T5" fmla="*/ 4 h 35"/>
                  <a:gd name="T6" fmla="*/ 19 w 26"/>
                  <a:gd name="T7" fmla="*/ 0 h 35"/>
                  <a:gd name="T8" fmla="*/ 0 w 26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0" y="31"/>
                    </a:moveTo>
                    <a:lnTo>
                      <a:pt x="9" y="35"/>
                    </a:lnTo>
                    <a:lnTo>
                      <a:pt x="26" y="4"/>
                    </a:lnTo>
                    <a:lnTo>
                      <a:pt x="1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1674"/>
              <p:cNvSpPr>
                <a:spLocks noChangeArrowheads="1"/>
              </p:cNvSpPr>
              <p:nvPr/>
            </p:nvSpPr>
            <p:spPr bwMode="auto">
              <a:xfrm>
                <a:off x="6753226" y="2003425"/>
                <a:ext cx="52388" cy="60325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675"/>
              <p:cNvSpPr/>
              <p:nvPr/>
            </p:nvSpPr>
            <p:spPr bwMode="auto">
              <a:xfrm>
                <a:off x="6950076" y="1954213"/>
                <a:ext cx="41275" cy="55563"/>
              </a:xfrm>
              <a:custGeom>
                <a:avLst/>
                <a:gdLst>
                  <a:gd name="T0" fmla="*/ 0 w 26"/>
                  <a:gd name="T1" fmla="*/ 4 h 35"/>
                  <a:gd name="T2" fmla="*/ 19 w 26"/>
                  <a:gd name="T3" fmla="*/ 35 h 35"/>
                  <a:gd name="T4" fmla="*/ 26 w 26"/>
                  <a:gd name="T5" fmla="*/ 31 h 35"/>
                  <a:gd name="T6" fmla="*/ 7 w 26"/>
                  <a:gd name="T7" fmla="*/ 0 h 35"/>
                  <a:gd name="T8" fmla="*/ 0 w 26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0" y="4"/>
                    </a:moveTo>
                    <a:lnTo>
                      <a:pt x="19" y="35"/>
                    </a:lnTo>
                    <a:lnTo>
                      <a:pt x="26" y="31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676"/>
              <p:cNvSpPr/>
              <p:nvPr/>
            </p:nvSpPr>
            <p:spPr bwMode="auto">
              <a:xfrm>
                <a:off x="7081838" y="1820863"/>
                <a:ext cx="61913" cy="41275"/>
              </a:xfrm>
              <a:custGeom>
                <a:avLst/>
                <a:gdLst>
                  <a:gd name="T0" fmla="*/ 0 w 39"/>
                  <a:gd name="T1" fmla="*/ 7 h 26"/>
                  <a:gd name="T2" fmla="*/ 34 w 39"/>
                  <a:gd name="T3" fmla="*/ 26 h 26"/>
                  <a:gd name="T4" fmla="*/ 39 w 39"/>
                  <a:gd name="T5" fmla="*/ 19 h 26"/>
                  <a:gd name="T6" fmla="*/ 5 w 39"/>
                  <a:gd name="T7" fmla="*/ 0 h 26"/>
                  <a:gd name="T8" fmla="*/ 0 w 39"/>
                  <a:gd name="T9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0" y="7"/>
                    </a:moveTo>
                    <a:lnTo>
                      <a:pt x="34" y="26"/>
                    </a:lnTo>
                    <a:lnTo>
                      <a:pt x="39" y="19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1677"/>
              <p:cNvSpPr>
                <a:spLocks noChangeArrowheads="1"/>
              </p:cNvSpPr>
              <p:nvPr/>
            </p:nvSpPr>
            <p:spPr bwMode="auto">
              <a:xfrm>
                <a:off x="7132638" y="1624013"/>
                <a:ext cx="60325" cy="5238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678"/>
              <p:cNvSpPr/>
              <p:nvPr/>
            </p:nvSpPr>
            <p:spPr bwMode="auto">
              <a:xfrm>
                <a:off x="7081838" y="1438275"/>
                <a:ext cx="61913" cy="41275"/>
              </a:xfrm>
              <a:custGeom>
                <a:avLst/>
                <a:gdLst>
                  <a:gd name="T0" fmla="*/ 0 w 39"/>
                  <a:gd name="T1" fmla="*/ 19 h 26"/>
                  <a:gd name="T2" fmla="*/ 5 w 39"/>
                  <a:gd name="T3" fmla="*/ 26 h 26"/>
                  <a:gd name="T4" fmla="*/ 39 w 39"/>
                  <a:gd name="T5" fmla="*/ 7 h 26"/>
                  <a:gd name="T6" fmla="*/ 34 w 39"/>
                  <a:gd name="T7" fmla="*/ 0 h 26"/>
                  <a:gd name="T8" fmla="*/ 0 w 39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0" y="19"/>
                    </a:moveTo>
                    <a:lnTo>
                      <a:pt x="5" y="26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679"/>
              <p:cNvSpPr/>
              <p:nvPr/>
            </p:nvSpPr>
            <p:spPr bwMode="auto">
              <a:xfrm>
                <a:off x="6950076" y="1289050"/>
                <a:ext cx="41275" cy="61913"/>
              </a:xfrm>
              <a:custGeom>
                <a:avLst/>
                <a:gdLst>
                  <a:gd name="T0" fmla="*/ 0 w 26"/>
                  <a:gd name="T1" fmla="*/ 34 h 39"/>
                  <a:gd name="T2" fmla="*/ 7 w 26"/>
                  <a:gd name="T3" fmla="*/ 39 h 39"/>
                  <a:gd name="T4" fmla="*/ 26 w 26"/>
                  <a:gd name="T5" fmla="*/ 5 h 39"/>
                  <a:gd name="T6" fmla="*/ 19 w 26"/>
                  <a:gd name="T7" fmla="*/ 0 h 39"/>
                  <a:gd name="T8" fmla="*/ 0 w 26"/>
                  <a:gd name="T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9">
                    <a:moveTo>
                      <a:pt x="0" y="34"/>
                    </a:moveTo>
                    <a:lnTo>
                      <a:pt x="7" y="39"/>
                    </a:lnTo>
                    <a:lnTo>
                      <a:pt x="26" y="5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9551008" y="2711227"/>
            <a:ext cx="2339102" cy="2271094"/>
            <a:chOff x="9265258" y="2711227"/>
            <a:chExt cx="2339102" cy="2271094"/>
          </a:xfrm>
        </p:grpSpPr>
        <p:grpSp>
          <p:nvGrpSpPr>
            <p:cNvPr id="52" name="组合 51"/>
            <p:cNvGrpSpPr/>
            <p:nvPr/>
          </p:nvGrpSpPr>
          <p:grpSpPr>
            <a:xfrm>
              <a:off x="9513620" y="2711227"/>
              <a:ext cx="1842379" cy="1454373"/>
              <a:chOff x="276225" y="2074863"/>
              <a:chExt cx="2246313" cy="1773238"/>
            </a:xfrm>
          </p:grpSpPr>
          <p:sp>
            <p:nvSpPr>
              <p:cNvPr id="54" name="Oval 1649"/>
              <p:cNvSpPr>
                <a:spLocks noChangeArrowheads="1"/>
              </p:cNvSpPr>
              <p:nvPr/>
            </p:nvSpPr>
            <p:spPr bwMode="auto">
              <a:xfrm>
                <a:off x="1531938" y="2074863"/>
                <a:ext cx="433388" cy="43338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650"/>
              <p:cNvSpPr/>
              <p:nvPr/>
            </p:nvSpPr>
            <p:spPr bwMode="auto">
              <a:xfrm>
                <a:off x="276225" y="2203451"/>
                <a:ext cx="2246313" cy="1644650"/>
              </a:xfrm>
              <a:custGeom>
                <a:avLst/>
                <a:gdLst>
                  <a:gd name="T0" fmla="*/ 454 w 596"/>
                  <a:gd name="T1" fmla="*/ 100 h 436"/>
                  <a:gd name="T2" fmla="*/ 533 w 596"/>
                  <a:gd name="T3" fmla="*/ 77 h 436"/>
                  <a:gd name="T4" fmla="*/ 465 w 596"/>
                  <a:gd name="T5" fmla="*/ 44 h 436"/>
                  <a:gd name="T6" fmla="*/ 477 w 596"/>
                  <a:gd name="T7" fmla="*/ 0 h 436"/>
                  <a:gd name="T8" fmla="*/ 595 w 596"/>
                  <a:gd name="T9" fmla="*/ 82 h 436"/>
                  <a:gd name="T10" fmla="*/ 547 w 596"/>
                  <a:gd name="T11" fmla="*/ 138 h 436"/>
                  <a:gd name="T12" fmla="*/ 473 w 596"/>
                  <a:gd name="T13" fmla="*/ 173 h 436"/>
                  <a:gd name="T14" fmla="*/ 431 w 596"/>
                  <a:gd name="T15" fmla="*/ 333 h 436"/>
                  <a:gd name="T16" fmla="*/ 375 w 596"/>
                  <a:gd name="T17" fmla="*/ 412 h 436"/>
                  <a:gd name="T18" fmla="*/ 215 w 596"/>
                  <a:gd name="T19" fmla="*/ 371 h 436"/>
                  <a:gd name="T20" fmla="*/ 139 w 596"/>
                  <a:gd name="T21" fmla="*/ 286 h 436"/>
                  <a:gd name="T22" fmla="*/ 67 w 596"/>
                  <a:gd name="T23" fmla="*/ 423 h 436"/>
                  <a:gd name="T24" fmla="*/ 0 w 596"/>
                  <a:gd name="T25" fmla="*/ 423 h 436"/>
                  <a:gd name="T26" fmla="*/ 70 w 596"/>
                  <a:gd name="T27" fmla="*/ 216 h 436"/>
                  <a:gd name="T28" fmla="*/ 135 w 596"/>
                  <a:gd name="T29" fmla="*/ 169 h 436"/>
                  <a:gd name="T30" fmla="*/ 213 w 596"/>
                  <a:gd name="T31" fmla="*/ 223 h 436"/>
                  <a:gd name="T32" fmla="*/ 265 w 596"/>
                  <a:gd name="T33" fmla="*/ 286 h 436"/>
                  <a:gd name="T34" fmla="*/ 302 w 596"/>
                  <a:gd name="T35" fmla="*/ 173 h 436"/>
                  <a:gd name="T36" fmla="*/ 223 w 596"/>
                  <a:gd name="T37" fmla="*/ 129 h 436"/>
                  <a:gd name="T38" fmla="*/ 186 w 596"/>
                  <a:gd name="T39" fmla="*/ 77 h 436"/>
                  <a:gd name="T40" fmla="*/ 305 w 596"/>
                  <a:gd name="T41" fmla="*/ 2 h 436"/>
                  <a:gd name="T42" fmla="*/ 316 w 596"/>
                  <a:gd name="T43" fmla="*/ 46 h 436"/>
                  <a:gd name="T44" fmla="*/ 249 w 596"/>
                  <a:gd name="T45" fmla="*/ 77 h 436"/>
                  <a:gd name="T46" fmla="*/ 328 w 596"/>
                  <a:gd name="T47" fmla="*/ 100 h 436"/>
                  <a:gd name="T48" fmla="*/ 454 w 596"/>
                  <a:gd name="T49" fmla="*/ 10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6" h="436">
                    <a:moveTo>
                      <a:pt x="454" y="100"/>
                    </a:moveTo>
                    <a:cubicBezTo>
                      <a:pt x="533" y="77"/>
                      <a:pt x="533" y="77"/>
                      <a:pt x="533" y="77"/>
                    </a:cubicBezTo>
                    <a:cubicBezTo>
                      <a:pt x="465" y="44"/>
                      <a:pt x="465" y="44"/>
                      <a:pt x="465" y="44"/>
                    </a:cubicBezTo>
                    <a:cubicBezTo>
                      <a:pt x="477" y="0"/>
                      <a:pt x="477" y="0"/>
                      <a:pt x="477" y="0"/>
                    </a:cubicBezTo>
                    <a:cubicBezTo>
                      <a:pt x="551" y="24"/>
                      <a:pt x="593" y="35"/>
                      <a:pt x="595" y="82"/>
                    </a:cubicBezTo>
                    <a:cubicBezTo>
                      <a:pt x="596" y="104"/>
                      <a:pt x="581" y="120"/>
                      <a:pt x="547" y="138"/>
                    </a:cubicBezTo>
                    <a:cubicBezTo>
                      <a:pt x="507" y="160"/>
                      <a:pt x="473" y="173"/>
                      <a:pt x="473" y="173"/>
                    </a:cubicBezTo>
                    <a:cubicBezTo>
                      <a:pt x="473" y="173"/>
                      <a:pt x="458" y="252"/>
                      <a:pt x="431" y="333"/>
                    </a:cubicBezTo>
                    <a:cubicBezTo>
                      <a:pt x="420" y="365"/>
                      <a:pt x="403" y="397"/>
                      <a:pt x="375" y="412"/>
                    </a:cubicBezTo>
                    <a:cubicBezTo>
                      <a:pt x="343" y="427"/>
                      <a:pt x="274" y="436"/>
                      <a:pt x="215" y="371"/>
                    </a:cubicBezTo>
                    <a:cubicBezTo>
                      <a:pt x="171" y="322"/>
                      <a:pt x="139" y="286"/>
                      <a:pt x="139" y="286"/>
                    </a:cubicBezTo>
                    <a:cubicBezTo>
                      <a:pt x="67" y="423"/>
                      <a:pt x="67" y="423"/>
                      <a:pt x="67" y="4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0" y="423"/>
                      <a:pt x="43" y="282"/>
                      <a:pt x="70" y="216"/>
                    </a:cubicBezTo>
                    <a:cubicBezTo>
                      <a:pt x="80" y="192"/>
                      <a:pt x="107" y="169"/>
                      <a:pt x="135" y="169"/>
                    </a:cubicBezTo>
                    <a:cubicBezTo>
                      <a:pt x="171" y="169"/>
                      <a:pt x="192" y="195"/>
                      <a:pt x="213" y="223"/>
                    </a:cubicBezTo>
                    <a:cubicBezTo>
                      <a:pt x="265" y="286"/>
                      <a:pt x="265" y="286"/>
                      <a:pt x="265" y="286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3"/>
                      <a:pt x="265" y="153"/>
                      <a:pt x="223" y="129"/>
                    </a:cubicBezTo>
                    <a:cubicBezTo>
                      <a:pt x="199" y="115"/>
                      <a:pt x="185" y="97"/>
                      <a:pt x="186" y="77"/>
                    </a:cubicBezTo>
                    <a:cubicBezTo>
                      <a:pt x="188" y="30"/>
                      <a:pt x="231" y="24"/>
                      <a:pt x="305" y="2"/>
                    </a:cubicBezTo>
                    <a:cubicBezTo>
                      <a:pt x="316" y="46"/>
                      <a:pt x="316" y="46"/>
                      <a:pt x="316" y="46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328" y="100"/>
                      <a:pt x="328" y="100"/>
                      <a:pt x="328" y="100"/>
                    </a:cubicBezTo>
                    <a:lnTo>
                      <a:pt x="454" y="100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9265258" y="4459101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一周锻炼三次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62484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893437" y="2732132"/>
            <a:ext cx="1620957" cy="2253602"/>
            <a:chOff x="855337" y="2732132"/>
            <a:chExt cx="1620957" cy="2253602"/>
          </a:xfrm>
        </p:grpSpPr>
        <p:sp>
          <p:nvSpPr>
            <p:cNvPr id="43" name="文本框 42"/>
            <p:cNvSpPr txBox="1"/>
            <p:nvPr/>
          </p:nvSpPr>
          <p:spPr>
            <a:xfrm>
              <a:off x="855337" y="446251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经常熬夜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60528" y="2732132"/>
              <a:ext cx="1410574" cy="1412796"/>
              <a:chOff x="1484315" y="3360745"/>
              <a:chExt cx="1008064" cy="1009652"/>
            </a:xfrm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1484315" y="3360745"/>
                <a:ext cx="1008064" cy="1009652"/>
              </a:xfrm>
              <a:custGeom>
                <a:avLst/>
                <a:gdLst>
                  <a:gd name="T0" fmla="*/ 0 w 266"/>
                  <a:gd name="T1" fmla="*/ 133 h 266"/>
                  <a:gd name="T2" fmla="*/ 133 w 266"/>
                  <a:gd name="T3" fmla="*/ 266 h 266"/>
                  <a:gd name="T4" fmla="*/ 266 w 266"/>
                  <a:gd name="T5" fmla="*/ 133 h 266"/>
                  <a:gd name="T6" fmla="*/ 133 w 266"/>
                  <a:gd name="T7" fmla="*/ 0 h 266"/>
                  <a:gd name="T8" fmla="*/ 0 w 266"/>
                  <a:gd name="T9" fmla="*/ 133 h 266"/>
                  <a:gd name="T10" fmla="*/ 9 w 266"/>
                  <a:gd name="T11" fmla="*/ 133 h 266"/>
                  <a:gd name="T12" fmla="*/ 133 w 266"/>
                  <a:gd name="T13" fmla="*/ 9 h 266"/>
                  <a:gd name="T14" fmla="*/ 257 w 266"/>
                  <a:gd name="T15" fmla="*/ 133 h 266"/>
                  <a:gd name="T16" fmla="*/ 133 w 266"/>
                  <a:gd name="T17" fmla="*/ 257 h 266"/>
                  <a:gd name="T18" fmla="*/ 9 w 266"/>
                  <a:gd name="T19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6" h="266">
                    <a:moveTo>
                      <a:pt x="0" y="133"/>
                    </a:moveTo>
                    <a:cubicBezTo>
                      <a:pt x="0" y="206"/>
                      <a:pt x="60" y="266"/>
                      <a:pt x="133" y="266"/>
                    </a:cubicBezTo>
                    <a:cubicBezTo>
                      <a:pt x="207" y="266"/>
                      <a:pt x="266" y="206"/>
                      <a:pt x="266" y="133"/>
                    </a:cubicBezTo>
                    <a:cubicBezTo>
                      <a:pt x="266" y="59"/>
                      <a:pt x="207" y="0"/>
                      <a:pt x="133" y="0"/>
                    </a:cubicBezTo>
                    <a:cubicBezTo>
                      <a:pt x="60" y="0"/>
                      <a:pt x="0" y="59"/>
                      <a:pt x="0" y="133"/>
                    </a:cubicBezTo>
                    <a:close/>
                    <a:moveTo>
                      <a:pt x="9" y="133"/>
                    </a:moveTo>
                    <a:cubicBezTo>
                      <a:pt x="9" y="65"/>
                      <a:pt x="65" y="9"/>
                      <a:pt x="133" y="9"/>
                    </a:cubicBezTo>
                    <a:cubicBezTo>
                      <a:pt x="201" y="9"/>
                      <a:pt x="257" y="65"/>
                      <a:pt x="257" y="133"/>
                    </a:cubicBezTo>
                    <a:cubicBezTo>
                      <a:pt x="257" y="201"/>
                      <a:pt x="201" y="257"/>
                      <a:pt x="133" y="257"/>
                    </a:cubicBezTo>
                    <a:cubicBezTo>
                      <a:pt x="65" y="257"/>
                      <a:pt x="9" y="201"/>
                      <a:pt x="9" y="133"/>
                    </a:cubicBez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954216" y="3570295"/>
                <a:ext cx="71438" cy="398463"/>
              </a:xfrm>
              <a:custGeom>
                <a:avLst/>
                <a:gdLst>
                  <a:gd name="T0" fmla="*/ 33 w 45"/>
                  <a:gd name="T1" fmla="*/ 50 h 251"/>
                  <a:gd name="T2" fmla="*/ 33 w 45"/>
                  <a:gd name="T3" fmla="*/ 0 h 251"/>
                  <a:gd name="T4" fmla="*/ 10 w 45"/>
                  <a:gd name="T5" fmla="*/ 0 h 251"/>
                  <a:gd name="T6" fmla="*/ 10 w 45"/>
                  <a:gd name="T7" fmla="*/ 50 h 251"/>
                  <a:gd name="T8" fmla="*/ 0 w 45"/>
                  <a:gd name="T9" fmla="*/ 50 h 251"/>
                  <a:gd name="T10" fmla="*/ 0 w 45"/>
                  <a:gd name="T11" fmla="*/ 251 h 251"/>
                  <a:gd name="T12" fmla="*/ 45 w 45"/>
                  <a:gd name="T13" fmla="*/ 251 h 251"/>
                  <a:gd name="T14" fmla="*/ 45 w 45"/>
                  <a:gd name="T15" fmla="*/ 50 h 251"/>
                  <a:gd name="T16" fmla="*/ 33 w 45"/>
                  <a:gd name="T17" fmla="*/ 5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51">
                    <a:moveTo>
                      <a:pt x="33" y="50"/>
                    </a:moveTo>
                    <a:lnTo>
                      <a:pt x="33" y="0"/>
                    </a:lnTo>
                    <a:lnTo>
                      <a:pt x="10" y="0"/>
                    </a:lnTo>
                    <a:lnTo>
                      <a:pt x="10" y="50"/>
                    </a:lnTo>
                    <a:lnTo>
                      <a:pt x="0" y="50"/>
                    </a:lnTo>
                    <a:lnTo>
                      <a:pt x="0" y="251"/>
                    </a:lnTo>
                    <a:lnTo>
                      <a:pt x="45" y="251"/>
                    </a:lnTo>
                    <a:lnTo>
                      <a:pt x="45" y="50"/>
                    </a:lnTo>
                    <a:lnTo>
                      <a:pt x="33" y="50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1962153" y="3452820"/>
                <a:ext cx="52388" cy="60325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1776415" y="3505208"/>
                <a:ext cx="41275" cy="57150"/>
              </a:xfrm>
              <a:custGeom>
                <a:avLst/>
                <a:gdLst>
                  <a:gd name="T0" fmla="*/ 0 w 26"/>
                  <a:gd name="T1" fmla="*/ 5 h 36"/>
                  <a:gd name="T2" fmla="*/ 19 w 26"/>
                  <a:gd name="T3" fmla="*/ 36 h 36"/>
                  <a:gd name="T4" fmla="*/ 26 w 26"/>
                  <a:gd name="T5" fmla="*/ 34 h 36"/>
                  <a:gd name="T6" fmla="*/ 7 w 26"/>
                  <a:gd name="T7" fmla="*/ 0 h 36"/>
                  <a:gd name="T8" fmla="*/ 0 w 26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6">
                    <a:moveTo>
                      <a:pt x="0" y="5"/>
                    </a:moveTo>
                    <a:lnTo>
                      <a:pt x="19" y="36"/>
                    </a:lnTo>
                    <a:lnTo>
                      <a:pt x="26" y="3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1627190" y="3652846"/>
                <a:ext cx="61913" cy="42863"/>
              </a:xfrm>
              <a:custGeom>
                <a:avLst/>
                <a:gdLst>
                  <a:gd name="T0" fmla="*/ 0 w 39"/>
                  <a:gd name="T1" fmla="*/ 7 h 27"/>
                  <a:gd name="T2" fmla="*/ 34 w 39"/>
                  <a:gd name="T3" fmla="*/ 27 h 27"/>
                  <a:gd name="T4" fmla="*/ 39 w 39"/>
                  <a:gd name="T5" fmla="*/ 19 h 27"/>
                  <a:gd name="T6" fmla="*/ 5 w 39"/>
                  <a:gd name="T7" fmla="*/ 0 h 27"/>
                  <a:gd name="T8" fmla="*/ 0 w 39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7">
                    <a:moveTo>
                      <a:pt x="0" y="7"/>
                    </a:moveTo>
                    <a:lnTo>
                      <a:pt x="34" y="27"/>
                    </a:lnTo>
                    <a:lnTo>
                      <a:pt x="39" y="19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574803" y="3838583"/>
                <a:ext cx="60325" cy="53975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1627190" y="4037021"/>
                <a:ext cx="61913" cy="41275"/>
              </a:xfrm>
              <a:custGeom>
                <a:avLst/>
                <a:gdLst>
                  <a:gd name="T0" fmla="*/ 0 w 39"/>
                  <a:gd name="T1" fmla="*/ 19 h 26"/>
                  <a:gd name="T2" fmla="*/ 5 w 39"/>
                  <a:gd name="T3" fmla="*/ 26 h 26"/>
                  <a:gd name="T4" fmla="*/ 39 w 39"/>
                  <a:gd name="T5" fmla="*/ 7 h 26"/>
                  <a:gd name="T6" fmla="*/ 34 w 39"/>
                  <a:gd name="T7" fmla="*/ 0 h 26"/>
                  <a:gd name="T8" fmla="*/ 0 w 39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0" y="19"/>
                    </a:moveTo>
                    <a:lnTo>
                      <a:pt x="5" y="26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1776415" y="4165609"/>
                <a:ext cx="41275" cy="60325"/>
              </a:xfrm>
              <a:custGeom>
                <a:avLst/>
                <a:gdLst>
                  <a:gd name="T0" fmla="*/ 0 w 26"/>
                  <a:gd name="T1" fmla="*/ 33 h 38"/>
                  <a:gd name="T2" fmla="*/ 7 w 26"/>
                  <a:gd name="T3" fmla="*/ 38 h 38"/>
                  <a:gd name="T4" fmla="*/ 26 w 26"/>
                  <a:gd name="T5" fmla="*/ 5 h 38"/>
                  <a:gd name="T6" fmla="*/ 19 w 26"/>
                  <a:gd name="T7" fmla="*/ 0 h 38"/>
                  <a:gd name="T8" fmla="*/ 0 w 26"/>
                  <a:gd name="T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0" y="33"/>
                    </a:moveTo>
                    <a:lnTo>
                      <a:pt x="7" y="38"/>
                    </a:lnTo>
                    <a:lnTo>
                      <a:pt x="26" y="5"/>
                    </a:lnTo>
                    <a:lnTo>
                      <a:pt x="19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1962153" y="4217997"/>
                <a:ext cx="52388" cy="61913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2159004" y="4165609"/>
                <a:ext cx="41275" cy="60325"/>
              </a:xfrm>
              <a:custGeom>
                <a:avLst/>
                <a:gdLst>
                  <a:gd name="T0" fmla="*/ 0 w 26"/>
                  <a:gd name="T1" fmla="*/ 5 h 38"/>
                  <a:gd name="T2" fmla="*/ 19 w 26"/>
                  <a:gd name="T3" fmla="*/ 38 h 38"/>
                  <a:gd name="T4" fmla="*/ 26 w 26"/>
                  <a:gd name="T5" fmla="*/ 33 h 38"/>
                  <a:gd name="T6" fmla="*/ 7 w 26"/>
                  <a:gd name="T7" fmla="*/ 0 h 38"/>
                  <a:gd name="T8" fmla="*/ 0 w 26"/>
                  <a:gd name="T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0" y="5"/>
                    </a:moveTo>
                    <a:lnTo>
                      <a:pt x="19" y="38"/>
                    </a:lnTo>
                    <a:lnTo>
                      <a:pt x="26" y="33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2292354" y="4037021"/>
                <a:ext cx="57150" cy="41275"/>
              </a:xfrm>
              <a:custGeom>
                <a:avLst/>
                <a:gdLst>
                  <a:gd name="T0" fmla="*/ 0 w 36"/>
                  <a:gd name="T1" fmla="*/ 7 h 26"/>
                  <a:gd name="T2" fmla="*/ 31 w 36"/>
                  <a:gd name="T3" fmla="*/ 26 h 26"/>
                  <a:gd name="T4" fmla="*/ 36 w 36"/>
                  <a:gd name="T5" fmla="*/ 19 h 26"/>
                  <a:gd name="T6" fmla="*/ 2 w 36"/>
                  <a:gd name="T7" fmla="*/ 0 h 26"/>
                  <a:gd name="T8" fmla="*/ 0 w 36"/>
                  <a:gd name="T9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7"/>
                    </a:moveTo>
                    <a:lnTo>
                      <a:pt x="31" y="26"/>
                    </a:lnTo>
                    <a:lnTo>
                      <a:pt x="36" y="19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341566" y="3838583"/>
                <a:ext cx="60325" cy="53975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2292354" y="3652846"/>
                <a:ext cx="57150" cy="42863"/>
              </a:xfrm>
              <a:custGeom>
                <a:avLst/>
                <a:gdLst>
                  <a:gd name="T0" fmla="*/ 0 w 36"/>
                  <a:gd name="T1" fmla="*/ 19 h 27"/>
                  <a:gd name="T2" fmla="*/ 2 w 36"/>
                  <a:gd name="T3" fmla="*/ 27 h 27"/>
                  <a:gd name="T4" fmla="*/ 36 w 36"/>
                  <a:gd name="T5" fmla="*/ 7 h 27"/>
                  <a:gd name="T6" fmla="*/ 31 w 36"/>
                  <a:gd name="T7" fmla="*/ 0 h 27"/>
                  <a:gd name="T8" fmla="*/ 0 w 3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7">
                    <a:moveTo>
                      <a:pt x="0" y="19"/>
                    </a:moveTo>
                    <a:lnTo>
                      <a:pt x="2" y="27"/>
                    </a:lnTo>
                    <a:lnTo>
                      <a:pt x="36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2159004" y="3505208"/>
                <a:ext cx="41275" cy="57150"/>
              </a:xfrm>
              <a:custGeom>
                <a:avLst/>
                <a:gdLst>
                  <a:gd name="T0" fmla="*/ 0 w 26"/>
                  <a:gd name="T1" fmla="*/ 34 h 36"/>
                  <a:gd name="T2" fmla="*/ 7 w 26"/>
                  <a:gd name="T3" fmla="*/ 36 h 36"/>
                  <a:gd name="T4" fmla="*/ 26 w 26"/>
                  <a:gd name="T5" fmla="*/ 5 h 36"/>
                  <a:gd name="T6" fmla="*/ 19 w 26"/>
                  <a:gd name="T7" fmla="*/ 0 h 36"/>
                  <a:gd name="T8" fmla="*/ 0 w 2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6">
                    <a:moveTo>
                      <a:pt x="0" y="34"/>
                    </a:moveTo>
                    <a:lnTo>
                      <a:pt x="7" y="36"/>
                    </a:lnTo>
                    <a:lnTo>
                      <a:pt x="26" y="5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447902" y="2748197"/>
            <a:ext cx="2339102" cy="2237537"/>
            <a:chOff x="2933552" y="2748197"/>
            <a:chExt cx="2339102" cy="2237537"/>
          </a:xfrm>
        </p:grpSpPr>
        <p:grpSp>
          <p:nvGrpSpPr>
            <p:cNvPr id="31" name="组合 30"/>
            <p:cNvGrpSpPr/>
            <p:nvPr/>
          </p:nvGrpSpPr>
          <p:grpSpPr>
            <a:xfrm>
              <a:off x="3421165" y="2748197"/>
              <a:ext cx="1363876" cy="1432162"/>
              <a:chOff x="4724400" y="1038225"/>
              <a:chExt cx="1173163" cy="1231901"/>
            </a:xfrm>
          </p:grpSpPr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5837238" y="1311275"/>
                <a:ext cx="60325" cy="9588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5495925" y="1038225"/>
                <a:ext cx="182563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4"/>
              <p:cNvSpPr/>
              <p:nvPr/>
            </p:nvSpPr>
            <p:spPr bwMode="auto">
              <a:xfrm>
                <a:off x="4724400" y="1258888"/>
                <a:ext cx="1074738" cy="1011238"/>
              </a:xfrm>
              <a:custGeom>
                <a:avLst/>
                <a:gdLst>
                  <a:gd name="T0" fmla="*/ 242 w 284"/>
                  <a:gd name="T1" fmla="*/ 0 h 267"/>
                  <a:gd name="T2" fmla="*/ 204 w 284"/>
                  <a:gd name="T3" fmla="*/ 17 h 267"/>
                  <a:gd name="T4" fmla="*/ 167 w 284"/>
                  <a:gd name="T5" fmla="*/ 53 h 267"/>
                  <a:gd name="T6" fmla="*/ 112 w 284"/>
                  <a:gd name="T7" fmla="*/ 58 h 267"/>
                  <a:gd name="T8" fmla="*/ 112 w 284"/>
                  <a:gd name="T9" fmla="*/ 76 h 267"/>
                  <a:gd name="T10" fmla="*/ 172 w 284"/>
                  <a:gd name="T11" fmla="*/ 76 h 267"/>
                  <a:gd name="T12" fmla="*/ 214 w 284"/>
                  <a:gd name="T13" fmla="*/ 47 h 267"/>
                  <a:gd name="T14" fmla="*/ 214 w 284"/>
                  <a:gd name="T15" fmla="*/ 107 h 267"/>
                  <a:gd name="T16" fmla="*/ 203 w 284"/>
                  <a:gd name="T17" fmla="*/ 111 h 267"/>
                  <a:gd name="T18" fmla="*/ 203 w 284"/>
                  <a:gd name="T19" fmla="*/ 86 h 267"/>
                  <a:gd name="T20" fmla="*/ 0 w 284"/>
                  <a:gd name="T21" fmla="*/ 86 h 267"/>
                  <a:gd name="T22" fmla="*/ 0 w 284"/>
                  <a:gd name="T23" fmla="*/ 267 h 267"/>
                  <a:gd name="T24" fmla="*/ 203 w 284"/>
                  <a:gd name="T25" fmla="*/ 267 h 267"/>
                  <a:gd name="T26" fmla="*/ 203 w 284"/>
                  <a:gd name="T27" fmla="*/ 163 h 267"/>
                  <a:gd name="T28" fmla="*/ 246 w 284"/>
                  <a:gd name="T29" fmla="*/ 163 h 267"/>
                  <a:gd name="T30" fmla="*/ 283 w 284"/>
                  <a:gd name="T31" fmla="*/ 124 h 267"/>
                  <a:gd name="T32" fmla="*/ 283 w 284"/>
                  <a:gd name="T33" fmla="*/ 39 h 267"/>
                  <a:gd name="T34" fmla="*/ 242 w 284"/>
                  <a:gd name="T3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4" h="267">
                    <a:moveTo>
                      <a:pt x="242" y="0"/>
                    </a:moveTo>
                    <a:cubicBezTo>
                      <a:pt x="242" y="0"/>
                      <a:pt x="223" y="0"/>
                      <a:pt x="204" y="17"/>
                    </a:cubicBezTo>
                    <a:cubicBezTo>
                      <a:pt x="185" y="34"/>
                      <a:pt x="167" y="53"/>
                      <a:pt x="167" y="53"/>
                    </a:cubicBezTo>
                    <a:cubicBezTo>
                      <a:pt x="112" y="58"/>
                      <a:pt x="112" y="58"/>
                      <a:pt x="112" y="58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214" y="47"/>
                      <a:pt x="214" y="47"/>
                      <a:pt x="214" y="47"/>
                    </a:cubicBezTo>
                    <a:cubicBezTo>
                      <a:pt x="214" y="107"/>
                      <a:pt x="214" y="107"/>
                      <a:pt x="214" y="107"/>
                    </a:cubicBezTo>
                    <a:cubicBezTo>
                      <a:pt x="203" y="111"/>
                      <a:pt x="203" y="111"/>
                      <a:pt x="203" y="111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03" y="267"/>
                      <a:pt x="203" y="267"/>
                      <a:pt x="203" y="267"/>
                    </a:cubicBezTo>
                    <a:cubicBezTo>
                      <a:pt x="203" y="163"/>
                      <a:pt x="203" y="163"/>
                      <a:pt x="203" y="163"/>
                    </a:cubicBezTo>
                    <a:cubicBezTo>
                      <a:pt x="246" y="163"/>
                      <a:pt x="246" y="163"/>
                      <a:pt x="246" y="163"/>
                    </a:cubicBezTo>
                    <a:cubicBezTo>
                      <a:pt x="246" y="163"/>
                      <a:pt x="283" y="163"/>
                      <a:pt x="283" y="124"/>
                    </a:cubicBezTo>
                    <a:cubicBezTo>
                      <a:pt x="283" y="92"/>
                      <a:pt x="283" y="39"/>
                      <a:pt x="283" y="39"/>
                    </a:cubicBezTo>
                    <a:cubicBezTo>
                      <a:pt x="283" y="39"/>
                      <a:pt x="284" y="1"/>
                      <a:pt x="242" y="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773613" y="1508125"/>
                <a:ext cx="282575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773613" y="1387475"/>
                <a:ext cx="282575" cy="3333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4773613" y="1262063"/>
                <a:ext cx="282575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4773613" y="1141413"/>
                <a:ext cx="282575" cy="3333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4730750" y="1447800"/>
                <a:ext cx="284163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4730750" y="1322388"/>
                <a:ext cx="284163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4730750" y="1201738"/>
                <a:ext cx="284163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2"/>
              <p:cNvSpPr/>
              <p:nvPr/>
            </p:nvSpPr>
            <p:spPr bwMode="auto">
              <a:xfrm>
                <a:off x="5197475" y="1316038"/>
                <a:ext cx="79375" cy="131763"/>
              </a:xfrm>
              <a:custGeom>
                <a:avLst/>
                <a:gdLst>
                  <a:gd name="T0" fmla="*/ 50 w 50"/>
                  <a:gd name="T1" fmla="*/ 7 h 83"/>
                  <a:gd name="T2" fmla="*/ 28 w 50"/>
                  <a:gd name="T3" fmla="*/ 0 h 83"/>
                  <a:gd name="T4" fmla="*/ 0 w 50"/>
                  <a:gd name="T5" fmla="*/ 83 h 83"/>
                  <a:gd name="T6" fmla="*/ 26 w 50"/>
                  <a:gd name="T7" fmla="*/ 81 h 83"/>
                  <a:gd name="T8" fmla="*/ 50 w 50"/>
                  <a:gd name="T9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3">
                    <a:moveTo>
                      <a:pt x="50" y="7"/>
                    </a:moveTo>
                    <a:lnTo>
                      <a:pt x="28" y="0"/>
                    </a:lnTo>
                    <a:lnTo>
                      <a:pt x="0" y="83"/>
                    </a:lnTo>
                    <a:lnTo>
                      <a:pt x="26" y="81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2933552" y="446251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43A5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几乎没有锻炼</a:t>
              </a: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781021" y="549391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存在不足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268780" y="550026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设计行动</a:t>
            </a:r>
          </a:p>
        </p:txBody>
      </p:sp>
      <p:sp>
        <p:nvSpPr>
          <p:cNvPr id="75" name="任意多边形 74"/>
          <p:cNvSpPr/>
          <p:nvPr/>
        </p:nvSpPr>
        <p:spPr>
          <a:xfrm rot="5400000">
            <a:off x="5990727" y="4960287"/>
            <a:ext cx="361217" cy="1902952"/>
          </a:xfrm>
          <a:custGeom>
            <a:avLst/>
            <a:gdLst>
              <a:gd name="connsiteX0" fmla="*/ 0 w 361217"/>
              <a:gd name="connsiteY0" fmla="*/ 311394 h 1902952"/>
              <a:gd name="connsiteX1" fmla="*/ 180609 w 361217"/>
              <a:gd name="connsiteY1" fmla="*/ 0 h 1902952"/>
              <a:gd name="connsiteX2" fmla="*/ 361217 w 361217"/>
              <a:gd name="connsiteY2" fmla="*/ 311394 h 1902952"/>
              <a:gd name="connsiteX3" fmla="*/ 226065 w 361217"/>
              <a:gd name="connsiteY3" fmla="*/ 311394 h 1902952"/>
              <a:gd name="connsiteX4" fmla="*/ 175006 w 361217"/>
              <a:gd name="connsiteY4" fmla="*/ 1902952 h 1902952"/>
              <a:gd name="connsiteX5" fmla="*/ 123948 w 361217"/>
              <a:gd name="connsiteY5" fmla="*/ 311394 h 190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17" h="1902952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avLst/>
            <a:gdLst>
              <a:gd name="connsiteX0" fmla="*/ 0 w 303678"/>
              <a:gd name="connsiteY0" fmla="*/ 0 h 228600"/>
              <a:gd name="connsiteX1" fmla="*/ 303678 w 303678"/>
              <a:gd name="connsiteY1" fmla="*/ 0 h 228600"/>
              <a:gd name="connsiteX2" fmla="*/ 303678 w 303678"/>
              <a:gd name="connsiteY2" fmla="*/ 228600 h 228600"/>
              <a:gd name="connsiteX3" fmla="*/ 0 w 303678"/>
              <a:gd name="connsiteY3" fmla="*/ 228600 h 228600"/>
              <a:gd name="connsiteX4" fmla="*/ 0 w 303678"/>
              <a:gd name="connsiteY4" fmla="*/ 0 h 228600"/>
              <a:gd name="connsiteX0-1" fmla="*/ 0 w 303678"/>
              <a:gd name="connsiteY0-2" fmla="*/ 0 h 228600"/>
              <a:gd name="connsiteX1-3" fmla="*/ 303678 w 303678"/>
              <a:gd name="connsiteY1-4" fmla="*/ 0 h 228600"/>
              <a:gd name="connsiteX2-5" fmla="*/ 0 w 303678"/>
              <a:gd name="connsiteY2-6" fmla="*/ 228600 h 228600"/>
              <a:gd name="connsiteX3-7" fmla="*/ 0 w 303678"/>
              <a:gd name="connsiteY3-8" fmla="*/ 0 h 22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678" h="228600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avLst/>
            <a:gdLst>
              <a:gd name="connsiteX0" fmla="*/ 0 w 7752228"/>
              <a:gd name="connsiteY0" fmla="*/ 0 h 899885"/>
              <a:gd name="connsiteX1" fmla="*/ 7752228 w 7752228"/>
              <a:gd name="connsiteY1" fmla="*/ 0 h 899885"/>
              <a:gd name="connsiteX2" fmla="*/ 7752228 w 7752228"/>
              <a:gd name="connsiteY2" fmla="*/ 899885 h 899885"/>
              <a:gd name="connsiteX3" fmla="*/ 0 w 7752228"/>
              <a:gd name="connsiteY3" fmla="*/ 899885 h 899885"/>
              <a:gd name="connsiteX4" fmla="*/ 0 w 7752228"/>
              <a:gd name="connsiteY4" fmla="*/ 0 h 899885"/>
              <a:gd name="connsiteX0-1" fmla="*/ 0 w 7752228"/>
              <a:gd name="connsiteY0-2" fmla="*/ 0 h 899885"/>
              <a:gd name="connsiteX1-3" fmla="*/ 7752228 w 7752228"/>
              <a:gd name="connsiteY1-4" fmla="*/ 0 h 899885"/>
              <a:gd name="connsiteX2-5" fmla="*/ 7460342 w 7752228"/>
              <a:gd name="connsiteY2-6" fmla="*/ 464457 h 899885"/>
              <a:gd name="connsiteX3-7" fmla="*/ 7752228 w 7752228"/>
              <a:gd name="connsiteY3-8" fmla="*/ 899885 h 899885"/>
              <a:gd name="connsiteX4-9" fmla="*/ 0 w 7752228"/>
              <a:gd name="connsiteY4-10" fmla="*/ 899885 h 899885"/>
              <a:gd name="connsiteX5" fmla="*/ 0 w 7752228"/>
              <a:gd name="connsiteY5" fmla="*/ 0 h 899885"/>
              <a:gd name="connsiteX0-11" fmla="*/ 0 w 7752228"/>
              <a:gd name="connsiteY0-12" fmla="*/ 0 h 899885"/>
              <a:gd name="connsiteX1-13" fmla="*/ 7752228 w 7752228"/>
              <a:gd name="connsiteY1-14" fmla="*/ 0 h 899885"/>
              <a:gd name="connsiteX2-15" fmla="*/ 7460342 w 7752228"/>
              <a:gd name="connsiteY2-16" fmla="*/ 464457 h 899885"/>
              <a:gd name="connsiteX3-17" fmla="*/ 7752228 w 7752228"/>
              <a:gd name="connsiteY3-18" fmla="*/ 899885 h 899885"/>
              <a:gd name="connsiteX4-19" fmla="*/ 0 w 7752228"/>
              <a:gd name="connsiteY4-20" fmla="*/ 899885 h 899885"/>
              <a:gd name="connsiteX5-21" fmla="*/ 0 w 7752228"/>
              <a:gd name="connsiteY5-22" fmla="*/ 0 h 899885"/>
              <a:gd name="connsiteX0-23" fmla="*/ 0 w 7752228"/>
              <a:gd name="connsiteY0-24" fmla="*/ 0 h 899885"/>
              <a:gd name="connsiteX1-25" fmla="*/ 7752228 w 7752228"/>
              <a:gd name="connsiteY1-26" fmla="*/ 0 h 899885"/>
              <a:gd name="connsiteX2-27" fmla="*/ 7460342 w 7752228"/>
              <a:gd name="connsiteY2-28" fmla="*/ 464457 h 899885"/>
              <a:gd name="connsiteX3-29" fmla="*/ 7752228 w 7752228"/>
              <a:gd name="connsiteY3-30" fmla="*/ 899885 h 899885"/>
              <a:gd name="connsiteX4-31" fmla="*/ 0 w 7752228"/>
              <a:gd name="connsiteY4-32" fmla="*/ 899885 h 899885"/>
              <a:gd name="connsiteX5-33" fmla="*/ 0 w 7752228"/>
              <a:gd name="connsiteY5-34" fmla="*/ 0 h 899885"/>
              <a:gd name="connsiteX0-35" fmla="*/ 0 w 7752228"/>
              <a:gd name="connsiteY0-36" fmla="*/ 0 h 899885"/>
              <a:gd name="connsiteX1-37" fmla="*/ 7752228 w 7752228"/>
              <a:gd name="connsiteY1-38" fmla="*/ 0 h 899885"/>
              <a:gd name="connsiteX2-39" fmla="*/ 7460342 w 7752228"/>
              <a:gd name="connsiteY2-40" fmla="*/ 464457 h 899885"/>
              <a:gd name="connsiteX3-41" fmla="*/ 7752228 w 7752228"/>
              <a:gd name="connsiteY3-42" fmla="*/ 899885 h 899885"/>
              <a:gd name="connsiteX4-43" fmla="*/ 0 w 7752228"/>
              <a:gd name="connsiteY4-44" fmla="*/ 899885 h 899885"/>
              <a:gd name="connsiteX5-45" fmla="*/ 0 w 7752228"/>
              <a:gd name="connsiteY5-46" fmla="*/ 0 h 899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752228" h="899885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91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联系实际</a:t>
            </a: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</a:t>
            </a:r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1690982" y="445984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很少与家人沟通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2294007" y="2689919"/>
            <a:ext cx="1492125" cy="1615097"/>
            <a:chOff x="6062666" y="930276"/>
            <a:chExt cx="1290635" cy="1396999"/>
          </a:xfrm>
        </p:grpSpPr>
        <p:sp>
          <p:nvSpPr>
            <p:cNvPr id="77" name="Freeform 15"/>
            <p:cNvSpPr/>
            <p:nvPr/>
          </p:nvSpPr>
          <p:spPr bwMode="auto">
            <a:xfrm>
              <a:off x="6661156" y="930276"/>
              <a:ext cx="358776" cy="287337"/>
            </a:xfrm>
            <a:custGeom>
              <a:avLst/>
              <a:gdLst>
                <a:gd name="T0" fmla="*/ 66 w 95"/>
                <a:gd name="T1" fmla="*/ 33 h 76"/>
                <a:gd name="T2" fmla="*/ 67 w 95"/>
                <a:gd name="T3" fmla="*/ 18 h 76"/>
                <a:gd name="T4" fmla="*/ 53 w 95"/>
                <a:gd name="T5" fmla="*/ 18 h 76"/>
                <a:gd name="T6" fmla="*/ 42 w 95"/>
                <a:gd name="T7" fmla="*/ 2 h 76"/>
                <a:gd name="T8" fmla="*/ 28 w 95"/>
                <a:gd name="T9" fmla="*/ 14 h 76"/>
                <a:gd name="T10" fmla="*/ 7 w 95"/>
                <a:gd name="T11" fmla="*/ 17 h 76"/>
                <a:gd name="T12" fmla="*/ 13 w 95"/>
                <a:gd name="T13" fmla="*/ 35 h 76"/>
                <a:gd name="T14" fmla="*/ 1 w 95"/>
                <a:gd name="T15" fmla="*/ 48 h 76"/>
                <a:gd name="T16" fmla="*/ 15 w 95"/>
                <a:gd name="T17" fmla="*/ 58 h 76"/>
                <a:gd name="T18" fmla="*/ 23 w 95"/>
                <a:gd name="T19" fmla="*/ 73 h 76"/>
                <a:gd name="T20" fmla="*/ 36 w 95"/>
                <a:gd name="T21" fmla="*/ 67 h 76"/>
                <a:gd name="T22" fmla="*/ 49 w 95"/>
                <a:gd name="T23" fmla="*/ 74 h 76"/>
                <a:gd name="T24" fmla="*/ 58 w 95"/>
                <a:gd name="T25" fmla="*/ 63 h 76"/>
                <a:gd name="T26" fmla="*/ 95 w 95"/>
                <a:gd name="T27" fmla="*/ 76 h 76"/>
                <a:gd name="T28" fmla="*/ 65 w 95"/>
                <a:gd name="T29" fmla="*/ 50 h 76"/>
                <a:gd name="T30" fmla="*/ 74 w 95"/>
                <a:gd name="T31" fmla="*/ 42 h 76"/>
                <a:gd name="T32" fmla="*/ 66 w 95"/>
                <a:gd name="T33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76">
                  <a:moveTo>
                    <a:pt x="66" y="33"/>
                  </a:moveTo>
                  <a:cubicBezTo>
                    <a:pt x="66" y="33"/>
                    <a:pt x="73" y="26"/>
                    <a:pt x="67" y="18"/>
                  </a:cubicBezTo>
                  <a:cubicBezTo>
                    <a:pt x="67" y="18"/>
                    <a:pt x="61" y="12"/>
                    <a:pt x="53" y="18"/>
                  </a:cubicBezTo>
                  <a:cubicBezTo>
                    <a:pt x="53" y="18"/>
                    <a:pt x="55" y="5"/>
                    <a:pt x="42" y="2"/>
                  </a:cubicBezTo>
                  <a:cubicBezTo>
                    <a:pt x="42" y="2"/>
                    <a:pt x="30" y="0"/>
                    <a:pt x="28" y="14"/>
                  </a:cubicBezTo>
                  <a:cubicBezTo>
                    <a:pt x="28" y="14"/>
                    <a:pt x="14" y="5"/>
                    <a:pt x="7" y="17"/>
                  </a:cubicBezTo>
                  <a:cubicBezTo>
                    <a:pt x="7" y="17"/>
                    <a:pt x="1" y="27"/>
                    <a:pt x="13" y="35"/>
                  </a:cubicBezTo>
                  <a:cubicBezTo>
                    <a:pt x="13" y="35"/>
                    <a:pt x="0" y="36"/>
                    <a:pt x="1" y="48"/>
                  </a:cubicBezTo>
                  <a:cubicBezTo>
                    <a:pt x="1" y="48"/>
                    <a:pt x="2" y="59"/>
                    <a:pt x="15" y="58"/>
                  </a:cubicBezTo>
                  <a:cubicBezTo>
                    <a:pt x="15" y="58"/>
                    <a:pt x="11" y="70"/>
                    <a:pt x="23" y="73"/>
                  </a:cubicBezTo>
                  <a:cubicBezTo>
                    <a:pt x="23" y="73"/>
                    <a:pt x="33" y="75"/>
                    <a:pt x="36" y="67"/>
                  </a:cubicBezTo>
                  <a:cubicBezTo>
                    <a:pt x="36" y="67"/>
                    <a:pt x="39" y="76"/>
                    <a:pt x="49" y="74"/>
                  </a:cubicBezTo>
                  <a:cubicBezTo>
                    <a:pt x="59" y="73"/>
                    <a:pt x="58" y="63"/>
                    <a:pt x="58" y="63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73" y="49"/>
                    <a:pt x="74" y="42"/>
                  </a:cubicBezTo>
                  <a:cubicBezTo>
                    <a:pt x="74" y="42"/>
                    <a:pt x="75" y="34"/>
                    <a:pt x="66" y="33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6"/>
            <p:cNvSpPr/>
            <p:nvPr/>
          </p:nvSpPr>
          <p:spPr bwMode="auto">
            <a:xfrm>
              <a:off x="6062666" y="1474787"/>
              <a:ext cx="779463" cy="846137"/>
            </a:xfrm>
            <a:custGeom>
              <a:avLst/>
              <a:gdLst>
                <a:gd name="T0" fmla="*/ 170 w 206"/>
                <a:gd name="T1" fmla="*/ 52 h 224"/>
                <a:gd name="T2" fmla="*/ 155 w 206"/>
                <a:gd name="T3" fmla="*/ 28 h 224"/>
                <a:gd name="T4" fmla="*/ 115 w 206"/>
                <a:gd name="T5" fmla="*/ 4 h 224"/>
                <a:gd name="T6" fmla="*/ 64 w 206"/>
                <a:gd name="T7" fmla="*/ 22 h 224"/>
                <a:gd name="T8" fmla="*/ 32 w 206"/>
                <a:gd name="T9" fmla="*/ 51 h 224"/>
                <a:gd name="T10" fmla="*/ 7 w 206"/>
                <a:gd name="T11" fmla="*/ 95 h 224"/>
                <a:gd name="T12" fmla="*/ 20 w 206"/>
                <a:gd name="T13" fmla="*/ 102 h 224"/>
                <a:gd name="T14" fmla="*/ 49 w 206"/>
                <a:gd name="T15" fmla="*/ 64 h 224"/>
                <a:gd name="T16" fmla="*/ 80 w 206"/>
                <a:gd name="T17" fmla="*/ 43 h 224"/>
                <a:gd name="T18" fmla="*/ 66 w 206"/>
                <a:gd name="T19" fmla="*/ 110 h 224"/>
                <a:gd name="T20" fmla="*/ 49 w 206"/>
                <a:gd name="T21" fmla="*/ 163 h 224"/>
                <a:gd name="T22" fmla="*/ 0 w 206"/>
                <a:gd name="T23" fmla="*/ 208 h 224"/>
                <a:gd name="T24" fmla="*/ 11 w 206"/>
                <a:gd name="T25" fmla="*/ 222 h 224"/>
                <a:gd name="T26" fmla="*/ 73 w 206"/>
                <a:gd name="T27" fmla="*/ 180 h 224"/>
                <a:gd name="T28" fmla="*/ 99 w 206"/>
                <a:gd name="T29" fmla="*/ 139 h 224"/>
                <a:gd name="T30" fmla="*/ 145 w 206"/>
                <a:gd name="T31" fmla="*/ 168 h 224"/>
                <a:gd name="T32" fmla="*/ 181 w 206"/>
                <a:gd name="T33" fmla="*/ 224 h 224"/>
                <a:gd name="T34" fmla="*/ 196 w 206"/>
                <a:gd name="T35" fmla="*/ 216 h 224"/>
                <a:gd name="T36" fmla="*/ 170 w 206"/>
                <a:gd name="T37" fmla="*/ 154 h 224"/>
                <a:gd name="T38" fmla="*/ 125 w 206"/>
                <a:gd name="T39" fmla="*/ 113 h 224"/>
                <a:gd name="T40" fmla="*/ 138 w 206"/>
                <a:gd name="T41" fmla="*/ 50 h 224"/>
                <a:gd name="T42" fmla="*/ 178 w 206"/>
                <a:gd name="T43" fmla="*/ 77 h 224"/>
                <a:gd name="T44" fmla="*/ 206 w 206"/>
                <a:gd name="T45" fmla="*/ 22 h 224"/>
                <a:gd name="T46" fmla="*/ 192 w 206"/>
                <a:gd name="T47" fmla="*/ 15 h 224"/>
                <a:gd name="T48" fmla="*/ 170 w 206"/>
                <a:gd name="T49" fmla="*/ 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" h="224">
                  <a:moveTo>
                    <a:pt x="170" y="52"/>
                  </a:moveTo>
                  <a:cubicBezTo>
                    <a:pt x="155" y="28"/>
                    <a:pt x="155" y="28"/>
                    <a:pt x="155" y="28"/>
                  </a:cubicBezTo>
                  <a:cubicBezTo>
                    <a:pt x="139" y="4"/>
                    <a:pt x="115" y="4"/>
                    <a:pt x="115" y="4"/>
                  </a:cubicBezTo>
                  <a:cubicBezTo>
                    <a:pt x="90" y="0"/>
                    <a:pt x="64" y="22"/>
                    <a:pt x="64" y="22"/>
                  </a:cubicBezTo>
                  <a:cubicBezTo>
                    <a:pt x="64" y="22"/>
                    <a:pt x="50" y="30"/>
                    <a:pt x="32" y="51"/>
                  </a:cubicBezTo>
                  <a:cubicBezTo>
                    <a:pt x="15" y="73"/>
                    <a:pt x="7" y="95"/>
                    <a:pt x="7" y="95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222"/>
                    <a:pt x="11" y="222"/>
                    <a:pt x="11" y="222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58" y="89"/>
                    <a:pt x="178" y="77"/>
                  </a:cubicBezTo>
                  <a:cubicBezTo>
                    <a:pt x="196" y="65"/>
                    <a:pt x="206" y="22"/>
                    <a:pt x="206" y="22"/>
                  </a:cubicBezTo>
                  <a:cubicBezTo>
                    <a:pt x="192" y="15"/>
                    <a:pt x="192" y="15"/>
                    <a:pt x="192" y="15"/>
                  </a:cubicBezTo>
                  <a:lnTo>
                    <a:pt x="170" y="52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"/>
            <p:cNvSpPr/>
            <p:nvPr/>
          </p:nvSpPr>
          <p:spPr bwMode="auto">
            <a:xfrm>
              <a:off x="6442079" y="1281113"/>
              <a:ext cx="177800" cy="174625"/>
            </a:xfrm>
            <a:custGeom>
              <a:avLst/>
              <a:gdLst>
                <a:gd name="T0" fmla="*/ 47 w 47"/>
                <a:gd name="T1" fmla="*/ 22 h 46"/>
                <a:gd name="T2" fmla="*/ 23 w 47"/>
                <a:gd name="T3" fmla="*/ 0 h 46"/>
                <a:gd name="T4" fmla="*/ 1 w 47"/>
                <a:gd name="T5" fmla="*/ 24 h 46"/>
                <a:gd name="T6" fmla="*/ 24 w 47"/>
                <a:gd name="T7" fmla="*/ 46 h 46"/>
                <a:gd name="T8" fmla="*/ 47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0" y="1"/>
                    <a:pt x="0" y="11"/>
                    <a:pt x="1" y="24"/>
                  </a:cubicBezTo>
                  <a:cubicBezTo>
                    <a:pt x="1" y="36"/>
                    <a:pt x="12" y="46"/>
                    <a:pt x="24" y="46"/>
                  </a:cubicBezTo>
                  <a:cubicBezTo>
                    <a:pt x="37" y="46"/>
                    <a:pt x="47" y="35"/>
                    <a:pt x="47" y="22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"/>
            <p:cNvSpPr/>
            <p:nvPr/>
          </p:nvSpPr>
          <p:spPr bwMode="auto">
            <a:xfrm>
              <a:off x="7065967" y="1187450"/>
              <a:ext cx="177800" cy="177800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1 h 47"/>
                <a:gd name="T4" fmla="*/ 1 w 47"/>
                <a:gd name="T5" fmla="*/ 24 h 47"/>
                <a:gd name="T6" fmla="*/ 24 w 47"/>
                <a:gd name="T7" fmla="*/ 46 h 47"/>
                <a:gd name="T8" fmla="*/ 47 w 47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6" y="10"/>
                    <a:pt x="36" y="0"/>
                    <a:pt x="23" y="1"/>
                  </a:cubicBezTo>
                  <a:cubicBezTo>
                    <a:pt x="10" y="1"/>
                    <a:pt x="0" y="11"/>
                    <a:pt x="1" y="24"/>
                  </a:cubicBezTo>
                  <a:cubicBezTo>
                    <a:pt x="1" y="37"/>
                    <a:pt x="12" y="47"/>
                    <a:pt x="24" y="46"/>
                  </a:cubicBezTo>
                  <a:cubicBezTo>
                    <a:pt x="37" y="46"/>
                    <a:pt x="47" y="35"/>
                    <a:pt x="47" y="23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>
              <a:off x="6335717" y="1141413"/>
              <a:ext cx="90488" cy="106362"/>
            </a:xfrm>
            <a:custGeom>
              <a:avLst/>
              <a:gdLst>
                <a:gd name="T0" fmla="*/ 4 w 24"/>
                <a:gd name="T1" fmla="*/ 13 h 28"/>
                <a:gd name="T2" fmla="*/ 4 w 24"/>
                <a:gd name="T3" fmla="*/ 2 h 28"/>
                <a:gd name="T4" fmla="*/ 14 w 24"/>
                <a:gd name="T5" fmla="*/ 6 h 28"/>
                <a:gd name="T6" fmla="*/ 24 w 24"/>
                <a:gd name="T7" fmla="*/ 28 h 28"/>
                <a:gd name="T8" fmla="*/ 4 w 24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4" y="13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4" y="6"/>
                  </a:cubicBezTo>
                  <a:cubicBezTo>
                    <a:pt x="18" y="11"/>
                    <a:pt x="24" y="28"/>
                    <a:pt x="24" y="28"/>
                  </a:cubicBezTo>
                  <a:cubicBezTo>
                    <a:pt x="24" y="28"/>
                    <a:pt x="8" y="18"/>
                    <a:pt x="4" y="13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6229356" y="1236663"/>
              <a:ext cx="120650" cy="63500"/>
            </a:xfrm>
            <a:custGeom>
              <a:avLst/>
              <a:gdLst>
                <a:gd name="T0" fmla="*/ 7 w 32"/>
                <a:gd name="T1" fmla="*/ 14 h 17"/>
                <a:gd name="T2" fmla="*/ 1 w 32"/>
                <a:gd name="T3" fmla="*/ 5 h 17"/>
                <a:gd name="T4" fmla="*/ 12 w 32"/>
                <a:gd name="T5" fmla="*/ 3 h 17"/>
                <a:gd name="T6" fmla="*/ 32 w 32"/>
                <a:gd name="T7" fmla="*/ 17 h 17"/>
                <a:gd name="T8" fmla="*/ 7 w 32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7" y="14"/>
                  </a:moveTo>
                  <a:cubicBezTo>
                    <a:pt x="1" y="12"/>
                    <a:pt x="0" y="8"/>
                    <a:pt x="1" y="5"/>
                  </a:cubicBezTo>
                  <a:cubicBezTo>
                    <a:pt x="2" y="2"/>
                    <a:pt x="6" y="0"/>
                    <a:pt x="12" y="3"/>
                  </a:cubicBezTo>
                  <a:cubicBezTo>
                    <a:pt x="18" y="5"/>
                    <a:pt x="32" y="17"/>
                    <a:pt x="32" y="17"/>
                  </a:cubicBezTo>
                  <a:cubicBezTo>
                    <a:pt x="32" y="17"/>
                    <a:pt x="13" y="16"/>
                    <a:pt x="7" y="14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"/>
            <p:cNvSpPr/>
            <p:nvPr/>
          </p:nvSpPr>
          <p:spPr bwMode="auto">
            <a:xfrm>
              <a:off x="6956426" y="1406525"/>
              <a:ext cx="396875" cy="920750"/>
            </a:xfrm>
            <a:custGeom>
              <a:avLst/>
              <a:gdLst>
                <a:gd name="T0" fmla="*/ 82 w 105"/>
                <a:gd name="T1" fmla="*/ 2 h 244"/>
                <a:gd name="T2" fmla="*/ 68 w 105"/>
                <a:gd name="T3" fmla="*/ 0 h 244"/>
                <a:gd name="T4" fmla="*/ 53 w 105"/>
                <a:gd name="T5" fmla="*/ 0 h 244"/>
                <a:gd name="T6" fmla="*/ 38 w 105"/>
                <a:gd name="T7" fmla="*/ 0 h 244"/>
                <a:gd name="T8" fmla="*/ 23 w 105"/>
                <a:gd name="T9" fmla="*/ 2 h 244"/>
                <a:gd name="T10" fmla="*/ 4 w 105"/>
                <a:gd name="T11" fmla="*/ 44 h 244"/>
                <a:gd name="T12" fmla="*/ 8 w 105"/>
                <a:gd name="T13" fmla="*/ 117 h 244"/>
                <a:gd name="T14" fmla="*/ 23 w 105"/>
                <a:gd name="T15" fmla="*/ 117 h 244"/>
                <a:gd name="T16" fmla="*/ 14 w 105"/>
                <a:gd name="T17" fmla="*/ 161 h 244"/>
                <a:gd name="T18" fmla="*/ 28 w 105"/>
                <a:gd name="T19" fmla="*/ 161 h 244"/>
                <a:gd name="T20" fmla="*/ 38 w 105"/>
                <a:gd name="T21" fmla="*/ 244 h 244"/>
                <a:gd name="T22" fmla="*/ 51 w 105"/>
                <a:gd name="T23" fmla="*/ 244 h 244"/>
                <a:gd name="T24" fmla="*/ 51 w 105"/>
                <a:gd name="T25" fmla="*/ 161 h 244"/>
                <a:gd name="T26" fmla="*/ 55 w 105"/>
                <a:gd name="T27" fmla="*/ 161 h 244"/>
                <a:gd name="T28" fmla="*/ 55 w 105"/>
                <a:gd name="T29" fmla="*/ 244 h 244"/>
                <a:gd name="T30" fmla="*/ 67 w 105"/>
                <a:gd name="T31" fmla="*/ 244 h 244"/>
                <a:gd name="T32" fmla="*/ 77 w 105"/>
                <a:gd name="T33" fmla="*/ 161 h 244"/>
                <a:gd name="T34" fmla="*/ 92 w 105"/>
                <a:gd name="T35" fmla="*/ 161 h 244"/>
                <a:gd name="T36" fmla="*/ 82 w 105"/>
                <a:gd name="T37" fmla="*/ 117 h 244"/>
                <a:gd name="T38" fmla="*/ 97 w 105"/>
                <a:gd name="T39" fmla="*/ 117 h 244"/>
                <a:gd name="T40" fmla="*/ 102 w 105"/>
                <a:gd name="T41" fmla="*/ 44 h 244"/>
                <a:gd name="T42" fmla="*/ 82 w 105"/>
                <a:gd name="T43" fmla="*/ 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244">
                  <a:moveTo>
                    <a:pt x="82" y="2"/>
                  </a:moveTo>
                  <a:cubicBezTo>
                    <a:pt x="78" y="1"/>
                    <a:pt x="73" y="0"/>
                    <a:pt x="6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0"/>
                    <a:pt x="27" y="1"/>
                    <a:pt x="23" y="2"/>
                  </a:cubicBezTo>
                  <a:cubicBezTo>
                    <a:pt x="0" y="12"/>
                    <a:pt x="4" y="44"/>
                    <a:pt x="4" y="44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8" y="244"/>
                    <a:pt x="38" y="244"/>
                    <a:pt x="38" y="244"/>
                  </a:cubicBezTo>
                  <a:cubicBezTo>
                    <a:pt x="51" y="244"/>
                    <a:pt x="51" y="244"/>
                    <a:pt x="51" y="244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244"/>
                    <a:pt x="55" y="244"/>
                    <a:pt x="55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5" y="12"/>
                    <a:pt x="82" y="2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7448567" y="445538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3A5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没事常打电话回家聊聊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8607673" y="2727282"/>
            <a:ext cx="1457181" cy="1425618"/>
            <a:chOff x="4533900" y="3359150"/>
            <a:chExt cx="1758950" cy="1720851"/>
          </a:xfrm>
        </p:grpSpPr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5005388" y="3630613"/>
              <a:ext cx="627063" cy="625475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5727700" y="3709988"/>
              <a:ext cx="142875" cy="471488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39"/>
            <p:cNvSpPr>
              <a:spLocks noChangeArrowheads="1"/>
            </p:cNvSpPr>
            <p:nvPr/>
          </p:nvSpPr>
          <p:spPr bwMode="auto">
            <a:xfrm>
              <a:off x="5832475" y="3359150"/>
              <a:ext cx="38100" cy="296863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0"/>
            <p:cNvSpPr/>
            <p:nvPr/>
          </p:nvSpPr>
          <p:spPr bwMode="auto">
            <a:xfrm>
              <a:off x="4533900" y="3995738"/>
              <a:ext cx="1758950" cy="1084263"/>
            </a:xfrm>
            <a:custGeom>
              <a:avLst/>
              <a:gdLst>
                <a:gd name="T0" fmla="*/ 0 w 466"/>
                <a:gd name="T1" fmla="*/ 287 h 287"/>
                <a:gd name="T2" fmla="*/ 189 w 466"/>
                <a:gd name="T3" fmla="*/ 96 h 287"/>
                <a:gd name="T4" fmla="*/ 346 w 466"/>
                <a:gd name="T5" fmla="*/ 155 h 287"/>
                <a:gd name="T6" fmla="*/ 380 w 466"/>
                <a:gd name="T7" fmla="*/ 196 h 287"/>
                <a:gd name="T8" fmla="*/ 380 w 466"/>
                <a:gd name="T9" fmla="*/ 0 h 287"/>
                <a:gd name="T10" fmla="*/ 434 w 466"/>
                <a:gd name="T11" fmla="*/ 0 h 287"/>
                <a:gd name="T12" fmla="*/ 466 w 466"/>
                <a:gd name="T13" fmla="*/ 287 h 287"/>
                <a:gd name="T14" fmla="*/ 0 w 466"/>
                <a:gd name="T15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287">
                  <a:moveTo>
                    <a:pt x="0" y="287"/>
                  </a:moveTo>
                  <a:cubicBezTo>
                    <a:pt x="0" y="287"/>
                    <a:pt x="50" y="111"/>
                    <a:pt x="189" y="96"/>
                  </a:cubicBezTo>
                  <a:cubicBezTo>
                    <a:pt x="189" y="96"/>
                    <a:pt x="278" y="79"/>
                    <a:pt x="346" y="155"/>
                  </a:cubicBezTo>
                  <a:cubicBezTo>
                    <a:pt x="380" y="196"/>
                    <a:pt x="380" y="196"/>
                    <a:pt x="380" y="196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66" y="287"/>
                    <a:pt x="466" y="287"/>
                    <a:pt x="466" y="287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781021" y="549391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存在不足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68780" y="550026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设计行动</a:t>
            </a:r>
          </a:p>
        </p:txBody>
      </p:sp>
      <p:sp>
        <p:nvSpPr>
          <p:cNvPr id="28" name="任意多边形 27"/>
          <p:cNvSpPr/>
          <p:nvPr/>
        </p:nvSpPr>
        <p:spPr>
          <a:xfrm rot="5400000">
            <a:off x="5990727" y="4960287"/>
            <a:ext cx="361217" cy="1902952"/>
          </a:xfrm>
          <a:custGeom>
            <a:avLst/>
            <a:gdLst>
              <a:gd name="connsiteX0" fmla="*/ 0 w 361217"/>
              <a:gd name="connsiteY0" fmla="*/ 311394 h 1902952"/>
              <a:gd name="connsiteX1" fmla="*/ 180609 w 361217"/>
              <a:gd name="connsiteY1" fmla="*/ 0 h 1902952"/>
              <a:gd name="connsiteX2" fmla="*/ 361217 w 361217"/>
              <a:gd name="connsiteY2" fmla="*/ 311394 h 1902952"/>
              <a:gd name="connsiteX3" fmla="*/ 226065 w 361217"/>
              <a:gd name="connsiteY3" fmla="*/ 311394 h 1902952"/>
              <a:gd name="connsiteX4" fmla="*/ 175006 w 361217"/>
              <a:gd name="connsiteY4" fmla="*/ 1902952 h 1902952"/>
              <a:gd name="connsiteX5" fmla="*/ 123948 w 361217"/>
              <a:gd name="connsiteY5" fmla="*/ 311394 h 190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17" h="1902952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43A538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43A538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smtClean="0">
            <a:solidFill>
              <a:srgbClr val="43A538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43A538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宽屏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微软雅黑</vt:lpstr>
      <vt:lpstr>Calibri Light</vt:lpstr>
      <vt:lpstr>Calibri</vt:lpstr>
      <vt:lpstr>方正清刻本悦宋简体</vt:lpstr>
      <vt:lpstr>BlackJack</vt:lpstr>
      <vt:lpstr>Arial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394</cp:revision>
  <dcterms:created xsi:type="dcterms:W3CDTF">2014-03-15T01:22:00Z</dcterms:created>
  <dcterms:modified xsi:type="dcterms:W3CDTF">2021-01-05T11:08:37Z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