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60" r:id="rId2"/>
    <p:sldId id="261" r:id="rId3"/>
    <p:sldId id="271" r:id="rId4"/>
    <p:sldId id="258" r:id="rId5"/>
    <p:sldId id="262" r:id="rId6"/>
    <p:sldId id="269" r:id="rId7"/>
    <p:sldId id="273" r:id="rId8"/>
    <p:sldId id="274" r:id="rId9"/>
    <p:sldId id="263" r:id="rId10"/>
    <p:sldId id="265" r:id="rId11"/>
    <p:sldId id="266" r:id="rId12"/>
    <p:sldId id="267" r:id="rId13"/>
    <p:sldId id="275" r:id="rId14"/>
    <p:sldId id="257" r:id="rId15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B3"/>
    <a:srgbClr val="000000"/>
    <a:srgbClr val="232323"/>
    <a:srgbClr val="336181"/>
    <a:srgbClr val="702B00"/>
    <a:srgbClr val="8A3600"/>
    <a:srgbClr val="584300"/>
    <a:srgbClr val="007A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1" autoAdjust="0"/>
    <p:restoredTop sz="94660"/>
  </p:normalViewPr>
  <p:slideViewPr>
    <p:cSldViewPr>
      <p:cViewPr varScale="1">
        <p:scale>
          <a:sx n="85" d="100"/>
          <a:sy n="85" d="100"/>
        </p:scale>
        <p:origin x="222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#1">
  <dgm:title val=""/>
  <dgm:desc val=""/>
  <dgm:catLst>
    <dgm:cat type="accent1" pri="11400"/>
  </dgm:catLst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62A37B-3063-412B-A150-3209BF73C614}" type="doc">
      <dgm:prSet loTypeId="urn:microsoft.com/office/officeart/2005/8/layout/hProcess9#2" loCatId="process" qsTypeId="urn:microsoft.com/office/officeart/2005/8/quickstyle/simple1#4" qsCatId="simple" csTypeId="urn:microsoft.com/office/officeart/2005/8/colors/colorful1#2" csCatId="colorful" phldr="1"/>
      <dgm:spPr/>
    </dgm:pt>
    <dgm:pt modelId="{F306D154-9A80-4683-BA80-3C9A5AF40AF8}">
      <dgm:prSet phldrT="[文本]"/>
      <dgm:spPr/>
      <dgm:t>
        <a:bodyPr/>
        <a:lstStyle/>
        <a:p>
          <a:r>
            <a:rPr lang="zh-CN" altLang="en-US"/>
            <a:t>个人生涯规划</a:t>
          </a:r>
          <a:endParaRPr lang="zh-CN" altLang="en-US" dirty="0"/>
        </a:p>
      </dgm:t>
    </dgm:pt>
    <dgm:pt modelId="{A9A2F270-9A5B-4734-9540-9CBCDD8477AF}" type="parTrans" cxnId="{E5E06013-5C4D-42CC-92FA-3F7E1029C411}">
      <dgm:prSet/>
      <dgm:spPr/>
      <dgm:t>
        <a:bodyPr/>
        <a:lstStyle/>
        <a:p>
          <a:endParaRPr lang="zh-CN" altLang="en-US"/>
        </a:p>
      </dgm:t>
    </dgm:pt>
    <dgm:pt modelId="{3ACA5B7B-4E7E-46D3-AE5E-F227CC5DA0A6}" type="sibTrans" cxnId="{E5E06013-5C4D-42CC-92FA-3F7E1029C411}">
      <dgm:prSet/>
      <dgm:spPr/>
      <dgm:t>
        <a:bodyPr/>
        <a:lstStyle/>
        <a:p>
          <a:endParaRPr lang="zh-CN" altLang="en-US"/>
        </a:p>
      </dgm:t>
    </dgm:pt>
    <dgm:pt modelId="{5A004FBF-0C8D-4354-8F22-B604EDB9D60E}">
      <dgm:prSet phldrT="[文本]"/>
      <dgm:spPr/>
      <dgm:t>
        <a:bodyPr/>
        <a:lstStyle/>
        <a:p>
          <a:r>
            <a:rPr lang="zh-CN" altLang="en-US"/>
            <a:t>自我认知</a:t>
          </a:r>
          <a:endParaRPr lang="zh-CN" altLang="en-US" dirty="0"/>
        </a:p>
      </dgm:t>
    </dgm:pt>
    <dgm:pt modelId="{8C80351D-E2E1-4C22-BD9F-ABB5CB35C220}" type="parTrans" cxnId="{9579AF68-E507-4166-A7C8-FED05EF4A877}">
      <dgm:prSet/>
      <dgm:spPr/>
      <dgm:t>
        <a:bodyPr/>
        <a:lstStyle/>
        <a:p>
          <a:endParaRPr lang="zh-CN" altLang="en-US"/>
        </a:p>
      </dgm:t>
    </dgm:pt>
    <dgm:pt modelId="{8AE4D046-302D-454F-8D24-5EA4CB5B2013}" type="sibTrans" cxnId="{9579AF68-E507-4166-A7C8-FED05EF4A877}">
      <dgm:prSet/>
      <dgm:spPr/>
      <dgm:t>
        <a:bodyPr/>
        <a:lstStyle/>
        <a:p>
          <a:endParaRPr lang="zh-CN" altLang="en-US"/>
        </a:p>
      </dgm:t>
    </dgm:pt>
    <dgm:pt modelId="{98F63B03-1963-4672-B7E4-F15E65A3071C}">
      <dgm:prSet phldrT="[文本]"/>
      <dgm:spPr/>
      <dgm:t>
        <a:bodyPr/>
        <a:lstStyle/>
        <a:p>
          <a:r>
            <a:rPr lang="zh-CN" altLang="en-US" dirty="0"/>
            <a:t>职业生涯机会评估</a:t>
          </a:r>
        </a:p>
      </dgm:t>
    </dgm:pt>
    <dgm:pt modelId="{95020464-97B9-4599-886B-3BC59B91B434}" type="parTrans" cxnId="{40C76B29-57B1-4ABD-A4A6-1E0B0BB8C7F5}">
      <dgm:prSet/>
      <dgm:spPr/>
      <dgm:t>
        <a:bodyPr/>
        <a:lstStyle/>
        <a:p>
          <a:endParaRPr lang="zh-CN" altLang="en-US"/>
        </a:p>
      </dgm:t>
    </dgm:pt>
    <dgm:pt modelId="{848E9220-A2CE-4B55-9C10-89A327A00211}" type="sibTrans" cxnId="{40C76B29-57B1-4ABD-A4A6-1E0B0BB8C7F5}">
      <dgm:prSet/>
      <dgm:spPr/>
      <dgm:t>
        <a:bodyPr/>
        <a:lstStyle/>
        <a:p>
          <a:endParaRPr lang="zh-CN" altLang="en-US"/>
        </a:p>
      </dgm:t>
    </dgm:pt>
    <dgm:pt modelId="{143BF5AE-9ABC-4B63-9BDB-9AFD97477A0A}">
      <dgm:prSet phldrT="[文本]"/>
      <dgm:spPr/>
      <dgm:t>
        <a:bodyPr/>
        <a:lstStyle/>
        <a:p>
          <a:r>
            <a:rPr lang="zh-CN" altLang="en-US" dirty="0"/>
            <a:t>确定职业发展目标</a:t>
          </a:r>
        </a:p>
      </dgm:t>
    </dgm:pt>
    <dgm:pt modelId="{E1E5D9FE-35DB-4E7F-81AA-B43EA99E0AA7}" type="parTrans" cxnId="{F648B1BF-8F9F-4735-AA98-07C591B97AA9}">
      <dgm:prSet/>
      <dgm:spPr/>
      <dgm:t>
        <a:bodyPr/>
        <a:lstStyle/>
        <a:p>
          <a:endParaRPr lang="zh-CN" altLang="en-US"/>
        </a:p>
      </dgm:t>
    </dgm:pt>
    <dgm:pt modelId="{508A47FC-98B7-4107-9C67-3BF27E248C68}" type="sibTrans" cxnId="{F648B1BF-8F9F-4735-AA98-07C591B97AA9}">
      <dgm:prSet/>
      <dgm:spPr/>
      <dgm:t>
        <a:bodyPr/>
        <a:lstStyle/>
        <a:p>
          <a:endParaRPr lang="zh-CN" altLang="en-US"/>
        </a:p>
      </dgm:t>
    </dgm:pt>
    <dgm:pt modelId="{344660F7-5FCF-4626-8BA2-84A49A61BC27}">
      <dgm:prSet phldrT="[文本]"/>
      <dgm:spPr/>
      <dgm:t>
        <a:bodyPr/>
        <a:lstStyle/>
        <a:p>
          <a:r>
            <a:rPr lang="zh-CN" altLang="en-US" dirty="0"/>
            <a:t>设定行动计划</a:t>
          </a:r>
        </a:p>
      </dgm:t>
    </dgm:pt>
    <dgm:pt modelId="{DF8633D3-0F14-4EFE-BE50-211A825FD2E7}" type="parTrans" cxnId="{67A71563-BB0E-4E23-81C0-5629CFB7BBCE}">
      <dgm:prSet/>
      <dgm:spPr/>
      <dgm:t>
        <a:bodyPr/>
        <a:lstStyle/>
        <a:p>
          <a:endParaRPr lang="zh-CN" altLang="en-US"/>
        </a:p>
      </dgm:t>
    </dgm:pt>
    <dgm:pt modelId="{2475DDD8-3908-4086-AE72-2583D739E50F}" type="sibTrans" cxnId="{67A71563-BB0E-4E23-81C0-5629CFB7BBCE}">
      <dgm:prSet/>
      <dgm:spPr/>
      <dgm:t>
        <a:bodyPr/>
        <a:lstStyle/>
        <a:p>
          <a:endParaRPr lang="zh-CN" altLang="en-US"/>
        </a:p>
      </dgm:t>
    </dgm:pt>
    <dgm:pt modelId="{2ED9F0B6-77C2-4900-BD13-5E59BF961FBB}">
      <dgm:prSet phldrT="[文本]"/>
      <dgm:spPr/>
      <dgm:t>
        <a:bodyPr/>
        <a:lstStyle/>
        <a:p>
          <a:r>
            <a:rPr lang="zh-CN" altLang="en-US" dirty="0"/>
            <a:t>及时评估调整</a:t>
          </a:r>
        </a:p>
      </dgm:t>
    </dgm:pt>
    <dgm:pt modelId="{856557D7-11D1-4D13-AC20-1BBEE82B3304}" type="parTrans" cxnId="{D0C9DE3A-57AD-4FC2-85F3-294D500983F9}">
      <dgm:prSet/>
      <dgm:spPr/>
      <dgm:t>
        <a:bodyPr/>
        <a:lstStyle/>
        <a:p>
          <a:endParaRPr lang="zh-CN" altLang="en-US"/>
        </a:p>
      </dgm:t>
    </dgm:pt>
    <dgm:pt modelId="{484713CE-3746-4E40-8040-E09B08DC7BB3}" type="sibTrans" cxnId="{D0C9DE3A-57AD-4FC2-85F3-294D500983F9}">
      <dgm:prSet/>
      <dgm:spPr/>
      <dgm:t>
        <a:bodyPr/>
        <a:lstStyle/>
        <a:p>
          <a:endParaRPr lang="zh-CN" altLang="en-US"/>
        </a:p>
      </dgm:t>
    </dgm:pt>
    <dgm:pt modelId="{D2E3AE5A-1FFD-4334-A4A5-9B65CD4FDB26}">
      <dgm:prSet phldrT="[文本]"/>
      <dgm:spPr/>
      <dgm:t>
        <a:bodyPr/>
        <a:lstStyle/>
        <a:p>
          <a:r>
            <a:rPr lang="zh-CN" altLang="en-US" dirty="0"/>
            <a:t>结束语</a:t>
          </a:r>
        </a:p>
      </dgm:t>
    </dgm:pt>
    <dgm:pt modelId="{B3BD2A37-7DBE-4447-8A10-35B18A565DA8}" type="parTrans" cxnId="{F2A2C5C9-9F16-48D3-AD61-5E8FD843E82C}">
      <dgm:prSet/>
      <dgm:spPr/>
      <dgm:t>
        <a:bodyPr/>
        <a:lstStyle/>
        <a:p>
          <a:endParaRPr lang="zh-CN" altLang="en-US"/>
        </a:p>
      </dgm:t>
    </dgm:pt>
    <dgm:pt modelId="{899E7CE2-75B7-4D28-BA09-9F6D2809732C}" type="sibTrans" cxnId="{F2A2C5C9-9F16-48D3-AD61-5E8FD843E82C}">
      <dgm:prSet/>
      <dgm:spPr/>
      <dgm:t>
        <a:bodyPr/>
        <a:lstStyle/>
        <a:p>
          <a:endParaRPr lang="zh-CN" altLang="en-US"/>
        </a:p>
      </dgm:t>
    </dgm:pt>
    <dgm:pt modelId="{5F819FA6-F504-443B-86A2-10C61C59C1DC}" type="pres">
      <dgm:prSet presAssocID="{C562A37B-3063-412B-A150-3209BF73C614}" presName="CompostProcess" presStyleCnt="0">
        <dgm:presLayoutVars>
          <dgm:dir/>
          <dgm:resizeHandles val="exact"/>
        </dgm:presLayoutVars>
      </dgm:prSet>
      <dgm:spPr/>
    </dgm:pt>
    <dgm:pt modelId="{E5E289A2-8D60-486F-A007-A13E6C0028A5}" type="pres">
      <dgm:prSet presAssocID="{C562A37B-3063-412B-A150-3209BF73C614}" presName="arrow" presStyleLbl="bgShp" presStyleIdx="0" presStyleCnt="1" custLinFactNeighborX="464" custLinFactNeighborY="23554"/>
      <dgm:spPr>
        <a:effectLst>
          <a:reflection blurRad="6350" stA="50000" endA="300" endPos="55000" dir="5400000" sy="-100000" algn="bl" rotWithShape="0"/>
        </a:effectLst>
      </dgm:spPr>
    </dgm:pt>
    <dgm:pt modelId="{1F8A27CB-A7A0-4921-BCE9-E690F4C221D6}" type="pres">
      <dgm:prSet presAssocID="{C562A37B-3063-412B-A150-3209BF73C614}" presName="linearProcess" presStyleCnt="0"/>
      <dgm:spPr/>
    </dgm:pt>
    <dgm:pt modelId="{25E7B314-2E52-44C4-A18C-A48B1EB1B0D0}" type="pres">
      <dgm:prSet presAssocID="{F306D154-9A80-4683-BA80-3C9A5AF40AF8}" presName="textNode" presStyleLbl="node1" presStyleIdx="0" presStyleCnt="7">
        <dgm:presLayoutVars>
          <dgm:bulletEnabled val="1"/>
        </dgm:presLayoutVars>
      </dgm:prSet>
      <dgm:spPr/>
    </dgm:pt>
    <dgm:pt modelId="{56792B62-844F-41A8-A5A6-258D41FC0427}" type="pres">
      <dgm:prSet presAssocID="{3ACA5B7B-4E7E-46D3-AE5E-F227CC5DA0A6}" presName="sibTrans" presStyleCnt="0"/>
      <dgm:spPr/>
    </dgm:pt>
    <dgm:pt modelId="{A8D60A5A-D36A-43D9-AFB8-A3CC1C6F563B}" type="pres">
      <dgm:prSet presAssocID="{5A004FBF-0C8D-4354-8F22-B604EDB9D60E}" presName="textNode" presStyleLbl="node1" presStyleIdx="1" presStyleCnt="7">
        <dgm:presLayoutVars>
          <dgm:bulletEnabled val="1"/>
        </dgm:presLayoutVars>
      </dgm:prSet>
      <dgm:spPr/>
    </dgm:pt>
    <dgm:pt modelId="{B24C0235-9C78-4C1F-966E-2987E7C6B751}" type="pres">
      <dgm:prSet presAssocID="{8AE4D046-302D-454F-8D24-5EA4CB5B2013}" presName="sibTrans" presStyleCnt="0"/>
      <dgm:spPr/>
    </dgm:pt>
    <dgm:pt modelId="{28C12621-E554-453F-B296-9FC8A42D9E3A}" type="pres">
      <dgm:prSet presAssocID="{98F63B03-1963-4672-B7E4-F15E65A3071C}" presName="textNode" presStyleLbl="node1" presStyleIdx="2" presStyleCnt="7">
        <dgm:presLayoutVars>
          <dgm:bulletEnabled val="1"/>
        </dgm:presLayoutVars>
      </dgm:prSet>
      <dgm:spPr/>
    </dgm:pt>
    <dgm:pt modelId="{DE27CBE0-A371-4335-8BD5-B340490DB3BA}" type="pres">
      <dgm:prSet presAssocID="{848E9220-A2CE-4B55-9C10-89A327A00211}" presName="sibTrans" presStyleCnt="0"/>
      <dgm:spPr/>
    </dgm:pt>
    <dgm:pt modelId="{3442557B-2AC5-4B77-9E5C-00B299FEAC96}" type="pres">
      <dgm:prSet presAssocID="{143BF5AE-9ABC-4B63-9BDB-9AFD97477A0A}" presName="textNode" presStyleLbl="node1" presStyleIdx="3" presStyleCnt="7">
        <dgm:presLayoutVars>
          <dgm:bulletEnabled val="1"/>
        </dgm:presLayoutVars>
      </dgm:prSet>
      <dgm:spPr/>
    </dgm:pt>
    <dgm:pt modelId="{4874F2FA-02D8-4C9A-ABEC-854D01112279}" type="pres">
      <dgm:prSet presAssocID="{508A47FC-98B7-4107-9C67-3BF27E248C68}" presName="sibTrans" presStyleCnt="0"/>
      <dgm:spPr/>
    </dgm:pt>
    <dgm:pt modelId="{CA0E9ADF-F56D-4FA2-8EC4-9718063537C8}" type="pres">
      <dgm:prSet presAssocID="{344660F7-5FCF-4626-8BA2-84A49A61BC27}" presName="textNode" presStyleLbl="node1" presStyleIdx="4" presStyleCnt="7">
        <dgm:presLayoutVars>
          <dgm:bulletEnabled val="1"/>
        </dgm:presLayoutVars>
      </dgm:prSet>
      <dgm:spPr/>
    </dgm:pt>
    <dgm:pt modelId="{BB1F0D90-0EA7-47D7-9686-31FE584BBBA8}" type="pres">
      <dgm:prSet presAssocID="{2475DDD8-3908-4086-AE72-2583D739E50F}" presName="sibTrans" presStyleCnt="0"/>
      <dgm:spPr/>
    </dgm:pt>
    <dgm:pt modelId="{BCA19588-5175-4FB0-B458-BB8345359CB2}" type="pres">
      <dgm:prSet presAssocID="{2ED9F0B6-77C2-4900-BD13-5E59BF961FBB}" presName="textNode" presStyleLbl="node1" presStyleIdx="5" presStyleCnt="7">
        <dgm:presLayoutVars>
          <dgm:bulletEnabled val="1"/>
        </dgm:presLayoutVars>
      </dgm:prSet>
      <dgm:spPr/>
    </dgm:pt>
    <dgm:pt modelId="{7E44A79D-2D7D-43DC-B774-11D10207AD8E}" type="pres">
      <dgm:prSet presAssocID="{484713CE-3746-4E40-8040-E09B08DC7BB3}" presName="sibTrans" presStyleCnt="0"/>
      <dgm:spPr/>
    </dgm:pt>
    <dgm:pt modelId="{791CBB72-C856-482D-9346-4F197F5B83B3}" type="pres">
      <dgm:prSet presAssocID="{D2E3AE5A-1FFD-4334-A4A5-9B65CD4FDB26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17DF0711-484A-41D3-A481-E557BF9E6D0B}" type="presOf" srcId="{344660F7-5FCF-4626-8BA2-84A49A61BC27}" destId="{CA0E9ADF-F56D-4FA2-8EC4-9718063537C8}" srcOrd="0" destOrd="0" presId="urn:microsoft.com/office/officeart/2005/8/layout/hProcess9#2"/>
    <dgm:cxn modelId="{E5E06013-5C4D-42CC-92FA-3F7E1029C411}" srcId="{C562A37B-3063-412B-A150-3209BF73C614}" destId="{F306D154-9A80-4683-BA80-3C9A5AF40AF8}" srcOrd="0" destOrd="0" parTransId="{A9A2F270-9A5B-4734-9540-9CBCDD8477AF}" sibTransId="{3ACA5B7B-4E7E-46D3-AE5E-F227CC5DA0A6}"/>
    <dgm:cxn modelId="{4C01F325-3057-4DA9-A21E-52EAEAEBF691}" type="presOf" srcId="{5A004FBF-0C8D-4354-8F22-B604EDB9D60E}" destId="{A8D60A5A-D36A-43D9-AFB8-A3CC1C6F563B}" srcOrd="0" destOrd="0" presId="urn:microsoft.com/office/officeart/2005/8/layout/hProcess9#2"/>
    <dgm:cxn modelId="{40C76B29-57B1-4ABD-A4A6-1E0B0BB8C7F5}" srcId="{C562A37B-3063-412B-A150-3209BF73C614}" destId="{98F63B03-1963-4672-B7E4-F15E65A3071C}" srcOrd="2" destOrd="0" parTransId="{95020464-97B9-4599-886B-3BC59B91B434}" sibTransId="{848E9220-A2CE-4B55-9C10-89A327A00211}"/>
    <dgm:cxn modelId="{27A37536-BD37-4F6B-9FCC-6AE7D965E0BE}" type="presOf" srcId="{98F63B03-1963-4672-B7E4-F15E65A3071C}" destId="{28C12621-E554-453F-B296-9FC8A42D9E3A}" srcOrd="0" destOrd="0" presId="urn:microsoft.com/office/officeart/2005/8/layout/hProcess9#2"/>
    <dgm:cxn modelId="{D0C9DE3A-57AD-4FC2-85F3-294D500983F9}" srcId="{C562A37B-3063-412B-A150-3209BF73C614}" destId="{2ED9F0B6-77C2-4900-BD13-5E59BF961FBB}" srcOrd="5" destOrd="0" parTransId="{856557D7-11D1-4D13-AC20-1BBEE82B3304}" sibTransId="{484713CE-3746-4E40-8040-E09B08DC7BB3}"/>
    <dgm:cxn modelId="{67A71563-BB0E-4E23-81C0-5629CFB7BBCE}" srcId="{C562A37B-3063-412B-A150-3209BF73C614}" destId="{344660F7-5FCF-4626-8BA2-84A49A61BC27}" srcOrd="4" destOrd="0" parTransId="{DF8633D3-0F14-4EFE-BE50-211A825FD2E7}" sibTransId="{2475DDD8-3908-4086-AE72-2583D739E50F}"/>
    <dgm:cxn modelId="{9579AF68-E507-4166-A7C8-FED05EF4A877}" srcId="{C562A37B-3063-412B-A150-3209BF73C614}" destId="{5A004FBF-0C8D-4354-8F22-B604EDB9D60E}" srcOrd="1" destOrd="0" parTransId="{8C80351D-E2E1-4C22-BD9F-ABB5CB35C220}" sibTransId="{8AE4D046-302D-454F-8D24-5EA4CB5B2013}"/>
    <dgm:cxn modelId="{2E3EEAA7-D3F0-4296-BE02-6D65318C89AE}" type="presOf" srcId="{D2E3AE5A-1FFD-4334-A4A5-9B65CD4FDB26}" destId="{791CBB72-C856-482D-9346-4F197F5B83B3}" srcOrd="0" destOrd="0" presId="urn:microsoft.com/office/officeart/2005/8/layout/hProcess9#2"/>
    <dgm:cxn modelId="{F5E3FFB3-36AF-4C45-8056-2D332FA33DF7}" type="presOf" srcId="{F306D154-9A80-4683-BA80-3C9A5AF40AF8}" destId="{25E7B314-2E52-44C4-A18C-A48B1EB1B0D0}" srcOrd="0" destOrd="0" presId="urn:microsoft.com/office/officeart/2005/8/layout/hProcess9#2"/>
    <dgm:cxn modelId="{F648B1BF-8F9F-4735-AA98-07C591B97AA9}" srcId="{C562A37B-3063-412B-A150-3209BF73C614}" destId="{143BF5AE-9ABC-4B63-9BDB-9AFD97477A0A}" srcOrd="3" destOrd="0" parTransId="{E1E5D9FE-35DB-4E7F-81AA-B43EA99E0AA7}" sibTransId="{508A47FC-98B7-4107-9C67-3BF27E248C68}"/>
    <dgm:cxn modelId="{F2A2C5C9-9F16-48D3-AD61-5E8FD843E82C}" srcId="{C562A37B-3063-412B-A150-3209BF73C614}" destId="{D2E3AE5A-1FFD-4334-A4A5-9B65CD4FDB26}" srcOrd="6" destOrd="0" parTransId="{B3BD2A37-7DBE-4447-8A10-35B18A565DA8}" sibTransId="{899E7CE2-75B7-4D28-BA09-9F6D2809732C}"/>
    <dgm:cxn modelId="{AC5DA6D3-C4CB-4677-8C78-D41859557D4C}" type="presOf" srcId="{2ED9F0B6-77C2-4900-BD13-5E59BF961FBB}" destId="{BCA19588-5175-4FB0-B458-BB8345359CB2}" srcOrd="0" destOrd="0" presId="urn:microsoft.com/office/officeart/2005/8/layout/hProcess9#2"/>
    <dgm:cxn modelId="{3206BCDD-BADF-4FB2-B72B-1A9AAB60F61B}" type="presOf" srcId="{C562A37B-3063-412B-A150-3209BF73C614}" destId="{5F819FA6-F504-443B-86A2-10C61C59C1DC}" srcOrd="0" destOrd="0" presId="urn:microsoft.com/office/officeart/2005/8/layout/hProcess9#2"/>
    <dgm:cxn modelId="{0DFE37E6-212E-47C3-B397-062E41586050}" type="presOf" srcId="{143BF5AE-9ABC-4B63-9BDB-9AFD97477A0A}" destId="{3442557B-2AC5-4B77-9E5C-00B299FEAC96}" srcOrd="0" destOrd="0" presId="urn:microsoft.com/office/officeart/2005/8/layout/hProcess9#2"/>
    <dgm:cxn modelId="{CAC42F03-6277-4835-9173-805820AD1E63}" type="presParOf" srcId="{5F819FA6-F504-443B-86A2-10C61C59C1DC}" destId="{E5E289A2-8D60-486F-A007-A13E6C0028A5}" srcOrd="0" destOrd="0" presId="urn:microsoft.com/office/officeart/2005/8/layout/hProcess9#2"/>
    <dgm:cxn modelId="{92B0C7CC-8749-4998-9EA8-78C60DF14617}" type="presParOf" srcId="{5F819FA6-F504-443B-86A2-10C61C59C1DC}" destId="{1F8A27CB-A7A0-4921-BCE9-E690F4C221D6}" srcOrd="1" destOrd="0" presId="urn:microsoft.com/office/officeart/2005/8/layout/hProcess9#2"/>
    <dgm:cxn modelId="{100BED6C-84FE-4A4F-A749-EF9603E70E3F}" type="presParOf" srcId="{1F8A27CB-A7A0-4921-BCE9-E690F4C221D6}" destId="{25E7B314-2E52-44C4-A18C-A48B1EB1B0D0}" srcOrd="0" destOrd="0" presId="urn:microsoft.com/office/officeart/2005/8/layout/hProcess9#2"/>
    <dgm:cxn modelId="{356D4D6E-EEC7-460F-835F-49BB1323B1F0}" type="presParOf" srcId="{1F8A27CB-A7A0-4921-BCE9-E690F4C221D6}" destId="{56792B62-844F-41A8-A5A6-258D41FC0427}" srcOrd="1" destOrd="0" presId="urn:microsoft.com/office/officeart/2005/8/layout/hProcess9#2"/>
    <dgm:cxn modelId="{0577B84F-2421-4B3F-9575-85EAA81471DA}" type="presParOf" srcId="{1F8A27CB-A7A0-4921-BCE9-E690F4C221D6}" destId="{A8D60A5A-D36A-43D9-AFB8-A3CC1C6F563B}" srcOrd="2" destOrd="0" presId="urn:microsoft.com/office/officeart/2005/8/layout/hProcess9#2"/>
    <dgm:cxn modelId="{B98BBE9F-EF4B-4C43-8EB1-C9D1F9EBFAA5}" type="presParOf" srcId="{1F8A27CB-A7A0-4921-BCE9-E690F4C221D6}" destId="{B24C0235-9C78-4C1F-966E-2987E7C6B751}" srcOrd="3" destOrd="0" presId="urn:microsoft.com/office/officeart/2005/8/layout/hProcess9#2"/>
    <dgm:cxn modelId="{283D065D-6002-4174-A350-854AF3A6BBBD}" type="presParOf" srcId="{1F8A27CB-A7A0-4921-BCE9-E690F4C221D6}" destId="{28C12621-E554-453F-B296-9FC8A42D9E3A}" srcOrd="4" destOrd="0" presId="urn:microsoft.com/office/officeart/2005/8/layout/hProcess9#2"/>
    <dgm:cxn modelId="{3009039F-8073-441D-AC29-FC79D6130B52}" type="presParOf" srcId="{1F8A27CB-A7A0-4921-BCE9-E690F4C221D6}" destId="{DE27CBE0-A371-4335-8BD5-B340490DB3BA}" srcOrd="5" destOrd="0" presId="urn:microsoft.com/office/officeart/2005/8/layout/hProcess9#2"/>
    <dgm:cxn modelId="{BE01C7DC-568A-4027-80F7-3153F8621562}" type="presParOf" srcId="{1F8A27CB-A7A0-4921-BCE9-E690F4C221D6}" destId="{3442557B-2AC5-4B77-9E5C-00B299FEAC96}" srcOrd="6" destOrd="0" presId="urn:microsoft.com/office/officeart/2005/8/layout/hProcess9#2"/>
    <dgm:cxn modelId="{58900BD8-894D-45E3-B279-E56AB7B1EEC2}" type="presParOf" srcId="{1F8A27CB-A7A0-4921-BCE9-E690F4C221D6}" destId="{4874F2FA-02D8-4C9A-ABEC-854D01112279}" srcOrd="7" destOrd="0" presId="urn:microsoft.com/office/officeart/2005/8/layout/hProcess9#2"/>
    <dgm:cxn modelId="{B4165E06-D0C6-44B1-97EC-F35E86F9C32E}" type="presParOf" srcId="{1F8A27CB-A7A0-4921-BCE9-E690F4C221D6}" destId="{CA0E9ADF-F56D-4FA2-8EC4-9718063537C8}" srcOrd="8" destOrd="0" presId="urn:microsoft.com/office/officeart/2005/8/layout/hProcess9#2"/>
    <dgm:cxn modelId="{9B36A655-CAB8-40FE-B269-694F04FD1B23}" type="presParOf" srcId="{1F8A27CB-A7A0-4921-BCE9-E690F4C221D6}" destId="{BB1F0D90-0EA7-47D7-9686-31FE584BBBA8}" srcOrd="9" destOrd="0" presId="urn:microsoft.com/office/officeart/2005/8/layout/hProcess9#2"/>
    <dgm:cxn modelId="{44447220-6E7E-413A-BA25-3D1A77C5D803}" type="presParOf" srcId="{1F8A27CB-A7A0-4921-BCE9-E690F4C221D6}" destId="{BCA19588-5175-4FB0-B458-BB8345359CB2}" srcOrd="10" destOrd="0" presId="urn:microsoft.com/office/officeart/2005/8/layout/hProcess9#2"/>
    <dgm:cxn modelId="{0CE2C6AD-20E2-40E7-9054-9D593DC91782}" type="presParOf" srcId="{1F8A27CB-A7A0-4921-BCE9-E690F4C221D6}" destId="{7E44A79D-2D7D-43DC-B774-11D10207AD8E}" srcOrd="11" destOrd="0" presId="urn:microsoft.com/office/officeart/2005/8/layout/hProcess9#2"/>
    <dgm:cxn modelId="{018FFBA8-6BD7-4C04-8D9F-E981CAC7B853}" type="presParOf" srcId="{1F8A27CB-A7A0-4921-BCE9-E690F4C221D6}" destId="{791CBB72-C856-482D-9346-4F197F5B83B3}" srcOrd="12" destOrd="0" presId="urn:microsoft.com/office/officeart/2005/8/layout/hProcess9#2"/>
  </dgm:cxnLst>
  <dgm:bg>
    <a:noFill/>
    <a:effectLst>
      <a:glow rad="228600">
        <a:schemeClr val="accent1">
          <a:satMod val="175000"/>
          <a:alpha val="40000"/>
        </a:schemeClr>
      </a:glow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6814B8-29AD-4BAF-B6AD-0F04D4A15CE5}" type="doc">
      <dgm:prSet loTypeId="urn:microsoft.com/office/officeart/2005/8/layout/list1#1" loCatId="list" qsTypeId="urn:microsoft.com/office/officeart/2005/8/quickstyle/3d2#1" qsCatId="3D" csTypeId="urn:microsoft.com/office/officeart/2005/8/colors/colorful1#3" csCatId="colorful" phldr="1"/>
      <dgm:spPr/>
      <dgm:t>
        <a:bodyPr/>
        <a:lstStyle/>
        <a:p>
          <a:endParaRPr lang="zh-CN" altLang="en-US"/>
        </a:p>
      </dgm:t>
    </dgm:pt>
    <dgm:pt modelId="{48BA7545-9092-4E32-B232-1F4A4A876477}">
      <dgm:prSet phldrT="[文本]"/>
      <dgm:spPr/>
      <dgm:t>
        <a:bodyPr/>
        <a:lstStyle/>
        <a:p>
          <a:r>
            <a:rPr lang="zh-CN" altLang="en-US" dirty="0"/>
            <a:t>姓名</a:t>
          </a:r>
        </a:p>
      </dgm:t>
    </dgm:pt>
    <dgm:pt modelId="{C8E28E34-FDFF-44D8-9A64-02E5566130FD}" type="parTrans" cxnId="{0E4DE095-ED93-4B15-943E-5D29AA64F220}">
      <dgm:prSet/>
      <dgm:spPr/>
      <dgm:t>
        <a:bodyPr/>
        <a:lstStyle/>
        <a:p>
          <a:endParaRPr lang="zh-CN" altLang="en-US"/>
        </a:p>
      </dgm:t>
    </dgm:pt>
    <dgm:pt modelId="{7F341370-C806-4862-8AAA-2B18818C5724}" type="sibTrans" cxnId="{0E4DE095-ED93-4B15-943E-5D29AA64F220}">
      <dgm:prSet/>
      <dgm:spPr/>
      <dgm:t>
        <a:bodyPr/>
        <a:lstStyle/>
        <a:p>
          <a:endParaRPr lang="zh-CN" altLang="en-US"/>
        </a:p>
      </dgm:t>
    </dgm:pt>
    <dgm:pt modelId="{E09DC147-386B-44F7-958E-D367C033E91B}">
      <dgm:prSet phldrT="[文本]"/>
      <dgm:spPr/>
      <dgm:t>
        <a:bodyPr/>
        <a:lstStyle/>
        <a:p>
          <a:r>
            <a:rPr lang="zh-CN" altLang="en-US" dirty="0"/>
            <a:t>学校</a:t>
          </a:r>
        </a:p>
      </dgm:t>
    </dgm:pt>
    <dgm:pt modelId="{61D55BE5-ADAD-411C-86DA-AF087694DB62}" type="parTrans" cxnId="{47A2911C-E432-4349-B971-677339C03243}">
      <dgm:prSet/>
      <dgm:spPr/>
      <dgm:t>
        <a:bodyPr/>
        <a:lstStyle/>
        <a:p>
          <a:endParaRPr lang="zh-CN" altLang="en-US"/>
        </a:p>
      </dgm:t>
    </dgm:pt>
    <dgm:pt modelId="{A1F619BF-2978-4BBE-8A4E-E408D7CCF3A5}" type="sibTrans" cxnId="{47A2911C-E432-4349-B971-677339C03243}">
      <dgm:prSet/>
      <dgm:spPr/>
      <dgm:t>
        <a:bodyPr/>
        <a:lstStyle/>
        <a:p>
          <a:endParaRPr lang="zh-CN" altLang="en-US"/>
        </a:p>
      </dgm:t>
    </dgm:pt>
    <dgm:pt modelId="{358CB5B1-2123-442F-97C4-FB70ECE9583E}">
      <dgm:prSet phldrT="[文本]"/>
      <dgm:spPr/>
      <dgm:t>
        <a:bodyPr/>
        <a:lstStyle/>
        <a:p>
          <a:r>
            <a:rPr lang="zh-CN" altLang="en-US" dirty="0"/>
            <a:t>兴趣爱好</a:t>
          </a:r>
        </a:p>
      </dgm:t>
    </dgm:pt>
    <dgm:pt modelId="{D532C193-A4C1-45CA-834C-1920956B2D54}" type="parTrans" cxnId="{E146AA5E-21E9-4436-818C-FB9812A28F79}">
      <dgm:prSet/>
      <dgm:spPr/>
      <dgm:t>
        <a:bodyPr/>
        <a:lstStyle/>
        <a:p>
          <a:endParaRPr lang="zh-CN" altLang="en-US"/>
        </a:p>
      </dgm:t>
    </dgm:pt>
    <dgm:pt modelId="{026DAEC0-4E24-4C94-A5FA-6C2341436A58}" type="sibTrans" cxnId="{E146AA5E-21E9-4436-818C-FB9812A28F79}">
      <dgm:prSet/>
      <dgm:spPr/>
      <dgm:t>
        <a:bodyPr/>
        <a:lstStyle/>
        <a:p>
          <a:endParaRPr lang="zh-CN" altLang="en-US"/>
        </a:p>
      </dgm:t>
    </dgm:pt>
    <dgm:pt modelId="{20AA41D1-6F28-44BE-AD2B-05D903754602}">
      <dgm:prSet phldrT="[文本]"/>
      <dgm:spPr/>
      <dgm:t>
        <a:bodyPr/>
        <a:lstStyle/>
        <a:p>
          <a:r>
            <a:rPr lang="zh-CN" altLang="en-US" dirty="0"/>
            <a:t>院系班级</a:t>
          </a:r>
        </a:p>
      </dgm:t>
    </dgm:pt>
    <dgm:pt modelId="{6931F379-F8F5-4056-B50A-3A69651D4394}" type="parTrans" cxnId="{ECDA660D-ABDD-434F-91DF-DA40D9AD33DD}">
      <dgm:prSet/>
      <dgm:spPr/>
      <dgm:t>
        <a:bodyPr/>
        <a:lstStyle/>
        <a:p>
          <a:endParaRPr lang="zh-CN" altLang="en-US"/>
        </a:p>
      </dgm:t>
    </dgm:pt>
    <dgm:pt modelId="{F063875F-F21E-47D0-B566-93720D51B40F}" type="sibTrans" cxnId="{ECDA660D-ABDD-434F-91DF-DA40D9AD33DD}">
      <dgm:prSet/>
      <dgm:spPr/>
      <dgm:t>
        <a:bodyPr/>
        <a:lstStyle/>
        <a:p>
          <a:endParaRPr lang="zh-CN" altLang="en-US"/>
        </a:p>
      </dgm:t>
    </dgm:pt>
    <dgm:pt modelId="{DACD2C04-D39C-46A6-AE5C-C12E857C685A}">
      <dgm:prSet phldrT="[文本]"/>
      <dgm:spPr/>
      <dgm:t>
        <a:bodyPr/>
        <a:lstStyle/>
        <a:p>
          <a:r>
            <a:rPr lang="zh-CN" altLang="en-US" dirty="0"/>
            <a:t>性格</a:t>
          </a:r>
        </a:p>
      </dgm:t>
    </dgm:pt>
    <dgm:pt modelId="{691B0409-1312-4945-8728-D8DB65EE9A39}" type="parTrans" cxnId="{CF5D84AD-7934-489C-A8C6-CD70BB6DF5A7}">
      <dgm:prSet/>
      <dgm:spPr/>
      <dgm:t>
        <a:bodyPr/>
        <a:lstStyle/>
        <a:p>
          <a:endParaRPr lang="zh-CN" altLang="en-US"/>
        </a:p>
      </dgm:t>
    </dgm:pt>
    <dgm:pt modelId="{C0D885B8-2178-46CF-87B6-EB85A56D4650}" type="sibTrans" cxnId="{CF5D84AD-7934-489C-A8C6-CD70BB6DF5A7}">
      <dgm:prSet/>
      <dgm:spPr/>
      <dgm:t>
        <a:bodyPr/>
        <a:lstStyle/>
        <a:p>
          <a:endParaRPr lang="zh-CN" altLang="en-US"/>
        </a:p>
      </dgm:t>
    </dgm:pt>
    <dgm:pt modelId="{354A29A9-F78C-4365-BFED-37F3AA22632A}">
      <dgm:prSet/>
      <dgm:spPr/>
      <dgm:t>
        <a:bodyPr/>
        <a:lstStyle/>
        <a:p>
          <a:endParaRPr lang="zh-CN" altLang="en-US" dirty="0"/>
        </a:p>
      </dgm:t>
    </dgm:pt>
    <dgm:pt modelId="{B307AD95-1729-4A4D-8D42-0BC313A24C34}" type="parTrans" cxnId="{B2229716-CFF2-4824-9C5E-F39E6BC74512}">
      <dgm:prSet/>
      <dgm:spPr/>
      <dgm:t>
        <a:bodyPr/>
        <a:lstStyle/>
        <a:p>
          <a:endParaRPr lang="zh-CN" altLang="en-US"/>
        </a:p>
      </dgm:t>
    </dgm:pt>
    <dgm:pt modelId="{E121C59F-0AEF-4E60-86A2-A1FBABE8BCBC}" type="sibTrans" cxnId="{B2229716-CFF2-4824-9C5E-F39E6BC74512}">
      <dgm:prSet/>
      <dgm:spPr/>
      <dgm:t>
        <a:bodyPr/>
        <a:lstStyle/>
        <a:p>
          <a:endParaRPr lang="zh-CN" altLang="en-US"/>
        </a:p>
      </dgm:t>
    </dgm:pt>
    <dgm:pt modelId="{D14C10B6-A423-4CFD-A956-3CD9611F96E0}">
      <dgm:prSet/>
      <dgm:spPr/>
      <dgm:t>
        <a:bodyPr/>
        <a:lstStyle/>
        <a:p>
          <a:endParaRPr lang="zh-CN" altLang="en-US" dirty="0"/>
        </a:p>
      </dgm:t>
    </dgm:pt>
    <dgm:pt modelId="{AA6B0B3B-6685-41BE-ABC4-8E0E7F8B5A5D}" type="parTrans" cxnId="{F7D2BD6D-CCB4-4979-BC73-98830A3DD20F}">
      <dgm:prSet/>
      <dgm:spPr/>
      <dgm:t>
        <a:bodyPr/>
        <a:lstStyle/>
        <a:p>
          <a:endParaRPr lang="zh-CN" altLang="en-US"/>
        </a:p>
      </dgm:t>
    </dgm:pt>
    <dgm:pt modelId="{C771AEC2-DEEE-4958-8270-A67D4029C163}" type="sibTrans" cxnId="{F7D2BD6D-CCB4-4979-BC73-98830A3DD20F}">
      <dgm:prSet/>
      <dgm:spPr/>
      <dgm:t>
        <a:bodyPr/>
        <a:lstStyle/>
        <a:p>
          <a:endParaRPr lang="zh-CN" altLang="en-US"/>
        </a:p>
      </dgm:t>
    </dgm:pt>
    <dgm:pt modelId="{13776DA2-EEC6-4A8F-840C-B47733F23471}">
      <dgm:prSet/>
      <dgm:spPr/>
      <dgm:t>
        <a:bodyPr/>
        <a:lstStyle/>
        <a:p>
          <a:endParaRPr lang="zh-CN" altLang="en-US" dirty="0"/>
        </a:p>
      </dgm:t>
    </dgm:pt>
    <dgm:pt modelId="{D1D2957B-C10A-49AB-9017-BC6DB70DD4B0}" type="parTrans" cxnId="{04E5C01E-8782-4CD5-AAB3-CE5E2A6D104B}">
      <dgm:prSet/>
      <dgm:spPr/>
      <dgm:t>
        <a:bodyPr/>
        <a:lstStyle/>
        <a:p>
          <a:endParaRPr lang="zh-CN" altLang="en-US"/>
        </a:p>
      </dgm:t>
    </dgm:pt>
    <dgm:pt modelId="{17EDD3EE-6ED5-443B-8FB6-68421148AD4F}" type="sibTrans" cxnId="{04E5C01E-8782-4CD5-AAB3-CE5E2A6D104B}">
      <dgm:prSet/>
      <dgm:spPr/>
      <dgm:t>
        <a:bodyPr/>
        <a:lstStyle/>
        <a:p>
          <a:endParaRPr lang="zh-CN" altLang="en-US"/>
        </a:p>
      </dgm:t>
    </dgm:pt>
    <dgm:pt modelId="{00988BE0-AA76-47C7-9410-95A92B304E2D}">
      <dgm:prSet/>
      <dgm:spPr/>
      <dgm:t>
        <a:bodyPr/>
        <a:lstStyle/>
        <a:p>
          <a:endParaRPr lang="zh-CN" altLang="en-US" dirty="0"/>
        </a:p>
      </dgm:t>
    </dgm:pt>
    <dgm:pt modelId="{65F58F14-5C67-482D-ABC2-7272A1020EFE}" type="parTrans" cxnId="{4FF5061A-6851-42FC-9F9D-05D65107DA2F}">
      <dgm:prSet/>
      <dgm:spPr/>
      <dgm:t>
        <a:bodyPr/>
        <a:lstStyle/>
        <a:p>
          <a:endParaRPr lang="zh-CN" altLang="en-US"/>
        </a:p>
      </dgm:t>
    </dgm:pt>
    <dgm:pt modelId="{5405F732-52C3-4C77-A97E-09074C8FF566}" type="sibTrans" cxnId="{4FF5061A-6851-42FC-9F9D-05D65107DA2F}">
      <dgm:prSet/>
      <dgm:spPr/>
      <dgm:t>
        <a:bodyPr/>
        <a:lstStyle/>
        <a:p>
          <a:endParaRPr lang="zh-CN" altLang="en-US"/>
        </a:p>
      </dgm:t>
    </dgm:pt>
    <dgm:pt modelId="{9F09292A-7553-49A7-8D4D-230E261CB8B3}">
      <dgm:prSet phldrT="[文本]"/>
      <dgm:spPr/>
      <dgm:t>
        <a:bodyPr/>
        <a:lstStyle/>
        <a:p>
          <a:r>
            <a:rPr lang="zh-CN" altLang="en-US" dirty="0"/>
            <a:t>自我评价 </a:t>
          </a:r>
        </a:p>
      </dgm:t>
    </dgm:pt>
    <dgm:pt modelId="{4E308092-5EC1-4F3F-A3D1-5BB396050F9F}" type="parTrans" cxnId="{E2263A43-F0B3-478F-BF01-DB0A64EEA4F9}">
      <dgm:prSet/>
      <dgm:spPr/>
      <dgm:t>
        <a:bodyPr/>
        <a:lstStyle/>
        <a:p>
          <a:endParaRPr lang="zh-CN" altLang="en-US"/>
        </a:p>
      </dgm:t>
    </dgm:pt>
    <dgm:pt modelId="{C99938DB-9839-43B7-8778-74C1E167A043}" type="sibTrans" cxnId="{E2263A43-F0B3-478F-BF01-DB0A64EEA4F9}">
      <dgm:prSet/>
      <dgm:spPr/>
      <dgm:t>
        <a:bodyPr/>
        <a:lstStyle/>
        <a:p>
          <a:endParaRPr lang="zh-CN" altLang="en-US"/>
        </a:p>
      </dgm:t>
    </dgm:pt>
    <dgm:pt modelId="{C69B7EE8-71ED-4492-AA87-213DEA2233A2}">
      <dgm:prSet/>
      <dgm:spPr/>
      <dgm:t>
        <a:bodyPr/>
        <a:lstStyle/>
        <a:p>
          <a:endParaRPr lang="zh-CN" altLang="en-US" dirty="0"/>
        </a:p>
      </dgm:t>
    </dgm:pt>
    <dgm:pt modelId="{C022BCB0-3A91-432D-AAA2-FBC9E6076F60}" type="parTrans" cxnId="{3C730854-3577-4CF1-AB28-1D904EA860DD}">
      <dgm:prSet/>
      <dgm:spPr/>
      <dgm:t>
        <a:bodyPr/>
        <a:lstStyle/>
        <a:p>
          <a:endParaRPr lang="zh-CN" altLang="en-US"/>
        </a:p>
      </dgm:t>
    </dgm:pt>
    <dgm:pt modelId="{8D55B9B1-5D48-48CB-8C28-18AA93B0F397}" type="sibTrans" cxnId="{3C730854-3577-4CF1-AB28-1D904EA860DD}">
      <dgm:prSet/>
      <dgm:spPr/>
      <dgm:t>
        <a:bodyPr/>
        <a:lstStyle/>
        <a:p>
          <a:endParaRPr lang="zh-CN" altLang="en-US"/>
        </a:p>
      </dgm:t>
    </dgm:pt>
    <dgm:pt modelId="{5398A2CD-6F95-44BF-AFC2-2F4CB5FFF945}">
      <dgm:prSet phldrT="[文本]"/>
      <dgm:spPr/>
      <dgm:t>
        <a:bodyPr/>
        <a:lstStyle/>
        <a:p>
          <a:endParaRPr lang="zh-CN" altLang="en-US" dirty="0"/>
        </a:p>
      </dgm:t>
    </dgm:pt>
    <dgm:pt modelId="{486B687C-C42B-4529-B483-DFFB37CCCC64}" type="parTrans" cxnId="{24470E6D-B62C-4E88-B7B3-183D867D8BF4}">
      <dgm:prSet/>
      <dgm:spPr/>
    </dgm:pt>
    <dgm:pt modelId="{C484F16A-CC27-4D1F-B2D1-1F13D7E4E41D}" type="sibTrans" cxnId="{24470E6D-B62C-4E88-B7B3-183D867D8BF4}">
      <dgm:prSet/>
      <dgm:spPr/>
    </dgm:pt>
    <dgm:pt modelId="{8037E16F-B409-449E-896D-C3DA992D5350}" type="pres">
      <dgm:prSet presAssocID="{AC6814B8-29AD-4BAF-B6AD-0F04D4A15CE5}" presName="linear" presStyleCnt="0">
        <dgm:presLayoutVars>
          <dgm:dir/>
          <dgm:animLvl val="lvl"/>
          <dgm:resizeHandles val="exact"/>
        </dgm:presLayoutVars>
      </dgm:prSet>
      <dgm:spPr/>
    </dgm:pt>
    <dgm:pt modelId="{F6D1C2A0-8AE6-4C6A-BD17-5FF644B516A8}" type="pres">
      <dgm:prSet presAssocID="{48BA7545-9092-4E32-B232-1F4A4A876477}" presName="parentLin" presStyleCnt="0"/>
      <dgm:spPr/>
    </dgm:pt>
    <dgm:pt modelId="{EB4053F7-2D97-41AC-9174-7EAA837CE78B}" type="pres">
      <dgm:prSet presAssocID="{48BA7545-9092-4E32-B232-1F4A4A876477}" presName="parentLeftMargin" presStyleLbl="node1" presStyleIdx="0" presStyleCnt="6"/>
      <dgm:spPr/>
    </dgm:pt>
    <dgm:pt modelId="{BF6DB666-B869-4E34-BC61-79AD586AA92D}" type="pres">
      <dgm:prSet presAssocID="{48BA7545-9092-4E32-B232-1F4A4A87647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850E79D5-130D-4F41-B4E4-89E27804947B}" type="pres">
      <dgm:prSet presAssocID="{48BA7545-9092-4E32-B232-1F4A4A876477}" presName="negativeSpace" presStyleCnt="0"/>
      <dgm:spPr/>
    </dgm:pt>
    <dgm:pt modelId="{FED8688B-5062-4D2F-822A-A926CDE4AC3B}" type="pres">
      <dgm:prSet presAssocID="{48BA7545-9092-4E32-B232-1F4A4A876477}" presName="childText" presStyleLbl="conFgAcc1" presStyleIdx="0" presStyleCnt="6">
        <dgm:presLayoutVars>
          <dgm:bulletEnabled val="1"/>
        </dgm:presLayoutVars>
      </dgm:prSet>
      <dgm:spPr/>
    </dgm:pt>
    <dgm:pt modelId="{F681B821-C609-4F4C-9D03-FEF9206E0457}" type="pres">
      <dgm:prSet presAssocID="{7F341370-C806-4862-8AAA-2B18818C5724}" presName="spaceBetweenRectangles" presStyleCnt="0"/>
      <dgm:spPr/>
    </dgm:pt>
    <dgm:pt modelId="{321BBC55-0C84-42D4-8C42-2E0606E85E33}" type="pres">
      <dgm:prSet presAssocID="{E09DC147-386B-44F7-958E-D367C033E91B}" presName="parentLin" presStyleCnt="0"/>
      <dgm:spPr/>
    </dgm:pt>
    <dgm:pt modelId="{A335AFCE-74CB-4668-B4F5-627352A8316F}" type="pres">
      <dgm:prSet presAssocID="{E09DC147-386B-44F7-958E-D367C033E91B}" presName="parentLeftMargin" presStyleLbl="node1" presStyleIdx="0" presStyleCnt="6"/>
      <dgm:spPr/>
    </dgm:pt>
    <dgm:pt modelId="{A7C38931-8FD5-46B9-AC22-D08D731D11DE}" type="pres">
      <dgm:prSet presAssocID="{E09DC147-386B-44F7-958E-D367C033E91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BCEBDDEB-1CB8-4CA0-A5F7-33EBC6EBDD09}" type="pres">
      <dgm:prSet presAssocID="{E09DC147-386B-44F7-958E-D367C033E91B}" presName="negativeSpace" presStyleCnt="0"/>
      <dgm:spPr/>
    </dgm:pt>
    <dgm:pt modelId="{3C2D0555-6FE3-4F91-9010-55D8519B321C}" type="pres">
      <dgm:prSet presAssocID="{E09DC147-386B-44F7-958E-D367C033E91B}" presName="childText" presStyleLbl="conFgAcc1" presStyleIdx="1" presStyleCnt="6">
        <dgm:presLayoutVars>
          <dgm:bulletEnabled val="1"/>
        </dgm:presLayoutVars>
      </dgm:prSet>
      <dgm:spPr/>
    </dgm:pt>
    <dgm:pt modelId="{7371802E-0772-45FA-BFB2-13466A5C5172}" type="pres">
      <dgm:prSet presAssocID="{A1F619BF-2978-4BBE-8A4E-E408D7CCF3A5}" presName="spaceBetweenRectangles" presStyleCnt="0"/>
      <dgm:spPr/>
    </dgm:pt>
    <dgm:pt modelId="{67D47784-AA8F-4B06-B0BD-99BD1A49EE7F}" type="pres">
      <dgm:prSet presAssocID="{20AA41D1-6F28-44BE-AD2B-05D903754602}" presName="parentLin" presStyleCnt="0"/>
      <dgm:spPr/>
    </dgm:pt>
    <dgm:pt modelId="{0D679534-BA6A-471D-8D2A-0FCC385148E7}" type="pres">
      <dgm:prSet presAssocID="{20AA41D1-6F28-44BE-AD2B-05D903754602}" presName="parentLeftMargin" presStyleLbl="node1" presStyleIdx="1" presStyleCnt="6"/>
      <dgm:spPr/>
    </dgm:pt>
    <dgm:pt modelId="{1C21DA3E-F058-4486-A5AF-7E71D2AA4977}" type="pres">
      <dgm:prSet presAssocID="{20AA41D1-6F28-44BE-AD2B-05D90375460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49157EA8-6E49-44B1-80D9-F7B254EDB7C9}" type="pres">
      <dgm:prSet presAssocID="{20AA41D1-6F28-44BE-AD2B-05D903754602}" presName="negativeSpace" presStyleCnt="0"/>
      <dgm:spPr/>
    </dgm:pt>
    <dgm:pt modelId="{8C312A5D-7ECD-4196-9E28-D5EEC38CE2B1}" type="pres">
      <dgm:prSet presAssocID="{20AA41D1-6F28-44BE-AD2B-05D903754602}" presName="childText" presStyleLbl="conFgAcc1" presStyleIdx="2" presStyleCnt="6">
        <dgm:presLayoutVars>
          <dgm:bulletEnabled val="1"/>
        </dgm:presLayoutVars>
      </dgm:prSet>
      <dgm:spPr/>
    </dgm:pt>
    <dgm:pt modelId="{4EDB3390-5424-461A-81B8-756C6657ED04}" type="pres">
      <dgm:prSet presAssocID="{F063875F-F21E-47D0-B566-93720D51B40F}" presName="spaceBetweenRectangles" presStyleCnt="0"/>
      <dgm:spPr/>
    </dgm:pt>
    <dgm:pt modelId="{C308687B-6A78-4AF1-BAEE-955C4CB0F051}" type="pres">
      <dgm:prSet presAssocID="{DACD2C04-D39C-46A6-AE5C-C12E857C685A}" presName="parentLin" presStyleCnt="0"/>
      <dgm:spPr/>
    </dgm:pt>
    <dgm:pt modelId="{CBC56204-0923-44D9-9B38-B0FE0ADD0E4E}" type="pres">
      <dgm:prSet presAssocID="{DACD2C04-D39C-46A6-AE5C-C12E857C685A}" presName="parentLeftMargin" presStyleLbl="node1" presStyleIdx="2" presStyleCnt="6"/>
      <dgm:spPr/>
    </dgm:pt>
    <dgm:pt modelId="{DC8F4588-BA50-4393-9C05-1B5FF0025635}" type="pres">
      <dgm:prSet presAssocID="{DACD2C04-D39C-46A6-AE5C-C12E857C685A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70B2D326-1FD1-4A9F-973D-4F62E666AE5F}" type="pres">
      <dgm:prSet presAssocID="{DACD2C04-D39C-46A6-AE5C-C12E857C685A}" presName="negativeSpace" presStyleCnt="0"/>
      <dgm:spPr/>
    </dgm:pt>
    <dgm:pt modelId="{9A65EB89-CA00-4520-860A-66A14F45E434}" type="pres">
      <dgm:prSet presAssocID="{DACD2C04-D39C-46A6-AE5C-C12E857C685A}" presName="childText" presStyleLbl="conFgAcc1" presStyleIdx="3" presStyleCnt="6">
        <dgm:presLayoutVars>
          <dgm:bulletEnabled val="1"/>
        </dgm:presLayoutVars>
      </dgm:prSet>
      <dgm:spPr/>
    </dgm:pt>
    <dgm:pt modelId="{AEDA7D9E-0FEA-4551-ABC7-B4D1352148A9}" type="pres">
      <dgm:prSet presAssocID="{C0D885B8-2178-46CF-87B6-EB85A56D4650}" presName="spaceBetweenRectangles" presStyleCnt="0"/>
      <dgm:spPr/>
    </dgm:pt>
    <dgm:pt modelId="{6C26DD17-671A-449C-9FA0-75984938DB29}" type="pres">
      <dgm:prSet presAssocID="{358CB5B1-2123-442F-97C4-FB70ECE9583E}" presName="parentLin" presStyleCnt="0"/>
      <dgm:spPr/>
    </dgm:pt>
    <dgm:pt modelId="{F7DA1750-D992-4DD6-92C5-51FD94519338}" type="pres">
      <dgm:prSet presAssocID="{358CB5B1-2123-442F-97C4-FB70ECE9583E}" presName="parentLeftMargin" presStyleLbl="node1" presStyleIdx="3" presStyleCnt="6"/>
      <dgm:spPr/>
    </dgm:pt>
    <dgm:pt modelId="{6E3212A3-7140-4AD0-914B-B5C5F7A71D7C}" type="pres">
      <dgm:prSet presAssocID="{358CB5B1-2123-442F-97C4-FB70ECE9583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4BF2336C-8FE9-4EF0-9390-781D9E636080}" type="pres">
      <dgm:prSet presAssocID="{358CB5B1-2123-442F-97C4-FB70ECE9583E}" presName="negativeSpace" presStyleCnt="0"/>
      <dgm:spPr/>
    </dgm:pt>
    <dgm:pt modelId="{30D071DA-87C1-427A-9C58-B943DAE88C4A}" type="pres">
      <dgm:prSet presAssocID="{358CB5B1-2123-442F-97C4-FB70ECE9583E}" presName="childText" presStyleLbl="conFgAcc1" presStyleIdx="4" presStyleCnt="6">
        <dgm:presLayoutVars>
          <dgm:bulletEnabled val="1"/>
        </dgm:presLayoutVars>
      </dgm:prSet>
      <dgm:spPr/>
    </dgm:pt>
    <dgm:pt modelId="{02D603A3-E9C7-4A53-8F62-43D9482FBADA}" type="pres">
      <dgm:prSet presAssocID="{026DAEC0-4E24-4C94-A5FA-6C2341436A58}" presName="spaceBetweenRectangles" presStyleCnt="0"/>
      <dgm:spPr/>
    </dgm:pt>
    <dgm:pt modelId="{5FA8C807-1300-476D-B791-67A8EF10DF0D}" type="pres">
      <dgm:prSet presAssocID="{9F09292A-7553-49A7-8D4D-230E261CB8B3}" presName="parentLin" presStyleCnt="0"/>
      <dgm:spPr/>
    </dgm:pt>
    <dgm:pt modelId="{AD980790-9D46-49D7-852B-4E0AFB6797BE}" type="pres">
      <dgm:prSet presAssocID="{9F09292A-7553-49A7-8D4D-230E261CB8B3}" presName="parentLeftMargin" presStyleLbl="node1" presStyleIdx="4" presStyleCnt="6"/>
      <dgm:spPr/>
    </dgm:pt>
    <dgm:pt modelId="{E1B4D6B2-ED64-494F-A8EF-490D23B86B5F}" type="pres">
      <dgm:prSet presAssocID="{9F09292A-7553-49A7-8D4D-230E261CB8B3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3586198D-F0E6-4648-9408-44C6A34B6DA4}" type="pres">
      <dgm:prSet presAssocID="{9F09292A-7553-49A7-8D4D-230E261CB8B3}" presName="negativeSpace" presStyleCnt="0"/>
      <dgm:spPr/>
    </dgm:pt>
    <dgm:pt modelId="{FBE9358B-B5FB-4C1D-8DA7-38C4F868E304}" type="pres">
      <dgm:prSet presAssocID="{9F09292A-7553-49A7-8D4D-230E261CB8B3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FE205304-4C24-4B35-98B4-D3889CE08D23}" type="presOf" srcId="{20AA41D1-6F28-44BE-AD2B-05D903754602}" destId="{0D679534-BA6A-471D-8D2A-0FCC385148E7}" srcOrd="0" destOrd="0" presId="urn:microsoft.com/office/officeart/2005/8/layout/list1#1"/>
    <dgm:cxn modelId="{ECDA660D-ABDD-434F-91DF-DA40D9AD33DD}" srcId="{AC6814B8-29AD-4BAF-B6AD-0F04D4A15CE5}" destId="{20AA41D1-6F28-44BE-AD2B-05D903754602}" srcOrd="2" destOrd="0" parTransId="{6931F379-F8F5-4056-B50A-3A69651D4394}" sibTransId="{F063875F-F21E-47D0-B566-93720D51B40F}"/>
    <dgm:cxn modelId="{66101011-00D1-406D-8A84-993D4780755D}" type="presOf" srcId="{48BA7545-9092-4E32-B232-1F4A4A876477}" destId="{EB4053F7-2D97-41AC-9174-7EAA837CE78B}" srcOrd="0" destOrd="0" presId="urn:microsoft.com/office/officeart/2005/8/layout/list1#1"/>
    <dgm:cxn modelId="{B2229716-CFF2-4824-9C5E-F39E6BC74512}" srcId="{48BA7545-9092-4E32-B232-1F4A4A876477}" destId="{354A29A9-F78C-4365-BFED-37F3AA22632A}" srcOrd="0" destOrd="0" parTransId="{B307AD95-1729-4A4D-8D42-0BC313A24C34}" sibTransId="{E121C59F-0AEF-4E60-86A2-A1FBABE8BCBC}"/>
    <dgm:cxn modelId="{31D95A18-56A7-4EBF-97E4-8E2E4AA3D2CD}" type="presOf" srcId="{DACD2C04-D39C-46A6-AE5C-C12E857C685A}" destId="{CBC56204-0923-44D9-9B38-B0FE0ADD0E4E}" srcOrd="0" destOrd="0" presId="urn:microsoft.com/office/officeart/2005/8/layout/list1#1"/>
    <dgm:cxn modelId="{4FF5061A-6851-42FC-9F9D-05D65107DA2F}" srcId="{DACD2C04-D39C-46A6-AE5C-C12E857C685A}" destId="{00988BE0-AA76-47C7-9410-95A92B304E2D}" srcOrd="0" destOrd="0" parTransId="{65F58F14-5C67-482D-ABC2-7272A1020EFE}" sibTransId="{5405F732-52C3-4C77-A97E-09074C8FF566}"/>
    <dgm:cxn modelId="{FBED8E1C-4508-45C4-8310-AAA1204BD4B1}" type="presOf" srcId="{13776DA2-EEC6-4A8F-840C-B47733F23471}" destId="{8C312A5D-7ECD-4196-9E28-D5EEC38CE2B1}" srcOrd="0" destOrd="0" presId="urn:microsoft.com/office/officeart/2005/8/layout/list1#1"/>
    <dgm:cxn modelId="{47A2911C-E432-4349-B971-677339C03243}" srcId="{AC6814B8-29AD-4BAF-B6AD-0F04D4A15CE5}" destId="{E09DC147-386B-44F7-958E-D367C033E91B}" srcOrd="1" destOrd="0" parTransId="{61D55BE5-ADAD-411C-86DA-AF087694DB62}" sibTransId="{A1F619BF-2978-4BBE-8A4E-E408D7CCF3A5}"/>
    <dgm:cxn modelId="{04E5C01E-8782-4CD5-AAB3-CE5E2A6D104B}" srcId="{20AA41D1-6F28-44BE-AD2B-05D903754602}" destId="{13776DA2-EEC6-4A8F-840C-B47733F23471}" srcOrd="0" destOrd="0" parTransId="{D1D2957B-C10A-49AB-9017-BC6DB70DD4B0}" sibTransId="{17EDD3EE-6ED5-443B-8FB6-68421148AD4F}"/>
    <dgm:cxn modelId="{3B07CA31-3356-4BE8-B47F-F27F31E15779}" type="presOf" srcId="{9F09292A-7553-49A7-8D4D-230E261CB8B3}" destId="{E1B4D6B2-ED64-494F-A8EF-490D23B86B5F}" srcOrd="1" destOrd="0" presId="urn:microsoft.com/office/officeart/2005/8/layout/list1#1"/>
    <dgm:cxn modelId="{F35A1438-01FB-4A04-87D2-DF9CBC897141}" type="presOf" srcId="{354A29A9-F78C-4365-BFED-37F3AA22632A}" destId="{FED8688B-5062-4D2F-822A-A926CDE4AC3B}" srcOrd="0" destOrd="0" presId="urn:microsoft.com/office/officeart/2005/8/layout/list1#1"/>
    <dgm:cxn modelId="{AE14A95C-23F5-4F1B-9020-1D05C34D0E80}" type="presOf" srcId="{20AA41D1-6F28-44BE-AD2B-05D903754602}" destId="{1C21DA3E-F058-4486-A5AF-7E71D2AA4977}" srcOrd="1" destOrd="0" presId="urn:microsoft.com/office/officeart/2005/8/layout/list1#1"/>
    <dgm:cxn modelId="{E146AA5E-21E9-4436-818C-FB9812A28F79}" srcId="{AC6814B8-29AD-4BAF-B6AD-0F04D4A15CE5}" destId="{358CB5B1-2123-442F-97C4-FB70ECE9583E}" srcOrd="4" destOrd="0" parTransId="{D532C193-A4C1-45CA-834C-1920956B2D54}" sibTransId="{026DAEC0-4E24-4C94-A5FA-6C2341436A58}"/>
    <dgm:cxn modelId="{E2263A43-F0B3-478F-BF01-DB0A64EEA4F9}" srcId="{AC6814B8-29AD-4BAF-B6AD-0F04D4A15CE5}" destId="{9F09292A-7553-49A7-8D4D-230E261CB8B3}" srcOrd="5" destOrd="0" parTransId="{4E308092-5EC1-4F3F-A3D1-5BB396050F9F}" sibTransId="{C99938DB-9839-43B7-8778-74C1E167A043}"/>
    <dgm:cxn modelId="{24470E6D-B62C-4E88-B7B3-183D867D8BF4}" srcId="{9F09292A-7553-49A7-8D4D-230E261CB8B3}" destId="{5398A2CD-6F95-44BF-AFC2-2F4CB5FFF945}" srcOrd="0" destOrd="0" parTransId="{486B687C-C42B-4529-B483-DFFB37CCCC64}" sibTransId="{C484F16A-CC27-4D1F-B2D1-1F13D7E4E41D}"/>
    <dgm:cxn modelId="{69A4234D-E447-4C60-A733-633FB5FFABDB}" type="presOf" srcId="{AC6814B8-29AD-4BAF-B6AD-0F04D4A15CE5}" destId="{8037E16F-B409-449E-896D-C3DA992D5350}" srcOrd="0" destOrd="0" presId="urn:microsoft.com/office/officeart/2005/8/layout/list1#1"/>
    <dgm:cxn modelId="{F7D2BD6D-CCB4-4979-BC73-98830A3DD20F}" srcId="{E09DC147-386B-44F7-958E-D367C033E91B}" destId="{D14C10B6-A423-4CFD-A956-3CD9611F96E0}" srcOrd="0" destOrd="0" parTransId="{AA6B0B3B-6685-41BE-ABC4-8E0E7F8B5A5D}" sibTransId="{C771AEC2-DEEE-4958-8270-A67D4029C163}"/>
    <dgm:cxn modelId="{6F6F7951-B994-487E-ACBB-2E5FD39B3451}" type="presOf" srcId="{E09DC147-386B-44F7-958E-D367C033E91B}" destId="{A7C38931-8FD5-46B9-AC22-D08D731D11DE}" srcOrd="1" destOrd="0" presId="urn:microsoft.com/office/officeart/2005/8/layout/list1#1"/>
    <dgm:cxn modelId="{3C730854-3577-4CF1-AB28-1D904EA860DD}" srcId="{358CB5B1-2123-442F-97C4-FB70ECE9583E}" destId="{C69B7EE8-71ED-4492-AA87-213DEA2233A2}" srcOrd="0" destOrd="0" parTransId="{C022BCB0-3A91-432D-AAA2-FBC9E6076F60}" sibTransId="{8D55B9B1-5D48-48CB-8C28-18AA93B0F397}"/>
    <dgm:cxn modelId="{00690B55-193E-42AB-BC6E-7ED1EADB0681}" type="presOf" srcId="{DACD2C04-D39C-46A6-AE5C-C12E857C685A}" destId="{DC8F4588-BA50-4393-9C05-1B5FF0025635}" srcOrd="1" destOrd="0" presId="urn:microsoft.com/office/officeart/2005/8/layout/list1#1"/>
    <dgm:cxn modelId="{15C1C192-79F1-4E5A-B8A9-B4E49CAC334A}" type="presOf" srcId="{48BA7545-9092-4E32-B232-1F4A4A876477}" destId="{BF6DB666-B869-4E34-BC61-79AD586AA92D}" srcOrd="1" destOrd="0" presId="urn:microsoft.com/office/officeart/2005/8/layout/list1#1"/>
    <dgm:cxn modelId="{2B621293-61AD-418E-9420-9FD26BEE631D}" type="presOf" srcId="{5398A2CD-6F95-44BF-AFC2-2F4CB5FFF945}" destId="{FBE9358B-B5FB-4C1D-8DA7-38C4F868E304}" srcOrd="0" destOrd="0" presId="urn:microsoft.com/office/officeart/2005/8/layout/list1#1"/>
    <dgm:cxn modelId="{0E4DE095-ED93-4B15-943E-5D29AA64F220}" srcId="{AC6814B8-29AD-4BAF-B6AD-0F04D4A15CE5}" destId="{48BA7545-9092-4E32-B232-1F4A4A876477}" srcOrd="0" destOrd="0" parTransId="{C8E28E34-FDFF-44D8-9A64-02E5566130FD}" sibTransId="{7F341370-C806-4862-8AAA-2B18818C5724}"/>
    <dgm:cxn modelId="{6546BBAA-FC5B-47E8-AA66-C8FFA1950BA2}" type="presOf" srcId="{358CB5B1-2123-442F-97C4-FB70ECE9583E}" destId="{F7DA1750-D992-4DD6-92C5-51FD94519338}" srcOrd="0" destOrd="0" presId="urn:microsoft.com/office/officeart/2005/8/layout/list1#1"/>
    <dgm:cxn modelId="{B7D1D1AB-82F7-4F08-98CB-812BB7D5CDC2}" type="presOf" srcId="{C69B7EE8-71ED-4492-AA87-213DEA2233A2}" destId="{30D071DA-87C1-427A-9C58-B943DAE88C4A}" srcOrd="0" destOrd="0" presId="urn:microsoft.com/office/officeart/2005/8/layout/list1#1"/>
    <dgm:cxn modelId="{CF5D84AD-7934-489C-A8C6-CD70BB6DF5A7}" srcId="{AC6814B8-29AD-4BAF-B6AD-0F04D4A15CE5}" destId="{DACD2C04-D39C-46A6-AE5C-C12E857C685A}" srcOrd="3" destOrd="0" parTransId="{691B0409-1312-4945-8728-D8DB65EE9A39}" sibTransId="{C0D885B8-2178-46CF-87B6-EB85A56D4650}"/>
    <dgm:cxn modelId="{740B71B0-0ABB-4E80-ABA8-7FF9B8F1E5B9}" type="presOf" srcId="{00988BE0-AA76-47C7-9410-95A92B304E2D}" destId="{9A65EB89-CA00-4520-860A-66A14F45E434}" srcOrd="0" destOrd="0" presId="urn:microsoft.com/office/officeart/2005/8/layout/list1#1"/>
    <dgm:cxn modelId="{F77463C1-7B4D-4AE3-AE65-358D34869A1D}" type="presOf" srcId="{358CB5B1-2123-442F-97C4-FB70ECE9583E}" destId="{6E3212A3-7140-4AD0-914B-B5C5F7A71D7C}" srcOrd="1" destOrd="0" presId="urn:microsoft.com/office/officeart/2005/8/layout/list1#1"/>
    <dgm:cxn modelId="{3193BDDC-5BEE-4CB8-8FA0-BD3363A1CF15}" type="presOf" srcId="{E09DC147-386B-44F7-958E-D367C033E91B}" destId="{A335AFCE-74CB-4668-B4F5-627352A8316F}" srcOrd="0" destOrd="0" presId="urn:microsoft.com/office/officeart/2005/8/layout/list1#1"/>
    <dgm:cxn modelId="{957AD0E2-1CC0-4E27-9105-4E832B0D8723}" type="presOf" srcId="{9F09292A-7553-49A7-8D4D-230E261CB8B3}" destId="{AD980790-9D46-49D7-852B-4E0AFB6797BE}" srcOrd="0" destOrd="0" presId="urn:microsoft.com/office/officeart/2005/8/layout/list1#1"/>
    <dgm:cxn modelId="{0BFB92E9-CD0D-4754-BBBE-10300046E794}" type="presOf" srcId="{D14C10B6-A423-4CFD-A956-3CD9611F96E0}" destId="{3C2D0555-6FE3-4F91-9010-55D8519B321C}" srcOrd="0" destOrd="0" presId="urn:microsoft.com/office/officeart/2005/8/layout/list1#1"/>
    <dgm:cxn modelId="{2F83E8F7-5062-4CFA-833F-3DB272E5B250}" type="presParOf" srcId="{8037E16F-B409-449E-896D-C3DA992D5350}" destId="{F6D1C2A0-8AE6-4C6A-BD17-5FF644B516A8}" srcOrd="0" destOrd="0" presId="urn:microsoft.com/office/officeart/2005/8/layout/list1#1"/>
    <dgm:cxn modelId="{58728E78-0C3B-4AD5-AF07-971EB35AB1EF}" type="presParOf" srcId="{F6D1C2A0-8AE6-4C6A-BD17-5FF644B516A8}" destId="{EB4053F7-2D97-41AC-9174-7EAA837CE78B}" srcOrd="0" destOrd="0" presId="urn:microsoft.com/office/officeart/2005/8/layout/list1#1"/>
    <dgm:cxn modelId="{506F87CA-3210-4B8D-BD13-2A900AB24A7B}" type="presParOf" srcId="{F6D1C2A0-8AE6-4C6A-BD17-5FF644B516A8}" destId="{BF6DB666-B869-4E34-BC61-79AD586AA92D}" srcOrd="1" destOrd="0" presId="urn:microsoft.com/office/officeart/2005/8/layout/list1#1"/>
    <dgm:cxn modelId="{D8332646-6121-4B01-B8D6-E5230DB7231C}" type="presParOf" srcId="{8037E16F-B409-449E-896D-C3DA992D5350}" destId="{850E79D5-130D-4F41-B4E4-89E27804947B}" srcOrd="1" destOrd="0" presId="urn:microsoft.com/office/officeart/2005/8/layout/list1#1"/>
    <dgm:cxn modelId="{F5328273-0135-44AE-98C8-C625261FDE2D}" type="presParOf" srcId="{8037E16F-B409-449E-896D-C3DA992D5350}" destId="{FED8688B-5062-4D2F-822A-A926CDE4AC3B}" srcOrd="2" destOrd="0" presId="urn:microsoft.com/office/officeart/2005/8/layout/list1#1"/>
    <dgm:cxn modelId="{0D8871A0-8C16-4CDE-8892-FD6A340942C0}" type="presParOf" srcId="{8037E16F-B409-449E-896D-C3DA992D5350}" destId="{F681B821-C609-4F4C-9D03-FEF9206E0457}" srcOrd="3" destOrd="0" presId="urn:microsoft.com/office/officeart/2005/8/layout/list1#1"/>
    <dgm:cxn modelId="{50BA8FE9-BB76-4234-84EE-EBD2FEE516DD}" type="presParOf" srcId="{8037E16F-B409-449E-896D-C3DA992D5350}" destId="{321BBC55-0C84-42D4-8C42-2E0606E85E33}" srcOrd="4" destOrd="0" presId="urn:microsoft.com/office/officeart/2005/8/layout/list1#1"/>
    <dgm:cxn modelId="{88FA78B0-8EE6-400C-A868-4811C8EFB14C}" type="presParOf" srcId="{321BBC55-0C84-42D4-8C42-2E0606E85E33}" destId="{A335AFCE-74CB-4668-B4F5-627352A8316F}" srcOrd="0" destOrd="0" presId="urn:microsoft.com/office/officeart/2005/8/layout/list1#1"/>
    <dgm:cxn modelId="{A5456808-E7EF-475D-BA35-E0B7A128CDD7}" type="presParOf" srcId="{321BBC55-0C84-42D4-8C42-2E0606E85E33}" destId="{A7C38931-8FD5-46B9-AC22-D08D731D11DE}" srcOrd="1" destOrd="0" presId="urn:microsoft.com/office/officeart/2005/8/layout/list1#1"/>
    <dgm:cxn modelId="{99D44ADE-01B9-406E-BE4A-4D090B3D24A2}" type="presParOf" srcId="{8037E16F-B409-449E-896D-C3DA992D5350}" destId="{BCEBDDEB-1CB8-4CA0-A5F7-33EBC6EBDD09}" srcOrd="5" destOrd="0" presId="urn:microsoft.com/office/officeart/2005/8/layout/list1#1"/>
    <dgm:cxn modelId="{C3F46564-2577-446B-A747-F58C0FC375A8}" type="presParOf" srcId="{8037E16F-B409-449E-896D-C3DA992D5350}" destId="{3C2D0555-6FE3-4F91-9010-55D8519B321C}" srcOrd="6" destOrd="0" presId="urn:microsoft.com/office/officeart/2005/8/layout/list1#1"/>
    <dgm:cxn modelId="{E0DC09A5-FAD8-4AD9-8808-1BF42061003A}" type="presParOf" srcId="{8037E16F-B409-449E-896D-C3DA992D5350}" destId="{7371802E-0772-45FA-BFB2-13466A5C5172}" srcOrd="7" destOrd="0" presId="urn:microsoft.com/office/officeart/2005/8/layout/list1#1"/>
    <dgm:cxn modelId="{5E2B231D-3C99-4635-B069-81035ECF3A0D}" type="presParOf" srcId="{8037E16F-B409-449E-896D-C3DA992D5350}" destId="{67D47784-AA8F-4B06-B0BD-99BD1A49EE7F}" srcOrd="8" destOrd="0" presId="urn:microsoft.com/office/officeart/2005/8/layout/list1#1"/>
    <dgm:cxn modelId="{EAE002E2-8C4E-49C6-904E-702A0DD887FC}" type="presParOf" srcId="{67D47784-AA8F-4B06-B0BD-99BD1A49EE7F}" destId="{0D679534-BA6A-471D-8D2A-0FCC385148E7}" srcOrd="0" destOrd="0" presId="urn:microsoft.com/office/officeart/2005/8/layout/list1#1"/>
    <dgm:cxn modelId="{3330ED83-F542-4E5F-9209-0613F7C8F7C8}" type="presParOf" srcId="{67D47784-AA8F-4B06-B0BD-99BD1A49EE7F}" destId="{1C21DA3E-F058-4486-A5AF-7E71D2AA4977}" srcOrd="1" destOrd="0" presId="urn:microsoft.com/office/officeart/2005/8/layout/list1#1"/>
    <dgm:cxn modelId="{E15A35AA-CD54-4D89-B955-198A8E29DECE}" type="presParOf" srcId="{8037E16F-B409-449E-896D-C3DA992D5350}" destId="{49157EA8-6E49-44B1-80D9-F7B254EDB7C9}" srcOrd="9" destOrd="0" presId="urn:microsoft.com/office/officeart/2005/8/layout/list1#1"/>
    <dgm:cxn modelId="{2F41BD7E-0DC7-4687-8B42-D89E4BD14B5C}" type="presParOf" srcId="{8037E16F-B409-449E-896D-C3DA992D5350}" destId="{8C312A5D-7ECD-4196-9E28-D5EEC38CE2B1}" srcOrd="10" destOrd="0" presId="urn:microsoft.com/office/officeart/2005/8/layout/list1#1"/>
    <dgm:cxn modelId="{771AEE62-D997-4C26-A367-8DE38BC6B9F0}" type="presParOf" srcId="{8037E16F-B409-449E-896D-C3DA992D5350}" destId="{4EDB3390-5424-461A-81B8-756C6657ED04}" srcOrd="11" destOrd="0" presId="urn:microsoft.com/office/officeart/2005/8/layout/list1#1"/>
    <dgm:cxn modelId="{879C3847-045D-44D6-893B-68E07030AB85}" type="presParOf" srcId="{8037E16F-B409-449E-896D-C3DA992D5350}" destId="{C308687B-6A78-4AF1-BAEE-955C4CB0F051}" srcOrd="12" destOrd="0" presId="urn:microsoft.com/office/officeart/2005/8/layout/list1#1"/>
    <dgm:cxn modelId="{ABC7AB1F-D7C3-4667-A46C-33F85561C668}" type="presParOf" srcId="{C308687B-6A78-4AF1-BAEE-955C4CB0F051}" destId="{CBC56204-0923-44D9-9B38-B0FE0ADD0E4E}" srcOrd="0" destOrd="0" presId="urn:microsoft.com/office/officeart/2005/8/layout/list1#1"/>
    <dgm:cxn modelId="{EC8389BD-B18C-411D-8C4F-15D2F40EC51B}" type="presParOf" srcId="{C308687B-6A78-4AF1-BAEE-955C4CB0F051}" destId="{DC8F4588-BA50-4393-9C05-1B5FF0025635}" srcOrd="1" destOrd="0" presId="urn:microsoft.com/office/officeart/2005/8/layout/list1#1"/>
    <dgm:cxn modelId="{59AB3CE6-07C8-4647-9E42-E9CF8418D67E}" type="presParOf" srcId="{8037E16F-B409-449E-896D-C3DA992D5350}" destId="{70B2D326-1FD1-4A9F-973D-4F62E666AE5F}" srcOrd="13" destOrd="0" presId="urn:microsoft.com/office/officeart/2005/8/layout/list1#1"/>
    <dgm:cxn modelId="{A397DC26-0731-4D4B-98A3-191297F905A1}" type="presParOf" srcId="{8037E16F-B409-449E-896D-C3DA992D5350}" destId="{9A65EB89-CA00-4520-860A-66A14F45E434}" srcOrd="14" destOrd="0" presId="urn:microsoft.com/office/officeart/2005/8/layout/list1#1"/>
    <dgm:cxn modelId="{BD17796A-E0AE-44A4-BFB6-CEC58718FD2E}" type="presParOf" srcId="{8037E16F-B409-449E-896D-C3DA992D5350}" destId="{AEDA7D9E-0FEA-4551-ABC7-B4D1352148A9}" srcOrd="15" destOrd="0" presId="urn:microsoft.com/office/officeart/2005/8/layout/list1#1"/>
    <dgm:cxn modelId="{D45A58C6-8A98-4CAC-A8A2-8D48ACA7BC1A}" type="presParOf" srcId="{8037E16F-B409-449E-896D-C3DA992D5350}" destId="{6C26DD17-671A-449C-9FA0-75984938DB29}" srcOrd="16" destOrd="0" presId="urn:microsoft.com/office/officeart/2005/8/layout/list1#1"/>
    <dgm:cxn modelId="{11A53E3C-00A0-4F41-9F00-D708FAD87548}" type="presParOf" srcId="{6C26DD17-671A-449C-9FA0-75984938DB29}" destId="{F7DA1750-D992-4DD6-92C5-51FD94519338}" srcOrd="0" destOrd="0" presId="urn:microsoft.com/office/officeart/2005/8/layout/list1#1"/>
    <dgm:cxn modelId="{5292D07B-4873-4171-AFBF-550F3D5F1D07}" type="presParOf" srcId="{6C26DD17-671A-449C-9FA0-75984938DB29}" destId="{6E3212A3-7140-4AD0-914B-B5C5F7A71D7C}" srcOrd="1" destOrd="0" presId="urn:microsoft.com/office/officeart/2005/8/layout/list1#1"/>
    <dgm:cxn modelId="{577C5807-1921-4E0E-A096-FCD1020BFAEC}" type="presParOf" srcId="{8037E16F-B409-449E-896D-C3DA992D5350}" destId="{4BF2336C-8FE9-4EF0-9390-781D9E636080}" srcOrd="17" destOrd="0" presId="urn:microsoft.com/office/officeart/2005/8/layout/list1#1"/>
    <dgm:cxn modelId="{B0699B17-9AEB-44CD-A375-FD1E0932073F}" type="presParOf" srcId="{8037E16F-B409-449E-896D-C3DA992D5350}" destId="{30D071DA-87C1-427A-9C58-B943DAE88C4A}" srcOrd="18" destOrd="0" presId="urn:microsoft.com/office/officeart/2005/8/layout/list1#1"/>
    <dgm:cxn modelId="{351D4423-A8C7-4202-A9D9-F060456DCB8C}" type="presParOf" srcId="{8037E16F-B409-449E-896D-C3DA992D5350}" destId="{02D603A3-E9C7-4A53-8F62-43D9482FBADA}" srcOrd="19" destOrd="0" presId="urn:microsoft.com/office/officeart/2005/8/layout/list1#1"/>
    <dgm:cxn modelId="{3DEB6065-F7FF-4A23-8E88-D4716C842803}" type="presParOf" srcId="{8037E16F-B409-449E-896D-C3DA992D5350}" destId="{5FA8C807-1300-476D-B791-67A8EF10DF0D}" srcOrd="20" destOrd="0" presId="urn:microsoft.com/office/officeart/2005/8/layout/list1#1"/>
    <dgm:cxn modelId="{5A0DAABF-1649-4B73-8C47-8B53FDD5F4B5}" type="presParOf" srcId="{5FA8C807-1300-476D-B791-67A8EF10DF0D}" destId="{AD980790-9D46-49D7-852B-4E0AFB6797BE}" srcOrd="0" destOrd="0" presId="urn:microsoft.com/office/officeart/2005/8/layout/list1#1"/>
    <dgm:cxn modelId="{9AF1725E-F413-4A41-AC11-6710C2EC1B8F}" type="presParOf" srcId="{5FA8C807-1300-476D-B791-67A8EF10DF0D}" destId="{E1B4D6B2-ED64-494F-A8EF-490D23B86B5F}" srcOrd="1" destOrd="0" presId="urn:microsoft.com/office/officeart/2005/8/layout/list1#1"/>
    <dgm:cxn modelId="{4CBF8BE8-98EF-4852-8E75-38EAC810272E}" type="presParOf" srcId="{8037E16F-B409-449E-896D-C3DA992D5350}" destId="{3586198D-F0E6-4648-9408-44C6A34B6DA4}" srcOrd="21" destOrd="0" presId="urn:microsoft.com/office/officeart/2005/8/layout/list1#1"/>
    <dgm:cxn modelId="{A30284B5-EA81-4244-AA68-170810CF1CF9}" type="presParOf" srcId="{8037E16F-B409-449E-896D-C3DA992D5350}" destId="{FBE9358B-B5FB-4C1D-8DA7-38C4F868E304}" srcOrd="22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0557A8-58B8-4FCC-81AE-A6F78FD1C219}" type="doc">
      <dgm:prSet loTypeId="urn:microsoft.com/office/officeart/2005/8/layout/chevron2" loCatId="list" qsTypeId="urn:microsoft.com/office/officeart/2005/8/quickstyle/3d1#1" qsCatId="3D" csTypeId="urn:microsoft.com/office/officeart/2005/8/colors/accent1_4#1" csCatId="accent1" phldr="1"/>
      <dgm:spPr/>
    </dgm:pt>
    <dgm:pt modelId="{1225ABA9-15CC-4464-BC72-96FE045F7EDC}">
      <dgm:prSet phldrT="[文本]"/>
      <dgm:spPr/>
      <dgm:t>
        <a:bodyPr/>
        <a:lstStyle/>
        <a:p>
          <a:r>
            <a:rPr lang="zh-CN" altLang="en-US" dirty="0"/>
            <a:t>家庭</a:t>
          </a:r>
        </a:p>
      </dgm:t>
    </dgm:pt>
    <dgm:pt modelId="{5476C387-5150-4C85-9B21-A0F20FDB5779}" type="parTrans" cxnId="{67460B0A-76EA-4A76-9C36-2D340F055B3A}">
      <dgm:prSet/>
      <dgm:spPr/>
      <dgm:t>
        <a:bodyPr/>
        <a:lstStyle/>
        <a:p>
          <a:endParaRPr lang="zh-CN" altLang="en-US"/>
        </a:p>
      </dgm:t>
    </dgm:pt>
    <dgm:pt modelId="{10DD8CD9-0D84-4D0B-ADA1-36E866FA9CD7}" type="sibTrans" cxnId="{67460B0A-76EA-4A76-9C36-2D340F055B3A}">
      <dgm:prSet/>
      <dgm:spPr/>
      <dgm:t>
        <a:bodyPr/>
        <a:lstStyle/>
        <a:p>
          <a:endParaRPr lang="zh-CN" altLang="en-US"/>
        </a:p>
      </dgm:t>
    </dgm:pt>
    <dgm:pt modelId="{0D7BFDA2-B251-4DA7-B0C1-1F572AFCBC89}">
      <dgm:prSet phldrT="[文本]"/>
      <dgm:spPr/>
      <dgm:t>
        <a:bodyPr/>
        <a:lstStyle/>
        <a:p>
          <a:r>
            <a:rPr lang="zh-CN" altLang="en-US" dirty="0"/>
            <a:t>教育</a:t>
          </a:r>
        </a:p>
      </dgm:t>
    </dgm:pt>
    <dgm:pt modelId="{01A7A5C1-0450-40E9-8263-C9430FC3BB54}" type="parTrans" cxnId="{9AF8FA52-7DDC-49AC-8BFA-04B8E341F2E3}">
      <dgm:prSet/>
      <dgm:spPr/>
      <dgm:t>
        <a:bodyPr/>
        <a:lstStyle/>
        <a:p>
          <a:endParaRPr lang="zh-CN" altLang="en-US"/>
        </a:p>
      </dgm:t>
    </dgm:pt>
    <dgm:pt modelId="{15C46B70-2E29-46EE-AE86-EC830D448DD8}" type="sibTrans" cxnId="{9AF8FA52-7DDC-49AC-8BFA-04B8E341F2E3}">
      <dgm:prSet/>
      <dgm:spPr/>
      <dgm:t>
        <a:bodyPr/>
        <a:lstStyle/>
        <a:p>
          <a:endParaRPr lang="zh-CN" altLang="en-US"/>
        </a:p>
      </dgm:t>
    </dgm:pt>
    <dgm:pt modelId="{886E1D03-0D8A-4102-BCBB-6DAC71EFADF9}">
      <dgm:prSet phldrT="[文本]"/>
      <dgm:spPr/>
      <dgm:t>
        <a:bodyPr/>
        <a:lstStyle/>
        <a:p>
          <a:r>
            <a:rPr lang="zh-CN" altLang="en-US" dirty="0"/>
            <a:t>社会</a:t>
          </a:r>
        </a:p>
      </dgm:t>
    </dgm:pt>
    <dgm:pt modelId="{2BDC07BE-9960-406F-96DE-A13F5C7C7403}" type="parTrans" cxnId="{E0A20346-5CE6-4F09-AF10-D2A59ACB79DF}">
      <dgm:prSet/>
      <dgm:spPr/>
      <dgm:t>
        <a:bodyPr/>
        <a:lstStyle/>
        <a:p>
          <a:endParaRPr lang="zh-CN" altLang="en-US"/>
        </a:p>
      </dgm:t>
    </dgm:pt>
    <dgm:pt modelId="{7AE7A3CC-71C9-4D54-8CB0-EE2290DE9D38}" type="sibTrans" cxnId="{E0A20346-5CE6-4F09-AF10-D2A59ACB79DF}">
      <dgm:prSet/>
      <dgm:spPr/>
      <dgm:t>
        <a:bodyPr/>
        <a:lstStyle/>
        <a:p>
          <a:endParaRPr lang="zh-CN" altLang="en-US"/>
        </a:p>
      </dgm:t>
    </dgm:pt>
    <dgm:pt modelId="{7A7ABAD3-0FFC-4B3B-998D-12F5C08604B8}">
      <dgm:prSet phldrT="[文本]"/>
      <dgm:spPr/>
      <dgm:t>
        <a:bodyPr/>
        <a:lstStyle/>
        <a:p>
          <a:endParaRPr lang="zh-CN" altLang="en-US" dirty="0"/>
        </a:p>
      </dgm:t>
    </dgm:pt>
    <dgm:pt modelId="{2F48F445-B850-43D9-8519-A5A7A2BEA755}" type="parTrans" cxnId="{D3EB9B42-D0F0-4567-8619-CB9BC25AF4C1}">
      <dgm:prSet/>
      <dgm:spPr/>
      <dgm:t>
        <a:bodyPr/>
        <a:lstStyle/>
        <a:p>
          <a:endParaRPr lang="zh-CN" altLang="en-US"/>
        </a:p>
      </dgm:t>
    </dgm:pt>
    <dgm:pt modelId="{366E4C91-46A3-4DF0-9344-D83F3AED7A01}" type="sibTrans" cxnId="{D3EB9B42-D0F0-4567-8619-CB9BC25AF4C1}">
      <dgm:prSet/>
      <dgm:spPr/>
      <dgm:t>
        <a:bodyPr/>
        <a:lstStyle/>
        <a:p>
          <a:endParaRPr lang="zh-CN" altLang="en-US"/>
        </a:p>
      </dgm:t>
    </dgm:pt>
    <dgm:pt modelId="{AEB6CC2C-8E54-4CD4-94F4-01C257BA5114}">
      <dgm:prSet/>
      <dgm:spPr/>
      <dgm:t>
        <a:bodyPr/>
        <a:lstStyle/>
        <a:p>
          <a:endParaRPr lang="zh-CN" altLang="en-US" dirty="0"/>
        </a:p>
      </dgm:t>
    </dgm:pt>
    <dgm:pt modelId="{4A916EB9-E8C9-4B02-AD45-2806F2514BD0}" type="parTrans" cxnId="{CBB9DD53-5931-4E24-BD6B-1E04B6A46D13}">
      <dgm:prSet/>
      <dgm:spPr/>
      <dgm:t>
        <a:bodyPr/>
        <a:lstStyle/>
        <a:p>
          <a:endParaRPr lang="zh-CN" altLang="en-US"/>
        </a:p>
      </dgm:t>
    </dgm:pt>
    <dgm:pt modelId="{7ACCAF8F-FFAF-4A68-8C20-65B6352BFA58}" type="sibTrans" cxnId="{CBB9DD53-5931-4E24-BD6B-1E04B6A46D13}">
      <dgm:prSet/>
      <dgm:spPr/>
      <dgm:t>
        <a:bodyPr/>
        <a:lstStyle/>
        <a:p>
          <a:endParaRPr lang="zh-CN" altLang="en-US"/>
        </a:p>
      </dgm:t>
    </dgm:pt>
    <dgm:pt modelId="{41A70031-1264-42B3-B820-442602992421}">
      <dgm:prSet phldrT="[文本]"/>
      <dgm:spPr/>
      <dgm:t>
        <a:bodyPr/>
        <a:lstStyle/>
        <a:p>
          <a:endParaRPr lang="zh-CN" altLang="en-US" dirty="0"/>
        </a:p>
      </dgm:t>
    </dgm:pt>
    <dgm:pt modelId="{8E152DAD-5D6F-4458-84C6-74DBD59B52C4}" type="parTrans" cxnId="{B47C5DD6-7702-431C-BEB3-E313DA980649}">
      <dgm:prSet/>
      <dgm:spPr/>
    </dgm:pt>
    <dgm:pt modelId="{F9421FF0-2E2D-49EB-8CA7-AA689848EA8C}" type="sibTrans" cxnId="{B47C5DD6-7702-431C-BEB3-E313DA980649}">
      <dgm:prSet/>
      <dgm:spPr/>
    </dgm:pt>
    <dgm:pt modelId="{2E4735B2-151D-4B87-80BC-0D7095AA55DF}" type="pres">
      <dgm:prSet presAssocID="{460557A8-58B8-4FCC-81AE-A6F78FD1C219}" presName="linearFlow" presStyleCnt="0">
        <dgm:presLayoutVars>
          <dgm:dir/>
          <dgm:animLvl val="lvl"/>
          <dgm:resizeHandles val="exact"/>
        </dgm:presLayoutVars>
      </dgm:prSet>
      <dgm:spPr/>
    </dgm:pt>
    <dgm:pt modelId="{79B3B5F7-91BE-46D3-9092-B5E199544C6F}" type="pres">
      <dgm:prSet presAssocID="{1225ABA9-15CC-4464-BC72-96FE045F7EDC}" presName="composite" presStyleCnt="0"/>
      <dgm:spPr/>
    </dgm:pt>
    <dgm:pt modelId="{BF27DD6E-6572-4633-BC6F-8BA172CFF029}" type="pres">
      <dgm:prSet presAssocID="{1225ABA9-15CC-4464-BC72-96FE045F7EDC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BF8A8E3E-A35F-46DE-A485-A138672F7C03}" type="pres">
      <dgm:prSet presAssocID="{1225ABA9-15CC-4464-BC72-96FE045F7EDC}" presName="descendantText" presStyleLbl="alignAcc1" presStyleIdx="0" presStyleCnt="3" custLinFactNeighborX="3634" custLinFactNeighborY="-6352">
        <dgm:presLayoutVars>
          <dgm:bulletEnabled val="1"/>
        </dgm:presLayoutVars>
      </dgm:prSet>
      <dgm:spPr/>
    </dgm:pt>
    <dgm:pt modelId="{25D1E9D0-0A0E-4DCE-9E9A-90895E584E68}" type="pres">
      <dgm:prSet presAssocID="{10DD8CD9-0D84-4D0B-ADA1-36E866FA9CD7}" presName="sp" presStyleCnt="0"/>
      <dgm:spPr/>
    </dgm:pt>
    <dgm:pt modelId="{919A3153-06DC-4619-9150-48B24ED010F7}" type="pres">
      <dgm:prSet presAssocID="{0D7BFDA2-B251-4DA7-B0C1-1F572AFCBC89}" presName="composite" presStyleCnt="0"/>
      <dgm:spPr/>
    </dgm:pt>
    <dgm:pt modelId="{F87FB78C-61E4-41FE-A810-90C7979FD448}" type="pres">
      <dgm:prSet presAssocID="{0D7BFDA2-B251-4DA7-B0C1-1F572AFCBC89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7C94A07-9BEE-4532-891C-080DF9282DEE}" type="pres">
      <dgm:prSet presAssocID="{0D7BFDA2-B251-4DA7-B0C1-1F572AFCBC89}" presName="descendantText" presStyleLbl="alignAcc1" presStyleIdx="1" presStyleCnt="3">
        <dgm:presLayoutVars>
          <dgm:bulletEnabled val="1"/>
        </dgm:presLayoutVars>
      </dgm:prSet>
      <dgm:spPr/>
    </dgm:pt>
    <dgm:pt modelId="{7A23AFCB-EF80-4383-A0CA-DA5C02934516}" type="pres">
      <dgm:prSet presAssocID="{15C46B70-2E29-46EE-AE86-EC830D448DD8}" presName="sp" presStyleCnt="0"/>
      <dgm:spPr/>
    </dgm:pt>
    <dgm:pt modelId="{D8B3EB67-D453-4BC6-B249-F72913DE3672}" type="pres">
      <dgm:prSet presAssocID="{886E1D03-0D8A-4102-BCBB-6DAC71EFADF9}" presName="composite" presStyleCnt="0"/>
      <dgm:spPr/>
    </dgm:pt>
    <dgm:pt modelId="{1947093C-ABA2-45A8-B96F-DBDFE29CBA43}" type="pres">
      <dgm:prSet presAssocID="{886E1D03-0D8A-4102-BCBB-6DAC71EFADF9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EE438974-F100-4887-BFF3-3598A0DD4EE6}" type="pres">
      <dgm:prSet presAssocID="{886E1D03-0D8A-4102-BCBB-6DAC71EFADF9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67460B0A-76EA-4A76-9C36-2D340F055B3A}" srcId="{460557A8-58B8-4FCC-81AE-A6F78FD1C219}" destId="{1225ABA9-15CC-4464-BC72-96FE045F7EDC}" srcOrd="0" destOrd="0" parTransId="{5476C387-5150-4C85-9B21-A0F20FDB5779}" sibTransId="{10DD8CD9-0D84-4D0B-ADA1-36E866FA9CD7}"/>
    <dgm:cxn modelId="{9F2F725D-546B-463A-9189-4CE25D469996}" type="presOf" srcId="{886E1D03-0D8A-4102-BCBB-6DAC71EFADF9}" destId="{1947093C-ABA2-45A8-B96F-DBDFE29CBA43}" srcOrd="0" destOrd="0" presId="urn:microsoft.com/office/officeart/2005/8/layout/chevron2"/>
    <dgm:cxn modelId="{2F770960-7D03-49EE-A89D-A00D42625B3C}" type="presOf" srcId="{7A7ABAD3-0FFC-4B3B-998D-12F5C08604B8}" destId="{BF8A8E3E-A35F-46DE-A485-A138672F7C03}" srcOrd="0" destOrd="0" presId="urn:microsoft.com/office/officeart/2005/8/layout/chevron2"/>
    <dgm:cxn modelId="{D3EB9B42-D0F0-4567-8619-CB9BC25AF4C1}" srcId="{1225ABA9-15CC-4464-BC72-96FE045F7EDC}" destId="{7A7ABAD3-0FFC-4B3B-998D-12F5C08604B8}" srcOrd="0" destOrd="0" parTransId="{2F48F445-B850-43D9-8519-A5A7A2BEA755}" sibTransId="{366E4C91-46A3-4DF0-9344-D83F3AED7A01}"/>
    <dgm:cxn modelId="{E0A20346-5CE6-4F09-AF10-D2A59ACB79DF}" srcId="{460557A8-58B8-4FCC-81AE-A6F78FD1C219}" destId="{886E1D03-0D8A-4102-BCBB-6DAC71EFADF9}" srcOrd="2" destOrd="0" parTransId="{2BDC07BE-9960-406F-96DE-A13F5C7C7403}" sibTransId="{7AE7A3CC-71C9-4D54-8CB0-EE2290DE9D38}"/>
    <dgm:cxn modelId="{D6A49867-C44F-4D42-995C-7B3EB632B955}" type="presOf" srcId="{41A70031-1264-42B3-B820-442602992421}" destId="{EE438974-F100-4887-BFF3-3598A0DD4EE6}" srcOrd="0" destOrd="0" presId="urn:microsoft.com/office/officeart/2005/8/layout/chevron2"/>
    <dgm:cxn modelId="{9B940D6D-A2BF-445C-BF31-E071BE3B99B6}" type="presOf" srcId="{1225ABA9-15CC-4464-BC72-96FE045F7EDC}" destId="{BF27DD6E-6572-4633-BC6F-8BA172CFF029}" srcOrd="0" destOrd="0" presId="urn:microsoft.com/office/officeart/2005/8/layout/chevron2"/>
    <dgm:cxn modelId="{9AF8FA52-7DDC-49AC-8BFA-04B8E341F2E3}" srcId="{460557A8-58B8-4FCC-81AE-A6F78FD1C219}" destId="{0D7BFDA2-B251-4DA7-B0C1-1F572AFCBC89}" srcOrd="1" destOrd="0" parTransId="{01A7A5C1-0450-40E9-8263-C9430FC3BB54}" sibTransId="{15C46B70-2E29-46EE-AE86-EC830D448DD8}"/>
    <dgm:cxn modelId="{CBB9DD53-5931-4E24-BD6B-1E04B6A46D13}" srcId="{0D7BFDA2-B251-4DA7-B0C1-1F572AFCBC89}" destId="{AEB6CC2C-8E54-4CD4-94F4-01C257BA5114}" srcOrd="0" destOrd="0" parTransId="{4A916EB9-E8C9-4B02-AD45-2806F2514BD0}" sibTransId="{7ACCAF8F-FFAF-4A68-8C20-65B6352BFA58}"/>
    <dgm:cxn modelId="{CF2A069D-E317-4AC3-A013-94B5E000468F}" type="presOf" srcId="{AEB6CC2C-8E54-4CD4-94F4-01C257BA5114}" destId="{A7C94A07-9BEE-4532-891C-080DF9282DEE}" srcOrd="0" destOrd="0" presId="urn:microsoft.com/office/officeart/2005/8/layout/chevron2"/>
    <dgm:cxn modelId="{065C93AE-E481-4E26-AB11-A19D2C1D8D2C}" type="presOf" srcId="{0D7BFDA2-B251-4DA7-B0C1-1F572AFCBC89}" destId="{F87FB78C-61E4-41FE-A810-90C7979FD448}" srcOrd="0" destOrd="0" presId="urn:microsoft.com/office/officeart/2005/8/layout/chevron2"/>
    <dgm:cxn modelId="{B47C5DD6-7702-431C-BEB3-E313DA980649}" srcId="{886E1D03-0D8A-4102-BCBB-6DAC71EFADF9}" destId="{41A70031-1264-42B3-B820-442602992421}" srcOrd="0" destOrd="0" parTransId="{8E152DAD-5D6F-4458-84C6-74DBD59B52C4}" sibTransId="{F9421FF0-2E2D-49EB-8CA7-AA689848EA8C}"/>
    <dgm:cxn modelId="{43D494E9-B99A-4EA7-8439-96045DC0E90B}" type="presOf" srcId="{460557A8-58B8-4FCC-81AE-A6F78FD1C219}" destId="{2E4735B2-151D-4B87-80BC-0D7095AA55DF}" srcOrd="0" destOrd="0" presId="urn:microsoft.com/office/officeart/2005/8/layout/chevron2"/>
    <dgm:cxn modelId="{03A191BE-5305-428A-91E0-C1064EF6192B}" type="presParOf" srcId="{2E4735B2-151D-4B87-80BC-0D7095AA55DF}" destId="{79B3B5F7-91BE-46D3-9092-B5E199544C6F}" srcOrd="0" destOrd="0" presId="urn:microsoft.com/office/officeart/2005/8/layout/chevron2"/>
    <dgm:cxn modelId="{6C08B6BB-6B9D-4754-9E8A-A1F514BEEF05}" type="presParOf" srcId="{79B3B5F7-91BE-46D3-9092-B5E199544C6F}" destId="{BF27DD6E-6572-4633-BC6F-8BA172CFF029}" srcOrd="0" destOrd="0" presId="urn:microsoft.com/office/officeart/2005/8/layout/chevron2"/>
    <dgm:cxn modelId="{40762A9F-89D3-4B83-B514-B9D9FFDAB4B1}" type="presParOf" srcId="{79B3B5F7-91BE-46D3-9092-B5E199544C6F}" destId="{BF8A8E3E-A35F-46DE-A485-A138672F7C03}" srcOrd="1" destOrd="0" presId="urn:microsoft.com/office/officeart/2005/8/layout/chevron2"/>
    <dgm:cxn modelId="{6A76DB4A-0CA6-4EA8-B9D5-9E99079557A1}" type="presParOf" srcId="{2E4735B2-151D-4B87-80BC-0D7095AA55DF}" destId="{25D1E9D0-0A0E-4DCE-9E9A-90895E584E68}" srcOrd="1" destOrd="0" presId="urn:microsoft.com/office/officeart/2005/8/layout/chevron2"/>
    <dgm:cxn modelId="{41976647-FDDB-40B4-9F5C-3E4D79D24F51}" type="presParOf" srcId="{2E4735B2-151D-4B87-80BC-0D7095AA55DF}" destId="{919A3153-06DC-4619-9150-48B24ED010F7}" srcOrd="2" destOrd="0" presId="urn:microsoft.com/office/officeart/2005/8/layout/chevron2"/>
    <dgm:cxn modelId="{BAF13D48-DCD0-444B-8412-E8671334E4B7}" type="presParOf" srcId="{919A3153-06DC-4619-9150-48B24ED010F7}" destId="{F87FB78C-61E4-41FE-A810-90C7979FD448}" srcOrd="0" destOrd="0" presId="urn:microsoft.com/office/officeart/2005/8/layout/chevron2"/>
    <dgm:cxn modelId="{0B47BD2D-A287-49F7-91F6-823301F6A522}" type="presParOf" srcId="{919A3153-06DC-4619-9150-48B24ED010F7}" destId="{A7C94A07-9BEE-4532-891C-080DF9282DEE}" srcOrd="1" destOrd="0" presId="urn:microsoft.com/office/officeart/2005/8/layout/chevron2"/>
    <dgm:cxn modelId="{8E5603C3-9410-47C6-92DB-D05F73C45B19}" type="presParOf" srcId="{2E4735B2-151D-4B87-80BC-0D7095AA55DF}" destId="{7A23AFCB-EF80-4383-A0CA-DA5C02934516}" srcOrd="3" destOrd="0" presId="urn:microsoft.com/office/officeart/2005/8/layout/chevron2"/>
    <dgm:cxn modelId="{3509EDC0-45A9-4F72-A1AF-0169C14AFC1A}" type="presParOf" srcId="{2E4735B2-151D-4B87-80BC-0D7095AA55DF}" destId="{D8B3EB67-D453-4BC6-B249-F72913DE3672}" srcOrd="4" destOrd="0" presId="urn:microsoft.com/office/officeart/2005/8/layout/chevron2"/>
    <dgm:cxn modelId="{3862E430-AFDA-44C2-9564-AD0EA69A82AC}" type="presParOf" srcId="{D8B3EB67-D453-4BC6-B249-F72913DE3672}" destId="{1947093C-ABA2-45A8-B96F-DBDFE29CBA43}" srcOrd="0" destOrd="0" presId="urn:microsoft.com/office/officeart/2005/8/layout/chevron2"/>
    <dgm:cxn modelId="{8A3AF517-5073-49C4-B512-52DDE10DBFC6}" type="presParOf" srcId="{D8B3EB67-D453-4BC6-B249-F72913DE3672}" destId="{EE438974-F100-4887-BFF3-3598A0DD4EE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F2E643-118E-4A2C-978B-4FC3A4FBC0FA}" type="doc">
      <dgm:prSet loTypeId="urn:microsoft.com/office/officeart/2005/8/layout/matrix1#1" loCatId="matrix" qsTypeId="urn:microsoft.com/office/officeart/2005/8/quickstyle/simple1#5" qsCatId="simple" csTypeId="urn:microsoft.com/office/officeart/2005/8/colors/colorful4#1" csCatId="colorful" phldr="1"/>
      <dgm:spPr/>
      <dgm:t>
        <a:bodyPr/>
        <a:lstStyle/>
        <a:p>
          <a:endParaRPr lang="zh-CN" altLang="en-US"/>
        </a:p>
      </dgm:t>
    </dgm:pt>
    <dgm:pt modelId="{4DFCC7D7-7981-4C89-9F93-92E7DE9ABAD3}">
      <dgm:prSet phldrT="[文本]" custT="1"/>
      <dgm:spPr/>
      <dgm:t>
        <a:bodyPr/>
        <a:lstStyle/>
        <a:p>
          <a:endParaRPr lang="en-US" altLang="zh-CN" sz="1600" dirty="0"/>
        </a:p>
        <a:p>
          <a:endParaRPr lang="zh-CN" altLang="zh-CN" sz="900" dirty="0"/>
        </a:p>
        <a:p>
          <a:endParaRPr lang="zh-CN" altLang="en-US" sz="900" dirty="0"/>
        </a:p>
      </dgm:t>
    </dgm:pt>
    <dgm:pt modelId="{C1E213F0-F4AD-4ED2-820E-80571E8BA4C5}" type="sibTrans" cxnId="{F48D091B-13EB-41A2-92A4-9010BDB2B464}">
      <dgm:prSet/>
      <dgm:spPr/>
      <dgm:t>
        <a:bodyPr/>
        <a:lstStyle/>
        <a:p>
          <a:endParaRPr lang="zh-CN" altLang="en-US"/>
        </a:p>
      </dgm:t>
    </dgm:pt>
    <dgm:pt modelId="{EBB69FE0-7C59-4647-9315-7CBF1F8CCEB4}" type="parTrans" cxnId="{F48D091B-13EB-41A2-92A4-9010BDB2B464}">
      <dgm:prSet/>
      <dgm:spPr/>
      <dgm:t>
        <a:bodyPr/>
        <a:lstStyle/>
        <a:p>
          <a:endParaRPr lang="zh-CN" altLang="en-US"/>
        </a:p>
      </dgm:t>
    </dgm:pt>
    <dgm:pt modelId="{20677FF6-28D8-4E40-9F9F-2DF47F5C8FB7}">
      <dgm:prSet phldrT="[文本]" custT="1"/>
      <dgm:spPr/>
      <dgm:t>
        <a:bodyPr/>
        <a:lstStyle/>
        <a:p>
          <a:r>
            <a:rPr lang="en-US" altLang="zh-CN" dirty="0"/>
            <a:t>SWOT </a:t>
          </a:r>
          <a:endParaRPr lang="zh-CN" altLang="en-US" dirty="0"/>
        </a:p>
      </dgm:t>
    </dgm:pt>
    <dgm:pt modelId="{2DEA8D5D-CD8B-4421-A668-01D738A5F4EB}" type="sibTrans" cxnId="{5B23ECAE-0C32-4FB0-8D9E-6A5DC35ECBFA}">
      <dgm:prSet/>
      <dgm:spPr/>
      <dgm:t>
        <a:bodyPr/>
        <a:lstStyle/>
        <a:p>
          <a:endParaRPr lang="zh-CN" altLang="en-US"/>
        </a:p>
      </dgm:t>
    </dgm:pt>
    <dgm:pt modelId="{CE48626A-4E8D-489E-8619-9E01419DBF00}" type="parTrans" cxnId="{5B23ECAE-0C32-4FB0-8D9E-6A5DC35ECBFA}">
      <dgm:prSet/>
      <dgm:spPr/>
      <dgm:t>
        <a:bodyPr/>
        <a:lstStyle/>
        <a:p>
          <a:endParaRPr lang="zh-CN" altLang="en-US"/>
        </a:p>
      </dgm:t>
    </dgm:pt>
    <dgm:pt modelId="{6119F267-E829-410B-A885-AF08E9ADDD8F}">
      <dgm:prSet phldrT="[文本]" custT="1"/>
      <dgm:spPr/>
      <dgm:t>
        <a:bodyPr/>
        <a:lstStyle/>
        <a:p>
          <a:endParaRPr lang="zh-CN" altLang="en-US" sz="900" dirty="0"/>
        </a:p>
      </dgm:t>
    </dgm:pt>
    <dgm:pt modelId="{B5A5C359-0095-4766-B114-01DF8FFA8166}" type="parTrans" cxnId="{9A57792F-D8C2-48EF-BFCF-C554F9C7AEEE}">
      <dgm:prSet/>
      <dgm:spPr/>
    </dgm:pt>
    <dgm:pt modelId="{EEADD7FD-07E1-4CAE-BA17-9B60949EBFBC}" type="sibTrans" cxnId="{9A57792F-D8C2-48EF-BFCF-C554F9C7AEEE}">
      <dgm:prSet/>
      <dgm:spPr/>
    </dgm:pt>
    <dgm:pt modelId="{050DB38B-858E-4F94-96BC-D56ECC6B1D32}">
      <dgm:prSet phldrT="[文本]" custT="1"/>
      <dgm:spPr/>
      <dgm:t>
        <a:bodyPr/>
        <a:lstStyle/>
        <a:p>
          <a:endParaRPr lang="zh-CN" altLang="en-US" sz="900" dirty="0"/>
        </a:p>
      </dgm:t>
    </dgm:pt>
    <dgm:pt modelId="{E18771FD-70F6-439D-9F96-73BCD87D4DE9}" type="parTrans" cxnId="{B1EA8611-64BB-486A-8FBD-6C578AA4FB14}">
      <dgm:prSet/>
      <dgm:spPr/>
    </dgm:pt>
    <dgm:pt modelId="{4FBEB1B6-4DA0-403F-BC8C-98DD503EF763}" type="sibTrans" cxnId="{B1EA8611-64BB-486A-8FBD-6C578AA4FB14}">
      <dgm:prSet/>
      <dgm:spPr/>
    </dgm:pt>
    <dgm:pt modelId="{DE6CF91C-98EA-4F60-991F-0006F207AF83}">
      <dgm:prSet phldrT="[文本]" custT="1"/>
      <dgm:spPr/>
      <dgm:t>
        <a:bodyPr/>
        <a:lstStyle/>
        <a:p>
          <a:endParaRPr lang="zh-CN" altLang="en-US" sz="900" dirty="0"/>
        </a:p>
      </dgm:t>
    </dgm:pt>
    <dgm:pt modelId="{01E47FE9-3394-4E80-978C-AC82AA4E2B6A}" type="parTrans" cxnId="{61E8FF71-BFCA-495B-922B-6CE3ACFBF901}">
      <dgm:prSet/>
      <dgm:spPr/>
    </dgm:pt>
    <dgm:pt modelId="{4929F82A-FE00-46F7-946E-9A0D70FF5247}" type="sibTrans" cxnId="{61E8FF71-BFCA-495B-922B-6CE3ACFBF901}">
      <dgm:prSet/>
      <dgm:spPr/>
    </dgm:pt>
    <dgm:pt modelId="{90E55ADB-BA44-47A7-890C-04D767EC398A}" type="pres">
      <dgm:prSet presAssocID="{DFF2E643-118E-4A2C-978B-4FC3A4FBC0FA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B4340B7-A6CB-4205-B273-C13E5890FE6D}" type="pres">
      <dgm:prSet presAssocID="{DFF2E643-118E-4A2C-978B-4FC3A4FBC0FA}" presName="matrix" presStyleCnt="0"/>
      <dgm:spPr/>
    </dgm:pt>
    <dgm:pt modelId="{89B0D997-A3D4-4F11-BB7F-A23493F62627}" type="pres">
      <dgm:prSet presAssocID="{DFF2E643-118E-4A2C-978B-4FC3A4FBC0FA}" presName="tile1" presStyleLbl="node1" presStyleIdx="0" presStyleCnt="4" custLinFactNeighborX="-6521" custLinFactNeighborY="-13890"/>
      <dgm:spPr/>
    </dgm:pt>
    <dgm:pt modelId="{695A44D5-6316-47EA-B6C9-B35B8182C736}" type="pres">
      <dgm:prSet presAssocID="{DFF2E643-118E-4A2C-978B-4FC3A4FBC0F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29B0B6C-87A7-49CC-B21E-089F3632024B}" type="pres">
      <dgm:prSet presAssocID="{DFF2E643-118E-4A2C-978B-4FC3A4FBC0FA}" presName="tile2" presStyleLbl="node1" presStyleIdx="1" presStyleCnt="4" custLinFactNeighborX="9259" custLinFactNeighborY="-3077"/>
      <dgm:spPr/>
    </dgm:pt>
    <dgm:pt modelId="{A34B6AD2-D8B3-4025-88D5-3BD6DE151277}" type="pres">
      <dgm:prSet presAssocID="{DFF2E643-118E-4A2C-978B-4FC3A4FBC0F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7169E5B-B147-4FE2-8B7C-42BFD78A31A6}" type="pres">
      <dgm:prSet presAssocID="{DFF2E643-118E-4A2C-978B-4FC3A4FBC0FA}" presName="tile3" presStyleLbl="node1" presStyleIdx="2" presStyleCnt="4"/>
      <dgm:spPr/>
    </dgm:pt>
    <dgm:pt modelId="{FD253F61-64A5-4D1C-A2C2-7E927DEA1D22}" type="pres">
      <dgm:prSet presAssocID="{DFF2E643-118E-4A2C-978B-4FC3A4FBC0F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E69C66B-79F2-4B5A-B5B9-095A2D85769A}" type="pres">
      <dgm:prSet presAssocID="{DFF2E643-118E-4A2C-978B-4FC3A4FBC0FA}" presName="tile4" presStyleLbl="node1" presStyleIdx="3" presStyleCnt="4"/>
      <dgm:spPr/>
    </dgm:pt>
    <dgm:pt modelId="{B68885C4-8422-4684-9FC5-4884A0071573}" type="pres">
      <dgm:prSet presAssocID="{DFF2E643-118E-4A2C-978B-4FC3A4FBC0F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4990477-8ED9-46BB-82EB-CF4C4A22D505}" type="pres">
      <dgm:prSet presAssocID="{DFF2E643-118E-4A2C-978B-4FC3A4FBC0FA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70FBDA03-06E1-4F42-A5DD-9D6CA0E97980}" type="presOf" srcId="{4DFCC7D7-7981-4C89-9F93-92E7DE9ABAD3}" destId="{B68885C4-8422-4684-9FC5-4884A0071573}" srcOrd="1" destOrd="0" presId="urn:microsoft.com/office/officeart/2005/8/layout/matrix1#1"/>
    <dgm:cxn modelId="{B1EA8611-64BB-486A-8FBD-6C578AA4FB14}" srcId="{20677FF6-28D8-4E40-9F9F-2DF47F5C8FB7}" destId="{050DB38B-858E-4F94-96BC-D56ECC6B1D32}" srcOrd="1" destOrd="0" parTransId="{E18771FD-70F6-439D-9F96-73BCD87D4DE9}" sibTransId="{4FBEB1B6-4DA0-403F-BC8C-98DD503EF763}"/>
    <dgm:cxn modelId="{F48D091B-13EB-41A2-92A4-9010BDB2B464}" srcId="{20677FF6-28D8-4E40-9F9F-2DF47F5C8FB7}" destId="{4DFCC7D7-7981-4C89-9F93-92E7DE9ABAD3}" srcOrd="3" destOrd="0" parTransId="{EBB69FE0-7C59-4647-9315-7CBF1F8CCEB4}" sibTransId="{C1E213F0-F4AD-4ED2-820E-80571E8BA4C5}"/>
    <dgm:cxn modelId="{E6045222-1467-4AEA-86D1-B3F8909E9AE9}" type="presOf" srcId="{050DB38B-858E-4F94-96BC-D56ECC6B1D32}" destId="{A34B6AD2-D8B3-4025-88D5-3BD6DE151277}" srcOrd="1" destOrd="0" presId="urn:microsoft.com/office/officeart/2005/8/layout/matrix1#1"/>
    <dgm:cxn modelId="{1DA5F429-6B74-429D-987E-74E11FBDC141}" type="presOf" srcId="{6119F267-E829-410B-A885-AF08E9ADDD8F}" destId="{695A44D5-6316-47EA-B6C9-B35B8182C736}" srcOrd="1" destOrd="0" presId="urn:microsoft.com/office/officeart/2005/8/layout/matrix1#1"/>
    <dgm:cxn modelId="{9A57792F-D8C2-48EF-BFCF-C554F9C7AEEE}" srcId="{20677FF6-28D8-4E40-9F9F-2DF47F5C8FB7}" destId="{6119F267-E829-410B-A885-AF08E9ADDD8F}" srcOrd="0" destOrd="0" parTransId="{B5A5C359-0095-4766-B114-01DF8FFA8166}" sibTransId="{EEADD7FD-07E1-4CAE-BA17-9B60949EBFBC}"/>
    <dgm:cxn modelId="{0BEB8165-5741-4BD8-8B69-404F0FDF20CC}" type="presOf" srcId="{6119F267-E829-410B-A885-AF08E9ADDD8F}" destId="{89B0D997-A3D4-4F11-BB7F-A23493F62627}" srcOrd="0" destOrd="0" presId="urn:microsoft.com/office/officeart/2005/8/layout/matrix1#1"/>
    <dgm:cxn modelId="{E1E36A68-714E-41A8-BC04-22D07DEB95C6}" type="presOf" srcId="{4DFCC7D7-7981-4C89-9F93-92E7DE9ABAD3}" destId="{4E69C66B-79F2-4B5A-B5B9-095A2D85769A}" srcOrd="0" destOrd="0" presId="urn:microsoft.com/office/officeart/2005/8/layout/matrix1#1"/>
    <dgm:cxn modelId="{61E8FF71-BFCA-495B-922B-6CE3ACFBF901}" srcId="{20677FF6-28D8-4E40-9F9F-2DF47F5C8FB7}" destId="{DE6CF91C-98EA-4F60-991F-0006F207AF83}" srcOrd="2" destOrd="0" parTransId="{01E47FE9-3394-4E80-978C-AC82AA4E2B6A}" sibTransId="{4929F82A-FE00-46F7-946E-9A0D70FF5247}"/>
    <dgm:cxn modelId="{A088468D-A4B3-46CF-8200-920104194C01}" type="presOf" srcId="{DE6CF91C-98EA-4F60-991F-0006F207AF83}" destId="{67169E5B-B147-4FE2-8B7C-42BFD78A31A6}" srcOrd="0" destOrd="0" presId="urn:microsoft.com/office/officeart/2005/8/layout/matrix1#1"/>
    <dgm:cxn modelId="{E9349A9E-ECB5-41D5-989A-17E18599E2C1}" type="presOf" srcId="{20677FF6-28D8-4E40-9F9F-2DF47F5C8FB7}" destId="{E4990477-8ED9-46BB-82EB-CF4C4A22D505}" srcOrd="0" destOrd="0" presId="urn:microsoft.com/office/officeart/2005/8/layout/matrix1#1"/>
    <dgm:cxn modelId="{11854CA2-4167-42C4-A589-1A253E10D3CE}" type="presOf" srcId="{050DB38B-858E-4F94-96BC-D56ECC6B1D32}" destId="{629B0B6C-87A7-49CC-B21E-089F3632024B}" srcOrd="0" destOrd="0" presId="urn:microsoft.com/office/officeart/2005/8/layout/matrix1#1"/>
    <dgm:cxn modelId="{5B23ECAE-0C32-4FB0-8D9E-6A5DC35ECBFA}" srcId="{DFF2E643-118E-4A2C-978B-4FC3A4FBC0FA}" destId="{20677FF6-28D8-4E40-9F9F-2DF47F5C8FB7}" srcOrd="0" destOrd="0" parTransId="{CE48626A-4E8D-489E-8619-9E01419DBF00}" sibTransId="{2DEA8D5D-CD8B-4421-A668-01D738A5F4EB}"/>
    <dgm:cxn modelId="{54D8C5BB-8466-4DC7-899E-6E74D741FB2E}" type="presOf" srcId="{DFF2E643-118E-4A2C-978B-4FC3A4FBC0FA}" destId="{90E55ADB-BA44-47A7-890C-04D767EC398A}" srcOrd="0" destOrd="0" presId="urn:microsoft.com/office/officeart/2005/8/layout/matrix1#1"/>
    <dgm:cxn modelId="{432875FD-EBDC-4635-8AAD-0AF1BBDD5070}" type="presOf" srcId="{DE6CF91C-98EA-4F60-991F-0006F207AF83}" destId="{FD253F61-64A5-4D1C-A2C2-7E927DEA1D22}" srcOrd="1" destOrd="0" presId="urn:microsoft.com/office/officeart/2005/8/layout/matrix1#1"/>
    <dgm:cxn modelId="{015CBF64-FAB7-4862-BE9B-B820B12E4CA5}" type="presParOf" srcId="{90E55ADB-BA44-47A7-890C-04D767EC398A}" destId="{0B4340B7-A6CB-4205-B273-C13E5890FE6D}" srcOrd="0" destOrd="0" presId="urn:microsoft.com/office/officeart/2005/8/layout/matrix1#1"/>
    <dgm:cxn modelId="{8E5752E1-52FE-4D55-B60A-C94F068C64C2}" type="presParOf" srcId="{0B4340B7-A6CB-4205-B273-C13E5890FE6D}" destId="{89B0D997-A3D4-4F11-BB7F-A23493F62627}" srcOrd="0" destOrd="0" presId="urn:microsoft.com/office/officeart/2005/8/layout/matrix1#1"/>
    <dgm:cxn modelId="{AB27CF21-9CAE-459B-B204-8A9540DFF061}" type="presParOf" srcId="{0B4340B7-A6CB-4205-B273-C13E5890FE6D}" destId="{695A44D5-6316-47EA-B6C9-B35B8182C736}" srcOrd="1" destOrd="0" presId="urn:microsoft.com/office/officeart/2005/8/layout/matrix1#1"/>
    <dgm:cxn modelId="{830927E6-6DE3-404F-8286-CEA5254959E8}" type="presParOf" srcId="{0B4340B7-A6CB-4205-B273-C13E5890FE6D}" destId="{629B0B6C-87A7-49CC-B21E-089F3632024B}" srcOrd="2" destOrd="0" presId="urn:microsoft.com/office/officeart/2005/8/layout/matrix1#1"/>
    <dgm:cxn modelId="{084750FE-08FC-45BE-B81B-593FED2707A7}" type="presParOf" srcId="{0B4340B7-A6CB-4205-B273-C13E5890FE6D}" destId="{A34B6AD2-D8B3-4025-88D5-3BD6DE151277}" srcOrd="3" destOrd="0" presId="urn:microsoft.com/office/officeart/2005/8/layout/matrix1#1"/>
    <dgm:cxn modelId="{C627462C-B4CE-40EA-B500-F4F231381F60}" type="presParOf" srcId="{0B4340B7-A6CB-4205-B273-C13E5890FE6D}" destId="{67169E5B-B147-4FE2-8B7C-42BFD78A31A6}" srcOrd="4" destOrd="0" presId="urn:microsoft.com/office/officeart/2005/8/layout/matrix1#1"/>
    <dgm:cxn modelId="{AF54306E-5EB2-4E6E-91A1-E73D528EDFF9}" type="presParOf" srcId="{0B4340B7-A6CB-4205-B273-C13E5890FE6D}" destId="{FD253F61-64A5-4D1C-A2C2-7E927DEA1D22}" srcOrd="5" destOrd="0" presId="urn:microsoft.com/office/officeart/2005/8/layout/matrix1#1"/>
    <dgm:cxn modelId="{68F5C4B3-0718-4219-9E56-3CD4C824FE26}" type="presParOf" srcId="{0B4340B7-A6CB-4205-B273-C13E5890FE6D}" destId="{4E69C66B-79F2-4B5A-B5B9-095A2D85769A}" srcOrd="6" destOrd="0" presId="urn:microsoft.com/office/officeart/2005/8/layout/matrix1#1"/>
    <dgm:cxn modelId="{398D1104-531E-4450-80F2-5D9D3EE3A99E}" type="presParOf" srcId="{0B4340B7-A6CB-4205-B273-C13E5890FE6D}" destId="{B68885C4-8422-4684-9FC5-4884A0071573}" srcOrd="7" destOrd="0" presId="urn:microsoft.com/office/officeart/2005/8/layout/matrix1#1"/>
    <dgm:cxn modelId="{292AEFA8-D670-47EC-BA00-5F240DD639DC}" type="presParOf" srcId="{90E55ADB-BA44-47A7-890C-04D767EC398A}" destId="{E4990477-8ED9-46BB-82EB-CF4C4A22D505}" srcOrd="1" destOrd="0" presId="urn:microsoft.com/office/officeart/2005/8/layout/matrix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32A0F8-F33D-4E80-B49A-B9D6693CCBA1}" type="doc">
      <dgm:prSet loTypeId="urn:microsoft.com/office/officeart/2005/8/layout/vList6" loCatId="list" qsTypeId="urn:microsoft.com/office/officeart/2005/8/quickstyle/simple1#6" qsCatId="simple" csTypeId="urn:microsoft.com/office/officeart/2005/8/colors/colorful2#1" csCatId="colorful" phldr="1"/>
      <dgm:spPr/>
      <dgm:t>
        <a:bodyPr/>
        <a:lstStyle/>
        <a:p>
          <a:endParaRPr lang="zh-CN" altLang="en-US"/>
        </a:p>
      </dgm:t>
    </dgm:pt>
    <dgm:pt modelId="{0272F034-AD31-4589-AFEA-9FE1F35C1C2E}">
      <dgm:prSet phldrT="[文本]"/>
      <dgm:spPr/>
      <dgm:t>
        <a:bodyPr/>
        <a:lstStyle/>
        <a:p>
          <a:r>
            <a:rPr lang="zh-CN" altLang="en-US" dirty="0"/>
            <a:t>应对劣势</a:t>
          </a:r>
        </a:p>
      </dgm:t>
    </dgm:pt>
    <dgm:pt modelId="{290B6FAC-8259-463C-87FE-6D0390A0FE4B}" type="parTrans" cxnId="{57E2D597-A870-41EC-B175-129892E86AF6}">
      <dgm:prSet/>
      <dgm:spPr/>
      <dgm:t>
        <a:bodyPr/>
        <a:lstStyle/>
        <a:p>
          <a:endParaRPr lang="zh-CN" altLang="en-US"/>
        </a:p>
      </dgm:t>
    </dgm:pt>
    <dgm:pt modelId="{A5C88527-AA94-4776-819B-C0B798D5B22F}" type="sibTrans" cxnId="{57E2D597-A870-41EC-B175-129892E86AF6}">
      <dgm:prSet/>
      <dgm:spPr/>
      <dgm:t>
        <a:bodyPr/>
        <a:lstStyle/>
        <a:p>
          <a:endParaRPr lang="zh-CN" altLang="en-US"/>
        </a:p>
      </dgm:t>
    </dgm:pt>
    <dgm:pt modelId="{F90F2130-0AAF-413F-920B-51602E840A8B}">
      <dgm:prSet phldrT="[文本]"/>
      <dgm:spPr/>
      <dgm:t>
        <a:bodyPr/>
        <a:lstStyle/>
        <a:p>
          <a:r>
            <a:rPr lang="zh-CN" altLang="en-US" dirty="0"/>
            <a:t>应对威胁</a:t>
          </a:r>
        </a:p>
      </dgm:t>
    </dgm:pt>
    <dgm:pt modelId="{383DB011-3B8F-4D9B-995F-481D4F4D936F}" type="parTrans" cxnId="{ACA3FCFC-2B41-4D5E-95E6-18B5C8F8A2EF}">
      <dgm:prSet/>
      <dgm:spPr/>
      <dgm:t>
        <a:bodyPr/>
        <a:lstStyle/>
        <a:p>
          <a:endParaRPr lang="zh-CN" altLang="en-US"/>
        </a:p>
      </dgm:t>
    </dgm:pt>
    <dgm:pt modelId="{C75592FD-7F86-4FF0-9BB8-76719A4B7506}" type="sibTrans" cxnId="{ACA3FCFC-2B41-4D5E-95E6-18B5C8F8A2EF}">
      <dgm:prSet/>
      <dgm:spPr/>
      <dgm:t>
        <a:bodyPr/>
        <a:lstStyle/>
        <a:p>
          <a:endParaRPr lang="zh-CN" altLang="en-US"/>
        </a:p>
      </dgm:t>
    </dgm:pt>
    <dgm:pt modelId="{9497FDE5-4D09-497F-99FE-D2E31EA0C8B8}" type="pres">
      <dgm:prSet presAssocID="{1432A0F8-F33D-4E80-B49A-B9D6693CCBA1}" presName="Name0" presStyleCnt="0">
        <dgm:presLayoutVars>
          <dgm:dir/>
          <dgm:animLvl val="lvl"/>
          <dgm:resizeHandles/>
        </dgm:presLayoutVars>
      </dgm:prSet>
      <dgm:spPr/>
    </dgm:pt>
    <dgm:pt modelId="{03255ABF-ECC5-4267-93F3-257E7C7FCB73}" type="pres">
      <dgm:prSet presAssocID="{0272F034-AD31-4589-AFEA-9FE1F35C1C2E}" presName="linNode" presStyleCnt="0"/>
      <dgm:spPr/>
    </dgm:pt>
    <dgm:pt modelId="{2971476F-7DA6-4593-820B-93E0222D1271}" type="pres">
      <dgm:prSet presAssocID="{0272F034-AD31-4589-AFEA-9FE1F35C1C2E}" presName="parentShp" presStyleLbl="node1" presStyleIdx="0" presStyleCnt="2" custScaleX="73350" custScaleY="55390">
        <dgm:presLayoutVars>
          <dgm:bulletEnabled val="1"/>
        </dgm:presLayoutVars>
      </dgm:prSet>
      <dgm:spPr/>
    </dgm:pt>
    <dgm:pt modelId="{1DAF09E2-8A68-4551-9388-E417DD7C8130}" type="pres">
      <dgm:prSet presAssocID="{0272F034-AD31-4589-AFEA-9FE1F35C1C2E}" presName="childShp" presStyleLbl="bgAccFollowNode1" presStyleIdx="0" presStyleCnt="2" custScaleX="166667" custLinFactNeighborX="26549" custLinFactNeighborY="-3747">
        <dgm:presLayoutVars>
          <dgm:bulletEnabled val="1"/>
        </dgm:presLayoutVars>
      </dgm:prSet>
      <dgm:spPr/>
    </dgm:pt>
    <dgm:pt modelId="{6785C7C0-0984-416B-AF06-98FA309B3C4E}" type="pres">
      <dgm:prSet presAssocID="{A5C88527-AA94-4776-819B-C0B798D5B22F}" presName="spacing" presStyleCnt="0"/>
      <dgm:spPr/>
    </dgm:pt>
    <dgm:pt modelId="{6F4BF922-B2AE-4EB8-861E-A3C345A1E174}" type="pres">
      <dgm:prSet presAssocID="{F90F2130-0AAF-413F-920B-51602E840A8B}" presName="linNode" presStyleCnt="0"/>
      <dgm:spPr/>
    </dgm:pt>
    <dgm:pt modelId="{4F6CF47A-38AA-4652-B3A5-492B6D230C34}" type="pres">
      <dgm:prSet presAssocID="{F90F2130-0AAF-413F-920B-51602E840A8B}" presName="parentShp" presStyleLbl="node1" presStyleIdx="1" presStyleCnt="2" custScaleX="73350" custScaleY="55390">
        <dgm:presLayoutVars>
          <dgm:bulletEnabled val="1"/>
        </dgm:presLayoutVars>
      </dgm:prSet>
      <dgm:spPr/>
    </dgm:pt>
    <dgm:pt modelId="{A7680F69-7490-4787-A1B7-BEEEFBB8A6A8}" type="pres">
      <dgm:prSet presAssocID="{F90F2130-0AAF-413F-920B-51602E840A8B}" presName="childShp" presStyleLbl="bgAccFollowNode1" presStyleIdx="1" presStyleCnt="2" custScaleX="166667" custLinFactNeighborX="26549" custLinFactNeighborY="-3747">
        <dgm:presLayoutVars>
          <dgm:bulletEnabled val="1"/>
        </dgm:presLayoutVars>
      </dgm:prSet>
      <dgm:spPr/>
    </dgm:pt>
  </dgm:ptLst>
  <dgm:cxnLst>
    <dgm:cxn modelId="{4C26D529-98DA-446B-860F-25B794ED6CEC}" type="presOf" srcId="{0272F034-AD31-4589-AFEA-9FE1F35C1C2E}" destId="{2971476F-7DA6-4593-820B-93E0222D1271}" srcOrd="0" destOrd="0" presId="urn:microsoft.com/office/officeart/2005/8/layout/vList6"/>
    <dgm:cxn modelId="{57E2D597-A870-41EC-B175-129892E86AF6}" srcId="{1432A0F8-F33D-4E80-B49A-B9D6693CCBA1}" destId="{0272F034-AD31-4589-AFEA-9FE1F35C1C2E}" srcOrd="0" destOrd="0" parTransId="{290B6FAC-8259-463C-87FE-6D0390A0FE4B}" sibTransId="{A5C88527-AA94-4776-819B-C0B798D5B22F}"/>
    <dgm:cxn modelId="{B639BFB5-9F5A-4616-BEE4-C8AE59D1FBDA}" type="presOf" srcId="{1432A0F8-F33D-4E80-B49A-B9D6693CCBA1}" destId="{9497FDE5-4D09-497F-99FE-D2E31EA0C8B8}" srcOrd="0" destOrd="0" presId="urn:microsoft.com/office/officeart/2005/8/layout/vList6"/>
    <dgm:cxn modelId="{4D903BE0-2907-4712-AB71-B0CF1AC3DB38}" type="presOf" srcId="{F90F2130-0AAF-413F-920B-51602E840A8B}" destId="{4F6CF47A-38AA-4652-B3A5-492B6D230C34}" srcOrd="0" destOrd="0" presId="urn:microsoft.com/office/officeart/2005/8/layout/vList6"/>
    <dgm:cxn modelId="{ACA3FCFC-2B41-4D5E-95E6-18B5C8F8A2EF}" srcId="{1432A0F8-F33D-4E80-B49A-B9D6693CCBA1}" destId="{F90F2130-0AAF-413F-920B-51602E840A8B}" srcOrd="1" destOrd="0" parTransId="{383DB011-3B8F-4D9B-995F-481D4F4D936F}" sibTransId="{C75592FD-7F86-4FF0-9BB8-76719A4B7506}"/>
    <dgm:cxn modelId="{78B3E1B0-6A3E-456D-8C4F-7C1164ADD5E4}" type="presParOf" srcId="{9497FDE5-4D09-497F-99FE-D2E31EA0C8B8}" destId="{03255ABF-ECC5-4267-93F3-257E7C7FCB73}" srcOrd="0" destOrd="0" presId="urn:microsoft.com/office/officeart/2005/8/layout/vList6"/>
    <dgm:cxn modelId="{51FDFE39-E670-4F40-AE3E-8C7EF74A01C9}" type="presParOf" srcId="{03255ABF-ECC5-4267-93F3-257E7C7FCB73}" destId="{2971476F-7DA6-4593-820B-93E0222D1271}" srcOrd="0" destOrd="0" presId="urn:microsoft.com/office/officeart/2005/8/layout/vList6"/>
    <dgm:cxn modelId="{D33ED557-D866-4113-AEF8-427AE7579CAF}" type="presParOf" srcId="{03255ABF-ECC5-4267-93F3-257E7C7FCB73}" destId="{1DAF09E2-8A68-4551-9388-E417DD7C8130}" srcOrd="1" destOrd="0" presId="urn:microsoft.com/office/officeart/2005/8/layout/vList6"/>
    <dgm:cxn modelId="{E267C295-4AA8-4984-88A9-6E09E8713F04}" type="presParOf" srcId="{9497FDE5-4D09-497F-99FE-D2E31EA0C8B8}" destId="{6785C7C0-0984-416B-AF06-98FA309B3C4E}" srcOrd="1" destOrd="0" presId="urn:microsoft.com/office/officeart/2005/8/layout/vList6"/>
    <dgm:cxn modelId="{751EEF5C-AA2F-420D-BA66-2CE3CE14B184}" type="presParOf" srcId="{9497FDE5-4D09-497F-99FE-D2E31EA0C8B8}" destId="{6F4BF922-B2AE-4EB8-861E-A3C345A1E174}" srcOrd="2" destOrd="0" presId="urn:microsoft.com/office/officeart/2005/8/layout/vList6"/>
    <dgm:cxn modelId="{68E6AEFC-7F81-49B5-B8E7-3052E6F5D8F9}" type="presParOf" srcId="{6F4BF922-B2AE-4EB8-861E-A3C345A1E174}" destId="{4F6CF47A-38AA-4652-B3A5-492B6D230C34}" srcOrd="0" destOrd="0" presId="urn:microsoft.com/office/officeart/2005/8/layout/vList6"/>
    <dgm:cxn modelId="{E5B133A6-112F-4692-845F-FCDF9EE047E2}" type="presParOf" srcId="{6F4BF922-B2AE-4EB8-861E-A3C345A1E174}" destId="{A7680F69-7490-4787-A1B7-BEEEFBB8A6A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A1FDF4-244A-493A-852C-2F03033A3516}" type="doc">
      <dgm:prSet loTypeId="urn:microsoft.com/office/officeart/2009/3/layout/IncreasingArrowsProcess#2" loCatId="process" qsTypeId="urn:microsoft.com/office/officeart/2005/8/quickstyle/3d1#2" qsCatId="3D" csTypeId="urn:microsoft.com/office/officeart/2005/8/colors/colorful1#5" csCatId="colorful" phldr="1"/>
      <dgm:spPr/>
      <dgm:t>
        <a:bodyPr/>
        <a:lstStyle/>
        <a:p>
          <a:endParaRPr lang="zh-CN" altLang="en-US"/>
        </a:p>
      </dgm:t>
    </dgm:pt>
    <dgm:pt modelId="{9C52AD83-37D8-4986-9B64-9D9EC7B9A12B}">
      <dgm:prSet phldrT="[文本]"/>
      <dgm:spPr/>
      <dgm:t>
        <a:bodyPr/>
        <a:lstStyle/>
        <a:p>
          <a:r>
            <a:rPr lang="zh-CN" altLang="en-US" dirty="0"/>
            <a:t>短期目标</a:t>
          </a:r>
        </a:p>
      </dgm:t>
    </dgm:pt>
    <dgm:pt modelId="{5ED827B6-2AF0-42D5-BCEB-0882CAE730C5}" type="parTrans" cxnId="{DD6C4875-68EC-4726-9AFC-B51EEB774775}">
      <dgm:prSet/>
      <dgm:spPr/>
      <dgm:t>
        <a:bodyPr/>
        <a:lstStyle/>
        <a:p>
          <a:endParaRPr lang="zh-CN" altLang="en-US"/>
        </a:p>
      </dgm:t>
    </dgm:pt>
    <dgm:pt modelId="{38704EF4-367C-4B4C-AE88-A4B9A0AB553D}" type="sibTrans" cxnId="{DD6C4875-68EC-4726-9AFC-B51EEB774775}">
      <dgm:prSet/>
      <dgm:spPr/>
      <dgm:t>
        <a:bodyPr/>
        <a:lstStyle/>
        <a:p>
          <a:endParaRPr lang="zh-CN" altLang="en-US"/>
        </a:p>
      </dgm:t>
    </dgm:pt>
    <dgm:pt modelId="{A6766128-63BF-4354-A086-A2EBFFF39944}">
      <dgm:prSet phldrT="[文本]"/>
      <dgm:spPr/>
      <dgm:t>
        <a:bodyPr/>
        <a:lstStyle/>
        <a:p>
          <a:r>
            <a:rPr lang="zh-CN" altLang="en-US" dirty="0"/>
            <a:t>中期目标</a:t>
          </a:r>
        </a:p>
      </dgm:t>
    </dgm:pt>
    <dgm:pt modelId="{ED43DB16-8EFC-47BF-A5A6-98EB07E44BEC}" type="parTrans" cxnId="{78465E8E-84B0-4B39-B8AF-F81E00CFCF79}">
      <dgm:prSet/>
      <dgm:spPr/>
      <dgm:t>
        <a:bodyPr/>
        <a:lstStyle/>
        <a:p>
          <a:endParaRPr lang="zh-CN" altLang="en-US"/>
        </a:p>
      </dgm:t>
    </dgm:pt>
    <dgm:pt modelId="{C5F20841-6F95-4216-A191-78BC36B98EE6}" type="sibTrans" cxnId="{78465E8E-84B0-4B39-B8AF-F81E00CFCF79}">
      <dgm:prSet/>
      <dgm:spPr/>
      <dgm:t>
        <a:bodyPr/>
        <a:lstStyle/>
        <a:p>
          <a:endParaRPr lang="zh-CN" altLang="en-US"/>
        </a:p>
      </dgm:t>
    </dgm:pt>
    <dgm:pt modelId="{45FE0964-E149-4C6A-AD01-6E958CFD860E}">
      <dgm:prSet phldrT="[文本]"/>
      <dgm:spPr/>
      <dgm:t>
        <a:bodyPr/>
        <a:lstStyle/>
        <a:p>
          <a:r>
            <a:rPr lang="zh-CN" altLang="en-US" dirty="0"/>
            <a:t>长期目标</a:t>
          </a:r>
        </a:p>
      </dgm:t>
    </dgm:pt>
    <dgm:pt modelId="{E24ACEB1-2039-40AF-A609-CD4E60E07E60}" type="parTrans" cxnId="{A55DA5D6-70E5-47D9-AA6E-5B0CA3C3D4DB}">
      <dgm:prSet/>
      <dgm:spPr/>
      <dgm:t>
        <a:bodyPr/>
        <a:lstStyle/>
        <a:p>
          <a:endParaRPr lang="zh-CN" altLang="en-US"/>
        </a:p>
      </dgm:t>
    </dgm:pt>
    <dgm:pt modelId="{140715BC-F2FD-4EEA-819D-7107D3EF02B7}" type="sibTrans" cxnId="{A55DA5D6-70E5-47D9-AA6E-5B0CA3C3D4DB}">
      <dgm:prSet/>
      <dgm:spPr/>
      <dgm:t>
        <a:bodyPr/>
        <a:lstStyle/>
        <a:p>
          <a:endParaRPr lang="zh-CN" altLang="en-US"/>
        </a:p>
      </dgm:t>
    </dgm:pt>
    <dgm:pt modelId="{8D732DEA-6C1D-482D-8EA5-24B84E8E3D9D}">
      <dgm:prSet phldrT="[文本]"/>
      <dgm:spPr/>
      <dgm:t>
        <a:bodyPr/>
        <a:lstStyle/>
        <a:p>
          <a:endParaRPr lang="zh-CN" altLang="en-US" dirty="0"/>
        </a:p>
      </dgm:t>
    </dgm:pt>
    <dgm:pt modelId="{0BD56E8D-FFCE-4C49-92FF-3ECE858758B9}" type="parTrans" cxnId="{AC94A3E5-63A4-4FE6-B5BC-782F30B8EDC3}">
      <dgm:prSet/>
      <dgm:spPr/>
      <dgm:t>
        <a:bodyPr/>
        <a:lstStyle/>
        <a:p>
          <a:endParaRPr lang="zh-CN" altLang="en-US"/>
        </a:p>
      </dgm:t>
    </dgm:pt>
    <dgm:pt modelId="{6D09FD2D-2797-4E62-992E-393062170A68}" type="sibTrans" cxnId="{AC94A3E5-63A4-4FE6-B5BC-782F30B8EDC3}">
      <dgm:prSet/>
      <dgm:spPr/>
      <dgm:t>
        <a:bodyPr/>
        <a:lstStyle/>
        <a:p>
          <a:endParaRPr lang="zh-CN" altLang="en-US"/>
        </a:p>
      </dgm:t>
    </dgm:pt>
    <dgm:pt modelId="{ECBC174B-A8F0-42AF-91A0-D1ACDAA35FE1}">
      <dgm:prSet phldrT="[文本]"/>
      <dgm:spPr/>
      <dgm:t>
        <a:bodyPr/>
        <a:lstStyle/>
        <a:p>
          <a:endParaRPr lang="zh-CN" altLang="en-US" dirty="0"/>
        </a:p>
      </dgm:t>
    </dgm:pt>
    <dgm:pt modelId="{DC833A51-D446-472A-9657-0A72E2BB6599}" type="parTrans" cxnId="{8251C039-0E8D-4425-9284-6E0A25EE63D5}">
      <dgm:prSet/>
      <dgm:spPr/>
      <dgm:t>
        <a:bodyPr/>
        <a:lstStyle/>
        <a:p>
          <a:endParaRPr lang="zh-CN" altLang="en-US"/>
        </a:p>
      </dgm:t>
    </dgm:pt>
    <dgm:pt modelId="{4730D2AE-977F-4DD2-B103-4E0B7555DB1E}" type="sibTrans" cxnId="{8251C039-0E8D-4425-9284-6E0A25EE63D5}">
      <dgm:prSet/>
      <dgm:spPr/>
      <dgm:t>
        <a:bodyPr/>
        <a:lstStyle/>
        <a:p>
          <a:endParaRPr lang="zh-CN" altLang="en-US"/>
        </a:p>
      </dgm:t>
    </dgm:pt>
    <dgm:pt modelId="{B2B78C24-48CB-462A-AC68-D10A6D290408}">
      <dgm:prSet phldrT="[文本]"/>
      <dgm:spPr/>
      <dgm:t>
        <a:bodyPr/>
        <a:lstStyle/>
        <a:p>
          <a:r>
            <a:rPr lang="zh-CN" altLang="en-US" dirty="0"/>
            <a:t>人生理想</a:t>
          </a:r>
        </a:p>
      </dgm:t>
    </dgm:pt>
    <dgm:pt modelId="{56CE0739-F377-4097-A6D4-54E8955CB86B}" type="parTrans" cxnId="{FC03A625-113B-475C-A399-3E0C31371668}">
      <dgm:prSet/>
      <dgm:spPr/>
      <dgm:t>
        <a:bodyPr/>
        <a:lstStyle/>
        <a:p>
          <a:endParaRPr lang="zh-CN" altLang="en-US"/>
        </a:p>
      </dgm:t>
    </dgm:pt>
    <dgm:pt modelId="{A1589845-2B2D-450B-801E-BFF04010EB6E}" type="sibTrans" cxnId="{FC03A625-113B-475C-A399-3E0C31371668}">
      <dgm:prSet/>
      <dgm:spPr/>
      <dgm:t>
        <a:bodyPr/>
        <a:lstStyle/>
        <a:p>
          <a:endParaRPr lang="zh-CN" altLang="en-US"/>
        </a:p>
      </dgm:t>
    </dgm:pt>
    <dgm:pt modelId="{4AE6AE5E-87CE-40EA-9FD6-F751AB1854D1}">
      <dgm:prSet phldrT="[文本]"/>
      <dgm:spPr/>
      <dgm:t>
        <a:bodyPr/>
        <a:lstStyle/>
        <a:p>
          <a:endParaRPr lang="zh-CN" altLang="en-US" dirty="0"/>
        </a:p>
      </dgm:t>
    </dgm:pt>
    <dgm:pt modelId="{563B6EB6-BA47-4099-8564-0B1570BC1564}" type="parTrans" cxnId="{1D69D6ED-860F-4853-92B5-BB16462FEF16}">
      <dgm:prSet/>
      <dgm:spPr/>
    </dgm:pt>
    <dgm:pt modelId="{90A96484-D9AB-4939-B319-DE001247BB6C}" type="sibTrans" cxnId="{1D69D6ED-860F-4853-92B5-BB16462FEF16}">
      <dgm:prSet/>
      <dgm:spPr/>
    </dgm:pt>
    <dgm:pt modelId="{F10B9E8D-A2D5-40B7-ADBA-606203B3F685}">
      <dgm:prSet phldrT="[文本]"/>
      <dgm:spPr/>
      <dgm:t>
        <a:bodyPr/>
        <a:lstStyle/>
        <a:p>
          <a:endParaRPr lang="zh-CN" altLang="en-US" dirty="0"/>
        </a:p>
      </dgm:t>
    </dgm:pt>
    <dgm:pt modelId="{D59A8F4B-E959-4AC5-A500-34EA052BE121}" type="parTrans" cxnId="{675C46DF-2572-4183-AF40-32258C5F19CF}">
      <dgm:prSet/>
      <dgm:spPr/>
    </dgm:pt>
    <dgm:pt modelId="{68EC8FB6-F8C2-4BA9-A298-7BA0306B869D}" type="sibTrans" cxnId="{675C46DF-2572-4183-AF40-32258C5F19CF}">
      <dgm:prSet/>
      <dgm:spPr/>
    </dgm:pt>
    <dgm:pt modelId="{49E9BD83-3696-48CB-9063-BBDB88F07289}" type="pres">
      <dgm:prSet presAssocID="{0CA1FDF4-244A-493A-852C-2F03033A3516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342D4F92-6D53-4461-AD73-F7277BA16D7D}" type="pres">
      <dgm:prSet presAssocID="{9C52AD83-37D8-4986-9B64-9D9EC7B9A12B}" presName="parentText1" presStyleLbl="node1" presStyleIdx="0" presStyleCnt="4">
        <dgm:presLayoutVars>
          <dgm:chMax/>
          <dgm:chPref val="3"/>
          <dgm:bulletEnabled val="1"/>
        </dgm:presLayoutVars>
      </dgm:prSet>
      <dgm:spPr/>
    </dgm:pt>
    <dgm:pt modelId="{6A14A6EB-C8B9-4E1D-B5CB-9133416A154A}" type="pres">
      <dgm:prSet presAssocID="{9C52AD83-37D8-4986-9B64-9D9EC7B9A12B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</dgm:pt>
    <dgm:pt modelId="{B4CE0323-B97F-499F-BAB8-E1FD0BEFF7B5}" type="pres">
      <dgm:prSet presAssocID="{A6766128-63BF-4354-A086-A2EBFFF39944}" presName="parentText2" presStyleLbl="node1" presStyleIdx="1" presStyleCnt="4">
        <dgm:presLayoutVars>
          <dgm:chMax/>
          <dgm:chPref val="3"/>
          <dgm:bulletEnabled val="1"/>
        </dgm:presLayoutVars>
      </dgm:prSet>
      <dgm:spPr/>
    </dgm:pt>
    <dgm:pt modelId="{E52A8DB6-4A38-4533-87B4-3BBF88337045}" type="pres">
      <dgm:prSet presAssocID="{A6766128-63BF-4354-A086-A2EBFFF39944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</dgm:pt>
    <dgm:pt modelId="{FE14911F-EE38-42B1-B594-61E279D162EF}" type="pres">
      <dgm:prSet presAssocID="{45FE0964-E149-4C6A-AD01-6E958CFD860E}" presName="parentText3" presStyleLbl="node1" presStyleIdx="2" presStyleCnt="4">
        <dgm:presLayoutVars>
          <dgm:chMax/>
          <dgm:chPref val="3"/>
          <dgm:bulletEnabled val="1"/>
        </dgm:presLayoutVars>
      </dgm:prSet>
      <dgm:spPr/>
    </dgm:pt>
    <dgm:pt modelId="{7A4678C4-0ECF-45A2-91BF-BE7C0C536648}" type="pres">
      <dgm:prSet presAssocID="{45FE0964-E149-4C6A-AD01-6E958CFD860E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</dgm:pt>
    <dgm:pt modelId="{25F08041-A411-42A0-BC88-FBB117018C8B}" type="pres">
      <dgm:prSet presAssocID="{B2B78C24-48CB-462A-AC68-D10A6D290408}" presName="parentText4" presStyleLbl="node1" presStyleIdx="3" presStyleCnt="4">
        <dgm:presLayoutVars>
          <dgm:chMax/>
          <dgm:chPref val="3"/>
          <dgm:bulletEnabled val="1"/>
        </dgm:presLayoutVars>
      </dgm:prSet>
      <dgm:spPr/>
    </dgm:pt>
    <dgm:pt modelId="{CB01236E-3AA3-49AE-925E-F11486F95831}" type="pres">
      <dgm:prSet presAssocID="{B2B78C24-48CB-462A-AC68-D10A6D290408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99D520A-5A57-4A69-B307-D3010E71393F}" type="presOf" srcId="{4AE6AE5E-87CE-40EA-9FD6-F751AB1854D1}" destId="{E52A8DB6-4A38-4533-87B4-3BBF88337045}" srcOrd="0" destOrd="0" presId="urn:microsoft.com/office/officeart/2009/3/layout/IncreasingArrowsProcess#2"/>
    <dgm:cxn modelId="{F0C4A40C-7518-4A2D-A4E2-2296869B340D}" type="presOf" srcId="{0CA1FDF4-244A-493A-852C-2F03033A3516}" destId="{49E9BD83-3696-48CB-9063-BBDB88F07289}" srcOrd="0" destOrd="0" presId="urn:microsoft.com/office/officeart/2009/3/layout/IncreasingArrowsProcess#2"/>
    <dgm:cxn modelId="{E87CFF1F-E9EA-412D-ACB3-723680F5B362}" type="presOf" srcId="{B2B78C24-48CB-462A-AC68-D10A6D290408}" destId="{25F08041-A411-42A0-BC88-FBB117018C8B}" srcOrd="0" destOrd="0" presId="urn:microsoft.com/office/officeart/2009/3/layout/IncreasingArrowsProcess#2"/>
    <dgm:cxn modelId="{FC03A625-113B-475C-A399-3E0C31371668}" srcId="{0CA1FDF4-244A-493A-852C-2F03033A3516}" destId="{B2B78C24-48CB-462A-AC68-D10A6D290408}" srcOrd="3" destOrd="0" parTransId="{56CE0739-F377-4097-A6D4-54E8955CB86B}" sibTransId="{A1589845-2B2D-450B-801E-BFF04010EB6E}"/>
    <dgm:cxn modelId="{8251C039-0E8D-4425-9284-6E0A25EE63D5}" srcId="{B2B78C24-48CB-462A-AC68-D10A6D290408}" destId="{ECBC174B-A8F0-42AF-91A0-D1ACDAA35FE1}" srcOrd="0" destOrd="0" parTransId="{DC833A51-D446-472A-9657-0A72E2BB6599}" sibTransId="{4730D2AE-977F-4DD2-B103-4E0B7555DB1E}"/>
    <dgm:cxn modelId="{9C2C6369-0E62-4177-90A9-0FC47A3FBEE2}" type="presOf" srcId="{9C52AD83-37D8-4986-9B64-9D9EC7B9A12B}" destId="{342D4F92-6D53-4461-AD73-F7277BA16D7D}" srcOrd="0" destOrd="0" presId="urn:microsoft.com/office/officeart/2009/3/layout/IncreasingArrowsProcess#2"/>
    <dgm:cxn modelId="{DD6C4875-68EC-4726-9AFC-B51EEB774775}" srcId="{0CA1FDF4-244A-493A-852C-2F03033A3516}" destId="{9C52AD83-37D8-4986-9B64-9D9EC7B9A12B}" srcOrd="0" destOrd="0" parTransId="{5ED827B6-2AF0-42D5-BCEB-0882CAE730C5}" sibTransId="{38704EF4-367C-4B4C-AE88-A4B9A0AB553D}"/>
    <dgm:cxn modelId="{564EC57D-6A57-4305-B927-0821C93CBDEB}" type="presOf" srcId="{A6766128-63BF-4354-A086-A2EBFFF39944}" destId="{B4CE0323-B97F-499F-BAB8-E1FD0BEFF7B5}" srcOrd="0" destOrd="0" presId="urn:microsoft.com/office/officeart/2009/3/layout/IncreasingArrowsProcess#2"/>
    <dgm:cxn modelId="{14B00B83-EEFA-4F00-ACF1-9A3976BDDA9E}" type="presOf" srcId="{8D732DEA-6C1D-482D-8EA5-24B84E8E3D9D}" destId="{7A4678C4-0ECF-45A2-91BF-BE7C0C536648}" srcOrd="0" destOrd="0" presId="urn:microsoft.com/office/officeart/2009/3/layout/IncreasingArrowsProcess#2"/>
    <dgm:cxn modelId="{5D988384-4306-4BAB-8442-7606FA0F87B3}" type="presOf" srcId="{45FE0964-E149-4C6A-AD01-6E958CFD860E}" destId="{FE14911F-EE38-42B1-B594-61E279D162EF}" srcOrd="0" destOrd="0" presId="urn:microsoft.com/office/officeart/2009/3/layout/IncreasingArrowsProcess#2"/>
    <dgm:cxn modelId="{78465E8E-84B0-4B39-B8AF-F81E00CFCF79}" srcId="{0CA1FDF4-244A-493A-852C-2F03033A3516}" destId="{A6766128-63BF-4354-A086-A2EBFFF39944}" srcOrd="1" destOrd="0" parTransId="{ED43DB16-8EFC-47BF-A5A6-98EB07E44BEC}" sibTransId="{C5F20841-6F95-4216-A191-78BC36B98EE6}"/>
    <dgm:cxn modelId="{C5E575A6-2E20-44B7-B46C-88854DB49373}" type="presOf" srcId="{ECBC174B-A8F0-42AF-91A0-D1ACDAA35FE1}" destId="{CB01236E-3AA3-49AE-925E-F11486F95831}" srcOrd="0" destOrd="0" presId="urn:microsoft.com/office/officeart/2009/3/layout/IncreasingArrowsProcess#2"/>
    <dgm:cxn modelId="{A55DA5D6-70E5-47D9-AA6E-5B0CA3C3D4DB}" srcId="{0CA1FDF4-244A-493A-852C-2F03033A3516}" destId="{45FE0964-E149-4C6A-AD01-6E958CFD860E}" srcOrd="2" destOrd="0" parTransId="{E24ACEB1-2039-40AF-A609-CD4E60E07E60}" sibTransId="{140715BC-F2FD-4EEA-819D-7107D3EF02B7}"/>
    <dgm:cxn modelId="{675C46DF-2572-4183-AF40-32258C5F19CF}" srcId="{9C52AD83-37D8-4986-9B64-9D9EC7B9A12B}" destId="{F10B9E8D-A2D5-40B7-ADBA-606203B3F685}" srcOrd="0" destOrd="0" parTransId="{D59A8F4B-E959-4AC5-A500-34EA052BE121}" sibTransId="{68EC8FB6-F8C2-4BA9-A298-7BA0306B869D}"/>
    <dgm:cxn modelId="{346862E5-6478-4EE7-A5A2-4716DD47AB60}" type="presOf" srcId="{F10B9E8D-A2D5-40B7-ADBA-606203B3F685}" destId="{6A14A6EB-C8B9-4E1D-B5CB-9133416A154A}" srcOrd="0" destOrd="0" presId="urn:microsoft.com/office/officeart/2009/3/layout/IncreasingArrowsProcess#2"/>
    <dgm:cxn modelId="{AC94A3E5-63A4-4FE6-B5BC-782F30B8EDC3}" srcId="{45FE0964-E149-4C6A-AD01-6E958CFD860E}" destId="{8D732DEA-6C1D-482D-8EA5-24B84E8E3D9D}" srcOrd="0" destOrd="0" parTransId="{0BD56E8D-FFCE-4C49-92FF-3ECE858758B9}" sibTransId="{6D09FD2D-2797-4E62-992E-393062170A68}"/>
    <dgm:cxn modelId="{1D69D6ED-860F-4853-92B5-BB16462FEF16}" srcId="{A6766128-63BF-4354-A086-A2EBFFF39944}" destId="{4AE6AE5E-87CE-40EA-9FD6-F751AB1854D1}" srcOrd="0" destOrd="0" parTransId="{563B6EB6-BA47-4099-8564-0B1570BC1564}" sibTransId="{90A96484-D9AB-4939-B319-DE001247BB6C}"/>
    <dgm:cxn modelId="{4D731B35-E5CD-449B-8141-8D8F216A70B1}" type="presParOf" srcId="{49E9BD83-3696-48CB-9063-BBDB88F07289}" destId="{342D4F92-6D53-4461-AD73-F7277BA16D7D}" srcOrd="0" destOrd="0" presId="urn:microsoft.com/office/officeart/2009/3/layout/IncreasingArrowsProcess#2"/>
    <dgm:cxn modelId="{BE1BEFF8-06FC-4497-A0FB-838784D94CF5}" type="presParOf" srcId="{49E9BD83-3696-48CB-9063-BBDB88F07289}" destId="{6A14A6EB-C8B9-4E1D-B5CB-9133416A154A}" srcOrd="1" destOrd="0" presId="urn:microsoft.com/office/officeart/2009/3/layout/IncreasingArrowsProcess#2"/>
    <dgm:cxn modelId="{9AA4D045-971C-4147-B4E4-6C0E6F10101A}" type="presParOf" srcId="{49E9BD83-3696-48CB-9063-BBDB88F07289}" destId="{B4CE0323-B97F-499F-BAB8-E1FD0BEFF7B5}" srcOrd="2" destOrd="0" presId="urn:microsoft.com/office/officeart/2009/3/layout/IncreasingArrowsProcess#2"/>
    <dgm:cxn modelId="{E53EC91A-BC6B-49B7-8199-C895F3D16C91}" type="presParOf" srcId="{49E9BD83-3696-48CB-9063-BBDB88F07289}" destId="{E52A8DB6-4A38-4533-87B4-3BBF88337045}" srcOrd="3" destOrd="0" presId="urn:microsoft.com/office/officeart/2009/3/layout/IncreasingArrowsProcess#2"/>
    <dgm:cxn modelId="{49F6A17A-15EB-4771-98A0-25F6B3B667DF}" type="presParOf" srcId="{49E9BD83-3696-48CB-9063-BBDB88F07289}" destId="{FE14911F-EE38-42B1-B594-61E279D162EF}" srcOrd="4" destOrd="0" presId="urn:microsoft.com/office/officeart/2009/3/layout/IncreasingArrowsProcess#2"/>
    <dgm:cxn modelId="{9718188B-8017-46C1-84B8-F9BFFB17C47E}" type="presParOf" srcId="{49E9BD83-3696-48CB-9063-BBDB88F07289}" destId="{7A4678C4-0ECF-45A2-91BF-BE7C0C536648}" srcOrd="5" destOrd="0" presId="urn:microsoft.com/office/officeart/2009/3/layout/IncreasingArrowsProcess#2"/>
    <dgm:cxn modelId="{732B1126-9FBD-4FC5-B554-AA92CBBD7EE3}" type="presParOf" srcId="{49E9BD83-3696-48CB-9063-BBDB88F07289}" destId="{25F08041-A411-42A0-BC88-FBB117018C8B}" srcOrd="6" destOrd="0" presId="urn:microsoft.com/office/officeart/2009/3/layout/IncreasingArrowsProcess#2"/>
    <dgm:cxn modelId="{23499E48-D874-4200-89E8-A49853C29FC6}" type="presParOf" srcId="{49E9BD83-3696-48CB-9063-BBDB88F07289}" destId="{CB01236E-3AA3-49AE-925E-F11486F95831}" srcOrd="7" destOrd="0" presId="urn:microsoft.com/office/officeart/2009/3/layout/IncreasingArrowsProcess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E289A2-8D60-486F-A007-A13E6C0028A5}">
      <dsp:nvSpPr>
        <dsp:cNvPr id="0" name=""/>
        <dsp:cNvSpPr/>
      </dsp:nvSpPr>
      <dsp:spPr>
        <a:xfrm>
          <a:off x="648044" y="0"/>
          <a:ext cx="6977575" cy="428002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6350" stA="50000" endA="300" endPos="55000" dir="5400000" sy="-100000" algn="bl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E7B314-2E52-44C4-A18C-A48B1EB1B0D0}">
      <dsp:nvSpPr>
        <dsp:cNvPr id="0" name=""/>
        <dsp:cNvSpPr/>
      </dsp:nvSpPr>
      <dsp:spPr>
        <a:xfrm>
          <a:off x="859" y="1284007"/>
          <a:ext cx="1109927" cy="17120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kern="1200"/>
            <a:t>个人生涯规划</a:t>
          </a:r>
          <a:endParaRPr lang="zh-CN" altLang="en-US" sz="2100" kern="1200" dirty="0"/>
        </a:p>
      </dsp:txBody>
      <dsp:txXfrm>
        <a:off x="55041" y="1338189"/>
        <a:ext cx="1001563" cy="1603645"/>
      </dsp:txXfrm>
    </dsp:sp>
    <dsp:sp modelId="{A8D60A5A-D36A-43D9-AFB8-A3CC1C6F563B}">
      <dsp:nvSpPr>
        <dsp:cNvPr id="0" name=""/>
        <dsp:cNvSpPr/>
      </dsp:nvSpPr>
      <dsp:spPr>
        <a:xfrm>
          <a:off x="1183737" y="1284007"/>
          <a:ext cx="1109927" cy="171200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kern="1200"/>
            <a:t>自我认知</a:t>
          </a:r>
          <a:endParaRPr lang="zh-CN" altLang="en-US" sz="2100" kern="1200" dirty="0"/>
        </a:p>
      </dsp:txBody>
      <dsp:txXfrm>
        <a:off x="1237919" y="1338189"/>
        <a:ext cx="1001563" cy="1603645"/>
      </dsp:txXfrm>
    </dsp:sp>
    <dsp:sp modelId="{28C12621-E554-453F-B296-9FC8A42D9E3A}">
      <dsp:nvSpPr>
        <dsp:cNvPr id="0" name=""/>
        <dsp:cNvSpPr/>
      </dsp:nvSpPr>
      <dsp:spPr>
        <a:xfrm>
          <a:off x="2366614" y="1284007"/>
          <a:ext cx="1109927" cy="171200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kern="1200" dirty="0"/>
            <a:t>职业生涯机会评估</a:t>
          </a:r>
        </a:p>
      </dsp:txBody>
      <dsp:txXfrm>
        <a:off x="2420796" y="1338189"/>
        <a:ext cx="1001563" cy="1603645"/>
      </dsp:txXfrm>
    </dsp:sp>
    <dsp:sp modelId="{3442557B-2AC5-4B77-9E5C-00B299FEAC96}">
      <dsp:nvSpPr>
        <dsp:cNvPr id="0" name=""/>
        <dsp:cNvSpPr/>
      </dsp:nvSpPr>
      <dsp:spPr>
        <a:xfrm>
          <a:off x="3549492" y="1284007"/>
          <a:ext cx="1109927" cy="171200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kern="1200" dirty="0"/>
            <a:t>确定职业发展目标</a:t>
          </a:r>
        </a:p>
      </dsp:txBody>
      <dsp:txXfrm>
        <a:off x="3603674" y="1338189"/>
        <a:ext cx="1001563" cy="1603645"/>
      </dsp:txXfrm>
    </dsp:sp>
    <dsp:sp modelId="{CA0E9ADF-F56D-4FA2-8EC4-9718063537C8}">
      <dsp:nvSpPr>
        <dsp:cNvPr id="0" name=""/>
        <dsp:cNvSpPr/>
      </dsp:nvSpPr>
      <dsp:spPr>
        <a:xfrm>
          <a:off x="4732369" y="1284007"/>
          <a:ext cx="1109927" cy="171200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kern="1200" dirty="0"/>
            <a:t>设定行动计划</a:t>
          </a:r>
        </a:p>
      </dsp:txBody>
      <dsp:txXfrm>
        <a:off x="4786551" y="1338189"/>
        <a:ext cx="1001563" cy="1603645"/>
      </dsp:txXfrm>
    </dsp:sp>
    <dsp:sp modelId="{BCA19588-5175-4FB0-B458-BB8345359CB2}">
      <dsp:nvSpPr>
        <dsp:cNvPr id="0" name=""/>
        <dsp:cNvSpPr/>
      </dsp:nvSpPr>
      <dsp:spPr>
        <a:xfrm>
          <a:off x="5915247" y="1284007"/>
          <a:ext cx="1109927" cy="17120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kern="1200" dirty="0"/>
            <a:t>及时评估调整</a:t>
          </a:r>
        </a:p>
      </dsp:txBody>
      <dsp:txXfrm>
        <a:off x="5969429" y="1338189"/>
        <a:ext cx="1001563" cy="1603645"/>
      </dsp:txXfrm>
    </dsp:sp>
    <dsp:sp modelId="{791CBB72-C856-482D-9346-4F197F5B83B3}">
      <dsp:nvSpPr>
        <dsp:cNvPr id="0" name=""/>
        <dsp:cNvSpPr/>
      </dsp:nvSpPr>
      <dsp:spPr>
        <a:xfrm>
          <a:off x="7098125" y="1284007"/>
          <a:ext cx="1109927" cy="171200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kern="1200" dirty="0"/>
            <a:t>结束语</a:t>
          </a:r>
        </a:p>
      </dsp:txBody>
      <dsp:txXfrm>
        <a:off x="7152307" y="1338189"/>
        <a:ext cx="1001563" cy="16036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8688B-5062-4D2F-822A-A926CDE4AC3B}">
      <dsp:nvSpPr>
        <dsp:cNvPr id="0" name=""/>
        <dsp:cNvSpPr/>
      </dsp:nvSpPr>
      <dsp:spPr>
        <a:xfrm>
          <a:off x="0" y="414695"/>
          <a:ext cx="4824536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74438" tIns="458216" rIns="374438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2200" kern="1200" dirty="0"/>
        </a:p>
      </dsp:txBody>
      <dsp:txXfrm>
        <a:off x="0" y="414695"/>
        <a:ext cx="4824536" cy="554400"/>
      </dsp:txXfrm>
    </dsp:sp>
    <dsp:sp modelId="{BF6DB666-B869-4E34-BC61-79AD586AA92D}">
      <dsp:nvSpPr>
        <dsp:cNvPr id="0" name=""/>
        <dsp:cNvSpPr/>
      </dsp:nvSpPr>
      <dsp:spPr>
        <a:xfrm>
          <a:off x="241226" y="89975"/>
          <a:ext cx="3377175" cy="6494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649" tIns="0" rIns="12764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姓名</a:t>
          </a:r>
        </a:p>
      </dsp:txBody>
      <dsp:txXfrm>
        <a:off x="272929" y="121678"/>
        <a:ext cx="3313769" cy="586034"/>
      </dsp:txXfrm>
    </dsp:sp>
    <dsp:sp modelId="{3C2D0555-6FE3-4F91-9010-55D8519B321C}">
      <dsp:nvSpPr>
        <dsp:cNvPr id="0" name=""/>
        <dsp:cNvSpPr/>
      </dsp:nvSpPr>
      <dsp:spPr>
        <a:xfrm>
          <a:off x="0" y="1412615"/>
          <a:ext cx="4824536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74438" tIns="458216" rIns="374438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2200" kern="1200" dirty="0"/>
        </a:p>
      </dsp:txBody>
      <dsp:txXfrm>
        <a:off x="0" y="1412615"/>
        <a:ext cx="4824536" cy="554400"/>
      </dsp:txXfrm>
    </dsp:sp>
    <dsp:sp modelId="{A7C38931-8FD5-46B9-AC22-D08D731D11DE}">
      <dsp:nvSpPr>
        <dsp:cNvPr id="0" name=""/>
        <dsp:cNvSpPr/>
      </dsp:nvSpPr>
      <dsp:spPr>
        <a:xfrm>
          <a:off x="241226" y="1087896"/>
          <a:ext cx="3377175" cy="6494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649" tIns="0" rIns="12764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学校</a:t>
          </a:r>
        </a:p>
      </dsp:txBody>
      <dsp:txXfrm>
        <a:off x="272929" y="1119599"/>
        <a:ext cx="3313769" cy="586034"/>
      </dsp:txXfrm>
    </dsp:sp>
    <dsp:sp modelId="{8C312A5D-7ECD-4196-9E28-D5EEC38CE2B1}">
      <dsp:nvSpPr>
        <dsp:cNvPr id="0" name=""/>
        <dsp:cNvSpPr/>
      </dsp:nvSpPr>
      <dsp:spPr>
        <a:xfrm>
          <a:off x="0" y="2410536"/>
          <a:ext cx="4824536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74438" tIns="458216" rIns="374438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2200" kern="1200" dirty="0"/>
        </a:p>
      </dsp:txBody>
      <dsp:txXfrm>
        <a:off x="0" y="2410536"/>
        <a:ext cx="4824536" cy="554400"/>
      </dsp:txXfrm>
    </dsp:sp>
    <dsp:sp modelId="{1C21DA3E-F058-4486-A5AF-7E71D2AA4977}">
      <dsp:nvSpPr>
        <dsp:cNvPr id="0" name=""/>
        <dsp:cNvSpPr/>
      </dsp:nvSpPr>
      <dsp:spPr>
        <a:xfrm>
          <a:off x="241226" y="2085815"/>
          <a:ext cx="3377175" cy="6494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649" tIns="0" rIns="12764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院系班级</a:t>
          </a:r>
        </a:p>
      </dsp:txBody>
      <dsp:txXfrm>
        <a:off x="272929" y="2117518"/>
        <a:ext cx="3313769" cy="586034"/>
      </dsp:txXfrm>
    </dsp:sp>
    <dsp:sp modelId="{9A65EB89-CA00-4520-860A-66A14F45E434}">
      <dsp:nvSpPr>
        <dsp:cNvPr id="0" name=""/>
        <dsp:cNvSpPr/>
      </dsp:nvSpPr>
      <dsp:spPr>
        <a:xfrm>
          <a:off x="0" y="3408456"/>
          <a:ext cx="4824536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74438" tIns="458216" rIns="374438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2200" kern="1200" dirty="0"/>
        </a:p>
      </dsp:txBody>
      <dsp:txXfrm>
        <a:off x="0" y="3408456"/>
        <a:ext cx="4824536" cy="554400"/>
      </dsp:txXfrm>
    </dsp:sp>
    <dsp:sp modelId="{DC8F4588-BA50-4393-9C05-1B5FF0025635}">
      <dsp:nvSpPr>
        <dsp:cNvPr id="0" name=""/>
        <dsp:cNvSpPr/>
      </dsp:nvSpPr>
      <dsp:spPr>
        <a:xfrm>
          <a:off x="241226" y="3083736"/>
          <a:ext cx="3377175" cy="6494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649" tIns="0" rIns="12764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性格</a:t>
          </a:r>
        </a:p>
      </dsp:txBody>
      <dsp:txXfrm>
        <a:off x="272929" y="3115439"/>
        <a:ext cx="3313769" cy="586034"/>
      </dsp:txXfrm>
    </dsp:sp>
    <dsp:sp modelId="{30D071DA-87C1-427A-9C58-B943DAE88C4A}">
      <dsp:nvSpPr>
        <dsp:cNvPr id="0" name=""/>
        <dsp:cNvSpPr/>
      </dsp:nvSpPr>
      <dsp:spPr>
        <a:xfrm>
          <a:off x="0" y="4406376"/>
          <a:ext cx="4824536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74438" tIns="458216" rIns="374438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2200" kern="1200" dirty="0"/>
        </a:p>
      </dsp:txBody>
      <dsp:txXfrm>
        <a:off x="0" y="4406376"/>
        <a:ext cx="4824536" cy="554400"/>
      </dsp:txXfrm>
    </dsp:sp>
    <dsp:sp modelId="{6E3212A3-7140-4AD0-914B-B5C5F7A71D7C}">
      <dsp:nvSpPr>
        <dsp:cNvPr id="0" name=""/>
        <dsp:cNvSpPr/>
      </dsp:nvSpPr>
      <dsp:spPr>
        <a:xfrm>
          <a:off x="241226" y="4081656"/>
          <a:ext cx="3377175" cy="64944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649" tIns="0" rIns="12764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兴趣爱好</a:t>
          </a:r>
        </a:p>
      </dsp:txBody>
      <dsp:txXfrm>
        <a:off x="272929" y="4113359"/>
        <a:ext cx="3313769" cy="586034"/>
      </dsp:txXfrm>
    </dsp:sp>
    <dsp:sp modelId="{FBE9358B-B5FB-4C1D-8DA7-38C4F868E304}">
      <dsp:nvSpPr>
        <dsp:cNvPr id="0" name=""/>
        <dsp:cNvSpPr/>
      </dsp:nvSpPr>
      <dsp:spPr>
        <a:xfrm>
          <a:off x="0" y="5404295"/>
          <a:ext cx="4824536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74438" tIns="458216" rIns="374438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2200" kern="1200" dirty="0"/>
        </a:p>
      </dsp:txBody>
      <dsp:txXfrm>
        <a:off x="0" y="5404295"/>
        <a:ext cx="4824536" cy="554400"/>
      </dsp:txXfrm>
    </dsp:sp>
    <dsp:sp modelId="{E1B4D6B2-ED64-494F-A8EF-490D23B86B5F}">
      <dsp:nvSpPr>
        <dsp:cNvPr id="0" name=""/>
        <dsp:cNvSpPr/>
      </dsp:nvSpPr>
      <dsp:spPr>
        <a:xfrm>
          <a:off x="241226" y="5079576"/>
          <a:ext cx="3377175" cy="6494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649" tIns="0" rIns="12764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自我评价 </a:t>
          </a:r>
        </a:p>
      </dsp:txBody>
      <dsp:txXfrm>
        <a:off x="272929" y="5111279"/>
        <a:ext cx="3313769" cy="586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7DD6E-6572-4633-BC6F-8BA172CFF029}">
      <dsp:nvSpPr>
        <dsp:cNvPr id="0" name=""/>
        <dsp:cNvSpPr/>
      </dsp:nvSpPr>
      <dsp:spPr>
        <a:xfrm rot="5400000">
          <a:off x="-264544" y="265355"/>
          <a:ext cx="1763629" cy="1234540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家庭</a:t>
          </a:r>
        </a:p>
      </dsp:txBody>
      <dsp:txXfrm rot="-5400000">
        <a:off x="1" y="618080"/>
        <a:ext cx="1234540" cy="529089"/>
      </dsp:txXfrm>
    </dsp:sp>
    <dsp:sp modelId="{BF8A8E3E-A35F-46DE-A485-A138672F7C03}">
      <dsp:nvSpPr>
        <dsp:cNvPr id="0" name=""/>
        <dsp:cNvSpPr/>
      </dsp:nvSpPr>
      <dsp:spPr>
        <a:xfrm rot="5400000">
          <a:off x="3490401" y="-2255860"/>
          <a:ext cx="1146359" cy="56580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2280" tIns="41275" rIns="41275" bIns="4127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6500" kern="1200" dirty="0"/>
        </a:p>
      </dsp:txBody>
      <dsp:txXfrm rot="-5400000">
        <a:off x="1234541" y="55961"/>
        <a:ext cx="5602119" cy="1034437"/>
      </dsp:txXfrm>
    </dsp:sp>
    <dsp:sp modelId="{F87FB78C-61E4-41FE-A810-90C7979FD448}">
      <dsp:nvSpPr>
        <dsp:cNvPr id="0" name=""/>
        <dsp:cNvSpPr/>
      </dsp:nvSpPr>
      <dsp:spPr>
        <a:xfrm rot="5400000">
          <a:off x="-264544" y="1836475"/>
          <a:ext cx="1763629" cy="1234540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434953"/>
                <a:satOff val="-14315"/>
                <a:lumOff val="32669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434953"/>
                <a:satOff val="-14315"/>
                <a:lumOff val="32669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434953"/>
                <a:satOff val="-14315"/>
                <a:lumOff val="3266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434953"/>
              <a:satOff val="-14315"/>
              <a:lumOff val="326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教育</a:t>
          </a:r>
        </a:p>
      </dsp:txBody>
      <dsp:txXfrm rot="-5400000">
        <a:off x="1" y="2189200"/>
        <a:ext cx="1234540" cy="529089"/>
      </dsp:txXfrm>
    </dsp:sp>
    <dsp:sp modelId="{A7C94A07-9BEE-4532-891C-080DF9282DEE}">
      <dsp:nvSpPr>
        <dsp:cNvPr id="0" name=""/>
        <dsp:cNvSpPr/>
      </dsp:nvSpPr>
      <dsp:spPr>
        <a:xfrm rot="5400000">
          <a:off x="3490401" y="-683929"/>
          <a:ext cx="1146359" cy="56580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434953"/>
              <a:satOff val="-14315"/>
              <a:lumOff val="326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2280" tIns="41275" rIns="41275" bIns="4127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6500" kern="1200" dirty="0"/>
        </a:p>
      </dsp:txBody>
      <dsp:txXfrm rot="-5400000">
        <a:off x="1234541" y="1627892"/>
        <a:ext cx="5602119" cy="1034437"/>
      </dsp:txXfrm>
    </dsp:sp>
    <dsp:sp modelId="{1947093C-ABA2-45A8-B96F-DBDFE29CBA43}">
      <dsp:nvSpPr>
        <dsp:cNvPr id="0" name=""/>
        <dsp:cNvSpPr/>
      </dsp:nvSpPr>
      <dsp:spPr>
        <a:xfrm rot="5400000">
          <a:off x="-264544" y="3407595"/>
          <a:ext cx="1763629" cy="1234540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434953"/>
                <a:satOff val="-14315"/>
                <a:lumOff val="32669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434953"/>
                <a:satOff val="-14315"/>
                <a:lumOff val="32669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434953"/>
                <a:satOff val="-14315"/>
                <a:lumOff val="3266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434953"/>
              <a:satOff val="-14315"/>
              <a:lumOff val="326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社会</a:t>
          </a:r>
        </a:p>
      </dsp:txBody>
      <dsp:txXfrm rot="-5400000">
        <a:off x="1" y="3760320"/>
        <a:ext cx="1234540" cy="529089"/>
      </dsp:txXfrm>
    </dsp:sp>
    <dsp:sp modelId="{EE438974-F100-4887-BFF3-3598A0DD4EE6}">
      <dsp:nvSpPr>
        <dsp:cNvPr id="0" name=""/>
        <dsp:cNvSpPr/>
      </dsp:nvSpPr>
      <dsp:spPr>
        <a:xfrm rot="5400000">
          <a:off x="3490401" y="887190"/>
          <a:ext cx="1146359" cy="56580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434953"/>
              <a:satOff val="-14315"/>
              <a:lumOff val="326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2280" tIns="41275" rIns="41275" bIns="4127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6500" kern="1200" dirty="0"/>
        </a:p>
      </dsp:txBody>
      <dsp:txXfrm rot="-5400000">
        <a:off x="1234541" y="3199012"/>
        <a:ext cx="5602119" cy="10344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0D997-A3D4-4F11-BB7F-A23493F62627}">
      <dsp:nvSpPr>
        <dsp:cNvPr id="0" name=""/>
        <dsp:cNvSpPr/>
      </dsp:nvSpPr>
      <dsp:spPr>
        <a:xfrm rot="16200000">
          <a:off x="774086" y="-774086"/>
          <a:ext cx="2340260" cy="3888432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900" kern="1200" dirty="0"/>
        </a:p>
      </dsp:txBody>
      <dsp:txXfrm rot="5400000">
        <a:off x="0" y="0"/>
        <a:ext cx="3888432" cy="1755195"/>
      </dsp:txXfrm>
    </dsp:sp>
    <dsp:sp modelId="{629B0B6C-87A7-49CC-B21E-089F3632024B}">
      <dsp:nvSpPr>
        <dsp:cNvPr id="0" name=""/>
        <dsp:cNvSpPr/>
      </dsp:nvSpPr>
      <dsp:spPr>
        <a:xfrm>
          <a:off x="3888432" y="0"/>
          <a:ext cx="3888432" cy="2340260"/>
        </a:xfrm>
        <a:prstGeom prst="round1Rect">
          <a:avLst/>
        </a:prstGeom>
        <a:solidFill>
          <a:schemeClr val="accent4">
            <a:hueOff val="-2558839"/>
            <a:satOff val="0"/>
            <a:lumOff val="2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900" kern="1200" dirty="0"/>
        </a:p>
      </dsp:txBody>
      <dsp:txXfrm>
        <a:off x="3888432" y="0"/>
        <a:ext cx="3888432" cy="1755195"/>
      </dsp:txXfrm>
    </dsp:sp>
    <dsp:sp modelId="{67169E5B-B147-4FE2-8B7C-42BFD78A31A6}">
      <dsp:nvSpPr>
        <dsp:cNvPr id="0" name=""/>
        <dsp:cNvSpPr/>
      </dsp:nvSpPr>
      <dsp:spPr>
        <a:xfrm rot="10800000">
          <a:off x="0" y="2340260"/>
          <a:ext cx="3888432" cy="2340260"/>
        </a:xfrm>
        <a:prstGeom prst="round1Rect">
          <a:avLst/>
        </a:prstGeom>
        <a:solidFill>
          <a:schemeClr val="accent4">
            <a:hueOff val="-5117678"/>
            <a:satOff val="0"/>
            <a:lumOff val="5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900" kern="1200" dirty="0"/>
        </a:p>
      </dsp:txBody>
      <dsp:txXfrm rot="10800000">
        <a:off x="0" y="2925325"/>
        <a:ext cx="3888432" cy="1755195"/>
      </dsp:txXfrm>
    </dsp:sp>
    <dsp:sp modelId="{4E69C66B-79F2-4B5A-B5B9-095A2D85769A}">
      <dsp:nvSpPr>
        <dsp:cNvPr id="0" name=""/>
        <dsp:cNvSpPr/>
      </dsp:nvSpPr>
      <dsp:spPr>
        <a:xfrm rot="5400000">
          <a:off x="4662518" y="1566174"/>
          <a:ext cx="2340260" cy="3888432"/>
        </a:xfrm>
        <a:prstGeom prst="round1Rect">
          <a:avLst/>
        </a:prstGeom>
        <a:solidFill>
          <a:schemeClr val="accent4">
            <a:hueOff val="-7676516"/>
            <a:satOff val="0"/>
            <a:lumOff val="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zh-CN" sz="9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900" kern="1200" dirty="0"/>
        </a:p>
      </dsp:txBody>
      <dsp:txXfrm rot="-5400000">
        <a:off x="3888432" y="2925324"/>
        <a:ext cx="3888432" cy="1755195"/>
      </dsp:txXfrm>
    </dsp:sp>
    <dsp:sp modelId="{E4990477-8ED9-46BB-82EB-CF4C4A22D505}">
      <dsp:nvSpPr>
        <dsp:cNvPr id="0" name=""/>
        <dsp:cNvSpPr/>
      </dsp:nvSpPr>
      <dsp:spPr>
        <a:xfrm>
          <a:off x="2721902" y="1755195"/>
          <a:ext cx="2333059" cy="1170130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600" kern="1200" dirty="0"/>
            <a:t>SWOT </a:t>
          </a:r>
          <a:endParaRPr lang="zh-CN" altLang="en-US" sz="3600" kern="1200" dirty="0"/>
        </a:p>
      </dsp:txBody>
      <dsp:txXfrm>
        <a:off x="2779023" y="1812316"/>
        <a:ext cx="2218817" cy="10558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F09E2-8A68-4551-9388-E417DD7C8130}">
      <dsp:nvSpPr>
        <dsp:cNvPr id="0" name=""/>
        <dsp:cNvSpPr/>
      </dsp:nvSpPr>
      <dsp:spPr>
        <a:xfrm>
          <a:off x="1785912" y="0"/>
          <a:ext cx="6062959" cy="205686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71476F-7DA6-4593-820B-93E0222D1271}">
      <dsp:nvSpPr>
        <dsp:cNvPr id="0" name=""/>
        <dsp:cNvSpPr/>
      </dsp:nvSpPr>
      <dsp:spPr>
        <a:xfrm>
          <a:off x="3522" y="459312"/>
          <a:ext cx="1778868" cy="11392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/>
            <a:t>应对劣势</a:t>
          </a:r>
        </a:p>
      </dsp:txBody>
      <dsp:txXfrm>
        <a:off x="59138" y="514928"/>
        <a:ext cx="1667636" cy="1028067"/>
      </dsp:txXfrm>
    </dsp:sp>
    <dsp:sp modelId="{A7680F69-7490-4787-A1B7-BEEEFBB8A6A8}">
      <dsp:nvSpPr>
        <dsp:cNvPr id="0" name=""/>
        <dsp:cNvSpPr/>
      </dsp:nvSpPr>
      <dsp:spPr>
        <a:xfrm>
          <a:off x="1785912" y="2186012"/>
          <a:ext cx="6062959" cy="205686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10493492"/>
            <a:satOff val="22735"/>
            <a:lumOff val="1297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10493492"/>
              <a:satOff val="22735"/>
              <a:lumOff val="12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6CF47A-38AA-4652-B3A5-492B6D230C34}">
      <dsp:nvSpPr>
        <dsp:cNvPr id="0" name=""/>
        <dsp:cNvSpPr/>
      </dsp:nvSpPr>
      <dsp:spPr>
        <a:xfrm>
          <a:off x="3522" y="2721868"/>
          <a:ext cx="1778868" cy="1139299"/>
        </a:xfrm>
        <a:prstGeom prst="roundRect">
          <a:avLst/>
        </a:prstGeom>
        <a:solidFill>
          <a:schemeClr val="accent2">
            <a:hueOff val="-9072577"/>
            <a:satOff val="0"/>
            <a:lumOff val="33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/>
            <a:t>应对威胁</a:t>
          </a:r>
        </a:p>
      </dsp:txBody>
      <dsp:txXfrm>
        <a:off x="59138" y="2777484"/>
        <a:ext cx="1667636" cy="10280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D4F92-6D53-4461-AD73-F7277BA16D7D}">
      <dsp:nvSpPr>
        <dsp:cNvPr id="0" name=""/>
        <dsp:cNvSpPr/>
      </dsp:nvSpPr>
      <dsp:spPr>
        <a:xfrm>
          <a:off x="0" y="605078"/>
          <a:ext cx="8936563" cy="1301029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0653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短期目标</a:t>
          </a:r>
        </a:p>
      </dsp:txBody>
      <dsp:txXfrm>
        <a:off x="0" y="930335"/>
        <a:ext cx="8611306" cy="650515"/>
      </dsp:txXfrm>
    </dsp:sp>
    <dsp:sp modelId="{6A14A6EB-C8B9-4E1D-B5CB-9133416A154A}">
      <dsp:nvSpPr>
        <dsp:cNvPr id="0" name=""/>
        <dsp:cNvSpPr/>
      </dsp:nvSpPr>
      <dsp:spPr>
        <a:xfrm>
          <a:off x="0" y="1610482"/>
          <a:ext cx="2059877" cy="24065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kern="1200" dirty="0"/>
        </a:p>
      </dsp:txBody>
      <dsp:txXfrm>
        <a:off x="0" y="1610482"/>
        <a:ext cx="2059877" cy="2406512"/>
      </dsp:txXfrm>
    </dsp:sp>
    <dsp:sp modelId="{B4CE0323-B97F-499F-BAB8-E1FD0BEFF7B5}">
      <dsp:nvSpPr>
        <dsp:cNvPr id="0" name=""/>
        <dsp:cNvSpPr/>
      </dsp:nvSpPr>
      <dsp:spPr>
        <a:xfrm>
          <a:off x="2059877" y="1038601"/>
          <a:ext cx="6876685" cy="1301029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0653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中期目标</a:t>
          </a:r>
        </a:p>
      </dsp:txBody>
      <dsp:txXfrm>
        <a:off x="2059877" y="1363858"/>
        <a:ext cx="6551428" cy="650515"/>
      </dsp:txXfrm>
    </dsp:sp>
    <dsp:sp modelId="{E52A8DB6-4A38-4533-87B4-3BBF88337045}">
      <dsp:nvSpPr>
        <dsp:cNvPr id="0" name=""/>
        <dsp:cNvSpPr/>
      </dsp:nvSpPr>
      <dsp:spPr>
        <a:xfrm>
          <a:off x="2059877" y="2044005"/>
          <a:ext cx="2059877" cy="23451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kern="1200" dirty="0"/>
        </a:p>
      </dsp:txBody>
      <dsp:txXfrm>
        <a:off x="2059877" y="2044005"/>
        <a:ext cx="2059877" cy="2345173"/>
      </dsp:txXfrm>
    </dsp:sp>
    <dsp:sp modelId="{FE14911F-EE38-42B1-B594-61E279D162EF}">
      <dsp:nvSpPr>
        <dsp:cNvPr id="0" name=""/>
        <dsp:cNvSpPr/>
      </dsp:nvSpPr>
      <dsp:spPr>
        <a:xfrm>
          <a:off x="4119755" y="1472124"/>
          <a:ext cx="4816807" cy="1301029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0653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长期目标</a:t>
          </a:r>
        </a:p>
      </dsp:txBody>
      <dsp:txXfrm>
        <a:off x="4119755" y="1797381"/>
        <a:ext cx="4491550" cy="650515"/>
      </dsp:txXfrm>
    </dsp:sp>
    <dsp:sp modelId="{7A4678C4-0ECF-45A2-91BF-BE7C0C536648}">
      <dsp:nvSpPr>
        <dsp:cNvPr id="0" name=""/>
        <dsp:cNvSpPr/>
      </dsp:nvSpPr>
      <dsp:spPr>
        <a:xfrm>
          <a:off x="4119755" y="2477527"/>
          <a:ext cx="2059877" cy="2360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kern="1200" dirty="0"/>
        </a:p>
      </dsp:txBody>
      <dsp:txXfrm>
        <a:off x="4119755" y="2477527"/>
        <a:ext cx="2059877" cy="2360853"/>
      </dsp:txXfrm>
    </dsp:sp>
    <dsp:sp modelId="{25F08041-A411-42A0-BC88-FBB117018C8B}">
      <dsp:nvSpPr>
        <dsp:cNvPr id="0" name=""/>
        <dsp:cNvSpPr/>
      </dsp:nvSpPr>
      <dsp:spPr>
        <a:xfrm>
          <a:off x="6179633" y="1905646"/>
          <a:ext cx="2756929" cy="1301029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0653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人生理想</a:t>
          </a:r>
        </a:p>
      </dsp:txBody>
      <dsp:txXfrm>
        <a:off x="6179633" y="2230903"/>
        <a:ext cx="2431672" cy="650515"/>
      </dsp:txXfrm>
    </dsp:sp>
    <dsp:sp modelId="{CB01236E-3AA3-49AE-925E-F11486F95831}">
      <dsp:nvSpPr>
        <dsp:cNvPr id="0" name=""/>
        <dsp:cNvSpPr/>
      </dsp:nvSpPr>
      <dsp:spPr>
        <a:xfrm>
          <a:off x="6179633" y="2911050"/>
          <a:ext cx="2078644" cy="23885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kern="1200" dirty="0"/>
        </a:p>
      </dsp:txBody>
      <dsp:txXfrm>
        <a:off x="6179633" y="2911050"/>
        <a:ext cx="2078644" cy="2388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#2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#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IncreasingArrowsProcess#2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#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#2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415FBE3-F00D-4D77-BDB6-ACA8A88B26A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C92ADA9-6EC2-46B0-B616-B306FB4D3F0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8C676CF-00D4-4E03-86B5-17D98BA2CF04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DDAA29E-02AA-43C1-8DD2-C7D3D76D31D0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64374F4-8602-4E0E-8062-7064AD9DDAB6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FBE057B-8BF8-49AD-BE69-2A584DF638FB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18A16C8-DA40-4579-92F0-18AD8D7FA65D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0BCBB7D-44E3-4024-8A0E-D0AB64D1F314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5E55903-C062-4CF5-8BB7-BA01FAB40B1F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96EB934-5903-4579-B474-AA1ACCCF6DBF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E36A8F1-FFF7-438D-9ECC-CC9D0B8E3232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01266E2-BC04-4EE0-9B5B-5CB9880679E3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66F1E2D-9787-48A8-8336-CDDB6C67D7CE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t="389" r="578" b="2090"/>
          <a:stretch>
            <a:fillRect/>
          </a:stretch>
        </p:blipFill>
        <p:spPr bwMode="auto">
          <a:xfrm>
            <a:off x="2540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231906" y="3573016"/>
            <a:ext cx="6528724" cy="1800200"/>
          </a:xfrm>
          <a:noFill/>
          <a:ln>
            <a:noFill/>
          </a:ln>
        </p:spPr>
        <p:txBody>
          <a:bodyPr/>
          <a:lstStyle>
            <a:lvl1pPr algn="ctr">
              <a:defRPr lang="zh-CN" altLang="en-US" sz="54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reflection blurRad="6350" stA="19000" endPos="44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192011" y="5445224"/>
            <a:ext cx="4512501" cy="576064"/>
          </a:xfrm>
          <a:prstGeom prst="roundRect">
            <a:avLst>
              <a:gd name="adj" fmla="val 50000"/>
            </a:avLst>
          </a:prstGeom>
          <a:noFill/>
          <a:ln w="28575">
            <a:noFill/>
          </a:ln>
          <a:effectLst/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en-US" sz="1600" smtClean="0">
                <a:solidFill>
                  <a:schemeClr val="tx1">
                    <a:lumMod val="90000"/>
                    <a:lumOff val="10000"/>
                  </a:schemeClr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6FE7E-0F64-4580-A593-E4D7C68D83BD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8D8A6-7E42-4879-83AE-334FBFB0D39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1A15D-E235-40B9-8491-3E6FE0A1433E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B1E39-A44A-44C9-857D-458D3FDF255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35627" y="188640"/>
            <a:ext cx="9121013" cy="504056"/>
          </a:xfrm>
        </p:spPr>
        <p:txBody>
          <a:bodyPr/>
          <a:lstStyle>
            <a:lvl1pPr algn="ctr" rtl="0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159563" y="764704"/>
            <a:ext cx="9697077" cy="59046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28E05-5557-4F59-81EF-780FD811978F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A1AEB-0610-4787-84FA-D42E1BF9ED2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27650" y="2564904"/>
            <a:ext cx="7200799" cy="67828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lang="zh-CN" altLang="en-US" sz="4400" dirty="0"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079777" y="3309492"/>
            <a:ext cx="4608512" cy="335532"/>
          </a:xfrm>
          <a:prstGeom prst="roundRect">
            <a:avLst>
              <a:gd name="adj" fmla="val 50000"/>
            </a:avLst>
          </a:prstGeom>
          <a:solidFill>
            <a:srgbClr val="0082B3"/>
          </a:solidFill>
          <a:effectLst>
            <a:reflection blurRad="6350" stA="50000" endA="300" endPos="55000" dir="5400000" sy="-100000" algn="bl" rotWithShape="0"/>
          </a:effectLst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BD6A6-6141-4710-B61D-D627729EA55C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87FEA-EC4F-4B3A-AC9E-6DC6DC4A03B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908721"/>
            <a:ext cx="5384800" cy="521744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908721"/>
            <a:ext cx="5384800" cy="521744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47760-28CE-4047-A987-8254FE29EF5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B0525-DD24-4285-B50B-4E85DC15DC8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187B8-EC27-4AA3-9484-0EEC88DF0427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D51B0-7B7E-4F89-BFCC-DC149981BA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631A2-2F60-4D3F-A2AD-1BFD89973EE9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F7712-E729-4F7A-A241-7A40AF224BD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AC12F-DE86-4097-8FC4-80D2C5473E72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38A22-BAF4-4055-A1D6-9372BDD45CC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C3E32-BD89-4885-8708-4EEA40B92E49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E56E1-BC70-4E57-8887-3F1E670724F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5F7A2-9FD2-4127-B320-EFFE5143FC5A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B48FD-D3D2-4F22-A5E8-8CA793FF7F9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" b="1646"/>
          <a:stretch>
            <a:fillRect/>
          </a:stretch>
        </p:blipFill>
        <p:spPr bwMode="auto">
          <a:xfrm>
            <a:off x="-10584" y="-4763"/>
            <a:ext cx="12202584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2639485" y="115888"/>
            <a:ext cx="9120716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/>
              <a:t>Click here to edit Master text style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6FCE931-2FAF-4B1A-BD7A-F1BEB0106F9E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740D5B9-247A-44C2-9200-DA23A156BDC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103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2159000" y="765176"/>
            <a:ext cx="960120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/>
              <a:t>Click here to edit Master text styles</a:t>
            </a:r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 level</a:t>
            </a:r>
          </a:p>
          <a:p>
            <a:pPr lvl="3"/>
            <a:r>
              <a:rPr lang="en-US" altLang="zh-CN"/>
              <a:t>Fourth  level</a:t>
            </a:r>
            <a:endParaRPr lang="zh-CN" altLang="en-US"/>
          </a:p>
          <a:p>
            <a:pPr lvl="4"/>
            <a:r>
              <a:rPr lang="en-US" altLang="zh-CN"/>
              <a:t>Fifth 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zh-CN" altLang="en-US" sz="2400" b="1" kern="1200" dirty="0">
          <a:solidFill>
            <a:srgbClr val="3C3C3C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C3C3C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C3C3C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C3C3C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C3C3C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3C3C3C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panose="020B0604020202020204" pitchFamily="34" charset="0"/>
        <a:defRPr sz="1600" kern="1200">
          <a:solidFill>
            <a:srgbClr val="3C3C3C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panose="020B0604020202020204" pitchFamily="34" charset="0"/>
        <a:defRPr sz="1400" kern="1200">
          <a:solidFill>
            <a:srgbClr val="3C3C3C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panose="020B0604020202020204" pitchFamily="34" charset="0"/>
        <a:defRPr sz="1200" kern="1200">
          <a:solidFill>
            <a:srgbClr val="3C3C3C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panose="020B0604020202020204" pitchFamily="34" charset="0"/>
        <a:defRPr sz="1200" kern="1200">
          <a:solidFill>
            <a:srgbClr val="3C3C3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t>职业生涯规划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15680" y="692696"/>
            <a:ext cx="6840760" cy="504056"/>
          </a:xfrm>
        </p:spPr>
        <p:txBody>
          <a:bodyPr/>
          <a:lstStyle/>
          <a:p>
            <a:pPr>
              <a:defRPr/>
            </a:pPr>
            <a:r>
              <a:rPr sz="4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设定行动计划</a:t>
            </a:r>
            <a:endParaRPr lang="en-US" sz="40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aphicFrame>
        <p:nvGraphicFramePr>
          <p:cNvPr id="4" name="图示 3"/>
          <p:cNvGraphicFramePr/>
          <p:nvPr/>
        </p:nvGraphicFramePr>
        <p:xfrm>
          <a:off x="2351584" y="1772816"/>
          <a:ext cx="784887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71476F-7DA6-4593-820B-93E0222D1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971476F-7DA6-4593-820B-93E0222D12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6CF47A-38AA-4652-B3A5-492B6D230C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4F6CF47A-38AA-4652-B3A5-492B6D230C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AF09E2-8A68-4551-9388-E417DD7C8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1DAF09E2-8A68-4551-9388-E417DD7C81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680F69-7490-4787-A1B7-BEEEFBB8A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A7680F69-7490-4787-A1B7-BEEEFBB8A6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title"/>
          </p:nvPr>
        </p:nvSpPr>
        <p:spPr>
          <a:xfrm>
            <a:off x="3070300" y="476672"/>
            <a:ext cx="6842125" cy="503238"/>
          </a:xfrm>
        </p:spPr>
        <p:txBody>
          <a:bodyPr/>
          <a:lstStyle/>
          <a:p>
            <a:pPr>
              <a:defRPr/>
            </a:pPr>
            <a:r>
              <a:rPr lang="zh-CN" altLang="en-US" sz="4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个人生涯愿景</a:t>
            </a:r>
            <a:endParaRPr lang="en-US" altLang="en-US" sz="40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aphicFrame>
        <p:nvGraphicFramePr>
          <p:cNvPr id="6" name="图示 5"/>
          <p:cNvGraphicFramePr/>
          <p:nvPr/>
        </p:nvGraphicFramePr>
        <p:xfrm>
          <a:off x="1735731" y="836713"/>
          <a:ext cx="8936563" cy="5904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副标题 1"/>
          <p:cNvSpPr txBox="1"/>
          <p:nvPr/>
        </p:nvSpPr>
        <p:spPr>
          <a:xfrm>
            <a:off x="4223792" y="1052736"/>
            <a:ext cx="5040560" cy="576064"/>
          </a:xfrm>
          <a:prstGeom prst="roundRect">
            <a:avLst>
              <a:gd name="adj" fmla="val 50000"/>
            </a:avLst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6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/>
              <a:t>ppt</a:t>
            </a:r>
            <a:r>
              <a:rPr lang="zh-CN" altLang="en-US" b="1"/>
              <a:t>宝藏</a:t>
            </a:r>
            <a:r>
              <a:rPr lang="en-US" altLang="zh-CN" b="1"/>
              <a:t>_www.pptbz.com_</a:t>
            </a:r>
            <a:r>
              <a:rPr lang="zh-CN" altLang="en-US" b="1"/>
              <a:t>提供下载</a:t>
            </a:r>
            <a:endParaRPr lang="zh-CN" altLang="en-US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2D4F92-6D53-4461-AD73-F7277BA16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342D4F92-6D53-4461-AD73-F7277BA16D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342D4F92-6D53-4461-AD73-F7277BA16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342D4F92-6D53-4461-AD73-F7277BA16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CE0323-B97F-499F-BAB8-E1FD0BEFF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B4CE0323-B97F-499F-BAB8-E1FD0BEFF7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B4CE0323-B97F-499F-BAB8-E1FD0BEFF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B4CE0323-B97F-499F-BAB8-E1FD0BEFF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14911F-EE38-42B1-B594-61E279D162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graphicEl>
                                              <a:dgm id="{FE14911F-EE38-42B1-B594-61E279D162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dgm id="{FE14911F-EE38-42B1-B594-61E279D162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graphicEl>
                                              <a:dgm id="{FE14911F-EE38-42B1-B594-61E279D162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F08041-A411-42A0-BC88-FBB117018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graphicEl>
                                              <a:dgm id="{25F08041-A411-42A0-BC88-FBB117018C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graphicEl>
                                              <a:dgm id="{25F08041-A411-42A0-BC88-FBB117018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graphicEl>
                                              <a:dgm id="{25F08041-A411-42A0-BC88-FBB117018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14A6EB-C8B9-4E1D-B5CB-9133416A15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6A14A6EB-C8B9-4E1D-B5CB-9133416A15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6A14A6EB-C8B9-4E1D-B5CB-9133416A15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graphicEl>
                                              <a:dgm id="{6A14A6EB-C8B9-4E1D-B5CB-9133416A15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2A8DB6-4A38-4533-87B4-3BBF88337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graphicEl>
                                              <a:dgm id="{E52A8DB6-4A38-4533-87B4-3BBF883370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graphicEl>
                                              <a:dgm id="{E52A8DB6-4A38-4533-87B4-3BBF88337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E52A8DB6-4A38-4533-87B4-3BBF88337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4678C4-0ECF-45A2-91BF-BE7C0C536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graphicEl>
                                              <a:dgm id="{7A4678C4-0ECF-45A2-91BF-BE7C0C536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dgm id="{7A4678C4-0ECF-45A2-91BF-BE7C0C536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7A4678C4-0ECF-45A2-91BF-BE7C0C536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B01236E-3AA3-49AE-925E-F11486F9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graphicEl>
                                              <a:dgm id="{CB01236E-3AA3-49AE-925E-F11486F958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graphicEl>
                                              <a:dgm id="{CB01236E-3AA3-49AE-925E-F11486F9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graphicEl>
                                              <a:dgm id="{CB01236E-3AA3-49AE-925E-F11486F9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1"/>
          <p:cNvSpPr>
            <a:spLocks noGrp="1"/>
          </p:cNvSpPr>
          <p:nvPr>
            <p:ph type="title"/>
          </p:nvPr>
        </p:nvSpPr>
        <p:spPr>
          <a:xfrm>
            <a:off x="2927524" y="835944"/>
            <a:ext cx="6842125" cy="5048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r>
              <a:rPr sz="4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及时评估标准</a:t>
            </a:r>
            <a:endParaRPr lang="en-US" sz="40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52185" y="5517232"/>
            <a:ext cx="2271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方正舒体" panose="02010601030101010101" pitchFamily="2" charset="-122"/>
                <a:ea typeface="方正舒体" panose="02010601030101010101" pitchFamily="2" charset="-122"/>
              </a:rPr>
              <a:t>结束语</a:t>
            </a:r>
            <a:endParaRPr lang="zh-CN" alt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611564" y="2198688"/>
            <a:ext cx="5400675" cy="1974850"/>
          </a:xfrm>
        </p:spPr>
        <p:txBody>
          <a:bodyPr/>
          <a:lstStyle/>
          <a:p>
            <a:pPr>
              <a:defRPr/>
            </a:pPr>
            <a:r>
              <a:rPr lang="en-US" altLang="zh-CN" sz="36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ademy Engraved LET" pitchFamily="2" charset="0"/>
              </a:rPr>
              <a:t>Thanks</a:t>
            </a:r>
            <a:br>
              <a:rPr lang="en-US" altLang="zh-CN" sz="36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ademy Engraved LET" pitchFamily="2" charset="0"/>
              </a:rPr>
            </a:br>
            <a:r>
              <a:rPr lang="en-US" altLang="zh-CN" sz="36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ademy Engraved LET" pitchFamily="2" charset="0"/>
              </a:rPr>
              <a:t>Any Question</a:t>
            </a:r>
            <a:r>
              <a:rPr sz="36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ademy Engraved LET" pitchFamily="2" charset="0"/>
              </a:rPr>
              <a:t>？</a:t>
            </a:r>
            <a:endParaRPr lang="en-US" altLang="zh-CN" sz="36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cademy Engraved LET" pitchFamily="2" charset="0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4583832" y="4005064"/>
            <a:ext cx="3456384" cy="335532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dirty="0"/>
              <a:t>谢谢大家</a:t>
            </a:r>
            <a:endParaRPr lang="en-US" altLang="zh-C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/>
        </p:nvGraphicFramePr>
        <p:xfrm>
          <a:off x="2063552" y="1196752"/>
          <a:ext cx="8208912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E289A2-8D60-486F-A007-A13E6C002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E5E289A2-8D60-486F-A007-A13E6C002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E5E289A2-8D60-486F-A007-A13E6C002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E7B314-2E52-44C4-A18C-A48B1EB1B0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25E7B314-2E52-44C4-A18C-A48B1EB1B0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25E7B314-2E52-44C4-A18C-A48B1EB1B0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D60A5A-D36A-43D9-AFB8-A3CC1C6F56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A8D60A5A-D36A-43D9-AFB8-A3CC1C6F56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A8D60A5A-D36A-43D9-AFB8-A3CC1C6F56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C12621-E554-453F-B296-9FC8A42D9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28C12621-E554-453F-B296-9FC8A42D9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28C12621-E554-453F-B296-9FC8A42D9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42557B-2AC5-4B77-9E5C-00B299FEA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3442557B-2AC5-4B77-9E5C-00B299FEA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3442557B-2AC5-4B77-9E5C-00B299FEA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0E9ADF-F56D-4FA2-8EC4-9718063537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CA0E9ADF-F56D-4FA2-8EC4-9718063537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CA0E9ADF-F56D-4FA2-8EC4-9718063537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A19588-5175-4FB0-B458-BB8345359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BCA19588-5175-4FB0-B458-BB8345359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BCA19588-5175-4FB0-B458-BB8345359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1CBB72-C856-482D-9346-4F197F5B8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791CBB72-C856-482D-9346-4F197F5B8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791CBB72-C856-482D-9346-4F197F5B8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4727848" y="850589"/>
            <a:ext cx="38164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4000" i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明确职业方向</a:t>
            </a:r>
            <a:endParaRPr lang="zh-CN" altLang="en-US" sz="4400" i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27648" y="764704"/>
            <a:ext cx="6840760" cy="504056"/>
          </a:xfrm>
        </p:spPr>
        <p:txBody>
          <a:bodyPr/>
          <a:lstStyle/>
          <a:p>
            <a:pPr>
              <a:defRPr/>
            </a:pPr>
            <a:r>
              <a:rPr sz="4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个人生涯愿景</a:t>
            </a:r>
            <a:endParaRPr lang="en-US" sz="40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2722564" y="1773238"/>
            <a:ext cx="7481887" cy="4392612"/>
          </a:xfrm>
        </p:spPr>
        <p:txBody>
          <a:bodyPr/>
          <a:lstStyle/>
          <a:p>
            <a:pPr marL="0" indent="0">
              <a:buNone/>
              <a:defRPr/>
            </a:pP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6419528" y="1052736"/>
            <a:ext cx="4248472" cy="1008112"/>
          </a:xfrm>
        </p:spPr>
        <p:txBody>
          <a:bodyPr/>
          <a:lstStyle/>
          <a:p>
            <a:pPr>
              <a:defRPr/>
            </a:pPr>
            <a:r>
              <a:rPr sz="72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自我评估</a:t>
            </a:r>
          </a:p>
        </p:txBody>
      </p:sp>
      <p:graphicFrame>
        <p:nvGraphicFramePr>
          <p:cNvPr id="10" name="图示 9"/>
          <p:cNvGraphicFramePr/>
          <p:nvPr/>
        </p:nvGraphicFramePr>
        <p:xfrm>
          <a:off x="1847528" y="332656"/>
          <a:ext cx="482453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F6DB666-B869-4E34-BC61-79AD586AA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graphicEl>
                                              <a:dgm id="{BF6DB666-B869-4E34-BC61-79AD586AA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graphicEl>
                                              <a:dgm id="{BF6DB666-B869-4E34-BC61-79AD586AA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graphicEl>
                                              <a:dgm id="{BF6DB666-B869-4E34-BC61-79AD586AA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graphicEl>
                                              <a:dgm id="{BF6DB666-B869-4E34-BC61-79AD586AA9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ED8688B-5062-4D2F-822A-A926CDE4A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graphicEl>
                                              <a:dgm id="{FED8688B-5062-4D2F-822A-A926CDE4A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graphicEl>
                                              <a:dgm id="{FED8688B-5062-4D2F-822A-A926CDE4A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graphicEl>
                                              <a:dgm id="{FED8688B-5062-4D2F-822A-A926CDE4A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>
                                            <p:graphicEl>
                                              <a:dgm id="{FED8688B-5062-4D2F-822A-A926CDE4AC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7C38931-8FD5-46B9-AC22-D08D731D1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graphicEl>
                                              <a:dgm id="{A7C38931-8FD5-46B9-AC22-D08D731D1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graphicEl>
                                              <a:dgm id="{A7C38931-8FD5-46B9-AC22-D08D731D1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graphicEl>
                                              <a:dgm id="{A7C38931-8FD5-46B9-AC22-D08D731D1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graphicEl>
                                              <a:dgm id="{A7C38931-8FD5-46B9-AC22-D08D731D11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C2D0555-6FE3-4F91-9010-55D8519B3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graphicEl>
                                              <a:dgm id="{3C2D0555-6FE3-4F91-9010-55D8519B3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graphicEl>
                                              <a:dgm id="{3C2D0555-6FE3-4F91-9010-55D8519B3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graphicEl>
                                              <a:dgm id="{3C2D0555-6FE3-4F91-9010-55D8519B3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graphicEl>
                                              <a:dgm id="{3C2D0555-6FE3-4F91-9010-55D8519B32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C21DA3E-F058-4486-A5AF-7E71D2AA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graphicEl>
                                              <a:dgm id="{1C21DA3E-F058-4486-A5AF-7E71D2AA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graphicEl>
                                              <a:dgm id="{1C21DA3E-F058-4486-A5AF-7E71D2AA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graphicEl>
                                              <a:dgm id="{1C21DA3E-F058-4486-A5AF-7E71D2AA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graphicEl>
                                              <a:dgm id="{1C21DA3E-F058-4486-A5AF-7E71D2AA4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C312A5D-7ECD-4196-9E28-D5EEC38CE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graphicEl>
                                              <a:dgm id="{8C312A5D-7ECD-4196-9E28-D5EEC38CE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graphicEl>
                                              <a:dgm id="{8C312A5D-7ECD-4196-9E28-D5EEC38CE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graphicEl>
                                              <a:dgm id="{8C312A5D-7ECD-4196-9E28-D5EEC38CE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graphicEl>
                                              <a:dgm id="{8C312A5D-7ECD-4196-9E28-D5EEC38CE2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C8F4588-BA50-4393-9C05-1B5FF00256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graphicEl>
                                              <a:dgm id="{DC8F4588-BA50-4393-9C05-1B5FF00256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graphicEl>
                                              <a:dgm id="{DC8F4588-BA50-4393-9C05-1B5FF00256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graphicEl>
                                              <a:dgm id="{DC8F4588-BA50-4393-9C05-1B5FF00256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>
                                            <p:graphicEl>
                                              <a:dgm id="{DC8F4588-BA50-4393-9C05-1B5FF00256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A65EB89-CA00-4520-860A-66A14F45E4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graphicEl>
                                              <a:dgm id="{9A65EB89-CA00-4520-860A-66A14F45E4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graphicEl>
                                              <a:dgm id="{9A65EB89-CA00-4520-860A-66A14F45E4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graphicEl>
                                              <a:dgm id="{9A65EB89-CA00-4520-860A-66A14F45E4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>
                                            <p:graphicEl>
                                              <a:dgm id="{9A65EB89-CA00-4520-860A-66A14F45E4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E3212A3-7140-4AD0-914B-B5C5F7A71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graphicEl>
                                              <a:dgm id="{6E3212A3-7140-4AD0-914B-B5C5F7A71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graphicEl>
                                              <a:dgm id="{6E3212A3-7140-4AD0-914B-B5C5F7A71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graphicEl>
                                              <a:dgm id="{6E3212A3-7140-4AD0-914B-B5C5F7A71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>
                                            <p:graphicEl>
                                              <a:dgm id="{6E3212A3-7140-4AD0-914B-B5C5F7A71D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0D071DA-87C1-427A-9C58-B943DAE88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>
                                            <p:graphicEl>
                                              <a:dgm id="{30D071DA-87C1-427A-9C58-B943DAE88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>
                                            <p:graphicEl>
                                              <a:dgm id="{30D071DA-87C1-427A-9C58-B943DAE88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graphicEl>
                                              <a:dgm id="{30D071DA-87C1-427A-9C58-B943DAE88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>
                                            <p:graphicEl>
                                              <a:dgm id="{30D071DA-87C1-427A-9C58-B943DAE88C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1B4D6B2-ED64-494F-A8EF-490D23B86B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graphicEl>
                                              <a:dgm id="{E1B4D6B2-ED64-494F-A8EF-490D23B86B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graphicEl>
                                              <a:dgm id="{E1B4D6B2-ED64-494F-A8EF-490D23B86B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>
                                            <p:graphicEl>
                                              <a:dgm id="{E1B4D6B2-ED64-494F-A8EF-490D23B86B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>
                                            <p:graphicEl>
                                              <a:dgm id="{E1B4D6B2-ED64-494F-A8EF-490D23B86B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BE9358B-B5FB-4C1D-8DA7-38C4F868E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graphicEl>
                                              <a:dgm id="{FBE9358B-B5FB-4C1D-8DA7-38C4F868E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graphicEl>
                                              <a:dgm id="{FBE9358B-B5FB-4C1D-8DA7-38C4F868E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>
                                            <p:graphicEl>
                                              <a:dgm id="{FBE9358B-B5FB-4C1D-8DA7-38C4F868E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">
                                            <p:graphicEl>
                                              <a:dgm id="{FBE9358B-B5FB-4C1D-8DA7-38C4F868E3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5720" y="404664"/>
            <a:ext cx="6840760" cy="504056"/>
          </a:xfrm>
        </p:spPr>
        <p:txBody>
          <a:bodyPr/>
          <a:lstStyle/>
          <a:p>
            <a:pPr>
              <a:defRPr/>
            </a:pPr>
            <a:r>
              <a:rPr sz="4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环境评估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sz="quarter" idx="13"/>
          </p:nvPr>
        </p:nvGraphicFramePr>
        <p:xfrm>
          <a:off x="3359697" y="1556792"/>
          <a:ext cx="6892621" cy="4907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27DD6E-6572-4633-BC6F-8BA172CFF0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BF27DD6E-6572-4633-BC6F-8BA172CFF0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BF27DD6E-6572-4633-BC6F-8BA172CFF0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BF27DD6E-6572-4633-BC6F-8BA172CFF0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8A8E3E-A35F-46DE-A485-A138672F7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BF8A8E3E-A35F-46DE-A485-A138672F7C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BF8A8E3E-A35F-46DE-A485-A138672F7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BF8A8E3E-A35F-46DE-A485-A138672F7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7FB78C-61E4-41FE-A810-90C7979FD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F87FB78C-61E4-41FE-A810-90C7979FD4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F87FB78C-61E4-41FE-A810-90C7979FD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F87FB78C-61E4-41FE-A810-90C7979FD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C94A07-9BEE-4532-891C-080DF9282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A7C94A07-9BEE-4532-891C-080DF9282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A7C94A07-9BEE-4532-891C-080DF9282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A7C94A07-9BEE-4532-891C-080DF9282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7093C-ABA2-45A8-B96F-DBDFE29CB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1947093C-ABA2-45A8-B96F-DBDFE29CBA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1947093C-ABA2-45A8-B96F-DBDFE29CB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1947093C-ABA2-45A8-B96F-DBDFE29CB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438974-F100-4887-BFF3-3598A0DD4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EE438974-F100-4887-BFF3-3598A0DD4E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EE438974-F100-4887-BFF3-3598A0DD4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EE438974-F100-4887-BFF3-3598A0DD4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4" y="1014414"/>
            <a:ext cx="6638925" cy="558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16"/>
          <p:cNvSpPr txBox="1">
            <a:spLocks noChangeArrowheads="1"/>
          </p:cNvSpPr>
          <p:nvPr/>
        </p:nvSpPr>
        <p:spPr bwMode="auto">
          <a:xfrm>
            <a:off x="5854700" y="3328989"/>
            <a:ext cx="15049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会展策划师</a:t>
            </a:r>
          </a:p>
        </p:txBody>
      </p:sp>
      <p:sp>
        <p:nvSpPr>
          <p:cNvPr id="13316" name="TextBox 17"/>
          <p:cNvSpPr txBox="1">
            <a:spLocks noChangeArrowheads="1"/>
          </p:cNvSpPr>
          <p:nvPr/>
        </p:nvSpPr>
        <p:spPr bwMode="auto">
          <a:xfrm>
            <a:off x="7513638" y="1331914"/>
            <a:ext cx="1243012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CN" sz="5400" b="1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01</a:t>
            </a:r>
            <a:endParaRPr lang="zh-CN" altLang="en-US" sz="5400" b="1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317" name="TextBox 19"/>
          <p:cNvSpPr txBox="1">
            <a:spLocks noChangeArrowheads="1"/>
          </p:cNvSpPr>
          <p:nvPr/>
        </p:nvSpPr>
        <p:spPr bwMode="auto">
          <a:xfrm>
            <a:off x="8543926" y="4810126"/>
            <a:ext cx="1243013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CN" sz="4800" b="1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02</a:t>
            </a:r>
            <a:endParaRPr lang="zh-CN" altLang="en-US" sz="4800" b="1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318" name="TextBox 21"/>
          <p:cNvSpPr txBox="1">
            <a:spLocks noChangeArrowheads="1"/>
          </p:cNvSpPr>
          <p:nvPr/>
        </p:nvSpPr>
        <p:spPr bwMode="auto">
          <a:xfrm>
            <a:off x="4497388" y="5710238"/>
            <a:ext cx="124301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CN" sz="4800" b="1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03</a:t>
            </a:r>
            <a:endParaRPr lang="zh-CN" altLang="en-US" sz="4800" b="1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319" name="TextBox 23"/>
          <p:cNvSpPr txBox="1">
            <a:spLocks noChangeArrowheads="1"/>
          </p:cNvSpPr>
          <p:nvPr/>
        </p:nvSpPr>
        <p:spPr bwMode="auto">
          <a:xfrm>
            <a:off x="3503613" y="2184401"/>
            <a:ext cx="124301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CN" sz="4800" b="1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04</a:t>
            </a:r>
            <a:endParaRPr lang="zh-CN" altLang="en-US" sz="4800" b="1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标题 1"/>
          <p:cNvSpPr txBox="1"/>
          <p:nvPr/>
        </p:nvSpPr>
        <p:spPr>
          <a:xfrm>
            <a:off x="3402712" y="252261"/>
            <a:ext cx="6840760" cy="65864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400" b="1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sz="4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职业认识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13317" grpId="0"/>
      <p:bldP spid="13318" grpId="0"/>
      <p:bldP spid="133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770591" y="366937"/>
            <a:ext cx="8229600" cy="510580"/>
          </a:xfrm>
        </p:spPr>
        <p:txBody>
          <a:bodyPr>
            <a:noAutofit/>
          </a:bodyPr>
          <a:lstStyle/>
          <a:p>
            <a:pPr>
              <a:defRPr/>
            </a:pPr>
            <a:r>
              <a:rPr sz="40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个人职业定位</a:t>
            </a:r>
          </a:p>
        </p:txBody>
      </p:sp>
      <p:pic>
        <p:nvPicPr>
          <p:cNvPr id="15363" name="Picture 125"/>
          <p:cNvPicPr>
            <a:picLocks noChangeAspect="1" noChangeArrowheads="1"/>
          </p:cNvPicPr>
          <p:nvPr/>
        </p:nvPicPr>
        <p:blipFill>
          <a:blip r:embed="rId3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696" y="5386389"/>
            <a:ext cx="4110037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" name="Group 166"/>
          <p:cNvGrpSpPr/>
          <p:nvPr/>
        </p:nvGrpSpPr>
        <p:grpSpPr bwMode="auto">
          <a:xfrm>
            <a:off x="4807099" y="2144132"/>
            <a:ext cx="3471862" cy="3467100"/>
            <a:chOff x="1749" y="1113"/>
            <a:chExt cx="2187" cy="2184"/>
          </a:xfr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112" name="Oval 6"/>
            <p:cNvSpPr>
              <a:spLocks noChangeArrowheads="1"/>
            </p:cNvSpPr>
            <p:nvPr/>
          </p:nvSpPr>
          <p:spPr bwMode="gray">
            <a:xfrm>
              <a:off x="1749" y="1113"/>
              <a:ext cx="2187" cy="2184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>
              <a:flatTx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113" name="Oval 8"/>
            <p:cNvSpPr>
              <a:spLocks noChangeArrowheads="1"/>
            </p:cNvSpPr>
            <p:nvPr/>
          </p:nvSpPr>
          <p:spPr bwMode="gray">
            <a:xfrm>
              <a:off x="1756" y="1119"/>
              <a:ext cx="2173" cy="2172"/>
            </a:xfrm>
            <a:prstGeom prst="ellipse">
              <a:avLst/>
            </a:prstGeom>
            <a:gradFill rotWithShape="1">
              <a:gsLst>
                <a:gs pos="0">
                  <a:srgbClr val="B6B6B6"/>
                </a:gs>
                <a:gs pos="75000">
                  <a:srgbClr val="9F9F9F">
                    <a:gamma/>
                    <a:tint val="28235"/>
                    <a:invGamma/>
                  </a:srgbClr>
                </a:gs>
              </a:gsLst>
              <a:lin ang="2700000" scaled="1"/>
            </a:gradFill>
            <a:ln w="19050">
              <a:noFill/>
              <a:rou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114" name="Oval 9"/>
            <p:cNvSpPr>
              <a:spLocks noChangeArrowheads="1"/>
            </p:cNvSpPr>
            <p:nvPr/>
          </p:nvSpPr>
          <p:spPr bwMode="gray">
            <a:xfrm>
              <a:off x="1980" y="1343"/>
              <a:ext cx="1726" cy="172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2700000" scaled="1"/>
            </a:gradFill>
            <a:ln w="19050">
              <a:noFill/>
              <a:rou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115" name="Oval 10"/>
            <p:cNvSpPr>
              <a:spLocks noChangeArrowheads="1"/>
            </p:cNvSpPr>
            <p:nvPr/>
          </p:nvSpPr>
          <p:spPr bwMode="gray">
            <a:xfrm>
              <a:off x="2196" y="1558"/>
              <a:ext cx="1293" cy="1294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100000">
                  <a:srgbClr val="333333">
                    <a:gamma/>
                    <a:tint val="38431"/>
                    <a:invGamma/>
                  </a:srgbClr>
                </a:gs>
              </a:gsLst>
              <a:lin ang="2700000" scaled="1"/>
            </a:gradFill>
            <a:ln w="19050">
              <a:noFill/>
              <a:rou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116" name="Oval 11"/>
            <p:cNvSpPr>
              <a:spLocks noChangeArrowheads="1"/>
            </p:cNvSpPr>
            <p:nvPr/>
          </p:nvSpPr>
          <p:spPr bwMode="gray">
            <a:xfrm>
              <a:off x="2400" y="1763"/>
              <a:ext cx="887" cy="88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2700000" scaled="1"/>
            </a:gradFill>
            <a:ln w="19050">
              <a:noFill/>
              <a:rou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117" name="Oval 12"/>
            <p:cNvSpPr>
              <a:spLocks noChangeArrowheads="1"/>
            </p:cNvSpPr>
            <p:nvPr/>
          </p:nvSpPr>
          <p:spPr bwMode="gray">
            <a:xfrm flipV="1">
              <a:off x="2577" y="1939"/>
              <a:ext cx="533" cy="53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rot="10800000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118" name="Text Box 67"/>
            <p:cNvSpPr txBox="1">
              <a:spLocks noChangeArrowheads="1"/>
            </p:cNvSpPr>
            <p:nvPr/>
          </p:nvSpPr>
          <p:spPr bwMode="gray">
            <a:xfrm>
              <a:off x="2769" y="1209"/>
              <a:ext cx="167" cy="180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60000"/>
                </a:lnSpc>
                <a:spcBef>
                  <a:spcPct val="50000"/>
                </a:spcBef>
                <a:defRPr/>
              </a:pPr>
              <a:r>
                <a:rPr lang="en-GB" dirty="0"/>
                <a:t>1</a:t>
              </a:r>
            </a:p>
          </p:txBody>
        </p:sp>
        <p:sp>
          <p:nvSpPr>
            <p:cNvPr id="119" name="Text Box 67"/>
            <p:cNvSpPr txBox="1">
              <a:spLocks noChangeArrowheads="1"/>
            </p:cNvSpPr>
            <p:nvPr/>
          </p:nvSpPr>
          <p:spPr bwMode="gray">
            <a:xfrm>
              <a:off x="2769" y="1423"/>
              <a:ext cx="167" cy="180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60000"/>
                </a:lnSpc>
                <a:spcBef>
                  <a:spcPct val="50000"/>
                </a:spcBef>
                <a:defRPr/>
              </a:pPr>
              <a:r>
                <a:rPr lang="en-GB" dirty="0"/>
                <a:t>2</a:t>
              </a:r>
            </a:p>
          </p:txBody>
        </p:sp>
        <p:sp>
          <p:nvSpPr>
            <p:cNvPr id="120" name="Text Box 67"/>
            <p:cNvSpPr txBox="1">
              <a:spLocks noChangeArrowheads="1"/>
            </p:cNvSpPr>
            <p:nvPr/>
          </p:nvSpPr>
          <p:spPr bwMode="gray">
            <a:xfrm>
              <a:off x="2769" y="1628"/>
              <a:ext cx="167" cy="180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60000"/>
                </a:lnSpc>
                <a:spcBef>
                  <a:spcPct val="50000"/>
                </a:spcBef>
                <a:defRPr/>
              </a:pPr>
              <a:r>
                <a:rPr lang="en-GB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21" name="Text Box 67"/>
            <p:cNvSpPr txBox="1">
              <a:spLocks noChangeArrowheads="1"/>
            </p:cNvSpPr>
            <p:nvPr/>
          </p:nvSpPr>
          <p:spPr bwMode="gray">
            <a:xfrm>
              <a:off x="2769" y="1850"/>
              <a:ext cx="167" cy="179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60000"/>
                </a:lnSpc>
                <a:spcBef>
                  <a:spcPct val="50000"/>
                </a:spcBef>
                <a:defRPr/>
              </a:pPr>
              <a:r>
                <a:rPr lang="en-GB" dirty="0"/>
                <a:t>4</a:t>
              </a:r>
            </a:p>
          </p:txBody>
        </p:sp>
      </p:grpSp>
      <p:grpSp>
        <p:nvGrpSpPr>
          <p:cNvPr id="46" name="Group 117"/>
          <p:cNvGrpSpPr/>
          <p:nvPr/>
        </p:nvGrpSpPr>
        <p:grpSpPr bwMode="auto">
          <a:xfrm>
            <a:off x="5714082" y="3208338"/>
            <a:ext cx="609600" cy="609600"/>
            <a:chOff x="-180" y="2946"/>
            <a:chExt cx="384" cy="384"/>
          </a:xfrm>
        </p:grpSpPr>
        <p:sp>
          <p:nvSpPr>
            <p:cNvPr id="15472" name="Oval 113"/>
            <p:cNvSpPr>
              <a:spLocks noChangeArrowheads="1"/>
            </p:cNvSpPr>
            <p:nvPr/>
          </p:nvSpPr>
          <p:spPr bwMode="auto">
            <a:xfrm>
              <a:off x="-120" y="3006"/>
              <a:ext cx="264" cy="26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6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4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473" name="Oval 115"/>
            <p:cNvSpPr>
              <a:spLocks noChangeArrowheads="1"/>
            </p:cNvSpPr>
            <p:nvPr/>
          </p:nvSpPr>
          <p:spPr bwMode="auto">
            <a:xfrm>
              <a:off x="-44" y="3082"/>
              <a:ext cx="112" cy="112"/>
            </a:xfrm>
            <a:prstGeom prst="ellipse">
              <a:avLst/>
            </a:prstGeom>
            <a:solidFill>
              <a:srgbClr val="BCBCBC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6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4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474" name="Oval 116"/>
            <p:cNvSpPr>
              <a:spLocks noChangeArrowheads="1"/>
            </p:cNvSpPr>
            <p:nvPr/>
          </p:nvSpPr>
          <p:spPr bwMode="auto">
            <a:xfrm>
              <a:off x="-180" y="2946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6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4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135"/>
          <p:cNvGrpSpPr/>
          <p:nvPr/>
        </p:nvGrpSpPr>
        <p:grpSpPr bwMode="auto">
          <a:xfrm>
            <a:off x="6828507" y="3352800"/>
            <a:ext cx="609600" cy="609600"/>
            <a:chOff x="-180" y="2946"/>
            <a:chExt cx="384" cy="384"/>
          </a:xfrm>
        </p:grpSpPr>
        <p:sp>
          <p:nvSpPr>
            <p:cNvPr id="15469" name="Oval 136"/>
            <p:cNvSpPr>
              <a:spLocks noChangeArrowheads="1"/>
            </p:cNvSpPr>
            <p:nvPr/>
          </p:nvSpPr>
          <p:spPr bwMode="auto">
            <a:xfrm>
              <a:off x="-120" y="3006"/>
              <a:ext cx="264" cy="26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6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4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470" name="Oval 137"/>
            <p:cNvSpPr>
              <a:spLocks noChangeArrowheads="1"/>
            </p:cNvSpPr>
            <p:nvPr/>
          </p:nvSpPr>
          <p:spPr bwMode="auto">
            <a:xfrm>
              <a:off x="-44" y="3082"/>
              <a:ext cx="112" cy="112"/>
            </a:xfrm>
            <a:prstGeom prst="ellipse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6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4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471" name="Oval 138"/>
            <p:cNvSpPr>
              <a:spLocks noChangeArrowheads="1"/>
            </p:cNvSpPr>
            <p:nvPr/>
          </p:nvSpPr>
          <p:spPr bwMode="auto">
            <a:xfrm>
              <a:off x="-180" y="2946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6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4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8" name="Group 139"/>
          <p:cNvGrpSpPr/>
          <p:nvPr/>
        </p:nvGrpSpPr>
        <p:grpSpPr bwMode="auto">
          <a:xfrm rot="-6118518">
            <a:off x="6309395" y="3219450"/>
            <a:ext cx="609600" cy="609600"/>
            <a:chOff x="-180" y="2946"/>
            <a:chExt cx="384" cy="384"/>
          </a:xfrm>
        </p:grpSpPr>
        <p:sp>
          <p:nvSpPr>
            <p:cNvPr id="15466" name="Oval 140"/>
            <p:cNvSpPr>
              <a:spLocks noChangeArrowheads="1"/>
            </p:cNvSpPr>
            <p:nvPr/>
          </p:nvSpPr>
          <p:spPr bwMode="auto">
            <a:xfrm>
              <a:off x="-120" y="3006"/>
              <a:ext cx="264" cy="26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6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4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467" name="Oval 141"/>
            <p:cNvSpPr>
              <a:spLocks noChangeArrowheads="1"/>
            </p:cNvSpPr>
            <p:nvPr/>
          </p:nvSpPr>
          <p:spPr bwMode="auto">
            <a:xfrm>
              <a:off x="-44" y="3082"/>
              <a:ext cx="112" cy="112"/>
            </a:xfrm>
            <a:prstGeom prst="ellipse">
              <a:avLst/>
            </a:prstGeom>
            <a:solidFill>
              <a:srgbClr val="6D0303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6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4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468" name="Oval 142"/>
            <p:cNvSpPr>
              <a:spLocks noChangeArrowheads="1"/>
            </p:cNvSpPr>
            <p:nvPr/>
          </p:nvSpPr>
          <p:spPr bwMode="auto">
            <a:xfrm>
              <a:off x="-180" y="2946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6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4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203"/>
          <p:cNvGrpSpPr/>
          <p:nvPr/>
        </p:nvGrpSpPr>
        <p:grpSpPr bwMode="auto">
          <a:xfrm rot="9000762">
            <a:off x="4082133" y="2478089"/>
            <a:ext cx="1655763" cy="1571625"/>
            <a:chOff x="3097" y="1092"/>
            <a:chExt cx="788" cy="748"/>
          </a:xfrm>
        </p:grpSpPr>
        <p:grpSp>
          <p:nvGrpSpPr>
            <p:cNvPr id="15450" name="Group 204"/>
            <p:cNvGrpSpPr/>
            <p:nvPr/>
          </p:nvGrpSpPr>
          <p:grpSpPr bwMode="auto">
            <a:xfrm>
              <a:off x="3146" y="1103"/>
              <a:ext cx="739" cy="737"/>
              <a:chOff x="3146" y="1103"/>
              <a:chExt cx="739" cy="737"/>
            </a:xfrm>
          </p:grpSpPr>
          <p:sp>
            <p:nvSpPr>
              <p:cNvPr id="15461" name="Freeform 205"/>
              <p:cNvSpPr/>
              <p:nvPr/>
            </p:nvSpPr>
            <p:spPr bwMode="gray">
              <a:xfrm rot="10521890">
                <a:off x="3146" y="1103"/>
                <a:ext cx="371" cy="414"/>
              </a:xfrm>
              <a:custGeom>
                <a:avLst/>
                <a:gdLst>
                  <a:gd name="T0" fmla="*/ 311 w 365"/>
                  <a:gd name="T1" fmla="*/ 291 h 456"/>
                  <a:gd name="T2" fmla="*/ 213 w 365"/>
                  <a:gd name="T3" fmla="*/ 192 h 456"/>
                  <a:gd name="T4" fmla="*/ 23 w 365"/>
                  <a:gd name="T5" fmla="*/ 38 h 456"/>
                  <a:gd name="T6" fmla="*/ 23 w 365"/>
                  <a:gd name="T7" fmla="*/ 78 h 456"/>
                  <a:gd name="T8" fmla="*/ 147 w 365"/>
                  <a:gd name="T9" fmla="*/ 251 h 456"/>
                  <a:gd name="T10" fmla="*/ 242 w 365"/>
                  <a:gd name="T11" fmla="*/ 347 h 456"/>
                  <a:gd name="T12" fmla="*/ 331 w 365"/>
                  <a:gd name="T13" fmla="*/ 409 h 456"/>
                  <a:gd name="T14" fmla="*/ 371 w 365"/>
                  <a:gd name="T15" fmla="*/ 374 h 456"/>
                  <a:gd name="T16" fmla="*/ 311 w 365"/>
                  <a:gd name="T17" fmla="*/ 291 h 4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5" h="456">
                    <a:moveTo>
                      <a:pt x="306" y="321"/>
                    </a:moveTo>
                    <a:cubicBezTo>
                      <a:pt x="210" y="212"/>
                      <a:pt x="210" y="212"/>
                      <a:pt x="210" y="212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2"/>
                      <a:pt x="0" y="0"/>
                      <a:pt x="23" y="86"/>
                    </a:cubicBezTo>
                    <a:cubicBezTo>
                      <a:pt x="145" y="276"/>
                      <a:pt x="145" y="276"/>
                      <a:pt x="145" y="276"/>
                    </a:cubicBezTo>
                    <a:cubicBezTo>
                      <a:pt x="238" y="382"/>
                      <a:pt x="238" y="382"/>
                      <a:pt x="238" y="382"/>
                    </a:cubicBezTo>
                    <a:cubicBezTo>
                      <a:pt x="326" y="451"/>
                      <a:pt x="326" y="451"/>
                      <a:pt x="326" y="451"/>
                    </a:cubicBezTo>
                    <a:cubicBezTo>
                      <a:pt x="326" y="451"/>
                      <a:pt x="364" y="456"/>
                      <a:pt x="365" y="412"/>
                    </a:cubicBezTo>
                    <a:lnTo>
                      <a:pt x="306" y="32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60B"/>
                  </a:gs>
                  <a:gs pos="100000">
                    <a:srgbClr val="0061B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62" name="Freeform 206"/>
              <p:cNvSpPr/>
              <p:nvPr/>
            </p:nvSpPr>
            <p:spPr bwMode="gray">
              <a:xfrm rot="10521890">
                <a:off x="3376" y="1238"/>
                <a:ext cx="509" cy="347"/>
              </a:xfrm>
              <a:custGeom>
                <a:avLst/>
                <a:gdLst>
                  <a:gd name="T0" fmla="*/ 204 w 501"/>
                  <a:gd name="T1" fmla="*/ 0 h 383"/>
                  <a:gd name="T2" fmla="*/ 27 w 501"/>
                  <a:gd name="T3" fmla="*/ 45 h 383"/>
                  <a:gd name="T4" fmla="*/ 438 w 501"/>
                  <a:gd name="T5" fmla="*/ 347 h 383"/>
                  <a:gd name="T6" fmla="*/ 509 w 501"/>
                  <a:gd name="T7" fmla="*/ 287 h 383"/>
                  <a:gd name="T8" fmla="*/ 204 w 501"/>
                  <a:gd name="T9" fmla="*/ 0 h 3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1" h="383">
                    <a:moveTo>
                      <a:pt x="201" y="0"/>
                    </a:moveTo>
                    <a:cubicBezTo>
                      <a:pt x="201" y="0"/>
                      <a:pt x="36" y="6"/>
                      <a:pt x="27" y="50"/>
                    </a:cubicBezTo>
                    <a:cubicBezTo>
                      <a:pt x="0" y="179"/>
                      <a:pt x="431" y="383"/>
                      <a:pt x="431" y="383"/>
                    </a:cubicBezTo>
                    <a:cubicBezTo>
                      <a:pt x="501" y="317"/>
                      <a:pt x="501" y="317"/>
                      <a:pt x="501" y="317"/>
                    </a:cubicBezTo>
                    <a:lnTo>
                      <a:pt x="20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9A2E1"/>
                  </a:gs>
                  <a:gs pos="100000">
                    <a:srgbClr val="A4C6E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63" name="Freeform 207"/>
              <p:cNvSpPr/>
              <p:nvPr/>
            </p:nvSpPr>
            <p:spPr bwMode="gray">
              <a:xfrm rot="10521890">
                <a:off x="3304" y="1309"/>
                <a:ext cx="389" cy="531"/>
              </a:xfrm>
              <a:custGeom>
                <a:avLst/>
                <a:gdLst>
                  <a:gd name="T0" fmla="*/ 128 w 383"/>
                  <a:gd name="T1" fmla="*/ 5 h 586"/>
                  <a:gd name="T2" fmla="*/ 0 w 383"/>
                  <a:gd name="T3" fmla="*/ 244 h 586"/>
                  <a:gd name="T4" fmla="*/ 305 w 383"/>
                  <a:gd name="T5" fmla="*/ 531 h 586"/>
                  <a:gd name="T6" fmla="*/ 389 w 383"/>
                  <a:gd name="T7" fmla="*/ 401 h 586"/>
                  <a:gd name="T8" fmla="*/ 128 w 383"/>
                  <a:gd name="T9" fmla="*/ 5 h 5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3" h="586">
                    <a:moveTo>
                      <a:pt x="126" y="5"/>
                    </a:moveTo>
                    <a:cubicBezTo>
                      <a:pt x="53" y="8"/>
                      <a:pt x="0" y="269"/>
                      <a:pt x="0" y="269"/>
                    </a:cubicBezTo>
                    <a:cubicBezTo>
                      <a:pt x="300" y="586"/>
                      <a:pt x="300" y="586"/>
                      <a:pt x="300" y="586"/>
                    </a:cubicBezTo>
                    <a:cubicBezTo>
                      <a:pt x="383" y="442"/>
                      <a:pt x="383" y="442"/>
                      <a:pt x="383" y="442"/>
                    </a:cubicBezTo>
                    <a:cubicBezTo>
                      <a:pt x="383" y="442"/>
                      <a:pt x="252" y="0"/>
                      <a:pt x="126" y="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CB8E8"/>
                  </a:gs>
                  <a:gs pos="100000">
                    <a:srgbClr val="69A2E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64" name="Freeform 208"/>
              <p:cNvSpPr/>
              <p:nvPr/>
            </p:nvSpPr>
            <p:spPr bwMode="gray">
              <a:xfrm rot="10521890">
                <a:off x="3374" y="1172"/>
                <a:ext cx="305" cy="422"/>
              </a:xfrm>
              <a:custGeom>
                <a:avLst/>
                <a:gdLst>
                  <a:gd name="T0" fmla="*/ 0 w 300"/>
                  <a:gd name="T1" fmla="*/ 0 h 466"/>
                  <a:gd name="T2" fmla="*/ 41 w 300"/>
                  <a:gd name="T3" fmla="*/ 254 h 466"/>
                  <a:gd name="T4" fmla="*/ 273 w 300"/>
                  <a:gd name="T5" fmla="*/ 422 h 466"/>
                  <a:gd name="T6" fmla="*/ 305 w 300"/>
                  <a:gd name="T7" fmla="*/ 287 h 466"/>
                  <a:gd name="T8" fmla="*/ 0 w 300"/>
                  <a:gd name="T9" fmla="*/ 0 h 4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0" h="466">
                    <a:moveTo>
                      <a:pt x="0" y="0"/>
                    </a:moveTo>
                    <a:cubicBezTo>
                      <a:pt x="0" y="0"/>
                      <a:pt x="5" y="219"/>
                      <a:pt x="40" y="280"/>
                    </a:cubicBezTo>
                    <a:cubicBezTo>
                      <a:pt x="77" y="344"/>
                      <a:pt x="269" y="466"/>
                      <a:pt x="269" y="466"/>
                    </a:cubicBezTo>
                    <a:cubicBezTo>
                      <a:pt x="300" y="317"/>
                      <a:pt x="300" y="317"/>
                      <a:pt x="300" y="317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61B2"/>
                  </a:gs>
                  <a:gs pos="100000">
                    <a:srgbClr val="002D5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65" name="Freeform 209"/>
              <p:cNvSpPr/>
              <p:nvPr/>
            </p:nvSpPr>
            <p:spPr bwMode="gray">
              <a:xfrm rot="10521890">
                <a:off x="3244" y="1312"/>
                <a:ext cx="441" cy="321"/>
              </a:xfrm>
              <a:custGeom>
                <a:avLst/>
                <a:gdLst>
                  <a:gd name="T0" fmla="*/ 0 w 435"/>
                  <a:gd name="T1" fmla="*/ 34 h 354"/>
                  <a:gd name="T2" fmla="*/ 283 w 435"/>
                  <a:gd name="T3" fmla="*/ 32 h 354"/>
                  <a:gd name="T4" fmla="*/ 441 w 435"/>
                  <a:gd name="T5" fmla="*/ 272 h 354"/>
                  <a:gd name="T6" fmla="*/ 304 w 435"/>
                  <a:gd name="T7" fmla="*/ 321 h 354"/>
                  <a:gd name="T8" fmla="*/ 0 w 435"/>
                  <a:gd name="T9" fmla="*/ 34 h 3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5" h="354">
                    <a:moveTo>
                      <a:pt x="0" y="37"/>
                    </a:moveTo>
                    <a:cubicBezTo>
                      <a:pt x="0" y="37"/>
                      <a:pt x="219" y="0"/>
                      <a:pt x="279" y="35"/>
                    </a:cubicBezTo>
                    <a:cubicBezTo>
                      <a:pt x="346" y="73"/>
                      <a:pt x="435" y="300"/>
                      <a:pt x="435" y="300"/>
                    </a:cubicBezTo>
                    <a:cubicBezTo>
                      <a:pt x="300" y="354"/>
                      <a:pt x="300" y="354"/>
                      <a:pt x="300" y="354"/>
                    </a:cubicBezTo>
                    <a:lnTo>
                      <a:pt x="0" y="3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1D36"/>
                  </a:gs>
                  <a:gs pos="100000">
                    <a:srgbClr val="0061B2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5451" name="Group 210"/>
            <p:cNvGrpSpPr/>
            <p:nvPr/>
          </p:nvGrpSpPr>
          <p:grpSpPr bwMode="auto">
            <a:xfrm>
              <a:off x="3097" y="1092"/>
              <a:ext cx="141" cy="122"/>
              <a:chOff x="3097" y="1092"/>
              <a:chExt cx="141" cy="122"/>
            </a:xfrm>
          </p:grpSpPr>
          <p:sp>
            <p:nvSpPr>
              <p:cNvPr id="15459" name="Freeform 211"/>
              <p:cNvSpPr/>
              <p:nvPr/>
            </p:nvSpPr>
            <p:spPr bwMode="gray">
              <a:xfrm rot="10521890">
                <a:off x="3097" y="1092"/>
                <a:ext cx="62" cy="61"/>
              </a:xfrm>
              <a:custGeom>
                <a:avLst/>
                <a:gdLst>
                  <a:gd name="T0" fmla="*/ 62 w 61"/>
                  <a:gd name="T1" fmla="*/ 61 h 68"/>
                  <a:gd name="T2" fmla="*/ 3 w 61"/>
                  <a:gd name="T3" fmla="*/ 14 h 68"/>
                  <a:gd name="T4" fmla="*/ 0 w 61"/>
                  <a:gd name="T5" fmla="*/ 12 h 68"/>
                  <a:gd name="T6" fmla="*/ 8 w 61"/>
                  <a:gd name="T7" fmla="*/ 0 h 68"/>
                  <a:gd name="T8" fmla="*/ 10 w 61"/>
                  <a:gd name="T9" fmla="*/ 3 h 68"/>
                  <a:gd name="T10" fmla="*/ 62 w 61"/>
                  <a:gd name="T11" fmla="*/ 60 h 68"/>
                  <a:gd name="T12" fmla="*/ 62 w 61"/>
                  <a:gd name="T13" fmla="*/ 61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68">
                    <a:moveTo>
                      <a:pt x="61" y="68"/>
                    </a:moveTo>
                    <a:cubicBezTo>
                      <a:pt x="3" y="16"/>
                      <a:pt x="3" y="16"/>
                      <a:pt x="3" y="1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4" y="4"/>
                      <a:pt x="8" y="0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61" y="67"/>
                      <a:pt x="61" y="67"/>
                      <a:pt x="61" y="67"/>
                    </a:cubicBezTo>
                    <a:lnTo>
                      <a:pt x="61" y="6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4C00"/>
                  </a:gs>
                  <a:gs pos="100000">
                    <a:srgbClr val="FEA50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60" name="Freeform 212"/>
              <p:cNvSpPr/>
              <p:nvPr/>
            </p:nvSpPr>
            <p:spPr bwMode="gray">
              <a:xfrm rot="10521890">
                <a:off x="3131" y="1112"/>
                <a:ext cx="107" cy="102"/>
              </a:xfrm>
              <a:custGeom>
                <a:avLst/>
                <a:gdLst>
                  <a:gd name="T0" fmla="*/ 61 w 106"/>
                  <a:gd name="T1" fmla="*/ 0 h 113"/>
                  <a:gd name="T2" fmla="*/ 41 w 106"/>
                  <a:gd name="T3" fmla="*/ 37 h 113"/>
                  <a:gd name="T4" fmla="*/ 0 w 106"/>
                  <a:gd name="T5" fmla="*/ 51 h 113"/>
                  <a:gd name="T6" fmla="*/ 65 w 106"/>
                  <a:gd name="T7" fmla="*/ 96 h 113"/>
                  <a:gd name="T8" fmla="*/ 104 w 106"/>
                  <a:gd name="T9" fmla="*/ 60 h 113"/>
                  <a:gd name="T10" fmla="*/ 61 w 106"/>
                  <a:gd name="T11" fmla="*/ 0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6" h="113">
                    <a:moveTo>
                      <a:pt x="60" y="0"/>
                    </a:moveTo>
                    <a:cubicBezTo>
                      <a:pt x="60" y="0"/>
                      <a:pt x="62" y="20"/>
                      <a:pt x="41" y="41"/>
                    </a:cubicBezTo>
                    <a:cubicBezTo>
                      <a:pt x="17" y="63"/>
                      <a:pt x="0" y="56"/>
                      <a:pt x="0" y="56"/>
                    </a:cubicBezTo>
                    <a:cubicBezTo>
                      <a:pt x="64" y="106"/>
                      <a:pt x="64" y="106"/>
                      <a:pt x="64" y="106"/>
                    </a:cubicBezTo>
                    <a:cubicBezTo>
                      <a:pt x="64" y="106"/>
                      <a:pt x="106" y="113"/>
                      <a:pt x="103" y="67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100000">
                    <a:srgbClr val="FEA50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5452" name="Group 213"/>
            <p:cNvGrpSpPr/>
            <p:nvPr/>
          </p:nvGrpSpPr>
          <p:grpSpPr bwMode="auto">
            <a:xfrm rot="10521890">
              <a:off x="3136" y="1122"/>
              <a:ext cx="96" cy="86"/>
              <a:chOff x="2760" y="2156"/>
              <a:chExt cx="224" cy="225"/>
            </a:xfrm>
          </p:grpSpPr>
          <p:sp>
            <p:nvSpPr>
              <p:cNvPr id="15453" name="Freeform 214"/>
              <p:cNvSpPr/>
              <p:nvPr/>
            </p:nvSpPr>
            <p:spPr bwMode="gray">
              <a:xfrm>
                <a:off x="2781" y="2180"/>
                <a:ext cx="142" cy="130"/>
              </a:xfrm>
              <a:custGeom>
                <a:avLst/>
                <a:gdLst>
                  <a:gd name="T0" fmla="*/ 135 w 60"/>
                  <a:gd name="T1" fmla="*/ 0 h 55"/>
                  <a:gd name="T2" fmla="*/ 97 w 60"/>
                  <a:gd name="T3" fmla="*/ 97 h 55"/>
                  <a:gd name="T4" fmla="*/ 0 w 60"/>
                  <a:gd name="T5" fmla="*/ 118 h 55"/>
                  <a:gd name="T6" fmla="*/ 102 w 60"/>
                  <a:gd name="T7" fmla="*/ 99 h 55"/>
                  <a:gd name="T8" fmla="*/ 135 w 60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5">
                    <a:moveTo>
                      <a:pt x="57" y="0"/>
                    </a:moveTo>
                    <a:cubicBezTo>
                      <a:pt x="58" y="15"/>
                      <a:pt x="53" y="31"/>
                      <a:pt x="41" y="41"/>
                    </a:cubicBezTo>
                    <a:cubicBezTo>
                      <a:pt x="30" y="51"/>
                      <a:pt x="14" y="53"/>
                      <a:pt x="0" y="50"/>
                    </a:cubicBezTo>
                    <a:cubicBezTo>
                      <a:pt x="14" y="55"/>
                      <a:pt x="31" y="53"/>
                      <a:pt x="43" y="42"/>
                    </a:cubicBezTo>
                    <a:cubicBezTo>
                      <a:pt x="55" y="32"/>
                      <a:pt x="60" y="16"/>
                      <a:pt x="5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1D36"/>
                  </a:gs>
                  <a:gs pos="50000">
                    <a:srgbClr val="0061B2"/>
                  </a:gs>
                  <a:gs pos="100000">
                    <a:srgbClr val="001D36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54" name="Freeform 215"/>
              <p:cNvSpPr/>
              <p:nvPr/>
            </p:nvSpPr>
            <p:spPr bwMode="gray">
              <a:xfrm>
                <a:off x="2760" y="2156"/>
                <a:ext cx="148" cy="137"/>
              </a:xfrm>
              <a:custGeom>
                <a:avLst/>
                <a:gdLst>
                  <a:gd name="T0" fmla="*/ 141 w 63"/>
                  <a:gd name="T1" fmla="*/ 0 h 58"/>
                  <a:gd name="T2" fmla="*/ 101 w 63"/>
                  <a:gd name="T3" fmla="*/ 102 h 58"/>
                  <a:gd name="T4" fmla="*/ 0 w 63"/>
                  <a:gd name="T5" fmla="*/ 125 h 58"/>
                  <a:gd name="T6" fmla="*/ 106 w 63"/>
                  <a:gd name="T7" fmla="*/ 106 h 58"/>
                  <a:gd name="T8" fmla="*/ 141 w 63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58">
                    <a:moveTo>
                      <a:pt x="60" y="0"/>
                    </a:moveTo>
                    <a:cubicBezTo>
                      <a:pt x="61" y="16"/>
                      <a:pt x="56" y="33"/>
                      <a:pt x="43" y="43"/>
                    </a:cubicBezTo>
                    <a:cubicBezTo>
                      <a:pt x="31" y="54"/>
                      <a:pt x="15" y="57"/>
                      <a:pt x="0" y="53"/>
                    </a:cubicBezTo>
                    <a:cubicBezTo>
                      <a:pt x="15" y="58"/>
                      <a:pt x="32" y="55"/>
                      <a:pt x="45" y="45"/>
                    </a:cubicBezTo>
                    <a:cubicBezTo>
                      <a:pt x="58" y="34"/>
                      <a:pt x="63" y="17"/>
                      <a:pt x="6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1D36"/>
                  </a:gs>
                  <a:gs pos="50000">
                    <a:srgbClr val="0061B2"/>
                  </a:gs>
                  <a:gs pos="100000">
                    <a:srgbClr val="001D36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55" name="Freeform 216"/>
              <p:cNvSpPr/>
              <p:nvPr/>
            </p:nvSpPr>
            <p:spPr bwMode="gray">
              <a:xfrm>
                <a:off x="2800" y="2201"/>
                <a:ext cx="137" cy="123"/>
              </a:xfrm>
              <a:custGeom>
                <a:avLst/>
                <a:gdLst>
                  <a:gd name="T0" fmla="*/ 130 w 58"/>
                  <a:gd name="T1" fmla="*/ 0 h 52"/>
                  <a:gd name="T2" fmla="*/ 94 w 58"/>
                  <a:gd name="T3" fmla="*/ 92 h 52"/>
                  <a:gd name="T4" fmla="*/ 0 w 58"/>
                  <a:gd name="T5" fmla="*/ 114 h 52"/>
                  <a:gd name="T6" fmla="*/ 97 w 58"/>
                  <a:gd name="T7" fmla="*/ 95 h 52"/>
                  <a:gd name="T8" fmla="*/ 130 w 58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2">
                    <a:moveTo>
                      <a:pt x="55" y="0"/>
                    </a:moveTo>
                    <a:cubicBezTo>
                      <a:pt x="57" y="15"/>
                      <a:pt x="52" y="29"/>
                      <a:pt x="40" y="39"/>
                    </a:cubicBezTo>
                    <a:cubicBezTo>
                      <a:pt x="29" y="48"/>
                      <a:pt x="14" y="51"/>
                      <a:pt x="0" y="48"/>
                    </a:cubicBezTo>
                    <a:cubicBezTo>
                      <a:pt x="15" y="52"/>
                      <a:pt x="30" y="50"/>
                      <a:pt x="41" y="40"/>
                    </a:cubicBezTo>
                    <a:cubicBezTo>
                      <a:pt x="53" y="30"/>
                      <a:pt x="58" y="15"/>
                      <a:pt x="5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1D36"/>
                  </a:gs>
                  <a:gs pos="50000">
                    <a:srgbClr val="0061B2"/>
                  </a:gs>
                  <a:gs pos="100000">
                    <a:srgbClr val="001D36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56" name="Freeform 217"/>
              <p:cNvSpPr/>
              <p:nvPr/>
            </p:nvSpPr>
            <p:spPr bwMode="gray">
              <a:xfrm>
                <a:off x="2856" y="2262"/>
                <a:ext cx="116" cy="104"/>
              </a:xfrm>
              <a:custGeom>
                <a:avLst/>
                <a:gdLst>
                  <a:gd name="T0" fmla="*/ 111 w 49"/>
                  <a:gd name="T1" fmla="*/ 0 h 44"/>
                  <a:gd name="T2" fmla="*/ 80 w 49"/>
                  <a:gd name="T3" fmla="*/ 78 h 44"/>
                  <a:gd name="T4" fmla="*/ 0 w 49"/>
                  <a:gd name="T5" fmla="*/ 95 h 44"/>
                  <a:gd name="T6" fmla="*/ 83 w 49"/>
                  <a:gd name="T7" fmla="*/ 80 h 44"/>
                  <a:gd name="T8" fmla="*/ 111 w 49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44">
                    <a:moveTo>
                      <a:pt x="47" y="0"/>
                    </a:moveTo>
                    <a:cubicBezTo>
                      <a:pt x="48" y="12"/>
                      <a:pt x="44" y="25"/>
                      <a:pt x="34" y="33"/>
                    </a:cubicBezTo>
                    <a:cubicBezTo>
                      <a:pt x="25" y="41"/>
                      <a:pt x="12" y="43"/>
                      <a:pt x="0" y="40"/>
                    </a:cubicBezTo>
                    <a:cubicBezTo>
                      <a:pt x="12" y="44"/>
                      <a:pt x="25" y="42"/>
                      <a:pt x="35" y="34"/>
                    </a:cubicBezTo>
                    <a:cubicBezTo>
                      <a:pt x="45" y="26"/>
                      <a:pt x="49" y="12"/>
                      <a:pt x="4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1D36"/>
                  </a:gs>
                  <a:gs pos="50000">
                    <a:srgbClr val="0061B2"/>
                  </a:gs>
                  <a:gs pos="100000">
                    <a:srgbClr val="001D36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57" name="Freeform 218"/>
              <p:cNvSpPr/>
              <p:nvPr/>
            </p:nvSpPr>
            <p:spPr bwMode="gray">
              <a:xfrm>
                <a:off x="2840" y="2244"/>
                <a:ext cx="120" cy="111"/>
              </a:xfrm>
              <a:custGeom>
                <a:avLst/>
                <a:gdLst>
                  <a:gd name="T0" fmla="*/ 115 w 51"/>
                  <a:gd name="T1" fmla="*/ 0 h 47"/>
                  <a:gd name="T2" fmla="*/ 82 w 51"/>
                  <a:gd name="T3" fmla="*/ 83 h 47"/>
                  <a:gd name="T4" fmla="*/ 0 w 51"/>
                  <a:gd name="T5" fmla="*/ 99 h 47"/>
                  <a:gd name="T6" fmla="*/ 87 w 51"/>
                  <a:gd name="T7" fmla="*/ 85 h 47"/>
                  <a:gd name="T8" fmla="*/ 115 w 51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47">
                    <a:moveTo>
                      <a:pt x="49" y="0"/>
                    </a:moveTo>
                    <a:cubicBezTo>
                      <a:pt x="50" y="13"/>
                      <a:pt x="46" y="26"/>
                      <a:pt x="35" y="35"/>
                    </a:cubicBezTo>
                    <a:cubicBezTo>
                      <a:pt x="26" y="43"/>
                      <a:pt x="12" y="46"/>
                      <a:pt x="0" y="42"/>
                    </a:cubicBezTo>
                    <a:cubicBezTo>
                      <a:pt x="12" y="47"/>
                      <a:pt x="26" y="45"/>
                      <a:pt x="37" y="36"/>
                    </a:cubicBezTo>
                    <a:cubicBezTo>
                      <a:pt x="47" y="27"/>
                      <a:pt x="51" y="13"/>
                      <a:pt x="4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1D36"/>
                  </a:gs>
                  <a:gs pos="50000">
                    <a:srgbClr val="0061B2"/>
                  </a:gs>
                  <a:gs pos="100000">
                    <a:srgbClr val="001D36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58" name="Freeform 219"/>
              <p:cNvSpPr/>
              <p:nvPr/>
            </p:nvSpPr>
            <p:spPr bwMode="gray">
              <a:xfrm>
                <a:off x="2873" y="2279"/>
                <a:ext cx="111" cy="102"/>
              </a:xfrm>
              <a:custGeom>
                <a:avLst/>
                <a:gdLst>
                  <a:gd name="T0" fmla="*/ 106 w 47"/>
                  <a:gd name="T1" fmla="*/ 0 h 43"/>
                  <a:gd name="T2" fmla="*/ 78 w 47"/>
                  <a:gd name="T3" fmla="*/ 76 h 43"/>
                  <a:gd name="T4" fmla="*/ 0 w 47"/>
                  <a:gd name="T5" fmla="*/ 93 h 43"/>
                  <a:gd name="T6" fmla="*/ 80 w 47"/>
                  <a:gd name="T7" fmla="*/ 78 h 43"/>
                  <a:gd name="T8" fmla="*/ 106 w 47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43">
                    <a:moveTo>
                      <a:pt x="45" y="0"/>
                    </a:moveTo>
                    <a:cubicBezTo>
                      <a:pt x="46" y="12"/>
                      <a:pt x="42" y="24"/>
                      <a:pt x="33" y="32"/>
                    </a:cubicBezTo>
                    <a:cubicBezTo>
                      <a:pt x="24" y="39"/>
                      <a:pt x="12" y="42"/>
                      <a:pt x="0" y="39"/>
                    </a:cubicBezTo>
                    <a:cubicBezTo>
                      <a:pt x="12" y="43"/>
                      <a:pt x="25" y="41"/>
                      <a:pt x="34" y="33"/>
                    </a:cubicBezTo>
                    <a:cubicBezTo>
                      <a:pt x="43" y="25"/>
                      <a:pt x="47" y="12"/>
                      <a:pt x="4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1D36"/>
                  </a:gs>
                  <a:gs pos="50000">
                    <a:srgbClr val="0061B2"/>
                  </a:gs>
                  <a:gs pos="100000">
                    <a:srgbClr val="001D36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53" name="Group 257"/>
          <p:cNvGrpSpPr/>
          <p:nvPr/>
        </p:nvGrpSpPr>
        <p:grpSpPr bwMode="auto">
          <a:xfrm>
            <a:off x="7150770" y="2589213"/>
            <a:ext cx="1846262" cy="1365250"/>
            <a:chOff x="3295" y="1211"/>
            <a:chExt cx="1163" cy="860"/>
          </a:xfrm>
        </p:grpSpPr>
        <p:grpSp>
          <p:nvGrpSpPr>
            <p:cNvPr id="15434" name="Group 254"/>
            <p:cNvGrpSpPr/>
            <p:nvPr/>
          </p:nvGrpSpPr>
          <p:grpSpPr bwMode="auto">
            <a:xfrm>
              <a:off x="3420" y="1211"/>
              <a:ext cx="1038" cy="860"/>
              <a:chOff x="3420" y="1211"/>
              <a:chExt cx="1038" cy="860"/>
            </a:xfrm>
          </p:grpSpPr>
          <p:sp>
            <p:nvSpPr>
              <p:cNvPr id="15445" name="Freeform 239"/>
              <p:cNvSpPr/>
              <p:nvPr/>
            </p:nvSpPr>
            <p:spPr bwMode="gray">
              <a:xfrm rot="7223090">
                <a:off x="3448" y="1520"/>
                <a:ext cx="491" cy="548"/>
              </a:xfrm>
              <a:custGeom>
                <a:avLst/>
                <a:gdLst>
                  <a:gd name="T0" fmla="*/ 412 w 365"/>
                  <a:gd name="T1" fmla="*/ 386 h 456"/>
                  <a:gd name="T2" fmla="*/ 282 w 365"/>
                  <a:gd name="T3" fmla="*/ 255 h 456"/>
                  <a:gd name="T4" fmla="*/ 31 w 365"/>
                  <a:gd name="T5" fmla="*/ 50 h 456"/>
                  <a:gd name="T6" fmla="*/ 31 w 365"/>
                  <a:gd name="T7" fmla="*/ 103 h 456"/>
                  <a:gd name="T8" fmla="*/ 195 w 365"/>
                  <a:gd name="T9" fmla="*/ 332 h 456"/>
                  <a:gd name="T10" fmla="*/ 320 w 365"/>
                  <a:gd name="T11" fmla="*/ 459 h 456"/>
                  <a:gd name="T12" fmla="*/ 439 w 365"/>
                  <a:gd name="T13" fmla="*/ 542 h 456"/>
                  <a:gd name="T14" fmla="*/ 491 w 365"/>
                  <a:gd name="T15" fmla="*/ 495 h 456"/>
                  <a:gd name="T16" fmla="*/ 412 w 365"/>
                  <a:gd name="T17" fmla="*/ 386 h 4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5" h="456">
                    <a:moveTo>
                      <a:pt x="306" y="321"/>
                    </a:moveTo>
                    <a:cubicBezTo>
                      <a:pt x="210" y="212"/>
                      <a:pt x="210" y="212"/>
                      <a:pt x="210" y="212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2"/>
                      <a:pt x="0" y="0"/>
                      <a:pt x="23" y="86"/>
                    </a:cubicBezTo>
                    <a:cubicBezTo>
                      <a:pt x="145" y="276"/>
                      <a:pt x="145" y="276"/>
                      <a:pt x="145" y="276"/>
                    </a:cubicBezTo>
                    <a:cubicBezTo>
                      <a:pt x="238" y="382"/>
                      <a:pt x="238" y="382"/>
                      <a:pt x="238" y="382"/>
                    </a:cubicBezTo>
                    <a:cubicBezTo>
                      <a:pt x="326" y="451"/>
                      <a:pt x="326" y="451"/>
                      <a:pt x="326" y="451"/>
                    </a:cubicBezTo>
                    <a:cubicBezTo>
                      <a:pt x="326" y="451"/>
                      <a:pt x="364" y="456"/>
                      <a:pt x="365" y="412"/>
                    </a:cubicBezTo>
                    <a:lnTo>
                      <a:pt x="306" y="32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60B"/>
                  </a:gs>
                  <a:gs pos="100000">
                    <a:srgbClr val="0061B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46" name="Freeform 240"/>
              <p:cNvSpPr/>
              <p:nvPr/>
            </p:nvSpPr>
            <p:spPr bwMode="gray">
              <a:xfrm rot="7223090">
                <a:off x="3694" y="1318"/>
                <a:ext cx="674" cy="459"/>
              </a:xfrm>
              <a:custGeom>
                <a:avLst/>
                <a:gdLst>
                  <a:gd name="T0" fmla="*/ 270 w 501"/>
                  <a:gd name="T1" fmla="*/ 0 h 383"/>
                  <a:gd name="T2" fmla="*/ 36 w 501"/>
                  <a:gd name="T3" fmla="*/ 60 h 383"/>
                  <a:gd name="T4" fmla="*/ 580 w 501"/>
                  <a:gd name="T5" fmla="*/ 459 h 383"/>
                  <a:gd name="T6" fmla="*/ 674 w 501"/>
                  <a:gd name="T7" fmla="*/ 380 h 383"/>
                  <a:gd name="T8" fmla="*/ 270 w 501"/>
                  <a:gd name="T9" fmla="*/ 0 h 3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1" h="383">
                    <a:moveTo>
                      <a:pt x="201" y="0"/>
                    </a:moveTo>
                    <a:cubicBezTo>
                      <a:pt x="201" y="0"/>
                      <a:pt x="36" y="6"/>
                      <a:pt x="27" y="50"/>
                    </a:cubicBezTo>
                    <a:cubicBezTo>
                      <a:pt x="0" y="179"/>
                      <a:pt x="431" y="383"/>
                      <a:pt x="431" y="383"/>
                    </a:cubicBezTo>
                    <a:cubicBezTo>
                      <a:pt x="501" y="317"/>
                      <a:pt x="501" y="317"/>
                      <a:pt x="501" y="317"/>
                    </a:cubicBezTo>
                    <a:lnTo>
                      <a:pt x="20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9A2E1"/>
                  </a:gs>
                  <a:gs pos="100000">
                    <a:srgbClr val="A4C6E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47" name="Freeform 241"/>
              <p:cNvSpPr/>
              <p:nvPr/>
            </p:nvSpPr>
            <p:spPr bwMode="gray">
              <a:xfrm rot="7223090">
                <a:off x="3849" y="1463"/>
                <a:ext cx="515" cy="702"/>
              </a:xfrm>
              <a:custGeom>
                <a:avLst/>
                <a:gdLst>
                  <a:gd name="T0" fmla="*/ 169 w 383"/>
                  <a:gd name="T1" fmla="*/ 6 h 586"/>
                  <a:gd name="T2" fmla="*/ 0 w 383"/>
                  <a:gd name="T3" fmla="*/ 322 h 586"/>
                  <a:gd name="T4" fmla="*/ 403 w 383"/>
                  <a:gd name="T5" fmla="*/ 702 h 586"/>
                  <a:gd name="T6" fmla="*/ 515 w 383"/>
                  <a:gd name="T7" fmla="*/ 529 h 586"/>
                  <a:gd name="T8" fmla="*/ 169 w 383"/>
                  <a:gd name="T9" fmla="*/ 6 h 5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3" h="586">
                    <a:moveTo>
                      <a:pt x="126" y="5"/>
                    </a:moveTo>
                    <a:cubicBezTo>
                      <a:pt x="53" y="8"/>
                      <a:pt x="0" y="269"/>
                      <a:pt x="0" y="269"/>
                    </a:cubicBezTo>
                    <a:cubicBezTo>
                      <a:pt x="300" y="586"/>
                      <a:pt x="300" y="586"/>
                      <a:pt x="300" y="586"/>
                    </a:cubicBezTo>
                    <a:cubicBezTo>
                      <a:pt x="383" y="442"/>
                      <a:pt x="383" y="442"/>
                      <a:pt x="383" y="442"/>
                    </a:cubicBezTo>
                    <a:cubicBezTo>
                      <a:pt x="383" y="442"/>
                      <a:pt x="252" y="0"/>
                      <a:pt x="126" y="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CB8E8"/>
                  </a:gs>
                  <a:gs pos="100000">
                    <a:srgbClr val="69A2E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48" name="Freeform 242"/>
              <p:cNvSpPr/>
              <p:nvPr/>
            </p:nvSpPr>
            <p:spPr bwMode="gray">
              <a:xfrm rot="7223090">
                <a:off x="3719" y="1358"/>
                <a:ext cx="403" cy="559"/>
              </a:xfrm>
              <a:custGeom>
                <a:avLst/>
                <a:gdLst>
                  <a:gd name="T0" fmla="*/ 0 w 300"/>
                  <a:gd name="T1" fmla="*/ 0 h 466"/>
                  <a:gd name="T2" fmla="*/ 54 w 300"/>
                  <a:gd name="T3" fmla="*/ 336 h 466"/>
                  <a:gd name="T4" fmla="*/ 361 w 300"/>
                  <a:gd name="T5" fmla="*/ 559 h 466"/>
                  <a:gd name="T6" fmla="*/ 403 w 300"/>
                  <a:gd name="T7" fmla="*/ 380 h 466"/>
                  <a:gd name="T8" fmla="*/ 0 w 300"/>
                  <a:gd name="T9" fmla="*/ 0 h 4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0" h="466">
                    <a:moveTo>
                      <a:pt x="0" y="0"/>
                    </a:moveTo>
                    <a:cubicBezTo>
                      <a:pt x="0" y="0"/>
                      <a:pt x="5" y="219"/>
                      <a:pt x="40" y="280"/>
                    </a:cubicBezTo>
                    <a:cubicBezTo>
                      <a:pt x="77" y="344"/>
                      <a:pt x="269" y="466"/>
                      <a:pt x="269" y="466"/>
                    </a:cubicBezTo>
                    <a:cubicBezTo>
                      <a:pt x="300" y="317"/>
                      <a:pt x="300" y="317"/>
                      <a:pt x="300" y="317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61B2"/>
                  </a:gs>
                  <a:gs pos="100000">
                    <a:srgbClr val="002D5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49" name="Freeform 243"/>
              <p:cNvSpPr/>
              <p:nvPr/>
            </p:nvSpPr>
            <p:spPr bwMode="gray">
              <a:xfrm rot="7223090">
                <a:off x="3679" y="1560"/>
                <a:ext cx="583" cy="425"/>
              </a:xfrm>
              <a:custGeom>
                <a:avLst/>
                <a:gdLst>
                  <a:gd name="T0" fmla="*/ 0 w 435"/>
                  <a:gd name="T1" fmla="*/ 44 h 354"/>
                  <a:gd name="T2" fmla="*/ 374 w 435"/>
                  <a:gd name="T3" fmla="*/ 42 h 354"/>
                  <a:gd name="T4" fmla="*/ 583 w 435"/>
                  <a:gd name="T5" fmla="*/ 360 h 354"/>
                  <a:gd name="T6" fmla="*/ 402 w 435"/>
                  <a:gd name="T7" fmla="*/ 425 h 354"/>
                  <a:gd name="T8" fmla="*/ 0 w 435"/>
                  <a:gd name="T9" fmla="*/ 44 h 3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5" h="354">
                    <a:moveTo>
                      <a:pt x="0" y="37"/>
                    </a:moveTo>
                    <a:cubicBezTo>
                      <a:pt x="0" y="37"/>
                      <a:pt x="219" y="0"/>
                      <a:pt x="279" y="35"/>
                    </a:cubicBezTo>
                    <a:cubicBezTo>
                      <a:pt x="346" y="73"/>
                      <a:pt x="435" y="300"/>
                      <a:pt x="435" y="300"/>
                    </a:cubicBezTo>
                    <a:cubicBezTo>
                      <a:pt x="300" y="354"/>
                      <a:pt x="300" y="354"/>
                      <a:pt x="300" y="354"/>
                    </a:cubicBezTo>
                    <a:lnTo>
                      <a:pt x="0" y="3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1D36"/>
                  </a:gs>
                  <a:gs pos="100000">
                    <a:srgbClr val="0061B2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5435" name="Group 256"/>
            <p:cNvGrpSpPr/>
            <p:nvPr/>
          </p:nvGrpSpPr>
          <p:grpSpPr bwMode="auto">
            <a:xfrm>
              <a:off x="3295" y="1770"/>
              <a:ext cx="195" cy="143"/>
              <a:chOff x="3295" y="1770"/>
              <a:chExt cx="195" cy="143"/>
            </a:xfrm>
          </p:grpSpPr>
          <p:sp>
            <p:nvSpPr>
              <p:cNvPr id="15443" name="Freeform 245"/>
              <p:cNvSpPr/>
              <p:nvPr/>
            </p:nvSpPr>
            <p:spPr bwMode="gray">
              <a:xfrm rot="7223090">
                <a:off x="3295" y="1831"/>
                <a:ext cx="82" cy="81"/>
              </a:xfrm>
              <a:custGeom>
                <a:avLst/>
                <a:gdLst>
                  <a:gd name="T0" fmla="*/ 82 w 61"/>
                  <a:gd name="T1" fmla="*/ 81 h 68"/>
                  <a:gd name="T2" fmla="*/ 4 w 61"/>
                  <a:gd name="T3" fmla="*/ 19 h 68"/>
                  <a:gd name="T4" fmla="*/ 0 w 61"/>
                  <a:gd name="T5" fmla="*/ 15 h 68"/>
                  <a:gd name="T6" fmla="*/ 11 w 61"/>
                  <a:gd name="T7" fmla="*/ 0 h 68"/>
                  <a:gd name="T8" fmla="*/ 13 w 61"/>
                  <a:gd name="T9" fmla="*/ 4 h 68"/>
                  <a:gd name="T10" fmla="*/ 82 w 61"/>
                  <a:gd name="T11" fmla="*/ 80 h 68"/>
                  <a:gd name="T12" fmla="*/ 82 w 61"/>
                  <a:gd name="T13" fmla="*/ 81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68">
                    <a:moveTo>
                      <a:pt x="61" y="68"/>
                    </a:moveTo>
                    <a:cubicBezTo>
                      <a:pt x="3" y="16"/>
                      <a:pt x="3" y="16"/>
                      <a:pt x="3" y="1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4" y="4"/>
                      <a:pt x="8" y="0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61" y="67"/>
                      <a:pt x="61" y="67"/>
                      <a:pt x="61" y="67"/>
                    </a:cubicBezTo>
                    <a:lnTo>
                      <a:pt x="61" y="6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4C00"/>
                  </a:gs>
                  <a:gs pos="100000">
                    <a:srgbClr val="FEA50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44" name="Freeform 246"/>
              <p:cNvSpPr/>
              <p:nvPr/>
            </p:nvSpPr>
            <p:spPr bwMode="gray">
              <a:xfrm rot="7223090">
                <a:off x="3352" y="1773"/>
                <a:ext cx="142" cy="135"/>
              </a:xfrm>
              <a:custGeom>
                <a:avLst/>
                <a:gdLst>
                  <a:gd name="T0" fmla="*/ 80 w 106"/>
                  <a:gd name="T1" fmla="*/ 0 h 113"/>
                  <a:gd name="T2" fmla="*/ 55 w 106"/>
                  <a:gd name="T3" fmla="*/ 49 h 113"/>
                  <a:gd name="T4" fmla="*/ 0 w 106"/>
                  <a:gd name="T5" fmla="*/ 67 h 113"/>
                  <a:gd name="T6" fmla="*/ 86 w 106"/>
                  <a:gd name="T7" fmla="*/ 127 h 113"/>
                  <a:gd name="T8" fmla="*/ 138 w 106"/>
                  <a:gd name="T9" fmla="*/ 80 h 113"/>
                  <a:gd name="T10" fmla="*/ 80 w 106"/>
                  <a:gd name="T11" fmla="*/ 0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6" h="113">
                    <a:moveTo>
                      <a:pt x="60" y="0"/>
                    </a:moveTo>
                    <a:cubicBezTo>
                      <a:pt x="60" y="0"/>
                      <a:pt x="62" y="20"/>
                      <a:pt x="41" y="41"/>
                    </a:cubicBezTo>
                    <a:cubicBezTo>
                      <a:pt x="17" y="63"/>
                      <a:pt x="0" y="56"/>
                      <a:pt x="0" y="56"/>
                    </a:cubicBezTo>
                    <a:cubicBezTo>
                      <a:pt x="64" y="106"/>
                      <a:pt x="64" y="106"/>
                      <a:pt x="64" y="106"/>
                    </a:cubicBezTo>
                    <a:cubicBezTo>
                      <a:pt x="64" y="106"/>
                      <a:pt x="106" y="113"/>
                      <a:pt x="103" y="67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100000">
                    <a:srgbClr val="FEA50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5436" name="Group 255"/>
            <p:cNvGrpSpPr/>
            <p:nvPr/>
          </p:nvGrpSpPr>
          <p:grpSpPr bwMode="auto">
            <a:xfrm>
              <a:off x="3357" y="1793"/>
              <a:ext cx="133" cy="92"/>
              <a:chOff x="3357" y="1793"/>
              <a:chExt cx="133" cy="92"/>
            </a:xfrm>
          </p:grpSpPr>
          <p:sp>
            <p:nvSpPr>
              <p:cNvPr id="15437" name="Freeform 248"/>
              <p:cNvSpPr/>
              <p:nvPr/>
            </p:nvSpPr>
            <p:spPr bwMode="gray">
              <a:xfrm rot="7223090">
                <a:off x="3402" y="1805"/>
                <a:ext cx="80" cy="66"/>
              </a:xfrm>
              <a:custGeom>
                <a:avLst/>
                <a:gdLst>
                  <a:gd name="T0" fmla="*/ 76 w 60"/>
                  <a:gd name="T1" fmla="*/ 0 h 55"/>
                  <a:gd name="T2" fmla="*/ 55 w 60"/>
                  <a:gd name="T3" fmla="*/ 49 h 55"/>
                  <a:gd name="T4" fmla="*/ 0 w 60"/>
                  <a:gd name="T5" fmla="*/ 60 h 55"/>
                  <a:gd name="T6" fmla="*/ 57 w 60"/>
                  <a:gd name="T7" fmla="*/ 50 h 55"/>
                  <a:gd name="T8" fmla="*/ 76 w 60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5">
                    <a:moveTo>
                      <a:pt x="57" y="0"/>
                    </a:moveTo>
                    <a:cubicBezTo>
                      <a:pt x="58" y="15"/>
                      <a:pt x="53" y="31"/>
                      <a:pt x="41" y="41"/>
                    </a:cubicBezTo>
                    <a:cubicBezTo>
                      <a:pt x="30" y="51"/>
                      <a:pt x="14" y="53"/>
                      <a:pt x="0" y="50"/>
                    </a:cubicBezTo>
                    <a:cubicBezTo>
                      <a:pt x="14" y="55"/>
                      <a:pt x="31" y="53"/>
                      <a:pt x="43" y="42"/>
                    </a:cubicBezTo>
                    <a:cubicBezTo>
                      <a:pt x="55" y="32"/>
                      <a:pt x="60" y="16"/>
                      <a:pt x="5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1D36"/>
                  </a:gs>
                  <a:gs pos="50000">
                    <a:srgbClr val="0061B2"/>
                  </a:gs>
                  <a:gs pos="100000">
                    <a:srgbClr val="001D36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38" name="Freeform 249"/>
              <p:cNvSpPr/>
              <p:nvPr/>
            </p:nvSpPr>
            <p:spPr bwMode="gray">
              <a:xfrm rot="7223090">
                <a:off x="3414" y="1800"/>
                <a:ext cx="84" cy="69"/>
              </a:xfrm>
              <a:custGeom>
                <a:avLst/>
                <a:gdLst>
                  <a:gd name="T0" fmla="*/ 80 w 63"/>
                  <a:gd name="T1" fmla="*/ 0 h 58"/>
                  <a:gd name="T2" fmla="*/ 57 w 63"/>
                  <a:gd name="T3" fmla="*/ 51 h 58"/>
                  <a:gd name="T4" fmla="*/ 0 w 63"/>
                  <a:gd name="T5" fmla="*/ 63 h 58"/>
                  <a:gd name="T6" fmla="*/ 60 w 63"/>
                  <a:gd name="T7" fmla="*/ 54 h 58"/>
                  <a:gd name="T8" fmla="*/ 80 w 63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58">
                    <a:moveTo>
                      <a:pt x="60" y="0"/>
                    </a:moveTo>
                    <a:cubicBezTo>
                      <a:pt x="61" y="16"/>
                      <a:pt x="56" y="33"/>
                      <a:pt x="43" y="43"/>
                    </a:cubicBezTo>
                    <a:cubicBezTo>
                      <a:pt x="31" y="54"/>
                      <a:pt x="15" y="57"/>
                      <a:pt x="0" y="53"/>
                    </a:cubicBezTo>
                    <a:cubicBezTo>
                      <a:pt x="15" y="58"/>
                      <a:pt x="32" y="55"/>
                      <a:pt x="45" y="45"/>
                    </a:cubicBezTo>
                    <a:cubicBezTo>
                      <a:pt x="58" y="34"/>
                      <a:pt x="63" y="17"/>
                      <a:pt x="6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1D36"/>
                  </a:gs>
                  <a:gs pos="50000">
                    <a:srgbClr val="0061B2"/>
                  </a:gs>
                  <a:gs pos="100000">
                    <a:srgbClr val="001D36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39" name="Freeform 250"/>
              <p:cNvSpPr/>
              <p:nvPr/>
            </p:nvSpPr>
            <p:spPr bwMode="gray">
              <a:xfrm rot="7223090">
                <a:off x="3390" y="1811"/>
                <a:ext cx="77" cy="62"/>
              </a:xfrm>
              <a:custGeom>
                <a:avLst/>
                <a:gdLst>
                  <a:gd name="T0" fmla="*/ 73 w 58"/>
                  <a:gd name="T1" fmla="*/ 0 h 52"/>
                  <a:gd name="T2" fmla="*/ 53 w 58"/>
                  <a:gd name="T3" fmla="*/ 47 h 52"/>
                  <a:gd name="T4" fmla="*/ 0 w 58"/>
                  <a:gd name="T5" fmla="*/ 57 h 52"/>
                  <a:gd name="T6" fmla="*/ 54 w 58"/>
                  <a:gd name="T7" fmla="*/ 48 h 52"/>
                  <a:gd name="T8" fmla="*/ 73 w 58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2">
                    <a:moveTo>
                      <a:pt x="55" y="0"/>
                    </a:moveTo>
                    <a:cubicBezTo>
                      <a:pt x="57" y="15"/>
                      <a:pt x="52" y="29"/>
                      <a:pt x="40" y="39"/>
                    </a:cubicBezTo>
                    <a:cubicBezTo>
                      <a:pt x="29" y="48"/>
                      <a:pt x="14" y="51"/>
                      <a:pt x="0" y="48"/>
                    </a:cubicBezTo>
                    <a:cubicBezTo>
                      <a:pt x="15" y="52"/>
                      <a:pt x="30" y="50"/>
                      <a:pt x="41" y="40"/>
                    </a:cubicBezTo>
                    <a:cubicBezTo>
                      <a:pt x="53" y="30"/>
                      <a:pt x="58" y="15"/>
                      <a:pt x="5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1D36"/>
                  </a:gs>
                  <a:gs pos="50000">
                    <a:srgbClr val="0061B2"/>
                  </a:gs>
                  <a:gs pos="100000">
                    <a:srgbClr val="001D36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40" name="Freeform 251"/>
              <p:cNvSpPr/>
              <p:nvPr/>
            </p:nvSpPr>
            <p:spPr bwMode="gray">
              <a:xfrm rot="7223090">
                <a:off x="3361" y="1825"/>
                <a:ext cx="66" cy="52"/>
              </a:xfrm>
              <a:custGeom>
                <a:avLst/>
                <a:gdLst>
                  <a:gd name="T0" fmla="*/ 63 w 49"/>
                  <a:gd name="T1" fmla="*/ 0 h 44"/>
                  <a:gd name="T2" fmla="*/ 46 w 49"/>
                  <a:gd name="T3" fmla="*/ 39 h 44"/>
                  <a:gd name="T4" fmla="*/ 0 w 49"/>
                  <a:gd name="T5" fmla="*/ 47 h 44"/>
                  <a:gd name="T6" fmla="*/ 47 w 49"/>
                  <a:gd name="T7" fmla="*/ 40 h 44"/>
                  <a:gd name="T8" fmla="*/ 63 w 49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44">
                    <a:moveTo>
                      <a:pt x="47" y="0"/>
                    </a:moveTo>
                    <a:cubicBezTo>
                      <a:pt x="48" y="12"/>
                      <a:pt x="44" y="25"/>
                      <a:pt x="34" y="33"/>
                    </a:cubicBezTo>
                    <a:cubicBezTo>
                      <a:pt x="25" y="41"/>
                      <a:pt x="12" y="43"/>
                      <a:pt x="0" y="40"/>
                    </a:cubicBezTo>
                    <a:cubicBezTo>
                      <a:pt x="12" y="44"/>
                      <a:pt x="25" y="42"/>
                      <a:pt x="35" y="34"/>
                    </a:cubicBezTo>
                    <a:cubicBezTo>
                      <a:pt x="45" y="26"/>
                      <a:pt x="49" y="12"/>
                      <a:pt x="4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1D36"/>
                  </a:gs>
                  <a:gs pos="50000">
                    <a:srgbClr val="0061B2"/>
                  </a:gs>
                  <a:gs pos="100000">
                    <a:srgbClr val="001D36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41" name="Freeform 252"/>
              <p:cNvSpPr/>
              <p:nvPr/>
            </p:nvSpPr>
            <p:spPr bwMode="gray">
              <a:xfrm rot="7223090">
                <a:off x="3370" y="1819"/>
                <a:ext cx="68" cy="56"/>
              </a:xfrm>
              <a:custGeom>
                <a:avLst/>
                <a:gdLst>
                  <a:gd name="T0" fmla="*/ 65 w 51"/>
                  <a:gd name="T1" fmla="*/ 0 h 47"/>
                  <a:gd name="T2" fmla="*/ 47 w 51"/>
                  <a:gd name="T3" fmla="*/ 42 h 47"/>
                  <a:gd name="T4" fmla="*/ 0 w 51"/>
                  <a:gd name="T5" fmla="*/ 50 h 47"/>
                  <a:gd name="T6" fmla="*/ 49 w 51"/>
                  <a:gd name="T7" fmla="*/ 43 h 47"/>
                  <a:gd name="T8" fmla="*/ 65 w 51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47">
                    <a:moveTo>
                      <a:pt x="49" y="0"/>
                    </a:moveTo>
                    <a:cubicBezTo>
                      <a:pt x="50" y="13"/>
                      <a:pt x="46" y="26"/>
                      <a:pt x="35" y="35"/>
                    </a:cubicBezTo>
                    <a:cubicBezTo>
                      <a:pt x="26" y="43"/>
                      <a:pt x="12" y="46"/>
                      <a:pt x="0" y="42"/>
                    </a:cubicBezTo>
                    <a:cubicBezTo>
                      <a:pt x="12" y="47"/>
                      <a:pt x="26" y="45"/>
                      <a:pt x="37" y="36"/>
                    </a:cubicBezTo>
                    <a:cubicBezTo>
                      <a:pt x="47" y="27"/>
                      <a:pt x="51" y="13"/>
                      <a:pt x="4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1D36"/>
                  </a:gs>
                  <a:gs pos="50000">
                    <a:srgbClr val="0061B2"/>
                  </a:gs>
                  <a:gs pos="100000">
                    <a:srgbClr val="001D36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42" name="Freeform 253"/>
              <p:cNvSpPr/>
              <p:nvPr/>
            </p:nvSpPr>
            <p:spPr bwMode="gray">
              <a:xfrm rot="7223090">
                <a:off x="3351" y="1828"/>
                <a:ext cx="63" cy="52"/>
              </a:xfrm>
              <a:custGeom>
                <a:avLst/>
                <a:gdLst>
                  <a:gd name="T0" fmla="*/ 60 w 47"/>
                  <a:gd name="T1" fmla="*/ 0 h 43"/>
                  <a:gd name="T2" fmla="*/ 44 w 47"/>
                  <a:gd name="T3" fmla="*/ 39 h 43"/>
                  <a:gd name="T4" fmla="*/ 0 w 47"/>
                  <a:gd name="T5" fmla="*/ 47 h 43"/>
                  <a:gd name="T6" fmla="*/ 46 w 47"/>
                  <a:gd name="T7" fmla="*/ 40 h 43"/>
                  <a:gd name="T8" fmla="*/ 60 w 47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43">
                    <a:moveTo>
                      <a:pt x="45" y="0"/>
                    </a:moveTo>
                    <a:cubicBezTo>
                      <a:pt x="46" y="12"/>
                      <a:pt x="42" y="24"/>
                      <a:pt x="33" y="32"/>
                    </a:cubicBezTo>
                    <a:cubicBezTo>
                      <a:pt x="24" y="39"/>
                      <a:pt x="12" y="42"/>
                      <a:pt x="0" y="39"/>
                    </a:cubicBezTo>
                    <a:cubicBezTo>
                      <a:pt x="12" y="43"/>
                      <a:pt x="25" y="41"/>
                      <a:pt x="34" y="33"/>
                    </a:cubicBezTo>
                    <a:cubicBezTo>
                      <a:pt x="43" y="25"/>
                      <a:pt x="47" y="12"/>
                      <a:pt x="4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1D36"/>
                  </a:gs>
                  <a:gs pos="50000">
                    <a:srgbClr val="0061B2"/>
                  </a:gs>
                  <a:gs pos="100000">
                    <a:srgbClr val="001D36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54" name="Group 295"/>
          <p:cNvGrpSpPr/>
          <p:nvPr/>
        </p:nvGrpSpPr>
        <p:grpSpPr bwMode="auto">
          <a:xfrm>
            <a:off x="6761833" y="4021138"/>
            <a:ext cx="1547813" cy="1592262"/>
            <a:chOff x="2860" y="2298"/>
            <a:chExt cx="975" cy="1003"/>
          </a:xfrm>
        </p:grpSpPr>
        <p:grpSp>
          <p:nvGrpSpPr>
            <p:cNvPr id="15418" name="Group 292"/>
            <p:cNvGrpSpPr/>
            <p:nvPr/>
          </p:nvGrpSpPr>
          <p:grpSpPr bwMode="auto">
            <a:xfrm>
              <a:off x="2900" y="2334"/>
              <a:ext cx="935" cy="967"/>
              <a:chOff x="2900" y="2334"/>
              <a:chExt cx="935" cy="967"/>
            </a:xfrm>
          </p:grpSpPr>
          <p:sp>
            <p:nvSpPr>
              <p:cNvPr id="15429" name="Freeform 277"/>
              <p:cNvSpPr/>
              <p:nvPr/>
            </p:nvSpPr>
            <p:spPr bwMode="gray">
              <a:xfrm rot="-10756093">
                <a:off x="2900" y="2334"/>
                <a:ext cx="476" cy="532"/>
              </a:xfrm>
              <a:custGeom>
                <a:avLst/>
                <a:gdLst>
                  <a:gd name="T0" fmla="*/ 399 w 365"/>
                  <a:gd name="T1" fmla="*/ 375 h 456"/>
                  <a:gd name="T2" fmla="*/ 274 w 365"/>
                  <a:gd name="T3" fmla="*/ 247 h 456"/>
                  <a:gd name="T4" fmla="*/ 30 w 365"/>
                  <a:gd name="T5" fmla="*/ 49 h 456"/>
                  <a:gd name="T6" fmla="*/ 30 w 365"/>
                  <a:gd name="T7" fmla="*/ 100 h 456"/>
                  <a:gd name="T8" fmla="*/ 189 w 365"/>
                  <a:gd name="T9" fmla="*/ 322 h 456"/>
                  <a:gd name="T10" fmla="*/ 310 w 365"/>
                  <a:gd name="T11" fmla="*/ 446 h 456"/>
                  <a:gd name="T12" fmla="*/ 425 w 365"/>
                  <a:gd name="T13" fmla="*/ 526 h 456"/>
                  <a:gd name="T14" fmla="*/ 476 w 365"/>
                  <a:gd name="T15" fmla="*/ 481 h 456"/>
                  <a:gd name="T16" fmla="*/ 399 w 365"/>
                  <a:gd name="T17" fmla="*/ 375 h 4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5" h="456">
                    <a:moveTo>
                      <a:pt x="306" y="321"/>
                    </a:moveTo>
                    <a:cubicBezTo>
                      <a:pt x="210" y="212"/>
                      <a:pt x="210" y="212"/>
                      <a:pt x="210" y="212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2"/>
                      <a:pt x="0" y="0"/>
                      <a:pt x="23" y="86"/>
                    </a:cubicBezTo>
                    <a:cubicBezTo>
                      <a:pt x="145" y="276"/>
                      <a:pt x="145" y="276"/>
                      <a:pt x="145" y="276"/>
                    </a:cubicBezTo>
                    <a:cubicBezTo>
                      <a:pt x="238" y="382"/>
                      <a:pt x="238" y="382"/>
                      <a:pt x="238" y="382"/>
                    </a:cubicBezTo>
                    <a:cubicBezTo>
                      <a:pt x="326" y="451"/>
                      <a:pt x="326" y="451"/>
                      <a:pt x="326" y="451"/>
                    </a:cubicBezTo>
                    <a:cubicBezTo>
                      <a:pt x="326" y="451"/>
                      <a:pt x="364" y="456"/>
                      <a:pt x="365" y="412"/>
                    </a:cubicBezTo>
                    <a:lnTo>
                      <a:pt x="306" y="32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B0505"/>
                  </a:gs>
                  <a:gs pos="100000">
                    <a:srgbClr val="4F020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vert="eaVert"/>
              <a:lstStyle/>
              <a:p>
                <a:endParaRPr lang="zh-CN" altLang="en-US"/>
              </a:p>
            </p:txBody>
          </p:sp>
          <p:sp>
            <p:nvSpPr>
              <p:cNvPr id="15430" name="Freeform 278"/>
              <p:cNvSpPr/>
              <p:nvPr/>
            </p:nvSpPr>
            <p:spPr bwMode="gray">
              <a:xfrm rot="-10756093">
                <a:off x="3181" y="2543"/>
                <a:ext cx="654" cy="446"/>
              </a:xfrm>
              <a:custGeom>
                <a:avLst/>
                <a:gdLst>
                  <a:gd name="T0" fmla="*/ 262 w 501"/>
                  <a:gd name="T1" fmla="*/ 0 h 383"/>
                  <a:gd name="T2" fmla="*/ 35 w 501"/>
                  <a:gd name="T3" fmla="*/ 58 h 383"/>
                  <a:gd name="T4" fmla="*/ 563 w 501"/>
                  <a:gd name="T5" fmla="*/ 446 h 383"/>
                  <a:gd name="T6" fmla="*/ 654 w 501"/>
                  <a:gd name="T7" fmla="*/ 369 h 383"/>
                  <a:gd name="T8" fmla="*/ 262 w 501"/>
                  <a:gd name="T9" fmla="*/ 0 h 3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1" h="383">
                    <a:moveTo>
                      <a:pt x="201" y="0"/>
                    </a:moveTo>
                    <a:cubicBezTo>
                      <a:pt x="201" y="0"/>
                      <a:pt x="36" y="6"/>
                      <a:pt x="27" y="50"/>
                    </a:cubicBezTo>
                    <a:cubicBezTo>
                      <a:pt x="0" y="179"/>
                      <a:pt x="431" y="383"/>
                      <a:pt x="431" y="383"/>
                    </a:cubicBezTo>
                    <a:cubicBezTo>
                      <a:pt x="501" y="317"/>
                      <a:pt x="501" y="317"/>
                      <a:pt x="501" y="317"/>
                    </a:cubicBez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AB050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vert="eaVert"/>
              <a:lstStyle/>
              <a:p>
                <a:endParaRPr lang="zh-CN" altLang="en-US"/>
              </a:p>
            </p:txBody>
          </p:sp>
          <p:sp>
            <p:nvSpPr>
              <p:cNvPr id="15431" name="Freeform 279"/>
              <p:cNvSpPr/>
              <p:nvPr/>
            </p:nvSpPr>
            <p:spPr bwMode="gray">
              <a:xfrm rot="-10756093">
                <a:off x="3070" y="2619"/>
                <a:ext cx="499" cy="682"/>
              </a:xfrm>
              <a:custGeom>
                <a:avLst/>
                <a:gdLst>
                  <a:gd name="T0" fmla="*/ 164 w 383"/>
                  <a:gd name="T1" fmla="*/ 6 h 586"/>
                  <a:gd name="T2" fmla="*/ 0 w 383"/>
                  <a:gd name="T3" fmla="*/ 313 h 586"/>
                  <a:gd name="T4" fmla="*/ 391 w 383"/>
                  <a:gd name="T5" fmla="*/ 682 h 586"/>
                  <a:gd name="T6" fmla="*/ 499 w 383"/>
                  <a:gd name="T7" fmla="*/ 514 h 586"/>
                  <a:gd name="T8" fmla="*/ 164 w 383"/>
                  <a:gd name="T9" fmla="*/ 6 h 5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3" h="586">
                    <a:moveTo>
                      <a:pt x="126" y="5"/>
                    </a:moveTo>
                    <a:cubicBezTo>
                      <a:pt x="53" y="8"/>
                      <a:pt x="0" y="269"/>
                      <a:pt x="0" y="269"/>
                    </a:cubicBezTo>
                    <a:cubicBezTo>
                      <a:pt x="300" y="586"/>
                      <a:pt x="300" y="586"/>
                      <a:pt x="300" y="586"/>
                    </a:cubicBezTo>
                    <a:cubicBezTo>
                      <a:pt x="383" y="442"/>
                      <a:pt x="383" y="442"/>
                      <a:pt x="383" y="442"/>
                    </a:cubicBezTo>
                    <a:cubicBezTo>
                      <a:pt x="383" y="442"/>
                      <a:pt x="252" y="0"/>
                      <a:pt x="126" y="5"/>
                    </a:cubicBezTo>
                    <a:close/>
                  </a:path>
                </a:pathLst>
              </a:custGeom>
              <a:solidFill>
                <a:srgbClr val="AB050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vert="eaVert"/>
              <a:lstStyle/>
              <a:p>
                <a:endParaRPr lang="zh-CN" altLang="en-US"/>
              </a:p>
            </p:txBody>
          </p:sp>
          <p:sp>
            <p:nvSpPr>
              <p:cNvPr id="15432" name="Freeform 280"/>
              <p:cNvSpPr/>
              <p:nvPr/>
            </p:nvSpPr>
            <p:spPr bwMode="gray">
              <a:xfrm rot="-10756093">
                <a:off x="3183" y="2446"/>
                <a:ext cx="391" cy="542"/>
              </a:xfrm>
              <a:custGeom>
                <a:avLst/>
                <a:gdLst>
                  <a:gd name="T0" fmla="*/ 0 w 300"/>
                  <a:gd name="T1" fmla="*/ 0 h 466"/>
                  <a:gd name="T2" fmla="*/ 52 w 300"/>
                  <a:gd name="T3" fmla="*/ 326 h 466"/>
                  <a:gd name="T4" fmla="*/ 351 w 300"/>
                  <a:gd name="T5" fmla="*/ 542 h 466"/>
                  <a:gd name="T6" fmla="*/ 391 w 300"/>
                  <a:gd name="T7" fmla="*/ 369 h 466"/>
                  <a:gd name="T8" fmla="*/ 0 w 300"/>
                  <a:gd name="T9" fmla="*/ 0 h 4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0" h="466">
                    <a:moveTo>
                      <a:pt x="0" y="0"/>
                    </a:moveTo>
                    <a:cubicBezTo>
                      <a:pt x="0" y="0"/>
                      <a:pt x="5" y="219"/>
                      <a:pt x="40" y="280"/>
                    </a:cubicBezTo>
                    <a:cubicBezTo>
                      <a:pt x="77" y="344"/>
                      <a:pt x="269" y="466"/>
                      <a:pt x="269" y="466"/>
                    </a:cubicBezTo>
                    <a:cubicBezTo>
                      <a:pt x="300" y="317"/>
                      <a:pt x="300" y="317"/>
                      <a:pt x="300" y="317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40505"/>
                  </a:gs>
                  <a:gs pos="100000">
                    <a:srgbClr val="5B020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33" name="Freeform 281"/>
              <p:cNvSpPr/>
              <p:nvPr/>
            </p:nvSpPr>
            <p:spPr bwMode="gray">
              <a:xfrm rot="-10756093">
                <a:off x="3006" y="2617"/>
                <a:ext cx="566" cy="413"/>
              </a:xfrm>
              <a:custGeom>
                <a:avLst/>
                <a:gdLst>
                  <a:gd name="T0" fmla="*/ 0 w 435"/>
                  <a:gd name="T1" fmla="*/ 43 h 354"/>
                  <a:gd name="T2" fmla="*/ 363 w 435"/>
                  <a:gd name="T3" fmla="*/ 41 h 354"/>
                  <a:gd name="T4" fmla="*/ 566 w 435"/>
                  <a:gd name="T5" fmla="*/ 350 h 354"/>
                  <a:gd name="T6" fmla="*/ 390 w 435"/>
                  <a:gd name="T7" fmla="*/ 413 h 354"/>
                  <a:gd name="T8" fmla="*/ 0 w 435"/>
                  <a:gd name="T9" fmla="*/ 43 h 3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5" h="354">
                    <a:moveTo>
                      <a:pt x="0" y="37"/>
                    </a:moveTo>
                    <a:cubicBezTo>
                      <a:pt x="0" y="37"/>
                      <a:pt x="219" y="0"/>
                      <a:pt x="279" y="35"/>
                    </a:cubicBezTo>
                    <a:cubicBezTo>
                      <a:pt x="346" y="73"/>
                      <a:pt x="435" y="300"/>
                      <a:pt x="435" y="300"/>
                    </a:cubicBezTo>
                    <a:cubicBezTo>
                      <a:pt x="300" y="354"/>
                      <a:pt x="300" y="354"/>
                      <a:pt x="300" y="354"/>
                    </a:cubicBezTo>
                    <a:lnTo>
                      <a:pt x="0" y="3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D0303"/>
                  </a:gs>
                  <a:gs pos="100000">
                    <a:srgbClr val="32010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vert="eaVert"/>
              <a:lstStyle/>
              <a:p>
                <a:endParaRPr lang="zh-CN" altLang="en-US"/>
              </a:p>
            </p:txBody>
          </p:sp>
        </p:grpSp>
        <p:grpSp>
          <p:nvGrpSpPr>
            <p:cNvPr id="15419" name="Group 294"/>
            <p:cNvGrpSpPr/>
            <p:nvPr/>
          </p:nvGrpSpPr>
          <p:grpSpPr bwMode="auto">
            <a:xfrm>
              <a:off x="2860" y="2298"/>
              <a:ext cx="176" cy="164"/>
              <a:chOff x="2860" y="2298"/>
              <a:chExt cx="176" cy="164"/>
            </a:xfrm>
          </p:grpSpPr>
          <p:sp>
            <p:nvSpPr>
              <p:cNvPr id="15427" name="Freeform 283"/>
              <p:cNvSpPr/>
              <p:nvPr/>
            </p:nvSpPr>
            <p:spPr bwMode="gray">
              <a:xfrm rot="-10756093">
                <a:off x="2860" y="2298"/>
                <a:ext cx="80" cy="79"/>
              </a:xfrm>
              <a:custGeom>
                <a:avLst/>
                <a:gdLst>
                  <a:gd name="T0" fmla="*/ 80 w 61"/>
                  <a:gd name="T1" fmla="*/ 79 h 68"/>
                  <a:gd name="T2" fmla="*/ 4 w 61"/>
                  <a:gd name="T3" fmla="*/ 19 h 68"/>
                  <a:gd name="T4" fmla="*/ 0 w 61"/>
                  <a:gd name="T5" fmla="*/ 15 h 68"/>
                  <a:gd name="T6" fmla="*/ 10 w 61"/>
                  <a:gd name="T7" fmla="*/ 0 h 68"/>
                  <a:gd name="T8" fmla="*/ 13 w 61"/>
                  <a:gd name="T9" fmla="*/ 3 h 68"/>
                  <a:gd name="T10" fmla="*/ 80 w 61"/>
                  <a:gd name="T11" fmla="*/ 78 h 68"/>
                  <a:gd name="T12" fmla="*/ 80 w 61"/>
                  <a:gd name="T13" fmla="*/ 79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68">
                    <a:moveTo>
                      <a:pt x="61" y="68"/>
                    </a:moveTo>
                    <a:cubicBezTo>
                      <a:pt x="3" y="16"/>
                      <a:pt x="3" y="16"/>
                      <a:pt x="3" y="1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4" y="4"/>
                      <a:pt x="8" y="0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61" y="67"/>
                      <a:pt x="61" y="67"/>
                      <a:pt x="61" y="67"/>
                    </a:cubicBezTo>
                    <a:lnTo>
                      <a:pt x="61" y="6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66666"/>
                  </a:gs>
                  <a:gs pos="100000">
                    <a:srgbClr val="DDDDDD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28" name="Freeform 284"/>
              <p:cNvSpPr/>
              <p:nvPr/>
            </p:nvSpPr>
            <p:spPr bwMode="gray">
              <a:xfrm rot="-10756093">
                <a:off x="2899" y="2331"/>
                <a:ext cx="137" cy="131"/>
              </a:xfrm>
              <a:custGeom>
                <a:avLst/>
                <a:gdLst>
                  <a:gd name="T0" fmla="*/ 78 w 106"/>
                  <a:gd name="T1" fmla="*/ 0 h 113"/>
                  <a:gd name="T2" fmla="*/ 53 w 106"/>
                  <a:gd name="T3" fmla="*/ 48 h 113"/>
                  <a:gd name="T4" fmla="*/ 0 w 106"/>
                  <a:gd name="T5" fmla="*/ 65 h 113"/>
                  <a:gd name="T6" fmla="*/ 83 w 106"/>
                  <a:gd name="T7" fmla="*/ 123 h 113"/>
                  <a:gd name="T8" fmla="*/ 133 w 106"/>
                  <a:gd name="T9" fmla="*/ 78 h 113"/>
                  <a:gd name="T10" fmla="*/ 78 w 106"/>
                  <a:gd name="T11" fmla="*/ 0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6" h="113">
                    <a:moveTo>
                      <a:pt x="60" y="0"/>
                    </a:moveTo>
                    <a:cubicBezTo>
                      <a:pt x="60" y="0"/>
                      <a:pt x="62" y="20"/>
                      <a:pt x="41" y="41"/>
                    </a:cubicBezTo>
                    <a:cubicBezTo>
                      <a:pt x="17" y="63"/>
                      <a:pt x="0" y="56"/>
                      <a:pt x="0" y="56"/>
                    </a:cubicBezTo>
                    <a:cubicBezTo>
                      <a:pt x="64" y="106"/>
                      <a:pt x="64" y="106"/>
                      <a:pt x="64" y="106"/>
                    </a:cubicBezTo>
                    <a:cubicBezTo>
                      <a:pt x="64" y="106"/>
                      <a:pt x="106" y="113"/>
                      <a:pt x="103" y="67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100000">
                    <a:srgbClr val="FEA501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vert="eaVert"/>
              <a:lstStyle/>
              <a:p>
                <a:endParaRPr lang="zh-CN" altLang="en-US"/>
              </a:p>
            </p:txBody>
          </p:sp>
        </p:grpSp>
        <p:grpSp>
          <p:nvGrpSpPr>
            <p:cNvPr id="15420" name="Group 293"/>
            <p:cNvGrpSpPr/>
            <p:nvPr/>
          </p:nvGrpSpPr>
          <p:grpSpPr bwMode="auto">
            <a:xfrm>
              <a:off x="2905" y="2343"/>
              <a:ext cx="124" cy="110"/>
              <a:chOff x="2905" y="2343"/>
              <a:chExt cx="124" cy="110"/>
            </a:xfrm>
          </p:grpSpPr>
          <p:sp>
            <p:nvSpPr>
              <p:cNvPr id="15421" name="Freeform 286"/>
              <p:cNvSpPr/>
              <p:nvPr/>
            </p:nvSpPr>
            <p:spPr bwMode="gray">
              <a:xfrm rot="-10756093">
                <a:off x="2939" y="2378"/>
                <a:ext cx="78" cy="63"/>
              </a:xfrm>
              <a:custGeom>
                <a:avLst/>
                <a:gdLst>
                  <a:gd name="T0" fmla="*/ 74 w 60"/>
                  <a:gd name="T1" fmla="*/ 0 h 55"/>
                  <a:gd name="T2" fmla="*/ 53 w 60"/>
                  <a:gd name="T3" fmla="*/ 47 h 55"/>
                  <a:gd name="T4" fmla="*/ 0 w 60"/>
                  <a:gd name="T5" fmla="*/ 57 h 55"/>
                  <a:gd name="T6" fmla="*/ 56 w 60"/>
                  <a:gd name="T7" fmla="*/ 48 h 55"/>
                  <a:gd name="T8" fmla="*/ 74 w 60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5">
                    <a:moveTo>
                      <a:pt x="57" y="0"/>
                    </a:moveTo>
                    <a:cubicBezTo>
                      <a:pt x="58" y="15"/>
                      <a:pt x="53" y="31"/>
                      <a:pt x="41" y="41"/>
                    </a:cubicBezTo>
                    <a:cubicBezTo>
                      <a:pt x="30" y="51"/>
                      <a:pt x="14" y="53"/>
                      <a:pt x="0" y="50"/>
                    </a:cubicBezTo>
                    <a:cubicBezTo>
                      <a:pt x="14" y="55"/>
                      <a:pt x="31" y="53"/>
                      <a:pt x="43" y="42"/>
                    </a:cubicBezTo>
                    <a:cubicBezTo>
                      <a:pt x="55" y="32"/>
                      <a:pt x="60" y="16"/>
                      <a:pt x="5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F1111"/>
                  </a:gs>
                  <a:gs pos="50000">
                    <a:srgbClr val="D03737"/>
                  </a:gs>
                  <a:gs pos="100000">
                    <a:srgbClr val="3F111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22" name="Freeform 287"/>
              <p:cNvSpPr/>
              <p:nvPr/>
            </p:nvSpPr>
            <p:spPr bwMode="gray">
              <a:xfrm rot="-10756093">
                <a:off x="2947" y="2386"/>
                <a:ext cx="82" cy="67"/>
              </a:xfrm>
              <a:custGeom>
                <a:avLst/>
                <a:gdLst>
                  <a:gd name="T0" fmla="*/ 78 w 63"/>
                  <a:gd name="T1" fmla="*/ 0 h 58"/>
                  <a:gd name="T2" fmla="*/ 56 w 63"/>
                  <a:gd name="T3" fmla="*/ 50 h 58"/>
                  <a:gd name="T4" fmla="*/ 0 w 63"/>
                  <a:gd name="T5" fmla="*/ 61 h 58"/>
                  <a:gd name="T6" fmla="*/ 59 w 63"/>
                  <a:gd name="T7" fmla="*/ 52 h 58"/>
                  <a:gd name="T8" fmla="*/ 78 w 63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58">
                    <a:moveTo>
                      <a:pt x="60" y="0"/>
                    </a:moveTo>
                    <a:cubicBezTo>
                      <a:pt x="61" y="16"/>
                      <a:pt x="56" y="33"/>
                      <a:pt x="43" y="43"/>
                    </a:cubicBezTo>
                    <a:cubicBezTo>
                      <a:pt x="31" y="54"/>
                      <a:pt x="15" y="57"/>
                      <a:pt x="0" y="53"/>
                    </a:cubicBezTo>
                    <a:cubicBezTo>
                      <a:pt x="15" y="58"/>
                      <a:pt x="32" y="55"/>
                      <a:pt x="45" y="45"/>
                    </a:cubicBezTo>
                    <a:cubicBezTo>
                      <a:pt x="58" y="34"/>
                      <a:pt x="63" y="17"/>
                      <a:pt x="6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F1111"/>
                  </a:gs>
                  <a:gs pos="50000">
                    <a:srgbClr val="D03737"/>
                  </a:gs>
                  <a:gs pos="100000">
                    <a:srgbClr val="3F111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23" name="Freeform 288"/>
              <p:cNvSpPr/>
              <p:nvPr/>
            </p:nvSpPr>
            <p:spPr bwMode="gray">
              <a:xfrm rot="-10756093">
                <a:off x="2931" y="2372"/>
                <a:ext cx="76" cy="60"/>
              </a:xfrm>
              <a:custGeom>
                <a:avLst/>
                <a:gdLst>
                  <a:gd name="T0" fmla="*/ 72 w 58"/>
                  <a:gd name="T1" fmla="*/ 0 h 52"/>
                  <a:gd name="T2" fmla="*/ 52 w 58"/>
                  <a:gd name="T3" fmla="*/ 45 h 52"/>
                  <a:gd name="T4" fmla="*/ 0 w 58"/>
                  <a:gd name="T5" fmla="*/ 55 h 52"/>
                  <a:gd name="T6" fmla="*/ 54 w 58"/>
                  <a:gd name="T7" fmla="*/ 46 h 52"/>
                  <a:gd name="T8" fmla="*/ 72 w 58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2">
                    <a:moveTo>
                      <a:pt x="55" y="0"/>
                    </a:moveTo>
                    <a:cubicBezTo>
                      <a:pt x="57" y="15"/>
                      <a:pt x="52" y="29"/>
                      <a:pt x="40" y="39"/>
                    </a:cubicBezTo>
                    <a:cubicBezTo>
                      <a:pt x="29" y="48"/>
                      <a:pt x="14" y="51"/>
                      <a:pt x="0" y="48"/>
                    </a:cubicBezTo>
                    <a:cubicBezTo>
                      <a:pt x="15" y="52"/>
                      <a:pt x="30" y="50"/>
                      <a:pt x="41" y="40"/>
                    </a:cubicBezTo>
                    <a:cubicBezTo>
                      <a:pt x="53" y="30"/>
                      <a:pt x="58" y="15"/>
                      <a:pt x="5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F1111"/>
                  </a:gs>
                  <a:gs pos="50000">
                    <a:srgbClr val="D03737"/>
                  </a:gs>
                  <a:gs pos="100000">
                    <a:srgbClr val="3F111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24" name="Freeform 289"/>
              <p:cNvSpPr/>
              <p:nvPr/>
            </p:nvSpPr>
            <p:spPr bwMode="gray">
              <a:xfrm rot="-10756093">
                <a:off x="2913" y="2349"/>
                <a:ext cx="64" cy="51"/>
              </a:xfrm>
              <a:custGeom>
                <a:avLst/>
                <a:gdLst>
                  <a:gd name="T0" fmla="*/ 61 w 49"/>
                  <a:gd name="T1" fmla="*/ 0 h 44"/>
                  <a:gd name="T2" fmla="*/ 44 w 49"/>
                  <a:gd name="T3" fmla="*/ 38 h 44"/>
                  <a:gd name="T4" fmla="*/ 0 w 49"/>
                  <a:gd name="T5" fmla="*/ 46 h 44"/>
                  <a:gd name="T6" fmla="*/ 46 w 49"/>
                  <a:gd name="T7" fmla="*/ 39 h 44"/>
                  <a:gd name="T8" fmla="*/ 61 w 49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44">
                    <a:moveTo>
                      <a:pt x="47" y="0"/>
                    </a:moveTo>
                    <a:cubicBezTo>
                      <a:pt x="48" y="12"/>
                      <a:pt x="44" y="25"/>
                      <a:pt x="34" y="33"/>
                    </a:cubicBezTo>
                    <a:cubicBezTo>
                      <a:pt x="25" y="41"/>
                      <a:pt x="12" y="43"/>
                      <a:pt x="0" y="40"/>
                    </a:cubicBezTo>
                    <a:cubicBezTo>
                      <a:pt x="12" y="44"/>
                      <a:pt x="25" y="42"/>
                      <a:pt x="35" y="34"/>
                    </a:cubicBezTo>
                    <a:cubicBezTo>
                      <a:pt x="45" y="26"/>
                      <a:pt x="49" y="12"/>
                      <a:pt x="4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F1111"/>
                  </a:gs>
                  <a:gs pos="50000">
                    <a:srgbClr val="D03737"/>
                  </a:gs>
                  <a:gs pos="100000">
                    <a:srgbClr val="3F111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25" name="Freeform 290"/>
              <p:cNvSpPr/>
              <p:nvPr/>
            </p:nvSpPr>
            <p:spPr bwMode="gray">
              <a:xfrm rot="-10756093">
                <a:off x="2918" y="2356"/>
                <a:ext cx="67" cy="54"/>
              </a:xfrm>
              <a:custGeom>
                <a:avLst/>
                <a:gdLst>
                  <a:gd name="T0" fmla="*/ 64 w 51"/>
                  <a:gd name="T1" fmla="*/ 0 h 47"/>
                  <a:gd name="T2" fmla="*/ 46 w 51"/>
                  <a:gd name="T3" fmla="*/ 40 h 47"/>
                  <a:gd name="T4" fmla="*/ 0 w 51"/>
                  <a:gd name="T5" fmla="*/ 48 h 47"/>
                  <a:gd name="T6" fmla="*/ 49 w 51"/>
                  <a:gd name="T7" fmla="*/ 41 h 47"/>
                  <a:gd name="T8" fmla="*/ 64 w 51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47">
                    <a:moveTo>
                      <a:pt x="49" y="0"/>
                    </a:moveTo>
                    <a:cubicBezTo>
                      <a:pt x="50" y="13"/>
                      <a:pt x="46" y="26"/>
                      <a:pt x="35" y="35"/>
                    </a:cubicBezTo>
                    <a:cubicBezTo>
                      <a:pt x="26" y="43"/>
                      <a:pt x="12" y="46"/>
                      <a:pt x="0" y="42"/>
                    </a:cubicBezTo>
                    <a:cubicBezTo>
                      <a:pt x="12" y="47"/>
                      <a:pt x="26" y="45"/>
                      <a:pt x="37" y="36"/>
                    </a:cubicBezTo>
                    <a:cubicBezTo>
                      <a:pt x="47" y="27"/>
                      <a:pt x="51" y="13"/>
                      <a:pt x="4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F1111"/>
                  </a:gs>
                  <a:gs pos="50000">
                    <a:srgbClr val="D03737"/>
                  </a:gs>
                  <a:gs pos="100000">
                    <a:srgbClr val="3F111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26" name="Freeform 291"/>
              <p:cNvSpPr/>
              <p:nvPr/>
            </p:nvSpPr>
            <p:spPr bwMode="gray">
              <a:xfrm rot="-10756093">
                <a:off x="2905" y="2343"/>
                <a:ext cx="61" cy="50"/>
              </a:xfrm>
              <a:custGeom>
                <a:avLst/>
                <a:gdLst>
                  <a:gd name="T0" fmla="*/ 58 w 47"/>
                  <a:gd name="T1" fmla="*/ 0 h 43"/>
                  <a:gd name="T2" fmla="*/ 43 w 47"/>
                  <a:gd name="T3" fmla="*/ 37 h 43"/>
                  <a:gd name="T4" fmla="*/ 0 w 47"/>
                  <a:gd name="T5" fmla="*/ 45 h 43"/>
                  <a:gd name="T6" fmla="*/ 44 w 47"/>
                  <a:gd name="T7" fmla="*/ 38 h 43"/>
                  <a:gd name="T8" fmla="*/ 58 w 47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43">
                    <a:moveTo>
                      <a:pt x="45" y="0"/>
                    </a:moveTo>
                    <a:cubicBezTo>
                      <a:pt x="46" y="12"/>
                      <a:pt x="42" y="24"/>
                      <a:pt x="33" y="32"/>
                    </a:cubicBezTo>
                    <a:cubicBezTo>
                      <a:pt x="24" y="39"/>
                      <a:pt x="12" y="42"/>
                      <a:pt x="0" y="39"/>
                    </a:cubicBezTo>
                    <a:cubicBezTo>
                      <a:pt x="12" y="43"/>
                      <a:pt x="25" y="41"/>
                      <a:pt x="34" y="33"/>
                    </a:cubicBezTo>
                    <a:cubicBezTo>
                      <a:pt x="43" y="25"/>
                      <a:pt x="47" y="12"/>
                      <a:pt x="4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F1111"/>
                  </a:gs>
                  <a:gs pos="50000">
                    <a:srgbClr val="D03737"/>
                  </a:gs>
                  <a:gs pos="100000">
                    <a:srgbClr val="3F111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28" name="Group 139"/>
          <p:cNvGrpSpPr/>
          <p:nvPr/>
        </p:nvGrpSpPr>
        <p:grpSpPr bwMode="auto">
          <a:xfrm>
            <a:off x="6612607" y="3870325"/>
            <a:ext cx="609600" cy="609600"/>
            <a:chOff x="-180" y="2946"/>
            <a:chExt cx="384" cy="384"/>
          </a:xfrm>
        </p:grpSpPr>
        <p:sp>
          <p:nvSpPr>
            <p:cNvPr id="15415" name="Oval 140"/>
            <p:cNvSpPr>
              <a:spLocks noChangeArrowheads="1"/>
            </p:cNvSpPr>
            <p:nvPr/>
          </p:nvSpPr>
          <p:spPr bwMode="auto">
            <a:xfrm>
              <a:off x="-120" y="3006"/>
              <a:ext cx="264" cy="26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6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4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416" name="Oval 141"/>
            <p:cNvSpPr>
              <a:spLocks noChangeArrowheads="1"/>
            </p:cNvSpPr>
            <p:nvPr/>
          </p:nvSpPr>
          <p:spPr bwMode="auto">
            <a:xfrm>
              <a:off x="-44" y="3082"/>
              <a:ext cx="112" cy="112"/>
            </a:xfrm>
            <a:prstGeom prst="ellipse">
              <a:avLst/>
            </a:prstGeom>
            <a:solidFill>
              <a:srgbClr val="6D0303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6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4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417" name="Oval 142"/>
            <p:cNvSpPr>
              <a:spLocks noChangeArrowheads="1"/>
            </p:cNvSpPr>
            <p:nvPr/>
          </p:nvSpPr>
          <p:spPr bwMode="auto">
            <a:xfrm>
              <a:off x="-180" y="2946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6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4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32" name="Group 295"/>
          <p:cNvGrpSpPr/>
          <p:nvPr/>
        </p:nvGrpSpPr>
        <p:grpSpPr bwMode="auto">
          <a:xfrm rot="-6503481">
            <a:off x="6371308" y="1701801"/>
            <a:ext cx="1547813" cy="1592263"/>
            <a:chOff x="2860" y="2298"/>
            <a:chExt cx="975" cy="1003"/>
          </a:xfrm>
        </p:grpSpPr>
        <p:grpSp>
          <p:nvGrpSpPr>
            <p:cNvPr id="15399" name="Group 292"/>
            <p:cNvGrpSpPr/>
            <p:nvPr/>
          </p:nvGrpSpPr>
          <p:grpSpPr bwMode="auto">
            <a:xfrm>
              <a:off x="2900" y="2334"/>
              <a:ext cx="935" cy="967"/>
              <a:chOff x="2900" y="2334"/>
              <a:chExt cx="935" cy="967"/>
            </a:xfrm>
          </p:grpSpPr>
          <p:sp>
            <p:nvSpPr>
              <p:cNvPr id="15410" name="Freeform 277"/>
              <p:cNvSpPr/>
              <p:nvPr/>
            </p:nvSpPr>
            <p:spPr bwMode="gray">
              <a:xfrm rot="-10756093">
                <a:off x="2900" y="2334"/>
                <a:ext cx="476" cy="532"/>
              </a:xfrm>
              <a:custGeom>
                <a:avLst/>
                <a:gdLst>
                  <a:gd name="T0" fmla="*/ 399 w 365"/>
                  <a:gd name="T1" fmla="*/ 375 h 456"/>
                  <a:gd name="T2" fmla="*/ 274 w 365"/>
                  <a:gd name="T3" fmla="*/ 247 h 456"/>
                  <a:gd name="T4" fmla="*/ 30 w 365"/>
                  <a:gd name="T5" fmla="*/ 49 h 456"/>
                  <a:gd name="T6" fmla="*/ 30 w 365"/>
                  <a:gd name="T7" fmla="*/ 100 h 456"/>
                  <a:gd name="T8" fmla="*/ 189 w 365"/>
                  <a:gd name="T9" fmla="*/ 322 h 456"/>
                  <a:gd name="T10" fmla="*/ 310 w 365"/>
                  <a:gd name="T11" fmla="*/ 446 h 456"/>
                  <a:gd name="T12" fmla="*/ 425 w 365"/>
                  <a:gd name="T13" fmla="*/ 526 h 456"/>
                  <a:gd name="T14" fmla="*/ 476 w 365"/>
                  <a:gd name="T15" fmla="*/ 481 h 456"/>
                  <a:gd name="T16" fmla="*/ 399 w 365"/>
                  <a:gd name="T17" fmla="*/ 375 h 4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5" h="456">
                    <a:moveTo>
                      <a:pt x="306" y="321"/>
                    </a:moveTo>
                    <a:cubicBezTo>
                      <a:pt x="210" y="212"/>
                      <a:pt x="210" y="212"/>
                      <a:pt x="210" y="212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2"/>
                      <a:pt x="0" y="0"/>
                      <a:pt x="23" y="86"/>
                    </a:cubicBezTo>
                    <a:cubicBezTo>
                      <a:pt x="145" y="276"/>
                      <a:pt x="145" y="276"/>
                      <a:pt x="145" y="276"/>
                    </a:cubicBezTo>
                    <a:cubicBezTo>
                      <a:pt x="238" y="382"/>
                      <a:pt x="238" y="382"/>
                      <a:pt x="238" y="382"/>
                    </a:cubicBezTo>
                    <a:cubicBezTo>
                      <a:pt x="326" y="451"/>
                      <a:pt x="326" y="451"/>
                      <a:pt x="326" y="451"/>
                    </a:cubicBezTo>
                    <a:cubicBezTo>
                      <a:pt x="326" y="451"/>
                      <a:pt x="364" y="456"/>
                      <a:pt x="365" y="412"/>
                    </a:cubicBezTo>
                    <a:lnTo>
                      <a:pt x="306" y="32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B0505"/>
                  </a:gs>
                  <a:gs pos="100000">
                    <a:srgbClr val="4F020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vert="eaVert"/>
              <a:lstStyle/>
              <a:p>
                <a:endParaRPr lang="zh-CN" altLang="en-US"/>
              </a:p>
            </p:txBody>
          </p:sp>
          <p:sp>
            <p:nvSpPr>
              <p:cNvPr id="15411" name="Freeform 278"/>
              <p:cNvSpPr/>
              <p:nvPr/>
            </p:nvSpPr>
            <p:spPr bwMode="gray">
              <a:xfrm rot="-10756093">
                <a:off x="3181" y="2543"/>
                <a:ext cx="654" cy="446"/>
              </a:xfrm>
              <a:custGeom>
                <a:avLst/>
                <a:gdLst>
                  <a:gd name="T0" fmla="*/ 262 w 501"/>
                  <a:gd name="T1" fmla="*/ 0 h 383"/>
                  <a:gd name="T2" fmla="*/ 35 w 501"/>
                  <a:gd name="T3" fmla="*/ 58 h 383"/>
                  <a:gd name="T4" fmla="*/ 563 w 501"/>
                  <a:gd name="T5" fmla="*/ 446 h 383"/>
                  <a:gd name="T6" fmla="*/ 654 w 501"/>
                  <a:gd name="T7" fmla="*/ 369 h 383"/>
                  <a:gd name="T8" fmla="*/ 262 w 501"/>
                  <a:gd name="T9" fmla="*/ 0 h 3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1" h="383">
                    <a:moveTo>
                      <a:pt x="201" y="0"/>
                    </a:moveTo>
                    <a:cubicBezTo>
                      <a:pt x="201" y="0"/>
                      <a:pt x="36" y="6"/>
                      <a:pt x="27" y="50"/>
                    </a:cubicBezTo>
                    <a:cubicBezTo>
                      <a:pt x="0" y="179"/>
                      <a:pt x="431" y="383"/>
                      <a:pt x="431" y="383"/>
                    </a:cubicBezTo>
                    <a:cubicBezTo>
                      <a:pt x="501" y="317"/>
                      <a:pt x="501" y="317"/>
                      <a:pt x="501" y="317"/>
                    </a:cubicBez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AB050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vert="eaVert"/>
              <a:lstStyle/>
              <a:p>
                <a:endParaRPr lang="zh-CN" altLang="en-US"/>
              </a:p>
            </p:txBody>
          </p:sp>
          <p:sp>
            <p:nvSpPr>
              <p:cNvPr id="15412" name="Freeform 279"/>
              <p:cNvSpPr/>
              <p:nvPr/>
            </p:nvSpPr>
            <p:spPr bwMode="gray">
              <a:xfrm rot="-10756093">
                <a:off x="3070" y="2619"/>
                <a:ext cx="499" cy="682"/>
              </a:xfrm>
              <a:custGeom>
                <a:avLst/>
                <a:gdLst>
                  <a:gd name="T0" fmla="*/ 164 w 383"/>
                  <a:gd name="T1" fmla="*/ 6 h 586"/>
                  <a:gd name="T2" fmla="*/ 0 w 383"/>
                  <a:gd name="T3" fmla="*/ 313 h 586"/>
                  <a:gd name="T4" fmla="*/ 391 w 383"/>
                  <a:gd name="T5" fmla="*/ 682 h 586"/>
                  <a:gd name="T6" fmla="*/ 499 w 383"/>
                  <a:gd name="T7" fmla="*/ 514 h 586"/>
                  <a:gd name="T8" fmla="*/ 164 w 383"/>
                  <a:gd name="T9" fmla="*/ 6 h 5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3" h="586">
                    <a:moveTo>
                      <a:pt x="126" y="5"/>
                    </a:moveTo>
                    <a:cubicBezTo>
                      <a:pt x="53" y="8"/>
                      <a:pt x="0" y="269"/>
                      <a:pt x="0" y="269"/>
                    </a:cubicBezTo>
                    <a:cubicBezTo>
                      <a:pt x="300" y="586"/>
                      <a:pt x="300" y="586"/>
                      <a:pt x="300" y="586"/>
                    </a:cubicBezTo>
                    <a:cubicBezTo>
                      <a:pt x="383" y="442"/>
                      <a:pt x="383" y="442"/>
                      <a:pt x="383" y="442"/>
                    </a:cubicBezTo>
                    <a:cubicBezTo>
                      <a:pt x="383" y="442"/>
                      <a:pt x="252" y="0"/>
                      <a:pt x="126" y="5"/>
                    </a:cubicBezTo>
                    <a:close/>
                  </a:path>
                </a:pathLst>
              </a:custGeom>
              <a:solidFill>
                <a:srgbClr val="AB050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vert="eaVert"/>
              <a:lstStyle/>
              <a:p>
                <a:endParaRPr lang="zh-CN" altLang="en-US"/>
              </a:p>
            </p:txBody>
          </p:sp>
          <p:sp>
            <p:nvSpPr>
              <p:cNvPr id="15413" name="Freeform 280"/>
              <p:cNvSpPr/>
              <p:nvPr/>
            </p:nvSpPr>
            <p:spPr bwMode="gray">
              <a:xfrm rot="-10756093">
                <a:off x="3183" y="2446"/>
                <a:ext cx="391" cy="542"/>
              </a:xfrm>
              <a:custGeom>
                <a:avLst/>
                <a:gdLst>
                  <a:gd name="T0" fmla="*/ 0 w 300"/>
                  <a:gd name="T1" fmla="*/ 0 h 466"/>
                  <a:gd name="T2" fmla="*/ 52 w 300"/>
                  <a:gd name="T3" fmla="*/ 326 h 466"/>
                  <a:gd name="T4" fmla="*/ 351 w 300"/>
                  <a:gd name="T5" fmla="*/ 542 h 466"/>
                  <a:gd name="T6" fmla="*/ 391 w 300"/>
                  <a:gd name="T7" fmla="*/ 369 h 466"/>
                  <a:gd name="T8" fmla="*/ 0 w 300"/>
                  <a:gd name="T9" fmla="*/ 0 h 4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0" h="466">
                    <a:moveTo>
                      <a:pt x="0" y="0"/>
                    </a:moveTo>
                    <a:cubicBezTo>
                      <a:pt x="0" y="0"/>
                      <a:pt x="5" y="219"/>
                      <a:pt x="40" y="280"/>
                    </a:cubicBezTo>
                    <a:cubicBezTo>
                      <a:pt x="77" y="344"/>
                      <a:pt x="269" y="466"/>
                      <a:pt x="269" y="466"/>
                    </a:cubicBezTo>
                    <a:cubicBezTo>
                      <a:pt x="300" y="317"/>
                      <a:pt x="300" y="317"/>
                      <a:pt x="300" y="317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40505"/>
                  </a:gs>
                  <a:gs pos="100000">
                    <a:srgbClr val="5B020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14" name="Freeform 281"/>
              <p:cNvSpPr/>
              <p:nvPr/>
            </p:nvSpPr>
            <p:spPr bwMode="gray">
              <a:xfrm rot="-10756093">
                <a:off x="3006" y="2617"/>
                <a:ext cx="566" cy="413"/>
              </a:xfrm>
              <a:custGeom>
                <a:avLst/>
                <a:gdLst>
                  <a:gd name="T0" fmla="*/ 0 w 435"/>
                  <a:gd name="T1" fmla="*/ 43 h 354"/>
                  <a:gd name="T2" fmla="*/ 363 w 435"/>
                  <a:gd name="T3" fmla="*/ 41 h 354"/>
                  <a:gd name="T4" fmla="*/ 566 w 435"/>
                  <a:gd name="T5" fmla="*/ 350 h 354"/>
                  <a:gd name="T6" fmla="*/ 390 w 435"/>
                  <a:gd name="T7" fmla="*/ 413 h 354"/>
                  <a:gd name="T8" fmla="*/ 0 w 435"/>
                  <a:gd name="T9" fmla="*/ 43 h 3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5" h="354">
                    <a:moveTo>
                      <a:pt x="0" y="37"/>
                    </a:moveTo>
                    <a:cubicBezTo>
                      <a:pt x="0" y="37"/>
                      <a:pt x="219" y="0"/>
                      <a:pt x="279" y="35"/>
                    </a:cubicBezTo>
                    <a:cubicBezTo>
                      <a:pt x="346" y="73"/>
                      <a:pt x="435" y="300"/>
                      <a:pt x="435" y="300"/>
                    </a:cubicBezTo>
                    <a:cubicBezTo>
                      <a:pt x="300" y="354"/>
                      <a:pt x="300" y="354"/>
                      <a:pt x="300" y="354"/>
                    </a:cubicBezTo>
                    <a:lnTo>
                      <a:pt x="0" y="3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D0303"/>
                  </a:gs>
                  <a:gs pos="100000">
                    <a:srgbClr val="32010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vert="eaVert"/>
              <a:lstStyle/>
              <a:p>
                <a:endParaRPr lang="zh-CN" altLang="en-US"/>
              </a:p>
            </p:txBody>
          </p:sp>
        </p:grpSp>
        <p:grpSp>
          <p:nvGrpSpPr>
            <p:cNvPr id="15400" name="Group 294"/>
            <p:cNvGrpSpPr/>
            <p:nvPr/>
          </p:nvGrpSpPr>
          <p:grpSpPr bwMode="auto">
            <a:xfrm>
              <a:off x="2860" y="2298"/>
              <a:ext cx="176" cy="164"/>
              <a:chOff x="2860" y="2298"/>
              <a:chExt cx="176" cy="164"/>
            </a:xfrm>
          </p:grpSpPr>
          <p:sp>
            <p:nvSpPr>
              <p:cNvPr id="15408" name="Freeform 283"/>
              <p:cNvSpPr/>
              <p:nvPr/>
            </p:nvSpPr>
            <p:spPr bwMode="gray">
              <a:xfrm rot="-10756093">
                <a:off x="2860" y="2298"/>
                <a:ext cx="80" cy="79"/>
              </a:xfrm>
              <a:custGeom>
                <a:avLst/>
                <a:gdLst>
                  <a:gd name="T0" fmla="*/ 80 w 61"/>
                  <a:gd name="T1" fmla="*/ 79 h 68"/>
                  <a:gd name="T2" fmla="*/ 4 w 61"/>
                  <a:gd name="T3" fmla="*/ 19 h 68"/>
                  <a:gd name="T4" fmla="*/ 0 w 61"/>
                  <a:gd name="T5" fmla="*/ 15 h 68"/>
                  <a:gd name="T6" fmla="*/ 10 w 61"/>
                  <a:gd name="T7" fmla="*/ 0 h 68"/>
                  <a:gd name="T8" fmla="*/ 13 w 61"/>
                  <a:gd name="T9" fmla="*/ 3 h 68"/>
                  <a:gd name="T10" fmla="*/ 80 w 61"/>
                  <a:gd name="T11" fmla="*/ 78 h 68"/>
                  <a:gd name="T12" fmla="*/ 80 w 61"/>
                  <a:gd name="T13" fmla="*/ 79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68">
                    <a:moveTo>
                      <a:pt x="61" y="68"/>
                    </a:moveTo>
                    <a:cubicBezTo>
                      <a:pt x="3" y="16"/>
                      <a:pt x="3" y="16"/>
                      <a:pt x="3" y="1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4" y="4"/>
                      <a:pt x="8" y="0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61" y="67"/>
                      <a:pt x="61" y="67"/>
                      <a:pt x="61" y="67"/>
                    </a:cubicBezTo>
                    <a:lnTo>
                      <a:pt x="61" y="6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66666"/>
                  </a:gs>
                  <a:gs pos="100000">
                    <a:srgbClr val="DDDDDD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09" name="Freeform 284"/>
              <p:cNvSpPr/>
              <p:nvPr/>
            </p:nvSpPr>
            <p:spPr bwMode="gray">
              <a:xfrm rot="-10756093">
                <a:off x="2899" y="2331"/>
                <a:ext cx="137" cy="131"/>
              </a:xfrm>
              <a:custGeom>
                <a:avLst/>
                <a:gdLst>
                  <a:gd name="T0" fmla="*/ 78 w 106"/>
                  <a:gd name="T1" fmla="*/ 0 h 113"/>
                  <a:gd name="T2" fmla="*/ 53 w 106"/>
                  <a:gd name="T3" fmla="*/ 48 h 113"/>
                  <a:gd name="T4" fmla="*/ 0 w 106"/>
                  <a:gd name="T5" fmla="*/ 65 h 113"/>
                  <a:gd name="T6" fmla="*/ 83 w 106"/>
                  <a:gd name="T7" fmla="*/ 123 h 113"/>
                  <a:gd name="T8" fmla="*/ 133 w 106"/>
                  <a:gd name="T9" fmla="*/ 78 h 113"/>
                  <a:gd name="T10" fmla="*/ 78 w 106"/>
                  <a:gd name="T11" fmla="*/ 0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6" h="113">
                    <a:moveTo>
                      <a:pt x="60" y="0"/>
                    </a:moveTo>
                    <a:cubicBezTo>
                      <a:pt x="60" y="0"/>
                      <a:pt x="62" y="20"/>
                      <a:pt x="41" y="41"/>
                    </a:cubicBezTo>
                    <a:cubicBezTo>
                      <a:pt x="17" y="63"/>
                      <a:pt x="0" y="56"/>
                      <a:pt x="0" y="56"/>
                    </a:cubicBezTo>
                    <a:cubicBezTo>
                      <a:pt x="64" y="106"/>
                      <a:pt x="64" y="106"/>
                      <a:pt x="64" y="106"/>
                    </a:cubicBezTo>
                    <a:cubicBezTo>
                      <a:pt x="64" y="106"/>
                      <a:pt x="106" y="113"/>
                      <a:pt x="103" y="67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100000">
                    <a:srgbClr val="FEA501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vert="eaVert"/>
              <a:lstStyle/>
              <a:p>
                <a:endParaRPr lang="zh-CN" altLang="en-US"/>
              </a:p>
            </p:txBody>
          </p:sp>
        </p:grpSp>
        <p:grpSp>
          <p:nvGrpSpPr>
            <p:cNvPr id="15401" name="Group 293"/>
            <p:cNvGrpSpPr/>
            <p:nvPr/>
          </p:nvGrpSpPr>
          <p:grpSpPr bwMode="auto">
            <a:xfrm>
              <a:off x="2905" y="2343"/>
              <a:ext cx="124" cy="110"/>
              <a:chOff x="2905" y="2343"/>
              <a:chExt cx="124" cy="110"/>
            </a:xfrm>
          </p:grpSpPr>
          <p:sp>
            <p:nvSpPr>
              <p:cNvPr id="15402" name="Freeform 286"/>
              <p:cNvSpPr/>
              <p:nvPr/>
            </p:nvSpPr>
            <p:spPr bwMode="gray">
              <a:xfrm rot="-10756093">
                <a:off x="2939" y="2378"/>
                <a:ext cx="78" cy="63"/>
              </a:xfrm>
              <a:custGeom>
                <a:avLst/>
                <a:gdLst>
                  <a:gd name="T0" fmla="*/ 74 w 60"/>
                  <a:gd name="T1" fmla="*/ 0 h 55"/>
                  <a:gd name="T2" fmla="*/ 53 w 60"/>
                  <a:gd name="T3" fmla="*/ 47 h 55"/>
                  <a:gd name="T4" fmla="*/ 0 w 60"/>
                  <a:gd name="T5" fmla="*/ 57 h 55"/>
                  <a:gd name="T6" fmla="*/ 56 w 60"/>
                  <a:gd name="T7" fmla="*/ 48 h 55"/>
                  <a:gd name="T8" fmla="*/ 74 w 60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5">
                    <a:moveTo>
                      <a:pt x="57" y="0"/>
                    </a:moveTo>
                    <a:cubicBezTo>
                      <a:pt x="58" y="15"/>
                      <a:pt x="53" y="31"/>
                      <a:pt x="41" y="41"/>
                    </a:cubicBezTo>
                    <a:cubicBezTo>
                      <a:pt x="30" y="51"/>
                      <a:pt x="14" y="53"/>
                      <a:pt x="0" y="50"/>
                    </a:cubicBezTo>
                    <a:cubicBezTo>
                      <a:pt x="14" y="55"/>
                      <a:pt x="31" y="53"/>
                      <a:pt x="43" y="42"/>
                    </a:cubicBezTo>
                    <a:cubicBezTo>
                      <a:pt x="55" y="32"/>
                      <a:pt x="60" y="16"/>
                      <a:pt x="5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F1111"/>
                  </a:gs>
                  <a:gs pos="50000">
                    <a:srgbClr val="D03737"/>
                  </a:gs>
                  <a:gs pos="100000">
                    <a:srgbClr val="3F111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03" name="Freeform 287"/>
              <p:cNvSpPr/>
              <p:nvPr/>
            </p:nvSpPr>
            <p:spPr bwMode="gray">
              <a:xfrm rot="-10756093">
                <a:off x="2947" y="2386"/>
                <a:ext cx="82" cy="67"/>
              </a:xfrm>
              <a:custGeom>
                <a:avLst/>
                <a:gdLst>
                  <a:gd name="T0" fmla="*/ 78 w 63"/>
                  <a:gd name="T1" fmla="*/ 0 h 58"/>
                  <a:gd name="T2" fmla="*/ 56 w 63"/>
                  <a:gd name="T3" fmla="*/ 50 h 58"/>
                  <a:gd name="T4" fmla="*/ 0 w 63"/>
                  <a:gd name="T5" fmla="*/ 61 h 58"/>
                  <a:gd name="T6" fmla="*/ 59 w 63"/>
                  <a:gd name="T7" fmla="*/ 52 h 58"/>
                  <a:gd name="T8" fmla="*/ 78 w 63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58">
                    <a:moveTo>
                      <a:pt x="60" y="0"/>
                    </a:moveTo>
                    <a:cubicBezTo>
                      <a:pt x="61" y="16"/>
                      <a:pt x="56" y="33"/>
                      <a:pt x="43" y="43"/>
                    </a:cubicBezTo>
                    <a:cubicBezTo>
                      <a:pt x="31" y="54"/>
                      <a:pt x="15" y="57"/>
                      <a:pt x="0" y="53"/>
                    </a:cubicBezTo>
                    <a:cubicBezTo>
                      <a:pt x="15" y="58"/>
                      <a:pt x="32" y="55"/>
                      <a:pt x="45" y="45"/>
                    </a:cubicBezTo>
                    <a:cubicBezTo>
                      <a:pt x="58" y="34"/>
                      <a:pt x="63" y="17"/>
                      <a:pt x="6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F1111"/>
                  </a:gs>
                  <a:gs pos="50000">
                    <a:srgbClr val="D03737"/>
                  </a:gs>
                  <a:gs pos="100000">
                    <a:srgbClr val="3F111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04" name="Freeform 288"/>
              <p:cNvSpPr/>
              <p:nvPr/>
            </p:nvSpPr>
            <p:spPr bwMode="gray">
              <a:xfrm rot="-10756093">
                <a:off x="2931" y="2372"/>
                <a:ext cx="76" cy="60"/>
              </a:xfrm>
              <a:custGeom>
                <a:avLst/>
                <a:gdLst>
                  <a:gd name="T0" fmla="*/ 72 w 58"/>
                  <a:gd name="T1" fmla="*/ 0 h 52"/>
                  <a:gd name="T2" fmla="*/ 52 w 58"/>
                  <a:gd name="T3" fmla="*/ 45 h 52"/>
                  <a:gd name="T4" fmla="*/ 0 w 58"/>
                  <a:gd name="T5" fmla="*/ 55 h 52"/>
                  <a:gd name="T6" fmla="*/ 54 w 58"/>
                  <a:gd name="T7" fmla="*/ 46 h 52"/>
                  <a:gd name="T8" fmla="*/ 72 w 58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2">
                    <a:moveTo>
                      <a:pt x="55" y="0"/>
                    </a:moveTo>
                    <a:cubicBezTo>
                      <a:pt x="57" y="15"/>
                      <a:pt x="52" y="29"/>
                      <a:pt x="40" y="39"/>
                    </a:cubicBezTo>
                    <a:cubicBezTo>
                      <a:pt x="29" y="48"/>
                      <a:pt x="14" y="51"/>
                      <a:pt x="0" y="48"/>
                    </a:cubicBezTo>
                    <a:cubicBezTo>
                      <a:pt x="15" y="52"/>
                      <a:pt x="30" y="50"/>
                      <a:pt x="41" y="40"/>
                    </a:cubicBezTo>
                    <a:cubicBezTo>
                      <a:pt x="53" y="30"/>
                      <a:pt x="58" y="15"/>
                      <a:pt x="5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F1111"/>
                  </a:gs>
                  <a:gs pos="50000">
                    <a:srgbClr val="D03737"/>
                  </a:gs>
                  <a:gs pos="100000">
                    <a:srgbClr val="3F111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05" name="Freeform 289"/>
              <p:cNvSpPr/>
              <p:nvPr/>
            </p:nvSpPr>
            <p:spPr bwMode="gray">
              <a:xfrm rot="-10756093">
                <a:off x="2913" y="2349"/>
                <a:ext cx="64" cy="51"/>
              </a:xfrm>
              <a:custGeom>
                <a:avLst/>
                <a:gdLst>
                  <a:gd name="T0" fmla="*/ 61 w 49"/>
                  <a:gd name="T1" fmla="*/ 0 h 44"/>
                  <a:gd name="T2" fmla="*/ 44 w 49"/>
                  <a:gd name="T3" fmla="*/ 38 h 44"/>
                  <a:gd name="T4" fmla="*/ 0 w 49"/>
                  <a:gd name="T5" fmla="*/ 46 h 44"/>
                  <a:gd name="T6" fmla="*/ 46 w 49"/>
                  <a:gd name="T7" fmla="*/ 39 h 44"/>
                  <a:gd name="T8" fmla="*/ 61 w 49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44">
                    <a:moveTo>
                      <a:pt x="47" y="0"/>
                    </a:moveTo>
                    <a:cubicBezTo>
                      <a:pt x="48" y="12"/>
                      <a:pt x="44" y="25"/>
                      <a:pt x="34" y="33"/>
                    </a:cubicBezTo>
                    <a:cubicBezTo>
                      <a:pt x="25" y="41"/>
                      <a:pt x="12" y="43"/>
                      <a:pt x="0" y="40"/>
                    </a:cubicBezTo>
                    <a:cubicBezTo>
                      <a:pt x="12" y="44"/>
                      <a:pt x="25" y="42"/>
                      <a:pt x="35" y="34"/>
                    </a:cubicBezTo>
                    <a:cubicBezTo>
                      <a:pt x="45" y="26"/>
                      <a:pt x="49" y="12"/>
                      <a:pt x="4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F1111"/>
                  </a:gs>
                  <a:gs pos="50000">
                    <a:srgbClr val="D03737"/>
                  </a:gs>
                  <a:gs pos="100000">
                    <a:srgbClr val="3F111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06" name="Freeform 290"/>
              <p:cNvSpPr/>
              <p:nvPr/>
            </p:nvSpPr>
            <p:spPr bwMode="gray">
              <a:xfrm rot="-10756093">
                <a:off x="2918" y="2356"/>
                <a:ext cx="67" cy="54"/>
              </a:xfrm>
              <a:custGeom>
                <a:avLst/>
                <a:gdLst>
                  <a:gd name="T0" fmla="*/ 64 w 51"/>
                  <a:gd name="T1" fmla="*/ 0 h 47"/>
                  <a:gd name="T2" fmla="*/ 46 w 51"/>
                  <a:gd name="T3" fmla="*/ 40 h 47"/>
                  <a:gd name="T4" fmla="*/ 0 w 51"/>
                  <a:gd name="T5" fmla="*/ 48 h 47"/>
                  <a:gd name="T6" fmla="*/ 49 w 51"/>
                  <a:gd name="T7" fmla="*/ 41 h 47"/>
                  <a:gd name="T8" fmla="*/ 64 w 51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47">
                    <a:moveTo>
                      <a:pt x="49" y="0"/>
                    </a:moveTo>
                    <a:cubicBezTo>
                      <a:pt x="50" y="13"/>
                      <a:pt x="46" y="26"/>
                      <a:pt x="35" y="35"/>
                    </a:cubicBezTo>
                    <a:cubicBezTo>
                      <a:pt x="26" y="43"/>
                      <a:pt x="12" y="46"/>
                      <a:pt x="0" y="42"/>
                    </a:cubicBezTo>
                    <a:cubicBezTo>
                      <a:pt x="12" y="47"/>
                      <a:pt x="26" y="45"/>
                      <a:pt x="37" y="36"/>
                    </a:cubicBezTo>
                    <a:cubicBezTo>
                      <a:pt x="47" y="27"/>
                      <a:pt x="51" y="13"/>
                      <a:pt x="4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F1111"/>
                  </a:gs>
                  <a:gs pos="50000">
                    <a:srgbClr val="D03737"/>
                  </a:gs>
                  <a:gs pos="100000">
                    <a:srgbClr val="3F111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07" name="Freeform 291"/>
              <p:cNvSpPr/>
              <p:nvPr/>
            </p:nvSpPr>
            <p:spPr bwMode="gray">
              <a:xfrm rot="-10756093">
                <a:off x="2905" y="2343"/>
                <a:ext cx="61" cy="50"/>
              </a:xfrm>
              <a:custGeom>
                <a:avLst/>
                <a:gdLst>
                  <a:gd name="T0" fmla="*/ 58 w 47"/>
                  <a:gd name="T1" fmla="*/ 0 h 43"/>
                  <a:gd name="T2" fmla="*/ 43 w 47"/>
                  <a:gd name="T3" fmla="*/ 37 h 43"/>
                  <a:gd name="T4" fmla="*/ 0 w 47"/>
                  <a:gd name="T5" fmla="*/ 45 h 43"/>
                  <a:gd name="T6" fmla="*/ 44 w 47"/>
                  <a:gd name="T7" fmla="*/ 38 h 43"/>
                  <a:gd name="T8" fmla="*/ 58 w 47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43">
                    <a:moveTo>
                      <a:pt x="45" y="0"/>
                    </a:moveTo>
                    <a:cubicBezTo>
                      <a:pt x="46" y="12"/>
                      <a:pt x="42" y="24"/>
                      <a:pt x="33" y="32"/>
                    </a:cubicBezTo>
                    <a:cubicBezTo>
                      <a:pt x="24" y="39"/>
                      <a:pt x="12" y="42"/>
                      <a:pt x="0" y="39"/>
                    </a:cubicBezTo>
                    <a:cubicBezTo>
                      <a:pt x="12" y="43"/>
                      <a:pt x="25" y="41"/>
                      <a:pt x="34" y="33"/>
                    </a:cubicBezTo>
                    <a:cubicBezTo>
                      <a:pt x="43" y="25"/>
                      <a:pt x="47" y="12"/>
                      <a:pt x="4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F1111"/>
                  </a:gs>
                  <a:gs pos="50000">
                    <a:srgbClr val="D03737"/>
                  </a:gs>
                  <a:gs pos="100000">
                    <a:srgbClr val="3F111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49" name="Group 135"/>
          <p:cNvGrpSpPr/>
          <p:nvPr/>
        </p:nvGrpSpPr>
        <p:grpSpPr bwMode="auto">
          <a:xfrm rot="10115356">
            <a:off x="5991895" y="3868738"/>
            <a:ext cx="609600" cy="609600"/>
            <a:chOff x="-180" y="2946"/>
            <a:chExt cx="384" cy="384"/>
          </a:xfrm>
        </p:grpSpPr>
        <p:sp>
          <p:nvSpPr>
            <p:cNvPr id="15396" name="Oval 136"/>
            <p:cNvSpPr>
              <a:spLocks noChangeArrowheads="1"/>
            </p:cNvSpPr>
            <p:nvPr/>
          </p:nvSpPr>
          <p:spPr bwMode="auto">
            <a:xfrm>
              <a:off x="-120" y="3006"/>
              <a:ext cx="264" cy="26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6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4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397" name="Oval 137"/>
            <p:cNvSpPr>
              <a:spLocks noChangeArrowheads="1"/>
            </p:cNvSpPr>
            <p:nvPr/>
          </p:nvSpPr>
          <p:spPr bwMode="auto">
            <a:xfrm>
              <a:off x="-44" y="3082"/>
              <a:ext cx="112" cy="112"/>
            </a:xfrm>
            <a:prstGeom prst="ellipse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6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4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398" name="Oval 138"/>
            <p:cNvSpPr>
              <a:spLocks noChangeArrowheads="1"/>
            </p:cNvSpPr>
            <p:nvPr/>
          </p:nvSpPr>
          <p:spPr bwMode="auto">
            <a:xfrm>
              <a:off x="-180" y="2946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6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4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53" name="Group 257"/>
          <p:cNvGrpSpPr/>
          <p:nvPr/>
        </p:nvGrpSpPr>
        <p:grpSpPr bwMode="auto">
          <a:xfrm rot="8665492">
            <a:off x="4828258" y="4352925"/>
            <a:ext cx="1846263" cy="1365250"/>
            <a:chOff x="3295" y="1211"/>
            <a:chExt cx="1163" cy="860"/>
          </a:xfrm>
        </p:grpSpPr>
        <p:grpSp>
          <p:nvGrpSpPr>
            <p:cNvPr id="15380" name="Group 254"/>
            <p:cNvGrpSpPr/>
            <p:nvPr/>
          </p:nvGrpSpPr>
          <p:grpSpPr bwMode="auto">
            <a:xfrm>
              <a:off x="3420" y="1211"/>
              <a:ext cx="1038" cy="860"/>
              <a:chOff x="3420" y="1211"/>
              <a:chExt cx="1038" cy="860"/>
            </a:xfrm>
          </p:grpSpPr>
          <p:sp>
            <p:nvSpPr>
              <p:cNvPr id="15391" name="Freeform 239"/>
              <p:cNvSpPr/>
              <p:nvPr/>
            </p:nvSpPr>
            <p:spPr bwMode="gray">
              <a:xfrm rot="7223090">
                <a:off x="3448" y="1520"/>
                <a:ext cx="491" cy="548"/>
              </a:xfrm>
              <a:custGeom>
                <a:avLst/>
                <a:gdLst>
                  <a:gd name="T0" fmla="*/ 412 w 365"/>
                  <a:gd name="T1" fmla="*/ 386 h 456"/>
                  <a:gd name="T2" fmla="*/ 282 w 365"/>
                  <a:gd name="T3" fmla="*/ 255 h 456"/>
                  <a:gd name="T4" fmla="*/ 31 w 365"/>
                  <a:gd name="T5" fmla="*/ 50 h 456"/>
                  <a:gd name="T6" fmla="*/ 31 w 365"/>
                  <a:gd name="T7" fmla="*/ 103 h 456"/>
                  <a:gd name="T8" fmla="*/ 195 w 365"/>
                  <a:gd name="T9" fmla="*/ 332 h 456"/>
                  <a:gd name="T10" fmla="*/ 320 w 365"/>
                  <a:gd name="T11" fmla="*/ 459 h 456"/>
                  <a:gd name="T12" fmla="*/ 439 w 365"/>
                  <a:gd name="T13" fmla="*/ 542 h 456"/>
                  <a:gd name="T14" fmla="*/ 491 w 365"/>
                  <a:gd name="T15" fmla="*/ 495 h 456"/>
                  <a:gd name="T16" fmla="*/ 412 w 365"/>
                  <a:gd name="T17" fmla="*/ 386 h 4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5" h="456">
                    <a:moveTo>
                      <a:pt x="306" y="321"/>
                    </a:moveTo>
                    <a:cubicBezTo>
                      <a:pt x="210" y="212"/>
                      <a:pt x="210" y="212"/>
                      <a:pt x="210" y="212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2"/>
                      <a:pt x="0" y="0"/>
                      <a:pt x="23" y="86"/>
                    </a:cubicBezTo>
                    <a:cubicBezTo>
                      <a:pt x="145" y="276"/>
                      <a:pt x="145" y="276"/>
                      <a:pt x="145" y="276"/>
                    </a:cubicBezTo>
                    <a:cubicBezTo>
                      <a:pt x="238" y="382"/>
                      <a:pt x="238" y="382"/>
                      <a:pt x="238" y="382"/>
                    </a:cubicBezTo>
                    <a:cubicBezTo>
                      <a:pt x="326" y="451"/>
                      <a:pt x="326" y="451"/>
                      <a:pt x="326" y="451"/>
                    </a:cubicBezTo>
                    <a:cubicBezTo>
                      <a:pt x="326" y="451"/>
                      <a:pt x="364" y="456"/>
                      <a:pt x="365" y="412"/>
                    </a:cubicBezTo>
                    <a:lnTo>
                      <a:pt x="306" y="32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60B"/>
                  </a:gs>
                  <a:gs pos="100000">
                    <a:srgbClr val="0061B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92" name="Freeform 240"/>
              <p:cNvSpPr/>
              <p:nvPr/>
            </p:nvSpPr>
            <p:spPr bwMode="gray">
              <a:xfrm rot="7223090">
                <a:off x="3694" y="1318"/>
                <a:ext cx="674" cy="459"/>
              </a:xfrm>
              <a:custGeom>
                <a:avLst/>
                <a:gdLst>
                  <a:gd name="T0" fmla="*/ 270 w 501"/>
                  <a:gd name="T1" fmla="*/ 0 h 383"/>
                  <a:gd name="T2" fmla="*/ 36 w 501"/>
                  <a:gd name="T3" fmla="*/ 60 h 383"/>
                  <a:gd name="T4" fmla="*/ 580 w 501"/>
                  <a:gd name="T5" fmla="*/ 459 h 383"/>
                  <a:gd name="T6" fmla="*/ 674 w 501"/>
                  <a:gd name="T7" fmla="*/ 380 h 383"/>
                  <a:gd name="T8" fmla="*/ 270 w 501"/>
                  <a:gd name="T9" fmla="*/ 0 h 3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1" h="383">
                    <a:moveTo>
                      <a:pt x="201" y="0"/>
                    </a:moveTo>
                    <a:cubicBezTo>
                      <a:pt x="201" y="0"/>
                      <a:pt x="36" y="6"/>
                      <a:pt x="27" y="50"/>
                    </a:cubicBezTo>
                    <a:cubicBezTo>
                      <a:pt x="0" y="179"/>
                      <a:pt x="431" y="383"/>
                      <a:pt x="431" y="383"/>
                    </a:cubicBezTo>
                    <a:cubicBezTo>
                      <a:pt x="501" y="317"/>
                      <a:pt x="501" y="317"/>
                      <a:pt x="501" y="317"/>
                    </a:cubicBezTo>
                    <a:lnTo>
                      <a:pt x="20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9A2E1"/>
                  </a:gs>
                  <a:gs pos="100000">
                    <a:srgbClr val="A4C6E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93" name="Freeform 241"/>
              <p:cNvSpPr/>
              <p:nvPr/>
            </p:nvSpPr>
            <p:spPr bwMode="gray">
              <a:xfrm rot="7223090">
                <a:off x="3849" y="1463"/>
                <a:ext cx="515" cy="702"/>
              </a:xfrm>
              <a:custGeom>
                <a:avLst/>
                <a:gdLst>
                  <a:gd name="T0" fmla="*/ 169 w 383"/>
                  <a:gd name="T1" fmla="*/ 6 h 586"/>
                  <a:gd name="T2" fmla="*/ 0 w 383"/>
                  <a:gd name="T3" fmla="*/ 322 h 586"/>
                  <a:gd name="T4" fmla="*/ 403 w 383"/>
                  <a:gd name="T5" fmla="*/ 702 h 586"/>
                  <a:gd name="T6" fmla="*/ 515 w 383"/>
                  <a:gd name="T7" fmla="*/ 529 h 586"/>
                  <a:gd name="T8" fmla="*/ 169 w 383"/>
                  <a:gd name="T9" fmla="*/ 6 h 5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3" h="586">
                    <a:moveTo>
                      <a:pt x="126" y="5"/>
                    </a:moveTo>
                    <a:cubicBezTo>
                      <a:pt x="53" y="8"/>
                      <a:pt x="0" y="269"/>
                      <a:pt x="0" y="269"/>
                    </a:cubicBezTo>
                    <a:cubicBezTo>
                      <a:pt x="300" y="586"/>
                      <a:pt x="300" y="586"/>
                      <a:pt x="300" y="586"/>
                    </a:cubicBezTo>
                    <a:cubicBezTo>
                      <a:pt x="383" y="442"/>
                      <a:pt x="383" y="442"/>
                      <a:pt x="383" y="442"/>
                    </a:cubicBezTo>
                    <a:cubicBezTo>
                      <a:pt x="383" y="442"/>
                      <a:pt x="252" y="0"/>
                      <a:pt x="126" y="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CB8E8"/>
                  </a:gs>
                  <a:gs pos="100000">
                    <a:srgbClr val="69A2E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94" name="Freeform 242"/>
              <p:cNvSpPr/>
              <p:nvPr/>
            </p:nvSpPr>
            <p:spPr bwMode="gray">
              <a:xfrm rot="7223090">
                <a:off x="3719" y="1358"/>
                <a:ext cx="403" cy="559"/>
              </a:xfrm>
              <a:custGeom>
                <a:avLst/>
                <a:gdLst>
                  <a:gd name="T0" fmla="*/ 0 w 300"/>
                  <a:gd name="T1" fmla="*/ 0 h 466"/>
                  <a:gd name="T2" fmla="*/ 54 w 300"/>
                  <a:gd name="T3" fmla="*/ 336 h 466"/>
                  <a:gd name="T4" fmla="*/ 361 w 300"/>
                  <a:gd name="T5" fmla="*/ 559 h 466"/>
                  <a:gd name="T6" fmla="*/ 403 w 300"/>
                  <a:gd name="T7" fmla="*/ 380 h 466"/>
                  <a:gd name="T8" fmla="*/ 0 w 300"/>
                  <a:gd name="T9" fmla="*/ 0 h 4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0" h="466">
                    <a:moveTo>
                      <a:pt x="0" y="0"/>
                    </a:moveTo>
                    <a:cubicBezTo>
                      <a:pt x="0" y="0"/>
                      <a:pt x="5" y="219"/>
                      <a:pt x="40" y="280"/>
                    </a:cubicBezTo>
                    <a:cubicBezTo>
                      <a:pt x="77" y="344"/>
                      <a:pt x="269" y="466"/>
                      <a:pt x="269" y="466"/>
                    </a:cubicBezTo>
                    <a:cubicBezTo>
                      <a:pt x="300" y="317"/>
                      <a:pt x="300" y="317"/>
                      <a:pt x="300" y="317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61B2"/>
                  </a:gs>
                  <a:gs pos="100000">
                    <a:srgbClr val="002D5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95" name="Freeform 243"/>
              <p:cNvSpPr/>
              <p:nvPr/>
            </p:nvSpPr>
            <p:spPr bwMode="gray">
              <a:xfrm rot="7223090">
                <a:off x="3679" y="1560"/>
                <a:ext cx="583" cy="425"/>
              </a:xfrm>
              <a:custGeom>
                <a:avLst/>
                <a:gdLst>
                  <a:gd name="T0" fmla="*/ 0 w 435"/>
                  <a:gd name="T1" fmla="*/ 44 h 354"/>
                  <a:gd name="T2" fmla="*/ 374 w 435"/>
                  <a:gd name="T3" fmla="*/ 42 h 354"/>
                  <a:gd name="T4" fmla="*/ 583 w 435"/>
                  <a:gd name="T5" fmla="*/ 360 h 354"/>
                  <a:gd name="T6" fmla="*/ 402 w 435"/>
                  <a:gd name="T7" fmla="*/ 425 h 354"/>
                  <a:gd name="T8" fmla="*/ 0 w 435"/>
                  <a:gd name="T9" fmla="*/ 44 h 3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5" h="354">
                    <a:moveTo>
                      <a:pt x="0" y="37"/>
                    </a:moveTo>
                    <a:cubicBezTo>
                      <a:pt x="0" y="37"/>
                      <a:pt x="219" y="0"/>
                      <a:pt x="279" y="35"/>
                    </a:cubicBezTo>
                    <a:cubicBezTo>
                      <a:pt x="346" y="73"/>
                      <a:pt x="435" y="300"/>
                      <a:pt x="435" y="300"/>
                    </a:cubicBezTo>
                    <a:cubicBezTo>
                      <a:pt x="300" y="354"/>
                      <a:pt x="300" y="354"/>
                      <a:pt x="300" y="354"/>
                    </a:cubicBezTo>
                    <a:lnTo>
                      <a:pt x="0" y="3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1D36"/>
                  </a:gs>
                  <a:gs pos="100000">
                    <a:srgbClr val="0061B2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5381" name="Group 256"/>
            <p:cNvGrpSpPr/>
            <p:nvPr/>
          </p:nvGrpSpPr>
          <p:grpSpPr bwMode="auto">
            <a:xfrm>
              <a:off x="3295" y="1770"/>
              <a:ext cx="195" cy="143"/>
              <a:chOff x="3295" y="1770"/>
              <a:chExt cx="195" cy="143"/>
            </a:xfrm>
          </p:grpSpPr>
          <p:sp>
            <p:nvSpPr>
              <p:cNvPr id="15389" name="Freeform 245"/>
              <p:cNvSpPr/>
              <p:nvPr/>
            </p:nvSpPr>
            <p:spPr bwMode="gray">
              <a:xfrm rot="7223090">
                <a:off x="3295" y="1831"/>
                <a:ext cx="82" cy="81"/>
              </a:xfrm>
              <a:custGeom>
                <a:avLst/>
                <a:gdLst>
                  <a:gd name="T0" fmla="*/ 82 w 61"/>
                  <a:gd name="T1" fmla="*/ 81 h 68"/>
                  <a:gd name="T2" fmla="*/ 4 w 61"/>
                  <a:gd name="T3" fmla="*/ 19 h 68"/>
                  <a:gd name="T4" fmla="*/ 0 w 61"/>
                  <a:gd name="T5" fmla="*/ 15 h 68"/>
                  <a:gd name="T6" fmla="*/ 11 w 61"/>
                  <a:gd name="T7" fmla="*/ 0 h 68"/>
                  <a:gd name="T8" fmla="*/ 13 w 61"/>
                  <a:gd name="T9" fmla="*/ 4 h 68"/>
                  <a:gd name="T10" fmla="*/ 82 w 61"/>
                  <a:gd name="T11" fmla="*/ 80 h 68"/>
                  <a:gd name="T12" fmla="*/ 82 w 61"/>
                  <a:gd name="T13" fmla="*/ 81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68">
                    <a:moveTo>
                      <a:pt x="61" y="68"/>
                    </a:moveTo>
                    <a:cubicBezTo>
                      <a:pt x="3" y="16"/>
                      <a:pt x="3" y="16"/>
                      <a:pt x="3" y="1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4" y="4"/>
                      <a:pt x="8" y="0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61" y="67"/>
                      <a:pt x="61" y="67"/>
                      <a:pt x="61" y="67"/>
                    </a:cubicBezTo>
                    <a:lnTo>
                      <a:pt x="61" y="6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4C00"/>
                  </a:gs>
                  <a:gs pos="100000">
                    <a:srgbClr val="FEA50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90" name="Freeform 246"/>
              <p:cNvSpPr/>
              <p:nvPr/>
            </p:nvSpPr>
            <p:spPr bwMode="gray">
              <a:xfrm rot="7223090">
                <a:off x="3352" y="1773"/>
                <a:ext cx="142" cy="135"/>
              </a:xfrm>
              <a:custGeom>
                <a:avLst/>
                <a:gdLst>
                  <a:gd name="T0" fmla="*/ 80 w 106"/>
                  <a:gd name="T1" fmla="*/ 0 h 113"/>
                  <a:gd name="T2" fmla="*/ 55 w 106"/>
                  <a:gd name="T3" fmla="*/ 49 h 113"/>
                  <a:gd name="T4" fmla="*/ 0 w 106"/>
                  <a:gd name="T5" fmla="*/ 67 h 113"/>
                  <a:gd name="T6" fmla="*/ 86 w 106"/>
                  <a:gd name="T7" fmla="*/ 127 h 113"/>
                  <a:gd name="T8" fmla="*/ 138 w 106"/>
                  <a:gd name="T9" fmla="*/ 80 h 113"/>
                  <a:gd name="T10" fmla="*/ 80 w 106"/>
                  <a:gd name="T11" fmla="*/ 0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6" h="113">
                    <a:moveTo>
                      <a:pt x="60" y="0"/>
                    </a:moveTo>
                    <a:cubicBezTo>
                      <a:pt x="60" y="0"/>
                      <a:pt x="62" y="20"/>
                      <a:pt x="41" y="41"/>
                    </a:cubicBezTo>
                    <a:cubicBezTo>
                      <a:pt x="17" y="63"/>
                      <a:pt x="0" y="56"/>
                      <a:pt x="0" y="56"/>
                    </a:cubicBezTo>
                    <a:cubicBezTo>
                      <a:pt x="64" y="106"/>
                      <a:pt x="64" y="106"/>
                      <a:pt x="64" y="106"/>
                    </a:cubicBezTo>
                    <a:cubicBezTo>
                      <a:pt x="64" y="106"/>
                      <a:pt x="106" y="113"/>
                      <a:pt x="103" y="67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100000">
                    <a:srgbClr val="FEA50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5382" name="Group 255"/>
            <p:cNvGrpSpPr/>
            <p:nvPr/>
          </p:nvGrpSpPr>
          <p:grpSpPr bwMode="auto">
            <a:xfrm>
              <a:off x="3357" y="1793"/>
              <a:ext cx="133" cy="92"/>
              <a:chOff x="3357" y="1793"/>
              <a:chExt cx="133" cy="92"/>
            </a:xfrm>
          </p:grpSpPr>
          <p:sp>
            <p:nvSpPr>
              <p:cNvPr id="15383" name="Freeform 248"/>
              <p:cNvSpPr/>
              <p:nvPr/>
            </p:nvSpPr>
            <p:spPr bwMode="gray">
              <a:xfrm rot="7223090">
                <a:off x="3402" y="1805"/>
                <a:ext cx="80" cy="66"/>
              </a:xfrm>
              <a:custGeom>
                <a:avLst/>
                <a:gdLst>
                  <a:gd name="T0" fmla="*/ 76 w 60"/>
                  <a:gd name="T1" fmla="*/ 0 h 55"/>
                  <a:gd name="T2" fmla="*/ 55 w 60"/>
                  <a:gd name="T3" fmla="*/ 49 h 55"/>
                  <a:gd name="T4" fmla="*/ 0 w 60"/>
                  <a:gd name="T5" fmla="*/ 60 h 55"/>
                  <a:gd name="T6" fmla="*/ 57 w 60"/>
                  <a:gd name="T7" fmla="*/ 50 h 55"/>
                  <a:gd name="T8" fmla="*/ 76 w 60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5">
                    <a:moveTo>
                      <a:pt x="57" y="0"/>
                    </a:moveTo>
                    <a:cubicBezTo>
                      <a:pt x="58" y="15"/>
                      <a:pt x="53" y="31"/>
                      <a:pt x="41" y="41"/>
                    </a:cubicBezTo>
                    <a:cubicBezTo>
                      <a:pt x="30" y="51"/>
                      <a:pt x="14" y="53"/>
                      <a:pt x="0" y="50"/>
                    </a:cubicBezTo>
                    <a:cubicBezTo>
                      <a:pt x="14" y="55"/>
                      <a:pt x="31" y="53"/>
                      <a:pt x="43" y="42"/>
                    </a:cubicBezTo>
                    <a:cubicBezTo>
                      <a:pt x="55" y="32"/>
                      <a:pt x="60" y="16"/>
                      <a:pt x="5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1D36"/>
                  </a:gs>
                  <a:gs pos="50000">
                    <a:srgbClr val="0061B2"/>
                  </a:gs>
                  <a:gs pos="100000">
                    <a:srgbClr val="001D36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84" name="Freeform 249"/>
              <p:cNvSpPr/>
              <p:nvPr/>
            </p:nvSpPr>
            <p:spPr bwMode="gray">
              <a:xfrm rot="7223090">
                <a:off x="3414" y="1800"/>
                <a:ext cx="84" cy="69"/>
              </a:xfrm>
              <a:custGeom>
                <a:avLst/>
                <a:gdLst>
                  <a:gd name="T0" fmla="*/ 80 w 63"/>
                  <a:gd name="T1" fmla="*/ 0 h 58"/>
                  <a:gd name="T2" fmla="*/ 57 w 63"/>
                  <a:gd name="T3" fmla="*/ 51 h 58"/>
                  <a:gd name="T4" fmla="*/ 0 w 63"/>
                  <a:gd name="T5" fmla="*/ 63 h 58"/>
                  <a:gd name="T6" fmla="*/ 60 w 63"/>
                  <a:gd name="T7" fmla="*/ 54 h 58"/>
                  <a:gd name="T8" fmla="*/ 80 w 63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58">
                    <a:moveTo>
                      <a:pt x="60" y="0"/>
                    </a:moveTo>
                    <a:cubicBezTo>
                      <a:pt x="61" y="16"/>
                      <a:pt x="56" y="33"/>
                      <a:pt x="43" y="43"/>
                    </a:cubicBezTo>
                    <a:cubicBezTo>
                      <a:pt x="31" y="54"/>
                      <a:pt x="15" y="57"/>
                      <a:pt x="0" y="53"/>
                    </a:cubicBezTo>
                    <a:cubicBezTo>
                      <a:pt x="15" y="58"/>
                      <a:pt x="32" y="55"/>
                      <a:pt x="45" y="45"/>
                    </a:cubicBezTo>
                    <a:cubicBezTo>
                      <a:pt x="58" y="34"/>
                      <a:pt x="63" y="17"/>
                      <a:pt x="6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1D36"/>
                  </a:gs>
                  <a:gs pos="50000">
                    <a:srgbClr val="0061B2"/>
                  </a:gs>
                  <a:gs pos="100000">
                    <a:srgbClr val="001D36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85" name="Freeform 250"/>
              <p:cNvSpPr/>
              <p:nvPr/>
            </p:nvSpPr>
            <p:spPr bwMode="gray">
              <a:xfrm rot="7223090">
                <a:off x="3390" y="1811"/>
                <a:ext cx="77" cy="62"/>
              </a:xfrm>
              <a:custGeom>
                <a:avLst/>
                <a:gdLst>
                  <a:gd name="T0" fmla="*/ 73 w 58"/>
                  <a:gd name="T1" fmla="*/ 0 h 52"/>
                  <a:gd name="T2" fmla="*/ 53 w 58"/>
                  <a:gd name="T3" fmla="*/ 47 h 52"/>
                  <a:gd name="T4" fmla="*/ 0 w 58"/>
                  <a:gd name="T5" fmla="*/ 57 h 52"/>
                  <a:gd name="T6" fmla="*/ 54 w 58"/>
                  <a:gd name="T7" fmla="*/ 48 h 52"/>
                  <a:gd name="T8" fmla="*/ 73 w 58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2">
                    <a:moveTo>
                      <a:pt x="55" y="0"/>
                    </a:moveTo>
                    <a:cubicBezTo>
                      <a:pt x="57" y="15"/>
                      <a:pt x="52" y="29"/>
                      <a:pt x="40" y="39"/>
                    </a:cubicBezTo>
                    <a:cubicBezTo>
                      <a:pt x="29" y="48"/>
                      <a:pt x="14" y="51"/>
                      <a:pt x="0" y="48"/>
                    </a:cubicBezTo>
                    <a:cubicBezTo>
                      <a:pt x="15" y="52"/>
                      <a:pt x="30" y="50"/>
                      <a:pt x="41" y="40"/>
                    </a:cubicBezTo>
                    <a:cubicBezTo>
                      <a:pt x="53" y="30"/>
                      <a:pt x="58" y="15"/>
                      <a:pt x="5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1D36"/>
                  </a:gs>
                  <a:gs pos="50000">
                    <a:srgbClr val="0061B2"/>
                  </a:gs>
                  <a:gs pos="100000">
                    <a:srgbClr val="001D36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86" name="Freeform 251"/>
              <p:cNvSpPr/>
              <p:nvPr/>
            </p:nvSpPr>
            <p:spPr bwMode="gray">
              <a:xfrm rot="7223090">
                <a:off x="3361" y="1825"/>
                <a:ext cx="66" cy="52"/>
              </a:xfrm>
              <a:custGeom>
                <a:avLst/>
                <a:gdLst>
                  <a:gd name="T0" fmla="*/ 63 w 49"/>
                  <a:gd name="T1" fmla="*/ 0 h 44"/>
                  <a:gd name="T2" fmla="*/ 46 w 49"/>
                  <a:gd name="T3" fmla="*/ 39 h 44"/>
                  <a:gd name="T4" fmla="*/ 0 w 49"/>
                  <a:gd name="T5" fmla="*/ 47 h 44"/>
                  <a:gd name="T6" fmla="*/ 47 w 49"/>
                  <a:gd name="T7" fmla="*/ 40 h 44"/>
                  <a:gd name="T8" fmla="*/ 63 w 49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44">
                    <a:moveTo>
                      <a:pt x="47" y="0"/>
                    </a:moveTo>
                    <a:cubicBezTo>
                      <a:pt x="48" y="12"/>
                      <a:pt x="44" y="25"/>
                      <a:pt x="34" y="33"/>
                    </a:cubicBezTo>
                    <a:cubicBezTo>
                      <a:pt x="25" y="41"/>
                      <a:pt x="12" y="43"/>
                      <a:pt x="0" y="40"/>
                    </a:cubicBezTo>
                    <a:cubicBezTo>
                      <a:pt x="12" y="44"/>
                      <a:pt x="25" y="42"/>
                      <a:pt x="35" y="34"/>
                    </a:cubicBezTo>
                    <a:cubicBezTo>
                      <a:pt x="45" y="26"/>
                      <a:pt x="49" y="12"/>
                      <a:pt x="4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1D36"/>
                  </a:gs>
                  <a:gs pos="50000">
                    <a:srgbClr val="0061B2"/>
                  </a:gs>
                  <a:gs pos="100000">
                    <a:srgbClr val="001D36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87" name="Freeform 252"/>
              <p:cNvSpPr/>
              <p:nvPr/>
            </p:nvSpPr>
            <p:spPr bwMode="gray">
              <a:xfrm rot="7223090">
                <a:off x="3370" y="1819"/>
                <a:ext cx="68" cy="56"/>
              </a:xfrm>
              <a:custGeom>
                <a:avLst/>
                <a:gdLst>
                  <a:gd name="T0" fmla="*/ 65 w 51"/>
                  <a:gd name="T1" fmla="*/ 0 h 47"/>
                  <a:gd name="T2" fmla="*/ 47 w 51"/>
                  <a:gd name="T3" fmla="*/ 42 h 47"/>
                  <a:gd name="T4" fmla="*/ 0 w 51"/>
                  <a:gd name="T5" fmla="*/ 50 h 47"/>
                  <a:gd name="T6" fmla="*/ 49 w 51"/>
                  <a:gd name="T7" fmla="*/ 43 h 47"/>
                  <a:gd name="T8" fmla="*/ 65 w 51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47">
                    <a:moveTo>
                      <a:pt x="49" y="0"/>
                    </a:moveTo>
                    <a:cubicBezTo>
                      <a:pt x="50" y="13"/>
                      <a:pt x="46" y="26"/>
                      <a:pt x="35" y="35"/>
                    </a:cubicBezTo>
                    <a:cubicBezTo>
                      <a:pt x="26" y="43"/>
                      <a:pt x="12" y="46"/>
                      <a:pt x="0" y="42"/>
                    </a:cubicBezTo>
                    <a:cubicBezTo>
                      <a:pt x="12" y="47"/>
                      <a:pt x="26" y="45"/>
                      <a:pt x="37" y="36"/>
                    </a:cubicBezTo>
                    <a:cubicBezTo>
                      <a:pt x="47" y="27"/>
                      <a:pt x="51" y="13"/>
                      <a:pt x="4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1D36"/>
                  </a:gs>
                  <a:gs pos="50000">
                    <a:srgbClr val="0061B2"/>
                  </a:gs>
                  <a:gs pos="100000">
                    <a:srgbClr val="001D36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88" name="Freeform 253"/>
              <p:cNvSpPr/>
              <p:nvPr/>
            </p:nvSpPr>
            <p:spPr bwMode="gray">
              <a:xfrm rot="7223090">
                <a:off x="3351" y="1828"/>
                <a:ext cx="63" cy="52"/>
              </a:xfrm>
              <a:custGeom>
                <a:avLst/>
                <a:gdLst>
                  <a:gd name="T0" fmla="*/ 60 w 47"/>
                  <a:gd name="T1" fmla="*/ 0 h 43"/>
                  <a:gd name="T2" fmla="*/ 44 w 47"/>
                  <a:gd name="T3" fmla="*/ 39 h 43"/>
                  <a:gd name="T4" fmla="*/ 0 w 47"/>
                  <a:gd name="T5" fmla="*/ 47 h 43"/>
                  <a:gd name="T6" fmla="*/ 46 w 47"/>
                  <a:gd name="T7" fmla="*/ 40 h 43"/>
                  <a:gd name="T8" fmla="*/ 60 w 47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43">
                    <a:moveTo>
                      <a:pt x="45" y="0"/>
                    </a:moveTo>
                    <a:cubicBezTo>
                      <a:pt x="46" y="12"/>
                      <a:pt x="42" y="24"/>
                      <a:pt x="33" y="32"/>
                    </a:cubicBezTo>
                    <a:cubicBezTo>
                      <a:pt x="24" y="39"/>
                      <a:pt x="12" y="42"/>
                      <a:pt x="0" y="39"/>
                    </a:cubicBezTo>
                    <a:cubicBezTo>
                      <a:pt x="12" y="43"/>
                      <a:pt x="25" y="41"/>
                      <a:pt x="34" y="33"/>
                    </a:cubicBezTo>
                    <a:cubicBezTo>
                      <a:pt x="43" y="25"/>
                      <a:pt x="47" y="12"/>
                      <a:pt x="4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1D36"/>
                  </a:gs>
                  <a:gs pos="50000">
                    <a:srgbClr val="0061B2"/>
                  </a:gs>
                  <a:gs pos="100000">
                    <a:srgbClr val="001D36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7" dur="2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53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53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53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accel="4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accel="4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3" accel="4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3" accel="4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6" accel="4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6" accel="4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12" accel="4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7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2" accel="4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2" accel="4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6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2" accel="4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7" dur="2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53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53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53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3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3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6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6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12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2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2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2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87688" y="548680"/>
            <a:ext cx="6840760" cy="504056"/>
          </a:xfrm>
        </p:spPr>
        <p:txBody>
          <a:bodyPr/>
          <a:lstStyle/>
          <a:p>
            <a:pPr>
              <a:defRPr/>
            </a:pPr>
            <a:r>
              <a:rPr sz="4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职业生涯评估</a:t>
            </a:r>
            <a:endParaRPr lang="en-US" sz="40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sz="quarter" idx="13"/>
          </p:nvPr>
        </p:nvGraphicFramePr>
        <p:xfrm>
          <a:off x="2567608" y="1484784"/>
          <a:ext cx="777686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990477-8ED9-46BB-82EB-CF4C4A22D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E4990477-8ED9-46BB-82EB-CF4C4A22D5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B0D997-A3D4-4F11-BB7F-A23493F62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89B0D997-A3D4-4F11-BB7F-A23493F62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9B0B6C-87A7-49CC-B21E-089F36320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629B0B6C-87A7-49CC-B21E-089F363202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169E5B-B147-4FE2-8B7C-42BFD78A3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67169E5B-B147-4FE2-8B7C-42BFD78A31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69C66B-79F2-4B5A-B5B9-095A2D8576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4E69C66B-79F2-4B5A-B5B9-095A2D8576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模板从 www.mysoeasy.com 下载">
  <a:themeElements>
    <a:clrScheme name="office资源宝库-www.mySoEasy.com">
      <a:dk1>
        <a:srgbClr val="262626"/>
      </a:dk1>
      <a:lt1>
        <a:srgbClr val="FFFFFF"/>
      </a:lt1>
      <a:dk2>
        <a:srgbClr val="8B8B8B"/>
      </a:dk2>
      <a:lt2>
        <a:srgbClr val="FFFFFF"/>
      </a:lt2>
      <a:accent1>
        <a:srgbClr val="00ADEE"/>
      </a:accent1>
      <a:accent2>
        <a:srgbClr val="00ADEE"/>
      </a:accent2>
      <a:accent3>
        <a:srgbClr val="FFC000"/>
      </a:accent3>
      <a:accent4>
        <a:srgbClr val="EB008B"/>
      </a:accent4>
      <a:accent5>
        <a:srgbClr val="00ADEF"/>
      </a:accent5>
      <a:accent6>
        <a:srgbClr val="9BBB59"/>
      </a:accent6>
      <a:hlink>
        <a:srgbClr val="76923C"/>
      </a:hlink>
      <a:folHlink>
        <a:srgbClr val="A7A711"/>
      </a:folHlink>
    </a:clrScheme>
    <a:fontScheme name="OFFICE资源宝库-www.mysoeasy.com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82B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>
              <a:lumMod val="90000"/>
              <a:lumOff val="1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kumimoji="0" sz="1400" b="0" i="0" u="none" strike="noStrike" kern="0" cap="none" spc="0" normalizeH="0" baseline="0" noProof="0" dirty="0">
            <a:ln>
              <a:noFill/>
            </a:ln>
            <a:solidFill>
              <a:schemeClr val="tx1">
                <a:lumMod val="75000"/>
                <a:lumOff val="25000"/>
              </a:schemeClr>
            </a:solidFill>
            <a:effectLst/>
            <a:uLnTx/>
            <a:uFillTx/>
            <a:latin typeface="Arial" panose="020B0604020202020204" pitchFamily="34" charset="0"/>
            <a:ea typeface="微软雅黑" panose="020B0503020204020204" pitchFamily="34" charset="-122"/>
            <a:cs typeface="Arial" panose="020B0604020202020204" pitchFamily="34" charset="0"/>
          </a:defRPr>
        </a:defPPr>
      </a:lstStyle>
    </a:txDef>
  </a:objectDefaults>
  <a:extraClrSchemeLst>
    <a:extraClrScheme>
      <a:clrScheme name="模板从 www.mysoeasy.com 下载 1">
        <a:dk1>
          <a:srgbClr val="8064A2"/>
        </a:dk1>
        <a:lt1>
          <a:srgbClr val="9BBB59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CBDAB5"/>
        </a:accent3>
        <a:accent4>
          <a:srgbClr val="6C548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Microsoft Office PowerPoint</Application>
  <PresentationFormat>宽屏</PresentationFormat>
  <Paragraphs>59</Paragraphs>
  <Slides>14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Academy Engraved LET</vt:lpstr>
      <vt:lpstr>方正舒体</vt:lpstr>
      <vt:lpstr>黑体</vt:lpstr>
      <vt:lpstr>华文新魏</vt:lpstr>
      <vt:lpstr>微软雅黑</vt:lpstr>
      <vt:lpstr>Agency FB</vt:lpstr>
      <vt:lpstr>Arial</vt:lpstr>
      <vt:lpstr>Calibri</vt:lpstr>
      <vt:lpstr>模板从 www.mysoeasy.com 下载</vt:lpstr>
      <vt:lpstr>职业生涯规划</vt:lpstr>
      <vt:lpstr>PowerPoint 演示文稿</vt:lpstr>
      <vt:lpstr>PowerPoint 演示文稿</vt:lpstr>
      <vt:lpstr>个人生涯愿景</vt:lpstr>
      <vt:lpstr>自我评估</vt:lpstr>
      <vt:lpstr>环境评估</vt:lpstr>
      <vt:lpstr>PowerPoint 演示文稿</vt:lpstr>
      <vt:lpstr>个人职业定位</vt:lpstr>
      <vt:lpstr>职业生涯评估</vt:lpstr>
      <vt:lpstr>设定行动计划</vt:lpstr>
      <vt:lpstr>个人生涯愿景</vt:lpstr>
      <vt:lpstr>及时评估标准</vt:lpstr>
      <vt:lpstr>PowerPoint 演示文稿</vt:lpstr>
      <vt:lpstr>Thanks Any Question？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职业生涯规划</dc:title>
  <dc:creator>优品PPT</dc:creator>
  <cp:keywords>http:/www.ypppt.com</cp:keywords>
  <dc:description>http://www.ypppt.com/</dc:description>
  <cp:lastModifiedBy>天 下</cp:lastModifiedBy>
  <cp:revision>217</cp:revision>
  <dcterms:created xsi:type="dcterms:W3CDTF">2012-09-05T06:51:00Z</dcterms:created>
  <dcterms:modified xsi:type="dcterms:W3CDTF">2021-01-05T11:06:23Z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模板ID">
    <vt:lpwstr>A30220130527A06</vt:lpwstr>
  </property>
  <property fmtid="{D5CDD505-2E9C-101B-9397-08002B2CF9AE}" pid="3" name="标题">
    <vt:lpwstr>灰色曲线背景</vt:lpwstr>
  </property>
  <property fmtid="{D5CDD505-2E9C-101B-9397-08002B2CF9AE}" pid="4" name="使用说明">
    <vt:lpwstr>PPT背景模板是PPT文档的格式、布局、图形效果整套美化方案，应用后不会改变PPT演示文稿本身的内容，仅仅使内容格式发生变化。点击【套用到文档】按钮即可套用该模板。</vt:lpwstr>
  </property>
  <property fmtid="{D5CDD505-2E9C-101B-9397-08002B2CF9AE}" pid="5" name="适用软件">
    <vt:lpwstr>PowerPoint 2007及以上版本</vt:lpwstr>
  </property>
  <property fmtid="{D5CDD505-2E9C-101B-9397-08002B2CF9AE}" pid="6" name="使用软件">
    <vt:lpwstr>ppt</vt:lpwstr>
  </property>
  <property fmtid="{D5CDD505-2E9C-101B-9397-08002B2CF9AE}" pid="7" name="相关案例">
    <vt:lpwstr>854</vt:lpwstr>
  </property>
  <property fmtid="{D5CDD505-2E9C-101B-9397-08002B2CF9AE}" pid="8" name="关键字">
    <vt:lpwstr>PPT背景模板 EN PPT 格式 时尚 蓝 蓝色 灰 灰色 浅灰 典雅 复古 曲线 线 线条 抽象 动态 动感 年轻 活力 青春 简洁 渐变 背景 V2</vt:lpwstr>
  </property>
  <property fmtid="{D5CDD505-2E9C-101B-9397-08002B2CF9AE}" pid="9" name="模板缩略图">
    <vt:lpwstr>A30220130527A06.png</vt:lpwstr>
  </property>
  <property fmtid="{D5CDD505-2E9C-101B-9397-08002B2CF9AE}" pid="10" name="显示VIP等级">
    <vt:lpwstr>2</vt:lpwstr>
  </property>
  <property fmtid="{D5CDD505-2E9C-101B-9397-08002B2CF9AE}" pid="11" name="附件ID">
    <vt:lpwstr>A30220130527A0601</vt:lpwstr>
  </property>
  <property fmtid="{D5CDD505-2E9C-101B-9397-08002B2CF9AE}" pid="12" name="缩略图标题">
    <vt:lpwstr>灰色曲线背景</vt:lpwstr>
  </property>
  <property fmtid="{D5CDD505-2E9C-101B-9397-08002B2CF9AE}" pid="13" name="附件路径">
    <vt:lpwstr>A30220130527A0601.pptx</vt:lpwstr>
  </property>
  <property fmtid="{D5CDD505-2E9C-101B-9397-08002B2CF9AE}" pid="14" name="附件缩略图">
    <vt:lpwstr>A30220130527A0601.png</vt:lpwstr>
  </property>
  <property fmtid="{D5CDD505-2E9C-101B-9397-08002B2CF9AE}" pid="15" name="VIP等级">
    <vt:lpwstr>2</vt:lpwstr>
  </property>
  <property fmtid="{D5CDD505-2E9C-101B-9397-08002B2CF9AE}" pid="16" name="是否可购买">
    <vt:lpwstr>1</vt:lpwstr>
  </property>
  <property fmtid="{D5CDD505-2E9C-101B-9397-08002B2CF9AE}" pid="17" name="价格">
    <vt:lpwstr>20</vt:lpwstr>
  </property>
  <property fmtid="{D5CDD505-2E9C-101B-9397-08002B2CF9AE}" pid="18" name="操作代码">
    <vt:lpwstr>2</vt:lpwstr>
  </property>
  <property fmtid="{D5CDD505-2E9C-101B-9397-08002B2CF9AE}" pid="19" name="KSOProductBuildVer">
    <vt:lpwstr>2052-11.1.0.9022</vt:lpwstr>
  </property>
</Properties>
</file>