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2"/>
  </p:notesMasterIdLst>
  <p:sldIdLst>
    <p:sldId id="773" r:id="rId3"/>
    <p:sldId id="801" r:id="rId4"/>
    <p:sldId id="745" r:id="rId5"/>
    <p:sldId id="776" r:id="rId6"/>
    <p:sldId id="777" r:id="rId7"/>
    <p:sldId id="778" r:id="rId8"/>
    <p:sldId id="779" r:id="rId9"/>
    <p:sldId id="780" r:id="rId10"/>
    <p:sldId id="783" r:id="rId11"/>
    <p:sldId id="781" r:id="rId12"/>
    <p:sldId id="782" r:id="rId13"/>
    <p:sldId id="784" r:id="rId14"/>
    <p:sldId id="785" r:id="rId15"/>
    <p:sldId id="789" r:id="rId16"/>
    <p:sldId id="786" r:id="rId17"/>
    <p:sldId id="787" r:id="rId18"/>
    <p:sldId id="788" r:id="rId19"/>
    <p:sldId id="794" r:id="rId20"/>
    <p:sldId id="790" r:id="rId21"/>
    <p:sldId id="791" r:id="rId22"/>
    <p:sldId id="792" r:id="rId23"/>
    <p:sldId id="796" r:id="rId24"/>
    <p:sldId id="793" r:id="rId25"/>
    <p:sldId id="795" r:id="rId26"/>
    <p:sldId id="797" r:id="rId27"/>
    <p:sldId id="799" r:id="rId28"/>
    <p:sldId id="798" r:id="rId29"/>
    <p:sldId id="770" r:id="rId30"/>
    <p:sldId id="802" r:id="rId31"/>
  </p:sldIdLst>
  <p:sldSz cx="12196763" cy="6858000"/>
  <p:notesSz cx="6858000" cy="9144000"/>
  <p:custDataLst>
    <p:tags r:id="rId3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113E6A"/>
    <a:srgbClr val="006BBC"/>
    <a:srgbClr val="363636"/>
    <a:srgbClr val="FAFAFA"/>
    <a:srgbClr val="0F3D68"/>
    <a:srgbClr val="0033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8" autoAdjust="0"/>
    <p:restoredTop sz="94660"/>
  </p:normalViewPr>
  <p:slideViewPr>
    <p:cSldViewPr snapToObjects="1" showGuides="1">
      <p:cViewPr varScale="1">
        <p:scale>
          <a:sx n="85" d="100"/>
          <a:sy n="85" d="100"/>
        </p:scale>
        <p:origin x="276" y="90"/>
      </p:cViewPr>
      <p:guideLst>
        <p:guide orient="horz" pos="2142"/>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64B99862-59BC-4578-8A8E-4CC60E043C60}" type="datetimeFigureOut">
              <a:rPr lang="zh-CN" altLang="en-US"/>
              <a:t>2021/1/5</a:t>
            </a:fld>
            <a:endParaRPr lang="en-US" altLang="zh-CN"/>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ltLang="zh-CN"/>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buFont typeface="Arial" panose="020B0604020202020204" pitchFamily="34" charset="0"/>
              <a:buNone/>
              <a:defRPr sz="1200" smtClean="0"/>
            </a:lvl1pPr>
          </a:lstStyle>
          <a:p>
            <a:pPr>
              <a:defRPr/>
            </a:pPr>
            <a:fld id="{EA638F6C-97B6-44A2-BA7A-19424FEB69A1}"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t="14301" b="13251"/>
          <a:stretch>
            <a:fillRect/>
          </a:stretch>
        </p:blipFill>
        <p:spPr bwMode="auto">
          <a:xfrm>
            <a:off x="0" y="0"/>
            <a:ext cx="1219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userDrawn="1"/>
        </p:nvSpPr>
        <p:spPr bwMode="auto">
          <a:xfrm>
            <a:off x="0" y="0"/>
            <a:ext cx="12196763" cy="6858000"/>
          </a:xfrm>
          <a:prstGeom prst="rect">
            <a:avLst/>
          </a:prstGeom>
          <a:solidFill>
            <a:srgbClr val="003366">
              <a:alpha val="85881"/>
            </a:srgbClr>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t="14301" b="13251"/>
          <a:stretch>
            <a:fillRect/>
          </a:stretch>
        </p:blipFill>
        <p:spPr bwMode="auto">
          <a:xfrm>
            <a:off x="0" y="0"/>
            <a:ext cx="1219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userDrawn="1"/>
        </p:nvSpPr>
        <p:spPr bwMode="auto">
          <a:xfrm>
            <a:off x="0" y="0"/>
            <a:ext cx="12196763" cy="6858000"/>
          </a:xfrm>
          <a:prstGeom prst="rect">
            <a:avLst/>
          </a:prstGeom>
          <a:solidFill>
            <a:srgbClr val="003366">
              <a:alpha val="85881"/>
            </a:srgbClr>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4" name="矩形 3"/>
          <p:cNvSpPr>
            <a:spLocks noChangeArrowheads="1"/>
          </p:cNvSpPr>
          <p:nvPr userDrawn="1"/>
        </p:nvSpPr>
        <p:spPr bwMode="auto">
          <a:xfrm>
            <a:off x="5522913" y="0"/>
            <a:ext cx="6673850" cy="6858000"/>
          </a:xfrm>
          <a:prstGeom prst="rect">
            <a:avLst/>
          </a:prstGeom>
          <a:solidFill>
            <a:srgbClr val="F8F8F8"/>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userDrawn="1"/>
        </p:nvSpPr>
        <p:spPr bwMode="auto">
          <a:xfrm>
            <a:off x="11582400" y="6381750"/>
            <a:ext cx="492125" cy="396875"/>
          </a:xfrm>
          <a:prstGeom prst="rect">
            <a:avLst/>
          </a:prstGeom>
          <a:solidFill>
            <a:srgbClr val="0F3D68"/>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3075" name="TextBox 4"/>
          <p:cNvSpPr txBox="1">
            <a:spLocks noChangeArrowheads="1"/>
          </p:cNvSpPr>
          <p:nvPr userDrawn="1"/>
        </p:nvSpPr>
        <p:spPr bwMode="auto">
          <a:xfrm>
            <a:off x="11609388" y="6410325"/>
            <a:ext cx="436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73277225-5738-44C0-A5FF-6088EC48C5E6}" type="slidenum">
              <a:rPr lang="zh-CN" altLang="en-US" sz="1600" smtClean="0">
                <a:solidFill>
                  <a:schemeClr val="accent2"/>
                </a:solidFill>
              </a:rPr>
              <a:t>‹#›</a:t>
            </a:fld>
            <a:endParaRPr lang="zh-CN" altLang="en-US" sz="1600">
              <a:solidFill>
                <a:schemeClr val="accent2"/>
              </a:solidFill>
            </a:endParaRPr>
          </a:p>
        </p:txBody>
      </p:sp>
      <p:sp>
        <p:nvSpPr>
          <p:cNvPr id="2052"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3"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
        <p:nvSpPr>
          <p:cNvPr id="2054" name="矩形 1"/>
          <p:cNvSpPr>
            <a:spLocks noChangeArrowheads="1"/>
          </p:cNvSpPr>
          <p:nvPr userDrawn="1"/>
        </p:nvSpPr>
        <p:spPr bwMode="auto">
          <a:xfrm>
            <a:off x="0" y="6713538"/>
            <a:ext cx="12196763" cy="144462"/>
          </a:xfrm>
          <a:prstGeom prst="rect">
            <a:avLst/>
          </a:prstGeom>
          <a:solidFill>
            <a:srgbClr val="0F3D68"/>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400" fill="hold"/>
                                        <p:tgtEl>
                                          <p:spTgt spid="3075"/>
                                        </p:tgtEl>
                                        <p:attrNameLst>
                                          <p:attrName>ppt_w</p:attrName>
                                        </p:attrNameLst>
                                      </p:cBhvr>
                                      <p:tavLst>
                                        <p:tav tm="0">
                                          <p:val>
                                            <p:fltVal val="0"/>
                                          </p:val>
                                        </p:tav>
                                        <p:tav tm="100000">
                                          <p:val>
                                            <p:strVal val="#ppt_w"/>
                                          </p:val>
                                        </p:tav>
                                      </p:tavLst>
                                    </p:anim>
                                    <p:anim calcmode="lin" valueType="num">
                                      <p:cBhvr>
                                        <p:cTn id="8" dur="400" fill="hold"/>
                                        <p:tgtEl>
                                          <p:spTgt spid="3075"/>
                                        </p:tgtEl>
                                        <p:attrNameLst>
                                          <p:attrName>ppt_h</p:attrName>
                                        </p:attrNameLst>
                                      </p:cBhvr>
                                      <p:tavLst>
                                        <p:tav tm="0">
                                          <p:val>
                                            <p:fltVal val="0"/>
                                          </p:val>
                                        </p:tav>
                                        <p:tav tm="100000">
                                          <p:val>
                                            <p:strVal val="#ppt_h"/>
                                          </p:val>
                                        </p:tav>
                                      </p:tavLst>
                                    </p:anim>
                                    <p:anim calcmode="lin" valueType="num">
                                      <p:cBhvr>
                                        <p:cTn id="9" dur="400" fill="hold"/>
                                        <p:tgtEl>
                                          <p:spTgt spid="3075"/>
                                        </p:tgtEl>
                                        <p:attrNameLst>
                                          <p:attrName>style.rotation</p:attrName>
                                        </p:attrNameLst>
                                      </p:cBhvr>
                                      <p:tavLst>
                                        <p:tav tm="0">
                                          <p:val>
                                            <p:fltVal val="90"/>
                                          </p:val>
                                        </p:tav>
                                        <p:tav tm="100000">
                                          <p:val>
                                            <p:fltVal val="0"/>
                                          </p:val>
                                        </p:tav>
                                      </p:tavLst>
                                    </p:anim>
                                    <p:animEffect transition="in" filter="fade">
                                      <p:cBhvr>
                                        <p:cTn id="10" dur="4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769938" y="2311400"/>
            <a:ext cx="10728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6000" b="1" dirty="0">
                <a:solidFill>
                  <a:schemeClr val="accent2"/>
                </a:solidFill>
                <a:latin typeface="微软雅黑" panose="020B0503020204020204" pitchFamily="34" charset="-122"/>
              </a:rPr>
              <a:t>高校论文毕业答辩动态模板</a:t>
            </a:r>
          </a:p>
        </p:txBody>
      </p:sp>
      <p:sp>
        <p:nvSpPr>
          <p:cNvPr id="7173" name="TextBox 34"/>
          <p:cNvSpPr txBox="1">
            <a:spLocks noChangeArrowheads="1"/>
          </p:cNvSpPr>
          <p:nvPr/>
        </p:nvSpPr>
        <p:spPr bwMode="auto">
          <a:xfrm>
            <a:off x="5795963" y="3922713"/>
            <a:ext cx="440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a:solidFill>
                  <a:schemeClr val="accent2"/>
                </a:solidFill>
                <a:latin typeface="微软雅黑" panose="020B0503020204020204" pitchFamily="34" charset="-122"/>
              </a:rPr>
              <a:t>电子信息科学与技术</a:t>
            </a:r>
            <a:r>
              <a:rPr lang="en-US" altLang="zh-CN" sz="2400">
                <a:solidFill>
                  <a:schemeClr val="accent2"/>
                </a:solidFill>
                <a:latin typeface="微软雅黑" panose="020B0503020204020204" pitchFamily="34" charset="-122"/>
              </a:rPr>
              <a:t>203</a:t>
            </a:r>
            <a:r>
              <a:rPr lang="zh-CN" altLang="en-US" sz="2400">
                <a:solidFill>
                  <a:schemeClr val="accent2"/>
                </a:solidFill>
                <a:latin typeface="微软雅黑" panose="020B0503020204020204" pitchFamily="34" charset="-122"/>
              </a:rPr>
              <a:t>班</a:t>
            </a:r>
            <a:endParaRPr lang="en-US" altLang="zh-CN" sz="2400">
              <a:solidFill>
                <a:schemeClr val="accent2"/>
              </a:solidFill>
              <a:latin typeface="微软雅黑" panose="020B0503020204020204" pitchFamily="34" charset="-122"/>
            </a:endParaRPr>
          </a:p>
        </p:txBody>
      </p:sp>
      <p:sp>
        <p:nvSpPr>
          <p:cNvPr id="7174" name="TextBox 35"/>
          <p:cNvSpPr txBox="1">
            <a:spLocks noChangeArrowheads="1"/>
          </p:cNvSpPr>
          <p:nvPr/>
        </p:nvSpPr>
        <p:spPr bwMode="auto">
          <a:xfrm>
            <a:off x="2754313" y="3922713"/>
            <a:ext cx="28717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a:solidFill>
                  <a:schemeClr val="accent2"/>
                </a:solidFill>
                <a:latin typeface="微软雅黑" panose="020B0503020204020204" pitchFamily="34" charset="-122"/>
              </a:rPr>
              <a:t>某某学院</a:t>
            </a:r>
            <a:endParaRPr lang="en-US" altLang="zh-CN" sz="2400">
              <a:solidFill>
                <a:schemeClr val="accent2"/>
              </a:solidFill>
              <a:latin typeface="微软雅黑" panose="020B0503020204020204" pitchFamily="34" charset="-122"/>
            </a:endParaRPr>
          </a:p>
        </p:txBody>
      </p:sp>
      <p:sp>
        <p:nvSpPr>
          <p:cNvPr id="7175" name="圆角矩形 42"/>
          <p:cNvSpPr>
            <a:spLocks noChangeArrowheads="1"/>
          </p:cNvSpPr>
          <p:nvPr/>
        </p:nvSpPr>
        <p:spPr bwMode="auto">
          <a:xfrm>
            <a:off x="6224588" y="4929188"/>
            <a:ext cx="1617662" cy="45243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accent2"/>
              </a:solidFill>
              <a:ea typeface="宋体" panose="02010600030101010101" pitchFamily="2" charset="-122"/>
            </a:endParaRPr>
          </a:p>
        </p:txBody>
      </p:sp>
      <p:sp>
        <p:nvSpPr>
          <p:cNvPr id="7176" name="TextBox 43"/>
          <p:cNvSpPr txBox="1">
            <a:spLocks noChangeArrowheads="1"/>
          </p:cNvSpPr>
          <p:nvPr/>
        </p:nvSpPr>
        <p:spPr bwMode="auto">
          <a:xfrm>
            <a:off x="4611688" y="4824413"/>
            <a:ext cx="1485900"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2400">
                <a:solidFill>
                  <a:schemeClr val="accent2"/>
                </a:solidFill>
                <a:latin typeface="微软雅黑" panose="020B0503020204020204" pitchFamily="34" charset="-122"/>
              </a:rPr>
              <a:t>xiazaii</a:t>
            </a:r>
            <a:endParaRPr lang="zh-CN" altLang="en-US" sz="2400" dirty="0">
              <a:solidFill>
                <a:schemeClr val="accent2"/>
              </a:solidFill>
              <a:latin typeface="微软雅黑" panose="020B0503020204020204" pitchFamily="34" charset="-122"/>
            </a:endParaRPr>
          </a:p>
        </p:txBody>
      </p:sp>
      <p:sp>
        <p:nvSpPr>
          <p:cNvPr id="7177" name="TextBox 44"/>
          <p:cNvSpPr txBox="1">
            <a:spLocks noChangeArrowheads="1"/>
          </p:cNvSpPr>
          <p:nvPr/>
        </p:nvSpPr>
        <p:spPr bwMode="auto">
          <a:xfrm>
            <a:off x="8007350" y="4824413"/>
            <a:ext cx="169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accent2"/>
                </a:solidFill>
                <a:latin typeface="微软雅黑" panose="020B0503020204020204" pitchFamily="34" charset="-122"/>
              </a:rPr>
              <a:t>张教授</a:t>
            </a:r>
            <a:endParaRPr lang="en-US" altLang="zh-CN" sz="2400" dirty="0">
              <a:solidFill>
                <a:schemeClr val="accent2"/>
              </a:solidFill>
              <a:latin typeface="微软雅黑" panose="020B0503020204020204" pitchFamily="34" charset="-122"/>
            </a:endParaRPr>
          </a:p>
        </p:txBody>
      </p:sp>
      <p:sp>
        <p:nvSpPr>
          <p:cNvPr id="7178" name="TextBox 45"/>
          <p:cNvSpPr txBox="1">
            <a:spLocks noChangeArrowheads="1"/>
          </p:cNvSpPr>
          <p:nvPr/>
        </p:nvSpPr>
        <p:spPr bwMode="auto">
          <a:xfrm>
            <a:off x="6272213" y="4791075"/>
            <a:ext cx="150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spcBef>
                <a:spcPct val="0"/>
              </a:spcBef>
              <a:buFontTx/>
              <a:buNone/>
            </a:pPr>
            <a:r>
              <a:rPr lang="zh-CN" altLang="en-US" sz="2400" b="1">
                <a:solidFill>
                  <a:schemeClr val="accent2"/>
                </a:solidFill>
                <a:latin typeface="微软雅黑" panose="020B0503020204020204" pitchFamily="34" charset="-122"/>
              </a:rPr>
              <a:t>指导老师</a:t>
            </a:r>
            <a:endParaRPr lang="en-US" altLang="zh-CN" sz="2400" b="1">
              <a:solidFill>
                <a:schemeClr val="accent2"/>
              </a:solidFill>
              <a:latin typeface="微软雅黑" panose="020B0503020204020204" pitchFamily="34" charset="-122"/>
            </a:endParaRPr>
          </a:p>
        </p:txBody>
      </p:sp>
      <p:sp>
        <p:nvSpPr>
          <p:cNvPr id="7179" name="圆角矩形 46"/>
          <p:cNvSpPr>
            <a:spLocks noChangeArrowheads="1"/>
          </p:cNvSpPr>
          <p:nvPr/>
        </p:nvSpPr>
        <p:spPr bwMode="auto">
          <a:xfrm>
            <a:off x="3181350" y="4929188"/>
            <a:ext cx="1354138" cy="45243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accent2"/>
              </a:solidFill>
              <a:ea typeface="宋体" panose="02010600030101010101" pitchFamily="2" charset="-122"/>
            </a:endParaRPr>
          </a:p>
        </p:txBody>
      </p:sp>
      <p:sp>
        <p:nvSpPr>
          <p:cNvPr id="7180" name="TextBox 47"/>
          <p:cNvSpPr txBox="1">
            <a:spLocks noChangeArrowheads="1"/>
          </p:cNvSpPr>
          <p:nvPr/>
        </p:nvSpPr>
        <p:spPr bwMode="auto">
          <a:xfrm>
            <a:off x="3228975" y="4791075"/>
            <a:ext cx="1306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spcBef>
                <a:spcPct val="0"/>
              </a:spcBef>
              <a:buFontTx/>
              <a:buNone/>
            </a:pPr>
            <a:r>
              <a:rPr lang="zh-CN" altLang="en-US" sz="2400" b="1">
                <a:solidFill>
                  <a:schemeClr val="accent2"/>
                </a:solidFill>
                <a:latin typeface="微软雅黑" panose="020B0503020204020204" pitchFamily="34" charset="-122"/>
              </a:rPr>
              <a:t>答辩人</a:t>
            </a:r>
            <a:endParaRPr lang="en-US" altLang="zh-CN" sz="2400" b="1">
              <a:solidFill>
                <a:schemeClr val="accent2"/>
              </a:solidFill>
              <a:latin typeface="微软雅黑" panose="020B0503020204020204" pitchFamily="34" charset="-122"/>
            </a:endParaRPr>
          </a:p>
        </p:txBody>
      </p:sp>
      <p:sp>
        <p:nvSpPr>
          <p:cNvPr id="7181" name="Rectangle 5"/>
          <p:cNvSpPr>
            <a:spLocks noChangeArrowheads="1"/>
          </p:cNvSpPr>
          <p:nvPr/>
        </p:nvSpPr>
        <p:spPr bwMode="auto">
          <a:xfrm>
            <a:off x="34925" y="6745288"/>
            <a:ext cx="12196763"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2" name="Oval 6"/>
          <p:cNvSpPr>
            <a:spLocks noChangeArrowheads="1"/>
          </p:cNvSpPr>
          <p:nvPr/>
        </p:nvSpPr>
        <p:spPr bwMode="auto">
          <a:xfrm>
            <a:off x="5837238" y="5876925"/>
            <a:ext cx="522287" cy="5445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3" name="Freeform 7"/>
          <p:cNvSpPr>
            <a:spLocks noEditPoints="1"/>
          </p:cNvSpPr>
          <p:nvPr/>
        </p:nvSpPr>
        <p:spPr bwMode="auto">
          <a:xfrm>
            <a:off x="5972175" y="5926138"/>
            <a:ext cx="261938" cy="441325"/>
          </a:xfrm>
          <a:custGeom>
            <a:avLst/>
            <a:gdLst>
              <a:gd name="T0" fmla="*/ 2147483646 w 346"/>
              <a:gd name="T1" fmla="*/ 2147483646 h 555"/>
              <a:gd name="T2" fmla="*/ 2147483646 w 346"/>
              <a:gd name="T3" fmla="*/ 2147483646 h 555"/>
              <a:gd name="T4" fmla="*/ 2147483646 w 346"/>
              <a:gd name="T5" fmla="*/ 2147483646 h 555"/>
              <a:gd name="T6" fmla="*/ 2147483646 w 346"/>
              <a:gd name="T7" fmla="*/ 2147483646 h 555"/>
              <a:gd name="T8" fmla="*/ 2147483646 w 346"/>
              <a:gd name="T9" fmla="*/ 2147483646 h 555"/>
              <a:gd name="T10" fmla="*/ 2147483646 w 346"/>
              <a:gd name="T11" fmla="*/ 2147483646 h 555"/>
              <a:gd name="T12" fmla="*/ 2147483646 w 346"/>
              <a:gd name="T13" fmla="*/ 2147483646 h 555"/>
              <a:gd name="T14" fmla="*/ 2147483646 w 346"/>
              <a:gd name="T15" fmla="*/ 2147483646 h 555"/>
              <a:gd name="T16" fmla="*/ 2147483646 w 346"/>
              <a:gd name="T17" fmla="*/ 2147483646 h 555"/>
              <a:gd name="T18" fmla="*/ 2147483646 w 346"/>
              <a:gd name="T19" fmla="*/ 2147483646 h 555"/>
              <a:gd name="T20" fmla="*/ 2147483646 w 346"/>
              <a:gd name="T21" fmla="*/ 2147483646 h 555"/>
              <a:gd name="T22" fmla="*/ 0 w 346"/>
              <a:gd name="T23" fmla="*/ 2147483646 h 555"/>
              <a:gd name="T24" fmla="*/ 0 w 346"/>
              <a:gd name="T25" fmla="*/ 2147483646 h 555"/>
              <a:gd name="T26" fmla="*/ 2147483646 w 346"/>
              <a:gd name="T27" fmla="*/ 2147483646 h 555"/>
              <a:gd name="T28" fmla="*/ 2147483646 w 346"/>
              <a:gd name="T29" fmla="*/ 2147483646 h 555"/>
              <a:gd name="T30" fmla="*/ 2147483646 w 346"/>
              <a:gd name="T31" fmla="*/ 2147483646 h 555"/>
              <a:gd name="T32" fmla="*/ 2147483646 w 346"/>
              <a:gd name="T33" fmla="*/ 2147483646 h 555"/>
              <a:gd name="T34" fmla="*/ 2147483646 w 346"/>
              <a:gd name="T35" fmla="*/ 2147483646 h 555"/>
              <a:gd name="T36" fmla="*/ 2147483646 w 346"/>
              <a:gd name="T37" fmla="*/ 2147483646 h 555"/>
              <a:gd name="T38" fmla="*/ 2147483646 w 346"/>
              <a:gd name="T39" fmla="*/ 2147483646 h 555"/>
              <a:gd name="T40" fmla="*/ 2147483646 w 346"/>
              <a:gd name="T41" fmla="*/ 2147483646 h 555"/>
              <a:gd name="T42" fmla="*/ 2147483646 w 346"/>
              <a:gd name="T43" fmla="*/ 2147483646 h 555"/>
              <a:gd name="T44" fmla="*/ 2147483646 w 346"/>
              <a:gd name="T45" fmla="*/ 2147483646 h 555"/>
              <a:gd name="T46" fmla="*/ 2147483646 w 346"/>
              <a:gd name="T47" fmla="*/ 2147483646 h 555"/>
              <a:gd name="T48" fmla="*/ 2147483646 w 346"/>
              <a:gd name="T49" fmla="*/ 2147483646 h 555"/>
              <a:gd name="T50" fmla="*/ 2147483646 w 346"/>
              <a:gd name="T51" fmla="*/ 0 h 555"/>
              <a:gd name="T52" fmla="*/ 2147483646 w 346"/>
              <a:gd name="T53" fmla="*/ 0 h 555"/>
              <a:gd name="T54" fmla="*/ 2147483646 w 346"/>
              <a:gd name="T55" fmla="*/ 0 h 555"/>
              <a:gd name="T56" fmla="*/ 2147483646 w 346"/>
              <a:gd name="T57" fmla="*/ 2147483646 h 555"/>
              <a:gd name="T58" fmla="*/ 2147483646 w 346"/>
              <a:gd name="T59" fmla="*/ 2147483646 h 555"/>
              <a:gd name="T60" fmla="*/ 2147483646 w 346"/>
              <a:gd name="T61" fmla="*/ 2147483646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6" h="555">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6158" name="直接连接符 2"/>
          <p:cNvCxnSpPr>
            <a:cxnSpLocks noChangeShapeType="1"/>
          </p:cNvCxnSpPr>
          <p:nvPr/>
        </p:nvCxnSpPr>
        <p:spPr bwMode="auto">
          <a:xfrm>
            <a:off x="1201738" y="2159000"/>
            <a:ext cx="9864725" cy="0"/>
          </a:xfrm>
          <a:prstGeom prst="line">
            <a:avLst/>
          </a:prstGeom>
          <a:noFill/>
          <a:ln w="9525"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直接连接符 17"/>
          <p:cNvCxnSpPr>
            <a:cxnSpLocks noChangeShapeType="1"/>
          </p:cNvCxnSpPr>
          <p:nvPr/>
        </p:nvCxnSpPr>
        <p:spPr bwMode="auto">
          <a:xfrm>
            <a:off x="1201738" y="3284538"/>
            <a:ext cx="9864725" cy="0"/>
          </a:xfrm>
          <a:prstGeom prst="line">
            <a:avLst/>
          </a:prstGeom>
          <a:noFill/>
          <a:ln w="9525"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3"/>
          <p:cNvSpPr txBox="1">
            <a:spLocks noChangeArrowheads="1"/>
          </p:cNvSpPr>
          <p:nvPr/>
        </p:nvSpPr>
        <p:spPr bwMode="auto">
          <a:xfrm>
            <a:off x="769938" y="3467100"/>
            <a:ext cx="10728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dirty="0">
                <a:solidFill>
                  <a:schemeClr val="accent2"/>
                </a:solidFill>
                <a:latin typeface="微软雅黑" panose="020B0503020204020204" pitchFamily="34" charset="-122"/>
              </a:rPr>
              <a:t>KUANGJIA WANZHENGDE LUNWEN DABIAN DONGTAI MOBAN</a:t>
            </a:r>
            <a:endParaRPr lang="zh-CN" altLang="en-US" sz="2400" dirty="0">
              <a:solidFill>
                <a:schemeClr val="accent2"/>
              </a:solidFill>
              <a:latin typeface="微软雅黑" panose="020B0503020204020204" pitchFamily="34" charset="-122"/>
            </a:endParaRPr>
          </a:p>
        </p:txBody>
      </p:sp>
      <p:sp>
        <p:nvSpPr>
          <p:cNvPr id="17" name="Freeform 5"/>
          <p:cNvSpPr>
            <a:spLocks noEditPoints="1"/>
          </p:cNvSpPr>
          <p:nvPr/>
        </p:nvSpPr>
        <p:spPr bwMode="auto">
          <a:xfrm>
            <a:off x="4765675" y="333375"/>
            <a:ext cx="2736850" cy="1590675"/>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accent2"/>
          </a:solidFill>
        </p:spPr>
        <p:style>
          <a:lnRef idx="2">
            <a:schemeClr val="accent1"/>
          </a:lnRef>
          <a:fillRef idx="1">
            <a:schemeClr val="lt1"/>
          </a:fillRef>
          <a:effectRef idx="0">
            <a:schemeClr val="accent1"/>
          </a:effectRef>
          <a:fontRef idx="minor">
            <a:schemeClr val="dk1"/>
          </a:fontRef>
        </p:style>
        <p:txBody>
          <a:bodyPr lIns="91438" tIns="45719" rIns="91438" bIns="45719"/>
          <a:lstStyle/>
          <a:p>
            <a:pPr>
              <a:defRPr/>
            </a:pPr>
            <a:endParaRPr lang="en-US">
              <a:cs typeface="+mn-ea"/>
              <a:sym typeface="+mn-lt"/>
            </a:endParaRP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 by="(-#ppt_w*2)" calcmode="lin" valueType="num">
                                      <p:cBhvr rctx="PPT">
                                        <p:cTn id="7" dur="500" autoRev="1" fill="hold">
                                          <p:stCondLst>
                                            <p:cond delay="0"/>
                                          </p:stCondLst>
                                        </p:cTn>
                                        <p:tgtEl>
                                          <p:spTgt spid="7171"/>
                                        </p:tgtEl>
                                        <p:attrNameLst>
                                          <p:attrName>ppt_w</p:attrName>
                                        </p:attrNameLst>
                                      </p:cBhvr>
                                    </p:anim>
                                    <p:anim by="(#ppt_w*0.50)" calcmode="lin" valueType="num">
                                      <p:cBhvr>
                                        <p:cTn id="8" dur="500" decel="50000" autoRev="1" fill="hold">
                                          <p:stCondLst>
                                            <p:cond delay="0"/>
                                          </p:stCondLst>
                                        </p:cTn>
                                        <p:tgtEl>
                                          <p:spTgt spid="7171"/>
                                        </p:tgtEl>
                                        <p:attrNameLst>
                                          <p:attrName>ppt_x</p:attrName>
                                        </p:attrNameLst>
                                      </p:cBhvr>
                                    </p:anim>
                                    <p:anim from="(-#ppt_h/2)" to="(#ppt_y)" calcmode="lin" valueType="num">
                                      <p:cBhvr>
                                        <p:cTn id="9" dur="1000" fill="hold">
                                          <p:stCondLst>
                                            <p:cond delay="0"/>
                                          </p:stCondLst>
                                        </p:cTn>
                                        <p:tgtEl>
                                          <p:spTgt spid="7171"/>
                                        </p:tgtEl>
                                        <p:attrNameLst>
                                          <p:attrName>ppt_y</p:attrName>
                                        </p:attrNameLst>
                                      </p:cBhvr>
                                    </p:anim>
                                    <p:animRot by="21600000">
                                      <p:cBhvr>
                                        <p:cTn id="10" dur="1000" fill="hold">
                                          <p:stCondLst>
                                            <p:cond delay="0"/>
                                          </p:stCondLst>
                                        </p:cTn>
                                        <p:tgtEl>
                                          <p:spTgt spid="7171"/>
                                        </p:tgtEl>
                                        <p:attrNameLst>
                                          <p:attrName>r</p:attrName>
                                        </p:attrNameLst>
                                      </p:cBhvr>
                                    </p:animRot>
                                  </p:childTnLst>
                                </p:cTn>
                              </p:par>
                            </p:childTnLst>
                          </p:cTn>
                        </p:par>
                        <p:par>
                          <p:cTn id="11" fill="hold">
                            <p:stCondLst>
                              <p:cond delay="2099"/>
                            </p:stCondLst>
                            <p:childTnLst>
                              <p:par>
                                <p:cTn id="12" presetID="31" presetClass="entr" presetSubtype="0" fill="hold" grpId="0" nodeType="after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fill="hold"/>
                                        <p:tgtEl>
                                          <p:spTgt spid="7173"/>
                                        </p:tgtEl>
                                        <p:attrNameLst>
                                          <p:attrName>ppt_w</p:attrName>
                                        </p:attrNameLst>
                                      </p:cBhvr>
                                      <p:tavLst>
                                        <p:tav tm="0">
                                          <p:val>
                                            <p:fltVal val="0"/>
                                          </p:val>
                                        </p:tav>
                                        <p:tav tm="100000">
                                          <p:val>
                                            <p:strVal val="#ppt_w"/>
                                          </p:val>
                                        </p:tav>
                                      </p:tavLst>
                                    </p:anim>
                                    <p:anim calcmode="lin" valueType="num">
                                      <p:cBhvr>
                                        <p:cTn id="15" dur="500" fill="hold"/>
                                        <p:tgtEl>
                                          <p:spTgt spid="7173"/>
                                        </p:tgtEl>
                                        <p:attrNameLst>
                                          <p:attrName>ppt_h</p:attrName>
                                        </p:attrNameLst>
                                      </p:cBhvr>
                                      <p:tavLst>
                                        <p:tav tm="0">
                                          <p:val>
                                            <p:fltVal val="0"/>
                                          </p:val>
                                        </p:tav>
                                        <p:tav tm="100000">
                                          <p:val>
                                            <p:strVal val="#ppt_h"/>
                                          </p:val>
                                        </p:tav>
                                      </p:tavLst>
                                    </p:anim>
                                    <p:anim calcmode="lin" valueType="num">
                                      <p:cBhvr>
                                        <p:cTn id="16" dur="500" fill="hold"/>
                                        <p:tgtEl>
                                          <p:spTgt spid="7173"/>
                                        </p:tgtEl>
                                        <p:attrNameLst>
                                          <p:attrName>style.rotation</p:attrName>
                                        </p:attrNameLst>
                                      </p:cBhvr>
                                      <p:tavLst>
                                        <p:tav tm="0">
                                          <p:val>
                                            <p:fltVal val="90"/>
                                          </p:val>
                                        </p:tav>
                                        <p:tav tm="100000">
                                          <p:val>
                                            <p:fltVal val="0"/>
                                          </p:val>
                                        </p:tav>
                                      </p:tavLst>
                                    </p:anim>
                                    <p:animEffect transition="in" filter="fade">
                                      <p:cBhvr>
                                        <p:cTn id="17" dur="500"/>
                                        <p:tgtEl>
                                          <p:spTgt spid="717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p:cTn id="20" dur="500" fill="hold"/>
                                        <p:tgtEl>
                                          <p:spTgt spid="7174"/>
                                        </p:tgtEl>
                                        <p:attrNameLst>
                                          <p:attrName>ppt_w</p:attrName>
                                        </p:attrNameLst>
                                      </p:cBhvr>
                                      <p:tavLst>
                                        <p:tav tm="0">
                                          <p:val>
                                            <p:fltVal val="0"/>
                                          </p:val>
                                        </p:tav>
                                        <p:tav tm="100000">
                                          <p:val>
                                            <p:strVal val="#ppt_w"/>
                                          </p:val>
                                        </p:tav>
                                      </p:tavLst>
                                    </p:anim>
                                    <p:anim calcmode="lin" valueType="num">
                                      <p:cBhvr>
                                        <p:cTn id="21" dur="500" fill="hold"/>
                                        <p:tgtEl>
                                          <p:spTgt spid="7174"/>
                                        </p:tgtEl>
                                        <p:attrNameLst>
                                          <p:attrName>ppt_h</p:attrName>
                                        </p:attrNameLst>
                                      </p:cBhvr>
                                      <p:tavLst>
                                        <p:tav tm="0">
                                          <p:val>
                                            <p:fltVal val="0"/>
                                          </p:val>
                                        </p:tav>
                                        <p:tav tm="100000">
                                          <p:val>
                                            <p:strVal val="#ppt_h"/>
                                          </p:val>
                                        </p:tav>
                                      </p:tavLst>
                                    </p:anim>
                                    <p:anim calcmode="lin" valueType="num">
                                      <p:cBhvr>
                                        <p:cTn id="22" dur="500" fill="hold"/>
                                        <p:tgtEl>
                                          <p:spTgt spid="7174"/>
                                        </p:tgtEl>
                                        <p:attrNameLst>
                                          <p:attrName>style.rotation</p:attrName>
                                        </p:attrNameLst>
                                      </p:cBhvr>
                                      <p:tavLst>
                                        <p:tav tm="0">
                                          <p:val>
                                            <p:fltVal val="90"/>
                                          </p:val>
                                        </p:tav>
                                        <p:tav tm="100000">
                                          <p:val>
                                            <p:fltVal val="0"/>
                                          </p:val>
                                        </p:tav>
                                      </p:tavLst>
                                    </p:anim>
                                    <p:animEffect transition="in" filter="fade">
                                      <p:cBhvr>
                                        <p:cTn id="23" dur="500"/>
                                        <p:tgtEl>
                                          <p:spTgt spid="7174"/>
                                        </p:tgtEl>
                                      </p:cBhvr>
                                    </p:animEffect>
                                  </p:childTnLst>
                                </p:cTn>
                              </p:par>
                            </p:childTnLst>
                          </p:cTn>
                        </p:par>
                        <p:par>
                          <p:cTn id="24" fill="hold">
                            <p:stCondLst>
                              <p:cond delay="2599"/>
                            </p:stCondLst>
                            <p:childTnLst>
                              <p:par>
                                <p:cTn id="25" presetID="16" presetClass="entr" presetSubtype="21" fill="hold" grpId="0" nodeType="after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arn(inVertical)">
                                      <p:cBhvr>
                                        <p:cTn id="27" dur="500"/>
                                        <p:tgtEl>
                                          <p:spTgt spid="7181"/>
                                        </p:tgtEl>
                                      </p:cBhvr>
                                    </p:animEffect>
                                  </p:childTnLst>
                                </p:cTn>
                              </p:par>
                            </p:childTnLst>
                          </p:cTn>
                        </p:par>
                        <p:par>
                          <p:cTn id="28" fill="hold">
                            <p:stCondLst>
                              <p:cond delay="3099"/>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p:cTn id="31" dur="500" fill="hold"/>
                                        <p:tgtEl>
                                          <p:spTgt spid="7182"/>
                                        </p:tgtEl>
                                        <p:attrNameLst>
                                          <p:attrName>ppt_w</p:attrName>
                                        </p:attrNameLst>
                                      </p:cBhvr>
                                      <p:tavLst>
                                        <p:tav tm="0">
                                          <p:val>
                                            <p:fltVal val="0"/>
                                          </p:val>
                                        </p:tav>
                                        <p:tav tm="100000">
                                          <p:val>
                                            <p:strVal val="#ppt_w"/>
                                          </p:val>
                                        </p:tav>
                                      </p:tavLst>
                                    </p:anim>
                                    <p:anim calcmode="lin" valueType="num">
                                      <p:cBhvr>
                                        <p:cTn id="32" dur="500" fill="hold"/>
                                        <p:tgtEl>
                                          <p:spTgt spid="7182"/>
                                        </p:tgtEl>
                                        <p:attrNameLst>
                                          <p:attrName>ppt_h</p:attrName>
                                        </p:attrNameLst>
                                      </p:cBhvr>
                                      <p:tavLst>
                                        <p:tav tm="0">
                                          <p:val>
                                            <p:fltVal val="0"/>
                                          </p:val>
                                        </p:tav>
                                        <p:tav tm="100000">
                                          <p:val>
                                            <p:strVal val="#ppt_h"/>
                                          </p:val>
                                        </p:tav>
                                      </p:tavLst>
                                    </p:anim>
                                    <p:animEffect transition="in" filter="fade">
                                      <p:cBhvr>
                                        <p:cTn id="33" dur="500"/>
                                        <p:tgtEl>
                                          <p:spTgt spid="71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183"/>
                                        </p:tgtEl>
                                        <p:attrNameLst>
                                          <p:attrName>style.visibility</p:attrName>
                                        </p:attrNameLst>
                                      </p:cBhvr>
                                      <p:to>
                                        <p:strVal val="visible"/>
                                      </p:to>
                                    </p:set>
                                    <p:anim calcmode="lin" valueType="num">
                                      <p:cBhvr>
                                        <p:cTn id="36" dur="500" fill="hold"/>
                                        <p:tgtEl>
                                          <p:spTgt spid="7183"/>
                                        </p:tgtEl>
                                        <p:attrNameLst>
                                          <p:attrName>ppt_w</p:attrName>
                                        </p:attrNameLst>
                                      </p:cBhvr>
                                      <p:tavLst>
                                        <p:tav tm="0">
                                          <p:val>
                                            <p:fltVal val="0"/>
                                          </p:val>
                                        </p:tav>
                                        <p:tav tm="100000">
                                          <p:val>
                                            <p:strVal val="#ppt_w"/>
                                          </p:val>
                                        </p:tav>
                                      </p:tavLst>
                                    </p:anim>
                                    <p:anim calcmode="lin" valueType="num">
                                      <p:cBhvr>
                                        <p:cTn id="37" dur="500" fill="hold"/>
                                        <p:tgtEl>
                                          <p:spTgt spid="7183"/>
                                        </p:tgtEl>
                                        <p:attrNameLst>
                                          <p:attrName>ppt_h</p:attrName>
                                        </p:attrNameLst>
                                      </p:cBhvr>
                                      <p:tavLst>
                                        <p:tav tm="0">
                                          <p:val>
                                            <p:fltVal val="0"/>
                                          </p:val>
                                        </p:tav>
                                        <p:tav tm="100000">
                                          <p:val>
                                            <p:strVal val="#ppt_h"/>
                                          </p:val>
                                        </p:tav>
                                      </p:tavLst>
                                    </p:anim>
                                    <p:animEffect transition="in" filter="fade">
                                      <p:cBhvr>
                                        <p:cTn id="38" dur="500"/>
                                        <p:tgtEl>
                                          <p:spTgt spid="7183"/>
                                        </p:tgtEl>
                                      </p:cBhvr>
                                    </p:animEffect>
                                  </p:childTnLst>
                                </p:cTn>
                              </p:par>
                            </p:childTnLst>
                          </p:cTn>
                        </p:par>
                        <p:par>
                          <p:cTn id="39" fill="hold">
                            <p:stCondLst>
                              <p:cond delay="3599"/>
                            </p:stCondLst>
                            <p:childTnLst>
                              <p:par>
                                <p:cTn id="40" presetID="31" presetClass="entr" presetSubtype="0" fill="hold" grpId="0" nodeType="afterEffect">
                                  <p:stCondLst>
                                    <p:cond delay="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500" fill="hold"/>
                                        <p:tgtEl>
                                          <p:spTgt spid="7179"/>
                                        </p:tgtEl>
                                        <p:attrNameLst>
                                          <p:attrName>ppt_w</p:attrName>
                                        </p:attrNameLst>
                                      </p:cBhvr>
                                      <p:tavLst>
                                        <p:tav tm="0">
                                          <p:val>
                                            <p:fltVal val="0"/>
                                          </p:val>
                                        </p:tav>
                                        <p:tav tm="100000">
                                          <p:val>
                                            <p:strVal val="#ppt_w"/>
                                          </p:val>
                                        </p:tav>
                                      </p:tavLst>
                                    </p:anim>
                                    <p:anim calcmode="lin" valueType="num">
                                      <p:cBhvr>
                                        <p:cTn id="43" dur="500" fill="hold"/>
                                        <p:tgtEl>
                                          <p:spTgt spid="7179"/>
                                        </p:tgtEl>
                                        <p:attrNameLst>
                                          <p:attrName>ppt_h</p:attrName>
                                        </p:attrNameLst>
                                      </p:cBhvr>
                                      <p:tavLst>
                                        <p:tav tm="0">
                                          <p:val>
                                            <p:fltVal val="0"/>
                                          </p:val>
                                        </p:tav>
                                        <p:tav tm="100000">
                                          <p:val>
                                            <p:strVal val="#ppt_h"/>
                                          </p:val>
                                        </p:tav>
                                      </p:tavLst>
                                    </p:anim>
                                    <p:anim calcmode="lin" valueType="num">
                                      <p:cBhvr>
                                        <p:cTn id="44" dur="500" fill="hold"/>
                                        <p:tgtEl>
                                          <p:spTgt spid="7179"/>
                                        </p:tgtEl>
                                        <p:attrNameLst>
                                          <p:attrName>style.rotation</p:attrName>
                                        </p:attrNameLst>
                                      </p:cBhvr>
                                      <p:tavLst>
                                        <p:tav tm="0">
                                          <p:val>
                                            <p:fltVal val="90"/>
                                          </p:val>
                                        </p:tav>
                                        <p:tav tm="100000">
                                          <p:val>
                                            <p:fltVal val="0"/>
                                          </p:val>
                                        </p:tav>
                                      </p:tavLst>
                                    </p:anim>
                                    <p:animEffect transition="in" filter="fade">
                                      <p:cBhvr>
                                        <p:cTn id="45" dur="500"/>
                                        <p:tgtEl>
                                          <p:spTgt spid="717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180"/>
                                        </p:tgtEl>
                                        <p:attrNameLst>
                                          <p:attrName>style.visibility</p:attrName>
                                        </p:attrNameLst>
                                      </p:cBhvr>
                                      <p:to>
                                        <p:strVal val="visible"/>
                                      </p:to>
                                    </p:set>
                                    <p:anim calcmode="lin" valueType="num">
                                      <p:cBhvr>
                                        <p:cTn id="48" dur="500" fill="hold"/>
                                        <p:tgtEl>
                                          <p:spTgt spid="7180"/>
                                        </p:tgtEl>
                                        <p:attrNameLst>
                                          <p:attrName>ppt_w</p:attrName>
                                        </p:attrNameLst>
                                      </p:cBhvr>
                                      <p:tavLst>
                                        <p:tav tm="0">
                                          <p:val>
                                            <p:fltVal val="0"/>
                                          </p:val>
                                        </p:tav>
                                        <p:tav tm="100000">
                                          <p:val>
                                            <p:strVal val="#ppt_w"/>
                                          </p:val>
                                        </p:tav>
                                      </p:tavLst>
                                    </p:anim>
                                    <p:anim calcmode="lin" valueType="num">
                                      <p:cBhvr>
                                        <p:cTn id="49" dur="500" fill="hold"/>
                                        <p:tgtEl>
                                          <p:spTgt spid="7180"/>
                                        </p:tgtEl>
                                        <p:attrNameLst>
                                          <p:attrName>ppt_h</p:attrName>
                                        </p:attrNameLst>
                                      </p:cBhvr>
                                      <p:tavLst>
                                        <p:tav tm="0">
                                          <p:val>
                                            <p:fltVal val="0"/>
                                          </p:val>
                                        </p:tav>
                                        <p:tav tm="100000">
                                          <p:val>
                                            <p:strVal val="#ppt_h"/>
                                          </p:val>
                                        </p:tav>
                                      </p:tavLst>
                                    </p:anim>
                                    <p:anim calcmode="lin" valueType="num">
                                      <p:cBhvr>
                                        <p:cTn id="50" dur="500" fill="hold"/>
                                        <p:tgtEl>
                                          <p:spTgt spid="7180"/>
                                        </p:tgtEl>
                                        <p:attrNameLst>
                                          <p:attrName>style.rotation</p:attrName>
                                        </p:attrNameLst>
                                      </p:cBhvr>
                                      <p:tavLst>
                                        <p:tav tm="0">
                                          <p:val>
                                            <p:fltVal val="90"/>
                                          </p:val>
                                        </p:tav>
                                        <p:tav tm="100000">
                                          <p:val>
                                            <p:fltVal val="0"/>
                                          </p:val>
                                        </p:tav>
                                      </p:tavLst>
                                    </p:anim>
                                    <p:animEffect transition="in" filter="fade">
                                      <p:cBhvr>
                                        <p:cTn id="51" dur="500"/>
                                        <p:tgtEl>
                                          <p:spTgt spid="718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7175"/>
                                        </p:tgtEl>
                                        <p:attrNameLst>
                                          <p:attrName>style.visibility</p:attrName>
                                        </p:attrNameLst>
                                      </p:cBhvr>
                                      <p:to>
                                        <p:strVal val="visible"/>
                                      </p:to>
                                    </p:set>
                                    <p:anim calcmode="lin" valueType="num">
                                      <p:cBhvr>
                                        <p:cTn id="54" dur="500" fill="hold"/>
                                        <p:tgtEl>
                                          <p:spTgt spid="7175"/>
                                        </p:tgtEl>
                                        <p:attrNameLst>
                                          <p:attrName>ppt_w</p:attrName>
                                        </p:attrNameLst>
                                      </p:cBhvr>
                                      <p:tavLst>
                                        <p:tav tm="0">
                                          <p:val>
                                            <p:fltVal val="0"/>
                                          </p:val>
                                        </p:tav>
                                        <p:tav tm="100000">
                                          <p:val>
                                            <p:strVal val="#ppt_w"/>
                                          </p:val>
                                        </p:tav>
                                      </p:tavLst>
                                    </p:anim>
                                    <p:anim calcmode="lin" valueType="num">
                                      <p:cBhvr>
                                        <p:cTn id="55" dur="500" fill="hold"/>
                                        <p:tgtEl>
                                          <p:spTgt spid="7175"/>
                                        </p:tgtEl>
                                        <p:attrNameLst>
                                          <p:attrName>ppt_h</p:attrName>
                                        </p:attrNameLst>
                                      </p:cBhvr>
                                      <p:tavLst>
                                        <p:tav tm="0">
                                          <p:val>
                                            <p:fltVal val="0"/>
                                          </p:val>
                                        </p:tav>
                                        <p:tav tm="100000">
                                          <p:val>
                                            <p:strVal val="#ppt_h"/>
                                          </p:val>
                                        </p:tav>
                                      </p:tavLst>
                                    </p:anim>
                                    <p:anim calcmode="lin" valueType="num">
                                      <p:cBhvr>
                                        <p:cTn id="56" dur="500" fill="hold"/>
                                        <p:tgtEl>
                                          <p:spTgt spid="7175"/>
                                        </p:tgtEl>
                                        <p:attrNameLst>
                                          <p:attrName>style.rotation</p:attrName>
                                        </p:attrNameLst>
                                      </p:cBhvr>
                                      <p:tavLst>
                                        <p:tav tm="0">
                                          <p:val>
                                            <p:fltVal val="90"/>
                                          </p:val>
                                        </p:tav>
                                        <p:tav tm="100000">
                                          <p:val>
                                            <p:fltVal val="0"/>
                                          </p:val>
                                        </p:tav>
                                      </p:tavLst>
                                    </p:anim>
                                    <p:animEffect transition="in" filter="fade">
                                      <p:cBhvr>
                                        <p:cTn id="57" dur="500"/>
                                        <p:tgtEl>
                                          <p:spTgt spid="717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7178"/>
                                        </p:tgtEl>
                                        <p:attrNameLst>
                                          <p:attrName>style.visibility</p:attrName>
                                        </p:attrNameLst>
                                      </p:cBhvr>
                                      <p:to>
                                        <p:strVal val="visible"/>
                                      </p:to>
                                    </p:set>
                                    <p:anim calcmode="lin" valueType="num">
                                      <p:cBhvr>
                                        <p:cTn id="60" dur="500" fill="hold"/>
                                        <p:tgtEl>
                                          <p:spTgt spid="7178"/>
                                        </p:tgtEl>
                                        <p:attrNameLst>
                                          <p:attrName>ppt_w</p:attrName>
                                        </p:attrNameLst>
                                      </p:cBhvr>
                                      <p:tavLst>
                                        <p:tav tm="0">
                                          <p:val>
                                            <p:fltVal val="0"/>
                                          </p:val>
                                        </p:tav>
                                        <p:tav tm="100000">
                                          <p:val>
                                            <p:strVal val="#ppt_w"/>
                                          </p:val>
                                        </p:tav>
                                      </p:tavLst>
                                    </p:anim>
                                    <p:anim calcmode="lin" valueType="num">
                                      <p:cBhvr>
                                        <p:cTn id="61" dur="500" fill="hold"/>
                                        <p:tgtEl>
                                          <p:spTgt spid="7178"/>
                                        </p:tgtEl>
                                        <p:attrNameLst>
                                          <p:attrName>ppt_h</p:attrName>
                                        </p:attrNameLst>
                                      </p:cBhvr>
                                      <p:tavLst>
                                        <p:tav tm="0">
                                          <p:val>
                                            <p:fltVal val="0"/>
                                          </p:val>
                                        </p:tav>
                                        <p:tav tm="100000">
                                          <p:val>
                                            <p:strVal val="#ppt_h"/>
                                          </p:val>
                                        </p:tav>
                                      </p:tavLst>
                                    </p:anim>
                                    <p:anim calcmode="lin" valueType="num">
                                      <p:cBhvr>
                                        <p:cTn id="62" dur="500" fill="hold"/>
                                        <p:tgtEl>
                                          <p:spTgt spid="7178"/>
                                        </p:tgtEl>
                                        <p:attrNameLst>
                                          <p:attrName>style.rotation</p:attrName>
                                        </p:attrNameLst>
                                      </p:cBhvr>
                                      <p:tavLst>
                                        <p:tav tm="0">
                                          <p:val>
                                            <p:fltVal val="90"/>
                                          </p:val>
                                        </p:tav>
                                        <p:tav tm="100000">
                                          <p:val>
                                            <p:fltVal val="0"/>
                                          </p:val>
                                        </p:tav>
                                      </p:tavLst>
                                    </p:anim>
                                    <p:animEffect transition="in" filter="fade">
                                      <p:cBhvr>
                                        <p:cTn id="63" dur="500"/>
                                        <p:tgtEl>
                                          <p:spTgt spid="7178"/>
                                        </p:tgtEl>
                                      </p:cBhvr>
                                    </p:animEffect>
                                  </p:childTnLst>
                                </p:cTn>
                              </p:par>
                            </p:childTnLst>
                          </p:cTn>
                        </p:par>
                        <p:par>
                          <p:cTn id="64" fill="hold">
                            <p:stCondLst>
                              <p:cond delay="4099"/>
                            </p:stCondLst>
                            <p:childTnLst>
                              <p:par>
                                <p:cTn id="65" presetID="22" presetClass="entr" presetSubtype="8" fill="hold" grpId="0" nodeType="afterEffect">
                                  <p:stCondLst>
                                    <p:cond delay="0"/>
                                  </p:stCondLst>
                                  <p:childTnLst>
                                    <p:set>
                                      <p:cBhvr>
                                        <p:cTn id="66" dur="1" fill="hold">
                                          <p:stCondLst>
                                            <p:cond delay="0"/>
                                          </p:stCondLst>
                                        </p:cTn>
                                        <p:tgtEl>
                                          <p:spTgt spid="7176"/>
                                        </p:tgtEl>
                                        <p:attrNameLst>
                                          <p:attrName>style.visibility</p:attrName>
                                        </p:attrNameLst>
                                      </p:cBhvr>
                                      <p:to>
                                        <p:strVal val="visible"/>
                                      </p:to>
                                    </p:set>
                                    <p:animEffect transition="in" filter="wipe(left)">
                                      <p:cBhvr>
                                        <p:cTn id="67" dur="500"/>
                                        <p:tgtEl>
                                          <p:spTgt spid="717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77"/>
                                        </p:tgtEl>
                                        <p:attrNameLst>
                                          <p:attrName>style.visibility</p:attrName>
                                        </p:attrNameLst>
                                      </p:cBhvr>
                                      <p:to>
                                        <p:strVal val="visible"/>
                                      </p:to>
                                    </p:set>
                                    <p:animEffect transition="in" filter="wipe(left)">
                                      <p:cBhvr>
                                        <p:cTn id="70" dur="500"/>
                                        <p:tgtEl>
                                          <p:spTgt spid="7177"/>
                                        </p:tgtEl>
                                      </p:cBhvr>
                                    </p:animEffect>
                                  </p:childTnLst>
                                </p:cTn>
                              </p:par>
                            </p:childTnLst>
                          </p:cTn>
                        </p:par>
                        <p:par>
                          <p:cTn id="71" fill="hold">
                            <p:stCondLst>
                              <p:cond delay="4599"/>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by="(-#ppt_w*2)" calcmode="lin" valueType="num">
                                      <p:cBhvr rctx="PPT">
                                        <p:cTn id="74" dur="500" autoRev="1" fill="hold">
                                          <p:stCondLst>
                                            <p:cond delay="0"/>
                                          </p:stCondLst>
                                        </p:cTn>
                                        <p:tgtEl>
                                          <p:spTgt spid="19"/>
                                        </p:tgtEl>
                                        <p:attrNameLst>
                                          <p:attrName>ppt_w</p:attrName>
                                        </p:attrNameLst>
                                      </p:cBhvr>
                                    </p:anim>
                                    <p:anim by="(#ppt_w*0.50)" calcmode="lin" valueType="num">
                                      <p:cBhvr>
                                        <p:cTn id="75" dur="500" decel="50000" autoRev="1" fill="hold">
                                          <p:stCondLst>
                                            <p:cond delay="0"/>
                                          </p:stCondLst>
                                        </p:cTn>
                                        <p:tgtEl>
                                          <p:spTgt spid="19"/>
                                        </p:tgtEl>
                                        <p:attrNameLst>
                                          <p:attrName>ppt_x</p:attrName>
                                        </p:attrNameLst>
                                      </p:cBhvr>
                                    </p:anim>
                                    <p:anim from="(-#ppt_h/2)" to="(#ppt_y)" calcmode="lin" valueType="num">
                                      <p:cBhvr>
                                        <p:cTn id="76" dur="1000" fill="hold">
                                          <p:stCondLst>
                                            <p:cond delay="0"/>
                                          </p:stCondLst>
                                        </p:cTn>
                                        <p:tgtEl>
                                          <p:spTgt spid="19"/>
                                        </p:tgtEl>
                                        <p:attrNameLst>
                                          <p:attrName>ppt_y</p:attrName>
                                        </p:attrNameLst>
                                      </p:cBhvr>
                                    </p:anim>
                                    <p:animRot by="21600000">
                                      <p:cBhvr>
                                        <p:cTn id="77" dur="1000" fill="hold">
                                          <p:stCondLst>
                                            <p:cond delay="0"/>
                                          </p:stCondLst>
                                        </p:cTn>
                                        <p:tgtEl>
                                          <p:spTgt spid="19"/>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3" grpId="0" autoUpdateAnimBg="0"/>
      <p:bldP spid="7174" grpId="0" autoUpdateAnimBg="0"/>
      <p:bldP spid="7175" grpId="0" animBg="1" autoUpdateAnimBg="0"/>
      <p:bldP spid="7176" grpId="0" autoUpdateAnimBg="0"/>
      <p:bldP spid="7177" grpId="0" autoUpdateAnimBg="0"/>
      <p:bldP spid="7178" grpId="0" autoUpdateAnimBg="0"/>
      <p:bldP spid="7179" grpId="0" animBg="1" autoUpdateAnimBg="0"/>
      <p:bldP spid="7180" grpId="0" autoUpdateAnimBg="0"/>
      <p:bldP spid="7181" grpId="0" bldLvl="0" animBg="1" autoUpdateAnimBg="0"/>
      <p:bldP spid="7182" grpId="0" bldLvl="0" animBg="1" autoUpdateAnimBg="0"/>
      <p:bldP spid="7183" grpId="0" animBg="1"/>
      <p:bldP spid="1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2.1 </a:t>
            </a:r>
            <a:r>
              <a:rPr lang="zh-CN" altLang="en-US" sz="3000" b="1">
                <a:latin typeface="微软雅黑" panose="020B0503020204020204" pitchFamily="34" charset="-122"/>
              </a:rPr>
              <a:t>理论基础</a:t>
            </a:r>
          </a:p>
        </p:txBody>
      </p:sp>
      <p:sp>
        <p:nvSpPr>
          <p:cNvPr id="18435"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6" name="Freeform 6"/>
          <p:cNvSpPr/>
          <p:nvPr/>
        </p:nvSpPr>
        <p:spPr bwMode="auto">
          <a:xfrm>
            <a:off x="2524125" y="3402013"/>
            <a:ext cx="1350963" cy="946150"/>
          </a:xfrm>
          <a:custGeom>
            <a:avLst/>
            <a:gdLst>
              <a:gd name="T0" fmla="*/ 0 w 1432"/>
              <a:gd name="T1" fmla="*/ 2147483646 h 1002"/>
              <a:gd name="T2" fmla="*/ 2147483646 w 1432"/>
              <a:gd name="T3" fmla="*/ 0 h 1002"/>
              <a:gd name="T4" fmla="*/ 2147483646 w 1432"/>
              <a:gd name="T5" fmla="*/ 2147483646 h 1002"/>
              <a:gd name="T6" fmla="*/ 2147483646 w 1432"/>
              <a:gd name="T7" fmla="*/ 2147483646 h 1002"/>
              <a:gd name="T8" fmla="*/ 0 w 1432"/>
              <a:gd name="T9" fmla="*/ 2147483646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2" h="1002">
                <a:moveTo>
                  <a:pt x="0" y="290"/>
                </a:moveTo>
                <a:lnTo>
                  <a:pt x="1432" y="0"/>
                </a:lnTo>
                <a:lnTo>
                  <a:pt x="1245" y="793"/>
                </a:lnTo>
                <a:lnTo>
                  <a:pt x="275" y="1002"/>
                </a:lnTo>
                <a:lnTo>
                  <a:pt x="0" y="2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7" name="Oval 7"/>
          <p:cNvSpPr>
            <a:spLocks noChangeArrowheads="1"/>
          </p:cNvSpPr>
          <p:nvPr/>
        </p:nvSpPr>
        <p:spPr bwMode="auto">
          <a:xfrm>
            <a:off x="1300163" y="2212975"/>
            <a:ext cx="2206625" cy="2206625"/>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8438" name="Freeform 8"/>
          <p:cNvSpPr/>
          <p:nvPr/>
        </p:nvSpPr>
        <p:spPr bwMode="auto">
          <a:xfrm>
            <a:off x="725488" y="3402013"/>
            <a:ext cx="3149600" cy="717550"/>
          </a:xfrm>
          <a:custGeom>
            <a:avLst/>
            <a:gdLst>
              <a:gd name="T0" fmla="*/ 0 w 3337"/>
              <a:gd name="T1" fmla="*/ 0 h 760"/>
              <a:gd name="T2" fmla="*/ 2147483646 w 3337"/>
              <a:gd name="T3" fmla="*/ 0 h 760"/>
              <a:gd name="T4" fmla="*/ 2147483646 w 3337"/>
              <a:gd name="T5" fmla="*/ 2147483646 h 760"/>
              <a:gd name="T6" fmla="*/ 2147483646 w 3337"/>
              <a:gd name="T7" fmla="*/ 2147483646 h 760"/>
              <a:gd name="T8" fmla="*/ 0 w 3337"/>
              <a:gd name="T9" fmla="*/ 0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7" h="760">
                <a:moveTo>
                  <a:pt x="0" y="0"/>
                </a:moveTo>
                <a:lnTo>
                  <a:pt x="3337" y="0"/>
                </a:lnTo>
                <a:lnTo>
                  <a:pt x="3150" y="760"/>
                </a:lnTo>
                <a:lnTo>
                  <a:pt x="275" y="760"/>
                </a:lnTo>
                <a:lnTo>
                  <a:pt x="0" y="0"/>
                </a:lnTo>
                <a:close/>
              </a:path>
            </a:pathLst>
          </a:cu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9" name="TextBox 7"/>
          <p:cNvSpPr txBox="1">
            <a:spLocks noChangeArrowheads="1"/>
          </p:cNvSpPr>
          <p:nvPr/>
        </p:nvSpPr>
        <p:spPr bwMode="auto">
          <a:xfrm>
            <a:off x="1657350" y="2263775"/>
            <a:ext cx="8175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8000" b="1">
                <a:solidFill>
                  <a:schemeClr val="accent2"/>
                </a:solidFill>
                <a:latin typeface="微软雅黑" panose="020B0503020204020204" pitchFamily="34" charset="-122"/>
              </a:rPr>
              <a:t>3</a:t>
            </a:r>
            <a:endParaRPr lang="zh-CN" altLang="en-US" sz="8000" b="1">
              <a:solidFill>
                <a:schemeClr val="accent2"/>
              </a:solidFill>
              <a:latin typeface="微软雅黑" panose="020B0503020204020204" pitchFamily="34" charset="-122"/>
            </a:endParaRPr>
          </a:p>
        </p:txBody>
      </p:sp>
      <p:sp>
        <p:nvSpPr>
          <p:cNvPr id="18440" name="TextBox 8"/>
          <p:cNvSpPr txBox="1">
            <a:spLocks noChangeArrowheads="1"/>
          </p:cNvSpPr>
          <p:nvPr/>
        </p:nvSpPr>
        <p:spPr bwMode="auto">
          <a:xfrm>
            <a:off x="2263775" y="2878138"/>
            <a:ext cx="1392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个依据</a:t>
            </a:r>
          </a:p>
        </p:txBody>
      </p:sp>
      <p:sp>
        <p:nvSpPr>
          <p:cNvPr id="18441" name="TextBox 9"/>
          <p:cNvSpPr txBox="1">
            <a:spLocks noChangeArrowheads="1"/>
          </p:cNvSpPr>
          <p:nvPr/>
        </p:nvSpPr>
        <p:spPr bwMode="auto">
          <a:xfrm>
            <a:off x="992188" y="3482975"/>
            <a:ext cx="2722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chemeClr val="accent2"/>
                </a:solidFill>
                <a:latin typeface="微软雅黑" panose="020B0503020204020204" pitchFamily="34" charset="-122"/>
              </a:rPr>
              <a:t>研究的三个理论依据</a:t>
            </a:r>
          </a:p>
        </p:txBody>
      </p:sp>
      <p:sp>
        <p:nvSpPr>
          <p:cNvPr id="18442" name="Freeform 9"/>
          <p:cNvSpPr/>
          <p:nvPr/>
        </p:nvSpPr>
        <p:spPr bwMode="auto">
          <a:xfrm>
            <a:off x="4578350" y="981075"/>
            <a:ext cx="2119313" cy="509588"/>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3" name="Freeform 10"/>
          <p:cNvSpPr/>
          <p:nvPr/>
        </p:nvSpPr>
        <p:spPr bwMode="auto">
          <a:xfrm>
            <a:off x="4413250" y="981075"/>
            <a:ext cx="2284413" cy="420688"/>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4" name="Freeform 11"/>
          <p:cNvSpPr/>
          <p:nvPr/>
        </p:nvSpPr>
        <p:spPr bwMode="auto">
          <a:xfrm>
            <a:off x="4578350" y="2854325"/>
            <a:ext cx="2119313" cy="508000"/>
          </a:xfrm>
          <a:custGeom>
            <a:avLst/>
            <a:gdLst>
              <a:gd name="T0" fmla="*/ 0 w 2601"/>
              <a:gd name="T1" fmla="*/ 2147483646 h 626"/>
              <a:gd name="T2" fmla="*/ 2147483646 w 2601"/>
              <a:gd name="T3" fmla="*/ 0 h 626"/>
              <a:gd name="T4" fmla="*/ 2147483646 w 2601"/>
              <a:gd name="T5" fmla="*/ 2147483646 h 626"/>
              <a:gd name="T6" fmla="*/ 2147483646 w 2601"/>
              <a:gd name="T7" fmla="*/ 2147483646 h 626"/>
              <a:gd name="T8" fmla="*/ 0 w 2601"/>
              <a:gd name="T9" fmla="*/ 2147483646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6">
                <a:moveTo>
                  <a:pt x="0" y="118"/>
                </a:moveTo>
                <a:lnTo>
                  <a:pt x="2601" y="0"/>
                </a:lnTo>
                <a:lnTo>
                  <a:pt x="2601" y="517"/>
                </a:lnTo>
                <a:lnTo>
                  <a:pt x="189" y="626"/>
                </a:lnTo>
                <a:lnTo>
                  <a:pt x="0" y="11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5" name="Freeform 12"/>
          <p:cNvSpPr/>
          <p:nvPr/>
        </p:nvSpPr>
        <p:spPr bwMode="auto">
          <a:xfrm>
            <a:off x="4413250" y="2854325"/>
            <a:ext cx="2284413" cy="419100"/>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3"/>
          <p:cNvSpPr/>
          <p:nvPr/>
        </p:nvSpPr>
        <p:spPr bwMode="auto">
          <a:xfrm>
            <a:off x="4578350" y="4721225"/>
            <a:ext cx="2119313" cy="509588"/>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9"/>
                </a:moveTo>
                <a:lnTo>
                  <a:pt x="2601" y="0"/>
                </a:lnTo>
                <a:lnTo>
                  <a:pt x="2601" y="517"/>
                </a:lnTo>
                <a:lnTo>
                  <a:pt x="189" y="627"/>
                </a:lnTo>
                <a:lnTo>
                  <a:pt x="0" y="11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14"/>
          <p:cNvSpPr/>
          <p:nvPr/>
        </p:nvSpPr>
        <p:spPr bwMode="auto">
          <a:xfrm>
            <a:off x="4413250" y="4721225"/>
            <a:ext cx="2284413" cy="419100"/>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TextBox 17"/>
          <p:cNvSpPr txBox="1">
            <a:spLocks noChangeArrowheads="1"/>
          </p:cNvSpPr>
          <p:nvPr/>
        </p:nvSpPr>
        <p:spPr bwMode="auto">
          <a:xfrm>
            <a:off x="4724400" y="102393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理论依据一</a:t>
            </a:r>
          </a:p>
        </p:txBody>
      </p:sp>
      <p:sp>
        <p:nvSpPr>
          <p:cNvPr id="18449" name="TextBox 18"/>
          <p:cNvSpPr txBox="1">
            <a:spLocks noChangeArrowheads="1"/>
          </p:cNvSpPr>
          <p:nvPr/>
        </p:nvSpPr>
        <p:spPr bwMode="auto">
          <a:xfrm>
            <a:off x="4724400" y="285273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理论依据二</a:t>
            </a:r>
          </a:p>
        </p:txBody>
      </p:sp>
      <p:sp>
        <p:nvSpPr>
          <p:cNvPr id="18450" name="TextBox 19"/>
          <p:cNvSpPr txBox="1">
            <a:spLocks noChangeArrowheads="1"/>
          </p:cNvSpPr>
          <p:nvPr/>
        </p:nvSpPr>
        <p:spPr bwMode="auto">
          <a:xfrm>
            <a:off x="4724400" y="474980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理论依据三</a:t>
            </a:r>
          </a:p>
        </p:txBody>
      </p:sp>
      <p:sp>
        <p:nvSpPr>
          <p:cNvPr id="18451" name="TextBox 20"/>
          <p:cNvSpPr txBox="1">
            <a:spLocks noChangeArrowheads="1"/>
          </p:cNvSpPr>
          <p:nvPr/>
        </p:nvSpPr>
        <p:spPr bwMode="auto">
          <a:xfrm>
            <a:off x="4392613" y="1558925"/>
            <a:ext cx="6746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2" name="TextBox 21"/>
          <p:cNvSpPr txBox="1">
            <a:spLocks noChangeArrowheads="1"/>
          </p:cNvSpPr>
          <p:nvPr/>
        </p:nvSpPr>
        <p:spPr bwMode="auto">
          <a:xfrm>
            <a:off x="4392613" y="3402013"/>
            <a:ext cx="6746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3" name="TextBox 22"/>
          <p:cNvSpPr txBox="1">
            <a:spLocks noChangeArrowheads="1"/>
          </p:cNvSpPr>
          <p:nvPr/>
        </p:nvSpPr>
        <p:spPr bwMode="auto">
          <a:xfrm>
            <a:off x="4392613" y="5351463"/>
            <a:ext cx="6746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 calcmode="lin" valueType="num">
                                      <p:cBhvr>
                                        <p:cTn id="9" dur="300" fill="hold"/>
                                        <p:tgtEl>
                                          <p:spTgt spid="18435"/>
                                        </p:tgtEl>
                                        <p:attrNameLst>
                                          <p:attrName>style.rotation</p:attrName>
                                        </p:attrNameLst>
                                      </p:cBhvr>
                                      <p:tavLst>
                                        <p:tav tm="0">
                                          <p:val>
                                            <p:fltVal val="90"/>
                                          </p:val>
                                        </p:tav>
                                        <p:tav tm="100000">
                                          <p:val>
                                            <p:fltVal val="0"/>
                                          </p:val>
                                        </p:tav>
                                      </p:tavLst>
                                    </p:anim>
                                    <p:animEffect transition="in" filter="fade">
                                      <p:cBhvr>
                                        <p:cTn id="10" dur="300"/>
                                        <p:tgtEl>
                                          <p:spTgt spid="1843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434"/>
                                        </p:tgtEl>
                                        <p:attrNameLst>
                                          <p:attrName>style.visibility</p:attrName>
                                        </p:attrNameLst>
                                      </p:cBhvr>
                                      <p:to>
                                        <p:strVal val="visible"/>
                                      </p:to>
                                    </p:set>
                                    <p:anim calcmode="lin" valueType="num">
                                      <p:cBhvr>
                                        <p:cTn id="14" dur="4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8434"/>
                                        </p:tgtEl>
                                        <p:attrNameLst>
                                          <p:attrName>ppt_y</p:attrName>
                                        </p:attrNameLst>
                                      </p:cBhvr>
                                      <p:tavLst>
                                        <p:tav tm="0">
                                          <p:val>
                                            <p:strVal val="#ppt_y"/>
                                          </p:val>
                                        </p:tav>
                                        <p:tav tm="100000">
                                          <p:val>
                                            <p:strVal val="#ppt_y"/>
                                          </p:val>
                                        </p:tav>
                                      </p:tavLst>
                                    </p:anim>
                                    <p:anim calcmode="lin" valueType="num">
                                      <p:cBhvr>
                                        <p:cTn id="16" dur="4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8434"/>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18437"/>
                                        </p:tgtEl>
                                        <p:attrNameLst>
                                          <p:attrName>style.visibility</p:attrName>
                                        </p:attrNameLst>
                                      </p:cBhvr>
                                      <p:to>
                                        <p:strVal val="visible"/>
                                      </p:to>
                                    </p:set>
                                    <p:animScale>
                                      <p:cBhvr>
                                        <p:cTn id="22" dur="1000" decel="50000" fill="hold">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18437"/>
                                        </p:tgtEl>
                                        <p:attrNameLst>
                                          <p:attrName>ppt_x</p:attrName>
                                          <p:attrName>ppt_y</p:attrName>
                                        </p:attrNameLst>
                                      </p:cBhvr>
                                      <p:rCtr x="0" y="0"/>
                                    </p:animMotion>
                                    <p:animEffect transition="in" filter="fade">
                                      <p:cBhvr>
                                        <p:cTn id="24" dur="1000"/>
                                        <p:tgtEl>
                                          <p:spTgt spid="18437"/>
                                        </p:tgtEl>
                                      </p:cBhvr>
                                    </p:animEffect>
                                  </p:childTnLst>
                                </p:cTn>
                              </p:par>
                            </p:childTnLst>
                          </p:cTn>
                        </p:par>
                        <p:par>
                          <p:cTn id="25" fill="hold">
                            <p:stCondLst>
                              <p:cond delay="1980"/>
                            </p:stCondLst>
                            <p:childTnLst>
                              <p:par>
                                <p:cTn id="26" presetID="22" presetClass="entr" presetSubtype="8" fill="hold" grpId="0" nodeType="afterEffect">
                                  <p:stCondLst>
                                    <p:cond delay="0"/>
                                  </p:stCondLst>
                                  <p:childTnLst>
                                    <p:set>
                                      <p:cBhvr>
                                        <p:cTn id="27" dur="1" fill="hold">
                                          <p:stCondLst>
                                            <p:cond delay="0"/>
                                          </p:stCondLst>
                                        </p:cTn>
                                        <p:tgtEl>
                                          <p:spTgt spid="18436"/>
                                        </p:tgtEl>
                                        <p:attrNameLst>
                                          <p:attrName>style.visibility</p:attrName>
                                        </p:attrNameLst>
                                      </p:cBhvr>
                                      <p:to>
                                        <p:strVal val="visible"/>
                                      </p:to>
                                    </p:set>
                                    <p:animEffect transition="in" filter="wipe(left)">
                                      <p:cBhvr>
                                        <p:cTn id="28" dur="500"/>
                                        <p:tgtEl>
                                          <p:spTgt spid="18436"/>
                                        </p:tgtEl>
                                      </p:cBhvr>
                                    </p:animEffect>
                                  </p:childTnLst>
                                </p:cTn>
                              </p:par>
                            </p:childTnLst>
                          </p:cTn>
                        </p:par>
                        <p:par>
                          <p:cTn id="29" fill="hold">
                            <p:stCondLst>
                              <p:cond delay="2480"/>
                            </p:stCondLst>
                            <p:childTnLst>
                              <p:par>
                                <p:cTn id="30" presetID="22" presetClass="entr" presetSubtype="2" fill="hold" grpId="0" nodeType="after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wipe(right)">
                                      <p:cBhvr>
                                        <p:cTn id="32" dur="500"/>
                                        <p:tgtEl>
                                          <p:spTgt spid="18438"/>
                                        </p:tgtEl>
                                      </p:cBhvr>
                                    </p:animEffect>
                                  </p:childTnLst>
                                </p:cTn>
                              </p:par>
                            </p:childTnLst>
                          </p:cTn>
                        </p:par>
                        <p:par>
                          <p:cTn id="33" fill="hold">
                            <p:stCondLst>
                              <p:cond delay="2980"/>
                            </p:stCondLst>
                            <p:childTnLst>
                              <p:par>
                                <p:cTn id="34" presetID="31" presetClass="entr" presetSubtype="0" fill="hold" grpId="0" nodeType="afterEffect">
                                  <p:stCondLst>
                                    <p:cond delay="0"/>
                                  </p:stCondLst>
                                  <p:childTnLst>
                                    <p:set>
                                      <p:cBhvr>
                                        <p:cTn id="35" dur="1" fill="hold">
                                          <p:stCondLst>
                                            <p:cond delay="0"/>
                                          </p:stCondLst>
                                        </p:cTn>
                                        <p:tgtEl>
                                          <p:spTgt spid="18439"/>
                                        </p:tgtEl>
                                        <p:attrNameLst>
                                          <p:attrName>style.visibility</p:attrName>
                                        </p:attrNameLst>
                                      </p:cBhvr>
                                      <p:to>
                                        <p:strVal val="visible"/>
                                      </p:to>
                                    </p:set>
                                    <p:anim calcmode="lin" valueType="num">
                                      <p:cBhvr>
                                        <p:cTn id="36" dur="500" fill="hold"/>
                                        <p:tgtEl>
                                          <p:spTgt spid="18439"/>
                                        </p:tgtEl>
                                        <p:attrNameLst>
                                          <p:attrName>ppt_w</p:attrName>
                                        </p:attrNameLst>
                                      </p:cBhvr>
                                      <p:tavLst>
                                        <p:tav tm="0">
                                          <p:val>
                                            <p:fltVal val="0"/>
                                          </p:val>
                                        </p:tav>
                                        <p:tav tm="100000">
                                          <p:val>
                                            <p:strVal val="#ppt_w"/>
                                          </p:val>
                                        </p:tav>
                                      </p:tavLst>
                                    </p:anim>
                                    <p:anim calcmode="lin" valueType="num">
                                      <p:cBhvr>
                                        <p:cTn id="37" dur="500" fill="hold"/>
                                        <p:tgtEl>
                                          <p:spTgt spid="18439"/>
                                        </p:tgtEl>
                                        <p:attrNameLst>
                                          <p:attrName>ppt_h</p:attrName>
                                        </p:attrNameLst>
                                      </p:cBhvr>
                                      <p:tavLst>
                                        <p:tav tm="0">
                                          <p:val>
                                            <p:fltVal val="0"/>
                                          </p:val>
                                        </p:tav>
                                        <p:tav tm="100000">
                                          <p:val>
                                            <p:strVal val="#ppt_h"/>
                                          </p:val>
                                        </p:tav>
                                      </p:tavLst>
                                    </p:anim>
                                    <p:anim calcmode="lin" valueType="num">
                                      <p:cBhvr>
                                        <p:cTn id="38" dur="500" fill="hold"/>
                                        <p:tgtEl>
                                          <p:spTgt spid="18439"/>
                                        </p:tgtEl>
                                        <p:attrNameLst>
                                          <p:attrName>style.rotation</p:attrName>
                                        </p:attrNameLst>
                                      </p:cBhvr>
                                      <p:tavLst>
                                        <p:tav tm="0">
                                          <p:val>
                                            <p:fltVal val="90"/>
                                          </p:val>
                                        </p:tav>
                                        <p:tav tm="100000">
                                          <p:val>
                                            <p:fltVal val="0"/>
                                          </p:val>
                                        </p:tav>
                                      </p:tavLst>
                                    </p:anim>
                                    <p:animEffect transition="in" filter="fade">
                                      <p:cBhvr>
                                        <p:cTn id="39" dur="500"/>
                                        <p:tgtEl>
                                          <p:spTgt spid="18439"/>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8440"/>
                                        </p:tgtEl>
                                        <p:attrNameLst>
                                          <p:attrName>style.visibility</p:attrName>
                                        </p:attrNameLst>
                                      </p:cBhvr>
                                      <p:to>
                                        <p:strVal val="visible"/>
                                      </p:to>
                                    </p:set>
                                    <p:anim calcmode="lin" valueType="num">
                                      <p:cBhvr>
                                        <p:cTn id="42" dur="500" fill="hold"/>
                                        <p:tgtEl>
                                          <p:spTgt spid="18440"/>
                                        </p:tgtEl>
                                        <p:attrNameLst>
                                          <p:attrName>ppt_w</p:attrName>
                                        </p:attrNameLst>
                                      </p:cBhvr>
                                      <p:tavLst>
                                        <p:tav tm="0">
                                          <p:val>
                                            <p:fltVal val="0"/>
                                          </p:val>
                                        </p:tav>
                                        <p:tav tm="100000">
                                          <p:val>
                                            <p:strVal val="#ppt_w"/>
                                          </p:val>
                                        </p:tav>
                                      </p:tavLst>
                                    </p:anim>
                                    <p:anim calcmode="lin" valueType="num">
                                      <p:cBhvr>
                                        <p:cTn id="43" dur="500" fill="hold"/>
                                        <p:tgtEl>
                                          <p:spTgt spid="18440"/>
                                        </p:tgtEl>
                                        <p:attrNameLst>
                                          <p:attrName>ppt_h</p:attrName>
                                        </p:attrNameLst>
                                      </p:cBhvr>
                                      <p:tavLst>
                                        <p:tav tm="0">
                                          <p:val>
                                            <p:fltVal val="0"/>
                                          </p:val>
                                        </p:tav>
                                        <p:tav tm="100000">
                                          <p:val>
                                            <p:strVal val="#ppt_h"/>
                                          </p:val>
                                        </p:tav>
                                      </p:tavLst>
                                    </p:anim>
                                    <p:anim calcmode="lin" valueType="num">
                                      <p:cBhvr>
                                        <p:cTn id="44" dur="500" fill="hold"/>
                                        <p:tgtEl>
                                          <p:spTgt spid="18440"/>
                                        </p:tgtEl>
                                        <p:attrNameLst>
                                          <p:attrName>style.rotation</p:attrName>
                                        </p:attrNameLst>
                                      </p:cBhvr>
                                      <p:tavLst>
                                        <p:tav tm="0">
                                          <p:val>
                                            <p:fltVal val="90"/>
                                          </p:val>
                                        </p:tav>
                                        <p:tav tm="100000">
                                          <p:val>
                                            <p:fltVal val="0"/>
                                          </p:val>
                                        </p:tav>
                                      </p:tavLst>
                                    </p:anim>
                                    <p:animEffect transition="in" filter="fade">
                                      <p:cBhvr>
                                        <p:cTn id="45" dur="500"/>
                                        <p:tgtEl>
                                          <p:spTgt spid="18440"/>
                                        </p:tgtEl>
                                      </p:cBhvr>
                                    </p:animEffect>
                                  </p:childTnLst>
                                </p:cTn>
                              </p:par>
                            </p:childTnLst>
                          </p:cTn>
                        </p:par>
                        <p:par>
                          <p:cTn id="46" fill="hold">
                            <p:stCondLst>
                              <p:cond delay="3480"/>
                            </p:stCondLst>
                            <p:childTnLst>
                              <p:par>
                                <p:cTn id="47" presetID="22" presetClass="entr" presetSubtype="1" fill="hold" grpId="0" nodeType="afterEffect">
                                  <p:stCondLst>
                                    <p:cond delay="0"/>
                                  </p:stCondLst>
                                  <p:childTnLst>
                                    <p:set>
                                      <p:cBhvr>
                                        <p:cTn id="48" dur="1" fill="hold">
                                          <p:stCondLst>
                                            <p:cond delay="0"/>
                                          </p:stCondLst>
                                        </p:cTn>
                                        <p:tgtEl>
                                          <p:spTgt spid="18441"/>
                                        </p:tgtEl>
                                        <p:attrNameLst>
                                          <p:attrName>style.visibility</p:attrName>
                                        </p:attrNameLst>
                                      </p:cBhvr>
                                      <p:to>
                                        <p:strVal val="visible"/>
                                      </p:to>
                                    </p:set>
                                    <p:animEffect transition="in" filter="wipe(up)">
                                      <p:cBhvr>
                                        <p:cTn id="49" dur="500"/>
                                        <p:tgtEl>
                                          <p:spTgt spid="18441"/>
                                        </p:tgtEl>
                                      </p:cBhvr>
                                    </p:animEffect>
                                  </p:childTnLst>
                                </p:cTn>
                              </p:par>
                            </p:childTnLst>
                          </p:cTn>
                        </p:par>
                        <p:par>
                          <p:cTn id="50" fill="hold">
                            <p:stCondLst>
                              <p:cond delay="3980"/>
                            </p:stCondLst>
                            <p:childTnLst>
                              <p:par>
                                <p:cTn id="51" presetID="22" presetClass="entr" presetSubtype="8" fill="hold" grpId="0" nodeType="afterEffect">
                                  <p:stCondLst>
                                    <p:cond delay="0"/>
                                  </p:stCondLst>
                                  <p:childTnLst>
                                    <p:set>
                                      <p:cBhvr>
                                        <p:cTn id="52" dur="1" fill="hold">
                                          <p:stCondLst>
                                            <p:cond delay="0"/>
                                          </p:stCondLst>
                                        </p:cTn>
                                        <p:tgtEl>
                                          <p:spTgt spid="18442"/>
                                        </p:tgtEl>
                                        <p:attrNameLst>
                                          <p:attrName>style.visibility</p:attrName>
                                        </p:attrNameLst>
                                      </p:cBhvr>
                                      <p:to>
                                        <p:strVal val="visible"/>
                                      </p:to>
                                    </p:set>
                                    <p:animEffect transition="in" filter="wipe(left)">
                                      <p:cBhvr>
                                        <p:cTn id="53" dur="300"/>
                                        <p:tgtEl>
                                          <p:spTgt spid="18442"/>
                                        </p:tgtEl>
                                      </p:cBhvr>
                                    </p:animEffect>
                                  </p:childTnLst>
                                </p:cTn>
                              </p:par>
                            </p:childTnLst>
                          </p:cTn>
                        </p:par>
                        <p:par>
                          <p:cTn id="54" fill="hold">
                            <p:stCondLst>
                              <p:cond delay="4480"/>
                            </p:stCondLst>
                            <p:childTnLst>
                              <p:par>
                                <p:cTn id="55" presetID="22" presetClass="entr" presetSubtype="2" fill="hold" grpId="0" nodeType="afterEffect">
                                  <p:stCondLst>
                                    <p:cond delay="0"/>
                                  </p:stCondLst>
                                  <p:childTnLst>
                                    <p:set>
                                      <p:cBhvr>
                                        <p:cTn id="56" dur="1" fill="hold">
                                          <p:stCondLst>
                                            <p:cond delay="0"/>
                                          </p:stCondLst>
                                        </p:cTn>
                                        <p:tgtEl>
                                          <p:spTgt spid="18443"/>
                                        </p:tgtEl>
                                        <p:attrNameLst>
                                          <p:attrName>style.visibility</p:attrName>
                                        </p:attrNameLst>
                                      </p:cBhvr>
                                      <p:to>
                                        <p:strVal val="visible"/>
                                      </p:to>
                                    </p:set>
                                    <p:animEffect transition="in" filter="wipe(right)">
                                      <p:cBhvr>
                                        <p:cTn id="57" dur="400"/>
                                        <p:tgtEl>
                                          <p:spTgt spid="18443"/>
                                        </p:tgtEl>
                                      </p:cBhvr>
                                    </p:animEffect>
                                  </p:childTnLst>
                                </p:cTn>
                              </p:par>
                            </p:childTnLst>
                          </p:cTn>
                        </p:par>
                        <p:par>
                          <p:cTn id="58" fill="hold">
                            <p:stCondLst>
                              <p:cond delay="4980"/>
                            </p:stCondLst>
                            <p:childTnLst>
                              <p:par>
                                <p:cTn id="59" presetID="31" presetClass="entr" presetSubtype="0" fill="hold" grpId="0" nodeType="afterEffect">
                                  <p:stCondLst>
                                    <p:cond delay="0"/>
                                  </p:stCondLst>
                                  <p:childTnLst>
                                    <p:set>
                                      <p:cBhvr>
                                        <p:cTn id="60" dur="1" fill="hold">
                                          <p:stCondLst>
                                            <p:cond delay="0"/>
                                          </p:stCondLst>
                                        </p:cTn>
                                        <p:tgtEl>
                                          <p:spTgt spid="18448"/>
                                        </p:tgtEl>
                                        <p:attrNameLst>
                                          <p:attrName>style.visibility</p:attrName>
                                        </p:attrNameLst>
                                      </p:cBhvr>
                                      <p:to>
                                        <p:strVal val="visible"/>
                                      </p:to>
                                    </p:set>
                                    <p:anim calcmode="lin" valueType="num">
                                      <p:cBhvr>
                                        <p:cTn id="61" dur="300" fill="hold"/>
                                        <p:tgtEl>
                                          <p:spTgt spid="18448"/>
                                        </p:tgtEl>
                                        <p:attrNameLst>
                                          <p:attrName>ppt_w</p:attrName>
                                        </p:attrNameLst>
                                      </p:cBhvr>
                                      <p:tavLst>
                                        <p:tav tm="0">
                                          <p:val>
                                            <p:fltVal val="0"/>
                                          </p:val>
                                        </p:tav>
                                        <p:tav tm="100000">
                                          <p:val>
                                            <p:strVal val="#ppt_w"/>
                                          </p:val>
                                        </p:tav>
                                      </p:tavLst>
                                    </p:anim>
                                    <p:anim calcmode="lin" valueType="num">
                                      <p:cBhvr>
                                        <p:cTn id="62" dur="300" fill="hold"/>
                                        <p:tgtEl>
                                          <p:spTgt spid="18448"/>
                                        </p:tgtEl>
                                        <p:attrNameLst>
                                          <p:attrName>ppt_h</p:attrName>
                                        </p:attrNameLst>
                                      </p:cBhvr>
                                      <p:tavLst>
                                        <p:tav tm="0">
                                          <p:val>
                                            <p:fltVal val="0"/>
                                          </p:val>
                                        </p:tav>
                                        <p:tav tm="100000">
                                          <p:val>
                                            <p:strVal val="#ppt_h"/>
                                          </p:val>
                                        </p:tav>
                                      </p:tavLst>
                                    </p:anim>
                                    <p:anim calcmode="lin" valueType="num">
                                      <p:cBhvr>
                                        <p:cTn id="63" dur="300" fill="hold"/>
                                        <p:tgtEl>
                                          <p:spTgt spid="18448"/>
                                        </p:tgtEl>
                                        <p:attrNameLst>
                                          <p:attrName>style.rotation</p:attrName>
                                        </p:attrNameLst>
                                      </p:cBhvr>
                                      <p:tavLst>
                                        <p:tav tm="0">
                                          <p:val>
                                            <p:fltVal val="90"/>
                                          </p:val>
                                        </p:tav>
                                        <p:tav tm="100000">
                                          <p:val>
                                            <p:fltVal val="0"/>
                                          </p:val>
                                        </p:tav>
                                      </p:tavLst>
                                    </p:anim>
                                    <p:animEffect transition="in" filter="fade">
                                      <p:cBhvr>
                                        <p:cTn id="64" dur="300"/>
                                        <p:tgtEl>
                                          <p:spTgt spid="18448"/>
                                        </p:tgtEl>
                                      </p:cBhvr>
                                    </p:animEffect>
                                  </p:childTnLst>
                                </p:cTn>
                              </p:par>
                            </p:childTnLst>
                          </p:cTn>
                        </p:par>
                        <p:par>
                          <p:cTn id="65" fill="hold">
                            <p:stCondLst>
                              <p:cond delay="5480"/>
                            </p:stCondLst>
                            <p:childTnLst>
                              <p:par>
                                <p:cTn id="66" presetID="22" presetClass="entr" presetSubtype="1" fill="hold" grpId="0" nodeType="afterEffect">
                                  <p:stCondLst>
                                    <p:cond delay="0"/>
                                  </p:stCondLst>
                                  <p:childTnLst>
                                    <p:set>
                                      <p:cBhvr>
                                        <p:cTn id="67" dur="1" fill="hold">
                                          <p:stCondLst>
                                            <p:cond delay="0"/>
                                          </p:stCondLst>
                                        </p:cTn>
                                        <p:tgtEl>
                                          <p:spTgt spid="18451"/>
                                        </p:tgtEl>
                                        <p:attrNameLst>
                                          <p:attrName>style.visibility</p:attrName>
                                        </p:attrNameLst>
                                      </p:cBhvr>
                                      <p:to>
                                        <p:strVal val="visible"/>
                                      </p:to>
                                    </p:set>
                                    <p:animEffect transition="in" filter="wipe(up)">
                                      <p:cBhvr>
                                        <p:cTn id="68" dur="500"/>
                                        <p:tgtEl>
                                          <p:spTgt spid="18451"/>
                                        </p:tgtEl>
                                      </p:cBhvr>
                                    </p:animEffect>
                                  </p:childTnLst>
                                </p:cTn>
                              </p:par>
                            </p:childTnLst>
                          </p:cTn>
                        </p:par>
                        <p:par>
                          <p:cTn id="69" fill="hold">
                            <p:stCondLst>
                              <p:cond delay="5980"/>
                            </p:stCondLst>
                            <p:childTnLst>
                              <p:par>
                                <p:cTn id="70" presetID="22" presetClass="entr" presetSubtype="8" fill="hold" grpId="0" nodeType="afterEffect">
                                  <p:stCondLst>
                                    <p:cond delay="0"/>
                                  </p:stCondLst>
                                  <p:childTnLst>
                                    <p:set>
                                      <p:cBhvr>
                                        <p:cTn id="71" dur="1" fill="hold">
                                          <p:stCondLst>
                                            <p:cond delay="0"/>
                                          </p:stCondLst>
                                        </p:cTn>
                                        <p:tgtEl>
                                          <p:spTgt spid="18444"/>
                                        </p:tgtEl>
                                        <p:attrNameLst>
                                          <p:attrName>style.visibility</p:attrName>
                                        </p:attrNameLst>
                                      </p:cBhvr>
                                      <p:to>
                                        <p:strVal val="visible"/>
                                      </p:to>
                                    </p:set>
                                    <p:animEffect transition="in" filter="wipe(left)">
                                      <p:cBhvr>
                                        <p:cTn id="72" dur="300"/>
                                        <p:tgtEl>
                                          <p:spTgt spid="18444"/>
                                        </p:tgtEl>
                                      </p:cBhvr>
                                    </p:animEffect>
                                  </p:childTnLst>
                                </p:cTn>
                              </p:par>
                            </p:childTnLst>
                          </p:cTn>
                        </p:par>
                        <p:par>
                          <p:cTn id="73" fill="hold">
                            <p:stCondLst>
                              <p:cond delay="6480"/>
                            </p:stCondLst>
                            <p:childTnLst>
                              <p:par>
                                <p:cTn id="74" presetID="22" presetClass="entr" presetSubtype="2" fill="hold" grpId="0" nodeType="afterEffect">
                                  <p:stCondLst>
                                    <p:cond delay="0"/>
                                  </p:stCondLst>
                                  <p:childTnLst>
                                    <p:set>
                                      <p:cBhvr>
                                        <p:cTn id="75" dur="1" fill="hold">
                                          <p:stCondLst>
                                            <p:cond delay="0"/>
                                          </p:stCondLst>
                                        </p:cTn>
                                        <p:tgtEl>
                                          <p:spTgt spid="18445"/>
                                        </p:tgtEl>
                                        <p:attrNameLst>
                                          <p:attrName>style.visibility</p:attrName>
                                        </p:attrNameLst>
                                      </p:cBhvr>
                                      <p:to>
                                        <p:strVal val="visible"/>
                                      </p:to>
                                    </p:set>
                                    <p:animEffect transition="in" filter="wipe(right)">
                                      <p:cBhvr>
                                        <p:cTn id="76" dur="400"/>
                                        <p:tgtEl>
                                          <p:spTgt spid="18445"/>
                                        </p:tgtEl>
                                      </p:cBhvr>
                                    </p:animEffect>
                                  </p:childTnLst>
                                </p:cTn>
                              </p:par>
                            </p:childTnLst>
                          </p:cTn>
                        </p:par>
                        <p:par>
                          <p:cTn id="77" fill="hold">
                            <p:stCondLst>
                              <p:cond delay="6980"/>
                            </p:stCondLst>
                            <p:childTnLst>
                              <p:par>
                                <p:cTn id="78" presetID="31" presetClass="entr" presetSubtype="0" fill="hold" grpId="0" nodeType="afterEffect">
                                  <p:stCondLst>
                                    <p:cond delay="0"/>
                                  </p:stCondLst>
                                  <p:childTnLst>
                                    <p:set>
                                      <p:cBhvr>
                                        <p:cTn id="79" dur="1" fill="hold">
                                          <p:stCondLst>
                                            <p:cond delay="0"/>
                                          </p:stCondLst>
                                        </p:cTn>
                                        <p:tgtEl>
                                          <p:spTgt spid="18449"/>
                                        </p:tgtEl>
                                        <p:attrNameLst>
                                          <p:attrName>style.visibility</p:attrName>
                                        </p:attrNameLst>
                                      </p:cBhvr>
                                      <p:to>
                                        <p:strVal val="visible"/>
                                      </p:to>
                                    </p:set>
                                    <p:anim calcmode="lin" valueType="num">
                                      <p:cBhvr>
                                        <p:cTn id="80" dur="300" fill="hold"/>
                                        <p:tgtEl>
                                          <p:spTgt spid="18449"/>
                                        </p:tgtEl>
                                        <p:attrNameLst>
                                          <p:attrName>ppt_w</p:attrName>
                                        </p:attrNameLst>
                                      </p:cBhvr>
                                      <p:tavLst>
                                        <p:tav tm="0">
                                          <p:val>
                                            <p:fltVal val="0"/>
                                          </p:val>
                                        </p:tav>
                                        <p:tav tm="100000">
                                          <p:val>
                                            <p:strVal val="#ppt_w"/>
                                          </p:val>
                                        </p:tav>
                                      </p:tavLst>
                                    </p:anim>
                                    <p:anim calcmode="lin" valueType="num">
                                      <p:cBhvr>
                                        <p:cTn id="81" dur="300" fill="hold"/>
                                        <p:tgtEl>
                                          <p:spTgt spid="18449"/>
                                        </p:tgtEl>
                                        <p:attrNameLst>
                                          <p:attrName>ppt_h</p:attrName>
                                        </p:attrNameLst>
                                      </p:cBhvr>
                                      <p:tavLst>
                                        <p:tav tm="0">
                                          <p:val>
                                            <p:fltVal val="0"/>
                                          </p:val>
                                        </p:tav>
                                        <p:tav tm="100000">
                                          <p:val>
                                            <p:strVal val="#ppt_h"/>
                                          </p:val>
                                        </p:tav>
                                      </p:tavLst>
                                    </p:anim>
                                    <p:anim calcmode="lin" valueType="num">
                                      <p:cBhvr>
                                        <p:cTn id="82" dur="300" fill="hold"/>
                                        <p:tgtEl>
                                          <p:spTgt spid="18449"/>
                                        </p:tgtEl>
                                        <p:attrNameLst>
                                          <p:attrName>style.rotation</p:attrName>
                                        </p:attrNameLst>
                                      </p:cBhvr>
                                      <p:tavLst>
                                        <p:tav tm="0">
                                          <p:val>
                                            <p:fltVal val="90"/>
                                          </p:val>
                                        </p:tav>
                                        <p:tav tm="100000">
                                          <p:val>
                                            <p:fltVal val="0"/>
                                          </p:val>
                                        </p:tav>
                                      </p:tavLst>
                                    </p:anim>
                                    <p:animEffect transition="in" filter="fade">
                                      <p:cBhvr>
                                        <p:cTn id="83" dur="300"/>
                                        <p:tgtEl>
                                          <p:spTgt spid="18449"/>
                                        </p:tgtEl>
                                      </p:cBhvr>
                                    </p:animEffect>
                                  </p:childTnLst>
                                </p:cTn>
                              </p:par>
                            </p:childTnLst>
                          </p:cTn>
                        </p:par>
                        <p:par>
                          <p:cTn id="84" fill="hold">
                            <p:stCondLst>
                              <p:cond delay="7480"/>
                            </p:stCondLst>
                            <p:childTnLst>
                              <p:par>
                                <p:cTn id="85" presetID="22" presetClass="entr" presetSubtype="1" fill="hold" grpId="0" nodeType="afterEffect">
                                  <p:stCondLst>
                                    <p:cond delay="0"/>
                                  </p:stCondLst>
                                  <p:childTnLst>
                                    <p:set>
                                      <p:cBhvr>
                                        <p:cTn id="86" dur="1" fill="hold">
                                          <p:stCondLst>
                                            <p:cond delay="0"/>
                                          </p:stCondLst>
                                        </p:cTn>
                                        <p:tgtEl>
                                          <p:spTgt spid="18452"/>
                                        </p:tgtEl>
                                        <p:attrNameLst>
                                          <p:attrName>style.visibility</p:attrName>
                                        </p:attrNameLst>
                                      </p:cBhvr>
                                      <p:to>
                                        <p:strVal val="visible"/>
                                      </p:to>
                                    </p:set>
                                    <p:animEffect transition="in" filter="wipe(up)">
                                      <p:cBhvr>
                                        <p:cTn id="87" dur="500"/>
                                        <p:tgtEl>
                                          <p:spTgt spid="18452"/>
                                        </p:tgtEl>
                                      </p:cBhvr>
                                    </p:animEffect>
                                  </p:childTnLst>
                                </p:cTn>
                              </p:par>
                            </p:childTnLst>
                          </p:cTn>
                        </p:par>
                        <p:par>
                          <p:cTn id="88" fill="hold">
                            <p:stCondLst>
                              <p:cond delay="7980"/>
                            </p:stCondLst>
                            <p:childTnLst>
                              <p:par>
                                <p:cTn id="89" presetID="22" presetClass="entr" presetSubtype="8" fill="hold" grpId="0" nodeType="afterEffect">
                                  <p:stCondLst>
                                    <p:cond delay="0"/>
                                  </p:stCondLst>
                                  <p:childTnLst>
                                    <p:set>
                                      <p:cBhvr>
                                        <p:cTn id="90" dur="1" fill="hold">
                                          <p:stCondLst>
                                            <p:cond delay="0"/>
                                          </p:stCondLst>
                                        </p:cTn>
                                        <p:tgtEl>
                                          <p:spTgt spid="18446"/>
                                        </p:tgtEl>
                                        <p:attrNameLst>
                                          <p:attrName>style.visibility</p:attrName>
                                        </p:attrNameLst>
                                      </p:cBhvr>
                                      <p:to>
                                        <p:strVal val="visible"/>
                                      </p:to>
                                    </p:set>
                                    <p:animEffect transition="in" filter="wipe(left)">
                                      <p:cBhvr>
                                        <p:cTn id="91" dur="300"/>
                                        <p:tgtEl>
                                          <p:spTgt spid="18446"/>
                                        </p:tgtEl>
                                      </p:cBhvr>
                                    </p:animEffect>
                                  </p:childTnLst>
                                </p:cTn>
                              </p:par>
                            </p:childTnLst>
                          </p:cTn>
                        </p:par>
                        <p:par>
                          <p:cTn id="92" fill="hold">
                            <p:stCondLst>
                              <p:cond delay="8480"/>
                            </p:stCondLst>
                            <p:childTnLst>
                              <p:par>
                                <p:cTn id="93" presetID="22" presetClass="entr" presetSubtype="2" fill="hold" grpId="0" nodeType="afterEffect">
                                  <p:stCondLst>
                                    <p:cond delay="0"/>
                                  </p:stCondLst>
                                  <p:childTnLst>
                                    <p:set>
                                      <p:cBhvr>
                                        <p:cTn id="94" dur="1" fill="hold">
                                          <p:stCondLst>
                                            <p:cond delay="0"/>
                                          </p:stCondLst>
                                        </p:cTn>
                                        <p:tgtEl>
                                          <p:spTgt spid="18447"/>
                                        </p:tgtEl>
                                        <p:attrNameLst>
                                          <p:attrName>style.visibility</p:attrName>
                                        </p:attrNameLst>
                                      </p:cBhvr>
                                      <p:to>
                                        <p:strVal val="visible"/>
                                      </p:to>
                                    </p:set>
                                    <p:animEffect transition="in" filter="wipe(right)">
                                      <p:cBhvr>
                                        <p:cTn id="95" dur="400"/>
                                        <p:tgtEl>
                                          <p:spTgt spid="18447"/>
                                        </p:tgtEl>
                                      </p:cBhvr>
                                    </p:animEffect>
                                  </p:childTnLst>
                                </p:cTn>
                              </p:par>
                            </p:childTnLst>
                          </p:cTn>
                        </p:par>
                        <p:par>
                          <p:cTn id="96" fill="hold">
                            <p:stCondLst>
                              <p:cond delay="8980"/>
                            </p:stCondLst>
                            <p:childTnLst>
                              <p:par>
                                <p:cTn id="97" presetID="31" presetClass="entr" presetSubtype="0" fill="hold" grpId="0" nodeType="afterEffect">
                                  <p:stCondLst>
                                    <p:cond delay="0"/>
                                  </p:stCondLst>
                                  <p:childTnLst>
                                    <p:set>
                                      <p:cBhvr>
                                        <p:cTn id="98" dur="1" fill="hold">
                                          <p:stCondLst>
                                            <p:cond delay="0"/>
                                          </p:stCondLst>
                                        </p:cTn>
                                        <p:tgtEl>
                                          <p:spTgt spid="18450"/>
                                        </p:tgtEl>
                                        <p:attrNameLst>
                                          <p:attrName>style.visibility</p:attrName>
                                        </p:attrNameLst>
                                      </p:cBhvr>
                                      <p:to>
                                        <p:strVal val="visible"/>
                                      </p:to>
                                    </p:set>
                                    <p:anim calcmode="lin" valueType="num">
                                      <p:cBhvr>
                                        <p:cTn id="99" dur="300" fill="hold"/>
                                        <p:tgtEl>
                                          <p:spTgt spid="18450"/>
                                        </p:tgtEl>
                                        <p:attrNameLst>
                                          <p:attrName>ppt_w</p:attrName>
                                        </p:attrNameLst>
                                      </p:cBhvr>
                                      <p:tavLst>
                                        <p:tav tm="0">
                                          <p:val>
                                            <p:fltVal val="0"/>
                                          </p:val>
                                        </p:tav>
                                        <p:tav tm="100000">
                                          <p:val>
                                            <p:strVal val="#ppt_w"/>
                                          </p:val>
                                        </p:tav>
                                      </p:tavLst>
                                    </p:anim>
                                    <p:anim calcmode="lin" valueType="num">
                                      <p:cBhvr>
                                        <p:cTn id="100" dur="300" fill="hold"/>
                                        <p:tgtEl>
                                          <p:spTgt spid="18450"/>
                                        </p:tgtEl>
                                        <p:attrNameLst>
                                          <p:attrName>ppt_h</p:attrName>
                                        </p:attrNameLst>
                                      </p:cBhvr>
                                      <p:tavLst>
                                        <p:tav tm="0">
                                          <p:val>
                                            <p:fltVal val="0"/>
                                          </p:val>
                                        </p:tav>
                                        <p:tav tm="100000">
                                          <p:val>
                                            <p:strVal val="#ppt_h"/>
                                          </p:val>
                                        </p:tav>
                                      </p:tavLst>
                                    </p:anim>
                                    <p:anim calcmode="lin" valueType="num">
                                      <p:cBhvr>
                                        <p:cTn id="101" dur="300" fill="hold"/>
                                        <p:tgtEl>
                                          <p:spTgt spid="18450"/>
                                        </p:tgtEl>
                                        <p:attrNameLst>
                                          <p:attrName>style.rotation</p:attrName>
                                        </p:attrNameLst>
                                      </p:cBhvr>
                                      <p:tavLst>
                                        <p:tav tm="0">
                                          <p:val>
                                            <p:fltVal val="90"/>
                                          </p:val>
                                        </p:tav>
                                        <p:tav tm="100000">
                                          <p:val>
                                            <p:fltVal val="0"/>
                                          </p:val>
                                        </p:tav>
                                      </p:tavLst>
                                    </p:anim>
                                    <p:animEffect transition="in" filter="fade">
                                      <p:cBhvr>
                                        <p:cTn id="102" dur="300"/>
                                        <p:tgtEl>
                                          <p:spTgt spid="18450"/>
                                        </p:tgtEl>
                                      </p:cBhvr>
                                    </p:animEffect>
                                  </p:childTnLst>
                                </p:cTn>
                              </p:par>
                            </p:childTnLst>
                          </p:cTn>
                        </p:par>
                        <p:par>
                          <p:cTn id="103" fill="hold">
                            <p:stCondLst>
                              <p:cond delay="9480"/>
                            </p:stCondLst>
                            <p:childTnLst>
                              <p:par>
                                <p:cTn id="104" presetID="22" presetClass="entr" presetSubtype="1" fill="hold" grpId="0" nodeType="afterEffect">
                                  <p:stCondLst>
                                    <p:cond delay="0"/>
                                  </p:stCondLst>
                                  <p:childTnLst>
                                    <p:set>
                                      <p:cBhvr>
                                        <p:cTn id="105" dur="1" fill="hold">
                                          <p:stCondLst>
                                            <p:cond delay="0"/>
                                          </p:stCondLst>
                                        </p:cTn>
                                        <p:tgtEl>
                                          <p:spTgt spid="18453"/>
                                        </p:tgtEl>
                                        <p:attrNameLst>
                                          <p:attrName>style.visibility</p:attrName>
                                        </p:attrNameLst>
                                      </p:cBhvr>
                                      <p:to>
                                        <p:strVal val="visible"/>
                                      </p:to>
                                    </p:set>
                                    <p:animEffect transition="in" filter="wipe(up)">
                                      <p:cBhvr>
                                        <p:cTn id="106" dur="500"/>
                                        <p:tgtEl>
                                          <p:spTgt spid="1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nimBg="1"/>
      <p:bldP spid="18436" grpId="0" animBg="1"/>
      <p:bldP spid="18437" grpId="0" animBg="1" autoUpdateAnimBg="0"/>
      <p:bldP spid="18438" grpId="0" animBg="1"/>
      <p:bldP spid="18439" grpId="0" autoUpdateAnimBg="0"/>
      <p:bldP spid="18440" grpId="0" autoUpdateAnimBg="0"/>
      <p:bldP spid="18441" grpId="0" autoUpdateAnimBg="0"/>
      <p:bldP spid="18442" grpId="0" animBg="1"/>
      <p:bldP spid="18443" grpId="0" animBg="1"/>
      <p:bldP spid="18444" grpId="0" animBg="1"/>
      <p:bldP spid="18445" grpId="0" animBg="1"/>
      <p:bldP spid="18446" grpId="0" animBg="1"/>
      <p:bldP spid="18447" grpId="0" animBg="1"/>
      <p:bldP spid="18448" grpId="0" autoUpdateAnimBg="0"/>
      <p:bldP spid="18449" grpId="0" autoUpdateAnimBg="0"/>
      <p:bldP spid="18450" grpId="0" autoUpdateAnimBg="0"/>
      <p:bldP spid="18451" grpId="0" autoUpdateAnimBg="0"/>
      <p:bldP spid="18452" grpId="0" autoUpdateAnimBg="0"/>
      <p:bldP spid="1845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2.2 </a:t>
            </a:r>
            <a:r>
              <a:rPr lang="zh-CN" altLang="en-US" sz="3000" b="1">
                <a:latin typeface="微软雅黑" panose="020B0503020204020204" pitchFamily="34" charset="-122"/>
              </a:rPr>
              <a:t>研究思路</a:t>
            </a:r>
          </a:p>
        </p:txBody>
      </p:sp>
      <p:sp>
        <p:nvSpPr>
          <p:cNvPr id="19459"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0" name="Freeform 13"/>
          <p:cNvSpPr/>
          <p:nvPr/>
        </p:nvSpPr>
        <p:spPr bwMode="auto">
          <a:xfrm>
            <a:off x="9939338" y="2349500"/>
            <a:ext cx="919162" cy="2638425"/>
          </a:xfrm>
          <a:custGeom>
            <a:avLst/>
            <a:gdLst>
              <a:gd name="T0" fmla="*/ 2147483646 w 1141"/>
              <a:gd name="T1" fmla="*/ 2147483646 h 3278"/>
              <a:gd name="T2" fmla="*/ 2147483646 w 1141"/>
              <a:gd name="T3" fmla="*/ 2147483646 h 3278"/>
              <a:gd name="T4" fmla="*/ 0 w 1141"/>
              <a:gd name="T5" fmla="*/ 2147483646 h 3278"/>
              <a:gd name="T6" fmla="*/ 0 w 1141"/>
              <a:gd name="T7" fmla="*/ 0 h 3278"/>
              <a:gd name="T8" fmla="*/ 2147483646 w 1141"/>
              <a:gd name="T9" fmla="*/ 2147483646 h 3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3278">
                <a:moveTo>
                  <a:pt x="1141" y="1140"/>
                </a:moveTo>
                <a:lnTo>
                  <a:pt x="1141" y="2138"/>
                </a:lnTo>
                <a:lnTo>
                  <a:pt x="0" y="3278"/>
                </a:lnTo>
                <a:lnTo>
                  <a:pt x="0" y="0"/>
                </a:lnTo>
                <a:lnTo>
                  <a:pt x="1141" y="11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1" name="Freeform 14"/>
          <p:cNvSpPr/>
          <p:nvPr/>
        </p:nvSpPr>
        <p:spPr bwMode="auto">
          <a:xfrm>
            <a:off x="965200" y="3906838"/>
            <a:ext cx="9893300" cy="1244600"/>
          </a:xfrm>
          <a:custGeom>
            <a:avLst/>
            <a:gdLst>
              <a:gd name="T0" fmla="*/ 2147483646 w 12294"/>
              <a:gd name="T1" fmla="*/ 2147483646 h 1546"/>
              <a:gd name="T2" fmla="*/ 2147483646 w 12294"/>
              <a:gd name="T3" fmla="*/ 2147483646 h 1546"/>
              <a:gd name="T4" fmla="*/ 2147483646 w 12294"/>
              <a:gd name="T5" fmla="*/ 2147483646 h 1546"/>
              <a:gd name="T6" fmla="*/ 2147483646 w 12294"/>
              <a:gd name="T7" fmla="*/ 2147483646 h 1546"/>
              <a:gd name="T8" fmla="*/ 2147483646 w 12294"/>
              <a:gd name="T9" fmla="*/ 2147483646 h 1546"/>
              <a:gd name="T10" fmla="*/ 2147483646 w 12294"/>
              <a:gd name="T11" fmla="*/ 2147483646 h 1546"/>
              <a:gd name="T12" fmla="*/ 0 w 12294"/>
              <a:gd name="T13" fmla="*/ 2147483646 h 1546"/>
              <a:gd name="T14" fmla="*/ 2147483646 w 12294"/>
              <a:gd name="T15" fmla="*/ 2147483646 h 1546"/>
              <a:gd name="T16" fmla="*/ 2147483646 w 12294"/>
              <a:gd name="T17" fmla="*/ 0 h 1546"/>
              <a:gd name="T18" fmla="*/ 2147483646 w 12294"/>
              <a:gd name="T19" fmla="*/ 2147483646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2" name="Freeform 15"/>
          <p:cNvSpPr/>
          <p:nvPr/>
        </p:nvSpPr>
        <p:spPr bwMode="auto">
          <a:xfrm>
            <a:off x="974725" y="2349500"/>
            <a:ext cx="9883775" cy="915988"/>
          </a:xfrm>
          <a:custGeom>
            <a:avLst/>
            <a:gdLst>
              <a:gd name="T0" fmla="*/ 0 w 12281"/>
              <a:gd name="T1" fmla="*/ 0 h 1140"/>
              <a:gd name="T2" fmla="*/ 2147483646 w 12281"/>
              <a:gd name="T3" fmla="*/ 0 h 1140"/>
              <a:gd name="T4" fmla="*/ 2147483646 w 12281"/>
              <a:gd name="T5" fmla="*/ 2147483646 h 1140"/>
              <a:gd name="T6" fmla="*/ 0 w 12281"/>
              <a:gd name="T7" fmla="*/ 2147483646 h 1140"/>
              <a:gd name="T8" fmla="*/ 2147483646 w 12281"/>
              <a:gd name="T9" fmla="*/ 2147483646 h 1140"/>
              <a:gd name="T10" fmla="*/ 0 w 12281"/>
              <a:gd name="T11" fmla="*/ 0 h 1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81" h="1140">
                <a:moveTo>
                  <a:pt x="0" y="0"/>
                </a:moveTo>
                <a:lnTo>
                  <a:pt x="11140" y="0"/>
                </a:lnTo>
                <a:lnTo>
                  <a:pt x="12281" y="1140"/>
                </a:lnTo>
                <a:lnTo>
                  <a:pt x="0" y="1140"/>
                </a:lnTo>
                <a:lnTo>
                  <a:pt x="570" y="570"/>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3" name="Oval 17"/>
          <p:cNvSpPr>
            <a:spLocks noChangeArrowheads="1"/>
          </p:cNvSpPr>
          <p:nvPr/>
        </p:nvSpPr>
        <p:spPr bwMode="auto">
          <a:xfrm>
            <a:off x="2287588" y="2552700"/>
            <a:ext cx="509587"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1</a:t>
            </a:r>
            <a:endParaRPr lang="zh-CN" altLang="en-US" b="1">
              <a:solidFill>
                <a:schemeClr val="bg1"/>
              </a:solidFill>
              <a:ea typeface="宋体" panose="02010600030101010101" pitchFamily="2" charset="-122"/>
            </a:endParaRPr>
          </a:p>
        </p:txBody>
      </p:sp>
      <p:sp>
        <p:nvSpPr>
          <p:cNvPr id="19464" name="TextBox 7"/>
          <p:cNvSpPr txBox="1">
            <a:spLocks noChangeArrowheads="1"/>
          </p:cNvSpPr>
          <p:nvPr/>
        </p:nvSpPr>
        <p:spPr bwMode="auto">
          <a:xfrm>
            <a:off x="1635125" y="1025525"/>
            <a:ext cx="1920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latin typeface="微软雅黑" panose="020B0503020204020204" pitchFamily="34" charset="-122"/>
              </a:rPr>
              <a:t>请输入您的文字请输入您的文字请输入您的文字请输入您的文字请输入您的文字</a:t>
            </a:r>
          </a:p>
        </p:txBody>
      </p:sp>
      <p:sp>
        <p:nvSpPr>
          <p:cNvPr id="19465" name="Oval 17"/>
          <p:cNvSpPr>
            <a:spLocks noChangeArrowheads="1"/>
          </p:cNvSpPr>
          <p:nvPr/>
        </p:nvSpPr>
        <p:spPr bwMode="auto">
          <a:xfrm>
            <a:off x="5187950" y="2552700"/>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2</a:t>
            </a:r>
            <a:endParaRPr lang="zh-CN" altLang="en-US" b="1">
              <a:solidFill>
                <a:schemeClr val="bg1"/>
              </a:solidFill>
              <a:ea typeface="宋体" panose="02010600030101010101" pitchFamily="2" charset="-122"/>
            </a:endParaRPr>
          </a:p>
        </p:txBody>
      </p:sp>
      <p:sp>
        <p:nvSpPr>
          <p:cNvPr id="19466" name="Oval 17"/>
          <p:cNvSpPr>
            <a:spLocks noChangeArrowheads="1"/>
          </p:cNvSpPr>
          <p:nvPr/>
        </p:nvSpPr>
        <p:spPr bwMode="auto">
          <a:xfrm>
            <a:off x="8172450" y="2552700"/>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3</a:t>
            </a:r>
            <a:endParaRPr lang="zh-CN" altLang="en-US" b="1">
              <a:solidFill>
                <a:schemeClr val="bg1"/>
              </a:solidFill>
              <a:ea typeface="宋体" panose="02010600030101010101" pitchFamily="2" charset="-122"/>
            </a:endParaRPr>
          </a:p>
        </p:txBody>
      </p:sp>
      <p:sp>
        <p:nvSpPr>
          <p:cNvPr id="19467" name="Oval 17"/>
          <p:cNvSpPr>
            <a:spLocks noChangeArrowheads="1"/>
          </p:cNvSpPr>
          <p:nvPr/>
        </p:nvSpPr>
        <p:spPr bwMode="auto">
          <a:xfrm>
            <a:off x="2287588" y="4275138"/>
            <a:ext cx="509587"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6</a:t>
            </a:r>
            <a:endParaRPr lang="zh-CN" altLang="en-US" b="1">
              <a:solidFill>
                <a:schemeClr val="bg1"/>
              </a:solidFill>
              <a:ea typeface="宋体" panose="02010600030101010101" pitchFamily="2" charset="-122"/>
            </a:endParaRPr>
          </a:p>
        </p:txBody>
      </p:sp>
      <p:sp>
        <p:nvSpPr>
          <p:cNvPr id="19468" name="Oval 17"/>
          <p:cNvSpPr>
            <a:spLocks noChangeArrowheads="1"/>
          </p:cNvSpPr>
          <p:nvPr/>
        </p:nvSpPr>
        <p:spPr bwMode="auto">
          <a:xfrm>
            <a:off x="5187950" y="4275138"/>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5</a:t>
            </a:r>
            <a:endParaRPr lang="zh-CN" altLang="en-US" b="1">
              <a:solidFill>
                <a:schemeClr val="bg1"/>
              </a:solidFill>
              <a:ea typeface="宋体" panose="02010600030101010101" pitchFamily="2" charset="-122"/>
            </a:endParaRPr>
          </a:p>
        </p:txBody>
      </p:sp>
      <p:sp>
        <p:nvSpPr>
          <p:cNvPr id="19469" name="Oval 17"/>
          <p:cNvSpPr>
            <a:spLocks noChangeArrowheads="1"/>
          </p:cNvSpPr>
          <p:nvPr/>
        </p:nvSpPr>
        <p:spPr bwMode="auto">
          <a:xfrm>
            <a:off x="8172450" y="4275138"/>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4</a:t>
            </a:r>
            <a:endParaRPr lang="zh-CN" altLang="en-US" b="1">
              <a:solidFill>
                <a:schemeClr val="bg1"/>
              </a:solidFill>
              <a:ea typeface="宋体" panose="02010600030101010101" pitchFamily="2" charset="-122"/>
            </a:endParaRPr>
          </a:p>
        </p:txBody>
      </p:sp>
      <p:sp>
        <p:nvSpPr>
          <p:cNvPr id="19470" name="TextBox 14"/>
          <p:cNvSpPr txBox="1">
            <a:spLocks noChangeArrowheads="1"/>
          </p:cNvSpPr>
          <p:nvPr/>
        </p:nvSpPr>
        <p:spPr bwMode="auto">
          <a:xfrm>
            <a:off x="4483100" y="1025525"/>
            <a:ext cx="1919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latin typeface="微软雅黑" panose="020B0503020204020204" pitchFamily="34" charset="-122"/>
              </a:rPr>
              <a:t>请输入您的文字请输入您的文字请输入您的文字请输入您的文字请输入您的文字</a:t>
            </a:r>
          </a:p>
        </p:txBody>
      </p:sp>
      <p:sp>
        <p:nvSpPr>
          <p:cNvPr id="19471" name="TextBox 15"/>
          <p:cNvSpPr txBox="1">
            <a:spLocks noChangeArrowheads="1"/>
          </p:cNvSpPr>
          <p:nvPr/>
        </p:nvSpPr>
        <p:spPr bwMode="auto">
          <a:xfrm>
            <a:off x="7466013" y="1025525"/>
            <a:ext cx="1920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latin typeface="微软雅黑" panose="020B0503020204020204" pitchFamily="34" charset="-122"/>
              </a:rPr>
              <a:t>请输入您的文字请输入您的文字请输入您的文字请输入您的文字请输入您的文字</a:t>
            </a:r>
          </a:p>
        </p:txBody>
      </p:sp>
      <p:sp>
        <p:nvSpPr>
          <p:cNvPr id="19472" name="TextBox 16"/>
          <p:cNvSpPr txBox="1">
            <a:spLocks noChangeArrowheads="1"/>
          </p:cNvSpPr>
          <p:nvPr/>
        </p:nvSpPr>
        <p:spPr bwMode="auto">
          <a:xfrm>
            <a:off x="1635125" y="5151438"/>
            <a:ext cx="19208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latin typeface="微软雅黑" panose="020B0503020204020204" pitchFamily="34" charset="-122"/>
              </a:rPr>
              <a:t>请输入您的文字请输入您的文字请输入您的文字请输入您的文字请输入您的文字</a:t>
            </a:r>
          </a:p>
        </p:txBody>
      </p:sp>
      <p:sp>
        <p:nvSpPr>
          <p:cNvPr id="19473" name="TextBox 17"/>
          <p:cNvSpPr txBox="1">
            <a:spLocks noChangeArrowheads="1"/>
          </p:cNvSpPr>
          <p:nvPr/>
        </p:nvSpPr>
        <p:spPr bwMode="auto">
          <a:xfrm>
            <a:off x="4483100" y="5151438"/>
            <a:ext cx="19192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latin typeface="微软雅黑" panose="020B0503020204020204" pitchFamily="34" charset="-122"/>
              </a:rPr>
              <a:t>请输入您的文字请输入您的文字请输入您的文字请输入您的文字请输入您的文字</a:t>
            </a:r>
          </a:p>
        </p:txBody>
      </p:sp>
      <p:sp>
        <p:nvSpPr>
          <p:cNvPr id="19474" name="TextBox 18"/>
          <p:cNvSpPr txBox="1">
            <a:spLocks noChangeArrowheads="1"/>
          </p:cNvSpPr>
          <p:nvPr/>
        </p:nvSpPr>
        <p:spPr bwMode="auto">
          <a:xfrm>
            <a:off x="7466013" y="5151438"/>
            <a:ext cx="19208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latin typeface="微软雅黑" panose="020B0503020204020204" pitchFamily="34" charset="-122"/>
              </a:rPr>
              <a:t>请输入您的文字请输入您的文字请输入您的文字请输入您的文字请输入您的文字</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300" fill="hold"/>
                                        <p:tgtEl>
                                          <p:spTgt spid="19459"/>
                                        </p:tgtEl>
                                        <p:attrNameLst>
                                          <p:attrName>ppt_w</p:attrName>
                                        </p:attrNameLst>
                                      </p:cBhvr>
                                      <p:tavLst>
                                        <p:tav tm="0">
                                          <p:val>
                                            <p:fltVal val="0"/>
                                          </p:val>
                                        </p:tav>
                                        <p:tav tm="100000">
                                          <p:val>
                                            <p:strVal val="#ppt_w"/>
                                          </p:val>
                                        </p:tav>
                                      </p:tavLst>
                                    </p:anim>
                                    <p:anim calcmode="lin" valueType="num">
                                      <p:cBhvr>
                                        <p:cTn id="8" dur="300" fill="hold"/>
                                        <p:tgtEl>
                                          <p:spTgt spid="19459"/>
                                        </p:tgtEl>
                                        <p:attrNameLst>
                                          <p:attrName>ppt_h</p:attrName>
                                        </p:attrNameLst>
                                      </p:cBhvr>
                                      <p:tavLst>
                                        <p:tav tm="0">
                                          <p:val>
                                            <p:fltVal val="0"/>
                                          </p:val>
                                        </p:tav>
                                        <p:tav tm="100000">
                                          <p:val>
                                            <p:strVal val="#ppt_h"/>
                                          </p:val>
                                        </p:tav>
                                      </p:tavLst>
                                    </p:anim>
                                    <p:anim calcmode="lin" valueType="num">
                                      <p:cBhvr>
                                        <p:cTn id="9" dur="300" fill="hold"/>
                                        <p:tgtEl>
                                          <p:spTgt spid="19459"/>
                                        </p:tgtEl>
                                        <p:attrNameLst>
                                          <p:attrName>style.rotation</p:attrName>
                                        </p:attrNameLst>
                                      </p:cBhvr>
                                      <p:tavLst>
                                        <p:tav tm="0">
                                          <p:val>
                                            <p:fltVal val="90"/>
                                          </p:val>
                                        </p:tav>
                                        <p:tav tm="100000">
                                          <p:val>
                                            <p:fltVal val="0"/>
                                          </p:val>
                                        </p:tav>
                                      </p:tavLst>
                                    </p:anim>
                                    <p:animEffect transition="in" filter="fade">
                                      <p:cBhvr>
                                        <p:cTn id="10" dur="300"/>
                                        <p:tgtEl>
                                          <p:spTgt spid="1945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9458"/>
                                        </p:tgtEl>
                                        <p:attrNameLst>
                                          <p:attrName>style.visibility</p:attrName>
                                        </p:attrNameLst>
                                      </p:cBhvr>
                                      <p:to>
                                        <p:strVal val="visible"/>
                                      </p:to>
                                    </p:set>
                                    <p:anim calcmode="lin" valueType="num">
                                      <p:cBhvr>
                                        <p:cTn id="14"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9458"/>
                                        </p:tgtEl>
                                        <p:attrNameLst>
                                          <p:attrName>ppt_y</p:attrName>
                                        </p:attrNameLst>
                                      </p:cBhvr>
                                      <p:tavLst>
                                        <p:tav tm="0">
                                          <p:val>
                                            <p:strVal val="#ppt_y"/>
                                          </p:val>
                                        </p:tav>
                                        <p:tav tm="100000">
                                          <p:val>
                                            <p:strVal val="#ppt_y"/>
                                          </p:val>
                                        </p:tav>
                                      </p:tavLst>
                                    </p:anim>
                                    <p:anim calcmode="lin" valueType="num">
                                      <p:cBhvr>
                                        <p:cTn id="16"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9458"/>
                                        </p:tgtEl>
                                      </p:cBhvr>
                                    </p:animEffect>
                                  </p:childTnLst>
                                </p:cTn>
                              </p:par>
                            </p:childTnLst>
                          </p:cTn>
                        </p:par>
                        <p:par>
                          <p:cTn id="19" fill="hold">
                            <p:stCondLst>
                              <p:cond delay="980"/>
                            </p:stCondLst>
                            <p:childTnLst>
                              <p:par>
                                <p:cTn id="20" presetID="22" presetClass="entr" presetSubtype="8" fill="hold" grpId="0" nodeType="after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left)">
                                      <p:cBhvr>
                                        <p:cTn id="22" dur="1000"/>
                                        <p:tgtEl>
                                          <p:spTgt spid="19462"/>
                                        </p:tgtEl>
                                      </p:cBhvr>
                                    </p:animEffect>
                                  </p:childTnLst>
                                </p:cTn>
                              </p:par>
                            </p:childTnLst>
                          </p:cTn>
                        </p:par>
                        <p:par>
                          <p:cTn id="23" fill="hold">
                            <p:stCondLst>
                              <p:cond delay="1980"/>
                            </p:stCondLst>
                            <p:childTnLst>
                              <p:par>
                                <p:cTn id="24" presetID="22" presetClass="entr" presetSubtype="1" fill="hold" grpId="0" nodeType="afterEffect">
                                  <p:stCondLst>
                                    <p:cond delay="0"/>
                                  </p:stCondLst>
                                  <p:childTnLst>
                                    <p:set>
                                      <p:cBhvr>
                                        <p:cTn id="25" dur="1" fill="hold">
                                          <p:stCondLst>
                                            <p:cond delay="0"/>
                                          </p:stCondLst>
                                        </p:cTn>
                                        <p:tgtEl>
                                          <p:spTgt spid="19460"/>
                                        </p:tgtEl>
                                        <p:attrNameLst>
                                          <p:attrName>style.visibility</p:attrName>
                                        </p:attrNameLst>
                                      </p:cBhvr>
                                      <p:to>
                                        <p:strVal val="visible"/>
                                      </p:to>
                                    </p:set>
                                    <p:animEffect transition="in" filter="wipe(up)">
                                      <p:cBhvr>
                                        <p:cTn id="26" dur="500"/>
                                        <p:tgtEl>
                                          <p:spTgt spid="19460"/>
                                        </p:tgtEl>
                                      </p:cBhvr>
                                    </p:animEffect>
                                  </p:childTnLst>
                                </p:cTn>
                              </p:par>
                            </p:childTnLst>
                          </p:cTn>
                        </p:par>
                        <p:par>
                          <p:cTn id="27" fill="hold">
                            <p:stCondLst>
                              <p:cond delay="2480"/>
                            </p:stCondLst>
                            <p:childTnLst>
                              <p:par>
                                <p:cTn id="28" presetID="22" presetClass="entr" presetSubtype="2" fill="hold" grpId="0" nodeType="afterEffect">
                                  <p:stCondLst>
                                    <p:cond delay="0"/>
                                  </p:stCondLst>
                                  <p:childTnLst>
                                    <p:set>
                                      <p:cBhvr>
                                        <p:cTn id="29" dur="1" fill="hold">
                                          <p:stCondLst>
                                            <p:cond delay="0"/>
                                          </p:stCondLst>
                                        </p:cTn>
                                        <p:tgtEl>
                                          <p:spTgt spid="19461"/>
                                        </p:tgtEl>
                                        <p:attrNameLst>
                                          <p:attrName>style.visibility</p:attrName>
                                        </p:attrNameLst>
                                      </p:cBhvr>
                                      <p:to>
                                        <p:strVal val="visible"/>
                                      </p:to>
                                    </p:set>
                                    <p:animEffect transition="in" filter="wipe(right)">
                                      <p:cBhvr>
                                        <p:cTn id="30" dur="1000"/>
                                        <p:tgtEl>
                                          <p:spTgt spid="19461"/>
                                        </p:tgtEl>
                                      </p:cBhvr>
                                    </p:animEffect>
                                  </p:childTnLst>
                                </p:cTn>
                              </p:par>
                            </p:childTnLst>
                          </p:cTn>
                        </p:par>
                        <p:par>
                          <p:cTn id="31" fill="hold">
                            <p:stCondLst>
                              <p:cond delay="3480"/>
                            </p:stCondLst>
                            <p:childTnLst>
                              <p:par>
                                <p:cTn id="32" presetID="2" presetClass="entr" presetSubtype="6" fill="hold" grpId="0" nodeType="afterEffect">
                                  <p:stCondLst>
                                    <p:cond delay="0"/>
                                  </p:stCondLst>
                                  <p:childTnLst>
                                    <p:set>
                                      <p:cBhvr>
                                        <p:cTn id="33" dur="1" fill="hold">
                                          <p:stCondLst>
                                            <p:cond delay="0"/>
                                          </p:stCondLst>
                                        </p:cTn>
                                        <p:tgtEl>
                                          <p:spTgt spid="19463"/>
                                        </p:tgtEl>
                                        <p:attrNameLst>
                                          <p:attrName>style.visibility</p:attrName>
                                        </p:attrNameLst>
                                      </p:cBhvr>
                                      <p:to>
                                        <p:strVal val="visible"/>
                                      </p:to>
                                    </p:set>
                                    <p:anim calcmode="lin" valueType="num">
                                      <p:cBhvr additive="base">
                                        <p:cTn id="34" dur="500" fill="hold"/>
                                        <p:tgtEl>
                                          <p:spTgt spid="19463"/>
                                        </p:tgtEl>
                                        <p:attrNameLst>
                                          <p:attrName>ppt_x</p:attrName>
                                        </p:attrNameLst>
                                      </p:cBhvr>
                                      <p:tavLst>
                                        <p:tav tm="0">
                                          <p:val>
                                            <p:strVal val="1+#ppt_w/2"/>
                                          </p:val>
                                        </p:tav>
                                        <p:tav tm="100000">
                                          <p:val>
                                            <p:strVal val="#ppt_x"/>
                                          </p:val>
                                        </p:tav>
                                      </p:tavLst>
                                    </p:anim>
                                    <p:anim calcmode="lin" valueType="num">
                                      <p:cBhvr additive="base">
                                        <p:cTn id="35" dur="500" fill="hold"/>
                                        <p:tgtEl>
                                          <p:spTgt spid="19463"/>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19465"/>
                                        </p:tgtEl>
                                        <p:attrNameLst>
                                          <p:attrName>style.visibility</p:attrName>
                                        </p:attrNameLst>
                                      </p:cBhvr>
                                      <p:to>
                                        <p:strVal val="visible"/>
                                      </p:to>
                                    </p:set>
                                    <p:anim calcmode="lin" valueType="num">
                                      <p:cBhvr additive="base">
                                        <p:cTn id="38" dur="500" fill="hold"/>
                                        <p:tgtEl>
                                          <p:spTgt spid="19465"/>
                                        </p:tgtEl>
                                        <p:attrNameLst>
                                          <p:attrName>ppt_x</p:attrName>
                                        </p:attrNameLst>
                                      </p:cBhvr>
                                      <p:tavLst>
                                        <p:tav tm="0">
                                          <p:val>
                                            <p:strVal val="1+#ppt_w/2"/>
                                          </p:val>
                                        </p:tav>
                                        <p:tav tm="100000">
                                          <p:val>
                                            <p:strVal val="#ppt_x"/>
                                          </p:val>
                                        </p:tav>
                                      </p:tavLst>
                                    </p:anim>
                                    <p:anim calcmode="lin" valueType="num">
                                      <p:cBhvr additive="base">
                                        <p:cTn id="39" dur="500" fill="hold"/>
                                        <p:tgtEl>
                                          <p:spTgt spid="19465"/>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400"/>
                                  </p:stCondLst>
                                  <p:childTnLst>
                                    <p:set>
                                      <p:cBhvr>
                                        <p:cTn id="41" dur="1" fill="hold">
                                          <p:stCondLst>
                                            <p:cond delay="0"/>
                                          </p:stCondLst>
                                        </p:cTn>
                                        <p:tgtEl>
                                          <p:spTgt spid="19466"/>
                                        </p:tgtEl>
                                        <p:attrNameLst>
                                          <p:attrName>style.visibility</p:attrName>
                                        </p:attrNameLst>
                                      </p:cBhvr>
                                      <p:to>
                                        <p:strVal val="visible"/>
                                      </p:to>
                                    </p:set>
                                    <p:anim calcmode="lin" valueType="num">
                                      <p:cBhvr additive="base">
                                        <p:cTn id="42" dur="500" fill="hold"/>
                                        <p:tgtEl>
                                          <p:spTgt spid="19466"/>
                                        </p:tgtEl>
                                        <p:attrNameLst>
                                          <p:attrName>ppt_x</p:attrName>
                                        </p:attrNameLst>
                                      </p:cBhvr>
                                      <p:tavLst>
                                        <p:tav tm="0">
                                          <p:val>
                                            <p:strVal val="1+#ppt_w/2"/>
                                          </p:val>
                                        </p:tav>
                                        <p:tav tm="100000">
                                          <p:val>
                                            <p:strVal val="#ppt_x"/>
                                          </p:val>
                                        </p:tav>
                                      </p:tavLst>
                                    </p:anim>
                                    <p:anim calcmode="lin" valueType="num">
                                      <p:cBhvr additive="base">
                                        <p:cTn id="43" dur="500" fill="hold"/>
                                        <p:tgtEl>
                                          <p:spTgt spid="19466"/>
                                        </p:tgtEl>
                                        <p:attrNameLst>
                                          <p:attrName>ppt_y</p:attrName>
                                        </p:attrNameLst>
                                      </p:cBhvr>
                                      <p:tavLst>
                                        <p:tav tm="0">
                                          <p:val>
                                            <p:strVal val="1+#ppt_h/2"/>
                                          </p:val>
                                        </p:tav>
                                        <p:tav tm="100000">
                                          <p:val>
                                            <p:strVal val="#ppt_y"/>
                                          </p:val>
                                        </p:tav>
                                      </p:tavLst>
                                    </p:anim>
                                  </p:childTnLst>
                                </p:cTn>
                              </p:par>
                            </p:childTnLst>
                          </p:cTn>
                        </p:par>
                        <p:par>
                          <p:cTn id="44" fill="hold">
                            <p:stCondLst>
                              <p:cond delay="3980"/>
                            </p:stCondLst>
                            <p:childTnLst>
                              <p:par>
                                <p:cTn id="45" presetID="22" presetClass="entr" presetSubtype="4" fill="hold" grpId="0" nodeType="afterEffect">
                                  <p:stCondLst>
                                    <p:cond delay="0"/>
                                  </p:stCondLst>
                                  <p:childTnLst>
                                    <p:set>
                                      <p:cBhvr>
                                        <p:cTn id="46" dur="1" fill="hold">
                                          <p:stCondLst>
                                            <p:cond delay="0"/>
                                          </p:stCondLst>
                                        </p:cTn>
                                        <p:tgtEl>
                                          <p:spTgt spid="19464"/>
                                        </p:tgtEl>
                                        <p:attrNameLst>
                                          <p:attrName>style.visibility</p:attrName>
                                        </p:attrNameLst>
                                      </p:cBhvr>
                                      <p:to>
                                        <p:strVal val="visible"/>
                                      </p:to>
                                    </p:set>
                                    <p:animEffect transition="in" filter="wipe(down)">
                                      <p:cBhvr>
                                        <p:cTn id="47" dur="500"/>
                                        <p:tgtEl>
                                          <p:spTgt spid="19464"/>
                                        </p:tgtEl>
                                      </p:cBhvr>
                                    </p:animEffect>
                                  </p:childTnLst>
                                </p:cTn>
                              </p:par>
                              <p:par>
                                <p:cTn id="48" presetID="22" presetClass="entr" presetSubtype="4" fill="hold" grpId="0" nodeType="withEffect">
                                  <p:stCondLst>
                                    <p:cond delay="200"/>
                                  </p:stCondLst>
                                  <p:childTnLst>
                                    <p:set>
                                      <p:cBhvr>
                                        <p:cTn id="49" dur="1" fill="hold">
                                          <p:stCondLst>
                                            <p:cond delay="0"/>
                                          </p:stCondLst>
                                        </p:cTn>
                                        <p:tgtEl>
                                          <p:spTgt spid="19470"/>
                                        </p:tgtEl>
                                        <p:attrNameLst>
                                          <p:attrName>style.visibility</p:attrName>
                                        </p:attrNameLst>
                                      </p:cBhvr>
                                      <p:to>
                                        <p:strVal val="visible"/>
                                      </p:to>
                                    </p:set>
                                    <p:animEffect transition="in" filter="wipe(down)">
                                      <p:cBhvr>
                                        <p:cTn id="50" dur="500"/>
                                        <p:tgtEl>
                                          <p:spTgt spid="19470"/>
                                        </p:tgtEl>
                                      </p:cBhvr>
                                    </p:animEffect>
                                  </p:childTnLst>
                                </p:cTn>
                              </p:par>
                              <p:par>
                                <p:cTn id="51" presetID="22" presetClass="entr" presetSubtype="4" fill="hold" grpId="0" nodeType="withEffect">
                                  <p:stCondLst>
                                    <p:cond delay="400"/>
                                  </p:stCondLst>
                                  <p:childTnLst>
                                    <p:set>
                                      <p:cBhvr>
                                        <p:cTn id="52" dur="1" fill="hold">
                                          <p:stCondLst>
                                            <p:cond delay="0"/>
                                          </p:stCondLst>
                                        </p:cTn>
                                        <p:tgtEl>
                                          <p:spTgt spid="19471"/>
                                        </p:tgtEl>
                                        <p:attrNameLst>
                                          <p:attrName>style.visibility</p:attrName>
                                        </p:attrNameLst>
                                      </p:cBhvr>
                                      <p:to>
                                        <p:strVal val="visible"/>
                                      </p:to>
                                    </p:set>
                                    <p:animEffect transition="in" filter="wipe(down)">
                                      <p:cBhvr>
                                        <p:cTn id="53" dur="500"/>
                                        <p:tgtEl>
                                          <p:spTgt spid="19471"/>
                                        </p:tgtEl>
                                      </p:cBhvr>
                                    </p:animEffect>
                                  </p:childTnLst>
                                </p:cTn>
                              </p:par>
                            </p:childTnLst>
                          </p:cTn>
                        </p:par>
                        <p:par>
                          <p:cTn id="54" fill="hold">
                            <p:stCondLst>
                              <p:cond delay="4480"/>
                            </p:stCondLst>
                            <p:childTnLst>
                              <p:par>
                                <p:cTn id="55" presetID="2" presetClass="entr" presetSubtype="3" fill="hold" grpId="0" nodeType="afterEffect">
                                  <p:stCondLst>
                                    <p:cond delay="0"/>
                                  </p:stCondLst>
                                  <p:childTnLst>
                                    <p:set>
                                      <p:cBhvr>
                                        <p:cTn id="56" dur="1" fill="hold">
                                          <p:stCondLst>
                                            <p:cond delay="0"/>
                                          </p:stCondLst>
                                        </p:cTn>
                                        <p:tgtEl>
                                          <p:spTgt spid="19467"/>
                                        </p:tgtEl>
                                        <p:attrNameLst>
                                          <p:attrName>style.visibility</p:attrName>
                                        </p:attrNameLst>
                                      </p:cBhvr>
                                      <p:to>
                                        <p:strVal val="visible"/>
                                      </p:to>
                                    </p:set>
                                    <p:anim calcmode="lin" valueType="num">
                                      <p:cBhvr additive="base">
                                        <p:cTn id="57" dur="500" fill="hold"/>
                                        <p:tgtEl>
                                          <p:spTgt spid="19467"/>
                                        </p:tgtEl>
                                        <p:attrNameLst>
                                          <p:attrName>ppt_x</p:attrName>
                                        </p:attrNameLst>
                                      </p:cBhvr>
                                      <p:tavLst>
                                        <p:tav tm="0">
                                          <p:val>
                                            <p:strVal val="1+#ppt_w/2"/>
                                          </p:val>
                                        </p:tav>
                                        <p:tav tm="100000">
                                          <p:val>
                                            <p:strVal val="#ppt_x"/>
                                          </p:val>
                                        </p:tav>
                                      </p:tavLst>
                                    </p:anim>
                                    <p:anim calcmode="lin" valueType="num">
                                      <p:cBhvr additive="base">
                                        <p:cTn id="58" dur="500" fill="hold"/>
                                        <p:tgtEl>
                                          <p:spTgt spid="19467"/>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200"/>
                                  </p:stCondLst>
                                  <p:childTnLst>
                                    <p:set>
                                      <p:cBhvr>
                                        <p:cTn id="60" dur="1" fill="hold">
                                          <p:stCondLst>
                                            <p:cond delay="0"/>
                                          </p:stCondLst>
                                        </p:cTn>
                                        <p:tgtEl>
                                          <p:spTgt spid="19468"/>
                                        </p:tgtEl>
                                        <p:attrNameLst>
                                          <p:attrName>style.visibility</p:attrName>
                                        </p:attrNameLst>
                                      </p:cBhvr>
                                      <p:to>
                                        <p:strVal val="visible"/>
                                      </p:to>
                                    </p:set>
                                    <p:anim calcmode="lin" valueType="num">
                                      <p:cBhvr additive="base">
                                        <p:cTn id="61" dur="500" fill="hold"/>
                                        <p:tgtEl>
                                          <p:spTgt spid="19468"/>
                                        </p:tgtEl>
                                        <p:attrNameLst>
                                          <p:attrName>ppt_x</p:attrName>
                                        </p:attrNameLst>
                                      </p:cBhvr>
                                      <p:tavLst>
                                        <p:tav tm="0">
                                          <p:val>
                                            <p:strVal val="1+#ppt_w/2"/>
                                          </p:val>
                                        </p:tav>
                                        <p:tav tm="100000">
                                          <p:val>
                                            <p:strVal val="#ppt_x"/>
                                          </p:val>
                                        </p:tav>
                                      </p:tavLst>
                                    </p:anim>
                                    <p:anim calcmode="lin" valueType="num">
                                      <p:cBhvr additive="base">
                                        <p:cTn id="62" dur="500" fill="hold"/>
                                        <p:tgtEl>
                                          <p:spTgt spid="19468"/>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400"/>
                                  </p:stCondLst>
                                  <p:childTnLst>
                                    <p:set>
                                      <p:cBhvr>
                                        <p:cTn id="64" dur="1" fill="hold">
                                          <p:stCondLst>
                                            <p:cond delay="0"/>
                                          </p:stCondLst>
                                        </p:cTn>
                                        <p:tgtEl>
                                          <p:spTgt spid="19469"/>
                                        </p:tgtEl>
                                        <p:attrNameLst>
                                          <p:attrName>style.visibility</p:attrName>
                                        </p:attrNameLst>
                                      </p:cBhvr>
                                      <p:to>
                                        <p:strVal val="visible"/>
                                      </p:to>
                                    </p:set>
                                    <p:anim calcmode="lin" valueType="num">
                                      <p:cBhvr additive="base">
                                        <p:cTn id="65" dur="500" fill="hold"/>
                                        <p:tgtEl>
                                          <p:spTgt spid="19469"/>
                                        </p:tgtEl>
                                        <p:attrNameLst>
                                          <p:attrName>ppt_x</p:attrName>
                                        </p:attrNameLst>
                                      </p:cBhvr>
                                      <p:tavLst>
                                        <p:tav tm="0">
                                          <p:val>
                                            <p:strVal val="1+#ppt_w/2"/>
                                          </p:val>
                                        </p:tav>
                                        <p:tav tm="100000">
                                          <p:val>
                                            <p:strVal val="#ppt_x"/>
                                          </p:val>
                                        </p:tav>
                                      </p:tavLst>
                                    </p:anim>
                                    <p:anim calcmode="lin" valueType="num">
                                      <p:cBhvr additive="base">
                                        <p:cTn id="66" dur="500" fill="hold"/>
                                        <p:tgtEl>
                                          <p:spTgt spid="19469"/>
                                        </p:tgtEl>
                                        <p:attrNameLst>
                                          <p:attrName>ppt_y</p:attrName>
                                        </p:attrNameLst>
                                      </p:cBhvr>
                                      <p:tavLst>
                                        <p:tav tm="0">
                                          <p:val>
                                            <p:strVal val="0-#ppt_h/2"/>
                                          </p:val>
                                        </p:tav>
                                        <p:tav tm="100000">
                                          <p:val>
                                            <p:strVal val="#ppt_y"/>
                                          </p:val>
                                        </p:tav>
                                      </p:tavLst>
                                    </p:anim>
                                  </p:childTnLst>
                                </p:cTn>
                              </p:par>
                            </p:childTnLst>
                          </p:cTn>
                        </p:par>
                        <p:par>
                          <p:cTn id="67" fill="hold">
                            <p:stCondLst>
                              <p:cond delay="4980"/>
                            </p:stCondLst>
                            <p:childTnLst>
                              <p:par>
                                <p:cTn id="68" presetID="22" presetClass="entr" presetSubtype="1" fill="hold" grpId="0" nodeType="afterEffect">
                                  <p:stCondLst>
                                    <p:cond delay="0"/>
                                  </p:stCondLst>
                                  <p:childTnLst>
                                    <p:set>
                                      <p:cBhvr>
                                        <p:cTn id="69" dur="1" fill="hold">
                                          <p:stCondLst>
                                            <p:cond delay="0"/>
                                          </p:stCondLst>
                                        </p:cTn>
                                        <p:tgtEl>
                                          <p:spTgt spid="19472"/>
                                        </p:tgtEl>
                                        <p:attrNameLst>
                                          <p:attrName>style.visibility</p:attrName>
                                        </p:attrNameLst>
                                      </p:cBhvr>
                                      <p:to>
                                        <p:strVal val="visible"/>
                                      </p:to>
                                    </p:set>
                                    <p:animEffect transition="in" filter="wipe(up)">
                                      <p:cBhvr>
                                        <p:cTn id="70" dur="500"/>
                                        <p:tgtEl>
                                          <p:spTgt spid="19472"/>
                                        </p:tgtEl>
                                      </p:cBhvr>
                                    </p:animEffect>
                                  </p:childTnLst>
                                </p:cTn>
                              </p:par>
                              <p:par>
                                <p:cTn id="71" presetID="22" presetClass="entr" presetSubtype="1" fill="hold" grpId="0" nodeType="withEffect">
                                  <p:stCondLst>
                                    <p:cond delay="200"/>
                                  </p:stCondLst>
                                  <p:childTnLst>
                                    <p:set>
                                      <p:cBhvr>
                                        <p:cTn id="72" dur="1" fill="hold">
                                          <p:stCondLst>
                                            <p:cond delay="0"/>
                                          </p:stCondLst>
                                        </p:cTn>
                                        <p:tgtEl>
                                          <p:spTgt spid="19473"/>
                                        </p:tgtEl>
                                        <p:attrNameLst>
                                          <p:attrName>style.visibility</p:attrName>
                                        </p:attrNameLst>
                                      </p:cBhvr>
                                      <p:to>
                                        <p:strVal val="visible"/>
                                      </p:to>
                                    </p:set>
                                    <p:animEffect transition="in" filter="wipe(up)">
                                      <p:cBhvr>
                                        <p:cTn id="73" dur="500"/>
                                        <p:tgtEl>
                                          <p:spTgt spid="19473"/>
                                        </p:tgtEl>
                                      </p:cBhvr>
                                    </p:animEffect>
                                  </p:childTnLst>
                                </p:cTn>
                              </p:par>
                              <p:par>
                                <p:cTn id="74" presetID="22" presetClass="entr" presetSubtype="1" fill="hold" grpId="0" nodeType="withEffect">
                                  <p:stCondLst>
                                    <p:cond delay="400"/>
                                  </p:stCondLst>
                                  <p:childTnLst>
                                    <p:set>
                                      <p:cBhvr>
                                        <p:cTn id="75" dur="1" fill="hold">
                                          <p:stCondLst>
                                            <p:cond delay="0"/>
                                          </p:stCondLst>
                                        </p:cTn>
                                        <p:tgtEl>
                                          <p:spTgt spid="19474"/>
                                        </p:tgtEl>
                                        <p:attrNameLst>
                                          <p:attrName>style.visibility</p:attrName>
                                        </p:attrNameLst>
                                      </p:cBhvr>
                                      <p:to>
                                        <p:strVal val="visible"/>
                                      </p:to>
                                    </p:set>
                                    <p:animEffect transition="in" filter="wipe(up)">
                                      <p:cBhvr>
                                        <p:cTn id="76"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nimBg="1"/>
      <p:bldP spid="19460" grpId="0" animBg="1"/>
      <p:bldP spid="19461" grpId="0" animBg="1"/>
      <p:bldP spid="19462" grpId="0" animBg="1"/>
      <p:bldP spid="19463" grpId="0" animBg="1" autoUpdateAnimBg="0"/>
      <p:bldP spid="19464" grpId="0" autoUpdateAnimBg="0"/>
      <p:bldP spid="19465" grpId="0" animBg="1" autoUpdateAnimBg="0"/>
      <p:bldP spid="19466" grpId="0" animBg="1" autoUpdateAnimBg="0"/>
      <p:bldP spid="19467" grpId="0" animBg="1" autoUpdateAnimBg="0"/>
      <p:bldP spid="19468" grpId="0" animBg="1" autoUpdateAnimBg="0"/>
      <p:bldP spid="19469" grpId="0" animBg="1" autoUpdateAnimBg="0"/>
      <p:bldP spid="19470" grpId="0" autoUpdateAnimBg="0"/>
      <p:bldP spid="19471" grpId="0" autoUpdateAnimBg="0"/>
      <p:bldP spid="19472" grpId="0" autoUpdateAnimBg="0"/>
      <p:bldP spid="19473" grpId="0" autoUpdateAnimBg="0"/>
      <p:bldP spid="1947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7"/>
          <p:cNvSpPr txBox="1">
            <a:spLocks noChangeArrowheads="1"/>
          </p:cNvSpPr>
          <p:nvPr/>
        </p:nvSpPr>
        <p:spPr bwMode="auto">
          <a:xfrm>
            <a:off x="1012825" y="176213"/>
            <a:ext cx="34623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2.3</a:t>
            </a:r>
            <a:r>
              <a:rPr lang="zh-CN" altLang="en-US" sz="3000" b="1">
                <a:latin typeface="微软雅黑" panose="020B0503020204020204" pitchFamily="34" charset="-122"/>
              </a:rPr>
              <a:t>某某某可行方案</a:t>
            </a:r>
          </a:p>
        </p:txBody>
      </p:sp>
      <p:sp>
        <p:nvSpPr>
          <p:cNvPr id="20483"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AutoShape 4"/>
          <p:cNvSpPr>
            <a:spLocks noChangeAspect="1" noChangeArrowheads="1" noTextEdit="1"/>
          </p:cNvSpPr>
          <p:nvPr/>
        </p:nvSpPr>
        <p:spPr bwMode="auto">
          <a:xfrm>
            <a:off x="760413" y="1773238"/>
            <a:ext cx="105425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85" name="Freeform 6"/>
          <p:cNvSpPr/>
          <p:nvPr/>
        </p:nvSpPr>
        <p:spPr bwMode="auto">
          <a:xfrm>
            <a:off x="760413" y="1555750"/>
            <a:ext cx="2270125" cy="661988"/>
          </a:xfrm>
          <a:custGeom>
            <a:avLst/>
            <a:gdLst>
              <a:gd name="T0" fmla="*/ 0 w 2965"/>
              <a:gd name="T1" fmla="*/ 0 h 581"/>
              <a:gd name="T2" fmla="*/ 2147483646 w 2965"/>
              <a:gd name="T3" fmla="*/ 0 h 581"/>
              <a:gd name="T4" fmla="*/ 2147483646 w 2965"/>
              <a:gd name="T5" fmla="*/ 2147483646 h 581"/>
              <a:gd name="T6" fmla="*/ 2147483646 w 2965"/>
              <a:gd name="T7" fmla="*/ 2147483646 h 581"/>
              <a:gd name="T8" fmla="*/ 0 w 2965"/>
              <a:gd name="T9" fmla="*/ 2147483646 h 581"/>
              <a:gd name="T10" fmla="*/ 0 w 2965"/>
              <a:gd name="T11" fmla="*/ 0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5" h="581">
                <a:moveTo>
                  <a:pt x="0" y="0"/>
                </a:moveTo>
                <a:lnTo>
                  <a:pt x="2640" y="0"/>
                </a:lnTo>
                <a:lnTo>
                  <a:pt x="2965" y="291"/>
                </a:lnTo>
                <a:lnTo>
                  <a:pt x="2640" y="581"/>
                </a:lnTo>
                <a:lnTo>
                  <a:pt x="0" y="581"/>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6" name="Freeform 7"/>
          <p:cNvSpPr/>
          <p:nvPr/>
        </p:nvSpPr>
        <p:spPr bwMode="auto">
          <a:xfrm>
            <a:off x="2911475" y="1555750"/>
            <a:ext cx="2219325" cy="661988"/>
          </a:xfrm>
          <a:custGeom>
            <a:avLst/>
            <a:gdLst>
              <a:gd name="T0" fmla="*/ 0 w 2899"/>
              <a:gd name="T1" fmla="*/ 0 h 581"/>
              <a:gd name="T2" fmla="*/ 2147483646 w 2899"/>
              <a:gd name="T3" fmla="*/ 0 h 581"/>
              <a:gd name="T4" fmla="*/ 2147483646 w 2899"/>
              <a:gd name="T5" fmla="*/ 2147483646 h 581"/>
              <a:gd name="T6" fmla="*/ 2147483646 w 2899"/>
              <a:gd name="T7" fmla="*/ 2147483646 h 581"/>
              <a:gd name="T8" fmla="*/ 0 w 2899"/>
              <a:gd name="T9" fmla="*/ 2147483646 h 581"/>
              <a:gd name="T10" fmla="*/ 2147483646 w 2899"/>
              <a:gd name="T11" fmla="*/ 2147483646 h 581"/>
              <a:gd name="T12" fmla="*/ 0 w 2899"/>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9" h="581">
                <a:moveTo>
                  <a:pt x="0" y="0"/>
                </a:moveTo>
                <a:lnTo>
                  <a:pt x="2574" y="0"/>
                </a:lnTo>
                <a:lnTo>
                  <a:pt x="2899" y="291"/>
                </a:lnTo>
                <a:lnTo>
                  <a:pt x="2574" y="581"/>
                </a:lnTo>
                <a:lnTo>
                  <a:pt x="0" y="581"/>
                </a:lnTo>
                <a:lnTo>
                  <a:pt x="325" y="291"/>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7" name="Freeform 8"/>
          <p:cNvSpPr/>
          <p:nvPr/>
        </p:nvSpPr>
        <p:spPr bwMode="auto">
          <a:xfrm>
            <a:off x="5013325" y="1555750"/>
            <a:ext cx="2219325" cy="661988"/>
          </a:xfrm>
          <a:custGeom>
            <a:avLst/>
            <a:gdLst>
              <a:gd name="T0" fmla="*/ 0 w 2900"/>
              <a:gd name="T1" fmla="*/ 0 h 581"/>
              <a:gd name="T2" fmla="*/ 2147483646 w 2900"/>
              <a:gd name="T3" fmla="*/ 0 h 581"/>
              <a:gd name="T4" fmla="*/ 2147483646 w 2900"/>
              <a:gd name="T5" fmla="*/ 2147483646 h 581"/>
              <a:gd name="T6" fmla="*/ 2147483646 w 2900"/>
              <a:gd name="T7" fmla="*/ 2147483646 h 581"/>
              <a:gd name="T8" fmla="*/ 0 w 2900"/>
              <a:gd name="T9" fmla="*/ 2147483646 h 581"/>
              <a:gd name="T10" fmla="*/ 2147483646 w 2900"/>
              <a:gd name="T11" fmla="*/ 2147483646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8" name="Freeform 9"/>
          <p:cNvSpPr/>
          <p:nvPr/>
        </p:nvSpPr>
        <p:spPr bwMode="auto">
          <a:xfrm>
            <a:off x="7113588" y="1555750"/>
            <a:ext cx="2220912" cy="661988"/>
          </a:xfrm>
          <a:custGeom>
            <a:avLst/>
            <a:gdLst>
              <a:gd name="T0" fmla="*/ 0 w 2900"/>
              <a:gd name="T1" fmla="*/ 0 h 581"/>
              <a:gd name="T2" fmla="*/ 2147483646 w 2900"/>
              <a:gd name="T3" fmla="*/ 0 h 581"/>
              <a:gd name="T4" fmla="*/ 2147483646 w 2900"/>
              <a:gd name="T5" fmla="*/ 2147483646 h 581"/>
              <a:gd name="T6" fmla="*/ 2147483646 w 2900"/>
              <a:gd name="T7" fmla="*/ 2147483646 h 581"/>
              <a:gd name="T8" fmla="*/ 0 w 2900"/>
              <a:gd name="T9" fmla="*/ 2147483646 h 581"/>
              <a:gd name="T10" fmla="*/ 2147483646 w 2900"/>
              <a:gd name="T11" fmla="*/ 2147483646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9" name="Freeform 10"/>
          <p:cNvSpPr/>
          <p:nvPr/>
        </p:nvSpPr>
        <p:spPr bwMode="auto">
          <a:xfrm>
            <a:off x="9215438" y="1555750"/>
            <a:ext cx="2220912" cy="661988"/>
          </a:xfrm>
          <a:custGeom>
            <a:avLst/>
            <a:gdLst>
              <a:gd name="T0" fmla="*/ 0 w 2900"/>
              <a:gd name="T1" fmla="*/ 0 h 581"/>
              <a:gd name="T2" fmla="*/ 2147483646 w 2900"/>
              <a:gd name="T3" fmla="*/ 0 h 581"/>
              <a:gd name="T4" fmla="*/ 2147483646 w 2900"/>
              <a:gd name="T5" fmla="*/ 2147483646 h 581"/>
              <a:gd name="T6" fmla="*/ 2147483646 w 2900"/>
              <a:gd name="T7" fmla="*/ 2147483646 h 581"/>
              <a:gd name="T8" fmla="*/ 0 w 2900"/>
              <a:gd name="T9" fmla="*/ 2147483646 h 581"/>
              <a:gd name="T10" fmla="*/ 2147483646 w 2900"/>
              <a:gd name="T11" fmla="*/ 2147483646 h 581"/>
              <a:gd name="T12" fmla="*/ 0 w 2900"/>
              <a:gd name="T13" fmla="*/ 0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0" name="Rectangle 11"/>
          <p:cNvSpPr>
            <a:spLocks noChangeArrowheads="1"/>
          </p:cNvSpPr>
          <p:nvPr/>
        </p:nvSpPr>
        <p:spPr bwMode="auto">
          <a:xfrm>
            <a:off x="868363" y="2413000"/>
            <a:ext cx="1857375"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1" name="Rectangle 12"/>
          <p:cNvSpPr>
            <a:spLocks noChangeArrowheads="1"/>
          </p:cNvSpPr>
          <p:nvPr/>
        </p:nvSpPr>
        <p:spPr bwMode="auto">
          <a:xfrm>
            <a:off x="2984500" y="2413000"/>
            <a:ext cx="1857375"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2" name="Rectangle 13"/>
          <p:cNvSpPr>
            <a:spLocks noChangeArrowheads="1"/>
          </p:cNvSpPr>
          <p:nvPr/>
        </p:nvSpPr>
        <p:spPr bwMode="auto">
          <a:xfrm>
            <a:off x="5087938" y="2413000"/>
            <a:ext cx="1858962"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3" name="Rectangle 14"/>
          <p:cNvSpPr>
            <a:spLocks noChangeArrowheads="1"/>
          </p:cNvSpPr>
          <p:nvPr/>
        </p:nvSpPr>
        <p:spPr bwMode="auto">
          <a:xfrm>
            <a:off x="7192963" y="2413000"/>
            <a:ext cx="1858962"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4" name="Rectangle 15"/>
          <p:cNvSpPr>
            <a:spLocks noChangeArrowheads="1"/>
          </p:cNvSpPr>
          <p:nvPr/>
        </p:nvSpPr>
        <p:spPr bwMode="auto">
          <a:xfrm>
            <a:off x="9296400" y="2413000"/>
            <a:ext cx="1858963"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5" name="Rectangle 16"/>
          <p:cNvSpPr>
            <a:spLocks noChangeArrowheads="1"/>
          </p:cNvSpPr>
          <p:nvPr/>
        </p:nvSpPr>
        <p:spPr bwMode="auto">
          <a:xfrm>
            <a:off x="928688" y="2466975"/>
            <a:ext cx="1736725" cy="14525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6" name="Rectangle 17"/>
          <p:cNvSpPr>
            <a:spLocks noChangeArrowheads="1"/>
          </p:cNvSpPr>
          <p:nvPr/>
        </p:nvSpPr>
        <p:spPr bwMode="auto">
          <a:xfrm>
            <a:off x="3043238" y="2466975"/>
            <a:ext cx="1738312" cy="14525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7" name="Rectangle 18"/>
          <p:cNvSpPr>
            <a:spLocks noChangeArrowheads="1"/>
          </p:cNvSpPr>
          <p:nvPr/>
        </p:nvSpPr>
        <p:spPr bwMode="auto">
          <a:xfrm>
            <a:off x="5148263" y="2466975"/>
            <a:ext cx="1738312" cy="14525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8" name="Rectangle 19"/>
          <p:cNvSpPr>
            <a:spLocks noChangeArrowheads="1"/>
          </p:cNvSpPr>
          <p:nvPr/>
        </p:nvSpPr>
        <p:spPr bwMode="auto">
          <a:xfrm>
            <a:off x="7253288" y="2466975"/>
            <a:ext cx="1736725" cy="14525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9" name="Rectangle 20"/>
          <p:cNvSpPr>
            <a:spLocks noChangeArrowheads="1"/>
          </p:cNvSpPr>
          <p:nvPr/>
        </p:nvSpPr>
        <p:spPr bwMode="auto">
          <a:xfrm>
            <a:off x="9356725" y="2466975"/>
            <a:ext cx="1738313" cy="145256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500" name="TextBox 21"/>
          <p:cNvSpPr txBox="1">
            <a:spLocks noChangeArrowheads="1"/>
          </p:cNvSpPr>
          <p:nvPr/>
        </p:nvSpPr>
        <p:spPr bwMode="auto">
          <a:xfrm>
            <a:off x="950913"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0501" name="TextBox 22"/>
          <p:cNvSpPr txBox="1">
            <a:spLocks noChangeArrowheads="1"/>
          </p:cNvSpPr>
          <p:nvPr/>
        </p:nvSpPr>
        <p:spPr bwMode="auto">
          <a:xfrm>
            <a:off x="3067050" y="4070350"/>
            <a:ext cx="1649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0502" name="TextBox 23"/>
          <p:cNvSpPr txBox="1">
            <a:spLocks noChangeArrowheads="1"/>
          </p:cNvSpPr>
          <p:nvPr/>
        </p:nvSpPr>
        <p:spPr bwMode="auto">
          <a:xfrm>
            <a:off x="5168900" y="4070350"/>
            <a:ext cx="1649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0503" name="TextBox 24"/>
          <p:cNvSpPr txBox="1">
            <a:spLocks noChangeArrowheads="1"/>
          </p:cNvSpPr>
          <p:nvPr/>
        </p:nvSpPr>
        <p:spPr bwMode="auto">
          <a:xfrm>
            <a:off x="7297738"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0504" name="TextBox 25"/>
          <p:cNvSpPr txBox="1">
            <a:spLocks noChangeArrowheads="1"/>
          </p:cNvSpPr>
          <p:nvPr/>
        </p:nvSpPr>
        <p:spPr bwMode="auto">
          <a:xfrm>
            <a:off x="9399588" y="4070350"/>
            <a:ext cx="1649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0505" name="TextBox 26"/>
          <p:cNvSpPr txBox="1">
            <a:spLocks noChangeArrowheads="1"/>
          </p:cNvSpPr>
          <p:nvPr/>
        </p:nvSpPr>
        <p:spPr bwMode="auto">
          <a:xfrm>
            <a:off x="958850" y="172085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一、项目论证</a:t>
            </a:r>
          </a:p>
        </p:txBody>
      </p:sp>
      <p:sp>
        <p:nvSpPr>
          <p:cNvPr id="20506" name="TextBox 28"/>
          <p:cNvSpPr txBox="1">
            <a:spLocks noChangeArrowheads="1"/>
          </p:cNvSpPr>
          <p:nvPr/>
        </p:nvSpPr>
        <p:spPr bwMode="auto">
          <a:xfrm>
            <a:off x="3232150" y="1739900"/>
            <a:ext cx="160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二、资料收集</a:t>
            </a:r>
          </a:p>
        </p:txBody>
      </p:sp>
      <p:sp>
        <p:nvSpPr>
          <p:cNvPr id="20507" name="TextBox 29"/>
          <p:cNvSpPr txBox="1">
            <a:spLocks noChangeArrowheads="1"/>
          </p:cNvSpPr>
          <p:nvPr/>
        </p:nvSpPr>
        <p:spPr bwMode="auto">
          <a:xfrm>
            <a:off x="5321300" y="1601788"/>
            <a:ext cx="162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三、数据调查分析</a:t>
            </a:r>
          </a:p>
        </p:txBody>
      </p:sp>
      <p:sp>
        <p:nvSpPr>
          <p:cNvPr id="20508" name="TextBox 30"/>
          <p:cNvSpPr txBox="1">
            <a:spLocks noChangeArrowheads="1"/>
          </p:cNvSpPr>
          <p:nvPr/>
        </p:nvSpPr>
        <p:spPr bwMode="auto">
          <a:xfrm>
            <a:off x="7377113" y="1562100"/>
            <a:ext cx="16748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四、按计划实施</a:t>
            </a:r>
          </a:p>
        </p:txBody>
      </p:sp>
      <p:sp>
        <p:nvSpPr>
          <p:cNvPr id="20509" name="TextBox 31"/>
          <p:cNvSpPr txBox="1">
            <a:spLocks noChangeArrowheads="1"/>
          </p:cNvSpPr>
          <p:nvPr/>
        </p:nvSpPr>
        <p:spPr bwMode="auto">
          <a:xfrm>
            <a:off x="9529763" y="1562100"/>
            <a:ext cx="1527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五、完成数据表，总结</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300" fill="hold"/>
                                        <p:tgtEl>
                                          <p:spTgt spid="20483"/>
                                        </p:tgtEl>
                                        <p:attrNameLst>
                                          <p:attrName>ppt_w</p:attrName>
                                        </p:attrNameLst>
                                      </p:cBhvr>
                                      <p:tavLst>
                                        <p:tav tm="0">
                                          <p:val>
                                            <p:fltVal val="0"/>
                                          </p:val>
                                        </p:tav>
                                        <p:tav tm="100000">
                                          <p:val>
                                            <p:strVal val="#ppt_w"/>
                                          </p:val>
                                        </p:tav>
                                      </p:tavLst>
                                    </p:anim>
                                    <p:anim calcmode="lin" valueType="num">
                                      <p:cBhvr>
                                        <p:cTn id="8" dur="300" fill="hold"/>
                                        <p:tgtEl>
                                          <p:spTgt spid="20483"/>
                                        </p:tgtEl>
                                        <p:attrNameLst>
                                          <p:attrName>ppt_h</p:attrName>
                                        </p:attrNameLst>
                                      </p:cBhvr>
                                      <p:tavLst>
                                        <p:tav tm="0">
                                          <p:val>
                                            <p:fltVal val="0"/>
                                          </p:val>
                                        </p:tav>
                                        <p:tav tm="100000">
                                          <p:val>
                                            <p:strVal val="#ppt_h"/>
                                          </p:val>
                                        </p:tav>
                                      </p:tavLst>
                                    </p:anim>
                                    <p:anim calcmode="lin" valueType="num">
                                      <p:cBhvr>
                                        <p:cTn id="9" dur="300" fill="hold"/>
                                        <p:tgtEl>
                                          <p:spTgt spid="20483"/>
                                        </p:tgtEl>
                                        <p:attrNameLst>
                                          <p:attrName>style.rotation</p:attrName>
                                        </p:attrNameLst>
                                      </p:cBhvr>
                                      <p:tavLst>
                                        <p:tav tm="0">
                                          <p:val>
                                            <p:fltVal val="90"/>
                                          </p:val>
                                        </p:tav>
                                        <p:tav tm="100000">
                                          <p:val>
                                            <p:fltVal val="0"/>
                                          </p:val>
                                        </p:tav>
                                      </p:tavLst>
                                    </p:anim>
                                    <p:animEffect transition="in" filter="fade">
                                      <p:cBhvr>
                                        <p:cTn id="10" dur="300"/>
                                        <p:tgtEl>
                                          <p:spTgt spid="2048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482"/>
                                        </p:tgtEl>
                                        <p:attrNameLst>
                                          <p:attrName>style.visibility</p:attrName>
                                        </p:attrNameLst>
                                      </p:cBhvr>
                                      <p:to>
                                        <p:strVal val="visible"/>
                                      </p:to>
                                    </p:set>
                                    <p:anim calcmode="lin" valueType="num">
                                      <p:cBhvr>
                                        <p:cTn id="14"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482"/>
                                        </p:tgtEl>
                                        <p:attrNameLst>
                                          <p:attrName>ppt_y</p:attrName>
                                        </p:attrNameLst>
                                      </p:cBhvr>
                                      <p:tavLst>
                                        <p:tav tm="0">
                                          <p:val>
                                            <p:strVal val="#ppt_y"/>
                                          </p:val>
                                        </p:tav>
                                        <p:tav tm="100000">
                                          <p:val>
                                            <p:strVal val="#ppt_y"/>
                                          </p:val>
                                        </p:tav>
                                      </p:tavLst>
                                    </p:anim>
                                    <p:anim calcmode="lin" valueType="num">
                                      <p:cBhvr>
                                        <p:cTn id="16"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482"/>
                                        </p:tgtEl>
                                      </p:cBhvr>
                                    </p:animEffect>
                                  </p:childTnLst>
                                </p:cTn>
                              </p:par>
                            </p:childTnLst>
                          </p:cTn>
                        </p:par>
                        <p:par>
                          <p:cTn id="19" fill="hold">
                            <p:stCondLst>
                              <p:cond delay="1059"/>
                            </p:stCondLst>
                            <p:childTnLst>
                              <p:par>
                                <p:cTn id="20" presetID="2" presetClass="entr" presetSubtype="8" fill="hold" grpId="0" nodeType="afterEffect">
                                  <p:stCondLst>
                                    <p:cond delay="0"/>
                                  </p:stCondLst>
                                  <p:childTnLst>
                                    <p:set>
                                      <p:cBhvr>
                                        <p:cTn id="21" dur="1" fill="hold">
                                          <p:stCondLst>
                                            <p:cond delay="0"/>
                                          </p:stCondLst>
                                        </p:cTn>
                                        <p:tgtEl>
                                          <p:spTgt spid="20485"/>
                                        </p:tgtEl>
                                        <p:attrNameLst>
                                          <p:attrName>style.visibility</p:attrName>
                                        </p:attrNameLst>
                                      </p:cBhvr>
                                      <p:to>
                                        <p:strVal val="visible"/>
                                      </p:to>
                                    </p:set>
                                    <p:anim calcmode="lin" valueType="num">
                                      <p:cBhvr additive="base">
                                        <p:cTn id="22" dur="500" fill="hold"/>
                                        <p:tgtEl>
                                          <p:spTgt spid="20485"/>
                                        </p:tgtEl>
                                        <p:attrNameLst>
                                          <p:attrName>ppt_x</p:attrName>
                                        </p:attrNameLst>
                                      </p:cBhvr>
                                      <p:tavLst>
                                        <p:tav tm="0">
                                          <p:val>
                                            <p:strVal val="0-#ppt_w/2"/>
                                          </p:val>
                                        </p:tav>
                                        <p:tav tm="100000">
                                          <p:val>
                                            <p:strVal val="#ppt_x"/>
                                          </p:val>
                                        </p:tav>
                                      </p:tavLst>
                                    </p:anim>
                                    <p:anim calcmode="lin" valueType="num">
                                      <p:cBhvr additive="base">
                                        <p:cTn id="23" dur="500" fill="hold"/>
                                        <p:tgtEl>
                                          <p:spTgt spid="20485"/>
                                        </p:tgtEl>
                                        <p:attrNameLst>
                                          <p:attrName>ppt_y</p:attrName>
                                        </p:attrNameLst>
                                      </p:cBhvr>
                                      <p:tavLst>
                                        <p:tav tm="0">
                                          <p:val>
                                            <p:strVal val="#ppt_y"/>
                                          </p:val>
                                        </p:tav>
                                        <p:tav tm="100000">
                                          <p:val>
                                            <p:strVal val="#ppt_y"/>
                                          </p:val>
                                        </p:tav>
                                      </p:tavLst>
                                    </p:anim>
                                  </p:childTnLst>
                                </p:cTn>
                              </p:par>
                            </p:childTnLst>
                          </p:cTn>
                        </p:par>
                        <p:par>
                          <p:cTn id="24" fill="hold">
                            <p:stCondLst>
                              <p:cond delay="1559"/>
                            </p:stCondLst>
                            <p:childTnLst>
                              <p:par>
                                <p:cTn id="25" presetID="31" presetClass="entr" presetSubtype="0" fill="hold" grpId="0" nodeType="afterEffect">
                                  <p:stCondLst>
                                    <p:cond delay="0"/>
                                  </p:stCondLst>
                                  <p:childTnLst>
                                    <p:set>
                                      <p:cBhvr>
                                        <p:cTn id="26" dur="1" fill="hold">
                                          <p:stCondLst>
                                            <p:cond delay="0"/>
                                          </p:stCondLst>
                                        </p:cTn>
                                        <p:tgtEl>
                                          <p:spTgt spid="20505"/>
                                        </p:tgtEl>
                                        <p:attrNameLst>
                                          <p:attrName>style.visibility</p:attrName>
                                        </p:attrNameLst>
                                      </p:cBhvr>
                                      <p:to>
                                        <p:strVal val="visible"/>
                                      </p:to>
                                    </p:set>
                                    <p:anim calcmode="lin" valueType="num">
                                      <p:cBhvr>
                                        <p:cTn id="27" dur="300" fill="hold"/>
                                        <p:tgtEl>
                                          <p:spTgt spid="20505"/>
                                        </p:tgtEl>
                                        <p:attrNameLst>
                                          <p:attrName>ppt_w</p:attrName>
                                        </p:attrNameLst>
                                      </p:cBhvr>
                                      <p:tavLst>
                                        <p:tav tm="0">
                                          <p:val>
                                            <p:fltVal val="0"/>
                                          </p:val>
                                        </p:tav>
                                        <p:tav tm="100000">
                                          <p:val>
                                            <p:strVal val="#ppt_w"/>
                                          </p:val>
                                        </p:tav>
                                      </p:tavLst>
                                    </p:anim>
                                    <p:anim calcmode="lin" valueType="num">
                                      <p:cBhvr>
                                        <p:cTn id="28" dur="300" fill="hold"/>
                                        <p:tgtEl>
                                          <p:spTgt spid="20505"/>
                                        </p:tgtEl>
                                        <p:attrNameLst>
                                          <p:attrName>ppt_h</p:attrName>
                                        </p:attrNameLst>
                                      </p:cBhvr>
                                      <p:tavLst>
                                        <p:tav tm="0">
                                          <p:val>
                                            <p:fltVal val="0"/>
                                          </p:val>
                                        </p:tav>
                                        <p:tav tm="100000">
                                          <p:val>
                                            <p:strVal val="#ppt_h"/>
                                          </p:val>
                                        </p:tav>
                                      </p:tavLst>
                                    </p:anim>
                                    <p:anim calcmode="lin" valueType="num">
                                      <p:cBhvr>
                                        <p:cTn id="29" dur="300" fill="hold"/>
                                        <p:tgtEl>
                                          <p:spTgt spid="20505"/>
                                        </p:tgtEl>
                                        <p:attrNameLst>
                                          <p:attrName>style.rotation</p:attrName>
                                        </p:attrNameLst>
                                      </p:cBhvr>
                                      <p:tavLst>
                                        <p:tav tm="0">
                                          <p:val>
                                            <p:fltVal val="90"/>
                                          </p:val>
                                        </p:tav>
                                        <p:tav tm="100000">
                                          <p:val>
                                            <p:fltVal val="0"/>
                                          </p:val>
                                        </p:tav>
                                      </p:tavLst>
                                    </p:anim>
                                    <p:animEffect transition="in" filter="fade">
                                      <p:cBhvr>
                                        <p:cTn id="30" dur="300"/>
                                        <p:tgtEl>
                                          <p:spTgt spid="20505"/>
                                        </p:tgtEl>
                                      </p:cBhvr>
                                    </p:animEffect>
                                  </p:childTnLst>
                                </p:cTn>
                              </p:par>
                            </p:childTnLst>
                          </p:cTn>
                        </p:par>
                        <p:par>
                          <p:cTn id="31" fill="hold">
                            <p:stCondLst>
                              <p:cond delay="2059"/>
                            </p:stCondLst>
                            <p:childTnLst>
                              <p:par>
                                <p:cTn id="32" presetID="22" presetClass="entr" presetSubtype="1" fill="hold" grpId="0" nodeType="afterEffect">
                                  <p:stCondLst>
                                    <p:cond delay="0"/>
                                  </p:stCondLst>
                                  <p:childTnLst>
                                    <p:set>
                                      <p:cBhvr>
                                        <p:cTn id="33" dur="1" fill="hold">
                                          <p:stCondLst>
                                            <p:cond delay="0"/>
                                          </p:stCondLst>
                                        </p:cTn>
                                        <p:tgtEl>
                                          <p:spTgt spid="20490"/>
                                        </p:tgtEl>
                                        <p:attrNameLst>
                                          <p:attrName>style.visibility</p:attrName>
                                        </p:attrNameLst>
                                      </p:cBhvr>
                                      <p:to>
                                        <p:strVal val="visible"/>
                                      </p:to>
                                    </p:set>
                                    <p:animEffect transition="in" filter="wipe(up)">
                                      <p:cBhvr>
                                        <p:cTn id="34" dur="500"/>
                                        <p:tgtEl>
                                          <p:spTgt spid="20490"/>
                                        </p:tgtEl>
                                      </p:cBhvr>
                                    </p:animEffect>
                                  </p:childTnLst>
                                </p:cTn>
                              </p:par>
                            </p:childTnLst>
                          </p:cTn>
                        </p:par>
                        <p:par>
                          <p:cTn id="35" fill="hold">
                            <p:stCondLst>
                              <p:cond delay="2559"/>
                            </p:stCondLst>
                            <p:childTnLst>
                              <p:par>
                                <p:cTn id="36" presetID="14" presetClass="entr" presetSubtype="10" fill="hold" grpId="0" nodeType="afterEffect">
                                  <p:stCondLst>
                                    <p:cond delay="0"/>
                                  </p:stCondLst>
                                  <p:childTnLst>
                                    <p:set>
                                      <p:cBhvr>
                                        <p:cTn id="37" dur="1" fill="hold">
                                          <p:stCondLst>
                                            <p:cond delay="0"/>
                                          </p:stCondLst>
                                        </p:cTn>
                                        <p:tgtEl>
                                          <p:spTgt spid="20495"/>
                                        </p:tgtEl>
                                        <p:attrNameLst>
                                          <p:attrName>style.visibility</p:attrName>
                                        </p:attrNameLst>
                                      </p:cBhvr>
                                      <p:to>
                                        <p:strVal val="visible"/>
                                      </p:to>
                                    </p:set>
                                    <p:animEffect transition="in" filter="randombar(horizontal)">
                                      <p:cBhvr>
                                        <p:cTn id="38" dur="500"/>
                                        <p:tgtEl>
                                          <p:spTgt spid="20495"/>
                                        </p:tgtEl>
                                      </p:cBhvr>
                                    </p:animEffect>
                                  </p:childTnLst>
                                </p:cTn>
                              </p:par>
                            </p:childTnLst>
                          </p:cTn>
                        </p:par>
                        <p:par>
                          <p:cTn id="39" fill="hold">
                            <p:stCondLst>
                              <p:cond delay="3059"/>
                            </p:stCondLst>
                            <p:childTnLst>
                              <p:par>
                                <p:cTn id="40" presetID="22" presetClass="entr" presetSubtype="1" fill="hold" grpId="0" nodeType="afterEffect">
                                  <p:stCondLst>
                                    <p:cond delay="0"/>
                                  </p:stCondLst>
                                  <p:childTnLst>
                                    <p:set>
                                      <p:cBhvr>
                                        <p:cTn id="41" dur="1" fill="hold">
                                          <p:stCondLst>
                                            <p:cond delay="0"/>
                                          </p:stCondLst>
                                        </p:cTn>
                                        <p:tgtEl>
                                          <p:spTgt spid="20500"/>
                                        </p:tgtEl>
                                        <p:attrNameLst>
                                          <p:attrName>style.visibility</p:attrName>
                                        </p:attrNameLst>
                                      </p:cBhvr>
                                      <p:to>
                                        <p:strVal val="visible"/>
                                      </p:to>
                                    </p:set>
                                    <p:animEffect transition="in" filter="wipe(up)">
                                      <p:cBhvr>
                                        <p:cTn id="42" dur="500"/>
                                        <p:tgtEl>
                                          <p:spTgt spid="20500"/>
                                        </p:tgtEl>
                                      </p:cBhvr>
                                    </p:animEffect>
                                  </p:childTnLst>
                                </p:cTn>
                              </p:par>
                            </p:childTnLst>
                          </p:cTn>
                        </p:par>
                        <p:par>
                          <p:cTn id="43" fill="hold">
                            <p:stCondLst>
                              <p:cond delay="3559"/>
                            </p:stCondLst>
                            <p:childTnLst>
                              <p:par>
                                <p:cTn id="44" presetID="2" presetClass="entr" presetSubtype="8" fill="hold" grpId="0" nodeType="afterEffect">
                                  <p:stCondLst>
                                    <p:cond delay="0"/>
                                  </p:stCondLst>
                                  <p:childTnLst>
                                    <p:set>
                                      <p:cBhvr>
                                        <p:cTn id="45" dur="1" fill="hold">
                                          <p:stCondLst>
                                            <p:cond delay="0"/>
                                          </p:stCondLst>
                                        </p:cTn>
                                        <p:tgtEl>
                                          <p:spTgt spid="20486"/>
                                        </p:tgtEl>
                                        <p:attrNameLst>
                                          <p:attrName>style.visibility</p:attrName>
                                        </p:attrNameLst>
                                      </p:cBhvr>
                                      <p:to>
                                        <p:strVal val="visible"/>
                                      </p:to>
                                    </p:set>
                                    <p:anim calcmode="lin" valueType="num">
                                      <p:cBhvr additive="base">
                                        <p:cTn id="46" dur="500" fill="hold"/>
                                        <p:tgtEl>
                                          <p:spTgt spid="20486"/>
                                        </p:tgtEl>
                                        <p:attrNameLst>
                                          <p:attrName>ppt_x</p:attrName>
                                        </p:attrNameLst>
                                      </p:cBhvr>
                                      <p:tavLst>
                                        <p:tav tm="0">
                                          <p:val>
                                            <p:strVal val="0-#ppt_w/2"/>
                                          </p:val>
                                        </p:tav>
                                        <p:tav tm="100000">
                                          <p:val>
                                            <p:strVal val="#ppt_x"/>
                                          </p:val>
                                        </p:tav>
                                      </p:tavLst>
                                    </p:anim>
                                    <p:anim calcmode="lin" valueType="num">
                                      <p:cBhvr additive="base">
                                        <p:cTn id="47" dur="500" fill="hold"/>
                                        <p:tgtEl>
                                          <p:spTgt spid="20486"/>
                                        </p:tgtEl>
                                        <p:attrNameLst>
                                          <p:attrName>ppt_y</p:attrName>
                                        </p:attrNameLst>
                                      </p:cBhvr>
                                      <p:tavLst>
                                        <p:tav tm="0">
                                          <p:val>
                                            <p:strVal val="#ppt_y"/>
                                          </p:val>
                                        </p:tav>
                                        <p:tav tm="100000">
                                          <p:val>
                                            <p:strVal val="#ppt_y"/>
                                          </p:val>
                                        </p:tav>
                                      </p:tavLst>
                                    </p:anim>
                                  </p:childTnLst>
                                </p:cTn>
                              </p:par>
                            </p:childTnLst>
                          </p:cTn>
                        </p:par>
                        <p:par>
                          <p:cTn id="48" fill="hold">
                            <p:stCondLst>
                              <p:cond delay="4059"/>
                            </p:stCondLst>
                            <p:childTnLst>
                              <p:par>
                                <p:cTn id="49" presetID="31" presetClass="entr" presetSubtype="0" fill="hold" grpId="0" nodeType="afterEffect">
                                  <p:stCondLst>
                                    <p:cond delay="0"/>
                                  </p:stCondLst>
                                  <p:childTnLst>
                                    <p:set>
                                      <p:cBhvr>
                                        <p:cTn id="50" dur="1" fill="hold">
                                          <p:stCondLst>
                                            <p:cond delay="0"/>
                                          </p:stCondLst>
                                        </p:cTn>
                                        <p:tgtEl>
                                          <p:spTgt spid="20506"/>
                                        </p:tgtEl>
                                        <p:attrNameLst>
                                          <p:attrName>style.visibility</p:attrName>
                                        </p:attrNameLst>
                                      </p:cBhvr>
                                      <p:to>
                                        <p:strVal val="visible"/>
                                      </p:to>
                                    </p:set>
                                    <p:anim calcmode="lin" valueType="num">
                                      <p:cBhvr>
                                        <p:cTn id="51" dur="300" fill="hold"/>
                                        <p:tgtEl>
                                          <p:spTgt spid="20506"/>
                                        </p:tgtEl>
                                        <p:attrNameLst>
                                          <p:attrName>ppt_w</p:attrName>
                                        </p:attrNameLst>
                                      </p:cBhvr>
                                      <p:tavLst>
                                        <p:tav tm="0">
                                          <p:val>
                                            <p:fltVal val="0"/>
                                          </p:val>
                                        </p:tav>
                                        <p:tav tm="100000">
                                          <p:val>
                                            <p:strVal val="#ppt_w"/>
                                          </p:val>
                                        </p:tav>
                                      </p:tavLst>
                                    </p:anim>
                                    <p:anim calcmode="lin" valueType="num">
                                      <p:cBhvr>
                                        <p:cTn id="52" dur="300" fill="hold"/>
                                        <p:tgtEl>
                                          <p:spTgt spid="20506"/>
                                        </p:tgtEl>
                                        <p:attrNameLst>
                                          <p:attrName>ppt_h</p:attrName>
                                        </p:attrNameLst>
                                      </p:cBhvr>
                                      <p:tavLst>
                                        <p:tav tm="0">
                                          <p:val>
                                            <p:fltVal val="0"/>
                                          </p:val>
                                        </p:tav>
                                        <p:tav tm="100000">
                                          <p:val>
                                            <p:strVal val="#ppt_h"/>
                                          </p:val>
                                        </p:tav>
                                      </p:tavLst>
                                    </p:anim>
                                    <p:anim calcmode="lin" valueType="num">
                                      <p:cBhvr>
                                        <p:cTn id="53" dur="300" fill="hold"/>
                                        <p:tgtEl>
                                          <p:spTgt spid="20506"/>
                                        </p:tgtEl>
                                        <p:attrNameLst>
                                          <p:attrName>style.rotation</p:attrName>
                                        </p:attrNameLst>
                                      </p:cBhvr>
                                      <p:tavLst>
                                        <p:tav tm="0">
                                          <p:val>
                                            <p:fltVal val="90"/>
                                          </p:val>
                                        </p:tav>
                                        <p:tav tm="100000">
                                          <p:val>
                                            <p:fltVal val="0"/>
                                          </p:val>
                                        </p:tav>
                                      </p:tavLst>
                                    </p:anim>
                                    <p:animEffect transition="in" filter="fade">
                                      <p:cBhvr>
                                        <p:cTn id="54" dur="300"/>
                                        <p:tgtEl>
                                          <p:spTgt spid="20506"/>
                                        </p:tgtEl>
                                      </p:cBhvr>
                                    </p:animEffect>
                                  </p:childTnLst>
                                </p:cTn>
                              </p:par>
                            </p:childTnLst>
                          </p:cTn>
                        </p:par>
                        <p:par>
                          <p:cTn id="55" fill="hold">
                            <p:stCondLst>
                              <p:cond delay="4559"/>
                            </p:stCondLst>
                            <p:childTnLst>
                              <p:par>
                                <p:cTn id="56" presetID="22" presetClass="entr" presetSubtype="1" fill="hold" grpId="0" nodeType="afterEffect">
                                  <p:stCondLst>
                                    <p:cond delay="0"/>
                                  </p:stCondLst>
                                  <p:childTnLst>
                                    <p:set>
                                      <p:cBhvr>
                                        <p:cTn id="57" dur="1" fill="hold">
                                          <p:stCondLst>
                                            <p:cond delay="0"/>
                                          </p:stCondLst>
                                        </p:cTn>
                                        <p:tgtEl>
                                          <p:spTgt spid="20491"/>
                                        </p:tgtEl>
                                        <p:attrNameLst>
                                          <p:attrName>style.visibility</p:attrName>
                                        </p:attrNameLst>
                                      </p:cBhvr>
                                      <p:to>
                                        <p:strVal val="visible"/>
                                      </p:to>
                                    </p:set>
                                    <p:animEffect transition="in" filter="wipe(up)">
                                      <p:cBhvr>
                                        <p:cTn id="58" dur="500"/>
                                        <p:tgtEl>
                                          <p:spTgt spid="20491"/>
                                        </p:tgtEl>
                                      </p:cBhvr>
                                    </p:animEffect>
                                  </p:childTnLst>
                                </p:cTn>
                              </p:par>
                            </p:childTnLst>
                          </p:cTn>
                        </p:par>
                        <p:par>
                          <p:cTn id="59" fill="hold">
                            <p:stCondLst>
                              <p:cond delay="5059"/>
                            </p:stCondLst>
                            <p:childTnLst>
                              <p:par>
                                <p:cTn id="60" presetID="14" presetClass="entr" presetSubtype="10" fill="hold" grpId="0" nodeType="afterEffect">
                                  <p:stCondLst>
                                    <p:cond delay="0"/>
                                  </p:stCondLst>
                                  <p:childTnLst>
                                    <p:set>
                                      <p:cBhvr>
                                        <p:cTn id="61" dur="1" fill="hold">
                                          <p:stCondLst>
                                            <p:cond delay="0"/>
                                          </p:stCondLst>
                                        </p:cTn>
                                        <p:tgtEl>
                                          <p:spTgt spid="20496"/>
                                        </p:tgtEl>
                                        <p:attrNameLst>
                                          <p:attrName>style.visibility</p:attrName>
                                        </p:attrNameLst>
                                      </p:cBhvr>
                                      <p:to>
                                        <p:strVal val="visible"/>
                                      </p:to>
                                    </p:set>
                                    <p:animEffect transition="in" filter="randombar(horizontal)">
                                      <p:cBhvr>
                                        <p:cTn id="62" dur="500"/>
                                        <p:tgtEl>
                                          <p:spTgt spid="20496"/>
                                        </p:tgtEl>
                                      </p:cBhvr>
                                    </p:animEffect>
                                  </p:childTnLst>
                                </p:cTn>
                              </p:par>
                            </p:childTnLst>
                          </p:cTn>
                        </p:par>
                        <p:par>
                          <p:cTn id="63" fill="hold">
                            <p:stCondLst>
                              <p:cond delay="5559"/>
                            </p:stCondLst>
                            <p:childTnLst>
                              <p:par>
                                <p:cTn id="64" presetID="22" presetClass="entr" presetSubtype="1" fill="hold" grpId="0" nodeType="afterEffect">
                                  <p:stCondLst>
                                    <p:cond delay="0"/>
                                  </p:stCondLst>
                                  <p:childTnLst>
                                    <p:set>
                                      <p:cBhvr>
                                        <p:cTn id="65" dur="1" fill="hold">
                                          <p:stCondLst>
                                            <p:cond delay="0"/>
                                          </p:stCondLst>
                                        </p:cTn>
                                        <p:tgtEl>
                                          <p:spTgt spid="20501"/>
                                        </p:tgtEl>
                                        <p:attrNameLst>
                                          <p:attrName>style.visibility</p:attrName>
                                        </p:attrNameLst>
                                      </p:cBhvr>
                                      <p:to>
                                        <p:strVal val="visible"/>
                                      </p:to>
                                    </p:set>
                                    <p:animEffect transition="in" filter="wipe(up)">
                                      <p:cBhvr>
                                        <p:cTn id="66" dur="500"/>
                                        <p:tgtEl>
                                          <p:spTgt spid="20501"/>
                                        </p:tgtEl>
                                      </p:cBhvr>
                                    </p:animEffect>
                                  </p:childTnLst>
                                </p:cTn>
                              </p:par>
                            </p:childTnLst>
                          </p:cTn>
                        </p:par>
                        <p:par>
                          <p:cTn id="67" fill="hold">
                            <p:stCondLst>
                              <p:cond delay="6059"/>
                            </p:stCondLst>
                            <p:childTnLst>
                              <p:par>
                                <p:cTn id="68" presetID="2" presetClass="entr" presetSubtype="8" fill="hold" grpId="0" nodeType="afterEffect">
                                  <p:stCondLst>
                                    <p:cond delay="0"/>
                                  </p:stCondLst>
                                  <p:childTnLst>
                                    <p:set>
                                      <p:cBhvr>
                                        <p:cTn id="69" dur="1" fill="hold">
                                          <p:stCondLst>
                                            <p:cond delay="0"/>
                                          </p:stCondLst>
                                        </p:cTn>
                                        <p:tgtEl>
                                          <p:spTgt spid="20487"/>
                                        </p:tgtEl>
                                        <p:attrNameLst>
                                          <p:attrName>style.visibility</p:attrName>
                                        </p:attrNameLst>
                                      </p:cBhvr>
                                      <p:to>
                                        <p:strVal val="visible"/>
                                      </p:to>
                                    </p:set>
                                    <p:anim calcmode="lin" valueType="num">
                                      <p:cBhvr additive="base">
                                        <p:cTn id="70" dur="500" fill="hold"/>
                                        <p:tgtEl>
                                          <p:spTgt spid="20487"/>
                                        </p:tgtEl>
                                        <p:attrNameLst>
                                          <p:attrName>ppt_x</p:attrName>
                                        </p:attrNameLst>
                                      </p:cBhvr>
                                      <p:tavLst>
                                        <p:tav tm="0">
                                          <p:val>
                                            <p:strVal val="0-#ppt_w/2"/>
                                          </p:val>
                                        </p:tav>
                                        <p:tav tm="100000">
                                          <p:val>
                                            <p:strVal val="#ppt_x"/>
                                          </p:val>
                                        </p:tav>
                                      </p:tavLst>
                                    </p:anim>
                                    <p:anim calcmode="lin" valueType="num">
                                      <p:cBhvr additive="base">
                                        <p:cTn id="71" dur="500" fill="hold"/>
                                        <p:tgtEl>
                                          <p:spTgt spid="20487"/>
                                        </p:tgtEl>
                                        <p:attrNameLst>
                                          <p:attrName>ppt_y</p:attrName>
                                        </p:attrNameLst>
                                      </p:cBhvr>
                                      <p:tavLst>
                                        <p:tav tm="0">
                                          <p:val>
                                            <p:strVal val="#ppt_y"/>
                                          </p:val>
                                        </p:tav>
                                        <p:tav tm="100000">
                                          <p:val>
                                            <p:strVal val="#ppt_y"/>
                                          </p:val>
                                        </p:tav>
                                      </p:tavLst>
                                    </p:anim>
                                  </p:childTnLst>
                                </p:cTn>
                              </p:par>
                            </p:childTnLst>
                          </p:cTn>
                        </p:par>
                        <p:par>
                          <p:cTn id="72" fill="hold">
                            <p:stCondLst>
                              <p:cond delay="6559"/>
                            </p:stCondLst>
                            <p:childTnLst>
                              <p:par>
                                <p:cTn id="73" presetID="31" presetClass="entr" presetSubtype="0" fill="hold" grpId="0" nodeType="afterEffect">
                                  <p:stCondLst>
                                    <p:cond delay="0"/>
                                  </p:stCondLst>
                                  <p:childTnLst>
                                    <p:set>
                                      <p:cBhvr>
                                        <p:cTn id="74" dur="1" fill="hold">
                                          <p:stCondLst>
                                            <p:cond delay="0"/>
                                          </p:stCondLst>
                                        </p:cTn>
                                        <p:tgtEl>
                                          <p:spTgt spid="20507"/>
                                        </p:tgtEl>
                                        <p:attrNameLst>
                                          <p:attrName>style.visibility</p:attrName>
                                        </p:attrNameLst>
                                      </p:cBhvr>
                                      <p:to>
                                        <p:strVal val="visible"/>
                                      </p:to>
                                    </p:set>
                                    <p:anim calcmode="lin" valueType="num">
                                      <p:cBhvr>
                                        <p:cTn id="75" dur="300" fill="hold"/>
                                        <p:tgtEl>
                                          <p:spTgt spid="20507"/>
                                        </p:tgtEl>
                                        <p:attrNameLst>
                                          <p:attrName>ppt_w</p:attrName>
                                        </p:attrNameLst>
                                      </p:cBhvr>
                                      <p:tavLst>
                                        <p:tav tm="0">
                                          <p:val>
                                            <p:fltVal val="0"/>
                                          </p:val>
                                        </p:tav>
                                        <p:tav tm="100000">
                                          <p:val>
                                            <p:strVal val="#ppt_w"/>
                                          </p:val>
                                        </p:tav>
                                      </p:tavLst>
                                    </p:anim>
                                    <p:anim calcmode="lin" valueType="num">
                                      <p:cBhvr>
                                        <p:cTn id="76" dur="300" fill="hold"/>
                                        <p:tgtEl>
                                          <p:spTgt spid="20507"/>
                                        </p:tgtEl>
                                        <p:attrNameLst>
                                          <p:attrName>ppt_h</p:attrName>
                                        </p:attrNameLst>
                                      </p:cBhvr>
                                      <p:tavLst>
                                        <p:tav tm="0">
                                          <p:val>
                                            <p:fltVal val="0"/>
                                          </p:val>
                                        </p:tav>
                                        <p:tav tm="100000">
                                          <p:val>
                                            <p:strVal val="#ppt_h"/>
                                          </p:val>
                                        </p:tav>
                                      </p:tavLst>
                                    </p:anim>
                                    <p:anim calcmode="lin" valueType="num">
                                      <p:cBhvr>
                                        <p:cTn id="77" dur="300" fill="hold"/>
                                        <p:tgtEl>
                                          <p:spTgt spid="20507"/>
                                        </p:tgtEl>
                                        <p:attrNameLst>
                                          <p:attrName>style.rotation</p:attrName>
                                        </p:attrNameLst>
                                      </p:cBhvr>
                                      <p:tavLst>
                                        <p:tav tm="0">
                                          <p:val>
                                            <p:fltVal val="90"/>
                                          </p:val>
                                        </p:tav>
                                        <p:tav tm="100000">
                                          <p:val>
                                            <p:fltVal val="0"/>
                                          </p:val>
                                        </p:tav>
                                      </p:tavLst>
                                    </p:anim>
                                    <p:animEffect transition="in" filter="fade">
                                      <p:cBhvr>
                                        <p:cTn id="78" dur="300"/>
                                        <p:tgtEl>
                                          <p:spTgt spid="20507"/>
                                        </p:tgtEl>
                                      </p:cBhvr>
                                    </p:animEffect>
                                  </p:childTnLst>
                                </p:cTn>
                              </p:par>
                            </p:childTnLst>
                          </p:cTn>
                        </p:par>
                        <p:par>
                          <p:cTn id="79" fill="hold">
                            <p:stCondLst>
                              <p:cond delay="7059"/>
                            </p:stCondLst>
                            <p:childTnLst>
                              <p:par>
                                <p:cTn id="80" presetID="14" presetClass="entr" presetSubtype="10" fill="hold" grpId="0" nodeType="afterEffect">
                                  <p:stCondLst>
                                    <p:cond delay="0"/>
                                  </p:stCondLst>
                                  <p:childTnLst>
                                    <p:set>
                                      <p:cBhvr>
                                        <p:cTn id="81" dur="1" fill="hold">
                                          <p:stCondLst>
                                            <p:cond delay="0"/>
                                          </p:stCondLst>
                                        </p:cTn>
                                        <p:tgtEl>
                                          <p:spTgt spid="20497"/>
                                        </p:tgtEl>
                                        <p:attrNameLst>
                                          <p:attrName>style.visibility</p:attrName>
                                        </p:attrNameLst>
                                      </p:cBhvr>
                                      <p:to>
                                        <p:strVal val="visible"/>
                                      </p:to>
                                    </p:set>
                                    <p:animEffect transition="in" filter="randombar(horizontal)">
                                      <p:cBhvr>
                                        <p:cTn id="82" dur="500"/>
                                        <p:tgtEl>
                                          <p:spTgt spid="20497"/>
                                        </p:tgtEl>
                                      </p:cBhvr>
                                    </p:animEffect>
                                  </p:childTnLst>
                                </p:cTn>
                              </p:par>
                            </p:childTnLst>
                          </p:cTn>
                        </p:par>
                        <p:par>
                          <p:cTn id="83" fill="hold">
                            <p:stCondLst>
                              <p:cond delay="7559"/>
                            </p:stCondLst>
                            <p:childTnLst>
                              <p:par>
                                <p:cTn id="84" presetID="22" presetClass="entr" presetSubtype="1" fill="hold" grpId="0" nodeType="afterEffect">
                                  <p:stCondLst>
                                    <p:cond delay="0"/>
                                  </p:stCondLst>
                                  <p:childTnLst>
                                    <p:set>
                                      <p:cBhvr>
                                        <p:cTn id="85" dur="1" fill="hold">
                                          <p:stCondLst>
                                            <p:cond delay="0"/>
                                          </p:stCondLst>
                                        </p:cTn>
                                        <p:tgtEl>
                                          <p:spTgt spid="20492"/>
                                        </p:tgtEl>
                                        <p:attrNameLst>
                                          <p:attrName>style.visibility</p:attrName>
                                        </p:attrNameLst>
                                      </p:cBhvr>
                                      <p:to>
                                        <p:strVal val="visible"/>
                                      </p:to>
                                    </p:set>
                                    <p:animEffect transition="in" filter="wipe(up)">
                                      <p:cBhvr>
                                        <p:cTn id="86" dur="500"/>
                                        <p:tgtEl>
                                          <p:spTgt spid="20492"/>
                                        </p:tgtEl>
                                      </p:cBhvr>
                                    </p:animEffect>
                                  </p:childTnLst>
                                </p:cTn>
                              </p:par>
                            </p:childTnLst>
                          </p:cTn>
                        </p:par>
                        <p:par>
                          <p:cTn id="87" fill="hold">
                            <p:stCondLst>
                              <p:cond delay="8059"/>
                            </p:stCondLst>
                            <p:childTnLst>
                              <p:par>
                                <p:cTn id="88" presetID="22" presetClass="entr" presetSubtype="1" fill="hold" grpId="0" nodeType="afterEffect">
                                  <p:stCondLst>
                                    <p:cond delay="0"/>
                                  </p:stCondLst>
                                  <p:childTnLst>
                                    <p:set>
                                      <p:cBhvr>
                                        <p:cTn id="89" dur="1" fill="hold">
                                          <p:stCondLst>
                                            <p:cond delay="0"/>
                                          </p:stCondLst>
                                        </p:cTn>
                                        <p:tgtEl>
                                          <p:spTgt spid="20502"/>
                                        </p:tgtEl>
                                        <p:attrNameLst>
                                          <p:attrName>style.visibility</p:attrName>
                                        </p:attrNameLst>
                                      </p:cBhvr>
                                      <p:to>
                                        <p:strVal val="visible"/>
                                      </p:to>
                                    </p:set>
                                    <p:animEffect transition="in" filter="wipe(up)">
                                      <p:cBhvr>
                                        <p:cTn id="90" dur="500"/>
                                        <p:tgtEl>
                                          <p:spTgt spid="20502"/>
                                        </p:tgtEl>
                                      </p:cBhvr>
                                    </p:animEffect>
                                  </p:childTnLst>
                                </p:cTn>
                              </p:par>
                            </p:childTnLst>
                          </p:cTn>
                        </p:par>
                        <p:par>
                          <p:cTn id="91" fill="hold">
                            <p:stCondLst>
                              <p:cond delay="8559"/>
                            </p:stCondLst>
                            <p:childTnLst>
                              <p:par>
                                <p:cTn id="92" presetID="2" presetClass="entr" presetSubtype="8" fill="hold" grpId="0" nodeType="afterEffect">
                                  <p:stCondLst>
                                    <p:cond delay="0"/>
                                  </p:stCondLst>
                                  <p:childTnLst>
                                    <p:set>
                                      <p:cBhvr>
                                        <p:cTn id="93" dur="1" fill="hold">
                                          <p:stCondLst>
                                            <p:cond delay="0"/>
                                          </p:stCondLst>
                                        </p:cTn>
                                        <p:tgtEl>
                                          <p:spTgt spid="20488"/>
                                        </p:tgtEl>
                                        <p:attrNameLst>
                                          <p:attrName>style.visibility</p:attrName>
                                        </p:attrNameLst>
                                      </p:cBhvr>
                                      <p:to>
                                        <p:strVal val="visible"/>
                                      </p:to>
                                    </p:set>
                                    <p:anim calcmode="lin" valueType="num">
                                      <p:cBhvr additive="base">
                                        <p:cTn id="94" dur="500" fill="hold"/>
                                        <p:tgtEl>
                                          <p:spTgt spid="20488"/>
                                        </p:tgtEl>
                                        <p:attrNameLst>
                                          <p:attrName>ppt_x</p:attrName>
                                        </p:attrNameLst>
                                      </p:cBhvr>
                                      <p:tavLst>
                                        <p:tav tm="0">
                                          <p:val>
                                            <p:strVal val="0-#ppt_w/2"/>
                                          </p:val>
                                        </p:tav>
                                        <p:tav tm="100000">
                                          <p:val>
                                            <p:strVal val="#ppt_x"/>
                                          </p:val>
                                        </p:tav>
                                      </p:tavLst>
                                    </p:anim>
                                    <p:anim calcmode="lin" valueType="num">
                                      <p:cBhvr additive="base">
                                        <p:cTn id="95" dur="500" fill="hold"/>
                                        <p:tgtEl>
                                          <p:spTgt spid="20488"/>
                                        </p:tgtEl>
                                        <p:attrNameLst>
                                          <p:attrName>ppt_y</p:attrName>
                                        </p:attrNameLst>
                                      </p:cBhvr>
                                      <p:tavLst>
                                        <p:tav tm="0">
                                          <p:val>
                                            <p:strVal val="#ppt_y"/>
                                          </p:val>
                                        </p:tav>
                                        <p:tav tm="100000">
                                          <p:val>
                                            <p:strVal val="#ppt_y"/>
                                          </p:val>
                                        </p:tav>
                                      </p:tavLst>
                                    </p:anim>
                                  </p:childTnLst>
                                </p:cTn>
                              </p:par>
                            </p:childTnLst>
                          </p:cTn>
                        </p:par>
                        <p:par>
                          <p:cTn id="96" fill="hold">
                            <p:stCondLst>
                              <p:cond delay="9059"/>
                            </p:stCondLst>
                            <p:childTnLst>
                              <p:par>
                                <p:cTn id="97" presetID="31" presetClass="entr" presetSubtype="0" fill="hold" grpId="0" nodeType="afterEffect">
                                  <p:stCondLst>
                                    <p:cond delay="0"/>
                                  </p:stCondLst>
                                  <p:childTnLst>
                                    <p:set>
                                      <p:cBhvr>
                                        <p:cTn id="98" dur="1" fill="hold">
                                          <p:stCondLst>
                                            <p:cond delay="0"/>
                                          </p:stCondLst>
                                        </p:cTn>
                                        <p:tgtEl>
                                          <p:spTgt spid="20508"/>
                                        </p:tgtEl>
                                        <p:attrNameLst>
                                          <p:attrName>style.visibility</p:attrName>
                                        </p:attrNameLst>
                                      </p:cBhvr>
                                      <p:to>
                                        <p:strVal val="visible"/>
                                      </p:to>
                                    </p:set>
                                    <p:anim calcmode="lin" valueType="num">
                                      <p:cBhvr>
                                        <p:cTn id="99" dur="300" fill="hold"/>
                                        <p:tgtEl>
                                          <p:spTgt spid="20508"/>
                                        </p:tgtEl>
                                        <p:attrNameLst>
                                          <p:attrName>ppt_w</p:attrName>
                                        </p:attrNameLst>
                                      </p:cBhvr>
                                      <p:tavLst>
                                        <p:tav tm="0">
                                          <p:val>
                                            <p:fltVal val="0"/>
                                          </p:val>
                                        </p:tav>
                                        <p:tav tm="100000">
                                          <p:val>
                                            <p:strVal val="#ppt_w"/>
                                          </p:val>
                                        </p:tav>
                                      </p:tavLst>
                                    </p:anim>
                                    <p:anim calcmode="lin" valueType="num">
                                      <p:cBhvr>
                                        <p:cTn id="100" dur="300" fill="hold"/>
                                        <p:tgtEl>
                                          <p:spTgt spid="20508"/>
                                        </p:tgtEl>
                                        <p:attrNameLst>
                                          <p:attrName>ppt_h</p:attrName>
                                        </p:attrNameLst>
                                      </p:cBhvr>
                                      <p:tavLst>
                                        <p:tav tm="0">
                                          <p:val>
                                            <p:fltVal val="0"/>
                                          </p:val>
                                        </p:tav>
                                        <p:tav tm="100000">
                                          <p:val>
                                            <p:strVal val="#ppt_h"/>
                                          </p:val>
                                        </p:tav>
                                      </p:tavLst>
                                    </p:anim>
                                    <p:anim calcmode="lin" valueType="num">
                                      <p:cBhvr>
                                        <p:cTn id="101" dur="300" fill="hold"/>
                                        <p:tgtEl>
                                          <p:spTgt spid="20508"/>
                                        </p:tgtEl>
                                        <p:attrNameLst>
                                          <p:attrName>style.rotation</p:attrName>
                                        </p:attrNameLst>
                                      </p:cBhvr>
                                      <p:tavLst>
                                        <p:tav tm="0">
                                          <p:val>
                                            <p:fltVal val="90"/>
                                          </p:val>
                                        </p:tav>
                                        <p:tav tm="100000">
                                          <p:val>
                                            <p:fltVal val="0"/>
                                          </p:val>
                                        </p:tav>
                                      </p:tavLst>
                                    </p:anim>
                                    <p:animEffect transition="in" filter="fade">
                                      <p:cBhvr>
                                        <p:cTn id="102" dur="300"/>
                                        <p:tgtEl>
                                          <p:spTgt spid="20508"/>
                                        </p:tgtEl>
                                      </p:cBhvr>
                                    </p:animEffect>
                                  </p:childTnLst>
                                </p:cTn>
                              </p:par>
                            </p:childTnLst>
                          </p:cTn>
                        </p:par>
                        <p:par>
                          <p:cTn id="103" fill="hold">
                            <p:stCondLst>
                              <p:cond delay="9559"/>
                            </p:stCondLst>
                            <p:childTnLst>
                              <p:par>
                                <p:cTn id="104" presetID="22" presetClass="entr" presetSubtype="1" fill="hold" grpId="0" nodeType="afterEffect">
                                  <p:stCondLst>
                                    <p:cond delay="0"/>
                                  </p:stCondLst>
                                  <p:childTnLst>
                                    <p:set>
                                      <p:cBhvr>
                                        <p:cTn id="105" dur="1" fill="hold">
                                          <p:stCondLst>
                                            <p:cond delay="0"/>
                                          </p:stCondLst>
                                        </p:cTn>
                                        <p:tgtEl>
                                          <p:spTgt spid="20493"/>
                                        </p:tgtEl>
                                        <p:attrNameLst>
                                          <p:attrName>style.visibility</p:attrName>
                                        </p:attrNameLst>
                                      </p:cBhvr>
                                      <p:to>
                                        <p:strVal val="visible"/>
                                      </p:to>
                                    </p:set>
                                    <p:animEffect transition="in" filter="wipe(up)">
                                      <p:cBhvr>
                                        <p:cTn id="106" dur="500"/>
                                        <p:tgtEl>
                                          <p:spTgt spid="20493"/>
                                        </p:tgtEl>
                                      </p:cBhvr>
                                    </p:animEffect>
                                  </p:childTnLst>
                                </p:cTn>
                              </p:par>
                            </p:childTnLst>
                          </p:cTn>
                        </p:par>
                        <p:par>
                          <p:cTn id="107" fill="hold">
                            <p:stCondLst>
                              <p:cond delay="10059"/>
                            </p:stCondLst>
                            <p:childTnLst>
                              <p:par>
                                <p:cTn id="108" presetID="14" presetClass="entr" presetSubtype="10" fill="hold" grpId="0" nodeType="afterEffect">
                                  <p:stCondLst>
                                    <p:cond delay="0"/>
                                  </p:stCondLst>
                                  <p:childTnLst>
                                    <p:set>
                                      <p:cBhvr>
                                        <p:cTn id="109" dur="1" fill="hold">
                                          <p:stCondLst>
                                            <p:cond delay="0"/>
                                          </p:stCondLst>
                                        </p:cTn>
                                        <p:tgtEl>
                                          <p:spTgt spid="20498"/>
                                        </p:tgtEl>
                                        <p:attrNameLst>
                                          <p:attrName>style.visibility</p:attrName>
                                        </p:attrNameLst>
                                      </p:cBhvr>
                                      <p:to>
                                        <p:strVal val="visible"/>
                                      </p:to>
                                    </p:set>
                                    <p:animEffect transition="in" filter="randombar(horizontal)">
                                      <p:cBhvr>
                                        <p:cTn id="110" dur="500"/>
                                        <p:tgtEl>
                                          <p:spTgt spid="20498"/>
                                        </p:tgtEl>
                                      </p:cBhvr>
                                    </p:animEffect>
                                  </p:childTnLst>
                                </p:cTn>
                              </p:par>
                            </p:childTnLst>
                          </p:cTn>
                        </p:par>
                        <p:par>
                          <p:cTn id="111" fill="hold">
                            <p:stCondLst>
                              <p:cond delay="10559"/>
                            </p:stCondLst>
                            <p:childTnLst>
                              <p:par>
                                <p:cTn id="112" presetID="22" presetClass="entr" presetSubtype="1" fill="hold" grpId="0" nodeType="afterEffect">
                                  <p:stCondLst>
                                    <p:cond delay="0"/>
                                  </p:stCondLst>
                                  <p:childTnLst>
                                    <p:set>
                                      <p:cBhvr>
                                        <p:cTn id="113" dur="1" fill="hold">
                                          <p:stCondLst>
                                            <p:cond delay="0"/>
                                          </p:stCondLst>
                                        </p:cTn>
                                        <p:tgtEl>
                                          <p:spTgt spid="20503"/>
                                        </p:tgtEl>
                                        <p:attrNameLst>
                                          <p:attrName>style.visibility</p:attrName>
                                        </p:attrNameLst>
                                      </p:cBhvr>
                                      <p:to>
                                        <p:strVal val="visible"/>
                                      </p:to>
                                    </p:set>
                                    <p:animEffect transition="in" filter="wipe(up)">
                                      <p:cBhvr>
                                        <p:cTn id="114" dur="500"/>
                                        <p:tgtEl>
                                          <p:spTgt spid="20503"/>
                                        </p:tgtEl>
                                      </p:cBhvr>
                                    </p:animEffect>
                                  </p:childTnLst>
                                </p:cTn>
                              </p:par>
                            </p:childTnLst>
                          </p:cTn>
                        </p:par>
                        <p:par>
                          <p:cTn id="115" fill="hold">
                            <p:stCondLst>
                              <p:cond delay="11059"/>
                            </p:stCondLst>
                            <p:childTnLst>
                              <p:par>
                                <p:cTn id="116" presetID="2" presetClass="entr" presetSubtype="8" fill="hold" grpId="0" nodeType="afterEffect">
                                  <p:stCondLst>
                                    <p:cond delay="0"/>
                                  </p:stCondLst>
                                  <p:childTnLst>
                                    <p:set>
                                      <p:cBhvr>
                                        <p:cTn id="117" dur="1" fill="hold">
                                          <p:stCondLst>
                                            <p:cond delay="0"/>
                                          </p:stCondLst>
                                        </p:cTn>
                                        <p:tgtEl>
                                          <p:spTgt spid="20489"/>
                                        </p:tgtEl>
                                        <p:attrNameLst>
                                          <p:attrName>style.visibility</p:attrName>
                                        </p:attrNameLst>
                                      </p:cBhvr>
                                      <p:to>
                                        <p:strVal val="visible"/>
                                      </p:to>
                                    </p:set>
                                    <p:anim calcmode="lin" valueType="num">
                                      <p:cBhvr additive="base">
                                        <p:cTn id="118" dur="500" fill="hold"/>
                                        <p:tgtEl>
                                          <p:spTgt spid="20489"/>
                                        </p:tgtEl>
                                        <p:attrNameLst>
                                          <p:attrName>ppt_x</p:attrName>
                                        </p:attrNameLst>
                                      </p:cBhvr>
                                      <p:tavLst>
                                        <p:tav tm="0">
                                          <p:val>
                                            <p:strVal val="0-#ppt_w/2"/>
                                          </p:val>
                                        </p:tav>
                                        <p:tav tm="100000">
                                          <p:val>
                                            <p:strVal val="#ppt_x"/>
                                          </p:val>
                                        </p:tav>
                                      </p:tavLst>
                                    </p:anim>
                                    <p:anim calcmode="lin" valueType="num">
                                      <p:cBhvr additive="base">
                                        <p:cTn id="119" dur="500" fill="hold"/>
                                        <p:tgtEl>
                                          <p:spTgt spid="20489"/>
                                        </p:tgtEl>
                                        <p:attrNameLst>
                                          <p:attrName>ppt_y</p:attrName>
                                        </p:attrNameLst>
                                      </p:cBhvr>
                                      <p:tavLst>
                                        <p:tav tm="0">
                                          <p:val>
                                            <p:strVal val="#ppt_y"/>
                                          </p:val>
                                        </p:tav>
                                        <p:tav tm="100000">
                                          <p:val>
                                            <p:strVal val="#ppt_y"/>
                                          </p:val>
                                        </p:tav>
                                      </p:tavLst>
                                    </p:anim>
                                  </p:childTnLst>
                                </p:cTn>
                              </p:par>
                            </p:childTnLst>
                          </p:cTn>
                        </p:par>
                        <p:par>
                          <p:cTn id="120" fill="hold">
                            <p:stCondLst>
                              <p:cond delay="11559"/>
                            </p:stCondLst>
                            <p:childTnLst>
                              <p:par>
                                <p:cTn id="121" presetID="31" presetClass="entr" presetSubtype="0" fill="hold" grpId="0" nodeType="afterEffect">
                                  <p:stCondLst>
                                    <p:cond delay="0"/>
                                  </p:stCondLst>
                                  <p:childTnLst>
                                    <p:set>
                                      <p:cBhvr>
                                        <p:cTn id="122" dur="1" fill="hold">
                                          <p:stCondLst>
                                            <p:cond delay="0"/>
                                          </p:stCondLst>
                                        </p:cTn>
                                        <p:tgtEl>
                                          <p:spTgt spid="20509"/>
                                        </p:tgtEl>
                                        <p:attrNameLst>
                                          <p:attrName>style.visibility</p:attrName>
                                        </p:attrNameLst>
                                      </p:cBhvr>
                                      <p:to>
                                        <p:strVal val="visible"/>
                                      </p:to>
                                    </p:set>
                                    <p:anim calcmode="lin" valueType="num">
                                      <p:cBhvr>
                                        <p:cTn id="123" dur="300" fill="hold"/>
                                        <p:tgtEl>
                                          <p:spTgt spid="20509"/>
                                        </p:tgtEl>
                                        <p:attrNameLst>
                                          <p:attrName>ppt_w</p:attrName>
                                        </p:attrNameLst>
                                      </p:cBhvr>
                                      <p:tavLst>
                                        <p:tav tm="0">
                                          <p:val>
                                            <p:fltVal val="0"/>
                                          </p:val>
                                        </p:tav>
                                        <p:tav tm="100000">
                                          <p:val>
                                            <p:strVal val="#ppt_w"/>
                                          </p:val>
                                        </p:tav>
                                      </p:tavLst>
                                    </p:anim>
                                    <p:anim calcmode="lin" valueType="num">
                                      <p:cBhvr>
                                        <p:cTn id="124" dur="300" fill="hold"/>
                                        <p:tgtEl>
                                          <p:spTgt spid="20509"/>
                                        </p:tgtEl>
                                        <p:attrNameLst>
                                          <p:attrName>ppt_h</p:attrName>
                                        </p:attrNameLst>
                                      </p:cBhvr>
                                      <p:tavLst>
                                        <p:tav tm="0">
                                          <p:val>
                                            <p:fltVal val="0"/>
                                          </p:val>
                                        </p:tav>
                                        <p:tav tm="100000">
                                          <p:val>
                                            <p:strVal val="#ppt_h"/>
                                          </p:val>
                                        </p:tav>
                                      </p:tavLst>
                                    </p:anim>
                                    <p:anim calcmode="lin" valueType="num">
                                      <p:cBhvr>
                                        <p:cTn id="125" dur="300" fill="hold"/>
                                        <p:tgtEl>
                                          <p:spTgt spid="20509"/>
                                        </p:tgtEl>
                                        <p:attrNameLst>
                                          <p:attrName>style.rotation</p:attrName>
                                        </p:attrNameLst>
                                      </p:cBhvr>
                                      <p:tavLst>
                                        <p:tav tm="0">
                                          <p:val>
                                            <p:fltVal val="90"/>
                                          </p:val>
                                        </p:tav>
                                        <p:tav tm="100000">
                                          <p:val>
                                            <p:fltVal val="0"/>
                                          </p:val>
                                        </p:tav>
                                      </p:tavLst>
                                    </p:anim>
                                    <p:animEffect transition="in" filter="fade">
                                      <p:cBhvr>
                                        <p:cTn id="126" dur="300"/>
                                        <p:tgtEl>
                                          <p:spTgt spid="20509"/>
                                        </p:tgtEl>
                                      </p:cBhvr>
                                    </p:animEffect>
                                  </p:childTnLst>
                                </p:cTn>
                              </p:par>
                            </p:childTnLst>
                          </p:cTn>
                        </p:par>
                        <p:par>
                          <p:cTn id="127" fill="hold">
                            <p:stCondLst>
                              <p:cond delay="12059"/>
                            </p:stCondLst>
                            <p:childTnLst>
                              <p:par>
                                <p:cTn id="128" presetID="22" presetClass="entr" presetSubtype="1" fill="hold" grpId="0" nodeType="afterEffect">
                                  <p:stCondLst>
                                    <p:cond delay="0"/>
                                  </p:stCondLst>
                                  <p:childTnLst>
                                    <p:set>
                                      <p:cBhvr>
                                        <p:cTn id="129" dur="1" fill="hold">
                                          <p:stCondLst>
                                            <p:cond delay="0"/>
                                          </p:stCondLst>
                                        </p:cTn>
                                        <p:tgtEl>
                                          <p:spTgt spid="20494"/>
                                        </p:tgtEl>
                                        <p:attrNameLst>
                                          <p:attrName>style.visibility</p:attrName>
                                        </p:attrNameLst>
                                      </p:cBhvr>
                                      <p:to>
                                        <p:strVal val="visible"/>
                                      </p:to>
                                    </p:set>
                                    <p:animEffect transition="in" filter="wipe(up)">
                                      <p:cBhvr>
                                        <p:cTn id="130" dur="500"/>
                                        <p:tgtEl>
                                          <p:spTgt spid="20494"/>
                                        </p:tgtEl>
                                      </p:cBhvr>
                                    </p:animEffect>
                                  </p:childTnLst>
                                </p:cTn>
                              </p:par>
                            </p:childTnLst>
                          </p:cTn>
                        </p:par>
                        <p:par>
                          <p:cTn id="131" fill="hold">
                            <p:stCondLst>
                              <p:cond delay="12559"/>
                            </p:stCondLst>
                            <p:childTnLst>
                              <p:par>
                                <p:cTn id="132" presetID="14" presetClass="entr" presetSubtype="10" fill="hold" grpId="0" nodeType="afterEffect">
                                  <p:stCondLst>
                                    <p:cond delay="0"/>
                                  </p:stCondLst>
                                  <p:childTnLst>
                                    <p:set>
                                      <p:cBhvr>
                                        <p:cTn id="133" dur="1" fill="hold">
                                          <p:stCondLst>
                                            <p:cond delay="0"/>
                                          </p:stCondLst>
                                        </p:cTn>
                                        <p:tgtEl>
                                          <p:spTgt spid="20499"/>
                                        </p:tgtEl>
                                        <p:attrNameLst>
                                          <p:attrName>style.visibility</p:attrName>
                                        </p:attrNameLst>
                                      </p:cBhvr>
                                      <p:to>
                                        <p:strVal val="visible"/>
                                      </p:to>
                                    </p:set>
                                    <p:animEffect transition="in" filter="randombar(horizontal)">
                                      <p:cBhvr>
                                        <p:cTn id="134" dur="500"/>
                                        <p:tgtEl>
                                          <p:spTgt spid="20499"/>
                                        </p:tgtEl>
                                      </p:cBhvr>
                                    </p:animEffect>
                                  </p:childTnLst>
                                </p:cTn>
                              </p:par>
                            </p:childTnLst>
                          </p:cTn>
                        </p:par>
                        <p:par>
                          <p:cTn id="135" fill="hold">
                            <p:stCondLst>
                              <p:cond delay="13059"/>
                            </p:stCondLst>
                            <p:childTnLst>
                              <p:par>
                                <p:cTn id="136" presetID="22" presetClass="entr" presetSubtype="1" fill="hold" grpId="0" nodeType="afterEffect">
                                  <p:stCondLst>
                                    <p:cond delay="0"/>
                                  </p:stCondLst>
                                  <p:childTnLst>
                                    <p:set>
                                      <p:cBhvr>
                                        <p:cTn id="137" dur="1" fill="hold">
                                          <p:stCondLst>
                                            <p:cond delay="0"/>
                                          </p:stCondLst>
                                        </p:cTn>
                                        <p:tgtEl>
                                          <p:spTgt spid="20504"/>
                                        </p:tgtEl>
                                        <p:attrNameLst>
                                          <p:attrName>style.visibility</p:attrName>
                                        </p:attrNameLst>
                                      </p:cBhvr>
                                      <p:to>
                                        <p:strVal val="visible"/>
                                      </p:to>
                                    </p:set>
                                    <p:animEffect transition="in" filter="wipe(up)">
                                      <p:cBhvr>
                                        <p:cTn id="138" dur="500"/>
                                        <p:tgtEl>
                                          <p:spTgt spid="20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nimBg="1"/>
      <p:bldP spid="20485" grpId="0" animBg="1"/>
      <p:bldP spid="20486" grpId="0" animBg="1"/>
      <p:bldP spid="20487" grpId="0" animBg="1"/>
      <p:bldP spid="20488" grpId="0" animBg="1"/>
      <p:bldP spid="20489" grpId="0" animBg="1"/>
      <p:bldP spid="20490" grpId="0" animBg="1" autoUpdateAnimBg="0"/>
      <p:bldP spid="20491" grpId="0" animBg="1" autoUpdateAnimBg="0"/>
      <p:bldP spid="20492" grpId="0" animBg="1" autoUpdateAnimBg="0"/>
      <p:bldP spid="20493" grpId="0" animBg="1" autoUpdateAnimBg="0"/>
      <p:bldP spid="20494" grpId="0" animBg="1" autoUpdateAnimBg="0"/>
      <p:bldP spid="20495" grpId="0" animBg="1" autoUpdateAnimBg="0"/>
      <p:bldP spid="20496" grpId="0" animBg="1" autoUpdateAnimBg="0"/>
      <p:bldP spid="20497" grpId="0" animBg="1" autoUpdateAnimBg="0"/>
      <p:bldP spid="20498" grpId="0" animBg="1" autoUpdateAnimBg="0"/>
      <p:bldP spid="20499" grpId="0" animBg="1" autoUpdateAnimBg="0"/>
      <p:bldP spid="20500" grpId="0" autoUpdateAnimBg="0"/>
      <p:bldP spid="20501" grpId="0" autoUpdateAnimBg="0"/>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P spid="2050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7"/>
          <p:cNvSpPr txBox="1">
            <a:spLocks noChangeArrowheads="1"/>
          </p:cNvSpPr>
          <p:nvPr/>
        </p:nvSpPr>
        <p:spPr bwMode="auto">
          <a:xfrm>
            <a:off x="1012825" y="176213"/>
            <a:ext cx="2806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2.4 </a:t>
            </a:r>
            <a:r>
              <a:rPr lang="zh-CN" altLang="en-US" sz="3000" b="1">
                <a:latin typeface="微软雅黑" panose="020B0503020204020204" pitchFamily="34" charset="-122"/>
              </a:rPr>
              <a:t>可行性说明</a:t>
            </a:r>
          </a:p>
        </p:txBody>
      </p:sp>
      <p:sp>
        <p:nvSpPr>
          <p:cNvPr id="21507"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8" name="Freeform 10"/>
          <p:cNvSpPr/>
          <p:nvPr/>
        </p:nvSpPr>
        <p:spPr bwMode="auto">
          <a:xfrm>
            <a:off x="7932738" y="1633538"/>
            <a:ext cx="388937" cy="388937"/>
          </a:xfrm>
          <a:custGeom>
            <a:avLst/>
            <a:gdLst>
              <a:gd name="T0" fmla="*/ 2147483646 w 477"/>
              <a:gd name="T1" fmla="*/ 0 h 476"/>
              <a:gd name="T2" fmla="*/ 2147483646 w 477"/>
              <a:gd name="T3" fmla="*/ 2147483646 h 476"/>
              <a:gd name="T4" fmla="*/ 2147483646 w 477"/>
              <a:gd name="T5" fmla="*/ 2147483646 h 476"/>
              <a:gd name="T6" fmla="*/ 2147483646 w 477"/>
              <a:gd name="T7" fmla="*/ 2147483646 h 476"/>
              <a:gd name="T8" fmla="*/ 0 w 477"/>
              <a:gd name="T9" fmla="*/ 2147483646 h 476"/>
              <a:gd name="T10" fmla="*/ 2147483646 w 477"/>
              <a:gd name="T11" fmla="*/ 2147483646 h 476"/>
              <a:gd name="T12" fmla="*/ 2147483646 w 477"/>
              <a:gd name="T13" fmla="*/ 0 h 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9" name="Freeform 11"/>
          <p:cNvSpPr/>
          <p:nvPr/>
        </p:nvSpPr>
        <p:spPr bwMode="auto">
          <a:xfrm>
            <a:off x="4119563" y="1633538"/>
            <a:ext cx="388937" cy="388937"/>
          </a:xfrm>
          <a:custGeom>
            <a:avLst/>
            <a:gdLst>
              <a:gd name="T0" fmla="*/ 0 w 476"/>
              <a:gd name="T1" fmla="*/ 0 h 476"/>
              <a:gd name="T2" fmla="*/ 2147483646 w 476"/>
              <a:gd name="T3" fmla="*/ 2147483646 h 476"/>
              <a:gd name="T4" fmla="*/ 2147483646 w 476"/>
              <a:gd name="T5" fmla="*/ 2147483646 h 476"/>
              <a:gd name="T6" fmla="*/ 2147483646 w 476"/>
              <a:gd name="T7" fmla="*/ 2147483646 h 476"/>
              <a:gd name="T8" fmla="*/ 2147483646 w 476"/>
              <a:gd name="T9" fmla="*/ 2147483646 h 476"/>
              <a:gd name="T10" fmla="*/ 2147483646 w 476"/>
              <a:gd name="T11" fmla="*/ 2147483646 h 476"/>
              <a:gd name="T12" fmla="*/ 0 w 476"/>
              <a:gd name="T13" fmla="*/ 0 h 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0" name="Freeform 12"/>
          <p:cNvSpPr/>
          <p:nvPr/>
        </p:nvSpPr>
        <p:spPr bwMode="auto">
          <a:xfrm>
            <a:off x="4138613" y="5260975"/>
            <a:ext cx="388937" cy="387350"/>
          </a:xfrm>
          <a:custGeom>
            <a:avLst/>
            <a:gdLst>
              <a:gd name="T0" fmla="*/ 2147483646 w 477"/>
              <a:gd name="T1" fmla="*/ 0 h 476"/>
              <a:gd name="T2" fmla="*/ 2147483646 w 477"/>
              <a:gd name="T3" fmla="*/ 2147483646 h 476"/>
              <a:gd name="T4" fmla="*/ 0 w 477"/>
              <a:gd name="T5" fmla="*/ 2147483646 h 476"/>
              <a:gd name="T6" fmla="*/ 2147483646 w 477"/>
              <a:gd name="T7" fmla="*/ 2147483646 h 476"/>
              <a:gd name="T8" fmla="*/ 2147483646 w 477"/>
              <a:gd name="T9" fmla="*/ 2147483646 h 476"/>
              <a:gd name="T10" fmla="*/ 2147483646 w 477"/>
              <a:gd name="T11" fmla="*/ 2147483646 h 476"/>
              <a:gd name="T12" fmla="*/ 2147483646 w 477"/>
              <a:gd name="T13" fmla="*/ 0 h 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1" name="Freeform 13"/>
          <p:cNvSpPr/>
          <p:nvPr/>
        </p:nvSpPr>
        <p:spPr bwMode="auto">
          <a:xfrm>
            <a:off x="7915275" y="5260975"/>
            <a:ext cx="387350" cy="387350"/>
          </a:xfrm>
          <a:custGeom>
            <a:avLst/>
            <a:gdLst>
              <a:gd name="T0" fmla="*/ 2147483646 w 477"/>
              <a:gd name="T1" fmla="*/ 0 h 476"/>
              <a:gd name="T2" fmla="*/ 2147483646 w 477"/>
              <a:gd name="T3" fmla="*/ 2147483646 h 476"/>
              <a:gd name="T4" fmla="*/ 2147483646 w 477"/>
              <a:gd name="T5" fmla="*/ 2147483646 h 476"/>
              <a:gd name="T6" fmla="*/ 2147483646 w 477"/>
              <a:gd name="T7" fmla="*/ 2147483646 h 476"/>
              <a:gd name="T8" fmla="*/ 0 w 477"/>
              <a:gd name="T9" fmla="*/ 2147483646 h 476"/>
              <a:gd name="T10" fmla="*/ 2147483646 w 477"/>
              <a:gd name="T11" fmla="*/ 2147483646 h 476"/>
              <a:gd name="T12" fmla="*/ 2147483646 w 477"/>
              <a:gd name="T13" fmla="*/ 0 h 4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2" name="TextBox 8"/>
          <p:cNvSpPr txBox="1">
            <a:spLocks noChangeArrowheads="1"/>
          </p:cNvSpPr>
          <p:nvPr/>
        </p:nvSpPr>
        <p:spPr bwMode="auto">
          <a:xfrm>
            <a:off x="5056188" y="3295650"/>
            <a:ext cx="240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latin typeface="微软雅黑" panose="020B0503020204020204" pitchFamily="34" charset="-122"/>
              </a:rPr>
              <a:t>关于研究方案可行的四点理由</a:t>
            </a:r>
            <a:endParaRPr lang="en-US" altLang="zh-CN" sz="2400" b="1">
              <a:latin typeface="微软雅黑" panose="020B0503020204020204" pitchFamily="34" charset="-122"/>
            </a:endParaRPr>
          </a:p>
        </p:txBody>
      </p:sp>
      <p:sp>
        <p:nvSpPr>
          <p:cNvPr id="21513" name="TextBox 9"/>
          <p:cNvSpPr txBox="1">
            <a:spLocks noChangeArrowheads="1"/>
          </p:cNvSpPr>
          <p:nvPr/>
        </p:nvSpPr>
        <p:spPr bwMode="auto">
          <a:xfrm>
            <a:off x="8612188" y="1228725"/>
            <a:ext cx="239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可行性理由二</a:t>
            </a:r>
            <a:endParaRPr lang="en-US" altLang="zh-CN" b="1">
              <a:latin typeface="微软雅黑" panose="020B0503020204020204" pitchFamily="34" charset="-122"/>
            </a:endParaRPr>
          </a:p>
        </p:txBody>
      </p:sp>
      <p:sp>
        <p:nvSpPr>
          <p:cNvPr id="21514" name="TextBox 10"/>
          <p:cNvSpPr txBox="1">
            <a:spLocks noChangeArrowheads="1"/>
          </p:cNvSpPr>
          <p:nvPr/>
        </p:nvSpPr>
        <p:spPr bwMode="auto">
          <a:xfrm>
            <a:off x="8612188" y="1635125"/>
            <a:ext cx="3108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1515" name="TextBox 11"/>
          <p:cNvSpPr txBox="1">
            <a:spLocks noChangeArrowheads="1"/>
          </p:cNvSpPr>
          <p:nvPr/>
        </p:nvSpPr>
        <p:spPr bwMode="auto">
          <a:xfrm>
            <a:off x="8612188" y="5062538"/>
            <a:ext cx="239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可行性理由四</a:t>
            </a:r>
            <a:endParaRPr lang="en-US" altLang="zh-CN" b="1">
              <a:latin typeface="微软雅黑" panose="020B0503020204020204" pitchFamily="34" charset="-122"/>
            </a:endParaRPr>
          </a:p>
        </p:txBody>
      </p:sp>
      <p:sp>
        <p:nvSpPr>
          <p:cNvPr id="21516" name="TextBox 13"/>
          <p:cNvSpPr txBox="1">
            <a:spLocks noChangeArrowheads="1"/>
          </p:cNvSpPr>
          <p:nvPr/>
        </p:nvSpPr>
        <p:spPr bwMode="auto">
          <a:xfrm>
            <a:off x="8612188" y="5468938"/>
            <a:ext cx="3108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1517" name="TextBox 14"/>
          <p:cNvSpPr txBox="1">
            <a:spLocks noChangeArrowheads="1"/>
          </p:cNvSpPr>
          <p:nvPr/>
        </p:nvSpPr>
        <p:spPr bwMode="auto">
          <a:xfrm>
            <a:off x="1284288" y="5062538"/>
            <a:ext cx="239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latin typeface="微软雅黑" panose="020B0503020204020204" pitchFamily="34" charset="-122"/>
              </a:rPr>
              <a:t>可行性理由三</a:t>
            </a:r>
            <a:endParaRPr lang="en-US" altLang="zh-CN" b="1">
              <a:latin typeface="微软雅黑" panose="020B0503020204020204" pitchFamily="34" charset="-122"/>
            </a:endParaRPr>
          </a:p>
        </p:txBody>
      </p:sp>
      <p:sp>
        <p:nvSpPr>
          <p:cNvPr id="21518" name="TextBox 15"/>
          <p:cNvSpPr txBox="1">
            <a:spLocks noChangeArrowheads="1"/>
          </p:cNvSpPr>
          <p:nvPr/>
        </p:nvSpPr>
        <p:spPr bwMode="auto">
          <a:xfrm>
            <a:off x="741363" y="5468938"/>
            <a:ext cx="3109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1519" name="TextBox 16"/>
          <p:cNvSpPr txBox="1">
            <a:spLocks noChangeArrowheads="1"/>
          </p:cNvSpPr>
          <p:nvPr/>
        </p:nvSpPr>
        <p:spPr bwMode="auto">
          <a:xfrm>
            <a:off x="1279525" y="1228725"/>
            <a:ext cx="2398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latin typeface="微软雅黑" panose="020B0503020204020204" pitchFamily="34" charset="-122"/>
              </a:rPr>
              <a:t>可行性理由一</a:t>
            </a:r>
            <a:endParaRPr lang="en-US" altLang="zh-CN" b="1">
              <a:latin typeface="微软雅黑" panose="020B0503020204020204" pitchFamily="34" charset="-122"/>
            </a:endParaRPr>
          </a:p>
        </p:txBody>
      </p:sp>
      <p:sp>
        <p:nvSpPr>
          <p:cNvPr id="21520" name="TextBox 17"/>
          <p:cNvSpPr txBox="1">
            <a:spLocks noChangeArrowheads="1"/>
          </p:cNvSpPr>
          <p:nvPr/>
        </p:nvSpPr>
        <p:spPr bwMode="auto">
          <a:xfrm>
            <a:off x="736600" y="1635125"/>
            <a:ext cx="310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1521" name="Freeform 6"/>
          <p:cNvSpPr/>
          <p:nvPr/>
        </p:nvSpPr>
        <p:spPr bwMode="auto">
          <a:xfrm>
            <a:off x="3871913" y="1268413"/>
            <a:ext cx="2311400" cy="2312987"/>
          </a:xfrm>
          <a:custGeom>
            <a:avLst/>
            <a:gdLst>
              <a:gd name="T0" fmla="*/ 0 w 2839"/>
              <a:gd name="T1" fmla="*/ 2147483646 h 2839"/>
              <a:gd name="T2" fmla="*/ 2147483646 w 2839"/>
              <a:gd name="T3" fmla="*/ 0 h 2839"/>
              <a:gd name="T4" fmla="*/ 2147483646 w 2839"/>
              <a:gd name="T5" fmla="*/ 2147483646 h 2839"/>
              <a:gd name="T6" fmla="*/ 2147483646 w 2839"/>
              <a:gd name="T7" fmla="*/ 2147483646 h 2839"/>
              <a:gd name="T8" fmla="*/ 0 w 2839"/>
              <a:gd name="T9" fmla="*/ 2147483646 h 2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2" name="Freeform 7"/>
          <p:cNvSpPr/>
          <p:nvPr/>
        </p:nvSpPr>
        <p:spPr bwMode="auto">
          <a:xfrm>
            <a:off x="3871913" y="3697288"/>
            <a:ext cx="2311400" cy="2312987"/>
          </a:xfrm>
          <a:custGeom>
            <a:avLst/>
            <a:gdLst>
              <a:gd name="T0" fmla="*/ 2147483646 w 2839"/>
              <a:gd name="T1" fmla="*/ 2147483646 h 2839"/>
              <a:gd name="T2" fmla="*/ 0 w 2839"/>
              <a:gd name="T3" fmla="*/ 0 h 2839"/>
              <a:gd name="T4" fmla="*/ 2147483646 w 2839"/>
              <a:gd name="T5" fmla="*/ 0 h 2839"/>
              <a:gd name="T6" fmla="*/ 2147483646 w 2839"/>
              <a:gd name="T7" fmla="*/ 2147483646 h 2839"/>
              <a:gd name="T8" fmla="*/ 2147483646 w 2839"/>
              <a:gd name="T9" fmla="*/ 2147483646 h 2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3" name="Freeform 8"/>
          <p:cNvSpPr/>
          <p:nvPr/>
        </p:nvSpPr>
        <p:spPr bwMode="auto">
          <a:xfrm>
            <a:off x="6300788" y="3697288"/>
            <a:ext cx="2311400" cy="2312987"/>
          </a:xfrm>
          <a:custGeom>
            <a:avLst/>
            <a:gdLst>
              <a:gd name="T0" fmla="*/ 2147483646 w 2839"/>
              <a:gd name="T1" fmla="*/ 0 h 2839"/>
              <a:gd name="T2" fmla="*/ 0 w 2839"/>
              <a:gd name="T3" fmla="*/ 2147483646 h 2839"/>
              <a:gd name="T4" fmla="*/ 0 w 2839"/>
              <a:gd name="T5" fmla="*/ 2147483646 h 2839"/>
              <a:gd name="T6" fmla="*/ 2147483646 w 2839"/>
              <a:gd name="T7" fmla="*/ 0 h 2839"/>
              <a:gd name="T8" fmla="*/ 2147483646 w 2839"/>
              <a:gd name="T9" fmla="*/ 0 h 2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4" name="Freeform 9"/>
          <p:cNvSpPr/>
          <p:nvPr/>
        </p:nvSpPr>
        <p:spPr bwMode="auto">
          <a:xfrm>
            <a:off x="6300788" y="1268413"/>
            <a:ext cx="2311400" cy="2312987"/>
          </a:xfrm>
          <a:custGeom>
            <a:avLst/>
            <a:gdLst>
              <a:gd name="T0" fmla="*/ 0 w 2839"/>
              <a:gd name="T1" fmla="*/ 0 h 2839"/>
              <a:gd name="T2" fmla="*/ 2147483646 w 2839"/>
              <a:gd name="T3" fmla="*/ 2147483646 h 2839"/>
              <a:gd name="T4" fmla="*/ 2147483646 w 2839"/>
              <a:gd name="T5" fmla="*/ 2147483646 h 2839"/>
              <a:gd name="T6" fmla="*/ 0 w 2839"/>
              <a:gd name="T7" fmla="*/ 2147483646 h 2839"/>
              <a:gd name="T8" fmla="*/ 0 w 2839"/>
              <a:gd name="T9" fmla="*/ 0 h 2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300" fill="hold"/>
                                        <p:tgtEl>
                                          <p:spTgt spid="21507"/>
                                        </p:tgtEl>
                                        <p:attrNameLst>
                                          <p:attrName>ppt_w</p:attrName>
                                        </p:attrNameLst>
                                      </p:cBhvr>
                                      <p:tavLst>
                                        <p:tav tm="0">
                                          <p:val>
                                            <p:fltVal val="0"/>
                                          </p:val>
                                        </p:tav>
                                        <p:tav tm="100000">
                                          <p:val>
                                            <p:strVal val="#ppt_w"/>
                                          </p:val>
                                        </p:tav>
                                      </p:tavLst>
                                    </p:anim>
                                    <p:anim calcmode="lin" valueType="num">
                                      <p:cBhvr>
                                        <p:cTn id="8" dur="300" fill="hold"/>
                                        <p:tgtEl>
                                          <p:spTgt spid="21507"/>
                                        </p:tgtEl>
                                        <p:attrNameLst>
                                          <p:attrName>ppt_h</p:attrName>
                                        </p:attrNameLst>
                                      </p:cBhvr>
                                      <p:tavLst>
                                        <p:tav tm="0">
                                          <p:val>
                                            <p:fltVal val="0"/>
                                          </p:val>
                                        </p:tav>
                                        <p:tav tm="100000">
                                          <p:val>
                                            <p:strVal val="#ppt_h"/>
                                          </p:val>
                                        </p:tav>
                                      </p:tavLst>
                                    </p:anim>
                                    <p:anim calcmode="lin" valueType="num">
                                      <p:cBhvr>
                                        <p:cTn id="9" dur="300" fill="hold"/>
                                        <p:tgtEl>
                                          <p:spTgt spid="21507"/>
                                        </p:tgtEl>
                                        <p:attrNameLst>
                                          <p:attrName>style.rotation</p:attrName>
                                        </p:attrNameLst>
                                      </p:cBhvr>
                                      <p:tavLst>
                                        <p:tav tm="0">
                                          <p:val>
                                            <p:fltVal val="90"/>
                                          </p:val>
                                        </p:tav>
                                        <p:tav tm="100000">
                                          <p:val>
                                            <p:fltVal val="0"/>
                                          </p:val>
                                        </p:tav>
                                      </p:tavLst>
                                    </p:anim>
                                    <p:animEffect transition="in" filter="fade">
                                      <p:cBhvr>
                                        <p:cTn id="10" dur="300"/>
                                        <p:tgtEl>
                                          <p:spTgt spid="2150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1506"/>
                                        </p:tgtEl>
                                        <p:attrNameLst>
                                          <p:attrName>style.visibility</p:attrName>
                                        </p:attrNameLst>
                                      </p:cBhvr>
                                      <p:to>
                                        <p:strVal val="visible"/>
                                      </p:to>
                                    </p:set>
                                    <p:anim calcmode="lin" valueType="num">
                                      <p:cBhvr>
                                        <p:cTn id="14" dur="4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1506"/>
                                        </p:tgtEl>
                                        <p:attrNameLst>
                                          <p:attrName>ppt_y</p:attrName>
                                        </p:attrNameLst>
                                      </p:cBhvr>
                                      <p:tavLst>
                                        <p:tav tm="0">
                                          <p:val>
                                            <p:strVal val="#ppt_y"/>
                                          </p:val>
                                        </p:tav>
                                        <p:tav tm="100000">
                                          <p:val>
                                            <p:strVal val="#ppt_y"/>
                                          </p:val>
                                        </p:tav>
                                      </p:tavLst>
                                    </p:anim>
                                    <p:anim calcmode="lin" valueType="num">
                                      <p:cBhvr>
                                        <p:cTn id="16" dur="4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1506"/>
                                        </p:tgtEl>
                                      </p:cBhvr>
                                    </p:animEffect>
                                  </p:childTnLst>
                                </p:cTn>
                              </p:par>
                            </p:childTnLst>
                          </p:cTn>
                        </p:par>
                        <p:par>
                          <p:cTn id="19" fill="hold">
                            <p:stCondLst>
                              <p:cond delay="1019"/>
                            </p:stCondLst>
                            <p:childTnLst>
                              <p:par>
                                <p:cTn id="20" presetID="2" presetClass="entr" presetSubtype="9" fill="hold" grpId="0" nodeType="afterEffect">
                                  <p:stCondLst>
                                    <p:cond delay="0"/>
                                  </p:stCondLst>
                                  <p:childTnLst>
                                    <p:set>
                                      <p:cBhvr>
                                        <p:cTn id="21" dur="1" fill="hold">
                                          <p:stCondLst>
                                            <p:cond delay="0"/>
                                          </p:stCondLst>
                                        </p:cTn>
                                        <p:tgtEl>
                                          <p:spTgt spid="21521"/>
                                        </p:tgtEl>
                                        <p:attrNameLst>
                                          <p:attrName>style.visibility</p:attrName>
                                        </p:attrNameLst>
                                      </p:cBhvr>
                                      <p:to>
                                        <p:strVal val="visible"/>
                                      </p:to>
                                    </p:set>
                                    <p:anim calcmode="lin" valueType="num">
                                      <p:cBhvr additive="base">
                                        <p:cTn id="22" dur="500" fill="hold"/>
                                        <p:tgtEl>
                                          <p:spTgt spid="21521"/>
                                        </p:tgtEl>
                                        <p:attrNameLst>
                                          <p:attrName>ppt_x</p:attrName>
                                        </p:attrNameLst>
                                      </p:cBhvr>
                                      <p:tavLst>
                                        <p:tav tm="0">
                                          <p:val>
                                            <p:strVal val="0-#ppt_w/2"/>
                                          </p:val>
                                        </p:tav>
                                        <p:tav tm="100000">
                                          <p:val>
                                            <p:strVal val="#ppt_x"/>
                                          </p:val>
                                        </p:tav>
                                      </p:tavLst>
                                    </p:anim>
                                    <p:anim calcmode="lin" valueType="num">
                                      <p:cBhvr additive="base">
                                        <p:cTn id="23" dur="500" fill="hold"/>
                                        <p:tgtEl>
                                          <p:spTgt spid="21521"/>
                                        </p:tgtEl>
                                        <p:attrNameLst>
                                          <p:attrName>ppt_y</p:attrName>
                                        </p:attrNameLst>
                                      </p:cBhvr>
                                      <p:tavLst>
                                        <p:tav tm="0">
                                          <p:val>
                                            <p:strVal val="0-#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21523"/>
                                        </p:tgtEl>
                                        <p:attrNameLst>
                                          <p:attrName>style.visibility</p:attrName>
                                        </p:attrNameLst>
                                      </p:cBhvr>
                                      <p:to>
                                        <p:strVal val="visible"/>
                                      </p:to>
                                    </p:set>
                                    <p:anim calcmode="lin" valueType="num">
                                      <p:cBhvr additive="base">
                                        <p:cTn id="26" dur="500" fill="hold"/>
                                        <p:tgtEl>
                                          <p:spTgt spid="21523"/>
                                        </p:tgtEl>
                                        <p:attrNameLst>
                                          <p:attrName>ppt_x</p:attrName>
                                        </p:attrNameLst>
                                      </p:cBhvr>
                                      <p:tavLst>
                                        <p:tav tm="0">
                                          <p:val>
                                            <p:strVal val="1+#ppt_w/2"/>
                                          </p:val>
                                        </p:tav>
                                        <p:tav tm="100000">
                                          <p:val>
                                            <p:strVal val="#ppt_x"/>
                                          </p:val>
                                        </p:tav>
                                      </p:tavLst>
                                    </p:anim>
                                    <p:anim calcmode="lin" valueType="num">
                                      <p:cBhvr additive="base">
                                        <p:cTn id="27" dur="500" fill="hold"/>
                                        <p:tgtEl>
                                          <p:spTgt spid="21523"/>
                                        </p:tgtEl>
                                        <p:attrNameLst>
                                          <p:attrName>ppt_y</p:attrName>
                                        </p:attrNameLst>
                                      </p:cBhvr>
                                      <p:tavLst>
                                        <p:tav tm="0">
                                          <p:val>
                                            <p:strVal val="1+#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21524"/>
                                        </p:tgtEl>
                                        <p:attrNameLst>
                                          <p:attrName>style.visibility</p:attrName>
                                        </p:attrNameLst>
                                      </p:cBhvr>
                                      <p:to>
                                        <p:strVal val="visible"/>
                                      </p:to>
                                    </p:set>
                                    <p:anim calcmode="lin" valueType="num">
                                      <p:cBhvr additive="base">
                                        <p:cTn id="30" dur="500" fill="hold"/>
                                        <p:tgtEl>
                                          <p:spTgt spid="21524"/>
                                        </p:tgtEl>
                                        <p:attrNameLst>
                                          <p:attrName>ppt_x</p:attrName>
                                        </p:attrNameLst>
                                      </p:cBhvr>
                                      <p:tavLst>
                                        <p:tav tm="0">
                                          <p:val>
                                            <p:strVal val="1+#ppt_w/2"/>
                                          </p:val>
                                        </p:tav>
                                        <p:tav tm="100000">
                                          <p:val>
                                            <p:strVal val="#ppt_x"/>
                                          </p:val>
                                        </p:tav>
                                      </p:tavLst>
                                    </p:anim>
                                    <p:anim calcmode="lin" valueType="num">
                                      <p:cBhvr additive="base">
                                        <p:cTn id="31" dur="500" fill="hold"/>
                                        <p:tgtEl>
                                          <p:spTgt spid="21524"/>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21522"/>
                                        </p:tgtEl>
                                        <p:attrNameLst>
                                          <p:attrName>style.visibility</p:attrName>
                                        </p:attrNameLst>
                                      </p:cBhvr>
                                      <p:to>
                                        <p:strVal val="visible"/>
                                      </p:to>
                                    </p:set>
                                    <p:anim calcmode="lin" valueType="num">
                                      <p:cBhvr additive="base">
                                        <p:cTn id="34" dur="500" fill="hold"/>
                                        <p:tgtEl>
                                          <p:spTgt spid="21522"/>
                                        </p:tgtEl>
                                        <p:attrNameLst>
                                          <p:attrName>ppt_x</p:attrName>
                                        </p:attrNameLst>
                                      </p:cBhvr>
                                      <p:tavLst>
                                        <p:tav tm="0">
                                          <p:val>
                                            <p:strVal val="0-#ppt_w/2"/>
                                          </p:val>
                                        </p:tav>
                                        <p:tav tm="100000">
                                          <p:val>
                                            <p:strVal val="#ppt_x"/>
                                          </p:val>
                                        </p:tav>
                                      </p:tavLst>
                                    </p:anim>
                                    <p:anim calcmode="lin" valueType="num">
                                      <p:cBhvr additive="base">
                                        <p:cTn id="35" dur="500" fill="hold"/>
                                        <p:tgtEl>
                                          <p:spTgt spid="21522"/>
                                        </p:tgtEl>
                                        <p:attrNameLst>
                                          <p:attrName>ppt_y</p:attrName>
                                        </p:attrNameLst>
                                      </p:cBhvr>
                                      <p:tavLst>
                                        <p:tav tm="0">
                                          <p:val>
                                            <p:strVal val="1+#ppt_h/2"/>
                                          </p:val>
                                        </p:tav>
                                        <p:tav tm="100000">
                                          <p:val>
                                            <p:strVal val="#ppt_y"/>
                                          </p:val>
                                        </p:tav>
                                      </p:tavLst>
                                    </p:anim>
                                  </p:childTnLst>
                                </p:cTn>
                              </p:par>
                            </p:childTnLst>
                          </p:cTn>
                        </p:par>
                        <p:par>
                          <p:cTn id="36" fill="hold">
                            <p:stCondLst>
                              <p:cond delay="1519"/>
                            </p:stCondLst>
                            <p:childTnLst>
                              <p:par>
                                <p:cTn id="37" presetID="1" presetClass="entr" presetSubtype="0" fill="hold" grpId="0" nodeType="afterEffect">
                                  <p:stCondLst>
                                    <p:cond delay="0"/>
                                  </p:stCondLst>
                                  <p:childTnLst>
                                    <p:set>
                                      <p:cBhvr>
                                        <p:cTn id="38" dur="1" fill="hold">
                                          <p:stCondLst>
                                            <p:cond delay="0"/>
                                          </p:stCondLst>
                                        </p:cTn>
                                        <p:tgtEl>
                                          <p:spTgt spid="21509"/>
                                        </p:tgtEl>
                                        <p:attrNameLst>
                                          <p:attrName>style.visibility</p:attrName>
                                        </p:attrNameLst>
                                      </p:cBhvr>
                                      <p:to>
                                        <p:strVal val="visible"/>
                                      </p:to>
                                    </p:set>
                                  </p:childTnLst>
                                </p:cTn>
                              </p:par>
                              <p:par>
                                <p:cTn id="39" presetID="49" presetClass="path" presetSubtype="0" accel="50000" decel="50000" fill="hold" grpId="1" nodeType="withEffect">
                                  <p:stCondLst>
                                    <p:cond delay="0"/>
                                  </p:stCondLst>
                                  <p:childTnLst>
                                    <p:animMotion origin="layout" path="M -3.52413E-6 4.81481E-6 L 0.06414 0.09699 " pathEditMode="relative" rAng="0" ptsTypes="AA">
                                      <p:cBhvr>
                                        <p:cTn id="40" dur="500" spd="-99900" fill="hold"/>
                                        <p:tgtEl>
                                          <p:spTgt spid="21509"/>
                                        </p:tgtEl>
                                        <p:attrNameLst>
                                          <p:attrName>ppt_x</p:attrName>
                                          <p:attrName>ppt_y</p:attrName>
                                        </p:attrNameLst>
                                      </p:cBhvr>
                                      <p:rCtr x="3200" y="4800"/>
                                    </p:animMotion>
                                  </p:childTnLst>
                                </p:cTn>
                              </p:par>
                              <p:par>
                                <p:cTn id="41" presetID="1" presetClass="entr" presetSubtype="0" fill="hold" grpId="0" nodeType="withEffect">
                                  <p:stCondLst>
                                    <p:cond delay="0"/>
                                  </p:stCondLst>
                                  <p:childTnLst>
                                    <p:set>
                                      <p:cBhvr>
                                        <p:cTn id="42" dur="1" fill="hold">
                                          <p:stCondLst>
                                            <p:cond delay="0"/>
                                          </p:stCondLst>
                                        </p:cTn>
                                        <p:tgtEl>
                                          <p:spTgt spid="21508"/>
                                        </p:tgtEl>
                                        <p:attrNameLst>
                                          <p:attrName>style.visibility</p:attrName>
                                        </p:attrNameLst>
                                      </p:cBhvr>
                                      <p:to>
                                        <p:strVal val="visible"/>
                                      </p:to>
                                    </p:set>
                                  </p:childTnLst>
                                </p:cTn>
                              </p:par>
                              <p:par>
                                <p:cTn id="43" presetID="49" presetClass="path" presetSubtype="0" accel="50000" decel="50000" fill="hold" grpId="1" nodeType="withEffect">
                                  <p:stCondLst>
                                    <p:cond delay="0"/>
                                  </p:stCondLst>
                                  <p:childTnLst>
                                    <p:animMotion origin="layout" path="M 8.67699E-7 4.81481E-6 L -0.05945 0.09699 " pathEditMode="relative" rAng="0" ptsTypes="AA">
                                      <p:cBhvr>
                                        <p:cTn id="44" dur="500" spd="-99900" fill="hold"/>
                                        <p:tgtEl>
                                          <p:spTgt spid="21508"/>
                                        </p:tgtEl>
                                        <p:attrNameLst>
                                          <p:attrName>ppt_x</p:attrName>
                                          <p:attrName>ppt_y</p:attrName>
                                        </p:attrNameLst>
                                      </p:cBhvr>
                                      <p:rCtr x="-2900" y="4800"/>
                                    </p:animMotion>
                                  </p:childTnLst>
                                </p:cTn>
                              </p:par>
                              <p:par>
                                <p:cTn id="45" presetID="1" presetClass="entr" presetSubtype="0" fill="hold" grpId="0" nodeType="withEffect">
                                  <p:stCondLst>
                                    <p:cond delay="0"/>
                                  </p:stCondLst>
                                  <p:childTnLst>
                                    <p:set>
                                      <p:cBhvr>
                                        <p:cTn id="46" dur="1" fill="hold">
                                          <p:stCondLst>
                                            <p:cond delay="0"/>
                                          </p:stCondLst>
                                        </p:cTn>
                                        <p:tgtEl>
                                          <p:spTgt spid="21511"/>
                                        </p:tgtEl>
                                        <p:attrNameLst>
                                          <p:attrName>style.visibility</p:attrName>
                                        </p:attrNameLst>
                                      </p:cBhvr>
                                      <p:to>
                                        <p:strVal val="visible"/>
                                      </p:to>
                                    </p:set>
                                  </p:childTnLst>
                                </p:cTn>
                              </p:par>
                              <p:par>
                                <p:cTn id="47" presetID="49" presetClass="path" presetSubtype="0" accel="50000" decel="50000" fill="hold" grpId="1" nodeType="withEffect">
                                  <p:stCondLst>
                                    <p:cond delay="0"/>
                                  </p:stCondLst>
                                  <p:childTnLst>
                                    <p:animMotion origin="layout" path="M 1.85508E-6 -3.7037E-7 L -0.05802 -0.08542 " pathEditMode="relative" rAng="0" ptsTypes="AA">
                                      <p:cBhvr>
                                        <p:cTn id="48" dur="500" spd="-99900" fill="hold"/>
                                        <p:tgtEl>
                                          <p:spTgt spid="21511"/>
                                        </p:tgtEl>
                                        <p:attrNameLst>
                                          <p:attrName>ppt_x</p:attrName>
                                          <p:attrName>ppt_y</p:attrName>
                                        </p:attrNameLst>
                                      </p:cBhvr>
                                      <p:rCtr x="-2800" y="-4200"/>
                                    </p:animMotion>
                                  </p:childTnLst>
                                </p:cTn>
                              </p:par>
                              <p:par>
                                <p:cTn id="49" presetID="1" presetClass="entr" presetSubtype="0" fill="hold" grpId="0" nodeType="withEffect">
                                  <p:stCondLst>
                                    <p:cond delay="0"/>
                                  </p:stCondLst>
                                  <p:childTnLst>
                                    <p:set>
                                      <p:cBhvr>
                                        <p:cTn id="50" dur="1" fill="hold">
                                          <p:stCondLst>
                                            <p:cond delay="0"/>
                                          </p:stCondLst>
                                        </p:cTn>
                                        <p:tgtEl>
                                          <p:spTgt spid="21510"/>
                                        </p:tgtEl>
                                        <p:attrNameLst>
                                          <p:attrName>style.visibility</p:attrName>
                                        </p:attrNameLst>
                                      </p:cBhvr>
                                      <p:to>
                                        <p:strVal val="visible"/>
                                      </p:to>
                                    </p:set>
                                  </p:childTnLst>
                                </p:cTn>
                              </p:par>
                              <p:par>
                                <p:cTn id="51" presetID="49" presetClass="path" presetSubtype="0" accel="50000" decel="50000" fill="hold" grpId="1" nodeType="withEffect">
                                  <p:stCondLst>
                                    <p:cond delay="0"/>
                                  </p:stCondLst>
                                  <p:childTnLst>
                                    <p:animMotion origin="layout" path="M -4.60127E-6 -3.7037E-7 L 0.06258 -0.08542 " pathEditMode="relative" rAng="0" ptsTypes="AA">
                                      <p:cBhvr>
                                        <p:cTn id="52" dur="500" spd="-99900" fill="hold"/>
                                        <p:tgtEl>
                                          <p:spTgt spid="21510"/>
                                        </p:tgtEl>
                                        <p:attrNameLst>
                                          <p:attrName>ppt_x</p:attrName>
                                          <p:attrName>ppt_y</p:attrName>
                                        </p:attrNameLst>
                                      </p:cBhvr>
                                      <p:rCtr x="3100" y="-4200"/>
                                    </p:animMotion>
                                  </p:childTnLst>
                                </p:cTn>
                              </p:par>
                            </p:childTnLst>
                          </p:cTn>
                        </p:par>
                        <p:par>
                          <p:cTn id="53" fill="hold">
                            <p:stCondLst>
                              <p:cond delay="1519"/>
                            </p:stCondLst>
                            <p:childTnLst>
                              <p:par>
                                <p:cTn id="54" presetID="31" presetClass="entr" presetSubtype="0" fill="hold" grpId="0" nodeType="afterEffect">
                                  <p:stCondLst>
                                    <p:cond delay="0"/>
                                  </p:stCondLst>
                                  <p:childTnLst>
                                    <p:set>
                                      <p:cBhvr>
                                        <p:cTn id="55" dur="1" fill="hold">
                                          <p:stCondLst>
                                            <p:cond delay="0"/>
                                          </p:stCondLst>
                                        </p:cTn>
                                        <p:tgtEl>
                                          <p:spTgt spid="21512"/>
                                        </p:tgtEl>
                                        <p:attrNameLst>
                                          <p:attrName>style.visibility</p:attrName>
                                        </p:attrNameLst>
                                      </p:cBhvr>
                                      <p:to>
                                        <p:strVal val="visible"/>
                                      </p:to>
                                    </p:set>
                                    <p:anim calcmode="lin" valueType="num">
                                      <p:cBhvr>
                                        <p:cTn id="56" dur="500" fill="hold"/>
                                        <p:tgtEl>
                                          <p:spTgt spid="21512"/>
                                        </p:tgtEl>
                                        <p:attrNameLst>
                                          <p:attrName>ppt_w</p:attrName>
                                        </p:attrNameLst>
                                      </p:cBhvr>
                                      <p:tavLst>
                                        <p:tav tm="0">
                                          <p:val>
                                            <p:fltVal val="0"/>
                                          </p:val>
                                        </p:tav>
                                        <p:tav tm="100000">
                                          <p:val>
                                            <p:strVal val="#ppt_w"/>
                                          </p:val>
                                        </p:tav>
                                      </p:tavLst>
                                    </p:anim>
                                    <p:anim calcmode="lin" valueType="num">
                                      <p:cBhvr>
                                        <p:cTn id="57" dur="500" fill="hold"/>
                                        <p:tgtEl>
                                          <p:spTgt spid="21512"/>
                                        </p:tgtEl>
                                        <p:attrNameLst>
                                          <p:attrName>ppt_h</p:attrName>
                                        </p:attrNameLst>
                                      </p:cBhvr>
                                      <p:tavLst>
                                        <p:tav tm="0">
                                          <p:val>
                                            <p:fltVal val="0"/>
                                          </p:val>
                                        </p:tav>
                                        <p:tav tm="100000">
                                          <p:val>
                                            <p:strVal val="#ppt_h"/>
                                          </p:val>
                                        </p:tav>
                                      </p:tavLst>
                                    </p:anim>
                                    <p:anim calcmode="lin" valueType="num">
                                      <p:cBhvr>
                                        <p:cTn id="58" dur="500" fill="hold"/>
                                        <p:tgtEl>
                                          <p:spTgt spid="21512"/>
                                        </p:tgtEl>
                                        <p:attrNameLst>
                                          <p:attrName>style.rotation</p:attrName>
                                        </p:attrNameLst>
                                      </p:cBhvr>
                                      <p:tavLst>
                                        <p:tav tm="0">
                                          <p:val>
                                            <p:fltVal val="90"/>
                                          </p:val>
                                        </p:tav>
                                        <p:tav tm="100000">
                                          <p:val>
                                            <p:fltVal val="0"/>
                                          </p:val>
                                        </p:tav>
                                      </p:tavLst>
                                    </p:anim>
                                    <p:animEffect transition="in" filter="fade">
                                      <p:cBhvr>
                                        <p:cTn id="59" dur="500"/>
                                        <p:tgtEl>
                                          <p:spTgt spid="21512"/>
                                        </p:tgtEl>
                                      </p:cBhvr>
                                    </p:animEffect>
                                  </p:childTnLst>
                                </p:cTn>
                              </p:par>
                            </p:childTnLst>
                          </p:cTn>
                        </p:par>
                        <p:par>
                          <p:cTn id="60" fill="hold">
                            <p:stCondLst>
                              <p:cond delay="2019"/>
                            </p:stCondLst>
                            <p:childTnLst>
                              <p:par>
                                <p:cTn id="61" presetID="2" presetClass="entr" presetSubtype="6" fill="hold" grpId="0" nodeType="afterEffect">
                                  <p:stCondLst>
                                    <p:cond delay="0"/>
                                  </p:stCondLst>
                                  <p:childTnLst>
                                    <p:set>
                                      <p:cBhvr>
                                        <p:cTn id="62" dur="1" fill="hold">
                                          <p:stCondLst>
                                            <p:cond delay="0"/>
                                          </p:stCondLst>
                                        </p:cTn>
                                        <p:tgtEl>
                                          <p:spTgt spid="21519"/>
                                        </p:tgtEl>
                                        <p:attrNameLst>
                                          <p:attrName>style.visibility</p:attrName>
                                        </p:attrNameLst>
                                      </p:cBhvr>
                                      <p:to>
                                        <p:strVal val="visible"/>
                                      </p:to>
                                    </p:set>
                                    <p:anim calcmode="lin" valueType="num">
                                      <p:cBhvr additive="base">
                                        <p:cTn id="63" dur="500" fill="hold"/>
                                        <p:tgtEl>
                                          <p:spTgt spid="21519"/>
                                        </p:tgtEl>
                                        <p:attrNameLst>
                                          <p:attrName>ppt_x</p:attrName>
                                        </p:attrNameLst>
                                      </p:cBhvr>
                                      <p:tavLst>
                                        <p:tav tm="0">
                                          <p:val>
                                            <p:strVal val="1+#ppt_w/2"/>
                                          </p:val>
                                        </p:tav>
                                        <p:tav tm="100000">
                                          <p:val>
                                            <p:strVal val="#ppt_x"/>
                                          </p:val>
                                        </p:tav>
                                      </p:tavLst>
                                    </p:anim>
                                    <p:anim calcmode="lin" valueType="num">
                                      <p:cBhvr additive="base">
                                        <p:cTn id="64" dur="500" fill="hold"/>
                                        <p:tgtEl>
                                          <p:spTgt spid="21519"/>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21517"/>
                                        </p:tgtEl>
                                        <p:attrNameLst>
                                          <p:attrName>style.visibility</p:attrName>
                                        </p:attrNameLst>
                                      </p:cBhvr>
                                      <p:to>
                                        <p:strVal val="visible"/>
                                      </p:to>
                                    </p:set>
                                    <p:anim calcmode="lin" valueType="num">
                                      <p:cBhvr additive="base">
                                        <p:cTn id="67" dur="500" fill="hold"/>
                                        <p:tgtEl>
                                          <p:spTgt spid="21517"/>
                                        </p:tgtEl>
                                        <p:attrNameLst>
                                          <p:attrName>ppt_x</p:attrName>
                                        </p:attrNameLst>
                                      </p:cBhvr>
                                      <p:tavLst>
                                        <p:tav tm="0">
                                          <p:val>
                                            <p:strVal val="1+#ppt_w/2"/>
                                          </p:val>
                                        </p:tav>
                                        <p:tav tm="100000">
                                          <p:val>
                                            <p:strVal val="#ppt_x"/>
                                          </p:val>
                                        </p:tav>
                                      </p:tavLst>
                                    </p:anim>
                                    <p:anim calcmode="lin" valueType="num">
                                      <p:cBhvr additive="base">
                                        <p:cTn id="68" dur="500" fill="hold"/>
                                        <p:tgtEl>
                                          <p:spTgt spid="21517"/>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21513"/>
                                        </p:tgtEl>
                                        <p:attrNameLst>
                                          <p:attrName>style.visibility</p:attrName>
                                        </p:attrNameLst>
                                      </p:cBhvr>
                                      <p:to>
                                        <p:strVal val="visible"/>
                                      </p:to>
                                    </p:set>
                                    <p:anim calcmode="lin" valueType="num">
                                      <p:cBhvr additive="base">
                                        <p:cTn id="71" dur="500" fill="hold"/>
                                        <p:tgtEl>
                                          <p:spTgt spid="21513"/>
                                        </p:tgtEl>
                                        <p:attrNameLst>
                                          <p:attrName>ppt_x</p:attrName>
                                        </p:attrNameLst>
                                      </p:cBhvr>
                                      <p:tavLst>
                                        <p:tav tm="0">
                                          <p:val>
                                            <p:strVal val="0-#ppt_w/2"/>
                                          </p:val>
                                        </p:tav>
                                        <p:tav tm="100000">
                                          <p:val>
                                            <p:strVal val="#ppt_x"/>
                                          </p:val>
                                        </p:tav>
                                      </p:tavLst>
                                    </p:anim>
                                    <p:anim calcmode="lin" valueType="num">
                                      <p:cBhvr additive="base">
                                        <p:cTn id="72" dur="500" fill="hold"/>
                                        <p:tgtEl>
                                          <p:spTgt spid="21513"/>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21515"/>
                                        </p:tgtEl>
                                        <p:attrNameLst>
                                          <p:attrName>style.visibility</p:attrName>
                                        </p:attrNameLst>
                                      </p:cBhvr>
                                      <p:to>
                                        <p:strVal val="visible"/>
                                      </p:to>
                                    </p:set>
                                    <p:anim calcmode="lin" valueType="num">
                                      <p:cBhvr additive="base">
                                        <p:cTn id="75" dur="500" fill="hold"/>
                                        <p:tgtEl>
                                          <p:spTgt spid="21515"/>
                                        </p:tgtEl>
                                        <p:attrNameLst>
                                          <p:attrName>ppt_x</p:attrName>
                                        </p:attrNameLst>
                                      </p:cBhvr>
                                      <p:tavLst>
                                        <p:tav tm="0">
                                          <p:val>
                                            <p:strVal val="0-#ppt_w/2"/>
                                          </p:val>
                                        </p:tav>
                                        <p:tav tm="100000">
                                          <p:val>
                                            <p:strVal val="#ppt_x"/>
                                          </p:val>
                                        </p:tav>
                                      </p:tavLst>
                                    </p:anim>
                                    <p:anim calcmode="lin" valueType="num">
                                      <p:cBhvr additive="base">
                                        <p:cTn id="76" dur="500" fill="hold"/>
                                        <p:tgtEl>
                                          <p:spTgt spid="21515"/>
                                        </p:tgtEl>
                                        <p:attrNameLst>
                                          <p:attrName>ppt_y</p:attrName>
                                        </p:attrNameLst>
                                      </p:cBhvr>
                                      <p:tavLst>
                                        <p:tav tm="0">
                                          <p:val>
                                            <p:strVal val="1+#ppt_h/2"/>
                                          </p:val>
                                        </p:tav>
                                        <p:tav tm="100000">
                                          <p:val>
                                            <p:strVal val="#ppt_y"/>
                                          </p:val>
                                        </p:tav>
                                      </p:tavLst>
                                    </p:anim>
                                  </p:childTnLst>
                                </p:cTn>
                              </p:par>
                            </p:childTnLst>
                          </p:cTn>
                        </p:par>
                        <p:par>
                          <p:cTn id="77" fill="hold">
                            <p:stCondLst>
                              <p:cond delay="2519"/>
                            </p:stCondLst>
                            <p:childTnLst>
                              <p:par>
                                <p:cTn id="78" presetID="22" presetClass="entr" presetSubtype="1" fill="hold" grpId="0" nodeType="afterEffect">
                                  <p:stCondLst>
                                    <p:cond delay="0"/>
                                  </p:stCondLst>
                                  <p:childTnLst>
                                    <p:set>
                                      <p:cBhvr>
                                        <p:cTn id="79" dur="1" fill="hold">
                                          <p:stCondLst>
                                            <p:cond delay="0"/>
                                          </p:stCondLst>
                                        </p:cTn>
                                        <p:tgtEl>
                                          <p:spTgt spid="21520"/>
                                        </p:tgtEl>
                                        <p:attrNameLst>
                                          <p:attrName>style.visibility</p:attrName>
                                        </p:attrNameLst>
                                      </p:cBhvr>
                                      <p:to>
                                        <p:strVal val="visible"/>
                                      </p:to>
                                    </p:set>
                                    <p:animEffect transition="in" filter="wipe(up)">
                                      <p:cBhvr>
                                        <p:cTn id="80" dur="500"/>
                                        <p:tgtEl>
                                          <p:spTgt spid="21520"/>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up)">
                                      <p:cBhvr>
                                        <p:cTn id="83" dur="500"/>
                                        <p:tgtEl>
                                          <p:spTgt spid="21514"/>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1516"/>
                                        </p:tgtEl>
                                        <p:attrNameLst>
                                          <p:attrName>style.visibility</p:attrName>
                                        </p:attrNameLst>
                                      </p:cBhvr>
                                      <p:to>
                                        <p:strVal val="visible"/>
                                      </p:to>
                                    </p:set>
                                    <p:animEffect transition="in" filter="wipe(up)">
                                      <p:cBhvr>
                                        <p:cTn id="86" dur="500"/>
                                        <p:tgtEl>
                                          <p:spTgt spid="21516"/>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1518"/>
                                        </p:tgtEl>
                                        <p:attrNameLst>
                                          <p:attrName>style.visibility</p:attrName>
                                        </p:attrNameLst>
                                      </p:cBhvr>
                                      <p:to>
                                        <p:strVal val="visible"/>
                                      </p:to>
                                    </p:set>
                                    <p:animEffect transition="in" filter="wipe(up)">
                                      <p:cBhvr>
                                        <p:cTn id="89"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nimBg="1"/>
      <p:bldP spid="21508" grpId="0" animBg="1"/>
      <p:bldP spid="21508" grpId="1" animBg="1"/>
      <p:bldP spid="21509" grpId="0" animBg="1"/>
      <p:bldP spid="21509" grpId="1" animBg="1"/>
      <p:bldP spid="21510" grpId="0" animBg="1"/>
      <p:bldP spid="21510" grpId="1" animBg="1"/>
      <p:bldP spid="21511" grpId="0" animBg="1"/>
      <p:bldP spid="21511" grpId="1" animBg="1"/>
      <p:bldP spid="21512" grpId="0" autoUpdateAnimBg="0"/>
      <p:bldP spid="21513" grpId="0" autoUpdateAnimBg="0"/>
      <p:bldP spid="21514" grpId="0" autoUpdateAnimBg="0"/>
      <p:bldP spid="21515" grpId="0" autoUpdateAnimBg="0"/>
      <p:bldP spid="21516" grpId="0" autoUpdateAnimBg="0"/>
      <p:bldP spid="21517" grpId="0" autoUpdateAnimBg="0"/>
      <p:bldP spid="21518" grpId="0" autoUpdateAnimBg="0"/>
      <p:bldP spid="21519" grpId="0" autoUpdateAnimBg="0"/>
      <p:bldP spid="21520" grpId="0" autoUpdateAnimBg="0"/>
      <p:bldP spid="21521" grpId="0" animBg="1"/>
      <p:bldP spid="21522" grpId="0" animBg="1"/>
      <p:bldP spid="21523" grpId="0" animBg="1"/>
      <p:bldP spid="215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4C54"/>
              </a:solidFill>
              <a:ea typeface="宋体" panose="02010600030101010101" pitchFamily="2" charset="-122"/>
            </a:endParaRPr>
          </a:p>
        </p:txBody>
      </p:sp>
      <p:sp>
        <p:nvSpPr>
          <p:cNvPr id="22531"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2" name="TextBox 77"/>
          <p:cNvSpPr txBox="1">
            <a:spLocks noChangeArrowheads="1"/>
          </p:cNvSpPr>
          <p:nvPr/>
        </p:nvSpPr>
        <p:spPr bwMode="auto">
          <a:xfrm>
            <a:off x="4602163" y="2852738"/>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400" b="1">
                <a:solidFill>
                  <a:srgbClr val="363636"/>
                </a:solidFill>
                <a:latin typeface="微软雅黑" panose="020B0503020204020204" pitchFamily="34" charset="-122"/>
              </a:rPr>
              <a:t>关键技术和实践难点</a:t>
            </a:r>
          </a:p>
        </p:txBody>
      </p:sp>
      <p:sp>
        <p:nvSpPr>
          <p:cNvPr id="22533"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a:solidFill>
                  <a:srgbClr val="363636"/>
                </a:solidFill>
                <a:latin typeface="微软雅黑" panose="020B0503020204020204" pitchFamily="34" charset="-122"/>
              </a:rPr>
              <a:t>Part </a:t>
            </a:r>
            <a:r>
              <a:rPr lang="en-US" altLang="zh-CN" sz="2600">
                <a:solidFill>
                  <a:srgbClr val="363636"/>
                </a:solidFill>
                <a:latin typeface="微软雅黑" panose="020B0503020204020204" pitchFamily="34" charset="-122"/>
              </a:rPr>
              <a:t>3</a:t>
            </a:r>
            <a:endParaRPr lang="zh-CN" altLang="en-US" sz="2600">
              <a:solidFill>
                <a:srgbClr val="363636"/>
              </a:solidFill>
              <a:latin typeface="微软雅黑" panose="020B0503020204020204" pitchFamily="34" charset="-122"/>
            </a:endParaRPr>
          </a:p>
        </p:txBody>
      </p:sp>
      <p:sp>
        <p:nvSpPr>
          <p:cNvPr id="22534" name="Freeform 12"/>
          <p:cNvSpPr>
            <a:spLocks noEditPoints="1"/>
          </p:cNvSpPr>
          <p:nvPr/>
        </p:nvSpPr>
        <p:spPr bwMode="auto">
          <a:xfrm>
            <a:off x="5340350" y="798513"/>
            <a:ext cx="1517650" cy="1463675"/>
          </a:xfrm>
          <a:custGeom>
            <a:avLst/>
            <a:gdLst>
              <a:gd name="T0" fmla="*/ 2147483646 w 1022"/>
              <a:gd name="T1" fmla="*/ 2147483646 h 973"/>
              <a:gd name="T2" fmla="*/ 2147483646 w 1022"/>
              <a:gd name="T3" fmla="*/ 2147483646 h 973"/>
              <a:gd name="T4" fmla="*/ 2147483646 w 1022"/>
              <a:gd name="T5" fmla="*/ 2147483646 h 973"/>
              <a:gd name="T6" fmla="*/ 2147483646 w 1022"/>
              <a:gd name="T7" fmla="*/ 2147483646 h 973"/>
              <a:gd name="T8" fmla="*/ 2147483646 w 1022"/>
              <a:gd name="T9" fmla="*/ 2147483646 h 973"/>
              <a:gd name="T10" fmla="*/ 2147483646 w 1022"/>
              <a:gd name="T11" fmla="*/ 2147483646 h 973"/>
              <a:gd name="T12" fmla="*/ 2147483646 w 1022"/>
              <a:gd name="T13" fmla="*/ 2147483646 h 973"/>
              <a:gd name="T14" fmla="*/ 2147483646 w 1022"/>
              <a:gd name="T15" fmla="*/ 2147483646 h 973"/>
              <a:gd name="T16" fmla="*/ 2147483646 w 1022"/>
              <a:gd name="T17" fmla="*/ 2147483646 h 973"/>
              <a:gd name="T18" fmla="*/ 2147483646 w 1022"/>
              <a:gd name="T19" fmla="*/ 2147483646 h 973"/>
              <a:gd name="T20" fmla="*/ 2147483646 w 1022"/>
              <a:gd name="T21" fmla="*/ 2147483646 h 973"/>
              <a:gd name="T22" fmla="*/ 2147483646 w 1022"/>
              <a:gd name="T23" fmla="*/ 2147483646 h 973"/>
              <a:gd name="T24" fmla="*/ 2147483646 w 1022"/>
              <a:gd name="T25" fmla="*/ 2147483646 h 973"/>
              <a:gd name="T26" fmla="*/ 2147483646 w 1022"/>
              <a:gd name="T27" fmla="*/ 2147483646 h 973"/>
              <a:gd name="T28" fmla="*/ 2147483646 w 1022"/>
              <a:gd name="T29" fmla="*/ 2147483646 h 973"/>
              <a:gd name="T30" fmla="*/ 2147483646 w 1022"/>
              <a:gd name="T31" fmla="*/ 2147483646 h 973"/>
              <a:gd name="T32" fmla="*/ 2147483646 w 1022"/>
              <a:gd name="T33" fmla="*/ 2147483646 h 973"/>
              <a:gd name="T34" fmla="*/ 2147483646 w 1022"/>
              <a:gd name="T35" fmla="*/ 2147483646 h 973"/>
              <a:gd name="T36" fmla="*/ 2147483646 w 1022"/>
              <a:gd name="T37" fmla="*/ 2147483646 h 973"/>
              <a:gd name="T38" fmla="*/ 2147483646 w 1022"/>
              <a:gd name="T39" fmla="*/ 2147483646 h 973"/>
              <a:gd name="T40" fmla="*/ 2147483646 w 1022"/>
              <a:gd name="T41" fmla="*/ 2147483646 h 973"/>
              <a:gd name="T42" fmla="*/ 2147483646 w 1022"/>
              <a:gd name="T43" fmla="*/ 2147483646 h 973"/>
              <a:gd name="T44" fmla="*/ 2147483646 w 1022"/>
              <a:gd name="T45" fmla="*/ 2147483646 h 973"/>
              <a:gd name="T46" fmla="*/ 2147483646 w 1022"/>
              <a:gd name="T47" fmla="*/ 2147483646 h 973"/>
              <a:gd name="T48" fmla="*/ 2147483646 w 1022"/>
              <a:gd name="T49" fmla="*/ 2147483646 h 973"/>
              <a:gd name="T50" fmla="*/ 2147483646 w 1022"/>
              <a:gd name="T51" fmla="*/ 2147483646 h 973"/>
              <a:gd name="T52" fmla="*/ 2147483646 w 1022"/>
              <a:gd name="T53" fmla="*/ 2147483646 h 973"/>
              <a:gd name="T54" fmla="*/ 2147483646 w 1022"/>
              <a:gd name="T55" fmla="*/ 2147483646 h 973"/>
              <a:gd name="T56" fmla="*/ 2147483646 w 1022"/>
              <a:gd name="T57" fmla="*/ 2147483646 h 973"/>
              <a:gd name="T58" fmla="*/ 2147483646 w 1022"/>
              <a:gd name="T59" fmla="*/ 2147483646 h 973"/>
              <a:gd name="T60" fmla="*/ 2147483646 w 1022"/>
              <a:gd name="T61" fmla="*/ 2147483646 h 973"/>
              <a:gd name="T62" fmla="*/ 2147483646 w 1022"/>
              <a:gd name="T63" fmla="*/ 2147483646 h 973"/>
              <a:gd name="T64" fmla="*/ 2147483646 w 1022"/>
              <a:gd name="T65" fmla="*/ 2147483646 h 973"/>
              <a:gd name="T66" fmla="*/ 2147483646 w 1022"/>
              <a:gd name="T67" fmla="*/ 2147483646 h 973"/>
              <a:gd name="T68" fmla="*/ 2147483646 w 1022"/>
              <a:gd name="T69" fmla="*/ 2147483646 h 973"/>
              <a:gd name="T70" fmla="*/ 2147483646 w 1022"/>
              <a:gd name="T71" fmla="*/ 2147483646 h 973"/>
              <a:gd name="T72" fmla="*/ 2147483646 w 1022"/>
              <a:gd name="T73" fmla="*/ 2147483646 h 973"/>
              <a:gd name="T74" fmla="*/ 2147483646 w 1022"/>
              <a:gd name="T75" fmla="*/ 2147483646 h 973"/>
              <a:gd name="T76" fmla="*/ 2147483646 w 1022"/>
              <a:gd name="T77" fmla="*/ 2147483646 h 973"/>
              <a:gd name="T78" fmla="*/ 2147483646 w 1022"/>
              <a:gd name="T79" fmla="*/ 2147483646 h 973"/>
              <a:gd name="T80" fmla="*/ 2147483646 w 1022"/>
              <a:gd name="T81" fmla="*/ 2147483646 h 973"/>
              <a:gd name="T82" fmla="*/ 2147483646 w 1022"/>
              <a:gd name="T83" fmla="*/ 2147483646 h 973"/>
              <a:gd name="T84" fmla="*/ 2147483646 w 1022"/>
              <a:gd name="T85" fmla="*/ 2147483646 h 973"/>
              <a:gd name="T86" fmla="*/ 2147483646 w 1022"/>
              <a:gd name="T87" fmla="*/ 2147483646 h 9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5" name="Oval 39"/>
          <p:cNvSpPr>
            <a:spLocks noChangeAspect="1" noChangeArrowheads="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2536" name="Oval 40"/>
          <p:cNvSpPr>
            <a:spLocks noChangeAspect="1" noChangeArrowheads="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2537" name="Oval 42"/>
          <p:cNvSpPr>
            <a:spLocks noChangeAspect="1" noChangeArrowheads="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2538" name="TextBox 28"/>
          <p:cNvSpPr txBox="1">
            <a:spLocks noChangeArrowheads="1"/>
          </p:cNvSpPr>
          <p:nvPr/>
        </p:nvSpPr>
        <p:spPr bwMode="auto">
          <a:xfrm>
            <a:off x="3402013" y="524033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关键技术</a:t>
            </a:r>
          </a:p>
        </p:txBody>
      </p:sp>
      <p:sp>
        <p:nvSpPr>
          <p:cNvPr id="22539" name="TextBox 29"/>
          <p:cNvSpPr txBox="1">
            <a:spLocks noChangeArrowheads="1"/>
          </p:cNvSpPr>
          <p:nvPr/>
        </p:nvSpPr>
        <p:spPr bwMode="auto">
          <a:xfrm>
            <a:off x="3402013" y="5676900"/>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案例对比分析</a:t>
            </a:r>
          </a:p>
        </p:txBody>
      </p:sp>
      <p:sp>
        <p:nvSpPr>
          <p:cNvPr id="22540" name="Oval 42"/>
          <p:cNvSpPr>
            <a:spLocks noChangeAspect="1" noChangeArrowheads="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2541" name="TextBox 32"/>
          <p:cNvSpPr txBox="1">
            <a:spLocks noChangeArrowheads="1"/>
          </p:cNvSpPr>
          <p:nvPr/>
        </p:nvSpPr>
        <p:spPr bwMode="auto">
          <a:xfrm>
            <a:off x="7178675" y="524033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实践难点</a:t>
            </a:r>
          </a:p>
        </p:txBody>
      </p:sp>
      <p:sp>
        <p:nvSpPr>
          <p:cNvPr id="22542" name="TextBox 33"/>
          <p:cNvSpPr txBox="1">
            <a:spLocks noChangeArrowheads="1"/>
          </p:cNvSpPr>
          <p:nvPr/>
        </p:nvSpPr>
        <p:spPr bwMode="auto">
          <a:xfrm>
            <a:off x="7178675" y="56769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解决方案</a:t>
            </a: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1)">
                                      <p:cBhvr>
                                        <p:cTn id="7" dur="2000"/>
                                        <p:tgtEl>
                                          <p:spTgt spid="22530"/>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barn(inVertical)">
                                      <p:cBhvr>
                                        <p:cTn id="11" dur="500"/>
                                        <p:tgtEl>
                                          <p:spTgt spid="22531"/>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wipe(up)">
                                      <p:cBhvr>
                                        <p:cTn id="15" dur="500"/>
                                        <p:tgtEl>
                                          <p:spTgt spid="225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wipe(down)">
                                      <p:cBhvr>
                                        <p:cTn id="18" dur="500"/>
                                        <p:tgtEl>
                                          <p:spTgt spid="22533"/>
                                        </p:tgtEl>
                                      </p:cBhvr>
                                    </p:animEffect>
                                  </p:childTnLst>
                                </p:cTn>
                              </p:par>
                            </p:childTnLst>
                          </p:cTn>
                        </p:par>
                        <p:par>
                          <p:cTn id="19" fill="hold">
                            <p:stCondLst>
                              <p:cond delay="3000"/>
                            </p:stCondLst>
                            <p:childTnLst>
                              <p:par>
                                <p:cTn id="20" presetID="31" presetClass="entr" presetSubtype="0" fill="hold" grpId="0" nodeType="afterEffect">
                                  <p:stCondLst>
                                    <p:cond delay="0"/>
                                  </p:stCondLst>
                                  <p:childTnLst>
                                    <p:set>
                                      <p:cBhvr>
                                        <p:cTn id="21" dur="1" fill="hold">
                                          <p:stCondLst>
                                            <p:cond delay="0"/>
                                          </p:stCondLst>
                                        </p:cTn>
                                        <p:tgtEl>
                                          <p:spTgt spid="22534"/>
                                        </p:tgtEl>
                                        <p:attrNameLst>
                                          <p:attrName>style.visibility</p:attrName>
                                        </p:attrNameLst>
                                      </p:cBhvr>
                                      <p:to>
                                        <p:strVal val="visible"/>
                                      </p:to>
                                    </p:set>
                                    <p:anim calcmode="lin" valueType="num">
                                      <p:cBhvr>
                                        <p:cTn id="22" dur="400" fill="hold"/>
                                        <p:tgtEl>
                                          <p:spTgt spid="22534"/>
                                        </p:tgtEl>
                                        <p:attrNameLst>
                                          <p:attrName>ppt_w</p:attrName>
                                        </p:attrNameLst>
                                      </p:cBhvr>
                                      <p:tavLst>
                                        <p:tav tm="0">
                                          <p:val>
                                            <p:fltVal val="0"/>
                                          </p:val>
                                        </p:tav>
                                        <p:tav tm="100000">
                                          <p:val>
                                            <p:strVal val="#ppt_w"/>
                                          </p:val>
                                        </p:tav>
                                      </p:tavLst>
                                    </p:anim>
                                    <p:anim calcmode="lin" valueType="num">
                                      <p:cBhvr>
                                        <p:cTn id="23" dur="400" fill="hold"/>
                                        <p:tgtEl>
                                          <p:spTgt spid="22534"/>
                                        </p:tgtEl>
                                        <p:attrNameLst>
                                          <p:attrName>ppt_h</p:attrName>
                                        </p:attrNameLst>
                                      </p:cBhvr>
                                      <p:tavLst>
                                        <p:tav tm="0">
                                          <p:val>
                                            <p:fltVal val="0"/>
                                          </p:val>
                                        </p:tav>
                                        <p:tav tm="100000">
                                          <p:val>
                                            <p:strVal val="#ppt_h"/>
                                          </p:val>
                                        </p:tav>
                                      </p:tavLst>
                                    </p:anim>
                                    <p:anim calcmode="lin" valueType="num">
                                      <p:cBhvr>
                                        <p:cTn id="24" dur="400" fill="hold"/>
                                        <p:tgtEl>
                                          <p:spTgt spid="22534"/>
                                        </p:tgtEl>
                                        <p:attrNameLst>
                                          <p:attrName>style.rotation</p:attrName>
                                        </p:attrNameLst>
                                      </p:cBhvr>
                                      <p:tavLst>
                                        <p:tav tm="0">
                                          <p:val>
                                            <p:fltVal val="90"/>
                                          </p:val>
                                        </p:tav>
                                        <p:tav tm="100000">
                                          <p:val>
                                            <p:fltVal val="0"/>
                                          </p:val>
                                        </p:tav>
                                      </p:tavLst>
                                    </p:anim>
                                    <p:animEffect transition="in" filter="fade">
                                      <p:cBhvr>
                                        <p:cTn id="25" dur="400"/>
                                        <p:tgtEl>
                                          <p:spTgt spid="22534"/>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additive="base">
                                        <p:cTn id="29" dur="500" fill="hold"/>
                                        <p:tgtEl>
                                          <p:spTgt spid="22535"/>
                                        </p:tgtEl>
                                        <p:attrNameLst>
                                          <p:attrName>ppt_x</p:attrName>
                                        </p:attrNameLst>
                                      </p:cBhvr>
                                      <p:tavLst>
                                        <p:tav tm="0">
                                          <p:val>
                                            <p:strVal val="0-#ppt_w/2"/>
                                          </p:val>
                                        </p:tav>
                                        <p:tav tm="100000">
                                          <p:val>
                                            <p:strVal val="#ppt_x"/>
                                          </p:val>
                                        </p:tav>
                                      </p:tavLst>
                                    </p:anim>
                                    <p:anim calcmode="lin" valueType="num">
                                      <p:cBhvr additive="base">
                                        <p:cTn id="30" dur="500" fill="hold"/>
                                        <p:tgtEl>
                                          <p:spTgt spid="22535"/>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22536"/>
                                        </p:tgtEl>
                                        <p:attrNameLst>
                                          <p:attrName>style.visibility</p:attrName>
                                        </p:attrNameLst>
                                      </p:cBhvr>
                                      <p:to>
                                        <p:strVal val="visible"/>
                                      </p:to>
                                    </p:set>
                                    <p:anim calcmode="lin" valueType="num">
                                      <p:cBhvr additive="base">
                                        <p:cTn id="33" dur="500" fill="hold"/>
                                        <p:tgtEl>
                                          <p:spTgt spid="22536"/>
                                        </p:tgtEl>
                                        <p:attrNameLst>
                                          <p:attrName>ppt_x</p:attrName>
                                        </p:attrNameLst>
                                      </p:cBhvr>
                                      <p:tavLst>
                                        <p:tav tm="0">
                                          <p:val>
                                            <p:strVal val="0-#ppt_w/2"/>
                                          </p:val>
                                        </p:tav>
                                        <p:tav tm="100000">
                                          <p:val>
                                            <p:strVal val="#ppt_x"/>
                                          </p:val>
                                        </p:tav>
                                      </p:tavLst>
                                    </p:anim>
                                    <p:anim calcmode="lin" valueType="num">
                                      <p:cBhvr additive="base">
                                        <p:cTn id="34" dur="500" fill="hold"/>
                                        <p:tgtEl>
                                          <p:spTgt spid="22536"/>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2537"/>
                                        </p:tgtEl>
                                        <p:attrNameLst>
                                          <p:attrName>style.visibility</p:attrName>
                                        </p:attrNameLst>
                                      </p:cBhvr>
                                      <p:to>
                                        <p:strVal val="visible"/>
                                      </p:to>
                                    </p:set>
                                    <p:anim calcmode="lin" valueType="num">
                                      <p:cBhvr additive="base">
                                        <p:cTn id="37" dur="500" fill="hold"/>
                                        <p:tgtEl>
                                          <p:spTgt spid="22537"/>
                                        </p:tgtEl>
                                        <p:attrNameLst>
                                          <p:attrName>ppt_x</p:attrName>
                                        </p:attrNameLst>
                                      </p:cBhvr>
                                      <p:tavLst>
                                        <p:tav tm="0">
                                          <p:val>
                                            <p:strVal val="0-#ppt_w/2"/>
                                          </p:val>
                                        </p:tav>
                                        <p:tav tm="100000">
                                          <p:val>
                                            <p:strVal val="#ppt_x"/>
                                          </p:val>
                                        </p:tav>
                                      </p:tavLst>
                                    </p:anim>
                                    <p:anim calcmode="lin" valueType="num">
                                      <p:cBhvr additive="base">
                                        <p:cTn id="38" dur="500" fill="hold"/>
                                        <p:tgtEl>
                                          <p:spTgt spid="22537"/>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22540"/>
                                        </p:tgtEl>
                                        <p:attrNameLst>
                                          <p:attrName>style.visibility</p:attrName>
                                        </p:attrNameLst>
                                      </p:cBhvr>
                                      <p:to>
                                        <p:strVal val="visible"/>
                                      </p:to>
                                    </p:set>
                                    <p:anim calcmode="lin" valueType="num">
                                      <p:cBhvr additive="base">
                                        <p:cTn id="41" dur="500" fill="hold"/>
                                        <p:tgtEl>
                                          <p:spTgt spid="22540"/>
                                        </p:tgtEl>
                                        <p:attrNameLst>
                                          <p:attrName>ppt_x</p:attrName>
                                        </p:attrNameLst>
                                      </p:cBhvr>
                                      <p:tavLst>
                                        <p:tav tm="0">
                                          <p:val>
                                            <p:strVal val="0-#ppt_w/2"/>
                                          </p:val>
                                        </p:tav>
                                        <p:tav tm="100000">
                                          <p:val>
                                            <p:strVal val="#ppt_x"/>
                                          </p:val>
                                        </p:tav>
                                      </p:tavLst>
                                    </p:anim>
                                    <p:anim calcmode="lin" valueType="num">
                                      <p:cBhvr additive="base">
                                        <p:cTn id="42" dur="500" fill="hold"/>
                                        <p:tgtEl>
                                          <p:spTgt spid="2254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2538"/>
                                        </p:tgtEl>
                                        <p:attrNameLst>
                                          <p:attrName>style.visibility</p:attrName>
                                        </p:attrNameLst>
                                      </p:cBhvr>
                                      <p:to>
                                        <p:strVal val="visible"/>
                                      </p:to>
                                    </p:set>
                                    <p:animEffect transition="in" filter="wipe(left)">
                                      <p:cBhvr>
                                        <p:cTn id="46" dur="500"/>
                                        <p:tgtEl>
                                          <p:spTgt spid="22538"/>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22539"/>
                                        </p:tgtEl>
                                        <p:attrNameLst>
                                          <p:attrName>style.visibility</p:attrName>
                                        </p:attrNameLst>
                                      </p:cBhvr>
                                      <p:to>
                                        <p:strVal val="visible"/>
                                      </p:to>
                                    </p:set>
                                    <p:animEffect transition="in" filter="wipe(left)">
                                      <p:cBhvr>
                                        <p:cTn id="49" dur="500"/>
                                        <p:tgtEl>
                                          <p:spTgt spid="22539"/>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22541"/>
                                        </p:tgtEl>
                                        <p:attrNameLst>
                                          <p:attrName>style.visibility</p:attrName>
                                        </p:attrNameLst>
                                      </p:cBhvr>
                                      <p:to>
                                        <p:strVal val="visible"/>
                                      </p:to>
                                    </p:set>
                                    <p:animEffect transition="in" filter="wipe(left)">
                                      <p:cBhvr>
                                        <p:cTn id="52" dur="500"/>
                                        <p:tgtEl>
                                          <p:spTgt spid="22541"/>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2542"/>
                                        </p:tgtEl>
                                        <p:attrNameLst>
                                          <p:attrName>style.visibility</p:attrName>
                                        </p:attrNameLst>
                                      </p:cBhvr>
                                      <p:to>
                                        <p:strVal val="visible"/>
                                      </p:to>
                                    </p:set>
                                    <p:animEffect transition="in" filter="wipe(left)">
                                      <p:cBhvr>
                                        <p:cTn id="55"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nimBg="1"/>
      <p:bldP spid="22532" grpId="0" autoUpdateAnimBg="0"/>
      <p:bldP spid="22533" grpId="0" autoUpdateAnimBg="0"/>
      <p:bldP spid="22534" grpId="0" animBg="1"/>
      <p:bldP spid="22535" grpId="0" animBg="1" autoUpdateAnimBg="0"/>
      <p:bldP spid="22536" grpId="0" animBg="1" autoUpdateAnimBg="0"/>
      <p:bldP spid="22537" grpId="0" animBg="1" autoUpdateAnimBg="0"/>
      <p:bldP spid="22538" grpId="0" autoUpdateAnimBg="0"/>
      <p:bldP spid="22539" grpId="0" autoUpdateAnimBg="0"/>
      <p:bldP spid="22540" grpId="0" animBg="1" autoUpdateAnimBg="0"/>
      <p:bldP spid="22541" grpId="0" autoUpdateAnimBg="0"/>
      <p:bldP spid="2254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3.1 </a:t>
            </a:r>
            <a:r>
              <a:rPr lang="zh-CN" altLang="en-US" sz="3000" b="1">
                <a:latin typeface="微软雅黑" panose="020B0503020204020204" pitchFamily="34" charset="-122"/>
              </a:rPr>
              <a:t>关键技术</a:t>
            </a:r>
          </a:p>
        </p:txBody>
      </p:sp>
      <p:sp>
        <p:nvSpPr>
          <p:cNvPr id="23555"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6" name="Oval 6"/>
          <p:cNvSpPr>
            <a:spLocks noChangeArrowheads="1"/>
          </p:cNvSpPr>
          <p:nvPr/>
        </p:nvSpPr>
        <p:spPr bwMode="auto">
          <a:xfrm flipH="1">
            <a:off x="1946275" y="1558925"/>
            <a:ext cx="4257675" cy="4256088"/>
          </a:xfrm>
          <a:prstGeom prst="ellipse">
            <a:avLst/>
          </a:prstGeom>
          <a:noFill/>
          <a:ln w="11">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557" name="Line 16"/>
          <p:cNvSpPr>
            <a:spLocks noChangeShapeType="1"/>
          </p:cNvSpPr>
          <p:nvPr/>
        </p:nvSpPr>
        <p:spPr bwMode="auto">
          <a:xfrm flipH="1">
            <a:off x="3605213" y="2173288"/>
            <a:ext cx="790575" cy="804862"/>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58" name="Line 17"/>
          <p:cNvSpPr>
            <a:spLocks noChangeShapeType="1"/>
          </p:cNvSpPr>
          <p:nvPr/>
        </p:nvSpPr>
        <p:spPr bwMode="auto">
          <a:xfrm flipH="1" flipV="1">
            <a:off x="3713163" y="3892550"/>
            <a:ext cx="1711325" cy="40481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59" name="Line 18"/>
          <p:cNvSpPr>
            <a:spLocks noChangeShapeType="1"/>
          </p:cNvSpPr>
          <p:nvPr/>
        </p:nvSpPr>
        <p:spPr bwMode="auto">
          <a:xfrm flipH="1">
            <a:off x="3754438" y="3005138"/>
            <a:ext cx="1665287" cy="409575"/>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560" name="组合 8"/>
          <p:cNvGrpSpPr/>
          <p:nvPr/>
        </p:nvGrpSpPr>
        <p:grpSpPr bwMode="auto">
          <a:xfrm flipH="1">
            <a:off x="4232275" y="1233488"/>
            <a:ext cx="1038225" cy="1038225"/>
            <a:chOff x="0" y="0"/>
            <a:chExt cx="1038225" cy="1038225"/>
          </a:xfrm>
          <a:solidFill>
            <a:srgbClr val="113E6A"/>
          </a:solidFill>
        </p:grpSpPr>
        <p:sp>
          <p:nvSpPr>
            <p:cNvPr id="23561" name="Oval 10"/>
            <p:cNvSpPr>
              <a:spLocks noChangeArrowheads="1"/>
            </p:cNvSpPr>
            <p:nvPr/>
          </p:nvSpPr>
          <p:spPr bwMode="auto">
            <a:xfrm>
              <a:off x="0" y="0"/>
              <a:ext cx="1038225" cy="1038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accent2"/>
                </a:solidFill>
              </a:endParaRPr>
            </a:p>
          </p:txBody>
        </p:sp>
        <p:sp>
          <p:nvSpPr>
            <p:cNvPr id="23562" name="TextBox 10"/>
            <p:cNvSpPr txBox="1">
              <a:spLocks noChangeArrowheads="1"/>
            </p:cNvSpPr>
            <p:nvPr/>
          </p:nvSpPr>
          <p:spPr bwMode="auto">
            <a:xfrm>
              <a:off x="112953" y="165169"/>
              <a:ext cx="812317"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2000" dirty="0">
                  <a:solidFill>
                    <a:schemeClr val="accent2"/>
                  </a:solidFill>
                  <a:latin typeface="微软雅黑" panose="020B0503020204020204" pitchFamily="34" charset="-122"/>
                  <a:ea typeface="微软雅黑" panose="020B0503020204020204" pitchFamily="34" charset="-122"/>
                </a:rPr>
                <a:t>某某技术</a:t>
              </a:r>
            </a:p>
          </p:txBody>
        </p:sp>
      </p:grpSp>
      <p:grpSp>
        <p:nvGrpSpPr>
          <p:cNvPr id="23563" name="组合 11"/>
          <p:cNvGrpSpPr/>
          <p:nvPr/>
        </p:nvGrpSpPr>
        <p:grpSpPr bwMode="auto">
          <a:xfrm flipH="1">
            <a:off x="5492750" y="2333625"/>
            <a:ext cx="1038225" cy="1038225"/>
            <a:chOff x="0" y="0"/>
            <a:chExt cx="1038225" cy="1038225"/>
          </a:xfrm>
          <a:solidFill>
            <a:srgbClr val="113E6A"/>
          </a:solidFill>
        </p:grpSpPr>
        <p:sp>
          <p:nvSpPr>
            <p:cNvPr id="23564" name="Oval 12"/>
            <p:cNvSpPr>
              <a:spLocks noChangeArrowheads="1"/>
            </p:cNvSpPr>
            <p:nvPr/>
          </p:nvSpPr>
          <p:spPr bwMode="auto">
            <a:xfrm>
              <a:off x="0" y="0"/>
              <a:ext cx="1038225" cy="1038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565" name="TextBox 14"/>
            <p:cNvSpPr txBox="1">
              <a:spLocks noChangeArrowheads="1"/>
            </p:cNvSpPr>
            <p:nvPr/>
          </p:nvSpPr>
          <p:spPr bwMode="auto">
            <a:xfrm>
              <a:off x="80801" y="158962"/>
              <a:ext cx="812317"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2000" dirty="0">
                  <a:solidFill>
                    <a:schemeClr val="accent2"/>
                  </a:solidFill>
                  <a:latin typeface="微软雅黑" panose="020B0503020204020204" pitchFamily="34" charset="-122"/>
                  <a:ea typeface="微软雅黑" panose="020B0503020204020204" pitchFamily="34" charset="-122"/>
                </a:rPr>
                <a:t>某某技术</a:t>
              </a:r>
            </a:p>
          </p:txBody>
        </p:sp>
      </p:grpSp>
      <p:grpSp>
        <p:nvGrpSpPr>
          <p:cNvPr id="23566" name="组合 15"/>
          <p:cNvGrpSpPr/>
          <p:nvPr/>
        </p:nvGrpSpPr>
        <p:grpSpPr bwMode="auto">
          <a:xfrm flipH="1">
            <a:off x="5411788" y="4022725"/>
            <a:ext cx="1038225" cy="1039813"/>
            <a:chOff x="0" y="0"/>
            <a:chExt cx="1038225" cy="1039812"/>
          </a:xfrm>
          <a:solidFill>
            <a:srgbClr val="113E6A"/>
          </a:solidFill>
        </p:grpSpPr>
        <p:sp>
          <p:nvSpPr>
            <p:cNvPr id="23567" name="Oval 11"/>
            <p:cNvSpPr>
              <a:spLocks noChangeArrowheads="1"/>
            </p:cNvSpPr>
            <p:nvPr/>
          </p:nvSpPr>
          <p:spPr bwMode="auto">
            <a:xfrm>
              <a:off x="0" y="0"/>
              <a:ext cx="1038225" cy="1039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568" name="TextBox 17"/>
            <p:cNvSpPr txBox="1">
              <a:spLocks noChangeArrowheads="1"/>
            </p:cNvSpPr>
            <p:nvPr/>
          </p:nvSpPr>
          <p:spPr bwMode="auto">
            <a:xfrm>
              <a:off x="126601" y="172444"/>
              <a:ext cx="812317"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2000" dirty="0">
                  <a:solidFill>
                    <a:schemeClr val="accent2"/>
                  </a:solidFill>
                  <a:latin typeface="微软雅黑" panose="020B0503020204020204" pitchFamily="34" charset="-122"/>
                  <a:ea typeface="微软雅黑" panose="020B0503020204020204" pitchFamily="34" charset="-122"/>
                </a:rPr>
                <a:t>某某技术</a:t>
              </a:r>
            </a:p>
          </p:txBody>
        </p:sp>
      </p:grpSp>
      <p:sp>
        <p:nvSpPr>
          <p:cNvPr id="23569" name="Oval 8"/>
          <p:cNvSpPr>
            <a:spLocks noChangeArrowheads="1"/>
          </p:cNvSpPr>
          <p:nvPr/>
        </p:nvSpPr>
        <p:spPr bwMode="auto">
          <a:xfrm flipH="1">
            <a:off x="1184275" y="2405063"/>
            <a:ext cx="2411413" cy="2411412"/>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570" name="Oval 9"/>
          <p:cNvSpPr>
            <a:spLocks noChangeArrowheads="1"/>
          </p:cNvSpPr>
          <p:nvPr/>
        </p:nvSpPr>
        <p:spPr bwMode="auto">
          <a:xfrm flipH="1">
            <a:off x="1374775" y="2595563"/>
            <a:ext cx="2030413" cy="2032000"/>
          </a:xfrm>
          <a:prstGeom prst="ellipse">
            <a:avLst/>
          </a:pr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571" name="TextBox 20"/>
          <p:cNvSpPr txBox="1">
            <a:spLocks noChangeArrowheads="1"/>
          </p:cNvSpPr>
          <p:nvPr/>
        </p:nvSpPr>
        <p:spPr bwMode="auto">
          <a:xfrm flipH="1">
            <a:off x="1792288" y="3103563"/>
            <a:ext cx="1193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a:solidFill>
                  <a:schemeClr val="accent2"/>
                </a:solidFill>
                <a:latin typeface="微软雅黑" panose="020B0503020204020204" pitchFamily="34" charset="-122"/>
              </a:rPr>
              <a:t>关键技术</a:t>
            </a:r>
            <a:endParaRPr lang="en-US" altLang="zh-CN" sz="3000">
              <a:solidFill>
                <a:schemeClr val="accent2"/>
              </a:solidFill>
              <a:latin typeface="微软雅黑" panose="020B0503020204020204" pitchFamily="34" charset="-122"/>
            </a:endParaRPr>
          </a:p>
        </p:txBody>
      </p:sp>
      <p:grpSp>
        <p:nvGrpSpPr>
          <p:cNvPr id="23572" name="组合 21"/>
          <p:cNvGrpSpPr/>
          <p:nvPr/>
        </p:nvGrpSpPr>
        <p:grpSpPr bwMode="auto">
          <a:xfrm flipH="1">
            <a:off x="4244975" y="5116513"/>
            <a:ext cx="1038225" cy="1039812"/>
            <a:chOff x="0" y="0"/>
            <a:chExt cx="1038225" cy="1039812"/>
          </a:xfrm>
          <a:solidFill>
            <a:srgbClr val="113E6A"/>
          </a:solidFill>
        </p:grpSpPr>
        <p:sp>
          <p:nvSpPr>
            <p:cNvPr id="23573" name="Oval 11"/>
            <p:cNvSpPr>
              <a:spLocks noChangeArrowheads="1"/>
            </p:cNvSpPr>
            <p:nvPr/>
          </p:nvSpPr>
          <p:spPr bwMode="auto">
            <a:xfrm>
              <a:off x="0" y="0"/>
              <a:ext cx="1038225" cy="1039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574" name="TextBox 23"/>
            <p:cNvSpPr txBox="1">
              <a:spLocks noChangeArrowheads="1"/>
            </p:cNvSpPr>
            <p:nvPr/>
          </p:nvSpPr>
          <p:spPr bwMode="auto">
            <a:xfrm>
              <a:off x="126601" y="172444"/>
              <a:ext cx="812317"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2000" dirty="0">
                  <a:solidFill>
                    <a:schemeClr val="accent2"/>
                  </a:solidFill>
                  <a:latin typeface="微软雅黑" panose="020B0503020204020204" pitchFamily="34" charset="-122"/>
                  <a:ea typeface="微软雅黑" panose="020B0503020204020204" pitchFamily="34" charset="-122"/>
                </a:rPr>
                <a:t>某某技术</a:t>
              </a:r>
            </a:p>
          </p:txBody>
        </p:sp>
      </p:grpSp>
      <p:sp>
        <p:nvSpPr>
          <p:cNvPr id="23575" name="Line 16"/>
          <p:cNvSpPr>
            <a:spLocks noChangeShapeType="1"/>
          </p:cNvSpPr>
          <p:nvPr/>
        </p:nvSpPr>
        <p:spPr bwMode="auto">
          <a:xfrm flipH="1" flipV="1">
            <a:off x="3590925" y="4438650"/>
            <a:ext cx="792163" cy="804863"/>
          </a:xfrm>
          <a:prstGeom prst="line">
            <a:avLst/>
          </a:prstGeom>
          <a:noFill/>
          <a:ln w="1905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76" name="TextBox 25"/>
          <p:cNvSpPr txBox="1">
            <a:spLocks noChangeArrowheads="1"/>
          </p:cNvSpPr>
          <p:nvPr/>
        </p:nvSpPr>
        <p:spPr bwMode="auto">
          <a:xfrm>
            <a:off x="5507038" y="1143000"/>
            <a:ext cx="58435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3577" name="TextBox 26"/>
          <p:cNvSpPr txBox="1">
            <a:spLocks noChangeArrowheads="1"/>
          </p:cNvSpPr>
          <p:nvPr/>
        </p:nvSpPr>
        <p:spPr bwMode="auto">
          <a:xfrm>
            <a:off x="6588125" y="2271713"/>
            <a:ext cx="452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3578" name="TextBox 28"/>
          <p:cNvSpPr txBox="1">
            <a:spLocks noChangeArrowheads="1"/>
          </p:cNvSpPr>
          <p:nvPr/>
        </p:nvSpPr>
        <p:spPr bwMode="auto">
          <a:xfrm>
            <a:off x="6588125" y="4017963"/>
            <a:ext cx="452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
        <p:nvSpPr>
          <p:cNvPr id="23579" name="TextBox 29"/>
          <p:cNvSpPr txBox="1">
            <a:spLocks noChangeArrowheads="1"/>
          </p:cNvSpPr>
          <p:nvPr/>
        </p:nvSpPr>
        <p:spPr bwMode="auto">
          <a:xfrm>
            <a:off x="5507038" y="5399088"/>
            <a:ext cx="5843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300" fill="hold"/>
                                        <p:tgtEl>
                                          <p:spTgt spid="23555"/>
                                        </p:tgtEl>
                                        <p:attrNameLst>
                                          <p:attrName>ppt_w</p:attrName>
                                        </p:attrNameLst>
                                      </p:cBhvr>
                                      <p:tavLst>
                                        <p:tav tm="0">
                                          <p:val>
                                            <p:fltVal val="0"/>
                                          </p:val>
                                        </p:tav>
                                        <p:tav tm="100000">
                                          <p:val>
                                            <p:strVal val="#ppt_w"/>
                                          </p:val>
                                        </p:tav>
                                      </p:tavLst>
                                    </p:anim>
                                    <p:anim calcmode="lin" valueType="num">
                                      <p:cBhvr>
                                        <p:cTn id="8" dur="300" fill="hold"/>
                                        <p:tgtEl>
                                          <p:spTgt spid="23555"/>
                                        </p:tgtEl>
                                        <p:attrNameLst>
                                          <p:attrName>ppt_h</p:attrName>
                                        </p:attrNameLst>
                                      </p:cBhvr>
                                      <p:tavLst>
                                        <p:tav tm="0">
                                          <p:val>
                                            <p:fltVal val="0"/>
                                          </p:val>
                                        </p:tav>
                                        <p:tav tm="100000">
                                          <p:val>
                                            <p:strVal val="#ppt_h"/>
                                          </p:val>
                                        </p:tav>
                                      </p:tavLst>
                                    </p:anim>
                                    <p:anim calcmode="lin" valueType="num">
                                      <p:cBhvr>
                                        <p:cTn id="9" dur="300" fill="hold"/>
                                        <p:tgtEl>
                                          <p:spTgt spid="23555"/>
                                        </p:tgtEl>
                                        <p:attrNameLst>
                                          <p:attrName>style.rotation</p:attrName>
                                        </p:attrNameLst>
                                      </p:cBhvr>
                                      <p:tavLst>
                                        <p:tav tm="0">
                                          <p:val>
                                            <p:fltVal val="90"/>
                                          </p:val>
                                        </p:tav>
                                        <p:tav tm="100000">
                                          <p:val>
                                            <p:fltVal val="0"/>
                                          </p:val>
                                        </p:tav>
                                      </p:tavLst>
                                    </p:anim>
                                    <p:animEffect transition="in" filter="fade">
                                      <p:cBhvr>
                                        <p:cTn id="10" dur="300"/>
                                        <p:tgtEl>
                                          <p:spTgt spid="2355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3554"/>
                                        </p:tgtEl>
                                        <p:attrNameLst>
                                          <p:attrName>style.visibility</p:attrName>
                                        </p:attrNameLst>
                                      </p:cBhvr>
                                      <p:to>
                                        <p:strVal val="visible"/>
                                      </p:to>
                                    </p:set>
                                    <p:anim calcmode="lin" valueType="num">
                                      <p:cBhvr>
                                        <p:cTn id="14"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3554"/>
                                        </p:tgtEl>
                                        <p:attrNameLst>
                                          <p:attrName>ppt_y</p:attrName>
                                        </p:attrNameLst>
                                      </p:cBhvr>
                                      <p:tavLst>
                                        <p:tav tm="0">
                                          <p:val>
                                            <p:strVal val="#ppt_y"/>
                                          </p:val>
                                        </p:tav>
                                        <p:tav tm="100000">
                                          <p:val>
                                            <p:strVal val="#ppt_y"/>
                                          </p:val>
                                        </p:tav>
                                      </p:tavLst>
                                    </p:anim>
                                    <p:anim calcmode="lin" valueType="num">
                                      <p:cBhvr>
                                        <p:cTn id="16"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3554"/>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23569"/>
                                        </p:tgtEl>
                                        <p:attrNameLst>
                                          <p:attrName>style.visibility</p:attrName>
                                        </p:attrNameLst>
                                      </p:cBhvr>
                                      <p:to>
                                        <p:strVal val="visible"/>
                                      </p:to>
                                    </p:set>
                                    <p:animScale>
                                      <p:cBhvr>
                                        <p:cTn id="22" dur="1000" decel="50000" fill="hold">
                                          <p:stCondLst>
                                            <p:cond delay="0"/>
                                          </p:stCondLst>
                                        </p:cTn>
                                        <p:tgtEl>
                                          <p:spTgt spid="235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23569"/>
                                        </p:tgtEl>
                                        <p:attrNameLst>
                                          <p:attrName>ppt_x</p:attrName>
                                          <p:attrName>ppt_y</p:attrName>
                                        </p:attrNameLst>
                                      </p:cBhvr>
                                      <p:rCtr x="0" y="0"/>
                                    </p:animMotion>
                                    <p:animEffect transition="in" filter="fade">
                                      <p:cBhvr>
                                        <p:cTn id="24" dur="1000"/>
                                        <p:tgtEl>
                                          <p:spTgt spid="23569"/>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3570"/>
                                        </p:tgtEl>
                                        <p:attrNameLst>
                                          <p:attrName>style.visibility</p:attrName>
                                        </p:attrNameLst>
                                      </p:cBhvr>
                                      <p:to>
                                        <p:strVal val="visible"/>
                                      </p:to>
                                    </p:set>
                                    <p:animScale>
                                      <p:cBhvr>
                                        <p:cTn id="27" dur="1000" decel="50000" fill="hold">
                                          <p:stCondLst>
                                            <p:cond delay="0"/>
                                          </p:stCondLst>
                                        </p:cTn>
                                        <p:tgtEl>
                                          <p:spTgt spid="235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23570"/>
                                        </p:tgtEl>
                                        <p:attrNameLst>
                                          <p:attrName>ppt_x</p:attrName>
                                          <p:attrName>ppt_y</p:attrName>
                                        </p:attrNameLst>
                                      </p:cBhvr>
                                      <p:rCtr x="0" y="0"/>
                                    </p:animMotion>
                                    <p:animEffect transition="in" filter="fade">
                                      <p:cBhvr>
                                        <p:cTn id="29" dur="1000"/>
                                        <p:tgtEl>
                                          <p:spTgt spid="23570"/>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23571"/>
                                        </p:tgtEl>
                                        <p:attrNameLst>
                                          <p:attrName>style.visibility</p:attrName>
                                        </p:attrNameLst>
                                      </p:cBhvr>
                                      <p:to>
                                        <p:strVal val="visible"/>
                                      </p:to>
                                    </p:set>
                                    <p:animScale>
                                      <p:cBhvr>
                                        <p:cTn id="32" dur="1000" decel="50000" fill="hold">
                                          <p:stCondLst>
                                            <p:cond delay="0"/>
                                          </p:stCondLst>
                                        </p:cTn>
                                        <p:tgtEl>
                                          <p:spTgt spid="235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23571"/>
                                        </p:tgtEl>
                                        <p:attrNameLst>
                                          <p:attrName>ppt_x</p:attrName>
                                          <p:attrName>ppt_y</p:attrName>
                                        </p:attrNameLst>
                                      </p:cBhvr>
                                      <p:rCtr x="0" y="0"/>
                                    </p:animMotion>
                                    <p:animEffect transition="in" filter="fade">
                                      <p:cBhvr>
                                        <p:cTn id="34" dur="1000"/>
                                        <p:tgtEl>
                                          <p:spTgt spid="23571"/>
                                        </p:tgtEl>
                                      </p:cBhvr>
                                    </p:animEffect>
                                  </p:childTnLst>
                                </p:cTn>
                              </p:par>
                            </p:childTnLst>
                          </p:cTn>
                        </p:par>
                        <p:par>
                          <p:cTn id="35" fill="hold">
                            <p:stCondLst>
                              <p:cond delay="1980"/>
                            </p:stCondLst>
                            <p:childTnLst>
                              <p:par>
                                <p:cTn id="36" presetID="21" presetClass="entr" presetSubtype="1" fill="hold" grpId="0" nodeType="afterEffect">
                                  <p:stCondLst>
                                    <p:cond delay="0"/>
                                  </p:stCondLst>
                                  <p:childTnLst>
                                    <p:set>
                                      <p:cBhvr>
                                        <p:cTn id="37" dur="1" fill="hold">
                                          <p:stCondLst>
                                            <p:cond delay="0"/>
                                          </p:stCondLst>
                                        </p:cTn>
                                        <p:tgtEl>
                                          <p:spTgt spid="23556"/>
                                        </p:tgtEl>
                                        <p:attrNameLst>
                                          <p:attrName>style.visibility</p:attrName>
                                        </p:attrNameLst>
                                      </p:cBhvr>
                                      <p:to>
                                        <p:strVal val="visible"/>
                                      </p:to>
                                    </p:set>
                                    <p:animEffect transition="in" filter="wheel(1)">
                                      <p:cBhvr>
                                        <p:cTn id="38" dur="1000"/>
                                        <p:tgtEl>
                                          <p:spTgt spid="23556"/>
                                        </p:tgtEl>
                                      </p:cBhvr>
                                    </p:animEffect>
                                  </p:childTnLst>
                                </p:cTn>
                              </p:par>
                            </p:childTnLst>
                          </p:cTn>
                        </p:par>
                        <p:par>
                          <p:cTn id="39" fill="hold">
                            <p:stCondLst>
                              <p:cond delay="2980"/>
                            </p:stCondLst>
                            <p:childTnLst>
                              <p:par>
                                <p:cTn id="40" presetID="22" presetClass="entr" presetSubtype="8" fill="hold" grpId="0" nodeType="afterEffect">
                                  <p:stCondLst>
                                    <p:cond delay="0"/>
                                  </p:stCondLst>
                                  <p:childTnLst>
                                    <p:set>
                                      <p:cBhvr>
                                        <p:cTn id="41" dur="1" fill="hold">
                                          <p:stCondLst>
                                            <p:cond delay="0"/>
                                          </p:stCondLst>
                                        </p:cTn>
                                        <p:tgtEl>
                                          <p:spTgt spid="23557"/>
                                        </p:tgtEl>
                                        <p:attrNameLst>
                                          <p:attrName>style.visibility</p:attrName>
                                        </p:attrNameLst>
                                      </p:cBhvr>
                                      <p:to>
                                        <p:strVal val="visible"/>
                                      </p:to>
                                    </p:set>
                                    <p:animEffect transition="in" filter="wipe(left)">
                                      <p:cBhvr>
                                        <p:cTn id="42" dur="500"/>
                                        <p:tgtEl>
                                          <p:spTgt spid="2355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3559"/>
                                        </p:tgtEl>
                                        <p:attrNameLst>
                                          <p:attrName>style.visibility</p:attrName>
                                        </p:attrNameLst>
                                      </p:cBhvr>
                                      <p:to>
                                        <p:strVal val="visible"/>
                                      </p:to>
                                    </p:set>
                                    <p:animEffect transition="in" filter="wipe(left)">
                                      <p:cBhvr>
                                        <p:cTn id="45" dur="500"/>
                                        <p:tgtEl>
                                          <p:spTgt spid="2355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558"/>
                                        </p:tgtEl>
                                        <p:attrNameLst>
                                          <p:attrName>style.visibility</p:attrName>
                                        </p:attrNameLst>
                                      </p:cBhvr>
                                      <p:to>
                                        <p:strVal val="visible"/>
                                      </p:to>
                                    </p:set>
                                    <p:animEffect transition="in" filter="wipe(left)">
                                      <p:cBhvr>
                                        <p:cTn id="48" dur="500"/>
                                        <p:tgtEl>
                                          <p:spTgt spid="2355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3575"/>
                                        </p:tgtEl>
                                        <p:attrNameLst>
                                          <p:attrName>style.visibility</p:attrName>
                                        </p:attrNameLst>
                                      </p:cBhvr>
                                      <p:to>
                                        <p:strVal val="visible"/>
                                      </p:to>
                                    </p:set>
                                    <p:animEffect transition="in" filter="wipe(left)">
                                      <p:cBhvr>
                                        <p:cTn id="51" dur="500"/>
                                        <p:tgtEl>
                                          <p:spTgt spid="23575"/>
                                        </p:tgtEl>
                                      </p:cBhvr>
                                    </p:animEffect>
                                  </p:childTnLst>
                                </p:cTn>
                              </p:par>
                            </p:childTnLst>
                          </p:cTn>
                        </p:par>
                        <p:par>
                          <p:cTn id="52" fill="hold">
                            <p:stCondLst>
                              <p:cond delay="3480"/>
                            </p:stCondLst>
                            <p:childTnLst>
                              <p:par>
                                <p:cTn id="53" presetID="10" presetClass="entr" presetSubtype="0" fill="hold" nodeType="afterEffect">
                                  <p:stCondLst>
                                    <p:cond delay="0"/>
                                  </p:stCondLst>
                                  <p:childTnLst>
                                    <p:set>
                                      <p:cBhvr>
                                        <p:cTn id="54" dur="1" fill="hold">
                                          <p:stCondLst>
                                            <p:cond delay="0"/>
                                          </p:stCondLst>
                                        </p:cTn>
                                        <p:tgtEl>
                                          <p:spTgt spid="23560"/>
                                        </p:tgtEl>
                                        <p:attrNameLst>
                                          <p:attrName>style.visibility</p:attrName>
                                        </p:attrNameLst>
                                      </p:cBhvr>
                                      <p:to>
                                        <p:strVal val="visible"/>
                                      </p:to>
                                    </p:set>
                                    <p:anim calcmode="lin" valueType="num">
                                      <p:cBhvr>
                                        <p:cTn id="55" dur="500" fill="hold"/>
                                        <p:tgtEl>
                                          <p:spTgt spid="23560"/>
                                        </p:tgtEl>
                                        <p:attrNameLst>
                                          <p:attrName>ppt_w</p:attrName>
                                        </p:attrNameLst>
                                      </p:cBhvr>
                                      <p:tavLst>
                                        <p:tav tm="0">
                                          <p:val>
                                            <p:fltVal val="0"/>
                                          </p:val>
                                        </p:tav>
                                        <p:tav tm="100000">
                                          <p:val>
                                            <p:strVal val="#ppt_w"/>
                                          </p:val>
                                        </p:tav>
                                      </p:tavLst>
                                    </p:anim>
                                    <p:anim calcmode="lin" valueType="num">
                                      <p:cBhvr>
                                        <p:cTn id="56" dur="500" fill="hold"/>
                                        <p:tgtEl>
                                          <p:spTgt spid="23560"/>
                                        </p:tgtEl>
                                        <p:attrNameLst>
                                          <p:attrName>ppt_h</p:attrName>
                                        </p:attrNameLst>
                                      </p:cBhvr>
                                      <p:tavLst>
                                        <p:tav tm="0">
                                          <p:val>
                                            <p:fltVal val="0"/>
                                          </p:val>
                                        </p:tav>
                                        <p:tav tm="100000">
                                          <p:val>
                                            <p:strVal val="#ppt_h"/>
                                          </p:val>
                                        </p:tav>
                                      </p:tavLst>
                                    </p:anim>
                                    <p:animEffect transition="in" filter="fade">
                                      <p:cBhvr>
                                        <p:cTn id="57" dur="500"/>
                                        <p:tgtEl>
                                          <p:spTgt spid="23560"/>
                                        </p:tgtEl>
                                      </p:cBhvr>
                                    </p:animEffect>
                                  </p:childTnLst>
                                </p:cTn>
                              </p:par>
                              <p:par>
                                <p:cTn id="58" presetID="10" presetClass="entr" presetSubtype="0" fill="hold" nodeType="withEffect">
                                  <p:stCondLst>
                                    <p:cond delay="0"/>
                                  </p:stCondLst>
                                  <p:childTnLst>
                                    <p:set>
                                      <p:cBhvr>
                                        <p:cTn id="59" dur="1" fill="hold">
                                          <p:stCondLst>
                                            <p:cond delay="0"/>
                                          </p:stCondLst>
                                        </p:cTn>
                                        <p:tgtEl>
                                          <p:spTgt spid="23563"/>
                                        </p:tgtEl>
                                        <p:attrNameLst>
                                          <p:attrName>style.visibility</p:attrName>
                                        </p:attrNameLst>
                                      </p:cBhvr>
                                      <p:to>
                                        <p:strVal val="visible"/>
                                      </p:to>
                                    </p:set>
                                    <p:anim calcmode="lin" valueType="num">
                                      <p:cBhvr>
                                        <p:cTn id="60" dur="500" fill="hold"/>
                                        <p:tgtEl>
                                          <p:spTgt spid="23563"/>
                                        </p:tgtEl>
                                        <p:attrNameLst>
                                          <p:attrName>ppt_w</p:attrName>
                                        </p:attrNameLst>
                                      </p:cBhvr>
                                      <p:tavLst>
                                        <p:tav tm="0">
                                          <p:val>
                                            <p:fltVal val="0"/>
                                          </p:val>
                                        </p:tav>
                                        <p:tav tm="100000">
                                          <p:val>
                                            <p:strVal val="#ppt_w"/>
                                          </p:val>
                                        </p:tav>
                                      </p:tavLst>
                                    </p:anim>
                                    <p:anim calcmode="lin" valueType="num">
                                      <p:cBhvr>
                                        <p:cTn id="61" dur="500" fill="hold"/>
                                        <p:tgtEl>
                                          <p:spTgt spid="23563"/>
                                        </p:tgtEl>
                                        <p:attrNameLst>
                                          <p:attrName>ppt_h</p:attrName>
                                        </p:attrNameLst>
                                      </p:cBhvr>
                                      <p:tavLst>
                                        <p:tav tm="0">
                                          <p:val>
                                            <p:fltVal val="0"/>
                                          </p:val>
                                        </p:tav>
                                        <p:tav tm="100000">
                                          <p:val>
                                            <p:strVal val="#ppt_h"/>
                                          </p:val>
                                        </p:tav>
                                      </p:tavLst>
                                    </p:anim>
                                    <p:animEffect transition="in" filter="fade">
                                      <p:cBhvr>
                                        <p:cTn id="62" dur="500"/>
                                        <p:tgtEl>
                                          <p:spTgt spid="23563"/>
                                        </p:tgtEl>
                                      </p:cBhvr>
                                    </p:animEffect>
                                  </p:childTnLst>
                                </p:cTn>
                              </p:par>
                              <p:par>
                                <p:cTn id="63" presetID="10" presetClass="entr" presetSubtype="0" fill="hold" nodeType="withEffect">
                                  <p:stCondLst>
                                    <p:cond delay="0"/>
                                  </p:stCondLst>
                                  <p:childTnLst>
                                    <p:set>
                                      <p:cBhvr>
                                        <p:cTn id="64" dur="1" fill="hold">
                                          <p:stCondLst>
                                            <p:cond delay="0"/>
                                          </p:stCondLst>
                                        </p:cTn>
                                        <p:tgtEl>
                                          <p:spTgt spid="23566"/>
                                        </p:tgtEl>
                                        <p:attrNameLst>
                                          <p:attrName>style.visibility</p:attrName>
                                        </p:attrNameLst>
                                      </p:cBhvr>
                                      <p:to>
                                        <p:strVal val="visible"/>
                                      </p:to>
                                    </p:set>
                                    <p:anim calcmode="lin" valueType="num">
                                      <p:cBhvr>
                                        <p:cTn id="65" dur="500" fill="hold"/>
                                        <p:tgtEl>
                                          <p:spTgt spid="23566"/>
                                        </p:tgtEl>
                                        <p:attrNameLst>
                                          <p:attrName>ppt_w</p:attrName>
                                        </p:attrNameLst>
                                      </p:cBhvr>
                                      <p:tavLst>
                                        <p:tav tm="0">
                                          <p:val>
                                            <p:fltVal val="0"/>
                                          </p:val>
                                        </p:tav>
                                        <p:tav tm="100000">
                                          <p:val>
                                            <p:strVal val="#ppt_w"/>
                                          </p:val>
                                        </p:tav>
                                      </p:tavLst>
                                    </p:anim>
                                    <p:anim calcmode="lin" valueType="num">
                                      <p:cBhvr>
                                        <p:cTn id="66" dur="500" fill="hold"/>
                                        <p:tgtEl>
                                          <p:spTgt spid="23566"/>
                                        </p:tgtEl>
                                        <p:attrNameLst>
                                          <p:attrName>ppt_h</p:attrName>
                                        </p:attrNameLst>
                                      </p:cBhvr>
                                      <p:tavLst>
                                        <p:tav tm="0">
                                          <p:val>
                                            <p:fltVal val="0"/>
                                          </p:val>
                                        </p:tav>
                                        <p:tav tm="100000">
                                          <p:val>
                                            <p:strVal val="#ppt_h"/>
                                          </p:val>
                                        </p:tav>
                                      </p:tavLst>
                                    </p:anim>
                                    <p:animEffect transition="in" filter="fade">
                                      <p:cBhvr>
                                        <p:cTn id="67" dur="500"/>
                                        <p:tgtEl>
                                          <p:spTgt spid="23566"/>
                                        </p:tgtEl>
                                      </p:cBhvr>
                                    </p:animEffect>
                                  </p:childTnLst>
                                </p:cTn>
                              </p:par>
                              <p:par>
                                <p:cTn id="68" presetID="10" presetClass="entr" presetSubtype="0" fill="hold" nodeType="withEffect">
                                  <p:stCondLst>
                                    <p:cond delay="0"/>
                                  </p:stCondLst>
                                  <p:childTnLst>
                                    <p:set>
                                      <p:cBhvr>
                                        <p:cTn id="69" dur="1" fill="hold">
                                          <p:stCondLst>
                                            <p:cond delay="0"/>
                                          </p:stCondLst>
                                        </p:cTn>
                                        <p:tgtEl>
                                          <p:spTgt spid="23572"/>
                                        </p:tgtEl>
                                        <p:attrNameLst>
                                          <p:attrName>style.visibility</p:attrName>
                                        </p:attrNameLst>
                                      </p:cBhvr>
                                      <p:to>
                                        <p:strVal val="visible"/>
                                      </p:to>
                                    </p:set>
                                    <p:anim calcmode="lin" valueType="num">
                                      <p:cBhvr>
                                        <p:cTn id="70" dur="500" fill="hold"/>
                                        <p:tgtEl>
                                          <p:spTgt spid="23572"/>
                                        </p:tgtEl>
                                        <p:attrNameLst>
                                          <p:attrName>ppt_w</p:attrName>
                                        </p:attrNameLst>
                                      </p:cBhvr>
                                      <p:tavLst>
                                        <p:tav tm="0">
                                          <p:val>
                                            <p:fltVal val="0"/>
                                          </p:val>
                                        </p:tav>
                                        <p:tav tm="100000">
                                          <p:val>
                                            <p:strVal val="#ppt_w"/>
                                          </p:val>
                                        </p:tav>
                                      </p:tavLst>
                                    </p:anim>
                                    <p:anim calcmode="lin" valueType="num">
                                      <p:cBhvr>
                                        <p:cTn id="71" dur="500" fill="hold"/>
                                        <p:tgtEl>
                                          <p:spTgt spid="23572"/>
                                        </p:tgtEl>
                                        <p:attrNameLst>
                                          <p:attrName>ppt_h</p:attrName>
                                        </p:attrNameLst>
                                      </p:cBhvr>
                                      <p:tavLst>
                                        <p:tav tm="0">
                                          <p:val>
                                            <p:fltVal val="0"/>
                                          </p:val>
                                        </p:tav>
                                        <p:tav tm="100000">
                                          <p:val>
                                            <p:strVal val="#ppt_h"/>
                                          </p:val>
                                        </p:tav>
                                      </p:tavLst>
                                    </p:anim>
                                    <p:animEffect transition="in" filter="fade">
                                      <p:cBhvr>
                                        <p:cTn id="72" dur="500"/>
                                        <p:tgtEl>
                                          <p:spTgt spid="23572"/>
                                        </p:tgtEl>
                                      </p:cBhvr>
                                    </p:animEffect>
                                  </p:childTnLst>
                                </p:cTn>
                              </p:par>
                            </p:childTnLst>
                          </p:cTn>
                        </p:par>
                        <p:par>
                          <p:cTn id="73" fill="hold">
                            <p:stCondLst>
                              <p:cond delay="3980"/>
                            </p:stCondLst>
                            <p:childTnLst>
                              <p:par>
                                <p:cTn id="74" presetID="22" presetClass="entr" presetSubtype="8" fill="hold" grpId="0" nodeType="afterEffect">
                                  <p:stCondLst>
                                    <p:cond delay="0"/>
                                  </p:stCondLst>
                                  <p:childTnLst>
                                    <p:set>
                                      <p:cBhvr>
                                        <p:cTn id="75" dur="1" fill="hold">
                                          <p:stCondLst>
                                            <p:cond delay="0"/>
                                          </p:stCondLst>
                                        </p:cTn>
                                        <p:tgtEl>
                                          <p:spTgt spid="23576"/>
                                        </p:tgtEl>
                                        <p:attrNameLst>
                                          <p:attrName>style.visibility</p:attrName>
                                        </p:attrNameLst>
                                      </p:cBhvr>
                                      <p:to>
                                        <p:strVal val="visible"/>
                                      </p:to>
                                    </p:set>
                                    <p:animEffect transition="in" filter="wipe(left)">
                                      <p:cBhvr>
                                        <p:cTn id="76" dur="500"/>
                                        <p:tgtEl>
                                          <p:spTgt spid="23576"/>
                                        </p:tgtEl>
                                      </p:cBhvr>
                                    </p:animEffect>
                                  </p:childTnLst>
                                </p:cTn>
                              </p:par>
                              <p:par>
                                <p:cTn id="77" presetID="22" presetClass="entr" presetSubtype="8" fill="hold" grpId="0" nodeType="withEffect">
                                  <p:stCondLst>
                                    <p:cond delay="100"/>
                                  </p:stCondLst>
                                  <p:childTnLst>
                                    <p:set>
                                      <p:cBhvr>
                                        <p:cTn id="78" dur="1" fill="hold">
                                          <p:stCondLst>
                                            <p:cond delay="0"/>
                                          </p:stCondLst>
                                        </p:cTn>
                                        <p:tgtEl>
                                          <p:spTgt spid="23577"/>
                                        </p:tgtEl>
                                        <p:attrNameLst>
                                          <p:attrName>style.visibility</p:attrName>
                                        </p:attrNameLst>
                                      </p:cBhvr>
                                      <p:to>
                                        <p:strVal val="visible"/>
                                      </p:to>
                                    </p:set>
                                    <p:animEffect transition="in" filter="wipe(left)">
                                      <p:cBhvr>
                                        <p:cTn id="79" dur="500"/>
                                        <p:tgtEl>
                                          <p:spTgt spid="23577"/>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23578"/>
                                        </p:tgtEl>
                                        <p:attrNameLst>
                                          <p:attrName>style.visibility</p:attrName>
                                        </p:attrNameLst>
                                      </p:cBhvr>
                                      <p:to>
                                        <p:strVal val="visible"/>
                                      </p:to>
                                    </p:set>
                                    <p:animEffect transition="in" filter="wipe(left)">
                                      <p:cBhvr>
                                        <p:cTn id="82" dur="500"/>
                                        <p:tgtEl>
                                          <p:spTgt spid="23578"/>
                                        </p:tgtEl>
                                      </p:cBhvr>
                                    </p:animEffect>
                                  </p:childTnLst>
                                </p:cTn>
                              </p:par>
                              <p:par>
                                <p:cTn id="83" presetID="22" presetClass="entr" presetSubtype="8" fill="hold" grpId="0" nodeType="withEffect">
                                  <p:stCondLst>
                                    <p:cond delay="300"/>
                                  </p:stCondLst>
                                  <p:childTnLst>
                                    <p:set>
                                      <p:cBhvr>
                                        <p:cTn id="84" dur="1" fill="hold">
                                          <p:stCondLst>
                                            <p:cond delay="0"/>
                                          </p:stCondLst>
                                        </p:cTn>
                                        <p:tgtEl>
                                          <p:spTgt spid="23579"/>
                                        </p:tgtEl>
                                        <p:attrNameLst>
                                          <p:attrName>style.visibility</p:attrName>
                                        </p:attrNameLst>
                                      </p:cBhvr>
                                      <p:to>
                                        <p:strVal val="visible"/>
                                      </p:to>
                                    </p:set>
                                    <p:animEffect transition="in" filter="wipe(left)">
                                      <p:cBhvr>
                                        <p:cTn id="85"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nimBg="1"/>
      <p:bldP spid="23556" grpId="0" animBg="1" autoUpdateAnimBg="0"/>
      <p:bldP spid="23557" grpId="0" animBg="1"/>
      <p:bldP spid="23558" grpId="0" animBg="1"/>
      <p:bldP spid="23559" grpId="0" animBg="1"/>
      <p:bldP spid="23569" grpId="0" animBg="1" autoUpdateAnimBg="0"/>
      <p:bldP spid="23570" grpId="0" animBg="1" autoUpdateAnimBg="0"/>
      <p:bldP spid="23571" grpId="0" autoUpdateAnimBg="0"/>
      <p:bldP spid="23575" grpId="0" animBg="1"/>
      <p:bldP spid="23576" grpId="0" autoUpdateAnimBg="0"/>
      <p:bldP spid="23577" grpId="0" autoUpdateAnimBg="0"/>
      <p:bldP spid="23578" grpId="0" autoUpdateAnimBg="0"/>
      <p:bldP spid="2357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3.2 </a:t>
            </a:r>
            <a:r>
              <a:rPr lang="zh-CN" altLang="en-US" sz="3000" b="1">
                <a:latin typeface="微软雅黑" panose="020B0503020204020204" pitchFamily="34" charset="-122"/>
              </a:rPr>
              <a:t>实践难点</a:t>
            </a:r>
          </a:p>
        </p:txBody>
      </p:sp>
      <p:sp>
        <p:nvSpPr>
          <p:cNvPr id="24579"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0" name="Freeform 6"/>
          <p:cNvSpPr/>
          <p:nvPr/>
        </p:nvSpPr>
        <p:spPr bwMode="auto">
          <a:xfrm>
            <a:off x="920750" y="2719388"/>
            <a:ext cx="2065338" cy="1787525"/>
          </a:xfrm>
          <a:custGeom>
            <a:avLst/>
            <a:gdLst>
              <a:gd name="T0" fmla="*/ 2147483646 w 2858"/>
              <a:gd name="T1" fmla="*/ 0 h 2475"/>
              <a:gd name="T2" fmla="*/ 2147483646 w 2858"/>
              <a:gd name="T3" fmla="*/ 2147483646 h 2475"/>
              <a:gd name="T4" fmla="*/ 2147483646 w 2858"/>
              <a:gd name="T5" fmla="*/ 2147483646 h 2475"/>
              <a:gd name="T6" fmla="*/ 2147483646 w 2858"/>
              <a:gd name="T7" fmla="*/ 2147483646 h 2475"/>
              <a:gd name="T8" fmla="*/ 2147483646 w 2858"/>
              <a:gd name="T9" fmla="*/ 2147483646 h 2475"/>
              <a:gd name="T10" fmla="*/ 2147483646 w 2858"/>
              <a:gd name="T11" fmla="*/ 2147483646 h 2475"/>
              <a:gd name="T12" fmla="*/ 2147483646 w 2858"/>
              <a:gd name="T13" fmla="*/ 2147483646 h 2475"/>
              <a:gd name="T14" fmla="*/ 2147483646 w 2858"/>
              <a:gd name="T15" fmla="*/ 2147483646 h 2475"/>
              <a:gd name="T16" fmla="*/ 0 w 2858"/>
              <a:gd name="T17" fmla="*/ 2147483646 h 2475"/>
              <a:gd name="T18" fmla="*/ 2147483646 w 2858"/>
              <a:gd name="T19" fmla="*/ 2147483646 h 2475"/>
              <a:gd name="T20" fmla="*/ 2147483646 w 2858"/>
              <a:gd name="T21" fmla="*/ 0 h 2475"/>
              <a:gd name="T22" fmla="*/ 2147483646 w 2858"/>
              <a:gd name="T23" fmla="*/ 0 h 2475"/>
              <a:gd name="T24" fmla="*/ 2147483646 w 2858"/>
              <a:gd name="T25" fmla="*/ 0 h 2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006BBC"/>
          </a:solidFill>
          <a:ln w="9" cap="flat" cmpd="sng">
            <a:solidFill>
              <a:schemeClr val="accent1"/>
            </a:solidFill>
            <a:round/>
          </a:ln>
        </p:spPr>
        <p:txBody>
          <a:bodyPr/>
          <a:lstStyle/>
          <a:p>
            <a:endParaRPr lang="zh-CN" altLang="en-US"/>
          </a:p>
        </p:txBody>
      </p:sp>
      <p:sp>
        <p:nvSpPr>
          <p:cNvPr id="24581" name="Line 7"/>
          <p:cNvSpPr>
            <a:spLocks noChangeShapeType="1"/>
          </p:cNvSpPr>
          <p:nvPr/>
        </p:nvSpPr>
        <p:spPr bwMode="auto">
          <a:xfrm flipV="1">
            <a:off x="2473325" y="1884363"/>
            <a:ext cx="1055688" cy="833437"/>
          </a:xfrm>
          <a:prstGeom prst="line">
            <a:avLst/>
          </a:prstGeom>
          <a:noFill/>
          <a:ln w="9">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82" name="Line 8"/>
          <p:cNvSpPr>
            <a:spLocks noChangeShapeType="1"/>
          </p:cNvSpPr>
          <p:nvPr/>
        </p:nvSpPr>
        <p:spPr bwMode="auto">
          <a:xfrm flipV="1">
            <a:off x="2984500" y="3614738"/>
            <a:ext cx="549275" cy="0"/>
          </a:xfrm>
          <a:prstGeom prst="line">
            <a:avLst/>
          </a:prstGeom>
          <a:noFill/>
          <a:ln w="9">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83" name="Rectangle 9"/>
          <p:cNvSpPr>
            <a:spLocks noChangeArrowheads="1"/>
          </p:cNvSpPr>
          <p:nvPr/>
        </p:nvSpPr>
        <p:spPr bwMode="auto">
          <a:xfrm>
            <a:off x="3533775" y="1252538"/>
            <a:ext cx="6884988" cy="1293812"/>
          </a:xfrm>
          <a:prstGeom prst="rect">
            <a:avLst/>
          </a:prstGeom>
          <a:solidFill>
            <a:schemeClr val="tx2"/>
          </a:solidFill>
          <a:ln w="9">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84" name="Rectangle 10"/>
          <p:cNvSpPr>
            <a:spLocks noChangeArrowheads="1"/>
          </p:cNvSpPr>
          <p:nvPr/>
        </p:nvSpPr>
        <p:spPr bwMode="auto">
          <a:xfrm>
            <a:off x="5064125" y="1046163"/>
            <a:ext cx="3581400" cy="422275"/>
          </a:xfrm>
          <a:prstGeom prst="rect">
            <a:avLst/>
          </a:prstGeom>
          <a:solidFill>
            <a:srgbClr val="113E6A"/>
          </a:solidFill>
          <a:ln w="9">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85" name="Rectangle 11"/>
          <p:cNvSpPr>
            <a:spLocks noChangeArrowheads="1"/>
          </p:cNvSpPr>
          <p:nvPr/>
        </p:nvSpPr>
        <p:spPr bwMode="auto">
          <a:xfrm>
            <a:off x="3533775" y="2998788"/>
            <a:ext cx="6884988" cy="1292225"/>
          </a:xfrm>
          <a:prstGeom prst="rect">
            <a:avLst/>
          </a:prstGeom>
          <a:solidFill>
            <a:schemeClr val="tx2"/>
          </a:solidFill>
          <a:ln w="9">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86" name="Rectangle 12"/>
          <p:cNvSpPr>
            <a:spLocks noChangeArrowheads="1"/>
          </p:cNvSpPr>
          <p:nvPr/>
        </p:nvSpPr>
        <p:spPr bwMode="auto">
          <a:xfrm>
            <a:off x="5064125" y="2792413"/>
            <a:ext cx="3581400" cy="423862"/>
          </a:xfrm>
          <a:prstGeom prst="rect">
            <a:avLst/>
          </a:prstGeom>
          <a:solidFill>
            <a:srgbClr val="113E6A"/>
          </a:solidFill>
          <a:ln w="9">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87" name="Line 13"/>
          <p:cNvSpPr>
            <a:spLocks noChangeShapeType="1"/>
          </p:cNvSpPr>
          <p:nvPr/>
        </p:nvSpPr>
        <p:spPr bwMode="auto">
          <a:xfrm>
            <a:off x="2473325" y="4506913"/>
            <a:ext cx="1055688" cy="833437"/>
          </a:xfrm>
          <a:prstGeom prst="line">
            <a:avLst/>
          </a:prstGeom>
          <a:noFill/>
          <a:ln w="9">
            <a:solidFill>
              <a:srgbClr val="2E2C2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88" name="Rectangle 14"/>
          <p:cNvSpPr>
            <a:spLocks noChangeArrowheads="1"/>
          </p:cNvSpPr>
          <p:nvPr/>
        </p:nvSpPr>
        <p:spPr bwMode="auto">
          <a:xfrm>
            <a:off x="3533775" y="4751388"/>
            <a:ext cx="6884988" cy="1293812"/>
          </a:xfrm>
          <a:prstGeom prst="rect">
            <a:avLst/>
          </a:prstGeom>
          <a:solidFill>
            <a:schemeClr val="tx2"/>
          </a:solidFill>
          <a:ln w="9">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89" name="Rectangle 15"/>
          <p:cNvSpPr>
            <a:spLocks noChangeArrowheads="1"/>
          </p:cNvSpPr>
          <p:nvPr/>
        </p:nvSpPr>
        <p:spPr bwMode="auto">
          <a:xfrm>
            <a:off x="5064125" y="4545013"/>
            <a:ext cx="3581400" cy="423862"/>
          </a:xfrm>
          <a:prstGeom prst="rect">
            <a:avLst/>
          </a:prstGeom>
          <a:solidFill>
            <a:srgbClr val="113E6A"/>
          </a:solidFill>
          <a:ln w="9">
            <a:solidFill>
              <a:schemeClr val="accent1"/>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90" name="TextBox 15"/>
          <p:cNvSpPr txBox="1">
            <a:spLocks noChangeArrowheads="1"/>
          </p:cNvSpPr>
          <p:nvPr/>
        </p:nvSpPr>
        <p:spPr bwMode="auto">
          <a:xfrm>
            <a:off x="5300663" y="1066800"/>
            <a:ext cx="310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实践难点一</a:t>
            </a:r>
            <a:endParaRPr lang="en-US" altLang="zh-CN">
              <a:solidFill>
                <a:schemeClr val="accent2"/>
              </a:solidFill>
              <a:latin typeface="微软雅黑" panose="020B0503020204020204" pitchFamily="34" charset="-122"/>
            </a:endParaRPr>
          </a:p>
        </p:txBody>
      </p:sp>
      <p:sp>
        <p:nvSpPr>
          <p:cNvPr id="24591" name="TextBox 16"/>
          <p:cNvSpPr txBox="1">
            <a:spLocks noChangeArrowheads="1"/>
          </p:cNvSpPr>
          <p:nvPr/>
        </p:nvSpPr>
        <p:spPr bwMode="auto">
          <a:xfrm>
            <a:off x="3721100" y="1577975"/>
            <a:ext cx="626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24592" name="TextBox 17"/>
          <p:cNvSpPr txBox="1">
            <a:spLocks noChangeArrowheads="1"/>
          </p:cNvSpPr>
          <p:nvPr/>
        </p:nvSpPr>
        <p:spPr bwMode="auto">
          <a:xfrm>
            <a:off x="5300663" y="2800350"/>
            <a:ext cx="310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实践难点二</a:t>
            </a:r>
            <a:endParaRPr lang="en-US" altLang="zh-CN">
              <a:solidFill>
                <a:schemeClr val="accent2"/>
              </a:solidFill>
              <a:latin typeface="微软雅黑" panose="020B0503020204020204" pitchFamily="34" charset="-122"/>
            </a:endParaRPr>
          </a:p>
        </p:txBody>
      </p:sp>
      <p:sp>
        <p:nvSpPr>
          <p:cNvPr id="24593" name="TextBox 18"/>
          <p:cNvSpPr txBox="1">
            <a:spLocks noChangeArrowheads="1"/>
          </p:cNvSpPr>
          <p:nvPr/>
        </p:nvSpPr>
        <p:spPr bwMode="auto">
          <a:xfrm>
            <a:off x="3721100" y="3311525"/>
            <a:ext cx="626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24594" name="TextBox 19"/>
          <p:cNvSpPr txBox="1">
            <a:spLocks noChangeArrowheads="1"/>
          </p:cNvSpPr>
          <p:nvPr/>
        </p:nvSpPr>
        <p:spPr bwMode="auto">
          <a:xfrm>
            <a:off x="5300663" y="4546600"/>
            <a:ext cx="310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实践难点三</a:t>
            </a:r>
            <a:endParaRPr lang="en-US" altLang="zh-CN">
              <a:solidFill>
                <a:schemeClr val="accent2"/>
              </a:solidFill>
              <a:latin typeface="微软雅黑" panose="020B0503020204020204" pitchFamily="34" charset="-122"/>
            </a:endParaRPr>
          </a:p>
        </p:txBody>
      </p:sp>
      <p:sp>
        <p:nvSpPr>
          <p:cNvPr id="24595" name="TextBox 20"/>
          <p:cNvSpPr txBox="1">
            <a:spLocks noChangeArrowheads="1"/>
          </p:cNvSpPr>
          <p:nvPr/>
        </p:nvSpPr>
        <p:spPr bwMode="auto">
          <a:xfrm>
            <a:off x="3721100" y="5057775"/>
            <a:ext cx="626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24596" name="TextBox 21"/>
          <p:cNvSpPr txBox="1">
            <a:spLocks noChangeArrowheads="1"/>
          </p:cNvSpPr>
          <p:nvPr/>
        </p:nvSpPr>
        <p:spPr bwMode="auto">
          <a:xfrm>
            <a:off x="1204913" y="3230563"/>
            <a:ext cx="14986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b="1">
                <a:solidFill>
                  <a:schemeClr val="accent2"/>
                </a:solidFill>
                <a:latin typeface="微软雅黑" panose="020B0503020204020204" pitchFamily="34" charset="-122"/>
              </a:rPr>
              <a:t>实践</a:t>
            </a:r>
            <a:endParaRPr lang="en-US" altLang="zh-CN" sz="2600" b="1">
              <a:solidFill>
                <a:schemeClr val="accent2"/>
              </a:solidFill>
              <a:latin typeface="微软雅黑" panose="020B0503020204020204" pitchFamily="34" charset="-122"/>
            </a:endParaRPr>
          </a:p>
          <a:p>
            <a:pPr algn="ctr" eaLnBrk="1" hangingPunct="1">
              <a:spcBef>
                <a:spcPct val="0"/>
              </a:spcBef>
              <a:buFontTx/>
              <a:buNone/>
            </a:pPr>
            <a:r>
              <a:rPr lang="zh-CN" altLang="en-US" sz="2600" b="1">
                <a:solidFill>
                  <a:schemeClr val="accent2"/>
                </a:solidFill>
                <a:latin typeface="微软雅黑" panose="020B0503020204020204" pitchFamily="34" charset="-122"/>
              </a:rPr>
              <a:t>难点</a:t>
            </a:r>
            <a:endParaRPr lang="en-US" altLang="zh-CN" sz="2600" b="1">
              <a:solidFill>
                <a:schemeClr val="accent2"/>
              </a:solidFill>
              <a:latin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300" fill="hold"/>
                                        <p:tgtEl>
                                          <p:spTgt spid="24579"/>
                                        </p:tgtEl>
                                        <p:attrNameLst>
                                          <p:attrName>ppt_w</p:attrName>
                                        </p:attrNameLst>
                                      </p:cBhvr>
                                      <p:tavLst>
                                        <p:tav tm="0">
                                          <p:val>
                                            <p:fltVal val="0"/>
                                          </p:val>
                                        </p:tav>
                                        <p:tav tm="100000">
                                          <p:val>
                                            <p:strVal val="#ppt_w"/>
                                          </p:val>
                                        </p:tav>
                                      </p:tavLst>
                                    </p:anim>
                                    <p:anim calcmode="lin" valueType="num">
                                      <p:cBhvr>
                                        <p:cTn id="8" dur="300" fill="hold"/>
                                        <p:tgtEl>
                                          <p:spTgt spid="24579"/>
                                        </p:tgtEl>
                                        <p:attrNameLst>
                                          <p:attrName>ppt_h</p:attrName>
                                        </p:attrNameLst>
                                      </p:cBhvr>
                                      <p:tavLst>
                                        <p:tav tm="0">
                                          <p:val>
                                            <p:fltVal val="0"/>
                                          </p:val>
                                        </p:tav>
                                        <p:tav tm="100000">
                                          <p:val>
                                            <p:strVal val="#ppt_h"/>
                                          </p:val>
                                        </p:tav>
                                      </p:tavLst>
                                    </p:anim>
                                    <p:anim calcmode="lin" valueType="num">
                                      <p:cBhvr>
                                        <p:cTn id="9" dur="300" fill="hold"/>
                                        <p:tgtEl>
                                          <p:spTgt spid="24579"/>
                                        </p:tgtEl>
                                        <p:attrNameLst>
                                          <p:attrName>style.rotation</p:attrName>
                                        </p:attrNameLst>
                                      </p:cBhvr>
                                      <p:tavLst>
                                        <p:tav tm="0">
                                          <p:val>
                                            <p:fltVal val="90"/>
                                          </p:val>
                                        </p:tav>
                                        <p:tav tm="100000">
                                          <p:val>
                                            <p:fltVal val="0"/>
                                          </p:val>
                                        </p:tav>
                                      </p:tavLst>
                                    </p:anim>
                                    <p:animEffect transition="in" filter="fade">
                                      <p:cBhvr>
                                        <p:cTn id="10" dur="300"/>
                                        <p:tgtEl>
                                          <p:spTgt spid="2457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4578"/>
                                        </p:tgtEl>
                                        <p:attrNameLst>
                                          <p:attrName>style.visibility</p:attrName>
                                        </p:attrNameLst>
                                      </p:cBhvr>
                                      <p:to>
                                        <p:strVal val="visible"/>
                                      </p:to>
                                    </p:set>
                                    <p:anim calcmode="lin" valueType="num">
                                      <p:cBhvr>
                                        <p:cTn id="14" dur="4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4578"/>
                                        </p:tgtEl>
                                        <p:attrNameLst>
                                          <p:attrName>ppt_y</p:attrName>
                                        </p:attrNameLst>
                                      </p:cBhvr>
                                      <p:tavLst>
                                        <p:tav tm="0">
                                          <p:val>
                                            <p:strVal val="#ppt_y"/>
                                          </p:val>
                                        </p:tav>
                                        <p:tav tm="100000">
                                          <p:val>
                                            <p:strVal val="#ppt_y"/>
                                          </p:val>
                                        </p:tav>
                                      </p:tavLst>
                                    </p:anim>
                                    <p:anim calcmode="lin" valueType="num">
                                      <p:cBhvr>
                                        <p:cTn id="16" dur="4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4578"/>
                                        </p:tgtEl>
                                      </p:cBhvr>
                                    </p:animEffect>
                                  </p:childTnLst>
                                </p:cTn>
                              </p:par>
                            </p:childTnLst>
                          </p:cTn>
                        </p:par>
                        <p:par>
                          <p:cTn id="19" fill="hold">
                            <p:stCondLst>
                              <p:cond delay="980"/>
                            </p:stCondLst>
                            <p:childTnLst>
                              <p:par>
                                <p:cTn id="20" presetID="31" presetClass="entr" presetSubtype="0" fill="hold" grpId="0" nodeType="afterEffect">
                                  <p:stCondLst>
                                    <p:cond delay="0"/>
                                  </p:stCondLst>
                                  <p:childTnLst>
                                    <p:set>
                                      <p:cBhvr>
                                        <p:cTn id="21" dur="1" fill="hold">
                                          <p:stCondLst>
                                            <p:cond delay="0"/>
                                          </p:stCondLst>
                                        </p:cTn>
                                        <p:tgtEl>
                                          <p:spTgt spid="24580"/>
                                        </p:tgtEl>
                                        <p:attrNameLst>
                                          <p:attrName>style.visibility</p:attrName>
                                        </p:attrNameLst>
                                      </p:cBhvr>
                                      <p:to>
                                        <p:strVal val="visible"/>
                                      </p:to>
                                    </p:set>
                                    <p:anim calcmode="lin" valueType="num">
                                      <p:cBhvr>
                                        <p:cTn id="22" dur="1000" fill="hold"/>
                                        <p:tgtEl>
                                          <p:spTgt spid="24580"/>
                                        </p:tgtEl>
                                        <p:attrNameLst>
                                          <p:attrName>ppt_w</p:attrName>
                                        </p:attrNameLst>
                                      </p:cBhvr>
                                      <p:tavLst>
                                        <p:tav tm="0">
                                          <p:val>
                                            <p:fltVal val="0"/>
                                          </p:val>
                                        </p:tav>
                                        <p:tav tm="100000">
                                          <p:val>
                                            <p:strVal val="#ppt_w"/>
                                          </p:val>
                                        </p:tav>
                                      </p:tavLst>
                                    </p:anim>
                                    <p:anim calcmode="lin" valueType="num">
                                      <p:cBhvr>
                                        <p:cTn id="23" dur="1000" fill="hold"/>
                                        <p:tgtEl>
                                          <p:spTgt spid="24580"/>
                                        </p:tgtEl>
                                        <p:attrNameLst>
                                          <p:attrName>ppt_h</p:attrName>
                                        </p:attrNameLst>
                                      </p:cBhvr>
                                      <p:tavLst>
                                        <p:tav tm="0">
                                          <p:val>
                                            <p:fltVal val="0"/>
                                          </p:val>
                                        </p:tav>
                                        <p:tav tm="100000">
                                          <p:val>
                                            <p:strVal val="#ppt_h"/>
                                          </p:val>
                                        </p:tav>
                                      </p:tavLst>
                                    </p:anim>
                                    <p:anim calcmode="lin" valueType="num">
                                      <p:cBhvr>
                                        <p:cTn id="24" dur="1000" fill="hold"/>
                                        <p:tgtEl>
                                          <p:spTgt spid="24580"/>
                                        </p:tgtEl>
                                        <p:attrNameLst>
                                          <p:attrName>style.rotation</p:attrName>
                                        </p:attrNameLst>
                                      </p:cBhvr>
                                      <p:tavLst>
                                        <p:tav tm="0">
                                          <p:val>
                                            <p:fltVal val="90"/>
                                          </p:val>
                                        </p:tav>
                                        <p:tav tm="100000">
                                          <p:val>
                                            <p:fltVal val="0"/>
                                          </p:val>
                                        </p:tav>
                                      </p:tavLst>
                                    </p:anim>
                                    <p:animEffect transition="in" filter="fade">
                                      <p:cBhvr>
                                        <p:cTn id="25" dur="1000"/>
                                        <p:tgtEl>
                                          <p:spTgt spid="24580"/>
                                        </p:tgtEl>
                                      </p:cBhvr>
                                    </p:animEffect>
                                  </p:childTnLst>
                                </p:cTn>
                              </p:par>
                            </p:childTnLst>
                          </p:cTn>
                        </p:par>
                        <p:par>
                          <p:cTn id="26" fill="hold">
                            <p:stCondLst>
                              <p:cond delay="198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4596"/>
                                        </p:tgtEl>
                                        <p:attrNameLst>
                                          <p:attrName>style.visibility</p:attrName>
                                        </p:attrNameLst>
                                      </p:cBhvr>
                                      <p:to>
                                        <p:strVal val="visible"/>
                                      </p:to>
                                    </p:set>
                                    <p:anim calcmode="lin" valueType="num">
                                      <p:cBhvr>
                                        <p:cTn id="29" dur="500" fill="hold"/>
                                        <p:tgtEl>
                                          <p:spTgt spid="2459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4596"/>
                                        </p:tgtEl>
                                        <p:attrNameLst>
                                          <p:attrName>ppt_y</p:attrName>
                                        </p:attrNameLst>
                                      </p:cBhvr>
                                      <p:tavLst>
                                        <p:tav tm="0">
                                          <p:val>
                                            <p:strVal val="#ppt_y"/>
                                          </p:val>
                                        </p:tav>
                                        <p:tav tm="100000">
                                          <p:val>
                                            <p:strVal val="#ppt_y"/>
                                          </p:val>
                                        </p:tav>
                                      </p:tavLst>
                                    </p:anim>
                                    <p:anim calcmode="lin" valueType="num">
                                      <p:cBhvr>
                                        <p:cTn id="31" dur="500" fill="hold"/>
                                        <p:tgtEl>
                                          <p:spTgt spid="2459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459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4596"/>
                                        </p:tgtEl>
                                      </p:cBhvr>
                                    </p:animEffect>
                                  </p:childTnLst>
                                </p:cTn>
                              </p:par>
                            </p:childTnLst>
                          </p:cTn>
                        </p:par>
                        <p:par>
                          <p:cTn id="34" fill="hold">
                            <p:stCondLst>
                              <p:cond delay="2629"/>
                            </p:stCondLst>
                            <p:childTnLst>
                              <p:par>
                                <p:cTn id="35" presetID="22" presetClass="entr" presetSubtype="8" fill="hold" grpId="0" nodeType="afterEffect">
                                  <p:stCondLst>
                                    <p:cond delay="0"/>
                                  </p:stCondLst>
                                  <p:childTnLst>
                                    <p:set>
                                      <p:cBhvr>
                                        <p:cTn id="36" dur="1" fill="hold">
                                          <p:stCondLst>
                                            <p:cond delay="0"/>
                                          </p:stCondLst>
                                        </p:cTn>
                                        <p:tgtEl>
                                          <p:spTgt spid="24581"/>
                                        </p:tgtEl>
                                        <p:attrNameLst>
                                          <p:attrName>style.visibility</p:attrName>
                                        </p:attrNameLst>
                                      </p:cBhvr>
                                      <p:to>
                                        <p:strVal val="visible"/>
                                      </p:to>
                                    </p:set>
                                    <p:animEffect transition="in" filter="wipe(left)">
                                      <p:cBhvr>
                                        <p:cTn id="37" dur="500"/>
                                        <p:tgtEl>
                                          <p:spTgt spid="2458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582"/>
                                        </p:tgtEl>
                                        <p:attrNameLst>
                                          <p:attrName>style.visibility</p:attrName>
                                        </p:attrNameLst>
                                      </p:cBhvr>
                                      <p:to>
                                        <p:strVal val="visible"/>
                                      </p:to>
                                    </p:set>
                                    <p:animEffect transition="in" filter="wipe(left)">
                                      <p:cBhvr>
                                        <p:cTn id="40" dur="500"/>
                                        <p:tgtEl>
                                          <p:spTgt spid="2458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587"/>
                                        </p:tgtEl>
                                        <p:attrNameLst>
                                          <p:attrName>style.visibility</p:attrName>
                                        </p:attrNameLst>
                                      </p:cBhvr>
                                      <p:to>
                                        <p:strVal val="visible"/>
                                      </p:to>
                                    </p:set>
                                    <p:animEffect transition="in" filter="wipe(left)">
                                      <p:cBhvr>
                                        <p:cTn id="43" dur="500"/>
                                        <p:tgtEl>
                                          <p:spTgt spid="24587"/>
                                        </p:tgtEl>
                                      </p:cBhvr>
                                    </p:animEffect>
                                  </p:childTnLst>
                                </p:cTn>
                              </p:par>
                            </p:childTnLst>
                          </p:cTn>
                        </p:par>
                        <p:par>
                          <p:cTn id="44" fill="hold">
                            <p:stCondLst>
                              <p:cond delay="3129"/>
                            </p:stCondLst>
                            <p:childTnLst>
                              <p:par>
                                <p:cTn id="45" presetID="22" presetClass="entr" presetSubtype="8" fill="hold" grpId="0" nodeType="afterEffect">
                                  <p:stCondLst>
                                    <p:cond delay="0"/>
                                  </p:stCondLst>
                                  <p:childTnLst>
                                    <p:set>
                                      <p:cBhvr>
                                        <p:cTn id="46" dur="1" fill="hold">
                                          <p:stCondLst>
                                            <p:cond delay="0"/>
                                          </p:stCondLst>
                                        </p:cTn>
                                        <p:tgtEl>
                                          <p:spTgt spid="24591"/>
                                        </p:tgtEl>
                                        <p:attrNameLst>
                                          <p:attrName>style.visibility</p:attrName>
                                        </p:attrNameLst>
                                      </p:cBhvr>
                                      <p:to>
                                        <p:strVal val="visible"/>
                                      </p:to>
                                    </p:set>
                                    <p:animEffect transition="in" filter="wipe(left)">
                                      <p:cBhvr>
                                        <p:cTn id="47" dur="500"/>
                                        <p:tgtEl>
                                          <p:spTgt spid="2459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583"/>
                                        </p:tgtEl>
                                        <p:attrNameLst>
                                          <p:attrName>style.visibility</p:attrName>
                                        </p:attrNameLst>
                                      </p:cBhvr>
                                      <p:to>
                                        <p:strVal val="visible"/>
                                      </p:to>
                                    </p:set>
                                    <p:animEffect transition="in" filter="wipe(left)">
                                      <p:cBhvr>
                                        <p:cTn id="50" dur="500"/>
                                        <p:tgtEl>
                                          <p:spTgt spid="2458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593"/>
                                        </p:tgtEl>
                                        <p:attrNameLst>
                                          <p:attrName>style.visibility</p:attrName>
                                        </p:attrNameLst>
                                      </p:cBhvr>
                                      <p:to>
                                        <p:strVal val="visible"/>
                                      </p:to>
                                    </p:set>
                                    <p:animEffect transition="in" filter="wipe(left)">
                                      <p:cBhvr>
                                        <p:cTn id="53" dur="500"/>
                                        <p:tgtEl>
                                          <p:spTgt spid="2459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585"/>
                                        </p:tgtEl>
                                        <p:attrNameLst>
                                          <p:attrName>style.visibility</p:attrName>
                                        </p:attrNameLst>
                                      </p:cBhvr>
                                      <p:to>
                                        <p:strVal val="visible"/>
                                      </p:to>
                                    </p:set>
                                    <p:animEffect transition="in" filter="wipe(left)">
                                      <p:cBhvr>
                                        <p:cTn id="56" dur="500"/>
                                        <p:tgtEl>
                                          <p:spTgt spid="2458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4595"/>
                                        </p:tgtEl>
                                        <p:attrNameLst>
                                          <p:attrName>style.visibility</p:attrName>
                                        </p:attrNameLst>
                                      </p:cBhvr>
                                      <p:to>
                                        <p:strVal val="visible"/>
                                      </p:to>
                                    </p:set>
                                    <p:animEffect transition="in" filter="wipe(left)">
                                      <p:cBhvr>
                                        <p:cTn id="59" dur="500"/>
                                        <p:tgtEl>
                                          <p:spTgt spid="2459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4588"/>
                                        </p:tgtEl>
                                        <p:attrNameLst>
                                          <p:attrName>style.visibility</p:attrName>
                                        </p:attrNameLst>
                                      </p:cBhvr>
                                      <p:to>
                                        <p:strVal val="visible"/>
                                      </p:to>
                                    </p:set>
                                    <p:animEffect transition="in" filter="wipe(left)">
                                      <p:cBhvr>
                                        <p:cTn id="62" dur="500"/>
                                        <p:tgtEl>
                                          <p:spTgt spid="24588"/>
                                        </p:tgtEl>
                                      </p:cBhvr>
                                    </p:animEffect>
                                  </p:childTnLst>
                                </p:cTn>
                              </p:par>
                            </p:childTnLst>
                          </p:cTn>
                        </p:par>
                        <p:par>
                          <p:cTn id="63" fill="hold">
                            <p:stCondLst>
                              <p:cond delay="3629"/>
                            </p:stCondLst>
                            <p:childTnLst>
                              <p:par>
                                <p:cTn id="64" presetID="47" presetClass="entr" presetSubtype="0" fill="hold" grpId="0" nodeType="afterEffect">
                                  <p:stCondLst>
                                    <p:cond delay="0"/>
                                  </p:stCondLst>
                                  <p:childTnLst>
                                    <p:set>
                                      <p:cBhvr>
                                        <p:cTn id="65" dur="1" fill="hold">
                                          <p:stCondLst>
                                            <p:cond delay="0"/>
                                          </p:stCondLst>
                                        </p:cTn>
                                        <p:tgtEl>
                                          <p:spTgt spid="24590"/>
                                        </p:tgtEl>
                                        <p:attrNameLst>
                                          <p:attrName>style.visibility</p:attrName>
                                        </p:attrNameLst>
                                      </p:cBhvr>
                                      <p:to>
                                        <p:strVal val="visible"/>
                                      </p:to>
                                    </p:set>
                                    <p:animEffect transition="in" filter="fade">
                                      <p:cBhvr>
                                        <p:cTn id="66" dur="1000"/>
                                        <p:tgtEl>
                                          <p:spTgt spid="24590"/>
                                        </p:tgtEl>
                                      </p:cBhvr>
                                    </p:animEffect>
                                    <p:anim calcmode="lin" valueType="num">
                                      <p:cBhvr>
                                        <p:cTn id="67" dur="1000" fill="hold"/>
                                        <p:tgtEl>
                                          <p:spTgt spid="24590"/>
                                        </p:tgtEl>
                                        <p:attrNameLst>
                                          <p:attrName>ppt_x</p:attrName>
                                        </p:attrNameLst>
                                      </p:cBhvr>
                                      <p:tavLst>
                                        <p:tav tm="0">
                                          <p:val>
                                            <p:strVal val="#ppt_x"/>
                                          </p:val>
                                        </p:tav>
                                        <p:tav tm="100000">
                                          <p:val>
                                            <p:strVal val="#ppt_x"/>
                                          </p:val>
                                        </p:tav>
                                      </p:tavLst>
                                    </p:anim>
                                    <p:anim calcmode="lin" valueType="num">
                                      <p:cBhvr>
                                        <p:cTn id="68" dur="1000" fill="hold"/>
                                        <p:tgtEl>
                                          <p:spTgt spid="2459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4584"/>
                                        </p:tgtEl>
                                        <p:attrNameLst>
                                          <p:attrName>style.visibility</p:attrName>
                                        </p:attrNameLst>
                                      </p:cBhvr>
                                      <p:to>
                                        <p:strVal val="visible"/>
                                      </p:to>
                                    </p:set>
                                    <p:animEffect transition="in" filter="fade">
                                      <p:cBhvr>
                                        <p:cTn id="71" dur="1000"/>
                                        <p:tgtEl>
                                          <p:spTgt spid="24584"/>
                                        </p:tgtEl>
                                      </p:cBhvr>
                                    </p:animEffect>
                                    <p:anim calcmode="lin" valueType="num">
                                      <p:cBhvr>
                                        <p:cTn id="72" dur="1000" fill="hold"/>
                                        <p:tgtEl>
                                          <p:spTgt spid="24584"/>
                                        </p:tgtEl>
                                        <p:attrNameLst>
                                          <p:attrName>ppt_x</p:attrName>
                                        </p:attrNameLst>
                                      </p:cBhvr>
                                      <p:tavLst>
                                        <p:tav tm="0">
                                          <p:val>
                                            <p:strVal val="#ppt_x"/>
                                          </p:val>
                                        </p:tav>
                                        <p:tav tm="100000">
                                          <p:val>
                                            <p:strVal val="#ppt_x"/>
                                          </p:val>
                                        </p:tav>
                                      </p:tavLst>
                                    </p:anim>
                                    <p:anim calcmode="lin" valueType="num">
                                      <p:cBhvr>
                                        <p:cTn id="73" dur="1000" fill="hold"/>
                                        <p:tgtEl>
                                          <p:spTgt spid="2458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4592"/>
                                        </p:tgtEl>
                                        <p:attrNameLst>
                                          <p:attrName>style.visibility</p:attrName>
                                        </p:attrNameLst>
                                      </p:cBhvr>
                                      <p:to>
                                        <p:strVal val="visible"/>
                                      </p:to>
                                    </p:set>
                                    <p:animEffect transition="in" filter="fade">
                                      <p:cBhvr>
                                        <p:cTn id="76" dur="1000"/>
                                        <p:tgtEl>
                                          <p:spTgt spid="24592"/>
                                        </p:tgtEl>
                                      </p:cBhvr>
                                    </p:animEffect>
                                    <p:anim calcmode="lin" valueType="num">
                                      <p:cBhvr>
                                        <p:cTn id="77" dur="1000" fill="hold"/>
                                        <p:tgtEl>
                                          <p:spTgt spid="24592"/>
                                        </p:tgtEl>
                                        <p:attrNameLst>
                                          <p:attrName>ppt_x</p:attrName>
                                        </p:attrNameLst>
                                      </p:cBhvr>
                                      <p:tavLst>
                                        <p:tav tm="0">
                                          <p:val>
                                            <p:strVal val="#ppt_x"/>
                                          </p:val>
                                        </p:tav>
                                        <p:tav tm="100000">
                                          <p:val>
                                            <p:strVal val="#ppt_x"/>
                                          </p:val>
                                        </p:tav>
                                      </p:tavLst>
                                    </p:anim>
                                    <p:anim calcmode="lin" valueType="num">
                                      <p:cBhvr>
                                        <p:cTn id="78" dur="1000" fill="hold"/>
                                        <p:tgtEl>
                                          <p:spTgt spid="2459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4586"/>
                                        </p:tgtEl>
                                        <p:attrNameLst>
                                          <p:attrName>style.visibility</p:attrName>
                                        </p:attrNameLst>
                                      </p:cBhvr>
                                      <p:to>
                                        <p:strVal val="visible"/>
                                      </p:to>
                                    </p:set>
                                    <p:animEffect transition="in" filter="fade">
                                      <p:cBhvr>
                                        <p:cTn id="81" dur="1000"/>
                                        <p:tgtEl>
                                          <p:spTgt spid="24586"/>
                                        </p:tgtEl>
                                      </p:cBhvr>
                                    </p:animEffect>
                                    <p:anim calcmode="lin" valueType="num">
                                      <p:cBhvr>
                                        <p:cTn id="82" dur="1000" fill="hold"/>
                                        <p:tgtEl>
                                          <p:spTgt spid="24586"/>
                                        </p:tgtEl>
                                        <p:attrNameLst>
                                          <p:attrName>ppt_x</p:attrName>
                                        </p:attrNameLst>
                                      </p:cBhvr>
                                      <p:tavLst>
                                        <p:tav tm="0">
                                          <p:val>
                                            <p:strVal val="#ppt_x"/>
                                          </p:val>
                                        </p:tav>
                                        <p:tav tm="100000">
                                          <p:val>
                                            <p:strVal val="#ppt_x"/>
                                          </p:val>
                                        </p:tav>
                                      </p:tavLst>
                                    </p:anim>
                                    <p:anim calcmode="lin" valueType="num">
                                      <p:cBhvr>
                                        <p:cTn id="83" dur="1000" fill="hold"/>
                                        <p:tgtEl>
                                          <p:spTgt spid="24586"/>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4594"/>
                                        </p:tgtEl>
                                        <p:attrNameLst>
                                          <p:attrName>style.visibility</p:attrName>
                                        </p:attrNameLst>
                                      </p:cBhvr>
                                      <p:to>
                                        <p:strVal val="visible"/>
                                      </p:to>
                                    </p:set>
                                    <p:animEffect transition="in" filter="fade">
                                      <p:cBhvr>
                                        <p:cTn id="86" dur="1000"/>
                                        <p:tgtEl>
                                          <p:spTgt spid="24594"/>
                                        </p:tgtEl>
                                      </p:cBhvr>
                                    </p:animEffect>
                                    <p:anim calcmode="lin" valueType="num">
                                      <p:cBhvr>
                                        <p:cTn id="87" dur="1000" fill="hold"/>
                                        <p:tgtEl>
                                          <p:spTgt spid="24594"/>
                                        </p:tgtEl>
                                        <p:attrNameLst>
                                          <p:attrName>ppt_x</p:attrName>
                                        </p:attrNameLst>
                                      </p:cBhvr>
                                      <p:tavLst>
                                        <p:tav tm="0">
                                          <p:val>
                                            <p:strVal val="#ppt_x"/>
                                          </p:val>
                                        </p:tav>
                                        <p:tav tm="100000">
                                          <p:val>
                                            <p:strVal val="#ppt_x"/>
                                          </p:val>
                                        </p:tav>
                                      </p:tavLst>
                                    </p:anim>
                                    <p:anim calcmode="lin" valueType="num">
                                      <p:cBhvr>
                                        <p:cTn id="88" dur="1000" fill="hold"/>
                                        <p:tgtEl>
                                          <p:spTgt spid="2459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24589"/>
                                        </p:tgtEl>
                                        <p:attrNameLst>
                                          <p:attrName>style.visibility</p:attrName>
                                        </p:attrNameLst>
                                      </p:cBhvr>
                                      <p:to>
                                        <p:strVal val="visible"/>
                                      </p:to>
                                    </p:set>
                                    <p:animEffect transition="in" filter="fade">
                                      <p:cBhvr>
                                        <p:cTn id="91" dur="1000"/>
                                        <p:tgtEl>
                                          <p:spTgt spid="24589"/>
                                        </p:tgtEl>
                                      </p:cBhvr>
                                    </p:animEffect>
                                    <p:anim calcmode="lin" valueType="num">
                                      <p:cBhvr>
                                        <p:cTn id="92" dur="1000" fill="hold"/>
                                        <p:tgtEl>
                                          <p:spTgt spid="24589"/>
                                        </p:tgtEl>
                                        <p:attrNameLst>
                                          <p:attrName>ppt_x</p:attrName>
                                        </p:attrNameLst>
                                      </p:cBhvr>
                                      <p:tavLst>
                                        <p:tav tm="0">
                                          <p:val>
                                            <p:strVal val="#ppt_x"/>
                                          </p:val>
                                        </p:tav>
                                        <p:tav tm="100000">
                                          <p:val>
                                            <p:strVal val="#ppt_x"/>
                                          </p:val>
                                        </p:tav>
                                      </p:tavLst>
                                    </p:anim>
                                    <p:anim calcmode="lin" valueType="num">
                                      <p:cBhvr>
                                        <p:cTn id="93" dur="1000" fill="hold"/>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animBg="1"/>
      <p:bldP spid="24580" grpId="0" animBg="1"/>
      <p:bldP spid="24581" grpId="0" animBg="1"/>
      <p:bldP spid="24582" grpId="0" animBg="1"/>
      <p:bldP spid="24583" grpId="0" animBg="1" autoUpdateAnimBg="0"/>
      <p:bldP spid="24584" grpId="0" animBg="1" autoUpdateAnimBg="0"/>
      <p:bldP spid="24585" grpId="0" animBg="1" autoUpdateAnimBg="0"/>
      <p:bldP spid="24586" grpId="0" animBg="1" autoUpdateAnimBg="0"/>
      <p:bldP spid="24587" grpId="0" animBg="1"/>
      <p:bldP spid="24588" grpId="0" animBg="1" autoUpdateAnimBg="0"/>
      <p:bldP spid="24589" grpId="0" animBg="1" autoUpdateAnimBg="0"/>
      <p:bldP spid="24590" grpId="0" autoUpdateAnimBg="0"/>
      <p:bldP spid="24591" grpId="0" autoUpdateAnimBg="0"/>
      <p:bldP spid="24592" grpId="0" autoUpdateAnimBg="0"/>
      <p:bldP spid="24593" grpId="0" autoUpdateAnimBg="0"/>
      <p:bldP spid="24594" grpId="0" autoUpdateAnimBg="0"/>
      <p:bldP spid="24595" grpId="0" autoUpdateAnimBg="0"/>
      <p:bldP spid="2459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7"/>
          <p:cNvSpPr txBox="1">
            <a:spLocks noChangeArrowheads="1"/>
          </p:cNvSpPr>
          <p:nvPr/>
        </p:nvSpPr>
        <p:spPr bwMode="auto">
          <a:xfrm>
            <a:off x="1012825" y="176213"/>
            <a:ext cx="319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3.3 </a:t>
            </a:r>
            <a:r>
              <a:rPr lang="zh-CN" altLang="en-US" sz="3000" b="1">
                <a:latin typeface="微软雅黑" panose="020B0503020204020204" pitchFamily="34" charset="-122"/>
              </a:rPr>
              <a:t>案例对比分析</a:t>
            </a:r>
          </a:p>
        </p:txBody>
      </p:sp>
      <p:sp>
        <p:nvSpPr>
          <p:cNvPr id="25603"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5604" name="直接连接符 4"/>
          <p:cNvCxnSpPr>
            <a:cxnSpLocks noChangeShapeType="1"/>
          </p:cNvCxnSpPr>
          <p:nvPr/>
        </p:nvCxnSpPr>
        <p:spPr bwMode="auto">
          <a:xfrm>
            <a:off x="5810250" y="1419225"/>
            <a:ext cx="0" cy="19446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05" name="直接连接符 5"/>
          <p:cNvCxnSpPr>
            <a:cxnSpLocks noChangeShapeType="1"/>
          </p:cNvCxnSpPr>
          <p:nvPr/>
        </p:nvCxnSpPr>
        <p:spPr bwMode="auto">
          <a:xfrm>
            <a:off x="5810250" y="4225925"/>
            <a:ext cx="0" cy="19446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6" name="椭圆 6"/>
          <p:cNvSpPr>
            <a:spLocks noChangeArrowheads="1"/>
          </p:cNvSpPr>
          <p:nvPr/>
        </p:nvSpPr>
        <p:spPr bwMode="auto">
          <a:xfrm>
            <a:off x="5314950" y="3235325"/>
            <a:ext cx="990600" cy="990600"/>
          </a:xfrm>
          <a:prstGeom prst="ellipse">
            <a:avLst/>
          </a:prstGeom>
          <a:solidFill>
            <a:srgbClr val="006BBC"/>
          </a:solidFill>
          <a:ln w="9525">
            <a:solidFill>
              <a:srgbClr val="F8F8F8"/>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25607" name="TextBox 7"/>
          <p:cNvSpPr txBox="1">
            <a:spLocks noChangeArrowheads="1"/>
          </p:cNvSpPr>
          <p:nvPr/>
        </p:nvSpPr>
        <p:spPr bwMode="auto">
          <a:xfrm>
            <a:off x="3743325" y="19240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latin typeface="微软雅黑" panose="020B0503020204020204" pitchFamily="34" charset="-122"/>
              </a:rPr>
              <a:t>某某案例</a:t>
            </a:r>
          </a:p>
        </p:txBody>
      </p:sp>
      <p:sp>
        <p:nvSpPr>
          <p:cNvPr id="25608" name="TextBox 8"/>
          <p:cNvSpPr txBox="1">
            <a:spLocks noChangeArrowheads="1"/>
          </p:cNvSpPr>
          <p:nvPr/>
        </p:nvSpPr>
        <p:spPr bwMode="auto">
          <a:xfrm>
            <a:off x="6678613" y="1924050"/>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微软雅黑" panose="020B0503020204020204" pitchFamily="34" charset="-122"/>
              </a:rPr>
              <a:t>某某案例</a:t>
            </a:r>
          </a:p>
        </p:txBody>
      </p:sp>
      <p:sp>
        <p:nvSpPr>
          <p:cNvPr id="25609" name="TextBox 9"/>
          <p:cNvSpPr txBox="1">
            <a:spLocks noChangeArrowheads="1"/>
          </p:cNvSpPr>
          <p:nvPr/>
        </p:nvSpPr>
        <p:spPr bwMode="auto">
          <a:xfrm>
            <a:off x="1309688" y="2390775"/>
            <a:ext cx="370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这里输入简要文字说明这里输入简要文字说明这里输入简要文字说明</a:t>
            </a:r>
          </a:p>
          <a:p>
            <a:pPr eaLnBrk="1" hangingPunct="1">
              <a:spcBef>
                <a:spcPct val="0"/>
              </a:spcBef>
              <a:buFontTx/>
              <a:buNone/>
            </a:pPr>
            <a:r>
              <a:rPr lang="zh-CN" altLang="en-US" sz="1800">
                <a:latin typeface="微软雅黑" panose="020B0503020204020204" pitchFamily="34" charset="-122"/>
              </a:rPr>
              <a:t>这里输入简要文字说明</a:t>
            </a:r>
          </a:p>
        </p:txBody>
      </p:sp>
      <p:sp>
        <p:nvSpPr>
          <p:cNvPr id="25610" name="TextBox 10"/>
          <p:cNvSpPr txBox="1">
            <a:spLocks noChangeArrowheads="1"/>
          </p:cNvSpPr>
          <p:nvPr/>
        </p:nvSpPr>
        <p:spPr bwMode="auto">
          <a:xfrm>
            <a:off x="6678613" y="2390775"/>
            <a:ext cx="4202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这里输入简要文字说明这里输入简要文字说明这里输入简要文字说明</a:t>
            </a:r>
          </a:p>
          <a:p>
            <a:pPr eaLnBrk="1" hangingPunct="1">
              <a:spcBef>
                <a:spcPct val="0"/>
              </a:spcBef>
              <a:buFontTx/>
              <a:buNone/>
            </a:pPr>
            <a:r>
              <a:rPr lang="zh-CN" altLang="en-US" sz="1800">
                <a:latin typeface="微软雅黑" panose="020B0503020204020204" pitchFamily="34" charset="-122"/>
              </a:rPr>
              <a:t>这里输入简要文字说明</a:t>
            </a:r>
          </a:p>
        </p:txBody>
      </p:sp>
      <p:sp>
        <p:nvSpPr>
          <p:cNvPr id="25611" name="矩形 11"/>
          <p:cNvSpPr>
            <a:spLocks noChangeArrowheads="1"/>
          </p:cNvSpPr>
          <p:nvPr/>
        </p:nvSpPr>
        <p:spPr bwMode="auto">
          <a:xfrm>
            <a:off x="2716213" y="3730625"/>
            <a:ext cx="2149475" cy="352425"/>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accent2"/>
                </a:solidFill>
                <a:latin typeface="微软雅黑" panose="020B0503020204020204" pitchFamily="34" charset="-122"/>
              </a:rPr>
              <a:t>您的文字：</a:t>
            </a:r>
            <a:r>
              <a:rPr lang="en-US" altLang="zh-CN" sz="1800">
                <a:solidFill>
                  <a:schemeClr val="accent2"/>
                </a:solidFill>
                <a:latin typeface="微软雅黑" panose="020B0503020204020204" pitchFamily="34" charset="-122"/>
              </a:rPr>
              <a:t>56%</a:t>
            </a:r>
            <a:endParaRPr lang="zh-CN" altLang="en-US" sz="1800">
              <a:solidFill>
                <a:schemeClr val="accent2"/>
              </a:solidFill>
              <a:latin typeface="微软雅黑" panose="020B0503020204020204" pitchFamily="34" charset="-122"/>
            </a:endParaRPr>
          </a:p>
        </p:txBody>
      </p:sp>
      <p:sp>
        <p:nvSpPr>
          <p:cNvPr id="25612" name="矩形 13"/>
          <p:cNvSpPr>
            <a:spLocks noChangeArrowheads="1"/>
          </p:cNvSpPr>
          <p:nvPr/>
        </p:nvSpPr>
        <p:spPr bwMode="auto">
          <a:xfrm>
            <a:off x="1846263" y="4175125"/>
            <a:ext cx="3019425"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accent2"/>
                </a:solidFill>
                <a:latin typeface="微软雅黑" panose="020B0503020204020204" pitchFamily="34" charset="-122"/>
              </a:rPr>
              <a:t>指标一：</a:t>
            </a:r>
            <a:r>
              <a:rPr lang="en-US" altLang="zh-CN" sz="1800">
                <a:solidFill>
                  <a:schemeClr val="accent2"/>
                </a:solidFill>
                <a:latin typeface="微软雅黑" panose="020B0503020204020204" pitchFamily="34" charset="-122"/>
              </a:rPr>
              <a:t>790.2</a:t>
            </a:r>
            <a:r>
              <a:rPr lang="zh-CN" altLang="en-US" sz="1800">
                <a:solidFill>
                  <a:schemeClr val="accent2"/>
                </a:solidFill>
                <a:latin typeface="微软雅黑" panose="020B0503020204020204" pitchFamily="34" charset="-122"/>
              </a:rPr>
              <a:t>万</a:t>
            </a:r>
          </a:p>
        </p:txBody>
      </p:sp>
      <p:sp>
        <p:nvSpPr>
          <p:cNvPr id="25613" name="矩形 14"/>
          <p:cNvSpPr>
            <a:spLocks noChangeArrowheads="1"/>
          </p:cNvSpPr>
          <p:nvPr/>
        </p:nvSpPr>
        <p:spPr bwMode="auto">
          <a:xfrm>
            <a:off x="2278063" y="4670425"/>
            <a:ext cx="2587625"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accent2"/>
                </a:solidFill>
                <a:latin typeface="微软雅黑" panose="020B0503020204020204" pitchFamily="34" charset="-122"/>
              </a:rPr>
              <a:t>指标二：</a:t>
            </a:r>
            <a:r>
              <a:rPr lang="en-US" altLang="zh-CN" sz="1800">
                <a:solidFill>
                  <a:schemeClr val="accent2"/>
                </a:solidFill>
                <a:latin typeface="微软雅黑" panose="020B0503020204020204" pitchFamily="34" charset="-122"/>
              </a:rPr>
              <a:t>640</a:t>
            </a:r>
            <a:r>
              <a:rPr lang="zh-CN" altLang="en-US" sz="1800">
                <a:solidFill>
                  <a:schemeClr val="accent2"/>
                </a:solidFill>
                <a:latin typeface="微软雅黑" panose="020B0503020204020204" pitchFamily="34" charset="-122"/>
              </a:rPr>
              <a:t>万</a:t>
            </a:r>
          </a:p>
        </p:txBody>
      </p:sp>
      <p:sp>
        <p:nvSpPr>
          <p:cNvPr id="25614" name="矩形 15"/>
          <p:cNvSpPr>
            <a:spLocks noChangeArrowheads="1"/>
          </p:cNvSpPr>
          <p:nvPr/>
        </p:nvSpPr>
        <p:spPr bwMode="auto">
          <a:xfrm>
            <a:off x="2781300" y="5164138"/>
            <a:ext cx="2084388"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accent2"/>
                </a:solidFill>
                <a:latin typeface="微软雅黑" panose="020B0503020204020204" pitchFamily="34" charset="-122"/>
              </a:rPr>
              <a:t>您的文字</a:t>
            </a:r>
          </a:p>
        </p:txBody>
      </p:sp>
      <p:sp>
        <p:nvSpPr>
          <p:cNvPr id="25615" name="矩形 16"/>
          <p:cNvSpPr>
            <a:spLocks noChangeArrowheads="1"/>
          </p:cNvSpPr>
          <p:nvPr/>
        </p:nvSpPr>
        <p:spPr bwMode="auto">
          <a:xfrm>
            <a:off x="6818313" y="3730625"/>
            <a:ext cx="2336800" cy="352425"/>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您的文字：</a:t>
            </a:r>
            <a:r>
              <a:rPr lang="en-US" altLang="zh-CN" sz="1800">
                <a:solidFill>
                  <a:schemeClr val="accent2"/>
                </a:solidFill>
                <a:latin typeface="微软雅黑" panose="020B0503020204020204" pitchFamily="34" charset="-122"/>
              </a:rPr>
              <a:t>61%</a:t>
            </a:r>
            <a:endParaRPr lang="zh-CN" altLang="en-US" sz="1800">
              <a:solidFill>
                <a:schemeClr val="accent2"/>
              </a:solidFill>
              <a:latin typeface="微软雅黑" panose="020B0503020204020204" pitchFamily="34" charset="-122"/>
            </a:endParaRPr>
          </a:p>
          <a:p>
            <a:pPr eaLnBrk="1" hangingPunct="1">
              <a:spcBef>
                <a:spcPct val="0"/>
              </a:spcBef>
              <a:buFontTx/>
              <a:buNone/>
            </a:pPr>
            <a:endParaRPr lang="zh-CN" altLang="en-US" sz="1800">
              <a:solidFill>
                <a:schemeClr val="accent2"/>
              </a:solidFill>
              <a:latin typeface="微软雅黑" panose="020B0503020204020204" pitchFamily="34" charset="-122"/>
            </a:endParaRPr>
          </a:p>
        </p:txBody>
      </p:sp>
      <p:sp>
        <p:nvSpPr>
          <p:cNvPr id="25616" name="矩形 17"/>
          <p:cNvSpPr>
            <a:spLocks noChangeArrowheads="1"/>
          </p:cNvSpPr>
          <p:nvPr/>
        </p:nvSpPr>
        <p:spPr bwMode="auto">
          <a:xfrm>
            <a:off x="6831013" y="4175125"/>
            <a:ext cx="3486150"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指标一：</a:t>
            </a:r>
            <a:r>
              <a:rPr lang="en-US" altLang="zh-CN" sz="1800">
                <a:solidFill>
                  <a:schemeClr val="accent2"/>
                </a:solidFill>
                <a:latin typeface="微软雅黑" panose="020B0503020204020204" pitchFamily="34" charset="-122"/>
              </a:rPr>
              <a:t>845.2</a:t>
            </a:r>
            <a:r>
              <a:rPr lang="zh-CN" altLang="en-US" sz="1800">
                <a:solidFill>
                  <a:schemeClr val="accent2"/>
                </a:solidFill>
                <a:latin typeface="微软雅黑" panose="020B0503020204020204" pitchFamily="34" charset="-122"/>
              </a:rPr>
              <a:t>万</a:t>
            </a:r>
          </a:p>
          <a:p>
            <a:pPr eaLnBrk="1" hangingPunct="1">
              <a:spcBef>
                <a:spcPct val="0"/>
              </a:spcBef>
              <a:buFontTx/>
              <a:buNone/>
            </a:pPr>
            <a:endParaRPr lang="zh-CN" altLang="en-US" sz="1800">
              <a:solidFill>
                <a:schemeClr val="accent2"/>
              </a:solidFill>
              <a:latin typeface="微软雅黑" panose="020B0503020204020204" pitchFamily="34" charset="-122"/>
            </a:endParaRPr>
          </a:p>
        </p:txBody>
      </p:sp>
      <p:sp>
        <p:nvSpPr>
          <p:cNvPr id="25617" name="矩形 18"/>
          <p:cNvSpPr>
            <a:spLocks noChangeArrowheads="1"/>
          </p:cNvSpPr>
          <p:nvPr/>
        </p:nvSpPr>
        <p:spPr bwMode="auto">
          <a:xfrm>
            <a:off x="6831013" y="4670425"/>
            <a:ext cx="1820862"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指标二：</a:t>
            </a:r>
            <a:r>
              <a:rPr lang="en-US" altLang="zh-CN" sz="1800">
                <a:solidFill>
                  <a:schemeClr val="accent2"/>
                </a:solidFill>
                <a:latin typeface="微软雅黑" panose="020B0503020204020204" pitchFamily="34" charset="-122"/>
              </a:rPr>
              <a:t>582</a:t>
            </a:r>
            <a:r>
              <a:rPr lang="zh-CN" altLang="en-US" sz="1800">
                <a:solidFill>
                  <a:schemeClr val="accent2"/>
                </a:solidFill>
                <a:latin typeface="微软雅黑" panose="020B0503020204020204" pitchFamily="34" charset="-122"/>
              </a:rPr>
              <a:t>万</a:t>
            </a:r>
          </a:p>
          <a:p>
            <a:pPr eaLnBrk="1" hangingPunct="1">
              <a:spcBef>
                <a:spcPct val="0"/>
              </a:spcBef>
              <a:buFontTx/>
              <a:buNone/>
            </a:pPr>
            <a:endParaRPr lang="zh-CN" altLang="en-US" sz="1800">
              <a:solidFill>
                <a:schemeClr val="accent2"/>
              </a:solidFill>
              <a:latin typeface="微软雅黑" panose="020B0503020204020204" pitchFamily="34" charset="-122"/>
            </a:endParaRPr>
          </a:p>
        </p:txBody>
      </p:sp>
      <p:sp>
        <p:nvSpPr>
          <p:cNvPr id="25618" name="矩形 19"/>
          <p:cNvSpPr>
            <a:spLocks noChangeArrowheads="1"/>
          </p:cNvSpPr>
          <p:nvPr/>
        </p:nvSpPr>
        <p:spPr bwMode="auto">
          <a:xfrm>
            <a:off x="6818313" y="5164138"/>
            <a:ext cx="2481262" cy="3524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您的文字</a:t>
            </a:r>
          </a:p>
        </p:txBody>
      </p:sp>
      <p:sp>
        <p:nvSpPr>
          <p:cNvPr id="25619" name="TextBox 20"/>
          <p:cNvSpPr txBox="1">
            <a:spLocks noChangeArrowheads="1"/>
          </p:cNvSpPr>
          <p:nvPr/>
        </p:nvSpPr>
        <p:spPr bwMode="auto">
          <a:xfrm>
            <a:off x="5400675" y="3384550"/>
            <a:ext cx="86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a:solidFill>
                  <a:schemeClr val="accent2"/>
                </a:solidFill>
                <a:ea typeface="宋体" panose="02010600030101010101" pitchFamily="2" charset="-122"/>
              </a:rPr>
              <a:t>VS</a:t>
            </a:r>
            <a:endParaRPr lang="zh-CN" altLang="en-US" sz="4000">
              <a:solidFill>
                <a:schemeClr val="accent2"/>
              </a:solidFill>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300" fill="hold"/>
                                        <p:tgtEl>
                                          <p:spTgt spid="25603"/>
                                        </p:tgtEl>
                                        <p:attrNameLst>
                                          <p:attrName>ppt_w</p:attrName>
                                        </p:attrNameLst>
                                      </p:cBhvr>
                                      <p:tavLst>
                                        <p:tav tm="0">
                                          <p:val>
                                            <p:fltVal val="0"/>
                                          </p:val>
                                        </p:tav>
                                        <p:tav tm="100000">
                                          <p:val>
                                            <p:strVal val="#ppt_w"/>
                                          </p:val>
                                        </p:tav>
                                      </p:tavLst>
                                    </p:anim>
                                    <p:anim calcmode="lin" valueType="num">
                                      <p:cBhvr>
                                        <p:cTn id="8" dur="300" fill="hold"/>
                                        <p:tgtEl>
                                          <p:spTgt spid="25603"/>
                                        </p:tgtEl>
                                        <p:attrNameLst>
                                          <p:attrName>ppt_h</p:attrName>
                                        </p:attrNameLst>
                                      </p:cBhvr>
                                      <p:tavLst>
                                        <p:tav tm="0">
                                          <p:val>
                                            <p:fltVal val="0"/>
                                          </p:val>
                                        </p:tav>
                                        <p:tav tm="100000">
                                          <p:val>
                                            <p:strVal val="#ppt_h"/>
                                          </p:val>
                                        </p:tav>
                                      </p:tavLst>
                                    </p:anim>
                                    <p:anim calcmode="lin" valueType="num">
                                      <p:cBhvr>
                                        <p:cTn id="9" dur="300" fill="hold"/>
                                        <p:tgtEl>
                                          <p:spTgt spid="25603"/>
                                        </p:tgtEl>
                                        <p:attrNameLst>
                                          <p:attrName>style.rotation</p:attrName>
                                        </p:attrNameLst>
                                      </p:cBhvr>
                                      <p:tavLst>
                                        <p:tav tm="0">
                                          <p:val>
                                            <p:fltVal val="90"/>
                                          </p:val>
                                        </p:tav>
                                        <p:tav tm="100000">
                                          <p:val>
                                            <p:fltVal val="0"/>
                                          </p:val>
                                        </p:tav>
                                      </p:tavLst>
                                    </p:anim>
                                    <p:animEffect transition="in" filter="fade">
                                      <p:cBhvr>
                                        <p:cTn id="10" dur="300"/>
                                        <p:tgtEl>
                                          <p:spTgt spid="2560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5602"/>
                                        </p:tgtEl>
                                        <p:attrNameLst>
                                          <p:attrName>style.visibility</p:attrName>
                                        </p:attrNameLst>
                                      </p:cBhvr>
                                      <p:to>
                                        <p:strVal val="visible"/>
                                      </p:to>
                                    </p:set>
                                    <p:anim calcmode="lin" valueType="num">
                                      <p:cBhvr>
                                        <p:cTn id="14" dur="4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5602"/>
                                        </p:tgtEl>
                                        <p:attrNameLst>
                                          <p:attrName>ppt_y</p:attrName>
                                        </p:attrNameLst>
                                      </p:cBhvr>
                                      <p:tavLst>
                                        <p:tav tm="0">
                                          <p:val>
                                            <p:strVal val="#ppt_y"/>
                                          </p:val>
                                        </p:tav>
                                        <p:tav tm="100000">
                                          <p:val>
                                            <p:strVal val="#ppt_y"/>
                                          </p:val>
                                        </p:tav>
                                      </p:tavLst>
                                    </p:anim>
                                    <p:anim calcmode="lin" valueType="num">
                                      <p:cBhvr>
                                        <p:cTn id="16" dur="4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5602"/>
                                        </p:tgtEl>
                                      </p:cBhvr>
                                    </p:animEffect>
                                  </p:childTnLst>
                                </p:cTn>
                              </p:par>
                            </p:childTnLst>
                          </p:cTn>
                        </p:par>
                        <p:par>
                          <p:cTn id="19" fill="hold">
                            <p:stCondLst>
                              <p:cond delay="1059"/>
                            </p:stCondLst>
                            <p:childTnLst>
                              <p:par>
                                <p:cTn id="20" presetID="22" presetClass="entr" presetSubtype="1" fill="hold" nodeType="after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wipe(up)">
                                      <p:cBhvr>
                                        <p:cTn id="22" dur="500"/>
                                        <p:tgtEl>
                                          <p:spTgt spid="25604"/>
                                        </p:tgtEl>
                                      </p:cBhvr>
                                    </p:animEffect>
                                  </p:childTnLst>
                                </p:cTn>
                              </p:par>
                              <p:par>
                                <p:cTn id="23" presetID="22" presetClass="entr" presetSubtype="4" fill="hold" nodeType="withEffect">
                                  <p:stCondLst>
                                    <p:cond delay="0"/>
                                  </p:stCondLst>
                                  <p:childTnLst>
                                    <p:set>
                                      <p:cBhvr>
                                        <p:cTn id="24" dur="1" fill="hold">
                                          <p:stCondLst>
                                            <p:cond delay="0"/>
                                          </p:stCondLst>
                                        </p:cTn>
                                        <p:tgtEl>
                                          <p:spTgt spid="25605"/>
                                        </p:tgtEl>
                                        <p:attrNameLst>
                                          <p:attrName>style.visibility</p:attrName>
                                        </p:attrNameLst>
                                      </p:cBhvr>
                                      <p:to>
                                        <p:strVal val="visible"/>
                                      </p:to>
                                    </p:set>
                                    <p:animEffect transition="in" filter="wipe(down)">
                                      <p:cBhvr>
                                        <p:cTn id="25" dur="500"/>
                                        <p:tgtEl>
                                          <p:spTgt spid="25605"/>
                                        </p:tgtEl>
                                      </p:cBhvr>
                                    </p:animEffect>
                                  </p:childTnLst>
                                </p:cTn>
                              </p:par>
                            </p:childTnLst>
                          </p:cTn>
                        </p:par>
                        <p:par>
                          <p:cTn id="26" fill="hold">
                            <p:stCondLst>
                              <p:cond delay="1559"/>
                            </p:stCondLst>
                            <p:childTnLst>
                              <p:par>
                                <p:cTn id="27" presetID="10" presetClass="entr" presetSubtype="0" fill="hold" grpId="0" nodeType="afterEffect">
                                  <p:stCondLst>
                                    <p:cond delay="0"/>
                                  </p:stCondLst>
                                  <p:childTnLst>
                                    <p:set>
                                      <p:cBhvr>
                                        <p:cTn id="28" dur="1" fill="hold">
                                          <p:stCondLst>
                                            <p:cond delay="0"/>
                                          </p:stCondLst>
                                        </p:cTn>
                                        <p:tgtEl>
                                          <p:spTgt spid="25606"/>
                                        </p:tgtEl>
                                        <p:attrNameLst>
                                          <p:attrName>style.visibility</p:attrName>
                                        </p:attrNameLst>
                                      </p:cBhvr>
                                      <p:to>
                                        <p:strVal val="visible"/>
                                      </p:to>
                                    </p:set>
                                    <p:anim calcmode="lin" valueType="num">
                                      <p:cBhvr>
                                        <p:cTn id="29" dur="500" fill="hold"/>
                                        <p:tgtEl>
                                          <p:spTgt spid="25606"/>
                                        </p:tgtEl>
                                        <p:attrNameLst>
                                          <p:attrName>ppt_w</p:attrName>
                                        </p:attrNameLst>
                                      </p:cBhvr>
                                      <p:tavLst>
                                        <p:tav tm="0">
                                          <p:val>
                                            <p:fltVal val="0"/>
                                          </p:val>
                                        </p:tav>
                                        <p:tav tm="100000">
                                          <p:val>
                                            <p:strVal val="#ppt_w"/>
                                          </p:val>
                                        </p:tav>
                                      </p:tavLst>
                                    </p:anim>
                                    <p:anim calcmode="lin" valueType="num">
                                      <p:cBhvr>
                                        <p:cTn id="30" dur="500" fill="hold"/>
                                        <p:tgtEl>
                                          <p:spTgt spid="25606"/>
                                        </p:tgtEl>
                                        <p:attrNameLst>
                                          <p:attrName>ppt_h</p:attrName>
                                        </p:attrNameLst>
                                      </p:cBhvr>
                                      <p:tavLst>
                                        <p:tav tm="0">
                                          <p:val>
                                            <p:fltVal val="0"/>
                                          </p:val>
                                        </p:tav>
                                        <p:tav tm="100000">
                                          <p:val>
                                            <p:strVal val="#ppt_h"/>
                                          </p:val>
                                        </p:tav>
                                      </p:tavLst>
                                    </p:anim>
                                    <p:animEffect transition="in" filter="fade">
                                      <p:cBhvr>
                                        <p:cTn id="31" dur="500"/>
                                        <p:tgtEl>
                                          <p:spTgt spid="256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619"/>
                                        </p:tgtEl>
                                        <p:attrNameLst>
                                          <p:attrName>style.visibility</p:attrName>
                                        </p:attrNameLst>
                                      </p:cBhvr>
                                      <p:to>
                                        <p:strVal val="visible"/>
                                      </p:to>
                                    </p:set>
                                    <p:anim calcmode="lin" valueType="num">
                                      <p:cBhvr>
                                        <p:cTn id="34" dur="500" fill="hold"/>
                                        <p:tgtEl>
                                          <p:spTgt spid="25619"/>
                                        </p:tgtEl>
                                        <p:attrNameLst>
                                          <p:attrName>ppt_w</p:attrName>
                                        </p:attrNameLst>
                                      </p:cBhvr>
                                      <p:tavLst>
                                        <p:tav tm="0">
                                          <p:val>
                                            <p:fltVal val="0"/>
                                          </p:val>
                                        </p:tav>
                                        <p:tav tm="100000">
                                          <p:val>
                                            <p:strVal val="#ppt_w"/>
                                          </p:val>
                                        </p:tav>
                                      </p:tavLst>
                                    </p:anim>
                                    <p:anim calcmode="lin" valueType="num">
                                      <p:cBhvr>
                                        <p:cTn id="35" dur="500" fill="hold"/>
                                        <p:tgtEl>
                                          <p:spTgt spid="25619"/>
                                        </p:tgtEl>
                                        <p:attrNameLst>
                                          <p:attrName>ppt_h</p:attrName>
                                        </p:attrNameLst>
                                      </p:cBhvr>
                                      <p:tavLst>
                                        <p:tav tm="0">
                                          <p:val>
                                            <p:fltVal val="0"/>
                                          </p:val>
                                        </p:tav>
                                        <p:tav tm="100000">
                                          <p:val>
                                            <p:strVal val="#ppt_h"/>
                                          </p:val>
                                        </p:tav>
                                      </p:tavLst>
                                    </p:anim>
                                    <p:animEffect transition="in" filter="fade">
                                      <p:cBhvr>
                                        <p:cTn id="36" dur="500"/>
                                        <p:tgtEl>
                                          <p:spTgt spid="25619"/>
                                        </p:tgtEl>
                                      </p:cBhvr>
                                    </p:animEffect>
                                  </p:childTnLst>
                                </p:cTn>
                              </p:par>
                            </p:childTnLst>
                          </p:cTn>
                        </p:par>
                        <p:par>
                          <p:cTn id="37" fill="hold">
                            <p:stCondLst>
                              <p:cond delay="2059"/>
                            </p:stCondLst>
                            <p:childTnLst>
                              <p:par>
                                <p:cTn id="38" presetID="2" presetClass="entr" presetSubtype="4" fill="hold" grpId="0" nodeType="afterEffect">
                                  <p:stCondLst>
                                    <p:cond delay="0"/>
                                  </p:stCondLst>
                                  <p:childTnLst>
                                    <p:set>
                                      <p:cBhvr>
                                        <p:cTn id="39" dur="1" fill="hold">
                                          <p:stCondLst>
                                            <p:cond delay="0"/>
                                          </p:stCondLst>
                                        </p:cTn>
                                        <p:tgtEl>
                                          <p:spTgt spid="25607"/>
                                        </p:tgtEl>
                                        <p:attrNameLst>
                                          <p:attrName>style.visibility</p:attrName>
                                        </p:attrNameLst>
                                      </p:cBhvr>
                                      <p:to>
                                        <p:strVal val="visible"/>
                                      </p:to>
                                    </p:set>
                                    <p:anim calcmode="lin" valueType="num">
                                      <p:cBhvr additive="base">
                                        <p:cTn id="40" dur="500" fill="hold"/>
                                        <p:tgtEl>
                                          <p:spTgt spid="25607"/>
                                        </p:tgtEl>
                                        <p:attrNameLst>
                                          <p:attrName>ppt_x</p:attrName>
                                        </p:attrNameLst>
                                      </p:cBhvr>
                                      <p:tavLst>
                                        <p:tav tm="0">
                                          <p:val>
                                            <p:strVal val="#ppt_x"/>
                                          </p:val>
                                        </p:tav>
                                        <p:tav tm="100000">
                                          <p:val>
                                            <p:strVal val="#ppt_x"/>
                                          </p:val>
                                        </p:tav>
                                      </p:tavLst>
                                    </p:anim>
                                    <p:anim calcmode="lin" valueType="num">
                                      <p:cBhvr additive="base">
                                        <p:cTn id="41" dur="500" fill="hold"/>
                                        <p:tgtEl>
                                          <p:spTgt spid="2560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608"/>
                                        </p:tgtEl>
                                        <p:attrNameLst>
                                          <p:attrName>style.visibility</p:attrName>
                                        </p:attrNameLst>
                                      </p:cBhvr>
                                      <p:to>
                                        <p:strVal val="visible"/>
                                      </p:to>
                                    </p:set>
                                    <p:anim calcmode="lin" valueType="num">
                                      <p:cBhvr additive="base">
                                        <p:cTn id="44" dur="500" fill="hold"/>
                                        <p:tgtEl>
                                          <p:spTgt spid="25608"/>
                                        </p:tgtEl>
                                        <p:attrNameLst>
                                          <p:attrName>ppt_x</p:attrName>
                                        </p:attrNameLst>
                                      </p:cBhvr>
                                      <p:tavLst>
                                        <p:tav tm="0">
                                          <p:val>
                                            <p:strVal val="#ppt_x"/>
                                          </p:val>
                                        </p:tav>
                                        <p:tav tm="100000">
                                          <p:val>
                                            <p:strVal val="#ppt_x"/>
                                          </p:val>
                                        </p:tav>
                                      </p:tavLst>
                                    </p:anim>
                                    <p:anim calcmode="lin" valueType="num">
                                      <p:cBhvr additive="base">
                                        <p:cTn id="45" dur="500" fill="hold"/>
                                        <p:tgtEl>
                                          <p:spTgt spid="25608"/>
                                        </p:tgtEl>
                                        <p:attrNameLst>
                                          <p:attrName>ppt_y</p:attrName>
                                        </p:attrNameLst>
                                      </p:cBhvr>
                                      <p:tavLst>
                                        <p:tav tm="0">
                                          <p:val>
                                            <p:strVal val="1+#ppt_h/2"/>
                                          </p:val>
                                        </p:tav>
                                        <p:tav tm="100000">
                                          <p:val>
                                            <p:strVal val="#ppt_y"/>
                                          </p:val>
                                        </p:tav>
                                      </p:tavLst>
                                    </p:anim>
                                  </p:childTnLst>
                                </p:cTn>
                              </p:par>
                            </p:childTnLst>
                          </p:cTn>
                        </p:par>
                        <p:par>
                          <p:cTn id="46" fill="hold">
                            <p:stCondLst>
                              <p:cond delay="2559"/>
                            </p:stCondLst>
                            <p:childTnLst>
                              <p:par>
                                <p:cTn id="47" presetID="22" presetClass="entr" presetSubtype="1" fill="hold" grpId="0" nodeType="afterEffect">
                                  <p:stCondLst>
                                    <p:cond delay="0"/>
                                  </p:stCondLst>
                                  <p:childTnLst>
                                    <p:set>
                                      <p:cBhvr>
                                        <p:cTn id="48" dur="1" fill="hold">
                                          <p:stCondLst>
                                            <p:cond delay="0"/>
                                          </p:stCondLst>
                                        </p:cTn>
                                        <p:tgtEl>
                                          <p:spTgt spid="25609"/>
                                        </p:tgtEl>
                                        <p:attrNameLst>
                                          <p:attrName>style.visibility</p:attrName>
                                        </p:attrNameLst>
                                      </p:cBhvr>
                                      <p:to>
                                        <p:strVal val="visible"/>
                                      </p:to>
                                    </p:set>
                                    <p:animEffect transition="in" filter="wipe(up)">
                                      <p:cBhvr>
                                        <p:cTn id="49" dur="500"/>
                                        <p:tgtEl>
                                          <p:spTgt spid="2560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5610"/>
                                        </p:tgtEl>
                                        <p:attrNameLst>
                                          <p:attrName>style.visibility</p:attrName>
                                        </p:attrNameLst>
                                      </p:cBhvr>
                                      <p:to>
                                        <p:strVal val="visible"/>
                                      </p:to>
                                    </p:set>
                                    <p:animEffect transition="in" filter="wipe(up)">
                                      <p:cBhvr>
                                        <p:cTn id="52" dur="500"/>
                                        <p:tgtEl>
                                          <p:spTgt spid="25610"/>
                                        </p:tgtEl>
                                      </p:cBhvr>
                                    </p:animEffect>
                                  </p:childTnLst>
                                </p:cTn>
                              </p:par>
                            </p:childTnLst>
                          </p:cTn>
                        </p:par>
                        <p:par>
                          <p:cTn id="53" fill="hold">
                            <p:stCondLst>
                              <p:cond delay="3059"/>
                            </p:stCondLst>
                            <p:childTnLst>
                              <p:par>
                                <p:cTn id="54" presetID="22" presetClass="entr" presetSubtype="2" fill="hold" grpId="0" nodeType="afterEffect">
                                  <p:stCondLst>
                                    <p:cond delay="0"/>
                                  </p:stCondLst>
                                  <p:childTnLst>
                                    <p:set>
                                      <p:cBhvr>
                                        <p:cTn id="55" dur="1" fill="hold">
                                          <p:stCondLst>
                                            <p:cond delay="0"/>
                                          </p:stCondLst>
                                        </p:cTn>
                                        <p:tgtEl>
                                          <p:spTgt spid="25611"/>
                                        </p:tgtEl>
                                        <p:attrNameLst>
                                          <p:attrName>style.visibility</p:attrName>
                                        </p:attrNameLst>
                                      </p:cBhvr>
                                      <p:to>
                                        <p:strVal val="visible"/>
                                      </p:to>
                                    </p:set>
                                    <p:animEffect transition="in" filter="wipe(right)">
                                      <p:cBhvr>
                                        <p:cTn id="56" dur="500"/>
                                        <p:tgtEl>
                                          <p:spTgt spid="256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615"/>
                                        </p:tgtEl>
                                        <p:attrNameLst>
                                          <p:attrName>style.visibility</p:attrName>
                                        </p:attrNameLst>
                                      </p:cBhvr>
                                      <p:to>
                                        <p:strVal val="visible"/>
                                      </p:to>
                                    </p:set>
                                    <p:animEffect transition="in" filter="wipe(left)">
                                      <p:cBhvr>
                                        <p:cTn id="59" dur="500"/>
                                        <p:tgtEl>
                                          <p:spTgt spid="25615"/>
                                        </p:tgtEl>
                                      </p:cBhvr>
                                    </p:animEffect>
                                  </p:childTnLst>
                                </p:cTn>
                              </p:par>
                            </p:childTnLst>
                          </p:cTn>
                        </p:par>
                        <p:par>
                          <p:cTn id="60" fill="hold">
                            <p:stCondLst>
                              <p:cond delay="3559"/>
                            </p:stCondLst>
                            <p:childTnLst>
                              <p:par>
                                <p:cTn id="61" presetID="22" presetClass="entr" presetSubtype="2" fill="hold" grpId="0" nodeType="afterEffect">
                                  <p:stCondLst>
                                    <p:cond delay="0"/>
                                  </p:stCondLst>
                                  <p:childTnLst>
                                    <p:set>
                                      <p:cBhvr>
                                        <p:cTn id="62" dur="1" fill="hold">
                                          <p:stCondLst>
                                            <p:cond delay="0"/>
                                          </p:stCondLst>
                                        </p:cTn>
                                        <p:tgtEl>
                                          <p:spTgt spid="25612"/>
                                        </p:tgtEl>
                                        <p:attrNameLst>
                                          <p:attrName>style.visibility</p:attrName>
                                        </p:attrNameLst>
                                      </p:cBhvr>
                                      <p:to>
                                        <p:strVal val="visible"/>
                                      </p:to>
                                    </p:set>
                                    <p:animEffect transition="in" filter="wipe(right)">
                                      <p:cBhvr>
                                        <p:cTn id="63" dur="500"/>
                                        <p:tgtEl>
                                          <p:spTgt spid="2561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5616"/>
                                        </p:tgtEl>
                                        <p:attrNameLst>
                                          <p:attrName>style.visibility</p:attrName>
                                        </p:attrNameLst>
                                      </p:cBhvr>
                                      <p:to>
                                        <p:strVal val="visible"/>
                                      </p:to>
                                    </p:set>
                                    <p:animEffect transition="in" filter="wipe(left)">
                                      <p:cBhvr>
                                        <p:cTn id="66" dur="500"/>
                                        <p:tgtEl>
                                          <p:spTgt spid="25616"/>
                                        </p:tgtEl>
                                      </p:cBhvr>
                                    </p:animEffect>
                                  </p:childTnLst>
                                </p:cTn>
                              </p:par>
                            </p:childTnLst>
                          </p:cTn>
                        </p:par>
                        <p:par>
                          <p:cTn id="67" fill="hold">
                            <p:stCondLst>
                              <p:cond delay="4059"/>
                            </p:stCondLst>
                            <p:childTnLst>
                              <p:par>
                                <p:cTn id="68" presetID="22" presetClass="entr" presetSubtype="2" fill="hold" grpId="0" nodeType="afterEffect">
                                  <p:stCondLst>
                                    <p:cond delay="0"/>
                                  </p:stCondLst>
                                  <p:childTnLst>
                                    <p:set>
                                      <p:cBhvr>
                                        <p:cTn id="69" dur="1" fill="hold">
                                          <p:stCondLst>
                                            <p:cond delay="0"/>
                                          </p:stCondLst>
                                        </p:cTn>
                                        <p:tgtEl>
                                          <p:spTgt spid="25613"/>
                                        </p:tgtEl>
                                        <p:attrNameLst>
                                          <p:attrName>style.visibility</p:attrName>
                                        </p:attrNameLst>
                                      </p:cBhvr>
                                      <p:to>
                                        <p:strVal val="visible"/>
                                      </p:to>
                                    </p:set>
                                    <p:animEffect transition="in" filter="wipe(right)">
                                      <p:cBhvr>
                                        <p:cTn id="70" dur="500"/>
                                        <p:tgtEl>
                                          <p:spTgt spid="256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5617"/>
                                        </p:tgtEl>
                                        <p:attrNameLst>
                                          <p:attrName>style.visibility</p:attrName>
                                        </p:attrNameLst>
                                      </p:cBhvr>
                                      <p:to>
                                        <p:strVal val="visible"/>
                                      </p:to>
                                    </p:set>
                                    <p:animEffect transition="in" filter="wipe(left)">
                                      <p:cBhvr>
                                        <p:cTn id="73" dur="500"/>
                                        <p:tgtEl>
                                          <p:spTgt spid="25617"/>
                                        </p:tgtEl>
                                      </p:cBhvr>
                                    </p:animEffect>
                                  </p:childTnLst>
                                </p:cTn>
                              </p:par>
                            </p:childTnLst>
                          </p:cTn>
                        </p:par>
                        <p:par>
                          <p:cTn id="74" fill="hold">
                            <p:stCondLst>
                              <p:cond delay="4559"/>
                            </p:stCondLst>
                            <p:childTnLst>
                              <p:par>
                                <p:cTn id="75" presetID="22" presetClass="entr" presetSubtype="2" fill="hold" grpId="0" nodeType="afterEffect">
                                  <p:stCondLst>
                                    <p:cond delay="0"/>
                                  </p:stCondLst>
                                  <p:childTnLst>
                                    <p:set>
                                      <p:cBhvr>
                                        <p:cTn id="76" dur="1" fill="hold">
                                          <p:stCondLst>
                                            <p:cond delay="0"/>
                                          </p:stCondLst>
                                        </p:cTn>
                                        <p:tgtEl>
                                          <p:spTgt spid="25614"/>
                                        </p:tgtEl>
                                        <p:attrNameLst>
                                          <p:attrName>style.visibility</p:attrName>
                                        </p:attrNameLst>
                                      </p:cBhvr>
                                      <p:to>
                                        <p:strVal val="visible"/>
                                      </p:to>
                                    </p:set>
                                    <p:animEffect transition="in" filter="wipe(right)">
                                      <p:cBhvr>
                                        <p:cTn id="77" dur="500"/>
                                        <p:tgtEl>
                                          <p:spTgt spid="2561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5618"/>
                                        </p:tgtEl>
                                        <p:attrNameLst>
                                          <p:attrName>style.visibility</p:attrName>
                                        </p:attrNameLst>
                                      </p:cBhvr>
                                      <p:to>
                                        <p:strVal val="visible"/>
                                      </p:to>
                                    </p:set>
                                    <p:animEffect transition="in" filter="wipe(left)">
                                      <p:cBhvr>
                                        <p:cTn id="80"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nimBg="1"/>
      <p:bldP spid="25606" grpId="0" animBg="1" autoUpdateAnimBg="0"/>
      <p:bldP spid="25607" grpId="0" autoUpdateAnimBg="0"/>
      <p:bldP spid="25608" grpId="0" autoUpdateAnimBg="0"/>
      <p:bldP spid="25609" grpId="0" autoUpdateAnimBg="0"/>
      <p:bldP spid="25610" grpId="0" autoUpdateAnimBg="0"/>
      <p:bldP spid="25611" grpId="0" animBg="1" autoUpdateAnimBg="0"/>
      <p:bldP spid="25612" grpId="0" animBg="1" autoUpdateAnimBg="0"/>
      <p:bldP spid="25613" grpId="0" animBg="1" autoUpdateAnimBg="0"/>
      <p:bldP spid="25614" grpId="0" animBg="1" autoUpdateAnimBg="0"/>
      <p:bldP spid="25615" grpId="0" animBg="1" autoUpdateAnimBg="0"/>
      <p:bldP spid="25616" grpId="0" animBg="1" autoUpdateAnimBg="0"/>
      <p:bldP spid="25617" grpId="0" animBg="1" autoUpdateAnimBg="0"/>
      <p:bldP spid="25618" grpId="0" animBg="1" autoUpdateAnimBg="0"/>
      <p:bldP spid="256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4C54"/>
              </a:solidFill>
              <a:ea typeface="宋体" panose="02010600030101010101" pitchFamily="2" charset="-122"/>
            </a:endParaRPr>
          </a:p>
        </p:txBody>
      </p:sp>
      <p:sp>
        <p:nvSpPr>
          <p:cNvPr id="26627"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28" name="TextBox 77"/>
          <p:cNvSpPr txBox="1">
            <a:spLocks noChangeArrowheads="1"/>
          </p:cNvSpPr>
          <p:nvPr/>
        </p:nvSpPr>
        <p:spPr bwMode="auto">
          <a:xfrm>
            <a:off x="4602163" y="2852738"/>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400" b="1">
                <a:solidFill>
                  <a:srgbClr val="363636"/>
                </a:solidFill>
                <a:latin typeface="微软雅黑" panose="020B0503020204020204" pitchFamily="34" charset="-122"/>
              </a:rPr>
              <a:t>研究成果与应用</a:t>
            </a:r>
          </a:p>
        </p:txBody>
      </p:sp>
      <p:sp>
        <p:nvSpPr>
          <p:cNvPr id="26629"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a:solidFill>
                  <a:srgbClr val="363636"/>
                </a:solidFill>
                <a:latin typeface="微软雅黑" panose="020B0503020204020204" pitchFamily="34" charset="-122"/>
              </a:rPr>
              <a:t>Part </a:t>
            </a:r>
            <a:r>
              <a:rPr lang="en-US" altLang="zh-CN" sz="2600">
                <a:solidFill>
                  <a:srgbClr val="363636"/>
                </a:solidFill>
                <a:latin typeface="微软雅黑" panose="020B0503020204020204" pitchFamily="34" charset="-122"/>
              </a:rPr>
              <a:t>4</a:t>
            </a:r>
            <a:endParaRPr lang="zh-CN" altLang="en-US" sz="2600">
              <a:solidFill>
                <a:srgbClr val="363636"/>
              </a:solidFill>
              <a:latin typeface="微软雅黑" panose="020B0503020204020204" pitchFamily="34" charset="-122"/>
            </a:endParaRPr>
          </a:p>
        </p:txBody>
      </p:sp>
      <p:sp>
        <p:nvSpPr>
          <p:cNvPr id="26630" name="Freeform 11"/>
          <p:cNvSpPr>
            <a:spLocks noEditPoints="1"/>
          </p:cNvSpPr>
          <p:nvPr/>
        </p:nvSpPr>
        <p:spPr bwMode="auto">
          <a:xfrm>
            <a:off x="5354638" y="850900"/>
            <a:ext cx="1489075" cy="1287463"/>
          </a:xfrm>
          <a:custGeom>
            <a:avLst/>
            <a:gdLst>
              <a:gd name="T0" fmla="*/ 2147483646 w 948"/>
              <a:gd name="T1" fmla="*/ 2147483646 h 810"/>
              <a:gd name="T2" fmla="*/ 2147483646 w 948"/>
              <a:gd name="T3" fmla="*/ 2147483646 h 810"/>
              <a:gd name="T4" fmla="*/ 2147483646 w 948"/>
              <a:gd name="T5" fmla="*/ 2147483646 h 810"/>
              <a:gd name="T6" fmla="*/ 2147483646 w 948"/>
              <a:gd name="T7" fmla="*/ 2147483646 h 810"/>
              <a:gd name="T8" fmla="*/ 2147483646 w 948"/>
              <a:gd name="T9" fmla="*/ 2147483646 h 810"/>
              <a:gd name="T10" fmla="*/ 2147483646 w 948"/>
              <a:gd name="T11" fmla="*/ 2147483646 h 810"/>
              <a:gd name="T12" fmla="*/ 2147483646 w 948"/>
              <a:gd name="T13" fmla="*/ 2147483646 h 810"/>
              <a:gd name="T14" fmla="*/ 2147483646 w 948"/>
              <a:gd name="T15" fmla="*/ 2147483646 h 810"/>
              <a:gd name="T16" fmla="*/ 2147483646 w 948"/>
              <a:gd name="T17" fmla="*/ 2147483646 h 810"/>
              <a:gd name="T18" fmla="*/ 2147483646 w 948"/>
              <a:gd name="T19" fmla="*/ 2147483646 h 810"/>
              <a:gd name="T20" fmla="*/ 2147483646 w 948"/>
              <a:gd name="T21" fmla="*/ 2147483646 h 810"/>
              <a:gd name="T22" fmla="*/ 2147483646 w 948"/>
              <a:gd name="T23" fmla="*/ 2147483646 h 810"/>
              <a:gd name="T24" fmla="*/ 2147483646 w 948"/>
              <a:gd name="T25" fmla="*/ 2147483646 h 810"/>
              <a:gd name="T26" fmla="*/ 2147483646 w 948"/>
              <a:gd name="T27" fmla="*/ 2147483646 h 810"/>
              <a:gd name="T28" fmla="*/ 2147483646 w 948"/>
              <a:gd name="T29" fmla="*/ 2147483646 h 810"/>
              <a:gd name="T30" fmla="*/ 2147483646 w 948"/>
              <a:gd name="T31" fmla="*/ 2147483646 h 810"/>
              <a:gd name="T32" fmla="*/ 2147483646 w 948"/>
              <a:gd name="T33" fmla="*/ 2147483646 h 810"/>
              <a:gd name="T34" fmla="*/ 2147483646 w 948"/>
              <a:gd name="T35" fmla="*/ 2147483646 h 810"/>
              <a:gd name="T36" fmla="*/ 2147483646 w 948"/>
              <a:gd name="T37" fmla="*/ 2147483646 h 810"/>
              <a:gd name="T38" fmla="*/ 2147483646 w 948"/>
              <a:gd name="T39" fmla="*/ 2147483646 h 810"/>
              <a:gd name="T40" fmla="*/ 2147483646 w 948"/>
              <a:gd name="T41" fmla="*/ 2147483646 h 810"/>
              <a:gd name="T42" fmla="*/ 2147483646 w 948"/>
              <a:gd name="T43" fmla="*/ 2147483646 h 810"/>
              <a:gd name="T44" fmla="*/ 2147483646 w 948"/>
              <a:gd name="T45" fmla="*/ 2147483646 h 810"/>
              <a:gd name="T46" fmla="*/ 2147483646 w 948"/>
              <a:gd name="T47" fmla="*/ 2147483646 h 810"/>
              <a:gd name="T48" fmla="*/ 2147483646 w 948"/>
              <a:gd name="T49" fmla="*/ 2147483646 h 810"/>
              <a:gd name="T50" fmla="*/ 2147483646 w 948"/>
              <a:gd name="T51" fmla="*/ 2147483646 h 810"/>
              <a:gd name="T52" fmla="*/ 2147483646 w 948"/>
              <a:gd name="T53" fmla="*/ 2147483646 h 810"/>
              <a:gd name="T54" fmla="*/ 2147483646 w 948"/>
              <a:gd name="T55" fmla="*/ 2147483646 h 810"/>
              <a:gd name="T56" fmla="*/ 2147483646 w 948"/>
              <a:gd name="T57" fmla="*/ 2147483646 h 810"/>
              <a:gd name="T58" fmla="*/ 2147483646 w 948"/>
              <a:gd name="T59" fmla="*/ 2147483646 h 810"/>
              <a:gd name="T60" fmla="*/ 2147483646 w 948"/>
              <a:gd name="T61" fmla="*/ 2147483646 h 810"/>
              <a:gd name="T62" fmla="*/ 2147483646 w 948"/>
              <a:gd name="T63" fmla="*/ 2147483646 h 810"/>
              <a:gd name="T64" fmla="*/ 2147483646 w 948"/>
              <a:gd name="T65" fmla="*/ 2147483646 h 810"/>
              <a:gd name="T66" fmla="*/ 2147483646 w 948"/>
              <a:gd name="T67" fmla="*/ 2147483646 h 810"/>
              <a:gd name="T68" fmla="*/ 2147483646 w 948"/>
              <a:gd name="T69" fmla="*/ 2147483646 h 810"/>
              <a:gd name="T70" fmla="*/ 2147483646 w 948"/>
              <a:gd name="T71" fmla="*/ 2147483646 h 810"/>
              <a:gd name="T72" fmla="*/ 2147483646 w 948"/>
              <a:gd name="T73" fmla="*/ 2147483646 h 810"/>
              <a:gd name="T74" fmla="*/ 2147483646 w 948"/>
              <a:gd name="T75" fmla="*/ 2147483646 h 810"/>
              <a:gd name="T76" fmla="*/ 2147483646 w 948"/>
              <a:gd name="T77" fmla="*/ 2147483646 h 810"/>
              <a:gd name="T78" fmla="*/ 2147483646 w 948"/>
              <a:gd name="T79" fmla="*/ 2147483646 h 810"/>
              <a:gd name="T80" fmla="*/ 2147483646 w 948"/>
              <a:gd name="T81" fmla="*/ 2147483646 h 810"/>
              <a:gd name="T82" fmla="*/ 2147483646 w 948"/>
              <a:gd name="T83" fmla="*/ 2147483646 h 810"/>
              <a:gd name="T84" fmla="*/ 2147483646 w 948"/>
              <a:gd name="T85" fmla="*/ 2147483646 h 810"/>
              <a:gd name="T86" fmla="*/ 2147483646 w 948"/>
              <a:gd name="T87" fmla="*/ 2147483646 h 810"/>
              <a:gd name="T88" fmla="*/ 2147483646 w 948"/>
              <a:gd name="T89" fmla="*/ 2147483646 h 810"/>
              <a:gd name="T90" fmla="*/ 2147483646 w 948"/>
              <a:gd name="T91" fmla="*/ 2147483646 h 810"/>
              <a:gd name="T92" fmla="*/ 2147483646 w 948"/>
              <a:gd name="T93" fmla="*/ 2147483646 h 810"/>
              <a:gd name="T94" fmla="*/ 2147483646 w 948"/>
              <a:gd name="T95" fmla="*/ 2147483646 h 810"/>
              <a:gd name="T96" fmla="*/ 2147483646 w 948"/>
              <a:gd name="T97" fmla="*/ 2147483646 h 810"/>
              <a:gd name="T98" fmla="*/ 2147483646 w 948"/>
              <a:gd name="T99" fmla="*/ 2147483646 h 810"/>
              <a:gd name="T100" fmla="*/ 2147483646 w 948"/>
              <a:gd name="T101" fmla="*/ 2147483646 h 810"/>
              <a:gd name="T102" fmla="*/ 2147483646 w 948"/>
              <a:gd name="T103" fmla="*/ 2147483646 h 810"/>
              <a:gd name="T104" fmla="*/ 2147483646 w 948"/>
              <a:gd name="T105" fmla="*/ 2147483646 h 810"/>
              <a:gd name="T106" fmla="*/ 2147483646 w 948"/>
              <a:gd name="T107" fmla="*/ 2147483646 h 810"/>
              <a:gd name="T108" fmla="*/ 2147483646 w 948"/>
              <a:gd name="T109" fmla="*/ 2147483646 h 810"/>
              <a:gd name="T110" fmla="*/ 2147483646 w 948"/>
              <a:gd name="T111" fmla="*/ 2147483646 h 810"/>
              <a:gd name="T112" fmla="*/ 2147483646 w 948"/>
              <a:gd name="T113" fmla="*/ 2147483646 h 810"/>
              <a:gd name="T114" fmla="*/ 2147483646 w 948"/>
              <a:gd name="T115" fmla="*/ 2147483646 h 810"/>
              <a:gd name="T116" fmla="*/ 2147483646 w 948"/>
              <a:gd name="T117" fmla="*/ 2147483646 h 810"/>
              <a:gd name="T118" fmla="*/ 2147483646 w 948"/>
              <a:gd name="T119" fmla="*/ 2147483646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1" name="Oval 39"/>
          <p:cNvSpPr>
            <a:spLocks noChangeAspect="1" noChangeArrowheads="1"/>
          </p:cNvSpPr>
          <p:nvPr/>
        </p:nvSpPr>
        <p:spPr bwMode="auto">
          <a:xfrm>
            <a:off x="3252788" y="5622925"/>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26632" name="Oval 40"/>
          <p:cNvSpPr>
            <a:spLocks noChangeAspect="1" noChangeArrowheads="1"/>
          </p:cNvSpPr>
          <p:nvPr/>
        </p:nvSpPr>
        <p:spPr bwMode="auto">
          <a:xfrm>
            <a:off x="3252788" y="6059488"/>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26633" name="Oval 42"/>
          <p:cNvSpPr>
            <a:spLocks noChangeAspect="1" noChangeArrowheads="1"/>
          </p:cNvSpPr>
          <p:nvPr/>
        </p:nvSpPr>
        <p:spPr bwMode="auto">
          <a:xfrm>
            <a:off x="7029450" y="5622925"/>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26634" name="TextBox 43"/>
          <p:cNvSpPr txBox="1">
            <a:spLocks noChangeArrowheads="1"/>
          </p:cNvSpPr>
          <p:nvPr/>
        </p:nvSpPr>
        <p:spPr bwMode="auto">
          <a:xfrm>
            <a:off x="3402013" y="5472113"/>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研究最终目标</a:t>
            </a:r>
          </a:p>
        </p:txBody>
      </p:sp>
      <p:sp>
        <p:nvSpPr>
          <p:cNvPr id="26635" name="TextBox 44"/>
          <p:cNvSpPr txBox="1">
            <a:spLocks noChangeArrowheads="1"/>
          </p:cNvSpPr>
          <p:nvPr/>
        </p:nvSpPr>
        <p:spPr bwMode="auto">
          <a:xfrm>
            <a:off x="3402013" y="5908675"/>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应用前景</a:t>
            </a:r>
          </a:p>
        </p:txBody>
      </p:sp>
      <p:sp>
        <p:nvSpPr>
          <p:cNvPr id="26636" name="TextBox 45"/>
          <p:cNvSpPr txBox="1">
            <a:spLocks noChangeArrowheads="1"/>
          </p:cNvSpPr>
          <p:nvPr/>
        </p:nvSpPr>
        <p:spPr bwMode="auto">
          <a:xfrm>
            <a:off x="7178675" y="5472113"/>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成果转化形式</a:t>
            </a: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1)">
                                      <p:cBhvr>
                                        <p:cTn id="7" dur="2000"/>
                                        <p:tgtEl>
                                          <p:spTgt spid="26626"/>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p:cTn id="11" dur="400" fill="hold"/>
                                        <p:tgtEl>
                                          <p:spTgt spid="26630"/>
                                        </p:tgtEl>
                                        <p:attrNameLst>
                                          <p:attrName>ppt_w</p:attrName>
                                        </p:attrNameLst>
                                      </p:cBhvr>
                                      <p:tavLst>
                                        <p:tav tm="0">
                                          <p:val>
                                            <p:fltVal val="0"/>
                                          </p:val>
                                        </p:tav>
                                        <p:tav tm="100000">
                                          <p:val>
                                            <p:strVal val="#ppt_w"/>
                                          </p:val>
                                        </p:tav>
                                      </p:tavLst>
                                    </p:anim>
                                    <p:anim calcmode="lin" valueType="num">
                                      <p:cBhvr>
                                        <p:cTn id="12" dur="400" fill="hold"/>
                                        <p:tgtEl>
                                          <p:spTgt spid="26630"/>
                                        </p:tgtEl>
                                        <p:attrNameLst>
                                          <p:attrName>ppt_h</p:attrName>
                                        </p:attrNameLst>
                                      </p:cBhvr>
                                      <p:tavLst>
                                        <p:tav tm="0">
                                          <p:val>
                                            <p:fltVal val="0"/>
                                          </p:val>
                                        </p:tav>
                                        <p:tav tm="100000">
                                          <p:val>
                                            <p:strVal val="#ppt_h"/>
                                          </p:val>
                                        </p:tav>
                                      </p:tavLst>
                                    </p:anim>
                                    <p:anim calcmode="lin" valueType="num">
                                      <p:cBhvr>
                                        <p:cTn id="13" dur="400" fill="hold"/>
                                        <p:tgtEl>
                                          <p:spTgt spid="26630"/>
                                        </p:tgtEl>
                                        <p:attrNameLst>
                                          <p:attrName>style.rotation</p:attrName>
                                        </p:attrNameLst>
                                      </p:cBhvr>
                                      <p:tavLst>
                                        <p:tav tm="0">
                                          <p:val>
                                            <p:fltVal val="90"/>
                                          </p:val>
                                        </p:tav>
                                        <p:tav tm="100000">
                                          <p:val>
                                            <p:fltVal val="0"/>
                                          </p:val>
                                        </p:tav>
                                      </p:tavLst>
                                    </p:anim>
                                    <p:animEffect transition="in" filter="fade">
                                      <p:cBhvr>
                                        <p:cTn id="14" dur="400"/>
                                        <p:tgtEl>
                                          <p:spTgt spid="26630"/>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barn(inVertical)">
                                      <p:cBhvr>
                                        <p:cTn id="18" dur="500"/>
                                        <p:tgtEl>
                                          <p:spTgt spid="26627"/>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up)">
                                      <p:cBhvr>
                                        <p:cTn id="22" dur="500"/>
                                        <p:tgtEl>
                                          <p:spTgt spid="266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629"/>
                                        </p:tgtEl>
                                        <p:attrNameLst>
                                          <p:attrName>style.visibility</p:attrName>
                                        </p:attrNameLst>
                                      </p:cBhvr>
                                      <p:to>
                                        <p:strVal val="visible"/>
                                      </p:to>
                                    </p:set>
                                    <p:animEffect transition="in" filter="wipe(down)">
                                      <p:cBhvr>
                                        <p:cTn id="25" dur="500"/>
                                        <p:tgtEl>
                                          <p:spTgt spid="26629"/>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6631"/>
                                        </p:tgtEl>
                                        <p:attrNameLst>
                                          <p:attrName>style.visibility</p:attrName>
                                        </p:attrNameLst>
                                      </p:cBhvr>
                                      <p:to>
                                        <p:strVal val="visible"/>
                                      </p:to>
                                    </p:set>
                                    <p:anim calcmode="lin" valueType="num">
                                      <p:cBhvr additive="base">
                                        <p:cTn id="29" dur="500" fill="hold"/>
                                        <p:tgtEl>
                                          <p:spTgt spid="26631"/>
                                        </p:tgtEl>
                                        <p:attrNameLst>
                                          <p:attrName>ppt_x</p:attrName>
                                        </p:attrNameLst>
                                      </p:cBhvr>
                                      <p:tavLst>
                                        <p:tav tm="0">
                                          <p:val>
                                            <p:strVal val="0-#ppt_w/2"/>
                                          </p:val>
                                        </p:tav>
                                        <p:tav tm="100000">
                                          <p:val>
                                            <p:strVal val="#ppt_x"/>
                                          </p:val>
                                        </p:tav>
                                      </p:tavLst>
                                    </p:anim>
                                    <p:anim calcmode="lin" valueType="num">
                                      <p:cBhvr additive="base">
                                        <p:cTn id="30" dur="500" fill="hold"/>
                                        <p:tgtEl>
                                          <p:spTgt spid="26631"/>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26632"/>
                                        </p:tgtEl>
                                        <p:attrNameLst>
                                          <p:attrName>style.visibility</p:attrName>
                                        </p:attrNameLst>
                                      </p:cBhvr>
                                      <p:to>
                                        <p:strVal val="visible"/>
                                      </p:to>
                                    </p:set>
                                    <p:anim calcmode="lin" valueType="num">
                                      <p:cBhvr additive="base">
                                        <p:cTn id="33" dur="500" fill="hold"/>
                                        <p:tgtEl>
                                          <p:spTgt spid="26632"/>
                                        </p:tgtEl>
                                        <p:attrNameLst>
                                          <p:attrName>ppt_x</p:attrName>
                                        </p:attrNameLst>
                                      </p:cBhvr>
                                      <p:tavLst>
                                        <p:tav tm="0">
                                          <p:val>
                                            <p:strVal val="0-#ppt_w/2"/>
                                          </p:val>
                                        </p:tav>
                                        <p:tav tm="100000">
                                          <p:val>
                                            <p:strVal val="#ppt_x"/>
                                          </p:val>
                                        </p:tav>
                                      </p:tavLst>
                                    </p:anim>
                                    <p:anim calcmode="lin" valueType="num">
                                      <p:cBhvr additive="base">
                                        <p:cTn id="34" dur="500" fill="hold"/>
                                        <p:tgtEl>
                                          <p:spTgt spid="26632"/>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6633"/>
                                        </p:tgtEl>
                                        <p:attrNameLst>
                                          <p:attrName>style.visibility</p:attrName>
                                        </p:attrNameLst>
                                      </p:cBhvr>
                                      <p:to>
                                        <p:strVal val="visible"/>
                                      </p:to>
                                    </p:set>
                                    <p:anim calcmode="lin" valueType="num">
                                      <p:cBhvr additive="base">
                                        <p:cTn id="37" dur="500" fill="hold"/>
                                        <p:tgtEl>
                                          <p:spTgt spid="26633"/>
                                        </p:tgtEl>
                                        <p:attrNameLst>
                                          <p:attrName>ppt_x</p:attrName>
                                        </p:attrNameLst>
                                      </p:cBhvr>
                                      <p:tavLst>
                                        <p:tav tm="0">
                                          <p:val>
                                            <p:strVal val="0-#ppt_w/2"/>
                                          </p:val>
                                        </p:tav>
                                        <p:tav tm="100000">
                                          <p:val>
                                            <p:strVal val="#ppt_x"/>
                                          </p:val>
                                        </p:tav>
                                      </p:tavLst>
                                    </p:anim>
                                    <p:anim calcmode="lin" valueType="num">
                                      <p:cBhvr additive="base">
                                        <p:cTn id="38" dur="500" fill="hold"/>
                                        <p:tgtEl>
                                          <p:spTgt spid="26633"/>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6634"/>
                                        </p:tgtEl>
                                        <p:attrNameLst>
                                          <p:attrName>style.visibility</p:attrName>
                                        </p:attrNameLst>
                                      </p:cBhvr>
                                      <p:to>
                                        <p:strVal val="visible"/>
                                      </p:to>
                                    </p:set>
                                    <p:animEffect transition="in" filter="wipe(left)">
                                      <p:cBhvr>
                                        <p:cTn id="42" dur="500"/>
                                        <p:tgtEl>
                                          <p:spTgt spid="26634"/>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26635"/>
                                        </p:tgtEl>
                                        <p:attrNameLst>
                                          <p:attrName>style.visibility</p:attrName>
                                        </p:attrNameLst>
                                      </p:cBhvr>
                                      <p:to>
                                        <p:strVal val="visible"/>
                                      </p:to>
                                    </p:set>
                                    <p:animEffect transition="in" filter="wipe(left)">
                                      <p:cBhvr>
                                        <p:cTn id="45" dur="500"/>
                                        <p:tgtEl>
                                          <p:spTgt spid="26635"/>
                                        </p:tgtEl>
                                      </p:cBhvr>
                                    </p:animEffect>
                                  </p:childTnLst>
                                </p:cTn>
                              </p:par>
                              <p:par>
                                <p:cTn id="46" presetID="22" presetClass="entr" presetSubtype="8" fill="hold" grpId="0" nodeType="withEffect">
                                  <p:stCondLst>
                                    <p:cond delay="300"/>
                                  </p:stCondLst>
                                  <p:childTnLst>
                                    <p:set>
                                      <p:cBhvr>
                                        <p:cTn id="47" dur="1" fill="hold">
                                          <p:stCondLst>
                                            <p:cond delay="0"/>
                                          </p:stCondLst>
                                        </p:cTn>
                                        <p:tgtEl>
                                          <p:spTgt spid="26636"/>
                                        </p:tgtEl>
                                        <p:attrNameLst>
                                          <p:attrName>style.visibility</p:attrName>
                                        </p:attrNameLst>
                                      </p:cBhvr>
                                      <p:to>
                                        <p:strVal val="visible"/>
                                      </p:to>
                                    </p:set>
                                    <p:animEffect transition="in" filter="wipe(left)">
                                      <p:cBhvr>
                                        <p:cTn id="48"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27" grpId="0" animBg="1"/>
      <p:bldP spid="26628" grpId="0" autoUpdateAnimBg="0"/>
      <p:bldP spid="26629" grpId="0" autoUpdateAnimBg="0"/>
      <p:bldP spid="26630" grpId="0" animBg="1"/>
      <p:bldP spid="26631" grpId="0" animBg="1" autoUpdateAnimBg="0"/>
      <p:bldP spid="26632" grpId="0" animBg="1" autoUpdateAnimBg="0"/>
      <p:bldP spid="26633" grpId="0" animBg="1" autoUpdateAnimBg="0"/>
      <p:bldP spid="26634" grpId="0" autoUpdateAnimBg="0"/>
      <p:bldP spid="26635" grpId="0" autoUpdateAnimBg="0"/>
      <p:bldP spid="2663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7"/>
          <p:cNvSpPr txBox="1">
            <a:spLocks noChangeArrowheads="1"/>
          </p:cNvSpPr>
          <p:nvPr/>
        </p:nvSpPr>
        <p:spPr bwMode="auto">
          <a:xfrm>
            <a:off x="1012825" y="176213"/>
            <a:ext cx="319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4.1 </a:t>
            </a:r>
            <a:r>
              <a:rPr lang="zh-CN" altLang="en-US" sz="3000" b="1">
                <a:latin typeface="微软雅黑" panose="020B0503020204020204" pitchFamily="34" charset="-122"/>
              </a:rPr>
              <a:t>研究最终目标</a:t>
            </a:r>
          </a:p>
        </p:txBody>
      </p:sp>
      <p:sp>
        <p:nvSpPr>
          <p:cNvPr id="27651"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2" name="Oval 6"/>
          <p:cNvSpPr>
            <a:spLocks noChangeArrowheads="1"/>
          </p:cNvSpPr>
          <p:nvPr/>
        </p:nvSpPr>
        <p:spPr bwMode="auto">
          <a:xfrm flipH="1">
            <a:off x="2994025" y="2844800"/>
            <a:ext cx="1625600" cy="16240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3" name="Freeform 7"/>
          <p:cNvSpPr/>
          <p:nvPr/>
        </p:nvSpPr>
        <p:spPr bwMode="auto">
          <a:xfrm flipH="1">
            <a:off x="5603875" y="1798638"/>
            <a:ext cx="1157288" cy="3651250"/>
          </a:xfrm>
          <a:custGeom>
            <a:avLst/>
            <a:gdLst>
              <a:gd name="T0" fmla="*/ 2147483646 w 1750"/>
              <a:gd name="T1" fmla="*/ 2147483646 h 5527"/>
              <a:gd name="T2" fmla="*/ 2147483646 w 1750"/>
              <a:gd name="T3" fmla="*/ 2147483646 h 5527"/>
              <a:gd name="T4" fmla="*/ 2147483646 w 1750"/>
              <a:gd name="T5" fmla="*/ 2147483646 h 5527"/>
              <a:gd name="T6" fmla="*/ 2147483646 w 1750"/>
              <a:gd name="T7" fmla="*/ 2147483646 h 5527"/>
              <a:gd name="T8" fmla="*/ 0 w 1750"/>
              <a:gd name="T9" fmla="*/ 2147483646 h 5527"/>
              <a:gd name="T10" fmla="*/ 2147483646 w 1750"/>
              <a:gd name="T11" fmla="*/ 0 h 5527"/>
              <a:gd name="T12" fmla="*/ 2147483646 w 1750"/>
              <a:gd name="T13" fmla="*/ 2147483646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4" name="Oval 8"/>
          <p:cNvSpPr>
            <a:spLocks noChangeArrowheads="1"/>
          </p:cNvSpPr>
          <p:nvPr/>
        </p:nvSpPr>
        <p:spPr bwMode="auto">
          <a:xfrm flipH="1">
            <a:off x="5326063" y="1420813"/>
            <a:ext cx="1062037" cy="1063625"/>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5" name="Oval 9"/>
          <p:cNvSpPr>
            <a:spLocks noChangeArrowheads="1"/>
          </p:cNvSpPr>
          <p:nvPr/>
        </p:nvSpPr>
        <p:spPr bwMode="auto">
          <a:xfrm flipH="1">
            <a:off x="6108700" y="3084513"/>
            <a:ext cx="1063625" cy="1062037"/>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6" name="Oval 10"/>
          <p:cNvSpPr>
            <a:spLocks noChangeArrowheads="1"/>
          </p:cNvSpPr>
          <p:nvPr/>
        </p:nvSpPr>
        <p:spPr bwMode="auto">
          <a:xfrm flipH="1">
            <a:off x="5264150" y="4745038"/>
            <a:ext cx="1063625" cy="1062037"/>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7" name="Line 11"/>
          <p:cNvSpPr>
            <a:spLocks noChangeShapeType="1"/>
          </p:cNvSpPr>
          <p:nvPr/>
        </p:nvSpPr>
        <p:spPr bwMode="auto">
          <a:xfrm flipH="1">
            <a:off x="4511675" y="2243138"/>
            <a:ext cx="849313" cy="823912"/>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58" name="Line 12"/>
          <p:cNvSpPr>
            <a:spLocks noChangeShapeType="1"/>
          </p:cNvSpPr>
          <p:nvPr/>
        </p:nvSpPr>
        <p:spPr bwMode="auto">
          <a:xfrm flipH="1" flipV="1">
            <a:off x="4559300" y="4267200"/>
            <a:ext cx="747713" cy="723900"/>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59" name="Line 13"/>
          <p:cNvSpPr>
            <a:spLocks noChangeShapeType="1"/>
          </p:cNvSpPr>
          <p:nvPr/>
        </p:nvSpPr>
        <p:spPr bwMode="auto">
          <a:xfrm flipH="1">
            <a:off x="4808538" y="3600450"/>
            <a:ext cx="1198562" cy="0"/>
          </a:xfrm>
          <a:prstGeom prst="line">
            <a:avLst/>
          </a:prstGeom>
          <a:noFill/>
          <a:ln w="12700">
            <a:solidFill>
              <a:srgbClr val="2E2C2C"/>
            </a:solidFill>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0" name="Oval 14"/>
          <p:cNvSpPr>
            <a:spLocks noChangeArrowheads="1"/>
          </p:cNvSpPr>
          <p:nvPr/>
        </p:nvSpPr>
        <p:spPr bwMode="auto">
          <a:xfrm flipH="1">
            <a:off x="3143250" y="2992438"/>
            <a:ext cx="1328738" cy="1328737"/>
          </a:xfrm>
          <a:prstGeom prst="ellipse">
            <a:avLst/>
          </a:pr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61" name="TextBox 13"/>
          <p:cNvSpPr txBox="1">
            <a:spLocks noChangeArrowheads="1"/>
          </p:cNvSpPr>
          <p:nvPr/>
        </p:nvSpPr>
        <p:spPr bwMode="auto">
          <a:xfrm flipH="1">
            <a:off x="5378450" y="1682750"/>
            <a:ext cx="920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目标分支一</a:t>
            </a:r>
            <a:endParaRPr lang="en-US" altLang="zh-CN" sz="1800">
              <a:solidFill>
                <a:schemeClr val="accent2"/>
              </a:solidFill>
              <a:latin typeface="微软雅黑" panose="020B0503020204020204" pitchFamily="34" charset="-122"/>
            </a:endParaRPr>
          </a:p>
        </p:txBody>
      </p:sp>
      <p:sp>
        <p:nvSpPr>
          <p:cNvPr id="27662" name="TextBox 14"/>
          <p:cNvSpPr txBox="1">
            <a:spLocks noChangeArrowheads="1"/>
          </p:cNvSpPr>
          <p:nvPr/>
        </p:nvSpPr>
        <p:spPr bwMode="auto">
          <a:xfrm flipH="1">
            <a:off x="6181725" y="3343275"/>
            <a:ext cx="893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目标分支二</a:t>
            </a:r>
            <a:endParaRPr lang="en-US" altLang="zh-CN" sz="1800">
              <a:solidFill>
                <a:schemeClr val="accent2"/>
              </a:solidFill>
              <a:latin typeface="微软雅黑" panose="020B0503020204020204" pitchFamily="34" charset="-122"/>
            </a:endParaRPr>
          </a:p>
        </p:txBody>
      </p:sp>
      <p:sp>
        <p:nvSpPr>
          <p:cNvPr id="27663" name="TextBox 15"/>
          <p:cNvSpPr txBox="1">
            <a:spLocks noChangeArrowheads="1"/>
          </p:cNvSpPr>
          <p:nvPr/>
        </p:nvSpPr>
        <p:spPr bwMode="auto">
          <a:xfrm flipH="1">
            <a:off x="5303838" y="4968875"/>
            <a:ext cx="893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目标分支三</a:t>
            </a:r>
            <a:endParaRPr lang="en-US" altLang="zh-CN" sz="1800">
              <a:solidFill>
                <a:schemeClr val="accent2"/>
              </a:solidFill>
              <a:latin typeface="微软雅黑" panose="020B0503020204020204" pitchFamily="34" charset="-122"/>
            </a:endParaRPr>
          </a:p>
        </p:txBody>
      </p:sp>
      <p:sp>
        <p:nvSpPr>
          <p:cNvPr id="27664" name="TextBox 16"/>
          <p:cNvSpPr txBox="1">
            <a:spLocks noChangeArrowheads="1"/>
          </p:cNvSpPr>
          <p:nvPr/>
        </p:nvSpPr>
        <p:spPr bwMode="auto">
          <a:xfrm flipH="1">
            <a:off x="3146425" y="3357563"/>
            <a:ext cx="1287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进一步</a:t>
            </a:r>
            <a:endParaRPr lang="en-US" altLang="zh-CN">
              <a:solidFill>
                <a:schemeClr val="accent2"/>
              </a:solidFill>
              <a:latin typeface="微软雅黑" panose="020B0503020204020204" pitchFamily="34" charset="-122"/>
            </a:endParaRPr>
          </a:p>
          <a:p>
            <a:pPr algn="ctr" eaLnBrk="1" hangingPunct="1">
              <a:spcBef>
                <a:spcPct val="0"/>
              </a:spcBef>
              <a:buFontTx/>
              <a:buNone/>
            </a:pPr>
            <a:r>
              <a:rPr lang="zh-CN" altLang="en-US">
                <a:solidFill>
                  <a:schemeClr val="accent2"/>
                </a:solidFill>
                <a:latin typeface="微软雅黑" panose="020B0503020204020204" pitchFamily="34" charset="-122"/>
              </a:rPr>
              <a:t>目标</a:t>
            </a:r>
            <a:endParaRPr lang="en-US" altLang="zh-CN">
              <a:solidFill>
                <a:schemeClr val="accent2"/>
              </a:solidFill>
              <a:latin typeface="微软雅黑" panose="020B0503020204020204" pitchFamily="34" charset="-122"/>
            </a:endParaRPr>
          </a:p>
        </p:txBody>
      </p:sp>
      <p:sp>
        <p:nvSpPr>
          <p:cNvPr id="27665" name="TextBox 17"/>
          <p:cNvSpPr txBox="1">
            <a:spLocks noChangeArrowheads="1"/>
          </p:cNvSpPr>
          <p:nvPr/>
        </p:nvSpPr>
        <p:spPr bwMode="auto">
          <a:xfrm>
            <a:off x="6627813" y="1436688"/>
            <a:ext cx="3995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a:t>
            </a:r>
          </a:p>
        </p:txBody>
      </p:sp>
      <p:sp>
        <p:nvSpPr>
          <p:cNvPr id="27666" name="TextBox 18"/>
          <p:cNvSpPr txBox="1">
            <a:spLocks noChangeArrowheads="1"/>
          </p:cNvSpPr>
          <p:nvPr/>
        </p:nvSpPr>
        <p:spPr bwMode="auto">
          <a:xfrm>
            <a:off x="7399338" y="3230563"/>
            <a:ext cx="3887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a:t>
            </a:r>
          </a:p>
        </p:txBody>
      </p:sp>
      <p:sp>
        <p:nvSpPr>
          <p:cNvPr id="27667" name="TextBox 19"/>
          <p:cNvSpPr txBox="1">
            <a:spLocks noChangeArrowheads="1"/>
          </p:cNvSpPr>
          <p:nvPr/>
        </p:nvSpPr>
        <p:spPr bwMode="auto">
          <a:xfrm>
            <a:off x="6592888" y="4991100"/>
            <a:ext cx="3887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a:t>
            </a:r>
          </a:p>
        </p:txBody>
      </p:sp>
      <p:sp>
        <p:nvSpPr>
          <p:cNvPr id="27668" name="Oval 6"/>
          <p:cNvSpPr>
            <a:spLocks noChangeArrowheads="1"/>
          </p:cNvSpPr>
          <p:nvPr/>
        </p:nvSpPr>
        <p:spPr bwMode="auto">
          <a:xfrm flipH="1">
            <a:off x="942975" y="3008313"/>
            <a:ext cx="1300163" cy="129857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69" name="Oval 14"/>
          <p:cNvSpPr>
            <a:spLocks noChangeArrowheads="1"/>
          </p:cNvSpPr>
          <p:nvPr/>
        </p:nvSpPr>
        <p:spPr bwMode="auto">
          <a:xfrm flipH="1">
            <a:off x="1062038" y="3125788"/>
            <a:ext cx="1062037" cy="1062037"/>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70" name="TextBox 22"/>
          <p:cNvSpPr txBox="1">
            <a:spLocks noChangeArrowheads="1"/>
          </p:cNvSpPr>
          <p:nvPr/>
        </p:nvSpPr>
        <p:spPr bwMode="auto">
          <a:xfrm flipH="1">
            <a:off x="1233488" y="3308350"/>
            <a:ext cx="719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初步目标</a:t>
            </a:r>
            <a:endParaRPr lang="en-US" altLang="zh-CN">
              <a:solidFill>
                <a:schemeClr val="accent2"/>
              </a:solidFill>
              <a:latin typeface="微软雅黑" panose="020B0503020204020204" pitchFamily="34" charset="-122"/>
            </a:endParaRPr>
          </a:p>
        </p:txBody>
      </p:sp>
      <p:sp>
        <p:nvSpPr>
          <p:cNvPr id="27671" name="右箭头 23"/>
          <p:cNvSpPr>
            <a:spLocks noChangeArrowheads="1"/>
          </p:cNvSpPr>
          <p:nvPr/>
        </p:nvSpPr>
        <p:spPr bwMode="auto">
          <a:xfrm>
            <a:off x="2468563" y="3457575"/>
            <a:ext cx="371475" cy="309563"/>
          </a:xfrm>
          <a:prstGeom prst="rightArrow">
            <a:avLst>
              <a:gd name="adj1" fmla="val 50000"/>
              <a:gd name="adj2" fmla="val 502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300" fill="hold"/>
                                        <p:tgtEl>
                                          <p:spTgt spid="27651"/>
                                        </p:tgtEl>
                                        <p:attrNameLst>
                                          <p:attrName>ppt_w</p:attrName>
                                        </p:attrNameLst>
                                      </p:cBhvr>
                                      <p:tavLst>
                                        <p:tav tm="0">
                                          <p:val>
                                            <p:fltVal val="0"/>
                                          </p:val>
                                        </p:tav>
                                        <p:tav tm="100000">
                                          <p:val>
                                            <p:strVal val="#ppt_w"/>
                                          </p:val>
                                        </p:tav>
                                      </p:tavLst>
                                    </p:anim>
                                    <p:anim calcmode="lin" valueType="num">
                                      <p:cBhvr>
                                        <p:cTn id="8" dur="300" fill="hold"/>
                                        <p:tgtEl>
                                          <p:spTgt spid="27651"/>
                                        </p:tgtEl>
                                        <p:attrNameLst>
                                          <p:attrName>ppt_h</p:attrName>
                                        </p:attrNameLst>
                                      </p:cBhvr>
                                      <p:tavLst>
                                        <p:tav tm="0">
                                          <p:val>
                                            <p:fltVal val="0"/>
                                          </p:val>
                                        </p:tav>
                                        <p:tav tm="100000">
                                          <p:val>
                                            <p:strVal val="#ppt_h"/>
                                          </p:val>
                                        </p:tav>
                                      </p:tavLst>
                                    </p:anim>
                                    <p:anim calcmode="lin" valueType="num">
                                      <p:cBhvr>
                                        <p:cTn id="9" dur="300" fill="hold"/>
                                        <p:tgtEl>
                                          <p:spTgt spid="27651"/>
                                        </p:tgtEl>
                                        <p:attrNameLst>
                                          <p:attrName>style.rotation</p:attrName>
                                        </p:attrNameLst>
                                      </p:cBhvr>
                                      <p:tavLst>
                                        <p:tav tm="0">
                                          <p:val>
                                            <p:fltVal val="90"/>
                                          </p:val>
                                        </p:tav>
                                        <p:tav tm="100000">
                                          <p:val>
                                            <p:fltVal val="0"/>
                                          </p:val>
                                        </p:tav>
                                      </p:tavLst>
                                    </p:anim>
                                    <p:animEffect transition="in" filter="fade">
                                      <p:cBhvr>
                                        <p:cTn id="10" dur="300"/>
                                        <p:tgtEl>
                                          <p:spTgt spid="2765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650"/>
                                        </p:tgtEl>
                                        <p:attrNameLst>
                                          <p:attrName>style.visibility</p:attrName>
                                        </p:attrNameLst>
                                      </p:cBhvr>
                                      <p:to>
                                        <p:strVal val="visible"/>
                                      </p:to>
                                    </p:set>
                                    <p:anim calcmode="lin" valueType="num">
                                      <p:cBhvr>
                                        <p:cTn id="14"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7650"/>
                                        </p:tgtEl>
                                        <p:attrNameLst>
                                          <p:attrName>ppt_y</p:attrName>
                                        </p:attrNameLst>
                                      </p:cBhvr>
                                      <p:tavLst>
                                        <p:tav tm="0">
                                          <p:val>
                                            <p:strVal val="#ppt_y"/>
                                          </p:val>
                                        </p:tav>
                                        <p:tav tm="100000">
                                          <p:val>
                                            <p:strVal val="#ppt_y"/>
                                          </p:val>
                                        </p:tav>
                                      </p:tavLst>
                                    </p:anim>
                                    <p:anim calcmode="lin" valueType="num">
                                      <p:cBhvr>
                                        <p:cTn id="16"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7650"/>
                                        </p:tgtEl>
                                      </p:cBhvr>
                                    </p:animEffect>
                                  </p:childTnLst>
                                </p:cTn>
                              </p:par>
                            </p:childTnLst>
                          </p:cTn>
                        </p:par>
                        <p:par>
                          <p:cTn id="19" fill="hold">
                            <p:stCondLst>
                              <p:cond delay="1059"/>
                            </p:stCondLst>
                            <p:childTnLst>
                              <p:par>
                                <p:cTn id="20" presetID="10" presetClass="entr" presetSubtype="0" fill="hold" grpId="0" nodeType="afterEffect">
                                  <p:stCondLst>
                                    <p:cond delay="0"/>
                                  </p:stCondLst>
                                  <p:childTnLst>
                                    <p:set>
                                      <p:cBhvr>
                                        <p:cTn id="21" dur="1" fill="hold">
                                          <p:stCondLst>
                                            <p:cond delay="0"/>
                                          </p:stCondLst>
                                        </p:cTn>
                                        <p:tgtEl>
                                          <p:spTgt spid="27669"/>
                                        </p:tgtEl>
                                        <p:attrNameLst>
                                          <p:attrName>style.visibility</p:attrName>
                                        </p:attrNameLst>
                                      </p:cBhvr>
                                      <p:to>
                                        <p:strVal val="visible"/>
                                      </p:to>
                                    </p:set>
                                    <p:anim calcmode="lin" valueType="num">
                                      <p:cBhvr>
                                        <p:cTn id="22" dur="500" fill="hold"/>
                                        <p:tgtEl>
                                          <p:spTgt spid="27669"/>
                                        </p:tgtEl>
                                        <p:attrNameLst>
                                          <p:attrName>ppt_w</p:attrName>
                                        </p:attrNameLst>
                                      </p:cBhvr>
                                      <p:tavLst>
                                        <p:tav tm="0">
                                          <p:val>
                                            <p:fltVal val="0"/>
                                          </p:val>
                                        </p:tav>
                                        <p:tav tm="100000">
                                          <p:val>
                                            <p:strVal val="#ppt_w"/>
                                          </p:val>
                                        </p:tav>
                                      </p:tavLst>
                                    </p:anim>
                                    <p:anim calcmode="lin" valueType="num">
                                      <p:cBhvr>
                                        <p:cTn id="23" dur="500" fill="hold"/>
                                        <p:tgtEl>
                                          <p:spTgt spid="27669"/>
                                        </p:tgtEl>
                                        <p:attrNameLst>
                                          <p:attrName>ppt_h</p:attrName>
                                        </p:attrNameLst>
                                      </p:cBhvr>
                                      <p:tavLst>
                                        <p:tav tm="0">
                                          <p:val>
                                            <p:fltVal val="0"/>
                                          </p:val>
                                        </p:tav>
                                        <p:tav tm="100000">
                                          <p:val>
                                            <p:strVal val="#ppt_h"/>
                                          </p:val>
                                        </p:tav>
                                      </p:tavLst>
                                    </p:anim>
                                    <p:animEffect transition="in" filter="fade">
                                      <p:cBhvr>
                                        <p:cTn id="24" dur="500"/>
                                        <p:tgtEl>
                                          <p:spTgt spid="276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68"/>
                                        </p:tgtEl>
                                        <p:attrNameLst>
                                          <p:attrName>style.visibility</p:attrName>
                                        </p:attrNameLst>
                                      </p:cBhvr>
                                      <p:to>
                                        <p:strVal val="visible"/>
                                      </p:to>
                                    </p:set>
                                    <p:anim calcmode="lin" valueType="num">
                                      <p:cBhvr>
                                        <p:cTn id="27" dur="500" fill="hold"/>
                                        <p:tgtEl>
                                          <p:spTgt spid="27668"/>
                                        </p:tgtEl>
                                        <p:attrNameLst>
                                          <p:attrName>ppt_w</p:attrName>
                                        </p:attrNameLst>
                                      </p:cBhvr>
                                      <p:tavLst>
                                        <p:tav tm="0">
                                          <p:val>
                                            <p:fltVal val="0"/>
                                          </p:val>
                                        </p:tav>
                                        <p:tav tm="100000">
                                          <p:val>
                                            <p:strVal val="#ppt_w"/>
                                          </p:val>
                                        </p:tav>
                                      </p:tavLst>
                                    </p:anim>
                                    <p:anim calcmode="lin" valueType="num">
                                      <p:cBhvr>
                                        <p:cTn id="28" dur="500" fill="hold"/>
                                        <p:tgtEl>
                                          <p:spTgt spid="27668"/>
                                        </p:tgtEl>
                                        <p:attrNameLst>
                                          <p:attrName>ppt_h</p:attrName>
                                        </p:attrNameLst>
                                      </p:cBhvr>
                                      <p:tavLst>
                                        <p:tav tm="0">
                                          <p:val>
                                            <p:fltVal val="0"/>
                                          </p:val>
                                        </p:tav>
                                        <p:tav tm="100000">
                                          <p:val>
                                            <p:strVal val="#ppt_h"/>
                                          </p:val>
                                        </p:tav>
                                      </p:tavLst>
                                    </p:anim>
                                    <p:animEffect transition="in" filter="fade">
                                      <p:cBhvr>
                                        <p:cTn id="29" dur="500"/>
                                        <p:tgtEl>
                                          <p:spTgt spid="27668"/>
                                        </p:tgtEl>
                                      </p:cBhvr>
                                    </p:animEffect>
                                  </p:childTnLst>
                                </p:cTn>
                              </p:par>
                            </p:childTnLst>
                          </p:cTn>
                        </p:par>
                        <p:par>
                          <p:cTn id="30" fill="hold">
                            <p:stCondLst>
                              <p:cond delay="1559"/>
                            </p:stCondLst>
                            <p:childTnLst>
                              <p:par>
                                <p:cTn id="31" presetID="31" presetClass="entr" presetSubtype="0" fill="hold" grpId="0" nodeType="afterEffect">
                                  <p:stCondLst>
                                    <p:cond delay="0"/>
                                  </p:stCondLst>
                                  <p:childTnLst>
                                    <p:set>
                                      <p:cBhvr>
                                        <p:cTn id="32" dur="1" fill="hold">
                                          <p:stCondLst>
                                            <p:cond delay="0"/>
                                          </p:stCondLst>
                                        </p:cTn>
                                        <p:tgtEl>
                                          <p:spTgt spid="27670"/>
                                        </p:tgtEl>
                                        <p:attrNameLst>
                                          <p:attrName>style.visibility</p:attrName>
                                        </p:attrNameLst>
                                      </p:cBhvr>
                                      <p:to>
                                        <p:strVal val="visible"/>
                                      </p:to>
                                    </p:set>
                                    <p:anim calcmode="lin" valueType="num">
                                      <p:cBhvr>
                                        <p:cTn id="33" dur="300" fill="hold"/>
                                        <p:tgtEl>
                                          <p:spTgt spid="27670"/>
                                        </p:tgtEl>
                                        <p:attrNameLst>
                                          <p:attrName>ppt_w</p:attrName>
                                        </p:attrNameLst>
                                      </p:cBhvr>
                                      <p:tavLst>
                                        <p:tav tm="0">
                                          <p:val>
                                            <p:fltVal val="0"/>
                                          </p:val>
                                        </p:tav>
                                        <p:tav tm="100000">
                                          <p:val>
                                            <p:strVal val="#ppt_w"/>
                                          </p:val>
                                        </p:tav>
                                      </p:tavLst>
                                    </p:anim>
                                    <p:anim calcmode="lin" valueType="num">
                                      <p:cBhvr>
                                        <p:cTn id="34" dur="300" fill="hold"/>
                                        <p:tgtEl>
                                          <p:spTgt spid="27670"/>
                                        </p:tgtEl>
                                        <p:attrNameLst>
                                          <p:attrName>ppt_h</p:attrName>
                                        </p:attrNameLst>
                                      </p:cBhvr>
                                      <p:tavLst>
                                        <p:tav tm="0">
                                          <p:val>
                                            <p:fltVal val="0"/>
                                          </p:val>
                                        </p:tav>
                                        <p:tav tm="100000">
                                          <p:val>
                                            <p:strVal val="#ppt_h"/>
                                          </p:val>
                                        </p:tav>
                                      </p:tavLst>
                                    </p:anim>
                                    <p:anim calcmode="lin" valueType="num">
                                      <p:cBhvr>
                                        <p:cTn id="35" dur="300" fill="hold"/>
                                        <p:tgtEl>
                                          <p:spTgt spid="27670"/>
                                        </p:tgtEl>
                                        <p:attrNameLst>
                                          <p:attrName>style.rotation</p:attrName>
                                        </p:attrNameLst>
                                      </p:cBhvr>
                                      <p:tavLst>
                                        <p:tav tm="0">
                                          <p:val>
                                            <p:fltVal val="90"/>
                                          </p:val>
                                        </p:tav>
                                        <p:tav tm="100000">
                                          <p:val>
                                            <p:fltVal val="0"/>
                                          </p:val>
                                        </p:tav>
                                      </p:tavLst>
                                    </p:anim>
                                    <p:animEffect transition="in" filter="fade">
                                      <p:cBhvr>
                                        <p:cTn id="36" dur="300"/>
                                        <p:tgtEl>
                                          <p:spTgt spid="27670"/>
                                        </p:tgtEl>
                                      </p:cBhvr>
                                    </p:animEffect>
                                  </p:childTnLst>
                                </p:cTn>
                              </p:par>
                            </p:childTnLst>
                          </p:cTn>
                        </p:par>
                        <p:par>
                          <p:cTn id="37" fill="hold">
                            <p:stCondLst>
                              <p:cond delay="2059"/>
                            </p:stCondLst>
                            <p:childTnLst>
                              <p:par>
                                <p:cTn id="38" presetID="2" presetClass="entr" presetSubtype="8" fill="hold" grpId="0" nodeType="afterEffect">
                                  <p:stCondLst>
                                    <p:cond delay="0"/>
                                  </p:stCondLst>
                                  <p:childTnLst>
                                    <p:set>
                                      <p:cBhvr>
                                        <p:cTn id="39" dur="1" fill="hold">
                                          <p:stCondLst>
                                            <p:cond delay="0"/>
                                          </p:stCondLst>
                                        </p:cTn>
                                        <p:tgtEl>
                                          <p:spTgt spid="27671"/>
                                        </p:tgtEl>
                                        <p:attrNameLst>
                                          <p:attrName>style.visibility</p:attrName>
                                        </p:attrNameLst>
                                      </p:cBhvr>
                                      <p:to>
                                        <p:strVal val="visible"/>
                                      </p:to>
                                    </p:set>
                                    <p:anim calcmode="lin" valueType="num">
                                      <p:cBhvr additive="base">
                                        <p:cTn id="40" dur="300" fill="hold"/>
                                        <p:tgtEl>
                                          <p:spTgt spid="27671"/>
                                        </p:tgtEl>
                                        <p:attrNameLst>
                                          <p:attrName>ppt_x</p:attrName>
                                        </p:attrNameLst>
                                      </p:cBhvr>
                                      <p:tavLst>
                                        <p:tav tm="0">
                                          <p:val>
                                            <p:strVal val="0-#ppt_w/2"/>
                                          </p:val>
                                        </p:tav>
                                        <p:tav tm="100000">
                                          <p:val>
                                            <p:strVal val="#ppt_x"/>
                                          </p:val>
                                        </p:tav>
                                      </p:tavLst>
                                    </p:anim>
                                    <p:anim calcmode="lin" valueType="num">
                                      <p:cBhvr additive="base">
                                        <p:cTn id="41" dur="300" fill="hold"/>
                                        <p:tgtEl>
                                          <p:spTgt spid="27671"/>
                                        </p:tgtEl>
                                        <p:attrNameLst>
                                          <p:attrName>ppt_y</p:attrName>
                                        </p:attrNameLst>
                                      </p:cBhvr>
                                      <p:tavLst>
                                        <p:tav tm="0">
                                          <p:val>
                                            <p:strVal val="#ppt_y"/>
                                          </p:val>
                                        </p:tav>
                                        <p:tav tm="100000">
                                          <p:val>
                                            <p:strVal val="#ppt_y"/>
                                          </p:val>
                                        </p:tav>
                                      </p:tavLst>
                                    </p:anim>
                                  </p:childTnLst>
                                </p:cTn>
                              </p:par>
                            </p:childTnLst>
                          </p:cTn>
                        </p:par>
                        <p:par>
                          <p:cTn id="42" fill="hold">
                            <p:stCondLst>
                              <p:cond delay="2559"/>
                            </p:stCondLst>
                            <p:childTnLst>
                              <p:par>
                                <p:cTn id="43" presetID="52" presetClass="entr" presetSubtype="0" fill="hold" grpId="0" nodeType="afterEffect">
                                  <p:stCondLst>
                                    <p:cond delay="0"/>
                                  </p:stCondLst>
                                  <p:childTnLst>
                                    <p:set>
                                      <p:cBhvr>
                                        <p:cTn id="44" dur="1" fill="hold">
                                          <p:stCondLst>
                                            <p:cond delay="0"/>
                                          </p:stCondLst>
                                        </p:cTn>
                                        <p:tgtEl>
                                          <p:spTgt spid="27660"/>
                                        </p:tgtEl>
                                        <p:attrNameLst>
                                          <p:attrName>style.visibility</p:attrName>
                                        </p:attrNameLst>
                                      </p:cBhvr>
                                      <p:to>
                                        <p:strVal val="visible"/>
                                      </p:to>
                                    </p:set>
                                    <p:animScale>
                                      <p:cBhvr>
                                        <p:cTn id="45" dur="1000" decel="50000" fill="hold">
                                          <p:stCondLst>
                                            <p:cond delay="0"/>
                                          </p:stCondLst>
                                        </p:cTn>
                                        <p:tgtEl>
                                          <p:spTgt spid="276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27660"/>
                                        </p:tgtEl>
                                        <p:attrNameLst>
                                          <p:attrName>ppt_x</p:attrName>
                                          <p:attrName>ppt_y</p:attrName>
                                        </p:attrNameLst>
                                      </p:cBhvr>
                                      <p:rCtr x="0" y="0"/>
                                    </p:animMotion>
                                    <p:animEffect transition="in" filter="fade">
                                      <p:cBhvr>
                                        <p:cTn id="47" dur="1000"/>
                                        <p:tgtEl>
                                          <p:spTgt spid="27660"/>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7652"/>
                                        </p:tgtEl>
                                        <p:attrNameLst>
                                          <p:attrName>style.visibility</p:attrName>
                                        </p:attrNameLst>
                                      </p:cBhvr>
                                      <p:to>
                                        <p:strVal val="visible"/>
                                      </p:to>
                                    </p:set>
                                    <p:animScale>
                                      <p:cBhvr>
                                        <p:cTn id="50" dur="1000" decel="50000" fill="hold">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27652"/>
                                        </p:tgtEl>
                                        <p:attrNameLst>
                                          <p:attrName>ppt_x</p:attrName>
                                          <p:attrName>ppt_y</p:attrName>
                                        </p:attrNameLst>
                                      </p:cBhvr>
                                      <p:rCtr x="0" y="0"/>
                                    </p:animMotion>
                                    <p:animEffect transition="in" filter="fade">
                                      <p:cBhvr>
                                        <p:cTn id="52" dur="1000"/>
                                        <p:tgtEl>
                                          <p:spTgt spid="27652"/>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7664"/>
                                        </p:tgtEl>
                                        <p:attrNameLst>
                                          <p:attrName>style.visibility</p:attrName>
                                        </p:attrNameLst>
                                      </p:cBhvr>
                                      <p:to>
                                        <p:strVal val="visible"/>
                                      </p:to>
                                    </p:set>
                                    <p:animScale>
                                      <p:cBhvr>
                                        <p:cTn id="55" dur="1000" decel="50000" fill="hold">
                                          <p:stCondLst>
                                            <p:cond delay="0"/>
                                          </p:stCondLst>
                                        </p:cTn>
                                        <p:tgtEl>
                                          <p:spTgt spid="276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27664"/>
                                        </p:tgtEl>
                                        <p:attrNameLst>
                                          <p:attrName>ppt_x</p:attrName>
                                          <p:attrName>ppt_y</p:attrName>
                                        </p:attrNameLst>
                                      </p:cBhvr>
                                      <p:rCtr x="0" y="0"/>
                                    </p:animMotion>
                                    <p:animEffect transition="in" filter="fade">
                                      <p:cBhvr>
                                        <p:cTn id="57" dur="1000"/>
                                        <p:tgtEl>
                                          <p:spTgt spid="27664"/>
                                        </p:tgtEl>
                                      </p:cBhvr>
                                    </p:animEffect>
                                  </p:childTnLst>
                                </p:cTn>
                              </p:par>
                            </p:childTnLst>
                          </p:cTn>
                        </p:par>
                        <p:par>
                          <p:cTn id="58" fill="hold">
                            <p:stCondLst>
                              <p:cond delay="3559"/>
                            </p:stCondLst>
                            <p:childTnLst>
                              <p:par>
                                <p:cTn id="59" presetID="22" presetClass="entr" presetSubtype="8" fill="hold" grpId="0" nodeType="afterEffect">
                                  <p:stCondLst>
                                    <p:cond delay="0"/>
                                  </p:stCondLst>
                                  <p:childTnLst>
                                    <p:set>
                                      <p:cBhvr>
                                        <p:cTn id="60" dur="1" fill="hold">
                                          <p:stCondLst>
                                            <p:cond delay="0"/>
                                          </p:stCondLst>
                                        </p:cTn>
                                        <p:tgtEl>
                                          <p:spTgt spid="27657"/>
                                        </p:tgtEl>
                                        <p:attrNameLst>
                                          <p:attrName>style.visibility</p:attrName>
                                        </p:attrNameLst>
                                      </p:cBhvr>
                                      <p:to>
                                        <p:strVal val="visible"/>
                                      </p:to>
                                    </p:set>
                                    <p:animEffect transition="in" filter="wipe(left)">
                                      <p:cBhvr>
                                        <p:cTn id="61" dur="500"/>
                                        <p:tgtEl>
                                          <p:spTgt spid="2765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659"/>
                                        </p:tgtEl>
                                        <p:attrNameLst>
                                          <p:attrName>style.visibility</p:attrName>
                                        </p:attrNameLst>
                                      </p:cBhvr>
                                      <p:to>
                                        <p:strVal val="visible"/>
                                      </p:to>
                                    </p:set>
                                    <p:animEffect transition="in" filter="wipe(left)">
                                      <p:cBhvr>
                                        <p:cTn id="64" dur="500"/>
                                        <p:tgtEl>
                                          <p:spTgt spid="2765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7658"/>
                                        </p:tgtEl>
                                        <p:attrNameLst>
                                          <p:attrName>style.visibility</p:attrName>
                                        </p:attrNameLst>
                                      </p:cBhvr>
                                      <p:to>
                                        <p:strVal val="visible"/>
                                      </p:to>
                                    </p:set>
                                    <p:animEffect transition="in" filter="wipe(left)">
                                      <p:cBhvr>
                                        <p:cTn id="67" dur="500"/>
                                        <p:tgtEl>
                                          <p:spTgt spid="27658"/>
                                        </p:tgtEl>
                                      </p:cBhvr>
                                    </p:animEffect>
                                  </p:childTnLst>
                                </p:cTn>
                              </p:par>
                            </p:childTnLst>
                          </p:cTn>
                        </p:par>
                        <p:par>
                          <p:cTn id="68" fill="hold">
                            <p:stCondLst>
                              <p:cond delay="4059"/>
                            </p:stCondLst>
                            <p:childTnLst>
                              <p:par>
                                <p:cTn id="69" presetID="22" presetClass="entr" presetSubtype="1" fill="hold" grpId="0" nodeType="afterEffect">
                                  <p:stCondLst>
                                    <p:cond delay="0"/>
                                  </p:stCondLst>
                                  <p:childTnLst>
                                    <p:set>
                                      <p:cBhvr>
                                        <p:cTn id="70" dur="1" fill="hold">
                                          <p:stCondLst>
                                            <p:cond delay="0"/>
                                          </p:stCondLst>
                                        </p:cTn>
                                        <p:tgtEl>
                                          <p:spTgt spid="27653"/>
                                        </p:tgtEl>
                                        <p:attrNameLst>
                                          <p:attrName>style.visibility</p:attrName>
                                        </p:attrNameLst>
                                      </p:cBhvr>
                                      <p:to>
                                        <p:strVal val="visible"/>
                                      </p:to>
                                    </p:set>
                                    <p:animEffect transition="in" filter="wipe(up)">
                                      <p:cBhvr>
                                        <p:cTn id="71" dur="500"/>
                                        <p:tgtEl>
                                          <p:spTgt spid="27653"/>
                                        </p:tgtEl>
                                      </p:cBhvr>
                                    </p:animEffect>
                                  </p:childTnLst>
                                </p:cTn>
                              </p:par>
                            </p:childTnLst>
                          </p:cTn>
                        </p:par>
                        <p:par>
                          <p:cTn id="72" fill="hold">
                            <p:stCondLst>
                              <p:cond delay="4559"/>
                            </p:stCondLst>
                            <p:childTnLst>
                              <p:par>
                                <p:cTn id="73" presetID="52" presetClass="entr" presetSubtype="0" fill="hold" grpId="0" nodeType="afterEffect">
                                  <p:stCondLst>
                                    <p:cond delay="0"/>
                                  </p:stCondLst>
                                  <p:childTnLst>
                                    <p:set>
                                      <p:cBhvr>
                                        <p:cTn id="74" dur="1" fill="hold">
                                          <p:stCondLst>
                                            <p:cond delay="0"/>
                                          </p:stCondLst>
                                        </p:cTn>
                                        <p:tgtEl>
                                          <p:spTgt spid="27654"/>
                                        </p:tgtEl>
                                        <p:attrNameLst>
                                          <p:attrName>style.visibility</p:attrName>
                                        </p:attrNameLst>
                                      </p:cBhvr>
                                      <p:to>
                                        <p:strVal val="visible"/>
                                      </p:to>
                                    </p:set>
                                    <p:animScale>
                                      <p:cBhvr>
                                        <p:cTn id="75" dur="1000" decel="50000" fill="hold">
                                          <p:stCondLst>
                                            <p:cond delay="0"/>
                                          </p:stCondLst>
                                        </p:cTn>
                                        <p:tgtEl>
                                          <p:spTgt spid="276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6" dur="1000" decel="50000" fill="hold">
                                          <p:stCondLst>
                                            <p:cond delay="0"/>
                                          </p:stCondLst>
                                        </p:cTn>
                                        <p:tgtEl>
                                          <p:spTgt spid="27654"/>
                                        </p:tgtEl>
                                        <p:attrNameLst>
                                          <p:attrName>ppt_x</p:attrName>
                                          <p:attrName>ppt_y</p:attrName>
                                        </p:attrNameLst>
                                      </p:cBhvr>
                                      <p:rCtr x="0" y="0"/>
                                    </p:animMotion>
                                    <p:animEffect transition="in" filter="fade">
                                      <p:cBhvr>
                                        <p:cTn id="77" dur="1000"/>
                                        <p:tgtEl>
                                          <p:spTgt spid="27654"/>
                                        </p:tgtEl>
                                      </p:cBhvr>
                                    </p:animEffect>
                                  </p:childTnLst>
                                </p:cTn>
                              </p:par>
                              <p:par>
                                <p:cTn id="78" presetID="52" presetClass="entr" presetSubtype="0" fill="hold" grpId="0" nodeType="withEffect">
                                  <p:stCondLst>
                                    <p:cond delay="200"/>
                                  </p:stCondLst>
                                  <p:childTnLst>
                                    <p:set>
                                      <p:cBhvr>
                                        <p:cTn id="79" dur="1" fill="hold">
                                          <p:stCondLst>
                                            <p:cond delay="0"/>
                                          </p:stCondLst>
                                        </p:cTn>
                                        <p:tgtEl>
                                          <p:spTgt spid="27655"/>
                                        </p:tgtEl>
                                        <p:attrNameLst>
                                          <p:attrName>style.visibility</p:attrName>
                                        </p:attrNameLst>
                                      </p:cBhvr>
                                      <p:to>
                                        <p:strVal val="visible"/>
                                      </p:to>
                                    </p:set>
                                    <p:animScale>
                                      <p:cBhvr>
                                        <p:cTn id="80" dur="1000" decel="50000" fill="hold">
                                          <p:stCondLst>
                                            <p:cond delay="0"/>
                                          </p:stCondLst>
                                        </p:cTn>
                                        <p:tgtEl>
                                          <p:spTgt spid="276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1" dur="1000" decel="50000" fill="hold">
                                          <p:stCondLst>
                                            <p:cond delay="0"/>
                                          </p:stCondLst>
                                        </p:cTn>
                                        <p:tgtEl>
                                          <p:spTgt spid="27655"/>
                                        </p:tgtEl>
                                        <p:attrNameLst>
                                          <p:attrName>ppt_x</p:attrName>
                                          <p:attrName>ppt_y</p:attrName>
                                        </p:attrNameLst>
                                      </p:cBhvr>
                                      <p:rCtr x="0" y="0"/>
                                    </p:animMotion>
                                    <p:animEffect transition="in" filter="fade">
                                      <p:cBhvr>
                                        <p:cTn id="82" dur="1000"/>
                                        <p:tgtEl>
                                          <p:spTgt spid="27655"/>
                                        </p:tgtEl>
                                      </p:cBhvr>
                                    </p:animEffect>
                                  </p:childTnLst>
                                </p:cTn>
                              </p:par>
                              <p:par>
                                <p:cTn id="83" presetID="52" presetClass="entr" presetSubtype="0" fill="hold" grpId="0" nodeType="withEffect">
                                  <p:stCondLst>
                                    <p:cond delay="400"/>
                                  </p:stCondLst>
                                  <p:childTnLst>
                                    <p:set>
                                      <p:cBhvr>
                                        <p:cTn id="84" dur="1" fill="hold">
                                          <p:stCondLst>
                                            <p:cond delay="0"/>
                                          </p:stCondLst>
                                        </p:cTn>
                                        <p:tgtEl>
                                          <p:spTgt spid="27656"/>
                                        </p:tgtEl>
                                        <p:attrNameLst>
                                          <p:attrName>style.visibility</p:attrName>
                                        </p:attrNameLst>
                                      </p:cBhvr>
                                      <p:to>
                                        <p:strVal val="visible"/>
                                      </p:to>
                                    </p:set>
                                    <p:animScale>
                                      <p:cBhvr>
                                        <p:cTn id="85" dur="1000" decel="50000" fill="hold">
                                          <p:stCondLst>
                                            <p:cond delay="0"/>
                                          </p:stCondLst>
                                        </p:cTn>
                                        <p:tgtEl>
                                          <p:spTgt spid="276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6" dur="1000" decel="50000" fill="hold">
                                          <p:stCondLst>
                                            <p:cond delay="0"/>
                                          </p:stCondLst>
                                        </p:cTn>
                                        <p:tgtEl>
                                          <p:spTgt spid="27656"/>
                                        </p:tgtEl>
                                        <p:attrNameLst>
                                          <p:attrName>ppt_x</p:attrName>
                                          <p:attrName>ppt_y</p:attrName>
                                        </p:attrNameLst>
                                      </p:cBhvr>
                                      <p:rCtr x="0" y="0"/>
                                    </p:animMotion>
                                    <p:animEffect transition="in" filter="fade">
                                      <p:cBhvr>
                                        <p:cTn id="87" dur="1000"/>
                                        <p:tgtEl>
                                          <p:spTgt spid="27656"/>
                                        </p:tgtEl>
                                      </p:cBhvr>
                                    </p:animEffect>
                                  </p:childTnLst>
                                </p:cTn>
                              </p:par>
                            </p:childTnLst>
                          </p:cTn>
                        </p:par>
                        <p:par>
                          <p:cTn id="88" fill="hold">
                            <p:stCondLst>
                              <p:cond delay="5559"/>
                            </p:stCondLst>
                            <p:childTnLst>
                              <p:par>
                                <p:cTn id="89" presetID="31" presetClass="entr" presetSubtype="0" fill="hold" grpId="0" nodeType="afterEffect">
                                  <p:stCondLst>
                                    <p:cond delay="0"/>
                                  </p:stCondLst>
                                  <p:childTnLst>
                                    <p:set>
                                      <p:cBhvr>
                                        <p:cTn id="90" dur="1" fill="hold">
                                          <p:stCondLst>
                                            <p:cond delay="0"/>
                                          </p:stCondLst>
                                        </p:cTn>
                                        <p:tgtEl>
                                          <p:spTgt spid="27661"/>
                                        </p:tgtEl>
                                        <p:attrNameLst>
                                          <p:attrName>style.visibility</p:attrName>
                                        </p:attrNameLst>
                                      </p:cBhvr>
                                      <p:to>
                                        <p:strVal val="visible"/>
                                      </p:to>
                                    </p:set>
                                    <p:anim calcmode="lin" valueType="num">
                                      <p:cBhvr>
                                        <p:cTn id="91" dur="300" fill="hold"/>
                                        <p:tgtEl>
                                          <p:spTgt spid="27661"/>
                                        </p:tgtEl>
                                        <p:attrNameLst>
                                          <p:attrName>ppt_w</p:attrName>
                                        </p:attrNameLst>
                                      </p:cBhvr>
                                      <p:tavLst>
                                        <p:tav tm="0">
                                          <p:val>
                                            <p:fltVal val="0"/>
                                          </p:val>
                                        </p:tav>
                                        <p:tav tm="100000">
                                          <p:val>
                                            <p:strVal val="#ppt_w"/>
                                          </p:val>
                                        </p:tav>
                                      </p:tavLst>
                                    </p:anim>
                                    <p:anim calcmode="lin" valueType="num">
                                      <p:cBhvr>
                                        <p:cTn id="92" dur="300" fill="hold"/>
                                        <p:tgtEl>
                                          <p:spTgt spid="27661"/>
                                        </p:tgtEl>
                                        <p:attrNameLst>
                                          <p:attrName>ppt_h</p:attrName>
                                        </p:attrNameLst>
                                      </p:cBhvr>
                                      <p:tavLst>
                                        <p:tav tm="0">
                                          <p:val>
                                            <p:fltVal val="0"/>
                                          </p:val>
                                        </p:tav>
                                        <p:tav tm="100000">
                                          <p:val>
                                            <p:strVal val="#ppt_h"/>
                                          </p:val>
                                        </p:tav>
                                      </p:tavLst>
                                    </p:anim>
                                    <p:anim calcmode="lin" valueType="num">
                                      <p:cBhvr>
                                        <p:cTn id="93" dur="300" fill="hold"/>
                                        <p:tgtEl>
                                          <p:spTgt spid="27661"/>
                                        </p:tgtEl>
                                        <p:attrNameLst>
                                          <p:attrName>style.rotation</p:attrName>
                                        </p:attrNameLst>
                                      </p:cBhvr>
                                      <p:tavLst>
                                        <p:tav tm="0">
                                          <p:val>
                                            <p:fltVal val="90"/>
                                          </p:val>
                                        </p:tav>
                                        <p:tav tm="100000">
                                          <p:val>
                                            <p:fltVal val="0"/>
                                          </p:val>
                                        </p:tav>
                                      </p:tavLst>
                                    </p:anim>
                                    <p:animEffect transition="in" filter="fade">
                                      <p:cBhvr>
                                        <p:cTn id="94" dur="300"/>
                                        <p:tgtEl>
                                          <p:spTgt spid="27661"/>
                                        </p:tgtEl>
                                      </p:cBhvr>
                                    </p:animEffect>
                                  </p:childTnLst>
                                </p:cTn>
                              </p:par>
                            </p:childTnLst>
                          </p:cTn>
                        </p:par>
                        <p:par>
                          <p:cTn id="95" fill="hold">
                            <p:stCondLst>
                              <p:cond delay="6059"/>
                            </p:stCondLst>
                            <p:childTnLst>
                              <p:par>
                                <p:cTn id="96" presetID="22" presetClass="entr" presetSubtype="8" fill="hold" grpId="0" nodeType="afterEffect">
                                  <p:stCondLst>
                                    <p:cond delay="0"/>
                                  </p:stCondLst>
                                  <p:childTnLst>
                                    <p:set>
                                      <p:cBhvr>
                                        <p:cTn id="97" dur="1" fill="hold">
                                          <p:stCondLst>
                                            <p:cond delay="0"/>
                                          </p:stCondLst>
                                        </p:cTn>
                                        <p:tgtEl>
                                          <p:spTgt spid="27665"/>
                                        </p:tgtEl>
                                        <p:attrNameLst>
                                          <p:attrName>style.visibility</p:attrName>
                                        </p:attrNameLst>
                                      </p:cBhvr>
                                      <p:to>
                                        <p:strVal val="visible"/>
                                      </p:to>
                                    </p:set>
                                    <p:animEffect transition="in" filter="wipe(left)">
                                      <p:cBhvr>
                                        <p:cTn id="98" dur="500"/>
                                        <p:tgtEl>
                                          <p:spTgt spid="27665"/>
                                        </p:tgtEl>
                                      </p:cBhvr>
                                    </p:animEffect>
                                  </p:childTnLst>
                                </p:cTn>
                              </p:par>
                            </p:childTnLst>
                          </p:cTn>
                        </p:par>
                        <p:par>
                          <p:cTn id="99" fill="hold">
                            <p:stCondLst>
                              <p:cond delay="6559"/>
                            </p:stCondLst>
                            <p:childTnLst>
                              <p:par>
                                <p:cTn id="100" presetID="31" presetClass="entr" presetSubtype="0" fill="hold" grpId="0" nodeType="afterEffect">
                                  <p:stCondLst>
                                    <p:cond delay="0"/>
                                  </p:stCondLst>
                                  <p:childTnLst>
                                    <p:set>
                                      <p:cBhvr>
                                        <p:cTn id="101" dur="1" fill="hold">
                                          <p:stCondLst>
                                            <p:cond delay="0"/>
                                          </p:stCondLst>
                                        </p:cTn>
                                        <p:tgtEl>
                                          <p:spTgt spid="27662"/>
                                        </p:tgtEl>
                                        <p:attrNameLst>
                                          <p:attrName>style.visibility</p:attrName>
                                        </p:attrNameLst>
                                      </p:cBhvr>
                                      <p:to>
                                        <p:strVal val="visible"/>
                                      </p:to>
                                    </p:set>
                                    <p:anim calcmode="lin" valueType="num">
                                      <p:cBhvr>
                                        <p:cTn id="102" dur="300" fill="hold"/>
                                        <p:tgtEl>
                                          <p:spTgt spid="27662"/>
                                        </p:tgtEl>
                                        <p:attrNameLst>
                                          <p:attrName>ppt_w</p:attrName>
                                        </p:attrNameLst>
                                      </p:cBhvr>
                                      <p:tavLst>
                                        <p:tav tm="0">
                                          <p:val>
                                            <p:fltVal val="0"/>
                                          </p:val>
                                        </p:tav>
                                        <p:tav tm="100000">
                                          <p:val>
                                            <p:strVal val="#ppt_w"/>
                                          </p:val>
                                        </p:tav>
                                      </p:tavLst>
                                    </p:anim>
                                    <p:anim calcmode="lin" valueType="num">
                                      <p:cBhvr>
                                        <p:cTn id="103" dur="300" fill="hold"/>
                                        <p:tgtEl>
                                          <p:spTgt spid="27662"/>
                                        </p:tgtEl>
                                        <p:attrNameLst>
                                          <p:attrName>ppt_h</p:attrName>
                                        </p:attrNameLst>
                                      </p:cBhvr>
                                      <p:tavLst>
                                        <p:tav tm="0">
                                          <p:val>
                                            <p:fltVal val="0"/>
                                          </p:val>
                                        </p:tav>
                                        <p:tav tm="100000">
                                          <p:val>
                                            <p:strVal val="#ppt_h"/>
                                          </p:val>
                                        </p:tav>
                                      </p:tavLst>
                                    </p:anim>
                                    <p:anim calcmode="lin" valueType="num">
                                      <p:cBhvr>
                                        <p:cTn id="104" dur="300" fill="hold"/>
                                        <p:tgtEl>
                                          <p:spTgt spid="27662"/>
                                        </p:tgtEl>
                                        <p:attrNameLst>
                                          <p:attrName>style.rotation</p:attrName>
                                        </p:attrNameLst>
                                      </p:cBhvr>
                                      <p:tavLst>
                                        <p:tav tm="0">
                                          <p:val>
                                            <p:fltVal val="90"/>
                                          </p:val>
                                        </p:tav>
                                        <p:tav tm="100000">
                                          <p:val>
                                            <p:fltVal val="0"/>
                                          </p:val>
                                        </p:tav>
                                      </p:tavLst>
                                    </p:anim>
                                    <p:animEffect transition="in" filter="fade">
                                      <p:cBhvr>
                                        <p:cTn id="105" dur="300"/>
                                        <p:tgtEl>
                                          <p:spTgt spid="27662"/>
                                        </p:tgtEl>
                                      </p:cBhvr>
                                    </p:animEffect>
                                  </p:childTnLst>
                                </p:cTn>
                              </p:par>
                            </p:childTnLst>
                          </p:cTn>
                        </p:par>
                        <p:par>
                          <p:cTn id="106" fill="hold">
                            <p:stCondLst>
                              <p:cond delay="7059"/>
                            </p:stCondLst>
                            <p:childTnLst>
                              <p:par>
                                <p:cTn id="107" presetID="22" presetClass="entr" presetSubtype="8" fill="hold" grpId="0" nodeType="afterEffect">
                                  <p:stCondLst>
                                    <p:cond delay="0"/>
                                  </p:stCondLst>
                                  <p:childTnLst>
                                    <p:set>
                                      <p:cBhvr>
                                        <p:cTn id="108" dur="1" fill="hold">
                                          <p:stCondLst>
                                            <p:cond delay="0"/>
                                          </p:stCondLst>
                                        </p:cTn>
                                        <p:tgtEl>
                                          <p:spTgt spid="27666"/>
                                        </p:tgtEl>
                                        <p:attrNameLst>
                                          <p:attrName>style.visibility</p:attrName>
                                        </p:attrNameLst>
                                      </p:cBhvr>
                                      <p:to>
                                        <p:strVal val="visible"/>
                                      </p:to>
                                    </p:set>
                                    <p:animEffect transition="in" filter="wipe(left)">
                                      <p:cBhvr>
                                        <p:cTn id="109" dur="500"/>
                                        <p:tgtEl>
                                          <p:spTgt spid="27666"/>
                                        </p:tgtEl>
                                      </p:cBhvr>
                                    </p:animEffect>
                                  </p:childTnLst>
                                </p:cTn>
                              </p:par>
                            </p:childTnLst>
                          </p:cTn>
                        </p:par>
                        <p:par>
                          <p:cTn id="110" fill="hold">
                            <p:stCondLst>
                              <p:cond delay="7559"/>
                            </p:stCondLst>
                            <p:childTnLst>
                              <p:par>
                                <p:cTn id="111" presetID="31" presetClass="entr" presetSubtype="0" fill="hold" grpId="0" nodeType="afterEffect">
                                  <p:stCondLst>
                                    <p:cond delay="0"/>
                                  </p:stCondLst>
                                  <p:childTnLst>
                                    <p:set>
                                      <p:cBhvr>
                                        <p:cTn id="112" dur="1" fill="hold">
                                          <p:stCondLst>
                                            <p:cond delay="0"/>
                                          </p:stCondLst>
                                        </p:cTn>
                                        <p:tgtEl>
                                          <p:spTgt spid="27663"/>
                                        </p:tgtEl>
                                        <p:attrNameLst>
                                          <p:attrName>style.visibility</p:attrName>
                                        </p:attrNameLst>
                                      </p:cBhvr>
                                      <p:to>
                                        <p:strVal val="visible"/>
                                      </p:to>
                                    </p:set>
                                    <p:anim calcmode="lin" valueType="num">
                                      <p:cBhvr>
                                        <p:cTn id="113" dur="300" fill="hold"/>
                                        <p:tgtEl>
                                          <p:spTgt spid="27663"/>
                                        </p:tgtEl>
                                        <p:attrNameLst>
                                          <p:attrName>ppt_w</p:attrName>
                                        </p:attrNameLst>
                                      </p:cBhvr>
                                      <p:tavLst>
                                        <p:tav tm="0">
                                          <p:val>
                                            <p:fltVal val="0"/>
                                          </p:val>
                                        </p:tav>
                                        <p:tav tm="100000">
                                          <p:val>
                                            <p:strVal val="#ppt_w"/>
                                          </p:val>
                                        </p:tav>
                                      </p:tavLst>
                                    </p:anim>
                                    <p:anim calcmode="lin" valueType="num">
                                      <p:cBhvr>
                                        <p:cTn id="114" dur="300" fill="hold"/>
                                        <p:tgtEl>
                                          <p:spTgt spid="27663"/>
                                        </p:tgtEl>
                                        <p:attrNameLst>
                                          <p:attrName>ppt_h</p:attrName>
                                        </p:attrNameLst>
                                      </p:cBhvr>
                                      <p:tavLst>
                                        <p:tav tm="0">
                                          <p:val>
                                            <p:fltVal val="0"/>
                                          </p:val>
                                        </p:tav>
                                        <p:tav tm="100000">
                                          <p:val>
                                            <p:strVal val="#ppt_h"/>
                                          </p:val>
                                        </p:tav>
                                      </p:tavLst>
                                    </p:anim>
                                    <p:anim calcmode="lin" valueType="num">
                                      <p:cBhvr>
                                        <p:cTn id="115" dur="300" fill="hold"/>
                                        <p:tgtEl>
                                          <p:spTgt spid="27663"/>
                                        </p:tgtEl>
                                        <p:attrNameLst>
                                          <p:attrName>style.rotation</p:attrName>
                                        </p:attrNameLst>
                                      </p:cBhvr>
                                      <p:tavLst>
                                        <p:tav tm="0">
                                          <p:val>
                                            <p:fltVal val="90"/>
                                          </p:val>
                                        </p:tav>
                                        <p:tav tm="100000">
                                          <p:val>
                                            <p:fltVal val="0"/>
                                          </p:val>
                                        </p:tav>
                                      </p:tavLst>
                                    </p:anim>
                                    <p:animEffect transition="in" filter="fade">
                                      <p:cBhvr>
                                        <p:cTn id="116" dur="300"/>
                                        <p:tgtEl>
                                          <p:spTgt spid="27663"/>
                                        </p:tgtEl>
                                      </p:cBhvr>
                                    </p:animEffect>
                                  </p:childTnLst>
                                </p:cTn>
                              </p:par>
                            </p:childTnLst>
                          </p:cTn>
                        </p:par>
                        <p:par>
                          <p:cTn id="117" fill="hold">
                            <p:stCondLst>
                              <p:cond delay="8059"/>
                            </p:stCondLst>
                            <p:childTnLst>
                              <p:par>
                                <p:cTn id="118" presetID="22" presetClass="entr" presetSubtype="8" fill="hold" grpId="0" nodeType="afterEffect">
                                  <p:stCondLst>
                                    <p:cond delay="0"/>
                                  </p:stCondLst>
                                  <p:childTnLst>
                                    <p:set>
                                      <p:cBhvr>
                                        <p:cTn id="119" dur="1" fill="hold">
                                          <p:stCondLst>
                                            <p:cond delay="0"/>
                                          </p:stCondLst>
                                        </p:cTn>
                                        <p:tgtEl>
                                          <p:spTgt spid="27667"/>
                                        </p:tgtEl>
                                        <p:attrNameLst>
                                          <p:attrName>style.visibility</p:attrName>
                                        </p:attrNameLst>
                                      </p:cBhvr>
                                      <p:to>
                                        <p:strVal val="visible"/>
                                      </p:to>
                                    </p:set>
                                    <p:animEffect transition="in" filter="wipe(left)">
                                      <p:cBhvr>
                                        <p:cTn id="120"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animBg="1"/>
      <p:bldP spid="27652" grpId="0" animBg="1" autoUpdateAnimBg="0"/>
      <p:bldP spid="27653" grpId="0" animBg="1"/>
      <p:bldP spid="27654" grpId="0" animBg="1" autoUpdateAnimBg="0"/>
      <p:bldP spid="27655" grpId="0" animBg="1" autoUpdateAnimBg="0"/>
      <p:bldP spid="27656" grpId="0" animBg="1" autoUpdateAnimBg="0"/>
      <p:bldP spid="27657" grpId="0" animBg="1"/>
      <p:bldP spid="27658" grpId="0" animBg="1"/>
      <p:bldP spid="27659" grpId="0" animBg="1"/>
      <p:bldP spid="27660" grpId="0" animBg="1" autoUpdateAnimBg="0"/>
      <p:bldP spid="27661" grpId="0" autoUpdateAnimBg="0"/>
      <p:bldP spid="27662" grpId="0" autoUpdateAnimBg="0"/>
      <p:bldP spid="27663" grpId="0" autoUpdateAnimBg="0"/>
      <p:bldP spid="27664" grpId="0" autoUpdateAnimBg="0"/>
      <p:bldP spid="27665" grpId="0" autoUpdateAnimBg="0"/>
      <p:bldP spid="27666" grpId="0" autoUpdateAnimBg="0"/>
      <p:bldP spid="27667" grpId="0" autoUpdateAnimBg="0"/>
      <p:bldP spid="27668" grpId="0" animBg="1" autoUpdateAnimBg="0"/>
      <p:bldP spid="27669" grpId="0" animBg="1" autoUpdateAnimBg="0"/>
      <p:bldP spid="27670" grpId="0" autoUpdateAnimBg="0"/>
      <p:bldP spid="2767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078538" y="1198563"/>
            <a:ext cx="36369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113E6A"/>
                </a:solidFill>
                <a:latin typeface="微软雅黑" panose="020B0503020204020204" pitchFamily="34" charset="-122"/>
              </a:rPr>
              <a:t>框架完整的论文答辩动态模板</a:t>
            </a:r>
          </a:p>
        </p:txBody>
      </p:sp>
      <p:cxnSp>
        <p:nvCxnSpPr>
          <p:cNvPr id="7171" name="直接连接符 3"/>
          <p:cNvCxnSpPr>
            <a:cxnSpLocks noChangeShapeType="1"/>
          </p:cNvCxnSpPr>
          <p:nvPr/>
        </p:nvCxnSpPr>
        <p:spPr bwMode="auto">
          <a:xfrm>
            <a:off x="6151563" y="1698625"/>
            <a:ext cx="3959225" cy="0"/>
          </a:xfrm>
          <a:prstGeom prst="line">
            <a:avLst/>
          </a:prstGeom>
          <a:noFill/>
          <a:ln w="9525" algn="ctr">
            <a:solidFill>
              <a:srgbClr val="113E6A"/>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3"/>
          <p:cNvSpPr txBox="1">
            <a:spLocks noChangeArrowheads="1"/>
          </p:cNvSpPr>
          <p:nvPr/>
        </p:nvSpPr>
        <p:spPr bwMode="auto">
          <a:xfrm>
            <a:off x="6078538" y="1473200"/>
            <a:ext cx="43211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000">
                <a:solidFill>
                  <a:srgbClr val="113E6A"/>
                </a:solidFill>
                <a:latin typeface="微软雅黑" panose="020B0503020204020204" pitchFamily="34" charset="-122"/>
              </a:rPr>
              <a:t>KUANGJIA WANZHENGDE LUNWEN DABIAN DONGTAI MOBAN</a:t>
            </a:r>
            <a:endParaRPr lang="zh-CN" altLang="en-US" sz="1000">
              <a:solidFill>
                <a:srgbClr val="113E6A"/>
              </a:solidFill>
              <a:latin typeface="微软雅黑" panose="020B0503020204020204" pitchFamily="34" charset="-122"/>
            </a:endParaRPr>
          </a:p>
        </p:txBody>
      </p:sp>
      <p:sp>
        <p:nvSpPr>
          <p:cNvPr id="8" name="Rectangle 3"/>
          <p:cNvSpPr txBox="1">
            <a:spLocks noChangeArrowheads="1"/>
          </p:cNvSpPr>
          <p:nvPr/>
        </p:nvSpPr>
        <p:spPr bwMode="auto">
          <a:xfrm>
            <a:off x="1927225" y="2447925"/>
            <a:ext cx="15367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3600" b="1">
                <a:solidFill>
                  <a:schemeClr val="accent2"/>
                </a:solidFill>
              </a:rPr>
              <a:t>目录</a:t>
            </a:r>
          </a:p>
        </p:txBody>
      </p:sp>
      <p:grpSp>
        <p:nvGrpSpPr>
          <p:cNvPr id="7174" name="组合 24"/>
          <p:cNvGrpSpPr/>
          <p:nvPr/>
        </p:nvGrpSpPr>
        <p:grpSpPr bwMode="auto">
          <a:xfrm>
            <a:off x="6170613" y="4451350"/>
            <a:ext cx="576262" cy="576263"/>
            <a:chOff x="6170389" y="4955815"/>
            <a:chExt cx="576064" cy="576064"/>
          </a:xfrm>
        </p:grpSpPr>
        <p:sp>
          <p:nvSpPr>
            <p:cNvPr id="7205" name="圆角矩形 13"/>
            <p:cNvSpPr>
              <a:spLocks noChangeArrowheads="1"/>
            </p:cNvSpPr>
            <p:nvPr/>
          </p:nvSpPr>
          <p:spPr bwMode="auto">
            <a:xfrm>
              <a:off x="6170389" y="4955815"/>
              <a:ext cx="576064" cy="576064"/>
            </a:xfrm>
            <a:prstGeom prst="roundRect">
              <a:avLst>
                <a:gd name="adj" fmla="val 16667"/>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6" name="Freeform 11"/>
            <p:cNvSpPr>
              <a:spLocks noEditPoints="1"/>
            </p:cNvSpPr>
            <p:nvPr/>
          </p:nvSpPr>
          <p:spPr bwMode="auto">
            <a:xfrm>
              <a:off x="6298628" y="5092507"/>
              <a:ext cx="315884" cy="273385"/>
            </a:xfrm>
            <a:custGeom>
              <a:avLst/>
              <a:gdLst>
                <a:gd name="T0" fmla="*/ 2147483646 w 948"/>
                <a:gd name="T1" fmla="*/ 2147483646 h 810"/>
                <a:gd name="T2" fmla="*/ 2147483646 w 948"/>
                <a:gd name="T3" fmla="*/ 2147483646 h 810"/>
                <a:gd name="T4" fmla="*/ 2147483646 w 948"/>
                <a:gd name="T5" fmla="*/ 2147483646 h 810"/>
                <a:gd name="T6" fmla="*/ 2147483646 w 948"/>
                <a:gd name="T7" fmla="*/ 2147483646 h 810"/>
                <a:gd name="T8" fmla="*/ 2147483646 w 948"/>
                <a:gd name="T9" fmla="*/ 2147483646 h 810"/>
                <a:gd name="T10" fmla="*/ 2147483646 w 948"/>
                <a:gd name="T11" fmla="*/ 2147483646 h 810"/>
                <a:gd name="T12" fmla="*/ 2147483646 w 948"/>
                <a:gd name="T13" fmla="*/ 2147483646 h 810"/>
                <a:gd name="T14" fmla="*/ 2147483646 w 948"/>
                <a:gd name="T15" fmla="*/ 2147483646 h 810"/>
                <a:gd name="T16" fmla="*/ 2147483646 w 948"/>
                <a:gd name="T17" fmla="*/ 2147483646 h 810"/>
                <a:gd name="T18" fmla="*/ 2147483646 w 948"/>
                <a:gd name="T19" fmla="*/ 2147483646 h 810"/>
                <a:gd name="T20" fmla="*/ 2147483646 w 948"/>
                <a:gd name="T21" fmla="*/ 2147483646 h 810"/>
                <a:gd name="T22" fmla="*/ 2147483646 w 948"/>
                <a:gd name="T23" fmla="*/ 2147483646 h 810"/>
                <a:gd name="T24" fmla="*/ 2147483646 w 948"/>
                <a:gd name="T25" fmla="*/ 2147483646 h 810"/>
                <a:gd name="T26" fmla="*/ 2147483646 w 948"/>
                <a:gd name="T27" fmla="*/ 2147483646 h 810"/>
                <a:gd name="T28" fmla="*/ 2147483646 w 948"/>
                <a:gd name="T29" fmla="*/ 2147483646 h 810"/>
                <a:gd name="T30" fmla="*/ 2147483646 w 948"/>
                <a:gd name="T31" fmla="*/ 2147483646 h 810"/>
                <a:gd name="T32" fmla="*/ 2147483646 w 948"/>
                <a:gd name="T33" fmla="*/ 2147483646 h 810"/>
                <a:gd name="T34" fmla="*/ 2147483646 w 948"/>
                <a:gd name="T35" fmla="*/ 2147483646 h 810"/>
                <a:gd name="T36" fmla="*/ 2147483646 w 948"/>
                <a:gd name="T37" fmla="*/ 2147483646 h 810"/>
                <a:gd name="T38" fmla="*/ 2147483646 w 948"/>
                <a:gd name="T39" fmla="*/ 2147483646 h 810"/>
                <a:gd name="T40" fmla="*/ 2147483646 w 948"/>
                <a:gd name="T41" fmla="*/ 2147483646 h 810"/>
                <a:gd name="T42" fmla="*/ 2147483646 w 948"/>
                <a:gd name="T43" fmla="*/ 2147483646 h 810"/>
                <a:gd name="T44" fmla="*/ 2147483646 w 948"/>
                <a:gd name="T45" fmla="*/ 2147483646 h 810"/>
                <a:gd name="T46" fmla="*/ 2147483646 w 948"/>
                <a:gd name="T47" fmla="*/ 2147483646 h 810"/>
                <a:gd name="T48" fmla="*/ 2147483646 w 948"/>
                <a:gd name="T49" fmla="*/ 2147483646 h 810"/>
                <a:gd name="T50" fmla="*/ 2147483646 w 948"/>
                <a:gd name="T51" fmla="*/ 2147483646 h 810"/>
                <a:gd name="T52" fmla="*/ 2147483646 w 948"/>
                <a:gd name="T53" fmla="*/ 2147483646 h 810"/>
                <a:gd name="T54" fmla="*/ 2147483646 w 948"/>
                <a:gd name="T55" fmla="*/ 2147483646 h 810"/>
                <a:gd name="T56" fmla="*/ 2147483646 w 948"/>
                <a:gd name="T57" fmla="*/ 2147483646 h 810"/>
                <a:gd name="T58" fmla="*/ 2147483646 w 948"/>
                <a:gd name="T59" fmla="*/ 2147483646 h 810"/>
                <a:gd name="T60" fmla="*/ 2147483646 w 948"/>
                <a:gd name="T61" fmla="*/ 2147483646 h 810"/>
                <a:gd name="T62" fmla="*/ 2147483646 w 948"/>
                <a:gd name="T63" fmla="*/ 2147483646 h 810"/>
                <a:gd name="T64" fmla="*/ 2147483646 w 948"/>
                <a:gd name="T65" fmla="*/ 2147483646 h 810"/>
                <a:gd name="T66" fmla="*/ 2147483646 w 948"/>
                <a:gd name="T67" fmla="*/ 2147483646 h 810"/>
                <a:gd name="T68" fmla="*/ 2147483646 w 948"/>
                <a:gd name="T69" fmla="*/ 2147483646 h 810"/>
                <a:gd name="T70" fmla="*/ 2147483646 w 948"/>
                <a:gd name="T71" fmla="*/ 2147483646 h 810"/>
                <a:gd name="T72" fmla="*/ 2147483646 w 948"/>
                <a:gd name="T73" fmla="*/ 2147483646 h 810"/>
                <a:gd name="T74" fmla="*/ 2147483646 w 948"/>
                <a:gd name="T75" fmla="*/ 2147483646 h 810"/>
                <a:gd name="T76" fmla="*/ 2147483646 w 948"/>
                <a:gd name="T77" fmla="*/ 2147483646 h 810"/>
                <a:gd name="T78" fmla="*/ 2147483646 w 948"/>
                <a:gd name="T79" fmla="*/ 2147483646 h 810"/>
                <a:gd name="T80" fmla="*/ 2147483646 w 948"/>
                <a:gd name="T81" fmla="*/ 2147483646 h 810"/>
                <a:gd name="T82" fmla="*/ 2147483646 w 948"/>
                <a:gd name="T83" fmla="*/ 2147483646 h 810"/>
                <a:gd name="T84" fmla="*/ 2147483646 w 948"/>
                <a:gd name="T85" fmla="*/ 2147483646 h 810"/>
                <a:gd name="T86" fmla="*/ 2147483646 w 948"/>
                <a:gd name="T87" fmla="*/ 2147483646 h 810"/>
                <a:gd name="T88" fmla="*/ 2147483646 w 948"/>
                <a:gd name="T89" fmla="*/ 2147483646 h 810"/>
                <a:gd name="T90" fmla="*/ 2147483646 w 948"/>
                <a:gd name="T91" fmla="*/ 2147483646 h 810"/>
                <a:gd name="T92" fmla="*/ 2147483646 w 948"/>
                <a:gd name="T93" fmla="*/ 2147483646 h 810"/>
                <a:gd name="T94" fmla="*/ 2147483646 w 948"/>
                <a:gd name="T95" fmla="*/ 2147483646 h 810"/>
                <a:gd name="T96" fmla="*/ 2147483646 w 948"/>
                <a:gd name="T97" fmla="*/ 2147483646 h 810"/>
                <a:gd name="T98" fmla="*/ 2147483646 w 948"/>
                <a:gd name="T99" fmla="*/ 2147483646 h 810"/>
                <a:gd name="T100" fmla="*/ 2147483646 w 948"/>
                <a:gd name="T101" fmla="*/ 2147483646 h 810"/>
                <a:gd name="T102" fmla="*/ 2147483646 w 948"/>
                <a:gd name="T103" fmla="*/ 2147483646 h 810"/>
                <a:gd name="T104" fmla="*/ 2147483646 w 948"/>
                <a:gd name="T105" fmla="*/ 2147483646 h 810"/>
                <a:gd name="T106" fmla="*/ 2147483646 w 948"/>
                <a:gd name="T107" fmla="*/ 2147483646 h 810"/>
                <a:gd name="T108" fmla="*/ 2147483646 w 948"/>
                <a:gd name="T109" fmla="*/ 2147483646 h 810"/>
                <a:gd name="T110" fmla="*/ 2147483646 w 948"/>
                <a:gd name="T111" fmla="*/ 2147483646 h 810"/>
                <a:gd name="T112" fmla="*/ 2147483646 w 948"/>
                <a:gd name="T113" fmla="*/ 2147483646 h 810"/>
                <a:gd name="T114" fmla="*/ 2147483646 w 948"/>
                <a:gd name="T115" fmla="*/ 2147483646 h 810"/>
                <a:gd name="T116" fmla="*/ 2147483646 w 948"/>
                <a:gd name="T117" fmla="*/ 2147483646 h 810"/>
                <a:gd name="T118" fmla="*/ 2147483646 w 948"/>
                <a:gd name="T119" fmla="*/ 2147483646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75" name="组合 23"/>
          <p:cNvGrpSpPr/>
          <p:nvPr/>
        </p:nvGrpSpPr>
        <p:grpSpPr bwMode="auto">
          <a:xfrm>
            <a:off x="6170613" y="3659188"/>
            <a:ext cx="576262" cy="576262"/>
            <a:chOff x="6170389" y="4163727"/>
            <a:chExt cx="576064" cy="576064"/>
          </a:xfrm>
        </p:grpSpPr>
        <p:sp>
          <p:nvSpPr>
            <p:cNvPr id="7203" name="圆角矩形 12"/>
            <p:cNvSpPr>
              <a:spLocks noChangeArrowheads="1"/>
            </p:cNvSpPr>
            <p:nvPr/>
          </p:nvSpPr>
          <p:spPr bwMode="auto">
            <a:xfrm>
              <a:off x="6170389" y="4163727"/>
              <a:ext cx="576064" cy="576064"/>
            </a:xfrm>
            <a:prstGeom prst="roundRect">
              <a:avLst>
                <a:gd name="adj" fmla="val 16667"/>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4" name="Freeform 12"/>
            <p:cNvSpPr>
              <a:spLocks noEditPoints="1"/>
            </p:cNvSpPr>
            <p:nvPr/>
          </p:nvSpPr>
          <p:spPr bwMode="auto">
            <a:xfrm>
              <a:off x="6278404" y="4253861"/>
              <a:ext cx="378197" cy="364816"/>
            </a:xfrm>
            <a:custGeom>
              <a:avLst/>
              <a:gdLst>
                <a:gd name="T0" fmla="*/ 2147483646 w 1022"/>
                <a:gd name="T1" fmla="*/ 2147483646 h 973"/>
                <a:gd name="T2" fmla="*/ 2147483646 w 1022"/>
                <a:gd name="T3" fmla="*/ 2147483646 h 973"/>
                <a:gd name="T4" fmla="*/ 2147483646 w 1022"/>
                <a:gd name="T5" fmla="*/ 2147483646 h 973"/>
                <a:gd name="T6" fmla="*/ 2147483646 w 1022"/>
                <a:gd name="T7" fmla="*/ 2147483646 h 973"/>
                <a:gd name="T8" fmla="*/ 2147483646 w 1022"/>
                <a:gd name="T9" fmla="*/ 2147483646 h 973"/>
                <a:gd name="T10" fmla="*/ 2147483646 w 1022"/>
                <a:gd name="T11" fmla="*/ 2147483646 h 973"/>
                <a:gd name="T12" fmla="*/ 2147483646 w 1022"/>
                <a:gd name="T13" fmla="*/ 2147483646 h 973"/>
                <a:gd name="T14" fmla="*/ 2147483646 w 1022"/>
                <a:gd name="T15" fmla="*/ 2147483646 h 973"/>
                <a:gd name="T16" fmla="*/ 2147483646 w 1022"/>
                <a:gd name="T17" fmla="*/ 2147483646 h 973"/>
                <a:gd name="T18" fmla="*/ 2147483646 w 1022"/>
                <a:gd name="T19" fmla="*/ 2147483646 h 973"/>
                <a:gd name="T20" fmla="*/ 2147483646 w 1022"/>
                <a:gd name="T21" fmla="*/ 2147483646 h 973"/>
                <a:gd name="T22" fmla="*/ 2147483646 w 1022"/>
                <a:gd name="T23" fmla="*/ 2147483646 h 973"/>
                <a:gd name="T24" fmla="*/ 2147483646 w 1022"/>
                <a:gd name="T25" fmla="*/ 2147483646 h 973"/>
                <a:gd name="T26" fmla="*/ 2147483646 w 1022"/>
                <a:gd name="T27" fmla="*/ 2147483646 h 973"/>
                <a:gd name="T28" fmla="*/ 2147483646 w 1022"/>
                <a:gd name="T29" fmla="*/ 2147483646 h 973"/>
                <a:gd name="T30" fmla="*/ 2147483646 w 1022"/>
                <a:gd name="T31" fmla="*/ 2147483646 h 973"/>
                <a:gd name="T32" fmla="*/ 2147483646 w 1022"/>
                <a:gd name="T33" fmla="*/ 2147483646 h 973"/>
                <a:gd name="T34" fmla="*/ 2147483646 w 1022"/>
                <a:gd name="T35" fmla="*/ 2147483646 h 973"/>
                <a:gd name="T36" fmla="*/ 2147483646 w 1022"/>
                <a:gd name="T37" fmla="*/ 2147483646 h 973"/>
                <a:gd name="T38" fmla="*/ 2147483646 w 1022"/>
                <a:gd name="T39" fmla="*/ 2147483646 h 973"/>
                <a:gd name="T40" fmla="*/ 2147483646 w 1022"/>
                <a:gd name="T41" fmla="*/ 2147483646 h 973"/>
                <a:gd name="T42" fmla="*/ 2147483646 w 1022"/>
                <a:gd name="T43" fmla="*/ 2147483646 h 973"/>
                <a:gd name="T44" fmla="*/ 2147483646 w 1022"/>
                <a:gd name="T45" fmla="*/ 2147483646 h 973"/>
                <a:gd name="T46" fmla="*/ 2147483646 w 1022"/>
                <a:gd name="T47" fmla="*/ 2147483646 h 973"/>
                <a:gd name="T48" fmla="*/ 2147483646 w 1022"/>
                <a:gd name="T49" fmla="*/ 2147483646 h 973"/>
                <a:gd name="T50" fmla="*/ 2147483646 w 1022"/>
                <a:gd name="T51" fmla="*/ 2147483646 h 973"/>
                <a:gd name="T52" fmla="*/ 2147483646 w 1022"/>
                <a:gd name="T53" fmla="*/ 2147483646 h 973"/>
                <a:gd name="T54" fmla="*/ 2147483646 w 1022"/>
                <a:gd name="T55" fmla="*/ 2147483646 h 973"/>
                <a:gd name="T56" fmla="*/ 2147483646 w 1022"/>
                <a:gd name="T57" fmla="*/ 2147483646 h 973"/>
                <a:gd name="T58" fmla="*/ 2147483646 w 1022"/>
                <a:gd name="T59" fmla="*/ 2147483646 h 973"/>
                <a:gd name="T60" fmla="*/ 2147483646 w 1022"/>
                <a:gd name="T61" fmla="*/ 2147483646 h 973"/>
                <a:gd name="T62" fmla="*/ 2147483646 w 1022"/>
                <a:gd name="T63" fmla="*/ 2147483646 h 973"/>
                <a:gd name="T64" fmla="*/ 2147483646 w 1022"/>
                <a:gd name="T65" fmla="*/ 2147483646 h 973"/>
                <a:gd name="T66" fmla="*/ 2147483646 w 1022"/>
                <a:gd name="T67" fmla="*/ 2147483646 h 973"/>
                <a:gd name="T68" fmla="*/ 2147483646 w 1022"/>
                <a:gd name="T69" fmla="*/ 2147483646 h 973"/>
                <a:gd name="T70" fmla="*/ 2147483646 w 1022"/>
                <a:gd name="T71" fmla="*/ 2147483646 h 973"/>
                <a:gd name="T72" fmla="*/ 2147483646 w 1022"/>
                <a:gd name="T73" fmla="*/ 2147483646 h 973"/>
                <a:gd name="T74" fmla="*/ 2147483646 w 1022"/>
                <a:gd name="T75" fmla="*/ 2147483646 h 973"/>
                <a:gd name="T76" fmla="*/ 2147483646 w 1022"/>
                <a:gd name="T77" fmla="*/ 2147483646 h 973"/>
                <a:gd name="T78" fmla="*/ 2147483646 w 1022"/>
                <a:gd name="T79" fmla="*/ 2147483646 h 973"/>
                <a:gd name="T80" fmla="*/ 2147483646 w 1022"/>
                <a:gd name="T81" fmla="*/ 2147483646 h 973"/>
                <a:gd name="T82" fmla="*/ 2147483646 w 1022"/>
                <a:gd name="T83" fmla="*/ 2147483646 h 973"/>
                <a:gd name="T84" fmla="*/ 2147483646 w 1022"/>
                <a:gd name="T85" fmla="*/ 2147483646 h 973"/>
                <a:gd name="T86" fmla="*/ 2147483646 w 1022"/>
                <a:gd name="T87" fmla="*/ 2147483646 h 9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76" name="组合 22"/>
          <p:cNvGrpSpPr/>
          <p:nvPr/>
        </p:nvGrpSpPr>
        <p:grpSpPr bwMode="auto">
          <a:xfrm>
            <a:off x="6170613" y="2867025"/>
            <a:ext cx="576262" cy="576263"/>
            <a:chOff x="6170389" y="3371639"/>
            <a:chExt cx="576064" cy="576064"/>
          </a:xfrm>
        </p:grpSpPr>
        <p:sp>
          <p:nvSpPr>
            <p:cNvPr id="7201" name="圆角矩形 11"/>
            <p:cNvSpPr>
              <a:spLocks noChangeArrowheads="1"/>
            </p:cNvSpPr>
            <p:nvPr/>
          </p:nvSpPr>
          <p:spPr bwMode="auto">
            <a:xfrm>
              <a:off x="6170389" y="3371639"/>
              <a:ext cx="576064" cy="576064"/>
            </a:xfrm>
            <a:prstGeom prst="roundRect">
              <a:avLst>
                <a:gd name="adj" fmla="val 16667"/>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2" name="Freeform 13"/>
            <p:cNvSpPr>
              <a:spLocks noEditPoints="1"/>
            </p:cNvSpPr>
            <p:nvPr/>
          </p:nvSpPr>
          <p:spPr bwMode="auto">
            <a:xfrm>
              <a:off x="6293383" y="3504805"/>
              <a:ext cx="330076" cy="309733"/>
            </a:xfrm>
            <a:custGeom>
              <a:avLst/>
              <a:gdLst>
                <a:gd name="T0" fmla="*/ 0 w 957"/>
                <a:gd name="T1" fmla="*/ 2147483646 h 885"/>
                <a:gd name="T2" fmla="*/ 2147483646 w 957"/>
                <a:gd name="T3" fmla="*/ 2147483646 h 885"/>
                <a:gd name="T4" fmla="*/ 2147483646 w 957"/>
                <a:gd name="T5" fmla="*/ 2147483646 h 885"/>
                <a:gd name="T6" fmla="*/ 2147483646 w 957"/>
                <a:gd name="T7" fmla="*/ 2147483646 h 885"/>
                <a:gd name="T8" fmla="*/ 2147483646 w 957"/>
                <a:gd name="T9" fmla="*/ 2147483646 h 885"/>
                <a:gd name="T10" fmla="*/ 2147483646 w 957"/>
                <a:gd name="T11" fmla="*/ 2147483646 h 885"/>
                <a:gd name="T12" fmla="*/ 2147483646 w 957"/>
                <a:gd name="T13" fmla="*/ 2147483646 h 885"/>
                <a:gd name="T14" fmla="*/ 2147483646 w 957"/>
                <a:gd name="T15" fmla="*/ 2147483646 h 885"/>
                <a:gd name="T16" fmla="*/ 2147483646 w 957"/>
                <a:gd name="T17" fmla="*/ 2147483646 h 885"/>
                <a:gd name="T18" fmla="*/ 2147483646 w 957"/>
                <a:gd name="T19" fmla="*/ 2147483646 h 885"/>
                <a:gd name="T20" fmla="*/ 0 w 957"/>
                <a:gd name="T21" fmla="*/ 2147483646 h 885"/>
                <a:gd name="T22" fmla="*/ 2147483646 w 957"/>
                <a:gd name="T23" fmla="*/ 2147483646 h 885"/>
                <a:gd name="T24" fmla="*/ 2147483646 w 957"/>
                <a:gd name="T25" fmla="*/ 2147483646 h 885"/>
                <a:gd name="T26" fmla="*/ 2147483646 w 957"/>
                <a:gd name="T27" fmla="*/ 2147483646 h 885"/>
                <a:gd name="T28" fmla="*/ 2147483646 w 957"/>
                <a:gd name="T29" fmla="*/ 2147483646 h 885"/>
                <a:gd name="T30" fmla="*/ 2147483646 w 957"/>
                <a:gd name="T31" fmla="*/ 2147483646 h 885"/>
                <a:gd name="T32" fmla="*/ 2147483646 w 957"/>
                <a:gd name="T33" fmla="*/ 2147483646 h 885"/>
                <a:gd name="T34" fmla="*/ 2147483646 w 957"/>
                <a:gd name="T35" fmla="*/ 2147483646 h 885"/>
                <a:gd name="T36" fmla="*/ 2147483646 w 957"/>
                <a:gd name="T37" fmla="*/ 2147483646 h 885"/>
                <a:gd name="T38" fmla="*/ 2147483646 w 957"/>
                <a:gd name="T39" fmla="*/ 2147483646 h 885"/>
                <a:gd name="T40" fmla="*/ 2147483646 w 957"/>
                <a:gd name="T41" fmla="*/ 2147483646 h 885"/>
                <a:gd name="T42" fmla="*/ 2147483646 w 957"/>
                <a:gd name="T43" fmla="*/ 2147483646 h 885"/>
                <a:gd name="T44" fmla="*/ 2147483646 w 957"/>
                <a:gd name="T45" fmla="*/ 2147483646 h 885"/>
                <a:gd name="T46" fmla="*/ 2147483646 w 957"/>
                <a:gd name="T47" fmla="*/ 2147483646 h 885"/>
                <a:gd name="T48" fmla="*/ 2147483646 w 957"/>
                <a:gd name="T49" fmla="*/ 2147483646 h 885"/>
                <a:gd name="T50" fmla="*/ 2147483646 w 957"/>
                <a:gd name="T51" fmla="*/ 2147483646 h 885"/>
                <a:gd name="T52" fmla="*/ 2147483646 w 957"/>
                <a:gd name="T53" fmla="*/ 2147483646 h 885"/>
                <a:gd name="T54" fmla="*/ 2147483646 w 957"/>
                <a:gd name="T55" fmla="*/ 2147483646 h 885"/>
                <a:gd name="T56" fmla="*/ 2147483646 w 957"/>
                <a:gd name="T57" fmla="*/ 2147483646 h 885"/>
                <a:gd name="T58" fmla="*/ 2147483646 w 957"/>
                <a:gd name="T59" fmla="*/ 2147483646 h 885"/>
                <a:gd name="T60" fmla="*/ 2147483646 w 957"/>
                <a:gd name="T61" fmla="*/ 2147483646 h 885"/>
                <a:gd name="T62" fmla="*/ 2147483646 w 957"/>
                <a:gd name="T63" fmla="*/ 2147483646 h 885"/>
                <a:gd name="T64" fmla="*/ 2147483646 w 957"/>
                <a:gd name="T65" fmla="*/ 2147483646 h 885"/>
                <a:gd name="T66" fmla="*/ 2147483646 w 957"/>
                <a:gd name="T67" fmla="*/ 2147483646 h 885"/>
                <a:gd name="T68" fmla="*/ 2147483646 w 957"/>
                <a:gd name="T69" fmla="*/ 2147483646 h 885"/>
                <a:gd name="T70" fmla="*/ 2147483646 w 957"/>
                <a:gd name="T71" fmla="*/ 2147483646 h 885"/>
                <a:gd name="T72" fmla="*/ 2147483646 w 957"/>
                <a:gd name="T73" fmla="*/ 2147483646 h 885"/>
                <a:gd name="T74" fmla="*/ 2147483646 w 957"/>
                <a:gd name="T75" fmla="*/ 2147483646 h 885"/>
                <a:gd name="T76" fmla="*/ 2147483646 w 957"/>
                <a:gd name="T77" fmla="*/ 2147483646 h 885"/>
                <a:gd name="T78" fmla="*/ 2147483646 w 957"/>
                <a:gd name="T79" fmla="*/ 2147483646 h 885"/>
                <a:gd name="T80" fmla="*/ 2147483646 w 957"/>
                <a:gd name="T81" fmla="*/ 2147483646 h 885"/>
                <a:gd name="T82" fmla="*/ 2147483646 w 957"/>
                <a:gd name="T83" fmla="*/ 2147483646 h 885"/>
                <a:gd name="T84" fmla="*/ 2147483646 w 957"/>
                <a:gd name="T85" fmla="*/ 2147483646 h 885"/>
                <a:gd name="T86" fmla="*/ 2147483646 w 957"/>
                <a:gd name="T87" fmla="*/ 2147483646 h 885"/>
                <a:gd name="T88" fmla="*/ 2147483646 w 957"/>
                <a:gd name="T89" fmla="*/ 2147483646 h 885"/>
                <a:gd name="T90" fmla="*/ 2147483646 w 957"/>
                <a:gd name="T91" fmla="*/ 2147483646 h 885"/>
                <a:gd name="T92" fmla="*/ 2147483646 w 957"/>
                <a:gd name="T93" fmla="*/ 2147483646 h 8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77" name="组合 21"/>
          <p:cNvGrpSpPr/>
          <p:nvPr/>
        </p:nvGrpSpPr>
        <p:grpSpPr bwMode="auto">
          <a:xfrm>
            <a:off x="6170613" y="2074863"/>
            <a:ext cx="576262" cy="576262"/>
            <a:chOff x="6170389" y="2579551"/>
            <a:chExt cx="576064" cy="576064"/>
          </a:xfrm>
        </p:grpSpPr>
        <p:sp>
          <p:nvSpPr>
            <p:cNvPr id="7199" name="圆角矩形 10"/>
            <p:cNvSpPr>
              <a:spLocks noChangeArrowheads="1"/>
            </p:cNvSpPr>
            <p:nvPr/>
          </p:nvSpPr>
          <p:spPr bwMode="auto">
            <a:xfrm>
              <a:off x="6170389" y="2579551"/>
              <a:ext cx="576064" cy="576064"/>
            </a:xfrm>
            <a:prstGeom prst="roundRect">
              <a:avLst>
                <a:gd name="adj" fmla="val 16667"/>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Freeform 27"/>
            <p:cNvSpPr>
              <a:spLocks noEditPoints="1"/>
            </p:cNvSpPr>
            <p:nvPr/>
          </p:nvSpPr>
          <p:spPr bwMode="auto">
            <a:xfrm>
              <a:off x="6344742" y="2711328"/>
              <a:ext cx="312142" cy="334857"/>
            </a:xfrm>
            <a:custGeom>
              <a:avLst/>
              <a:gdLst>
                <a:gd name="T0" fmla="*/ 2147483646 w 812"/>
                <a:gd name="T1" fmla="*/ 0 h 858"/>
                <a:gd name="T2" fmla="*/ 2147483646 w 812"/>
                <a:gd name="T3" fmla="*/ 2147483646 h 858"/>
                <a:gd name="T4" fmla="*/ 2147483646 w 812"/>
                <a:gd name="T5" fmla="*/ 2147483646 h 858"/>
                <a:gd name="T6" fmla="*/ 2147483646 w 812"/>
                <a:gd name="T7" fmla="*/ 2147483646 h 858"/>
                <a:gd name="T8" fmla="*/ 2147483646 w 812"/>
                <a:gd name="T9" fmla="*/ 2147483646 h 858"/>
                <a:gd name="T10" fmla="*/ 2147483646 w 812"/>
                <a:gd name="T11" fmla="*/ 2147483646 h 858"/>
                <a:gd name="T12" fmla="*/ 2147483646 w 812"/>
                <a:gd name="T13" fmla="*/ 2147483646 h 858"/>
                <a:gd name="T14" fmla="*/ 2147483646 w 812"/>
                <a:gd name="T15" fmla="*/ 2147483646 h 858"/>
                <a:gd name="T16" fmla="*/ 0 w 812"/>
                <a:gd name="T17" fmla="*/ 2147483646 h 858"/>
                <a:gd name="T18" fmla="*/ 2147483646 w 812"/>
                <a:gd name="T19" fmla="*/ 2147483646 h 858"/>
                <a:gd name="T20" fmla="*/ 2147483646 w 812"/>
                <a:gd name="T21" fmla="*/ 2147483646 h 858"/>
                <a:gd name="T22" fmla="*/ 2147483646 w 812"/>
                <a:gd name="T23" fmla="*/ 2147483646 h 858"/>
                <a:gd name="T24" fmla="*/ 2147483646 w 812"/>
                <a:gd name="T25" fmla="*/ 2147483646 h 858"/>
                <a:gd name="T26" fmla="*/ 2147483646 w 812"/>
                <a:gd name="T27" fmla="*/ 2147483646 h 858"/>
                <a:gd name="T28" fmla="*/ 2147483646 w 812"/>
                <a:gd name="T29" fmla="*/ 2147483646 h 858"/>
                <a:gd name="T30" fmla="*/ 2147483646 w 812"/>
                <a:gd name="T31" fmla="*/ 2147483646 h 858"/>
                <a:gd name="T32" fmla="*/ 2147483646 w 812"/>
                <a:gd name="T33" fmla="*/ 2147483646 h 858"/>
                <a:gd name="T34" fmla="*/ 2147483646 w 812"/>
                <a:gd name="T35" fmla="*/ 2147483646 h 858"/>
                <a:gd name="T36" fmla="*/ 2147483646 w 812"/>
                <a:gd name="T37" fmla="*/ 2147483646 h 858"/>
                <a:gd name="T38" fmla="*/ 2147483646 w 812"/>
                <a:gd name="T39" fmla="*/ 2147483646 h 858"/>
                <a:gd name="T40" fmla="*/ 2147483646 w 812"/>
                <a:gd name="T41" fmla="*/ 2147483646 h 858"/>
                <a:gd name="T42" fmla="*/ 2147483646 w 812"/>
                <a:gd name="T43" fmla="*/ 2147483646 h 858"/>
                <a:gd name="T44" fmla="*/ 2147483646 w 812"/>
                <a:gd name="T45" fmla="*/ 2147483646 h 858"/>
                <a:gd name="T46" fmla="*/ 2147483646 w 812"/>
                <a:gd name="T47" fmla="*/ 2147483646 h 858"/>
                <a:gd name="T48" fmla="*/ 2147483646 w 812"/>
                <a:gd name="T49" fmla="*/ 2147483646 h 858"/>
                <a:gd name="T50" fmla="*/ 2147483646 w 812"/>
                <a:gd name="T51" fmla="*/ 2147483646 h 858"/>
                <a:gd name="T52" fmla="*/ 2147483646 w 812"/>
                <a:gd name="T53" fmla="*/ 2147483646 h 858"/>
                <a:gd name="T54" fmla="*/ 2147483646 w 812"/>
                <a:gd name="T55" fmla="*/ 2147483646 h 858"/>
                <a:gd name="T56" fmla="*/ 2147483646 w 812"/>
                <a:gd name="T57" fmla="*/ 2147483646 h 858"/>
                <a:gd name="T58" fmla="*/ 2147483646 w 812"/>
                <a:gd name="T59" fmla="*/ 2147483646 h 858"/>
                <a:gd name="T60" fmla="*/ 2147483646 w 812"/>
                <a:gd name="T61" fmla="*/ 2147483646 h 858"/>
                <a:gd name="T62" fmla="*/ 2147483646 w 812"/>
                <a:gd name="T63" fmla="*/ 2147483646 h 858"/>
                <a:gd name="T64" fmla="*/ 2147483646 w 812"/>
                <a:gd name="T65" fmla="*/ 2147483646 h 858"/>
                <a:gd name="T66" fmla="*/ 2147483646 w 812"/>
                <a:gd name="T67" fmla="*/ 2147483646 h 858"/>
                <a:gd name="T68" fmla="*/ 2147483646 w 812"/>
                <a:gd name="T69" fmla="*/ 2147483646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78" name="组合 25"/>
          <p:cNvGrpSpPr/>
          <p:nvPr/>
        </p:nvGrpSpPr>
        <p:grpSpPr bwMode="auto">
          <a:xfrm>
            <a:off x="6170613" y="5243513"/>
            <a:ext cx="576262" cy="576262"/>
            <a:chOff x="6170389" y="5747903"/>
            <a:chExt cx="576064" cy="576064"/>
          </a:xfrm>
        </p:grpSpPr>
        <p:sp>
          <p:nvSpPr>
            <p:cNvPr id="7197" name="圆角矩形 14"/>
            <p:cNvSpPr>
              <a:spLocks noChangeArrowheads="1"/>
            </p:cNvSpPr>
            <p:nvPr/>
          </p:nvSpPr>
          <p:spPr bwMode="auto">
            <a:xfrm>
              <a:off x="6170389" y="5747903"/>
              <a:ext cx="576064" cy="576064"/>
            </a:xfrm>
            <a:prstGeom prst="roundRect">
              <a:avLst>
                <a:gd name="adj" fmla="val 16667"/>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8" name="Freeform 28"/>
            <p:cNvSpPr>
              <a:spLocks noEditPoints="1"/>
            </p:cNvSpPr>
            <p:nvPr/>
          </p:nvSpPr>
          <p:spPr bwMode="auto">
            <a:xfrm>
              <a:off x="6293383" y="5910861"/>
              <a:ext cx="295907" cy="250148"/>
            </a:xfrm>
            <a:custGeom>
              <a:avLst/>
              <a:gdLst>
                <a:gd name="T0" fmla="*/ 2147483646 w 923"/>
                <a:gd name="T1" fmla="*/ 0 h 771"/>
                <a:gd name="T2" fmla="*/ 2147483646 w 923"/>
                <a:gd name="T3" fmla="*/ 2147483646 h 771"/>
                <a:gd name="T4" fmla="*/ 2147483646 w 923"/>
                <a:gd name="T5" fmla="*/ 2147483646 h 771"/>
                <a:gd name="T6" fmla="*/ 2147483646 w 923"/>
                <a:gd name="T7" fmla="*/ 2147483646 h 771"/>
                <a:gd name="T8" fmla="*/ 2147483646 w 923"/>
                <a:gd name="T9" fmla="*/ 2147483646 h 771"/>
                <a:gd name="T10" fmla="*/ 2147483646 w 923"/>
                <a:gd name="T11" fmla="*/ 2147483646 h 771"/>
                <a:gd name="T12" fmla="*/ 2147483646 w 923"/>
                <a:gd name="T13" fmla="*/ 2147483646 h 771"/>
                <a:gd name="T14" fmla="*/ 2147483646 w 923"/>
                <a:gd name="T15" fmla="*/ 2147483646 h 771"/>
                <a:gd name="T16" fmla="*/ 2147483646 w 923"/>
                <a:gd name="T17" fmla="*/ 2147483646 h 771"/>
                <a:gd name="T18" fmla="*/ 2147483646 w 923"/>
                <a:gd name="T19" fmla="*/ 2147483646 h 771"/>
                <a:gd name="T20" fmla="*/ 2147483646 w 923"/>
                <a:gd name="T21" fmla="*/ 2147483646 h 771"/>
                <a:gd name="T22" fmla="*/ 2147483646 w 923"/>
                <a:gd name="T23" fmla="*/ 2147483646 h 771"/>
                <a:gd name="T24" fmla="*/ 2147483646 w 923"/>
                <a:gd name="T25" fmla="*/ 2147483646 h 771"/>
                <a:gd name="T26" fmla="*/ 2147483646 w 923"/>
                <a:gd name="T27" fmla="*/ 2147483646 h 771"/>
                <a:gd name="T28" fmla="*/ 2147483646 w 923"/>
                <a:gd name="T29" fmla="*/ 2147483646 h 771"/>
                <a:gd name="T30" fmla="*/ 2147483646 w 923"/>
                <a:gd name="T31" fmla="*/ 2147483646 h 771"/>
                <a:gd name="T32" fmla="*/ 2147483646 w 923"/>
                <a:gd name="T33" fmla="*/ 2147483646 h 771"/>
                <a:gd name="T34" fmla="*/ 2147483646 w 923"/>
                <a:gd name="T35" fmla="*/ 2147483646 h 771"/>
                <a:gd name="T36" fmla="*/ 2147483646 w 923"/>
                <a:gd name="T37" fmla="*/ 2147483646 h 771"/>
                <a:gd name="T38" fmla="*/ 2147483646 w 923"/>
                <a:gd name="T39" fmla="*/ 2147483646 h 771"/>
                <a:gd name="T40" fmla="*/ 2147483646 w 923"/>
                <a:gd name="T41" fmla="*/ 2147483646 h 771"/>
                <a:gd name="T42" fmla="*/ 2147483646 w 923"/>
                <a:gd name="T43" fmla="*/ 2147483646 h 771"/>
                <a:gd name="T44" fmla="*/ 2147483646 w 923"/>
                <a:gd name="T45" fmla="*/ 2147483646 h 771"/>
                <a:gd name="T46" fmla="*/ 2147483646 w 923"/>
                <a:gd name="T47" fmla="*/ 2147483646 h 771"/>
                <a:gd name="T48" fmla="*/ 2147483646 w 923"/>
                <a:gd name="T49" fmla="*/ 2147483646 h 771"/>
                <a:gd name="T50" fmla="*/ 2147483646 w 923"/>
                <a:gd name="T51" fmla="*/ 2147483646 h 771"/>
                <a:gd name="T52" fmla="*/ 2147483646 w 923"/>
                <a:gd name="T53" fmla="*/ 2147483646 h 771"/>
                <a:gd name="T54" fmla="*/ 2147483646 w 923"/>
                <a:gd name="T55" fmla="*/ 2147483646 h 771"/>
                <a:gd name="T56" fmla="*/ 2147483646 w 923"/>
                <a:gd name="T57" fmla="*/ 2147483646 h 771"/>
                <a:gd name="T58" fmla="*/ 2147483646 w 923"/>
                <a:gd name="T59" fmla="*/ 2147483646 h 771"/>
                <a:gd name="T60" fmla="*/ 2147483646 w 923"/>
                <a:gd name="T61" fmla="*/ 2147483646 h 771"/>
                <a:gd name="T62" fmla="*/ 2147483646 w 923"/>
                <a:gd name="T63" fmla="*/ 2147483646 h 771"/>
                <a:gd name="T64" fmla="*/ 2147483646 w 923"/>
                <a:gd name="T65" fmla="*/ 2147483646 h 771"/>
                <a:gd name="T66" fmla="*/ 2147483646 w 923"/>
                <a:gd name="T67" fmla="*/ 2147483646 h 771"/>
                <a:gd name="T68" fmla="*/ 2147483646 w 923"/>
                <a:gd name="T69" fmla="*/ 2147483646 h 771"/>
                <a:gd name="T70" fmla="*/ 2147483646 w 923"/>
                <a:gd name="T71" fmla="*/ 2147483646 h 771"/>
                <a:gd name="T72" fmla="*/ 2147483646 w 923"/>
                <a:gd name="T73" fmla="*/ 2147483646 h 771"/>
                <a:gd name="T74" fmla="*/ 2147483646 w 923"/>
                <a:gd name="T75" fmla="*/ 2147483646 h 771"/>
                <a:gd name="T76" fmla="*/ 0 w 923"/>
                <a:gd name="T77" fmla="*/ 2147483646 h 771"/>
                <a:gd name="T78" fmla="*/ 2147483646 w 923"/>
                <a:gd name="T79" fmla="*/ 2147483646 h 7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179" name="矩形 20"/>
          <p:cNvSpPr>
            <a:spLocks noChangeArrowheads="1"/>
          </p:cNvSpPr>
          <p:nvPr/>
        </p:nvSpPr>
        <p:spPr bwMode="auto">
          <a:xfrm>
            <a:off x="0" y="3155950"/>
            <a:ext cx="5522913" cy="54292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Text Box 5"/>
          <p:cNvSpPr txBox="1">
            <a:spLocks noChangeArrowheads="1"/>
          </p:cNvSpPr>
          <p:nvPr/>
        </p:nvSpPr>
        <p:spPr bwMode="auto">
          <a:xfrm>
            <a:off x="1849438" y="3197225"/>
            <a:ext cx="16922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113E6A"/>
                </a:solidFill>
              </a:rPr>
              <a:t>C</a:t>
            </a:r>
            <a:r>
              <a:rPr lang="zh-CN" altLang="en-US" sz="2400">
                <a:solidFill>
                  <a:srgbClr val="113E6A"/>
                </a:solidFill>
              </a:rPr>
              <a:t>ontents</a:t>
            </a:r>
          </a:p>
        </p:txBody>
      </p:sp>
      <p:sp>
        <p:nvSpPr>
          <p:cNvPr id="7181" name="矩形 27"/>
          <p:cNvSpPr>
            <a:spLocks noChangeArrowheads="1"/>
          </p:cNvSpPr>
          <p:nvPr/>
        </p:nvSpPr>
        <p:spPr bwMode="auto">
          <a:xfrm>
            <a:off x="6889750" y="2074863"/>
            <a:ext cx="4681538" cy="576262"/>
          </a:xfrm>
          <a:prstGeom prst="rect">
            <a:avLst/>
          </a:prstGeom>
          <a:solidFill>
            <a:schemeClr val="accent2"/>
          </a:solidFill>
          <a:ln w="9525" algn="ctr">
            <a:solidFill>
              <a:srgbClr val="113E6A"/>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2" name="矩形 28"/>
          <p:cNvSpPr>
            <a:spLocks noChangeArrowheads="1"/>
          </p:cNvSpPr>
          <p:nvPr/>
        </p:nvSpPr>
        <p:spPr bwMode="auto">
          <a:xfrm>
            <a:off x="6889750" y="2865438"/>
            <a:ext cx="4681538" cy="576262"/>
          </a:xfrm>
          <a:prstGeom prst="rect">
            <a:avLst/>
          </a:prstGeom>
          <a:solidFill>
            <a:schemeClr val="accent2"/>
          </a:solidFill>
          <a:ln w="9525" algn="ctr">
            <a:solidFill>
              <a:srgbClr val="113E6A"/>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3" name="矩形 29"/>
          <p:cNvSpPr>
            <a:spLocks noChangeArrowheads="1"/>
          </p:cNvSpPr>
          <p:nvPr/>
        </p:nvSpPr>
        <p:spPr bwMode="auto">
          <a:xfrm>
            <a:off x="6889750" y="3656013"/>
            <a:ext cx="4681538" cy="574675"/>
          </a:xfrm>
          <a:prstGeom prst="rect">
            <a:avLst/>
          </a:prstGeom>
          <a:solidFill>
            <a:schemeClr val="accent2"/>
          </a:solidFill>
          <a:ln w="9525" algn="ctr">
            <a:solidFill>
              <a:srgbClr val="113E6A"/>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4" name="矩形 30"/>
          <p:cNvSpPr>
            <a:spLocks noChangeArrowheads="1"/>
          </p:cNvSpPr>
          <p:nvPr/>
        </p:nvSpPr>
        <p:spPr bwMode="auto">
          <a:xfrm>
            <a:off x="6889750" y="4445000"/>
            <a:ext cx="4681538" cy="576263"/>
          </a:xfrm>
          <a:prstGeom prst="rect">
            <a:avLst/>
          </a:prstGeom>
          <a:solidFill>
            <a:schemeClr val="accent2"/>
          </a:solidFill>
          <a:ln w="9525" algn="ctr">
            <a:solidFill>
              <a:srgbClr val="113E6A"/>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5" name="矩形 31"/>
          <p:cNvSpPr>
            <a:spLocks noChangeArrowheads="1"/>
          </p:cNvSpPr>
          <p:nvPr/>
        </p:nvSpPr>
        <p:spPr bwMode="auto">
          <a:xfrm>
            <a:off x="6889750" y="5235575"/>
            <a:ext cx="4681538" cy="576263"/>
          </a:xfrm>
          <a:prstGeom prst="rect">
            <a:avLst/>
          </a:prstGeom>
          <a:solidFill>
            <a:schemeClr val="accent2"/>
          </a:solidFill>
          <a:ln w="9525" algn="ctr">
            <a:solidFill>
              <a:srgbClr val="113E6A"/>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nvGrpSpPr>
          <p:cNvPr id="38" name="组合 37"/>
          <p:cNvGrpSpPr/>
          <p:nvPr/>
        </p:nvGrpSpPr>
        <p:grpSpPr>
          <a:xfrm>
            <a:off x="6890469" y="2075495"/>
            <a:ext cx="949816" cy="3735824"/>
            <a:chOff x="6897317" y="2075495"/>
            <a:chExt cx="949816" cy="3735824"/>
          </a:xfrm>
          <a:solidFill>
            <a:srgbClr val="113E6A"/>
          </a:solidFill>
        </p:grpSpPr>
        <p:sp>
          <p:nvSpPr>
            <p:cNvPr id="33" name="矩形 32"/>
            <p:cNvSpPr/>
            <p:nvPr/>
          </p:nvSpPr>
          <p:spPr bwMode="auto">
            <a:xfrm>
              <a:off x="6897317" y="207549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4" name="矩形 33"/>
            <p:cNvSpPr/>
            <p:nvPr/>
          </p:nvSpPr>
          <p:spPr bwMode="auto">
            <a:xfrm>
              <a:off x="6897317" y="286543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5" name="矩形 34"/>
            <p:cNvSpPr/>
            <p:nvPr/>
          </p:nvSpPr>
          <p:spPr bwMode="auto">
            <a:xfrm>
              <a:off x="6897317" y="365537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6" name="矩形 35"/>
            <p:cNvSpPr/>
            <p:nvPr/>
          </p:nvSpPr>
          <p:spPr bwMode="auto">
            <a:xfrm>
              <a:off x="6897317" y="444531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7" name="矩形 36"/>
            <p:cNvSpPr/>
            <p:nvPr/>
          </p:nvSpPr>
          <p:spPr bwMode="auto">
            <a:xfrm>
              <a:off x="6897317" y="523525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sp>
        <p:nvSpPr>
          <p:cNvPr id="7187" name="Rectangle 14"/>
          <p:cNvSpPr>
            <a:spLocks noChangeArrowheads="1"/>
          </p:cNvSpPr>
          <p:nvPr/>
        </p:nvSpPr>
        <p:spPr bwMode="auto">
          <a:xfrm>
            <a:off x="7077075" y="2239963"/>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Part 1</a:t>
            </a:r>
            <a:endParaRPr lang="zh-CN" altLang="en-US" sz="1800">
              <a:solidFill>
                <a:schemeClr val="tx1"/>
              </a:solidFill>
              <a:latin typeface="微软雅黑" panose="020B0503020204020204" pitchFamily="34" charset="-122"/>
            </a:endParaRPr>
          </a:p>
        </p:txBody>
      </p:sp>
      <p:sp>
        <p:nvSpPr>
          <p:cNvPr id="7188" name="Rectangle 14"/>
          <p:cNvSpPr>
            <a:spLocks noChangeArrowheads="1"/>
          </p:cNvSpPr>
          <p:nvPr/>
        </p:nvSpPr>
        <p:spPr bwMode="auto">
          <a:xfrm>
            <a:off x="7077075" y="3022600"/>
            <a:ext cx="576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Part </a:t>
            </a:r>
            <a:r>
              <a:rPr lang="en-US" altLang="zh-CN" sz="1600">
                <a:solidFill>
                  <a:srgbClr val="FFFFFF"/>
                </a:solidFill>
                <a:latin typeface="微软雅黑" panose="020B0503020204020204" pitchFamily="34" charset="-122"/>
              </a:rPr>
              <a:t>2</a:t>
            </a:r>
            <a:endParaRPr lang="zh-CN" altLang="en-US" sz="1800">
              <a:solidFill>
                <a:schemeClr val="tx1"/>
              </a:solidFill>
              <a:latin typeface="微软雅黑" panose="020B0503020204020204" pitchFamily="34" charset="-122"/>
            </a:endParaRPr>
          </a:p>
        </p:txBody>
      </p:sp>
      <p:sp>
        <p:nvSpPr>
          <p:cNvPr id="7189" name="Rectangle 14"/>
          <p:cNvSpPr>
            <a:spLocks noChangeArrowheads="1"/>
          </p:cNvSpPr>
          <p:nvPr/>
        </p:nvSpPr>
        <p:spPr bwMode="auto">
          <a:xfrm>
            <a:off x="7077075" y="3814763"/>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Part </a:t>
            </a:r>
            <a:r>
              <a:rPr lang="en-US" altLang="zh-CN" sz="1600">
                <a:solidFill>
                  <a:srgbClr val="FFFFFF"/>
                </a:solidFill>
                <a:latin typeface="微软雅黑" panose="020B0503020204020204" pitchFamily="34" charset="-122"/>
              </a:rPr>
              <a:t>3</a:t>
            </a:r>
            <a:endParaRPr lang="zh-CN" altLang="en-US" sz="1800">
              <a:solidFill>
                <a:schemeClr val="tx1"/>
              </a:solidFill>
              <a:latin typeface="微软雅黑" panose="020B0503020204020204" pitchFamily="34" charset="-122"/>
            </a:endParaRPr>
          </a:p>
        </p:txBody>
      </p:sp>
      <p:sp>
        <p:nvSpPr>
          <p:cNvPr id="7190" name="Rectangle 14"/>
          <p:cNvSpPr>
            <a:spLocks noChangeArrowheads="1"/>
          </p:cNvSpPr>
          <p:nvPr/>
        </p:nvSpPr>
        <p:spPr bwMode="auto">
          <a:xfrm>
            <a:off x="7077075" y="4618038"/>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Part </a:t>
            </a:r>
            <a:r>
              <a:rPr lang="en-US" altLang="zh-CN" sz="1600">
                <a:solidFill>
                  <a:srgbClr val="FFFFFF"/>
                </a:solidFill>
                <a:latin typeface="微软雅黑" panose="020B0503020204020204" pitchFamily="34" charset="-122"/>
              </a:rPr>
              <a:t>4</a:t>
            </a:r>
            <a:endParaRPr lang="zh-CN" altLang="en-US" sz="1800">
              <a:solidFill>
                <a:schemeClr val="tx1"/>
              </a:solidFill>
              <a:latin typeface="微软雅黑" panose="020B0503020204020204" pitchFamily="34" charset="-122"/>
            </a:endParaRPr>
          </a:p>
        </p:txBody>
      </p:sp>
      <p:sp>
        <p:nvSpPr>
          <p:cNvPr id="7191" name="Rectangle 14"/>
          <p:cNvSpPr>
            <a:spLocks noChangeArrowheads="1"/>
          </p:cNvSpPr>
          <p:nvPr/>
        </p:nvSpPr>
        <p:spPr bwMode="auto">
          <a:xfrm>
            <a:off x="7077075" y="5410200"/>
            <a:ext cx="576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FFFFFF"/>
                </a:solidFill>
                <a:latin typeface="微软雅黑" panose="020B0503020204020204" pitchFamily="34" charset="-122"/>
              </a:rPr>
              <a:t>Part </a:t>
            </a:r>
            <a:r>
              <a:rPr lang="en-US" altLang="zh-CN" sz="1600">
                <a:solidFill>
                  <a:srgbClr val="FFFFFF"/>
                </a:solidFill>
                <a:latin typeface="微软雅黑" panose="020B0503020204020204" pitchFamily="34" charset="-122"/>
              </a:rPr>
              <a:t>5</a:t>
            </a:r>
            <a:endParaRPr lang="zh-CN" altLang="en-US" sz="1800">
              <a:solidFill>
                <a:schemeClr val="tx1"/>
              </a:solidFill>
              <a:latin typeface="微软雅黑" panose="020B0503020204020204" pitchFamily="34" charset="-122"/>
            </a:endParaRPr>
          </a:p>
        </p:txBody>
      </p:sp>
      <p:sp>
        <p:nvSpPr>
          <p:cNvPr id="43" name="TextBox 59"/>
          <p:cNvSpPr txBox="1">
            <a:spLocks noChangeArrowheads="1"/>
          </p:cNvSpPr>
          <p:nvPr/>
        </p:nvSpPr>
        <p:spPr bwMode="auto">
          <a:xfrm>
            <a:off x="7983538" y="2157413"/>
            <a:ext cx="1947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113E6A"/>
                </a:solidFill>
                <a:latin typeface="微软雅黑" panose="020B0503020204020204" pitchFamily="34" charset="-122"/>
              </a:rPr>
              <a:t>绪   论</a:t>
            </a:r>
          </a:p>
        </p:txBody>
      </p:sp>
      <p:sp>
        <p:nvSpPr>
          <p:cNvPr id="44" name="TextBox 59"/>
          <p:cNvSpPr txBox="1">
            <a:spLocks noChangeArrowheads="1"/>
          </p:cNvSpPr>
          <p:nvPr/>
        </p:nvSpPr>
        <p:spPr bwMode="auto">
          <a:xfrm>
            <a:off x="7983538" y="2946400"/>
            <a:ext cx="241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113E6A"/>
                </a:solidFill>
                <a:latin typeface="微软雅黑" panose="020B0503020204020204" pitchFamily="34" charset="-122"/>
              </a:rPr>
              <a:t>研究思路与方法</a:t>
            </a:r>
          </a:p>
        </p:txBody>
      </p:sp>
      <p:sp>
        <p:nvSpPr>
          <p:cNvPr id="45" name="TextBox 59"/>
          <p:cNvSpPr txBox="1">
            <a:spLocks noChangeArrowheads="1"/>
          </p:cNvSpPr>
          <p:nvPr/>
        </p:nvSpPr>
        <p:spPr bwMode="auto">
          <a:xfrm>
            <a:off x="7983538" y="3749675"/>
            <a:ext cx="3155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113E6A"/>
                </a:solidFill>
                <a:latin typeface="微软雅黑" panose="020B0503020204020204" pitchFamily="34" charset="-122"/>
              </a:rPr>
              <a:t>关键技术与实践难点</a:t>
            </a:r>
          </a:p>
        </p:txBody>
      </p:sp>
      <p:sp>
        <p:nvSpPr>
          <p:cNvPr id="46" name="TextBox 59"/>
          <p:cNvSpPr txBox="1">
            <a:spLocks noChangeArrowheads="1"/>
          </p:cNvSpPr>
          <p:nvPr/>
        </p:nvSpPr>
        <p:spPr bwMode="auto">
          <a:xfrm>
            <a:off x="7983538" y="4540250"/>
            <a:ext cx="229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113E6A"/>
                </a:solidFill>
                <a:latin typeface="微软雅黑" panose="020B0503020204020204" pitchFamily="34" charset="-122"/>
              </a:rPr>
              <a:t>研究成果与应用</a:t>
            </a:r>
          </a:p>
        </p:txBody>
      </p:sp>
      <p:sp>
        <p:nvSpPr>
          <p:cNvPr id="47" name="TextBox 59"/>
          <p:cNvSpPr txBox="1">
            <a:spLocks noChangeArrowheads="1"/>
          </p:cNvSpPr>
          <p:nvPr/>
        </p:nvSpPr>
        <p:spPr bwMode="auto">
          <a:xfrm>
            <a:off x="7983538" y="5314950"/>
            <a:ext cx="294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113E6A"/>
                </a:solidFill>
                <a:latin typeface="微软雅黑" panose="020B0503020204020204" pitchFamily="34" charset="-122"/>
              </a:rPr>
              <a:t>相关建议和结论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22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par>
                          <p:cTn id="18" fill="hold">
                            <p:stCondLst>
                              <p:cond delay="78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 fill="hold"/>
                                        <p:tgtEl>
                                          <p:spTgt spid="8"/>
                                        </p:tgtEl>
                                        <p:attrNameLst>
                                          <p:attrName>ppt_w</p:attrName>
                                        </p:attrNameLst>
                                      </p:cBhvr>
                                      <p:tavLst>
                                        <p:tav tm="0">
                                          <p:val>
                                            <p:fltVal val="0"/>
                                          </p:val>
                                        </p:tav>
                                        <p:tav tm="100000">
                                          <p:val>
                                            <p:strVal val="#ppt_w"/>
                                          </p:val>
                                        </p:tav>
                                      </p:tavLst>
                                    </p:anim>
                                    <p:anim calcmode="lin" valueType="num">
                                      <p:cBhvr>
                                        <p:cTn id="22" dur="300" fill="hold"/>
                                        <p:tgtEl>
                                          <p:spTgt spid="8"/>
                                        </p:tgtEl>
                                        <p:attrNameLst>
                                          <p:attrName>ppt_h</p:attrName>
                                        </p:attrNameLst>
                                      </p:cBhvr>
                                      <p:tavLst>
                                        <p:tav tm="0">
                                          <p:val>
                                            <p:fltVal val="0"/>
                                          </p:val>
                                        </p:tav>
                                        <p:tav tm="100000">
                                          <p:val>
                                            <p:strVal val="#ppt_h"/>
                                          </p:val>
                                        </p:tav>
                                      </p:tavLst>
                                    </p:anim>
                                    <p:anim calcmode="lin" valueType="num">
                                      <p:cBhvr>
                                        <p:cTn id="23" dur="300" fill="hold"/>
                                        <p:tgtEl>
                                          <p:spTgt spid="8"/>
                                        </p:tgtEl>
                                        <p:attrNameLst>
                                          <p:attrName>style.rotation</p:attrName>
                                        </p:attrNameLst>
                                      </p:cBhvr>
                                      <p:tavLst>
                                        <p:tav tm="0">
                                          <p:val>
                                            <p:fltVal val="90"/>
                                          </p:val>
                                        </p:tav>
                                        <p:tav tm="100000">
                                          <p:val>
                                            <p:fltVal val="0"/>
                                          </p:val>
                                        </p:tav>
                                      </p:tavLst>
                                    </p:anim>
                                    <p:animEffect transition="in" filter="fade">
                                      <p:cBhvr>
                                        <p:cTn id="24" dur="300"/>
                                        <p:tgtEl>
                                          <p:spTgt spid="8"/>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300" fill="hold"/>
                                        <p:tgtEl>
                                          <p:spTgt spid="9"/>
                                        </p:tgtEl>
                                        <p:attrNameLst>
                                          <p:attrName>ppt_w</p:attrName>
                                        </p:attrNameLst>
                                      </p:cBhvr>
                                      <p:tavLst>
                                        <p:tav tm="0">
                                          <p:val>
                                            <p:fltVal val="0"/>
                                          </p:val>
                                        </p:tav>
                                        <p:tav tm="100000">
                                          <p:val>
                                            <p:strVal val="#ppt_w"/>
                                          </p:val>
                                        </p:tav>
                                      </p:tavLst>
                                    </p:anim>
                                    <p:anim calcmode="lin" valueType="num">
                                      <p:cBhvr>
                                        <p:cTn id="28" dur="300" fill="hold"/>
                                        <p:tgtEl>
                                          <p:spTgt spid="9"/>
                                        </p:tgtEl>
                                        <p:attrNameLst>
                                          <p:attrName>ppt_h</p:attrName>
                                        </p:attrNameLst>
                                      </p:cBhvr>
                                      <p:tavLst>
                                        <p:tav tm="0">
                                          <p:val>
                                            <p:fltVal val="0"/>
                                          </p:val>
                                        </p:tav>
                                        <p:tav tm="100000">
                                          <p:val>
                                            <p:strVal val="#ppt_h"/>
                                          </p:val>
                                        </p:tav>
                                      </p:tavLst>
                                    </p:anim>
                                    <p:anim calcmode="lin" valueType="num">
                                      <p:cBhvr>
                                        <p:cTn id="29" dur="300" fill="hold"/>
                                        <p:tgtEl>
                                          <p:spTgt spid="9"/>
                                        </p:tgtEl>
                                        <p:attrNameLst>
                                          <p:attrName>style.rotation</p:attrName>
                                        </p:attrNameLst>
                                      </p:cBhvr>
                                      <p:tavLst>
                                        <p:tav tm="0">
                                          <p:val>
                                            <p:fltVal val="90"/>
                                          </p:val>
                                        </p:tav>
                                        <p:tav tm="100000">
                                          <p:val>
                                            <p:fltVal val="0"/>
                                          </p:val>
                                        </p:tav>
                                      </p:tavLst>
                                    </p:anim>
                                    <p:animEffect transition="in" filter="fade">
                                      <p:cBhvr>
                                        <p:cTn id="30" dur="300"/>
                                        <p:tgtEl>
                                          <p:spTgt spid="9"/>
                                        </p:tgtEl>
                                      </p:cBhvr>
                                    </p:animEffect>
                                  </p:childTnLst>
                                </p:cTn>
                              </p:par>
                              <p:par>
                                <p:cTn id="31" presetID="2" presetClass="entr" presetSubtype="6" fill="hold" grpId="0" nodeType="withEffect">
                                  <p:stCondLst>
                                    <p:cond delay="10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1+#ppt_w/2"/>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10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1+#ppt_w/2"/>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1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1+#ppt_w/2"/>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10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1+#ppt_w/2"/>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1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8" grpId="0" autoUpdateAnimBg="0"/>
      <p:bldP spid="9" grpId="0" autoUpdateAnimBg="0"/>
      <p:bldP spid="43" grpId="0" autoUpdateAnimBg="0"/>
      <p:bldP spid="44" grpId="0" autoUpdateAnimBg="0"/>
      <p:bldP spid="45" grpId="0" autoUpdateAnimBg="0"/>
      <p:bldP spid="46" grpId="0" autoUpdateAnimBg="0"/>
      <p:bldP spid="4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4.2 </a:t>
            </a:r>
            <a:r>
              <a:rPr lang="zh-CN" altLang="en-US" sz="3000" b="1">
                <a:latin typeface="微软雅黑" panose="020B0503020204020204" pitchFamily="34" charset="-122"/>
              </a:rPr>
              <a:t>成果形式</a:t>
            </a:r>
          </a:p>
        </p:txBody>
      </p:sp>
      <p:sp>
        <p:nvSpPr>
          <p:cNvPr id="28675"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6" name="矩形 4"/>
          <p:cNvSpPr>
            <a:spLocks noChangeArrowheads="1"/>
          </p:cNvSpPr>
          <p:nvPr/>
        </p:nvSpPr>
        <p:spPr bwMode="auto">
          <a:xfrm>
            <a:off x="1754188" y="4254500"/>
            <a:ext cx="9040812" cy="1754188"/>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8677" name="Freeform 7"/>
          <p:cNvSpPr/>
          <p:nvPr/>
        </p:nvSpPr>
        <p:spPr bwMode="auto">
          <a:xfrm>
            <a:off x="2376488" y="1468438"/>
            <a:ext cx="1779587" cy="1765300"/>
          </a:xfrm>
          <a:custGeom>
            <a:avLst/>
            <a:gdLst>
              <a:gd name="T0" fmla="*/ 2147483646 w 2749"/>
              <a:gd name="T1" fmla="*/ 0 h 2729"/>
              <a:gd name="T2" fmla="*/ 2147483646 w 2749"/>
              <a:gd name="T3" fmla="*/ 2147483646 h 2729"/>
              <a:gd name="T4" fmla="*/ 2147483646 w 2749"/>
              <a:gd name="T5" fmla="*/ 2147483646 h 2729"/>
              <a:gd name="T6" fmla="*/ 2147483646 w 2749"/>
              <a:gd name="T7" fmla="*/ 2147483646 h 2729"/>
              <a:gd name="T8" fmla="*/ 0 w 2749"/>
              <a:gd name="T9" fmla="*/ 2147483646 h 2729"/>
              <a:gd name="T10" fmla="*/ 2147483646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8678" name="Picture 3"/>
          <p:cNvPicPr>
            <a:picLocks noChangeAspect="1" noChangeArrowheads="1"/>
          </p:cNvPicPr>
          <p:nvPr/>
        </p:nvPicPr>
        <p:blipFill>
          <a:blip r:embed="rId2">
            <a:extLst>
              <a:ext uri="{28A0092B-C50C-407E-A947-70E740481C1C}">
                <a14:useLocalDpi xmlns:a14="http://schemas.microsoft.com/office/drawing/2010/main" val="0"/>
              </a:ext>
            </a:extLst>
          </a:blip>
          <a:srcRect l="2766" r="7205" b="57680"/>
          <a:stretch>
            <a:fillRect/>
          </a:stretch>
        </p:blipFill>
        <p:spPr bwMode="auto">
          <a:xfrm rot="-8589795" flipH="1" flipV="1">
            <a:off x="1749425" y="2511425"/>
            <a:ext cx="2454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Freeform 7"/>
          <p:cNvSpPr/>
          <p:nvPr/>
        </p:nvSpPr>
        <p:spPr bwMode="auto">
          <a:xfrm>
            <a:off x="5332413" y="1468438"/>
            <a:ext cx="1779587" cy="1765300"/>
          </a:xfrm>
          <a:custGeom>
            <a:avLst/>
            <a:gdLst>
              <a:gd name="T0" fmla="*/ 2147483646 w 2749"/>
              <a:gd name="T1" fmla="*/ 0 h 2729"/>
              <a:gd name="T2" fmla="*/ 2147483646 w 2749"/>
              <a:gd name="T3" fmla="*/ 2147483646 h 2729"/>
              <a:gd name="T4" fmla="*/ 2147483646 w 2749"/>
              <a:gd name="T5" fmla="*/ 2147483646 h 2729"/>
              <a:gd name="T6" fmla="*/ 2147483646 w 2749"/>
              <a:gd name="T7" fmla="*/ 2147483646 h 2729"/>
              <a:gd name="T8" fmla="*/ 0 w 2749"/>
              <a:gd name="T9" fmla="*/ 2147483646 h 2729"/>
              <a:gd name="T10" fmla="*/ 2147483646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8680" name="Picture 3"/>
          <p:cNvPicPr>
            <a:picLocks noChangeAspect="1" noChangeArrowheads="1"/>
          </p:cNvPicPr>
          <p:nvPr/>
        </p:nvPicPr>
        <p:blipFill>
          <a:blip r:embed="rId2">
            <a:extLst>
              <a:ext uri="{28A0092B-C50C-407E-A947-70E740481C1C}">
                <a14:useLocalDpi xmlns:a14="http://schemas.microsoft.com/office/drawing/2010/main" val="0"/>
              </a:ext>
            </a:extLst>
          </a:blip>
          <a:srcRect l="2766" r="7205" b="57680"/>
          <a:stretch>
            <a:fillRect/>
          </a:stretch>
        </p:blipFill>
        <p:spPr bwMode="auto">
          <a:xfrm rot="-8589795" flipH="1" flipV="1">
            <a:off x="4705350" y="2511425"/>
            <a:ext cx="245268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Freeform 7"/>
          <p:cNvSpPr/>
          <p:nvPr/>
        </p:nvSpPr>
        <p:spPr bwMode="auto">
          <a:xfrm>
            <a:off x="8391525" y="1468438"/>
            <a:ext cx="1779588" cy="1765300"/>
          </a:xfrm>
          <a:custGeom>
            <a:avLst/>
            <a:gdLst>
              <a:gd name="T0" fmla="*/ 2147483646 w 2749"/>
              <a:gd name="T1" fmla="*/ 0 h 2729"/>
              <a:gd name="T2" fmla="*/ 2147483646 w 2749"/>
              <a:gd name="T3" fmla="*/ 2147483646 h 2729"/>
              <a:gd name="T4" fmla="*/ 2147483646 w 2749"/>
              <a:gd name="T5" fmla="*/ 2147483646 h 2729"/>
              <a:gd name="T6" fmla="*/ 2147483646 w 2749"/>
              <a:gd name="T7" fmla="*/ 2147483646 h 2729"/>
              <a:gd name="T8" fmla="*/ 0 w 2749"/>
              <a:gd name="T9" fmla="*/ 2147483646 h 2729"/>
              <a:gd name="T10" fmla="*/ 2147483646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8682" name="Picture 3"/>
          <p:cNvPicPr>
            <a:picLocks noChangeAspect="1" noChangeArrowheads="1"/>
          </p:cNvPicPr>
          <p:nvPr/>
        </p:nvPicPr>
        <p:blipFill>
          <a:blip r:embed="rId2">
            <a:extLst>
              <a:ext uri="{28A0092B-C50C-407E-A947-70E740481C1C}">
                <a14:useLocalDpi xmlns:a14="http://schemas.microsoft.com/office/drawing/2010/main" val="0"/>
              </a:ext>
            </a:extLst>
          </a:blip>
          <a:srcRect l="2766" r="7205" b="57680"/>
          <a:stretch>
            <a:fillRect/>
          </a:stretch>
        </p:blipFill>
        <p:spPr bwMode="auto">
          <a:xfrm rot="-8589795" flipH="1" flipV="1">
            <a:off x="7764463" y="2511425"/>
            <a:ext cx="2454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3" name="TextBox 11"/>
          <p:cNvSpPr txBox="1">
            <a:spLocks noChangeArrowheads="1"/>
          </p:cNvSpPr>
          <p:nvPr/>
        </p:nvSpPr>
        <p:spPr bwMode="auto">
          <a:xfrm>
            <a:off x="2647950" y="2106613"/>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研究论文</a:t>
            </a:r>
          </a:p>
        </p:txBody>
      </p:sp>
      <p:sp>
        <p:nvSpPr>
          <p:cNvPr id="28684" name="TextBox 13"/>
          <p:cNvSpPr txBox="1">
            <a:spLocks noChangeArrowheads="1"/>
          </p:cNvSpPr>
          <p:nvPr/>
        </p:nvSpPr>
        <p:spPr bwMode="auto">
          <a:xfrm>
            <a:off x="5646738" y="210661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设计报告</a:t>
            </a:r>
          </a:p>
        </p:txBody>
      </p:sp>
      <p:sp>
        <p:nvSpPr>
          <p:cNvPr id="28685" name="TextBox 14"/>
          <p:cNvSpPr txBox="1">
            <a:spLocks noChangeArrowheads="1"/>
          </p:cNvSpPr>
          <p:nvPr/>
        </p:nvSpPr>
        <p:spPr bwMode="auto">
          <a:xfrm>
            <a:off x="8551863" y="2106613"/>
            <a:ext cx="1617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工程样机</a:t>
            </a:r>
          </a:p>
        </p:txBody>
      </p:sp>
      <p:sp>
        <p:nvSpPr>
          <p:cNvPr id="28686" name="TextBox 15"/>
          <p:cNvSpPr txBox="1">
            <a:spLocks noChangeArrowheads="1"/>
          </p:cNvSpPr>
          <p:nvPr/>
        </p:nvSpPr>
        <p:spPr bwMode="auto">
          <a:xfrm>
            <a:off x="1935163" y="4354513"/>
            <a:ext cx="857408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请在这里输入您的文字内容请在这里输入您的文字内容请在这里输入您的文字内容请在这里输入您的文字内容请在这里输入您的文字内容</a:t>
            </a:r>
          </a:p>
          <a:p>
            <a:pPr eaLnBrk="1" hangingPunct="1">
              <a:lnSpc>
                <a:spcPct val="150000"/>
              </a:lnSpc>
              <a:spcBef>
                <a:spcPct val="0"/>
              </a:spcBef>
              <a:buFontTx/>
              <a:buNone/>
            </a:pPr>
            <a:r>
              <a:rPr lang="zh-CN" altLang="en-US" sz="1800">
                <a:latin typeface="微软雅黑" panose="020B0503020204020204" pitchFamily="34" charset="-122"/>
              </a:rPr>
              <a:t>请在这里输入您的文字内容请在这里输入您的文字内容请在这里输入您的文字内容</a:t>
            </a:r>
          </a:p>
        </p:txBody>
      </p:sp>
      <p:sp>
        <p:nvSpPr>
          <p:cNvPr id="28687" name="Freeform 12"/>
          <p:cNvSpPr/>
          <p:nvPr/>
        </p:nvSpPr>
        <p:spPr bwMode="auto">
          <a:xfrm>
            <a:off x="1617663" y="4108450"/>
            <a:ext cx="528637" cy="530225"/>
          </a:xfrm>
          <a:custGeom>
            <a:avLst/>
            <a:gdLst>
              <a:gd name="T0" fmla="*/ 0 w 1446"/>
              <a:gd name="T1" fmla="*/ 0 h 1446"/>
              <a:gd name="T2" fmla="*/ 2147483646 w 1446"/>
              <a:gd name="T3" fmla="*/ 0 h 1446"/>
              <a:gd name="T4" fmla="*/ 2147483646 w 1446"/>
              <a:gd name="T5" fmla="*/ 2147483646 h 1446"/>
              <a:gd name="T6" fmla="*/ 2147483646 w 1446"/>
              <a:gd name="T7" fmla="*/ 2147483646 h 1446"/>
              <a:gd name="T8" fmla="*/ 2147483646 w 1446"/>
              <a:gd name="T9" fmla="*/ 2147483646 h 1446"/>
              <a:gd name="T10" fmla="*/ 0 w 1446"/>
              <a:gd name="T11" fmla="*/ 2147483646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88" name="Freeform 12"/>
          <p:cNvSpPr/>
          <p:nvPr/>
        </p:nvSpPr>
        <p:spPr bwMode="auto">
          <a:xfrm flipH="1" flipV="1">
            <a:off x="10347325" y="5551488"/>
            <a:ext cx="528638" cy="530225"/>
          </a:xfrm>
          <a:custGeom>
            <a:avLst/>
            <a:gdLst>
              <a:gd name="T0" fmla="*/ 0 w 1446"/>
              <a:gd name="T1" fmla="*/ 0 h 1446"/>
              <a:gd name="T2" fmla="*/ 2147483646 w 1446"/>
              <a:gd name="T3" fmla="*/ 0 h 1446"/>
              <a:gd name="T4" fmla="*/ 2147483646 w 1446"/>
              <a:gd name="T5" fmla="*/ 2147483646 h 1446"/>
              <a:gd name="T6" fmla="*/ 2147483646 w 1446"/>
              <a:gd name="T7" fmla="*/ 2147483646 h 1446"/>
              <a:gd name="T8" fmla="*/ 2147483646 w 1446"/>
              <a:gd name="T9" fmla="*/ 2147483646 h 1446"/>
              <a:gd name="T10" fmla="*/ 0 w 1446"/>
              <a:gd name="T11" fmla="*/ 2147483646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300" fill="hold"/>
                                        <p:tgtEl>
                                          <p:spTgt spid="28675"/>
                                        </p:tgtEl>
                                        <p:attrNameLst>
                                          <p:attrName>ppt_w</p:attrName>
                                        </p:attrNameLst>
                                      </p:cBhvr>
                                      <p:tavLst>
                                        <p:tav tm="0">
                                          <p:val>
                                            <p:fltVal val="0"/>
                                          </p:val>
                                        </p:tav>
                                        <p:tav tm="100000">
                                          <p:val>
                                            <p:strVal val="#ppt_w"/>
                                          </p:val>
                                        </p:tav>
                                      </p:tavLst>
                                    </p:anim>
                                    <p:anim calcmode="lin" valueType="num">
                                      <p:cBhvr>
                                        <p:cTn id="8" dur="300" fill="hold"/>
                                        <p:tgtEl>
                                          <p:spTgt spid="28675"/>
                                        </p:tgtEl>
                                        <p:attrNameLst>
                                          <p:attrName>ppt_h</p:attrName>
                                        </p:attrNameLst>
                                      </p:cBhvr>
                                      <p:tavLst>
                                        <p:tav tm="0">
                                          <p:val>
                                            <p:fltVal val="0"/>
                                          </p:val>
                                        </p:tav>
                                        <p:tav tm="100000">
                                          <p:val>
                                            <p:strVal val="#ppt_h"/>
                                          </p:val>
                                        </p:tav>
                                      </p:tavLst>
                                    </p:anim>
                                    <p:anim calcmode="lin" valueType="num">
                                      <p:cBhvr>
                                        <p:cTn id="9" dur="300" fill="hold"/>
                                        <p:tgtEl>
                                          <p:spTgt spid="28675"/>
                                        </p:tgtEl>
                                        <p:attrNameLst>
                                          <p:attrName>style.rotation</p:attrName>
                                        </p:attrNameLst>
                                      </p:cBhvr>
                                      <p:tavLst>
                                        <p:tav tm="0">
                                          <p:val>
                                            <p:fltVal val="90"/>
                                          </p:val>
                                        </p:tav>
                                        <p:tav tm="100000">
                                          <p:val>
                                            <p:fltVal val="0"/>
                                          </p:val>
                                        </p:tav>
                                      </p:tavLst>
                                    </p:anim>
                                    <p:animEffect transition="in" filter="fade">
                                      <p:cBhvr>
                                        <p:cTn id="10" dur="300"/>
                                        <p:tgtEl>
                                          <p:spTgt spid="2867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674"/>
                                        </p:tgtEl>
                                        <p:attrNameLst>
                                          <p:attrName>style.visibility</p:attrName>
                                        </p:attrNameLst>
                                      </p:cBhvr>
                                      <p:to>
                                        <p:strVal val="visible"/>
                                      </p:to>
                                    </p:set>
                                    <p:anim calcmode="lin" valueType="num">
                                      <p:cBhvr>
                                        <p:cTn id="14" dur="4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8674"/>
                                        </p:tgtEl>
                                        <p:attrNameLst>
                                          <p:attrName>ppt_y</p:attrName>
                                        </p:attrNameLst>
                                      </p:cBhvr>
                                      <p:tavLst>
                                        <p:tav tm="0">
                                          <p:val>
                                            <p:strVal val="#ppt_y"/>
                                          </p:val>
                                        </p:tav>
                                        <p:tav tm="100000">
                                          <p:val>
                                            <p:strVal val="#ppt_y"/>
                                          </p:val>
                                        </p:tav>
                                      </p:tavLst>
                                    </p:anim>
                                    <p:anim calcmode="lin" valueType="num">
                                      <p:cBhvr>
                                        <p:cTn id="16" dur="4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8674"/>
                                        </p:tgtEl>
                                      </p:cBhvr>
                                    </p:animEffect>
                                  </p:childTnLst>
                                </p:cTn>
                              </p:par>
                            </p:childTnLst>
                          </p:cTn>
                        </p:par>
                        <p:par>
                          <p:cTn id="19" fill="hold">
                            <p:stCondLst>
                              <p:cond delay="980"/>
                            </p:stCondLst>
                            <p:childTnLst>
                              <p:par>
                                <p:cTn id="20" presetID="22" presetClass="entr" presetSubtype="4" fill="hold" nodeType="after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wipe(down)">
                                      <p:cBhvr>
                                        <p:cTn id="22" dur="300"/>
                                        <p:tgtEl>
                                          <p:spTgt spid="28678"/>
                                        </p:tgtEl>
                                      </p:cBhvr>
                                    </p:animEffect>
                                  </p:childTnLst>
                                </p:cTn>
                              </p:par>
                              <p:par>
                                <p:cTn id="23" presetID="22" presetClass="entr" presetSubtype="4" fill="hold" nodeType="withEffect">
                                  <p:stCondLst>
                                    <p:cond delay="100"/>
                                  </p:stCondLst>
                                  <p:childTnLst>
                                    <p:set>
                                      <p:cBhvr>
                                        <p:cTn id="24" dur="1" fill="hold">
                                          <p:stCondLst>
                                            <p:cond delay="0"/>
                                          </p:stCondLst>
                                        </p:cTn>
                                        <p:tgtEl>
                                          <p:spTgt spid="28680"/>
                                        </p:tgtEl>
                                        <p:attrNameLst>
                                          <p:attrName>style.visibility</p:attrName>
                                        </p:attrNameLst>
                                      </p:cBhvr>
                                      <p:to>
                                        <p:strVal val="visible"/>
                                      </p:to>
                                    </p:set>
                                    <p:animEffect transition="in" filter="wipe(down)">
                                      <p:cBhvr>
                                        <p:cTn id="25" dur="300"/>
                                        <p:tgtEl>
                                          <p:spTgt spid="28680"/>
                                        </p:tgtEl>
                                      </p:cBhvr>
                                    </p:animEffect>
                                  </p:childTnLst>
                                </p:cTn>
                              </p:par>
                              <p:par>
                                <p:cTn id="26" presetID="22" presetClass="entr" presetSubtype="4" fill="hold" nodeType="withEffect">
                                  <p:stCondLst>
                                    <p:cond delay="200"/>
                                  </p:stCondLst>
                                  <p:childTnLst>
                                    <p:set>
                                      <p:cBhvr>
                                        <p:cTn id="27" dur="1" fill="hold">
                                          <p:stCondLst>
                                            <p:cond delay="0"/>
                                          </p:stCondLst>
                                        </p:cTn>
                                        <p:tgtEl>
                                          <p:spTgt spid="28682"/>
                                        </p:tgtEl>
                                        <p:attrNameLst>
                                          <p:attrName>style.visibility</p:attrName>
                                        </p:attrNameLst>
                                      </p:cBhvr>
                                      <p:to>
                                        <p:strVal val="visible"/>
                                      </p:to>
                                    </p:set>
                                    <p:animEffect transition="in" filter="wipe(down)">
                                      <p:cBhvr>
                                        <p:cTn id="28" dur="300"/>
                                        <p:tgtEl>
                                          <p:spTgt spid="28682"/>
                                        </p:tgtEl>
                                      </p:cBhvr>
                                    </p:animEffect>
                                  </p:childTnLst>
                                </p:cTn>
                              </p:par>
                            </p:childTnLst>
                          </p:cTn>
                        </p:par>
                        <p:par>
                          <p:cTn id="29" fill="hold">
                            <p:stCondLst>
                              <p:cond delay="1480"/>
                            </p:stCondLst>
                            <p:childTnLst>
                              <p:par>
                                <p:cTn id="30" presetID="42" presetClass="entr" presetSubtype="0" fill="hold" grpId="0" nodeType="afterEffect">
                                  <p:stCondLst>
                                    <p:cond delay="0"/>
                                  </p:stCondLst>
                                  <p:childTnLst>
                                    <p:set>
                                      <p:cBhvr>
                                        <p:cTn id="31" dur="1" fill="hold">
                                          <p:stCondLst>
                                            <p:cond delay="0"/>
                                          </p:stCondLst>
                                        </p:cTn>
                                        <p:tgtEl>
                                          <p:spTgt spid="28677"/>
                                        </p:tgtEl>
                                        <p:attrNameLst>
                                          <p:attrName>style.visibility</p:attrName>
                                        </p:attrNameLst>
                                      </p:cBhvr>
                                      <p:to>
                                        <p:strVal val="visible"/>
                                      </p:to>
                                    </p:set>
                                    <p:animEffect transition="in" filter="fade">
                                      <p:cBhvr>
                                        <p:cTn id="32" dur="500"/>
                                        <p:tgtEl>
                                          <p:spTgt spid="28677"/>
                                        </p:tgtEl>
                                      </p:cBhvr>
                                    </p:animEffect>
                                    <p:anim calcmode="lin" valueType="num">
                                      <p:cBhvr>
                                        <p:cTn id="33" dur="500" fill="hold"/>
                                        <p:tgtEl>
                                          <p:spTgt spid="28677"/>
                                        </p:tgtEl>
                                        <p:attrNameLst>
                                          <p:attrName>ppt_x</p:attrName>
                                        </p:attrNameLst>
                                      </p:cBhvr>
                                      <p:tavLst>
                                        <p:tav tm="0">
                                          <p:val>
                                            <p:strVal val="#ppt_x"/>
                                          </p:val>
                                        </p:tav>
                                        <p:tav tm="100000">
                                          <p:val>
                                            <p:strVal val="#ppt_x"/>
                                          </p:val>
                                        </p:tav>
                                      </p:tavLst>
                                    </p:anim>
                                    <p:anim calcmode="lin" valueType="num">
                                      <p:cBhvr>
                                        <p:cTn id="34" dur="500" fill="hold"/>
                                        <p:tgtEl>
                                          <p:spTgt spid="2867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28679"/>
                                        </p:tgtEl>
                                        <p:attrNameLst>
                                          <p:attrName>style.visibility</p:attrName>
                                        </p:attrNameLst>
                                      </p:cBhvr>
                                      <p:to>
                                        <p:strVal val="visible"/>
                                      </p:to>
                                    </p:set>
                                    <p:animEffect transition="in" filter="fade">
                                      <p:cBhvr>
                                        <p:cTn id="37" dur="500"/>
                                        <p:tgtEl>
                                          <p:spTgt spid="28679"/>
                                        </p:tgtEl>
                                      </p:cBhvr>
                                    </p:animEffect>
                                    <p:anim calcmode="lin" valueType="num">
                                      <p:cBhvr>
                                        <p:cTn id="38" dur="500" fill="hold"/>
                                        <p:tgtEl>
                                          <p:spTgt spid="28679"/>
                                        </p:tgtEl>
                                        <p:attrNameLst>
                                          <p:attrName>ppt_x</p:attrName>
                                        </p:attrNameLst>
                                      </p:cBhvr>
                                      <p:tavLst>
                                        <p:tav tm="0">
                                          <p:val>
                                            <p:strVal val="#ppt_x"/>
                                          </p:val>
                                        </p:tav>
                                        <p:tav tm="100000">
                                          <p:val>
                                            <p:strVal val="#ppt_x"/>
                                          </p:val>
                                        </p:tav>
                                      </p:tavLst>
                                    </p:anim>
                                    <p:anim calcmode="lin" valueType="num">
                                      <p:cBhvr>
                                        <p:cTn id="39" dur="500" fill="hold"/>
                                        <p:tgtEl>
                                          <p:spTgt spid="2867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400"/>
                                  </p:stCondLst>
                                  <p:childTnLst>
                                    <p:set>
                                      <p:cBhvr>
                                        <p:cTn id="41" dur="1" fill="hold">
                                          <p:stCondLst>
                                            <p:cond delay="0"/>
                                          </p:stCondLst>
                                        </p:cTn>
                                        <p:tgtEl>
                                          <p:spTgt spid="28681"/>
                                        </p:tgtEl>
                                        <p:attrNameLst>
                                          <p:attrName>style.visibility</p:attrName>
                                        </p:attrNameLst>
                                      </p:cBhvr>
                                      <p:to>
                                        <p:strVal val="visible"/>
                                      </p:to>
                                    </p:set>
                                    <p:animEffect transition="in" filter="fade">
                                      <p:cBhvr>
                                        <p:cTn id="42" dur="500"/>
                                        <p:tgtEl>
                                          <p:spTgt spid="28681"/>
                                        </p:tgtEl>
                                      </p:cBhvr>
                                    </p:animEffect>
                                    <p:anim calcmode="lin" valueType="num">
                                      <p:cBhvr>
                                        <p:cTn id="43" dur="500" fill="hold"/>
                                        <p:tgtEl>
                                          <p:spTgt spid="28681"/>
                                        </p:tgtEl>
                                        <p:attrNameLst>
                                          <p:attrName>ppt_x</p:attrName>
                                        </p:attrNameLst>
                                      </p:cBhvr>
                                      <p:tavLst>
                                        <p:tav tm="0">
                                          <p:val>
                                            <p:strVal val="#ppt_x"/>
                                          </p:val>
                                        </p:tav>
                                        <p:tav tm="100000">
                                          <p:val>
                                            <p:strVal val="#ppt_x"/>
                                          </p:val>
                                        </p:tav>
                                      </p:tavLst>
                                    </p:anim>
                                    <p:anim calcmode="lin" valueType="num">
                                      <p:cBhvr>
                                        <p:cTn id="44" dur="500" fill="hold"/>
                                        <p:tgtEl>
                                          <p:spTgt spid="28681"/>
                                        </p:tgtEl>
                                        <p:attrNameLst>
                                          <p:attrName>ppt_y</p:attrName>
                                        </p:attrNameLst>
                                      </p:cBhvr>
                                      <p:tavLst>
                                        <p:tav tm="0">
                                          <p:val>
                                            <p:strVal val="#ppt_y+.1"/>
                                          </p:val>
                                        </p:tav>
                                        <p:tav tm="100000">
                                          <p:val>
                                            <p:strVal val="#ppt_y"/>
                                          </p:val>
                                        </p:tav>
                                      </p:tavLst>
                                    </p:anim>
                                  </p:childTnLst>
                                </p:cTn>
                              </p:par>
                            </p:childTnLst>
                          </p:cTn>
                        </p:par>
                        <p:par>
                          <p:cTn id="45" fill="hold">
                            <p:stCondLst>
                              <p:cond delay="1980"/>
                            </p:stCondLst>
                            <p:childTnLst>
                              <p:par>
                                <p:cTn id="46" presetID="31" presetClass="entr" presetSubtype="0" fill="hold" grpId="0" nodeType="afterEffect">
                                  <p:stCondLst>
                                    <p:cond delay="0"/>
                                  </p:stCondLst>
                                  <p:childTnLst>
                                    <p:set>
                                      <p:cBhvr>
                                        <p:cTn id="47" dur="1" fill="hold">
                                          <p:stCondLst>
                                            <p:cond delay="0"/>
                                          </p:stCondLst>
                                        </p:cTn>
                                        <p:tgtEl>
                                          <p:spTgt spid="28683"/>
                                        </p:tgtEl>
                                        <p:attrNameLst>
                                          <p:attrName>style.visibility</p:attrName>
                                        </p:attrNameLst>
                                      </p:cBhvr>
                                      <p:to>
                                        <p:strVal val="visible"/>
                                      </p:to>
                                    </p:set>
                                    <p:anim calcmode="lin" valueType="num">
                                      <p:cBhvr>
                                        <p:cTn id="48" dur="400" fill="hold"/>
                                        <p:tgtEl>
                                          <p:spTgt spid="28683"/>
                                        </p:tgtEl>
                                        <p:attrNameLst>
                                          <p:attrName>ppt_w</p:attrName>
                                        </p:attrNameLst>
                                      </p:cBhvr>
                                      <p:tavLst>
                                        <p:tav tm="0">
                                          <p:val>
                                            <p:fltVal val="0"/>
                                          </p:val>
                                        </p:tav>
                                        <p:tav tm="100000">
                                          <p:val>
                                            <p:strVal val="#ppt_w"/>
                                          </p:val>
                                        </p:tav>
                                      </p:tavLst>
                                    </p:anim>
                                    <p:anim calcmode="lin" valueType="num">
                                      <p:cBhvr>
                                        <p:cTn id="49" dur="400" fill="hold"/>
                                        <p:tgtEl>
                                          <p:spTgt spid="28683"/>
                                        </p:tgtEl>
                                        <p:attrNameLst>
                                          <p:attrName>ppt_h</p:attrName>
                                        </p:attrNameLst>
                                      </p:cBhvr>
                                      <p:tavLst>
                                        <p:tav tm="0">
                                          <p:val>
                                            <p:fltVal val="0"/>
                                          </p:val>
                                        </p:tav>
                                        <p:tav tm="100000">
                                          <p:val>
                                            <p:strVal val="#ppt_h"/>
                                          </p:val>
                                        </p:tav>
                                      </p:tavLst>
                                    </p:anim>
                                    <p:anim calcmode="lin" valueType="num">
                                      <p:cBhvr>
                                        <p:cTn id="50" dur="400" fill="hold"/>
                                        <p:tgtEl>
                                          <p:spTgt spid="28683"/>
                                        </p:tgtEl>
                                        <p:attrNameLst>
                                          <p:attrName>style.rotation</p:attrName>
                                        </p:attrNameLst>
                                      </p:cBhvr>
                                      <p:tavLst>
                                        <p:tav tm="0">
                                          <p:val>
                                            <p:fltVal val="90"/>
                                          </p:val>
                                        </p:tav>
                                        <p:tav tm="100000">
                                          <p:val>
                                            <p:fltVal val="0"/>
                                          </p:val>
                                        </p:tav>
                                      </p:tavLst>
                                    </p:anim>
                                    <p:animEffect transition="in" filter="fade">
                                      <p:cBhvr>
                                        <p:cTn id="51" dur="400"/>
                                        <p:tgtEl>
                                          <p:spTgt spid="28683"/>
                                        </p:tgtEl>
                                      </p:cBhvr>
                                    </p:animEffect>
                                  </p:childTnLst>
                                </p:cTn>
                              </p:par>
                              <p:par>
                                <p:cTn id="52" presetID="31" presetClass="entr" presetSubtype="0" fill="hold" grpId="0" nodeType="withEffect">
                                  <p:stCondLst>
                                    <p:cond delay="100"/>
                                  </p:stCondLst>
                                  <p:childTnLst>
                                    <p:set>
                                      <p:cBhvr>
                                        <p:cTn id="53" dur="1" fill="hold">
                                          <p:stCondLst>
                                            <p:cond delay="0"/>
                                          </p:stCondLst>
                                        </p:cTn>
                                        <p:tgtEl>
                                          <p:spTgt spid="28684"/>
                                        </p:tgtEl>
                                        <p:attrNameLst>
                                          <p:attrName>style.visibility</p:attrName>
                                        </p:attrNameLst>
                                      </p:cBhvr>
                                      <p:to>
                                        <p:strVal val="visible"/>
                                      </p:to>
                                    </p:set>
                                    <p:anim calcmode="lin" valueType="num">
                                      <p:cBhvr>
                                        <p:cTn id="54" dur="400" fill="hold"/>
                                        <p:tgtEl>
                                          <p:spTgt spid="28684"/>
                                        </p:tgtEl>
                                        <p:attrNameLst>
                                          <p:attrName>ppt_w</p:attrName>
                                        </p:attrNameLst>
                                      </p:cBhvr>
                                      <p:tavLst>
                                        <p:tav tm="0">
                                          <p:val>
                                            <p:fltVal val="0"/>
                                          </p:val>
                                        </p:tav>
                                        <p:tav tm="100000">
                                          <p:val>
                                            <p:strVal val="#ppt_w"/>
                                          </p:val>
                                        </p:tav>
                                      </p:tavLst>
                                    </p:anim>
                                    <p:anim calcmode="lin" valueType="num">
                                      <p:cBhvr>
                                        <p:cTn id="55" dur="400" fill="hold"/>
                                        <p:tgtEl>
                                          <p:spTgt spid="28684"/>
                                        </p:tgtEl>
                                        <p:attrNameLst>
                                          <p:attrName>ppt_h</p:attrName>
                                        </p:attrNameLst>
                                      </p:cBhvr>
                                      <p:tavLst>
                                        <p:tav tm="0">
                                          <p:val>
                                            <p:fltVal val="0"/>
                                          </p:val>
                                        </p:tav>
                                        <p:tav tm="100000">
                                          <p:val>
                                            <p:strVal val="#ppt_h"/>
                                          </p:val>
                                        </p:tav>
                                      </p:tavLst>
                                    </p:anim>
                                    <p:anim calcmode="lin" valueType="num">
                                      <p:cBhvr>
                                        <p:cTn id="56" dur="400" fill="hold"/>
                                        <p:tgtEl>
                                          <p:spTgt spid="28684"/>
                                        </p:tgtEl>
                                        <p:attrNameLst>
                                          <p:attrName>style.rotation</p:attrName>
                                        </p:attrNameLst>
                                      </p:cBhvr>
                                      <p:tavLst>
                                        <p:tav tm="0">
                                          <p:val>
                                            <p:fltVal val="90"/>
                                          </p:val>
                                        </p:tav>
                                        <p:tav tm="100000">
                                          <p:val>
                                            <p:fltVal val="0"/>
                                          </p:val>
                                        </p:tav>
                                      </p:tavLst>
                                    </p:anim>
                                    <p:animEffect transition="in" filter="fade">
                                      <p:cBhvr>
                                        <p:cTn id="57" dur="400"/>
                                        <p:tgtEl>
                                          <p:spTgt spid="28684"/>
                                        </p:tgtEl>
                                      </p:cBhvr>
                                    </p:animEffect>
                                  </p:childTnLst>
                                </p:cTn>
                              </p:par>
                              <p:par>
                                <p:cTn id="58" presetID="31" presetClass="entr" presetSubtype="0" fill="hold" grpId="0" nodeType="withEffect">
                                  <p:stCondLst>
                                    <p:cond delay="200"/>
                                  </p:stCondLst>
                                  <p:childTnLst>
                                    <p:set>
                                      <p:cBhvr>
                                        <p:cTn id="59" dur="1" fill="hold">
                                          <p:stCondLst>
                                            <p:cond delay="0"/>
                                          </p:stCondLst>
                                        </p:cTn>
                                        <p:tgtEl>
                                          <p:spTgt spid="28685"/>
                                        </p:tgtEl>
                                        <p:attrNameLst>
                                          <p:attrName>style.visibility</p:attrName>
                                        </p:attrNameLst>
                                      </p:cBhvr>
                                      <p:to>
                                        <p:strVal val="visible"/>
                                      </p:to>
                                    </p:set>
                                    <p:anim calcmode="lin" valueType="num">
                                      <p:cBhvr>
                                        <p:cTn id="60" dur="400" fill="hold"/>
                                        <p:tgtEl>
                                          <p:spTgt spid="28685"/>
                                        </p:tgtEl>
                                        <p:attrNameLst>
                                          <p:attrName>ppt_w</p:attrName>
                                        </p:attrNameLst>
                                      </p:cBhvr>
                                      <p:tavLst>
                                        <p:tav tm="0">
                                          <p:val>
                                            <p:fltVal val="0"/>
                                          </p:val>
                                        </p:tav>
                                        <p:tav tm="100000">
                                          <p:val>
                                            <p:strVal val="#ppt_w"/>
                                          </p:val>
                                        </p:tav>
                                      </p:tavLst>
                                    </p:anim>
                                    <p:anim calcmode="lin" valueType="num">
                                      <p:cBhvr>
                                        <p:cTn id="61" dur="400" fill="hold"/>
                                        <p:tgtEl>
                                          <p:spTgt spid="28685"/>
                                        </p:tgtEl>
                                        <p:attrNameLst>
                                          <p:attrName>ppt_h</p:attrName>
                                        </p:attrNameLst>
                                      </p:cBhvr>
                                      <p:tavLst>
                                        <p:tav tm="0">
                                          <p:val>
                                            <p:fltVal val="0"/>
                                          </p:val>
                                        </p:tav>
                                        <p:tav tm="100000">
                                          <p:val>
                                            <p:strVal val="#ppt_h"/>
                                          </p:val>
                                        </p:tav>
                                      </p:tavLst>
                                    </p:anim>
                                    <p:anim calcmode="lin" valueType="num">
                                      <p:cBhvr>
                                        <p:cTn id="62" dur="400" fill="hold"/>
                                        <p:tgtEl>
                                          <p:spTgt spid="28685"/>
                                        </p:tgtEl>
                                        <p:attrNameLst>
                                          <p:attrName>style.rotation</p:attrName>
                                        </p:attrNameLst>
                                      </p:cBhvr>
                                      <p:tavLst>
                                        <p:tav tm="0">
                                          <p:val>
                                            <p:fltVal val="90"/>
                                          </p:val>
                                        </p:tav>
                                        <p:tav tm="100000">
                                          <p:val>
                                            <p:fltVal val="0"/>
                                          </p:val>
                                        </p:tav>
                                      </p:tavLst>
                                    </p:anim>
                                    <p:animEffect transition="in" filter="fade">
                                      <p:cBhvr>
                                        <p:cTn id="63" dur="400"/>
                                        <p:tgtEl>
                                          <p:spTgt spid="28685"/>
                                        </p:tgtEl>
                                      </p:cBhvr>
                                    </p:animEffect>
                                  </p:childTnLst>
                                </p:cTn>
                              </p:par>
                            </p:childTnLst>
                          </p:cTn>
                        </p:par>
                        <p:par>
                          <p:cTn id="64" fill="hold">
                            <p:stCondLst>
                              <p:cond delay="2480"/>
                            </p:stCondLst>
                            <p:childTnLst>
                              <p:par>
                                <p:cTn id="65" presetID="1" presetClass="entr" presetSubtype="0" fill="hold" grpId="0" nodeType="afterEffect">
                                  <p:stCondLst>
                                    <p:cond delay="0"/>
                                  </p:stCondLst>
                                  <p:childTnLst>
                                    <p:set>
                                      <p:cBhvr>
                                        <p:cTn id="66" dur="1" fill="hold">
                                          <p:stCondLst>
                                            <p:cond delay="0"/>
                                          </p:stCondLst>
                                        </p:cTn>
                                        <p:tgtEl>
                                          <p:spTgt spid="28687"/>
                                        </p:tgtEl>
                                        <p:attrNameLst>
                                          <p:attrName>style.visibility</p:attrName>
                                        </p:attrNameLst>
                                      </p:cBhvr>
                                      <p:to>
                                        <p:strVal val="visible"/>
                                      </p:to>
                                    </p:set>
                                  </p:childTnLst>
                                </p:cTn>
                              </p:par>
                              <p:par>
                                <p:cTn id="67" presetID="35" presetClass="path" presetSubtype="0" accel="50000" decel="50000" fill="hold" grpId="1" nodeType="withEffect">
                                  <p:stCondLst>
                                    <p:cond delay="0"/>
                                  </p:stCondLst>
                                  <p:childTnLst>
                                    <p:animMotion origin="layout" path="M 1.94444E-6 4.07031E-7 L 0.39132 0.09806 " pathEditMode="relative" rAng="0" ptsTypes="AA">
                                      <p:cBhvr>
                                        <p:cTn id="68" dur="500" spd="-99900" fill="hold"/>
                                        <p:tgtEl>
                                          <p:spTgt spid="28687"/>
                                        </p:tgtEl>
                                        <p:attrNameLst>
                                          <p:attrName>ppt_x</p:attrName>
                                          <p:attrName>ppt_y</p:attrName>
                                        </p:attrNameLst>
                                      </p:cBhvr>
                                      <p:rCtr x="19600" y="4900"/>
                                    </p:animMotion>
                                  </p:childTnLst>
                                </p:cTn>
                              </p:par>
                              <p:par>
                                <p:cTn id="69" presetID="1" presetClass="entr" presetSubtype="0" fill="hold" grpId="0" nodeType="withEffect">
                                  <p:stCondLst>
                                    <p:cond delay="0"/>
                                  </p:stCondLst>
                                  <p:childTnLst>
                                    <p:set>
                                      <p:cBhvr>
                                        <p:cTn id="70" dur="1" fill="hold">
                                          <p:stCondLst>
                                            <p:cond delay="0"/>
                                          </p:stCondLst>
                                        </p:cTn>
                                        <p:tgtEl>
                                          <p:spTgt spid="28688"/>
                                        </p:tgtEl>
                                        <p:attrNameLst>
                                          <p:attrName>style.visibility</p:attrName>
                                        </p:attrNameLst>
                                      </p:cBhvr>
                                      <p:to>
                                        <p:strVal val="visible"/>
                                      </p:to>
                                    </p:set>
                                  </p:childTnLst>
                                </p:cTn>
                              </p:par>
                              <p:par>
                                <p:cTn id="71" presetID="35" presetClass="path" presetSubtype="0" accel="50000" decel="50000" fill="hold" grpId="1" nodeType="withEffect">
                                  <p:stCondLst>
                                    <p:cond delay="0"/>
                                  </p:stCondLst>
                                  <p:childTnLst>
                                    <p:animMotion origin="layout" path="M -1.94444E-6 -2.22222E-6 L -0.38194 -0.11227 " pathEditMode="relative" rAng="0" ptsTypes="AA">
                                      <p:cBhvr>
                                        <p:cTn id="72" dur="500" spd="-99900" fill="hold"/>
                                        <p:tgtEl>
                                          <p:spTgt spid="28688"/>
                                        </p:tgtEl>
                                        <p:attrNameLst>
                                          <p:attrName>ppt_x</p:attrName>
                                          <p:attrName>ppt_y</p:attrName>
                                        </p:attrNameLst>
                                      </p:cBhvr>
                                      <p:rCtr x="-19000" y="-5500"/>
                                    </p:animMotion>
                                  </p:childTnLst>
                                </p:cTn>
                              </p:par>
                              <p:par>
                                <p:cTn id="73" presetID="10" presetClass="entr" presetSubtype="0" fill="hold" grpId="0" nodeType="withEffect">
                                  <p:stCondLst>
                                    <p:cond delay="0"/>
                                  </p:stCondLst>
                                  <p:childTnLst>
                                    <p:set>
                                      <p:cBhvr>
                                        <p:cTn id="74" dur="1" fill="hold">
                                          <p:stCondLst>
                                            <p:cond delay="0"/>
                                          </p:stCondLst>
                                        </p:cTn>
                                        <p:tgtEl>
                                          <p:spTgt spid="28676"/>
                                        </p:tgtEl>
                                        <p:attrNameLst>
                                          <p:attrName>style.visibility</p:attrName>
                                        </p:attrNameLst>
                                      </p:cBhvr>
                                      <p:to>
                                        <p:strVal val="visible"/>
                                      </p:to>
                                    </p:set>
                                    <p:anim calcmode="lin" valueType="num">
                                      <p:cBhvr>
                                        <p:cTn id="75" dur="500" fill="hold"/>
                                        <p:tgtEl>
                                          <p:spTgt spid="28676"/>
                                        </p:tgtEl>
                                        <p:attrNameLst>
                                          <p:attrName>ppt_w</p:attrName>
                                        </p:attrNameLst>
                                      </p:cBhvr>
                                      <p:tavLst>
                                        <p:tav tm="0">
                                          <p:val>
                                            <p:fltVal val="0"/>
                                          </p:val>
                                        </p:tav>
                                        <p:tav tm="100000">
                                          <p:val>
                                            <p:strVal val="#ppt_w"/>
                                          </p:val>
                                        </p:tav>
                                      </p:tavLst>
                                    </p:anim>
                                    <p:anim calcmode="lin" valueType="num">
                                      <p:cBhvr>
                                        <p:cTn id="76" dur="500" fill="hold"/>
                                        <p:tgtEl>
                                          <p:spTgt spid="28676"/>
                                        </p:tgtEl>
                                        <p:attrNameLst>
                                          <p:attrName>ppt_h</p:attrName>
                                        </p:attrNameLst>
                                      </p:cBhvr>
                                      <p:tavLst>
                                        <p:tav tm="0">
                                          <p:val>
                                            <p:fltVal val="0"/>
                                          </p:val>
                                        </p:tav>
                                        <p:tav tm="100000">
                                          <p:val>
                                            <p:strVal val="#ppt_h"/>
                                          </p:val>
                                        </p:tav>
                                      </p:tavLst>
                                    </p:anim>
                                    <p:animEffect transition="in" filter="fade">
                                      <p:cBhvr>
                                        <p:cTn id="77" dur="500"/>
                                        <p:tgtEl>
                                          <p:spTgt spid="28676"/>
                                        </p:tgtEl>
                                      </p:cBhvr>
                                    </p:animEffect>
                                  </p:childTnLst>
                                </p:cTn>
                              </p:par>
                            </p:childTnLst>
                          </p:cTn>
                        </p:par>
                        <p:par>
                          <p:cTn id="78" fill="hold">
                            <p:stCondLst>
                              <p:cond delay="2480"/>
                            </p:stCondLst>
                            <p:childTnLst>
                              <p:par>
                                <p:cTn id="79" presetID="22" presetClass="entr" presetSubtype="1" fill="hold" nodeType="afterEffect">
                                  <p:stCondLst>
                                    <p:cond delay="0"/>
                                  </p:stCondLst>
                                  <p:childTnLst>
                                    <p:set>
                                      <p:cBhvr>
                                        <p:cTn id="80" dur="1" fill="hold">
                                          <p:stCondLst>
                                            <p:cond delay="0"/>
                                          </p:stCondLst>
                                        </p:cTn>
                                        <p:tgtEl>
                                          <p:spTgt spid="28686">
                                            <p:txEl>
                                              <p:pRg st="0" end="0"/>
                                            </p:txEl>
                                          </p:spTgt>
                                        </p:tgtEl>
                                        <p:attrNameLst>
                                          <p:attrName>style.visibility</p:attrName>
                                        </p:attrNameLst>
                                      </p:cBhvr>
                                      <p:to>
                                        <p:strVal val="visible"/>
                                      </p:to>
                                    </p:set>
                                    <p:animEffect transition="in" filter="wipe(up)">
                                      <p:cBhvr>
                                        <p:cTn id="81" dur="500"/>
                                        <p:tgtEl>
                                          <p:spTgt spid="28686">
                                            <p:txEl>
                                              <p:pRg st="0" end="0"/>
                                            </p:txEl>
                                          </p:spTgt>
                                        </p:tgtEl>
                                      </p:cBhvr>
                                    </p:animEffect>
                                  </p:childTnLst>
                                </p:cTn>
                              </p:par>
                              <p:par>
                                <p:cTn id="82" presetID="22" presetClass="entr" presetSubtype="1" fill="hold" nodeType="withEffect">
                                  <p:stCondLst>
                                    <p:cond delay="0"/>
                                  </p:stCondLst>
                                  <p:childTnLst>
                                    <p:set>
                                      <p:cBhvr>
                                        <p:cTn id="83" dur="1" fill="hold">
                                          <p:stCondLst>
                                            <p:cond delay="0"/>
                                          </p:stCondLst>
                                        </p:cTn>
                                        <p:tgtEl>
                                          <p:spTgt spid="28686">
                                            <p:txEl>
                                              <p:pRg st="1" end="1"/>
                                            </p:txEl>
                                          </p:spTgt>
                                        </p:tgtEl>
                                        <p:attrNameLst>
                                          <p:attrName>style.visibility</p:attrName>
                                        </p:attrNameLst>
                                      </p:cBhvr>
                                      <p:to>
                                        <p:strVal val="visible"/>
                                      </p:to>
                                    </p:set>
                                    <p:animEffect transition="in" filter="wipe(up)">
                                      <p:cBhvr>
                                        <p:cTn id="84" dur="500"/>
                                        <p:tgtEl>
                                          <p:spTgt spid="286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nimBg="1"/>
      <p:bldP spid="28676" grpId="0" animBg="1" autoUpdateAnimBg="0"/>
      <p:bldP spid="28677" grpId="0" animBg="1"/>
      <p:bldP spid="28679" grpId="0" animBg="1"/>
      <p:bldP spid="28681" grpId="0" animBg="1"/>
      <p:bldP spid="28683" grpId="0" autoUpdateAnimBg="0"/>
      <p:bldP spid="28684" grpId="0" autoUpdateAnimBg="0"/>
      <p:bldP spid="28685" grpId="0" autoUpdateAnimBg="0"/>
      <p:bldP spid="28687" grpId="0" animBg="1"/>
      <p:bldP spid="28687" grpId="1" animBg="1"/>
      <p:bldP spid="28688" grpId="0" animBg="1"/>
      <p:bldP spid="2868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4.3 </a:t>
            </a:r>
            <a:r>
              <a:rPr lang="zh-CN" altLang="en-US" sz="3000" b="1">
                <a:latin typeface="微软雅黑" panose="020B0503020204020204" pitchFamily="34" charset="-122"/>
              </a:rPr>
              <a:t>应用前景</a:t>
            </a:r>
          </a:p>
        </p:txBody>
      </p:sp>
      <p:sp>
        <p:nvSpPr>
          <p:cNvPr id="29699"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0" name="Rectangle 18"/>
          <p:cNvSpPr>
            <a:spLocks noChangeArrowheads="1"/>
          </p:cNvSpPr>
          <p:nvPr/>
        </p:nvSpPr>
        <p:spPr bwMode="auto">
          <a:xfrm>
            <a:off x="7178675" y="995363"/>
            <a:ext cx="4319588" cy="53705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9701" name="Rectangle 15"/>
          <p:cNvSpPr>
            <a:spLocks noChangeArrowheads="1"/>
          </p:cNvSpPr>
          <p:nvPr/>
        </p:nvSpPr>
        <p:spPr bwMode="auto">
          <a:xfrm>
            <a:off x="1036638" y="5030788"/>
            <a:ext cx="5853112" cy="1366837"/>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9702" name="Rectangle 11"/>
          <p:cNvSpPr>
            <a:spLocks noChangeArrowheads="1"/>
          </p:cNvSpPr>
          <p:nvPr/>
        </p:nvSpPr>
        <p:spPr bwMode="auto">
          <a:xfrm>
            <a:off x="1036638" y="3152775"/>
            <a:ext cx="5853112" cy="1366838"/>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9703" name="Rectangle 8"/>
          <p:cNvSpPr>
            <a:spLocks noChangeArrowheads="1"/>
          </p:cNvSpPr>
          <p:nvPr/>
        </p:nvSpPr>
        <p:spPr bwMode="auto">
          <a:xfrm>
            <a:off x="1036638" y="977900"/>
            <a:ext cx="5853112" cy="1779588"/>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9704" name="Freeform 6"/>
          <p:cNvSpPr/>
          <p:nvPr/>
        </p:nvSpPr>
        <p:spPr bwMode="auto">
          <a:xfrm>
            <a:off x="954088" y="2978150"/>
            <a:ext cx="82550" cy="468313"/>
          </a:xfrm>
          <a:custGeom>
            <a:avLst/>
            <a:gdLst>
              <a:gd name="T0" fmla="*/ 0 w 102"/>
              <a:gd name="T1" fmla="*/ 0 h 474"/>
              <a:gd name="T2" fmla="*/ 2147483646 w 102"/>
              <a:gd name="T3" fmla="*/ 2147483646 h 474"/>
              <a:gd name="T4" fmla="*/ 2147483646 w 102"/>
              <a:gd name="T5" fmla="*/ 2147483646 h 474"/>
              <a:gd name="T6" fmla="*/ 0 w 102"/>
              <a:gd name="T7" fmla="*/ 2147483646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5" name="Freeform 7"/>
          <p:cNvSpPr/>
          <p:nvPr/>
        </p:nvSpPr>
        <p:spPr bwMode="auto">
          <a:xfrm>
            <a:off x="954088" y="823913"/>
            <a:ext cx="82550" cy="469900"/>
          </a:xfrm>
          <a:custGeom>
            <a:avLst/>
            <a:gdLst>
              <a:gd name="T0" fmla="*/ 0 w 102"/>
              <a:gd name="T1" fmla="*/ 0 h 474"/>
              <a:gd name="T2" fmla="*/ 2147483646 w 102"/>
              <a:gd name="T3" fmla="*/ 2147483646 h 474"/>
              <a:gd name="T4" fmla="*/ 2147483646 w 102"/>
              <a:gd name="T5" fmla="*/ 2147483646 h 474"/>
              <a:gd name="T6" fmla="*/ 0 w 102"/>
              <a:gd name="T7" fmla="*/ 2147483646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6" name="Freeform 9"/>
          <p:cNvSpPr/>
          <p:nvPr/>
        </p:nvSpPr>
        <p:spPr bwMode="auto">
          <a:xfrm>
            <a:off x="954088" y="823913"/>
            <a:ext cx="2062162" cy="363537"/>
          </a:xfrm>
          <a:custGeom>
            <a:avLst/>
            <a:gdLst>
              <a:gd name="T0" fmla="*/ 0 w 2547"/>
              <a:gd name="T1" fmla="*/ 0 h 366"/>
              <a:gd name="T2" fmla="*/ 2147483646 w 2547"/>
              <a:gd name="T3" fmla="*/ 0 h 366"/>
              <a:gd name="T4" fmla="*/ 2147483646 w 2547"/>
              <a:gd name="T5" fmla="*/ 2147483646 h 366"/>
              <a:gd name="T6" fmla="*/ 2147483646 w 2547"/>
              <a:gd name="T7" fmla="*/ 2147483646 h 366"/>
              <a:gd name="T8" fmla="*/ 0 w 2547"/>
              <a:gd name="T9" fmla="*/ 2147483646 h 366"/>
              <a:gd name="T10" fmla="*/ 0 w 2547"/>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47" h="366">
                <a:moveTo>
                  <a:pt x="0" y="0"/>
                </a:moveTo>
                <a:lnTo>
                  <a:pt x="2547" y="0"/>
                </a:lnTo>
                <a:lnTo>
                  <a:pt x="2400" y="185"/>
                </a:lnTo>
                <a:lnTo>
                  <a:pt x="2547" y="366"/>
                </a:lnTo>
                <a:lnTo>
                  <a:pt x="0" y="366"/>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7" name="Freeform 12"/>
          <p:cNvSpPr/>
          <p:nvPr/>
        </p:nvSpPr>
        <p:spPr bwMode="auto">
          <a:xfrm>
            <a:off x="954088" y="2978150"/>
            <a:ext cx="2144712" cy="361950"/>
          </a:xfrm>
          <a:custGeom>
            <a:avLst/>
            <a:gdLst>
              <a:gd name="T0" fmla="*/ 0 w 2649"/>
              <a:gd name="T1" fmla="*/ 0 h 366"/>
              <a:gd name="T2" fmla="*/ 2147483646 w 2649"/>
              <a:gd name="T3" fmla="*/ 0 h 366"/>
              <a:gd name="T4" fmla="*/ 2147483646 w 2649"/>
              <a:gd name="T5" fmla="*/ 2147483646 h 366"/>
              <a:gd name="T6" fmla="*/ 2147483646 w 2649"/>
              <a:gd name="T7" fmla="*/ 2147483646 h 366"/>
              <a:gd name="T8" fmla="*/ 0 w 2649"/>
              <a:gd name="T9" fmla="*/ 2147483646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8" name="Freeform 14"/>
          <p:cNvSpPr/>
          <p:nvPr/>
        </p:nvSpPr>
        <p:spPr bwMode="auto">
          <a:xfrm>
            <a:off x="954088" y="4876800"/>
            <a:ext cx="82550" cy="468313"/>
          </a:xfrm>
          <a:custGeom>
            <a:avLst/>
            <a:gdLst>
              <a:gd name="T0" fmla="*/ 0 w 102"/>
              <a:gd name="T1" fmla="*/ 0 h 474"/>
              <a:gd name="T2" fmla="*/ 2147483646 w 102"/>
              <a:gd name="T3" fmla="*/ 2147483646 h 474"/>
              <a:gd name="T4" fmla="*/ 2147483646 w 102"/>
              <a:gd name="T5" fmla="*/ 2147483646 h 474"/>
              <a:gd name="T6" fmla="*/ 0 w 102"/>
              <a:gd name="T7" fmla="*/ 2147483646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9" name="Freeform 16"/>
          <p:cNvSpPr/>
          <p:nvPr/>
        </p:nvSpPr>
        <p:spPr bwMode="auto">
          <a:xfrm>
            <a:off x="954088" y="4876800"/>
            <a:ext cx="2144712" cy="361950"/>
          </a:xfrm>
          <a:custGeom>
            <a:avLst/>
            <a:gdLst>
              <a:gd name="T0" fmla="*/ 0 w 2649"/>
              <a:gd name="T1" fmla="*/ 0 h 366"/>
              <a:gd name="T2" fmla="*/ 2147483646 w 2649"/>
              <a:gd name="T3" fmla="*/ 0 h 366"/>
              <a:gd name="T4" fmla="*/ 2147483646 w 2649"/>
              <a:gd name="T5" fmla="*/ 2147483646 h 366"/>
              <a:gd name="T6" fmla="*/ 2147483646 w 2649"/>
              <a:gd name="T7" fmla="*/ 2147483646 h 366"/>
              <a:gd name="T8" fmla="*/ 0 w 2649"/>
              <a:gd name="T9" fmla="*/ 2147483646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0" name="TextBox 15"/>
          <p:cNvSpPr txBox="1">
            <a:spLocks noChangeArrowheads="1"/>
          </p:cNvSpPr>
          <p:nvPr/>
        </p:nvSpPr>
        <p:spPr bwMode="auto">
          <a:xfrm>
            <a:off x="1169988" y="79692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应用前景一</a:t>
            </a:r>
          </a:p>
        </p:txBody>
      </p:sp>
      <p:sp>
        <p:nvSpPr>
          <p:cNvPr id="29711" name="TextBox 16"/>
          <p:cNvSpPr txBox="1">
            <a:spLocks noChangeArrowheads="1"/>
          </p:cNvSpPr>
          <p:nvPr/>
        </p:nvSpPr>
        <p:spPr bwMode="auto">
          <a:xfrm>
            <a:off x="1169988" y="295275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应用前景二</a:t>
            </a:r>
          </a:p>
        </p:txBody>
      </p:sp>
      <p:sp>
        <p:nvSpPr>
          <p:cNvPr id="29712" name="TextBox 17"/>
          <p:cNvSpPr txBox="1">
            <a:spLocks noChangeArrowheads="1"/>
          </p:cNvSpPr>
          <p:nvPr/>
        </p:nvSpPr>
        <p:spPr bwMode="auto">
          <a:xfrm>
            <a:off x="1169988" y="4868863"/>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应用前景三</a:t>
            </a:r>
          </a:p>
        </p:txBody>
      </p:sp>
      <p:sp>
        <p:nvSpPr>
          <p:cNvPr id="29713" name="TextBox 18"/>
          <p:cNvSpPr txBox="1">
            <a:spLocks noChangeArrowheads="1"/>
          </p:cNvSpPr>
          <p:nvPr/>
        </p:nvSpPr>
        <p:spPr bwMode="auto">
          <a:xfrm>
            <a:off x="1228725" y="1293813"/>
            <a:ext cx="530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a:t>
            </a:r>
          </a:p>
        </p:txBody>
      </p:sp>
      <p:sp>
        <p:nvSpPr>
          <p:cNvPr id="29714" name="TextBox 19"/>
          <p:cNvSpPr txBox="1">
            <a:spLocks noChangeArrowheads="1"/>
          </p:cNvSpPr>
          <p:nvPr/>
        </p:nvSpPr>
        <p:spPr bwMode="auto">
          <a:xfrm>
            <a:off x="1228725" y="3441700"/>
            <a:ext cx="530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a:t>
            </a:r>
          </a:p>
        </p:txBody>
      </p:sp>
      <p:sp>
        <p:nvSpPr>
          <p:cNvPr id="29715" name="TextBox 20"/>
          <p:cNvSpPr txBox="1">
            <a:spLocks noChangeArrowheads="1"/>
          </p:cNvSpPr>
          <p:nvPr/>
        </p:nvSpPr>
        <p:spPr bwMode="auto">
          <a:xfrm>
            <a:off x="1228725" y="5324475"/>
            <a:ext cx="530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这里可以添加主要内容这里可以添加主要内容这里可以添加主要内容这里可以添加主要内容可以添加主要内容这里可以添加</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300" fill="hold"/>
                                        <p:tgtEl>
                                          <p:spTgt spid="29699"/>
                                        </p:tgtEl>
                                        <p:attrNameLst>
                                          <p:attrName>ppt_w</p:attrName>
                                        </p:attrNameLst>
                                      </p:cBhvr>
                                      <p:tavLst>
                                        <p:tav tm="0">
                                          <p:val>
                                            <p:fltVal val="0"/>
                                          </p:val>
                                        </p:tav>
                                        <p:tav tm="100000">
                                          <p:val>
                                            <p:strVal val="#ppt_w"/>
                                          </p:val>
                                        </p:tav>
                                      </p:tavLst>
                                    </p:anim>
                                    <p:anim calcmode="lin" valueType="num">
                                      <p:cBhvr>
                                        <p:cTn id="8" dur="300" fill="hold"/>
                                        <p:tgtEl>
                                          <p:spTgt spid="29699"/>
                                        </p:tgtEl>
                                        <p:attrNameLst>
                                          <p:attrName>ppt_h</p:attrName>
                                        </p:attrNameLst>
                                      </p:cBhvr>
                                      <p:tavLst>
                                        <p:tav tm="0">
                                          <p:val>
                                            <p:fltVal val="0"/>
                                          </p:val>
                                        </p:tav>
                                        <p:tav tm="100000">
                                          <p:val>
                                            <p:strVal val="#ppt_h"/>
                                          </p:val>
                                        </p:tav>
                                      </p:tavLst>
                                    </p:anim>
                                    <p:anim calcmode="lin" valueType="num">
                                      <p:cBhvr>
                                        <p:cTn id="9" dur="300" fill="hold"/>
                                        <p:tgtEl>
                                          <p:spTgt spid="29699"/>
                                        </p:tgtEl>
                                        <p:attrNameLst>
                                          <p:attrName>style.rotation</p:attrName>
                                        </p:attrNameLst>
                                      </p:cBhvr>
                                      <p:tavLst>
                                        <p:tav tm="0">
                                          <p:val>
                                            <p:fltVal val="90"/>
                                          </p:val>
                                        </p:tav>
                                        <p:tav tm="100000">
                                          <p:val>
                                            <p:fltVal val="0"/>
                                          </p:val>
                                        </p:tav>
                                      </p:tavLst>
                                    </p:anim>
                                    <p:animEffect transition="in" filter="fade">
                                      <p:cBhvr>
                                        <p:cTn id="10" dur="300"/>
                                        <p:tgtEl>
                                          <p:spTgt spid="2969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9698"/>
                                        </p:tgtEl>
                                        <p:attrNameLst>
                                          <p:attrName>style.visibility</p:attrName>
                                        </p:attrNameLst>
                                      </p:cBhvr>
                                      <p:to>
                                        <p:strVal val="visible"/>
                                      </p:to>
                                    </p:set>
                                    <p:anim calcmode="lin" valueType="num">
                                      <p:cBhvr>
                                        <p:cTn id="14" dur="4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9698"/>
                                        </p:tgtEl>
                                        <p:attrNameLst>
                                          <p:attrName>ppt_y</p:attrName>
                                        </p:attrNameLst>
                                      </p:cBhvr>
                                      <p:tavLst>
                                        <p:tav tm="0">
                                          <p:val>
                                            <p:strVal val="#ppt_y"/>
                                          </p:val>
                                        </p:tav>
                                        <p:tav tm="100000">
                                          <p:val>
                                            <p:strVal val="#ppt_y"/>
                                          </p:val>
                                        </p:tav>
                                      </p:tavLst>
                                    </p:anim>
                                    <p:anim calcmode="lin" valueType="num">
                                      <p:cBhvr>
                                        <p:cTn id="16" dur="4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9698"/>
                                        </p:tgtEl>
                                      </p:cBhvr>
                                    </p:animEffect>
                                  </p:childTnLst>
                                </p:cTn>
                              </p:par>
                            </p:childTnLst>
                          </p:cTn>
                        </p:par>
                        <p:par>
                          <p:cTn id="19" fill="hold">
                            <p:stCondLst>
                              <p:cond delay="980"/>
                            </p:stCondLst>
                            <p:childTnLst>
                              <p:par>
                                <p:cTn id="20" presetID="2" presetClass="entr" presetSubtype="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additive="base">
                                        <p:cTn id="22" dur="500" fill="hold"/>
                                        <p:tgtEl>
                                          <p:spTgt spid="29703"/>
                                        </p:tgtEl>
                                        <p:attrNameLst>
                                          <p:attrName>ppt_x</p:attrName>
                                        </p:attrNameLst>
                                      </p:cBhvr>
                                      <p:tavLst>
                                        <p:tav tm="0">
                                          <p:val>
                                            <p:strVal val="1+#ppt_w/2"/>
                                          </p:val>
                                        </p:tav>
                                        <p:tav tm="100000">
                                          <p:val>
                                            <p:strVal val="#ppt_x"/>
                                          </p:val>
                                        </p:tav>
                                      </p:tavLst>
                                    </p:anim>
                                    <p:anim calcmode="lin" valueType="num">
                                      <p:cBhvr additive="base">
                                        <p:cTn id="23" dur="500" fill="hold"/>
                                        <p:tgtEl>
                                          <p:spTgt spid="29703"/>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100"/>
                                  </p:stCondLst>
                                  <p:childTnLst>
                                    <p:set>
                                      <p:cBhvr>
                                        <p:cTn id="25" dur="1" fill="hold">
                                          <p:stCondLst>
                                            <p:cond delay="0"/>
                                          </p:stCondLst>
                                        </p:cTn>
                                        <p:tgtEl>
                                          <p:spTgt spid="29702"/>
                                        </p:tgtEl>
                                        <p:attrNameLst>
                                          <p:attrName>style.visibility</p:attrName>
                                        </p:attrNameLst>
                                      </p:cBhvr>
                                      <p:to>
                                        <p:strVal val="visible"/>
                                      </p:to>
                                    </p:set>
                                    <p:anim calcmode="lin" valueType="num">
                                      <p:cBhvr additive="base">
                                        <p:cTn id="26" dur="500" fill="hold"/>
                                        <p:tgtEl>
                                          <p:spTgt spid="29702"/>
                                        </p:tgtEl>
                                        <p:attrNameLst>
                                          <p:attrName>ppt_x</p:attrName>
                                        </p:attrNameLst>
                                      </p:cBhvr>
                                      <p:tavLst>
                                        <p:tav tm="0">
                                          <p:val>
                                            <p:strVal val="1+#ppt_w/2"/>
                                          </p:val>
                                        </p:tav>
                                        <p:tav tm="100000">
                                          <p:val>
                                            <p:strVal val="#ppt_x"/>
                                          </p:val>
                                        </p:tav>
                                      </p:tavLst>
                                    </p:anim>
                                    <p:anim calcmode="lin" valueType="num">
                                      <p:cBhvr additive="base">
                                        <p:cTn id="27" dur="500" fill="hold"/>
                                        <p:tgtEl>
                                          <p:spTgt spid="29702"/>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200"/>
                                  </p:stCondLst>
                                  <p:childTnLst>
                                    <p:set>
                                      <p:cBhvr>
                                        <p:cTn id="29" dur="1" fill="hold">
                                          <p:stCondLst>
                                            <p:cond delay="0"/>
                                          </p:stCondLst>
                                        </p:cTn>
                                        <p:tgtEl>
                                          <p:spTgt spid="29701"/>
                                        </p:tgtEl>
                                        <p:attrNameLst>
                                          <p:attrName>style.visibility</p:attrName>
                                        </p:attrNameLst>
                                      </p:cBhvr>
                                      <p:to>
                                        <p:strVal val="visible"/>
                                      </p:to>
                                    </p:set>
                                    <p:anim calcmode="lin" valueType="num">
                                      <p:cBhvr additive="base">
                                        <p:cTn id="30" dur="500" fill="hold"/>
                                        <p:tgtEl>
                                          <p:spTgt spid="29701"/>
                                        </p:tgtEl>
                                        <p:attrNameLst>
                                          <p:attrName>ppt_x</p:attrName>
                                        </p:attrNameLst>
                                      </p:cBhvr>
                                      <p:tavLst>
                                        <p:tav tm="0">
                                          <p:val>
                                            <p:strVal val="1+#ppt_w/2"/>
                                          </p:val>
                                        </p:tav>
                                        <p:tav tm="100000">
                                          <p:val>
                                            <p:strVal val="#ppt_x"/>
                                          </p:val>
                                        </p:tav>
                                      </p:tavLst>
                                    </p:anim>
                                    <p:anim calcmode="lin" valueType="num">
                                      <p:cBhvr additive="base">
                                        <p:cTn id="31" dur="500" fill="hold"/>
                                        <p:tgtEl>
                                          <p:spTgt spid="29701"/>
                                        </p:tgtEl>
                                        <p:attrNameLst>
                                          <p:attrName>ppt_y</p:attrName>
                                        </p:attrNameLst>
                                      </p:cBhvr>
                                      <p:tavLst>
                                        <p:tav tm="0">
                                          <p:val>
                                            <p:strVal val="1+#ppt_h/2"/>
                                          </p:val>
                                        </p:tav>
                                        <p:tav tm="100000">
                                          <p:val>
                                            <p:strVal val="#ppt_y"/>
                                          </p:val>
                                        </p:tav>
                                      </p:tavLst>
                                    </p:anim>
                                  </p:childTnLst>
                                </p:cTn>
                              </p:par>
                            </p:childTnLst>
                          </p:cTn>
                        </p:par>
                        <p:par>
                          <p:cTn id="32" fill="hold">
                            <p:stCondLst>
                              <p:cond delay="1480"/>
                            </p:stCondLst>
                            <p:childTnLst>
                              <p:par>
                                <p:cTn id="33" presetID="22" presetClass="entr" presetSubtype="2" fill="hold" grpId="0" nodeType="afterEffect">
                                  <p:stCondLst>
                                    <p:cond delay="0"/>
                                  </p:stCondLst>
                                  <p:childTnLst>
                                    <p:set>
                                      <p:cBhvr>
                                        <p:cTn id="34" dur="1" fill="hold">
                                          <p:stCondLst>
                                            <p:cond delay="0"/>
                                          </p:stCondLst>
                                        </p:cTn>
                                        <p:tgtEl>
                                          <p:spTgt spid="29705"/>
                                        </p:tgtEl>
                                        <p:attrNameLst>
                                          <p:attrName>style.visibility</p:attrName>
                                        </p:attrNameLst>
                                      </p:cBhvr>
                                      <p:to>
                                        <p:strVal val="visible"/>
                                      </p:to>
                                    </p:set>
                                    <p:animEffect transition="in" filter="wipe(right)">
                                      <p:cBhvr>
                                        <p:cTn id="35" dur="300"/>
                                        <p:tgtEl>
                                          <p:spTgt spid="29705"/>
                                        </p:tgtEl>
                                      </p:cBhvr>
                                    </p:animEffect>
                                  </p:childTnLst>
                                </p:cTn>
                              </p:par>
                            </p:childTnLst>
                          </p:cTn>
                        </p:par>
                        <p:par>
                          <p:cTn id="36" fill="hold">
                            <p:stCondLst>
                              <p:cond delay="1980"/>
                            </p:stCondLst>
                            <p:childTnLst>
                              <p:par>
                                <p:cTn id="37" presetID="22" presetClass="entr" presetSubtype="8" fill="hold" grpId="0" nodeType="afterEffect">
                                  <p:stCondLst>
                                    <p:cond delay="0"/>
                                  </p:stCondLst>
                                  <p:childTnLst>
                                    <p:set>
                                      <p:cBhvr>
                                        <p:cTn id="38" dur="1" fill="hold">
                                          <p:stCondLst>
                                            <p:cond delay="0"/>
                                          </p:stCondLst>
                                        </p:cTn>
                                        <p:tgtEl>
                                          <p:spTgt spid="29706"/>
                                        </p:tgtEl>
                                        <p:attrNameLst>
                                          <p:attrName>style.visibility</p:attrName>
                                        </p:attrNameLst>
                                      </p:cBhvr>
                                      <p:to>
                                        <p:strVal val="visible"/>
                                      </p:to>
                                    </p:set>
                                    <p:animEffect transition="in" filter="wipe(left)">
                                      <p:cBhvr>
                                        <p:cTn id="39" dur="500"/>
                                        <p:tgtEl>
                                          <p:spTgt spid="29706"/>
                                        </p:tgtEl>
                                      </p:cBhvr>
                                    </p:animEffect>
                                  </p:childTnLst>
                                </p:cTn>
                              </p:par>
                            </p:childTnLst>
                          </p:cTn>
                        </p:par>
                        <p:par>
                          <p:cTn id="40" fill="hold">
                            <p:stCondLst>
                              <p:cond delay="2480"/>
                            </p:stCondLst>
                            <p:childTnLst>
                              <p:par>
                                <p:cTn id="41" presetID="31" presetClass="entr" presetSubtype="0" fill="hold" grpId="0" nodeType="afterEffect">
                                  <p:stCondLst>
                                    <p:cond delay="0"/>
                                  </p:stCondLst>
                                  <p:childTnLst>
                                    <p:set>
                                      <p:cBhvr>
                                        <p:cTn id="42" dur="1" fill="hold">
                                          <p:stCondLst>
                                            <p:cond delay="0"/>
                                          </p:stCondLst>
                                        </p:cTn>
                                        <p:tgtEl>
                                          <p:spTgt spid="29710"/>
                                        </p:tgtEl>
                                        <p:attrNameLst>
                                          <p:attrName>style.visibility</p:attrName>
                                        </p:attrNameLst>
                                      </p:cBhvr>
                                      <p:to>
                                        <p:strVal val="visible"/>
                                      </p:to>
                                    </p:set>
                                    <p:anim calcmode="lin" valueType="num">
                                      <p:cBhvr>
                                        <p:cTn id="43" dur="300" fill="hold"/>
                                        <p:tgtEl>
                                          <p:spTgt spid="29710"/>
                                        </p:tgtEl>
                                        <p:attrNameLst>
                                          <p:attrName>ppt_w</p:attrName>
                                        </p:attrNameLst>
                                      </p:cBhvr>
                                      <p:tavLst>
                                        <p:tav tm="0">
                                          <p:val>
                                            <p:fltVal val="0"/>
                                          </p:val>
                                        </p:tav>
                                        <p:tav tm="100000">
                                          <p:val>
                                            <p:strVal val="#ppt_w"/>
                                          </p:val>
                                        </p:tav>
                                      </p:tavLst>
                                    </p:anim>
                                    <p:anim calcmode="lin" valueType="num">
                                      <p:cBhvr>
                                        <p:cTn id="44" dur="300" fill="hold"/>
                                        <p:tgtEl>
                                          <p:spTgt spid="29710"/>
                                        </p:tgtEl>
                                        <p:attrNameLst>
                                          <p:attrName>ppt_h</p:attrName>
                                        </p:attrNameLst>
                                      </p:cBhvr>
                                      <p:tavLst>
                                        <p:tav tm="0">
                                          <p:val>
                                            <p:fltVal val="0"/>
                                          </p:val>
                                        </p:tav>
                                        <p:tav tm="100000">
                                          <p:val>
                                            <p:strVal val="#ppt_h"/>
                                          </p:val>
                                        </p:tav>
                                      </p:tavLst>
                                    </p:anim>
                                    <p:anim calcmode="lin" valueType="num">
                                      <p:cBhvr>
                                        <p:cTn id="45" dur="300" fill="hold"/>
                                        <p:tgtEl>
                                          <p:spTgt spid="29710"/>
                                        </p:tgtEl>
                                        <p:attrNameLst>
                                          <p:attrName>style.rotation</p:attrName>
                                        </p:attrNameLst>
                                      </p:cBhvr>
                                      <p:tavLst>
                                        <p:tav tm="0">
                                          <p:val>
                                            <p:fltVal val="90"/>
                                          </p:val>
                                        </p:tav>
                                        <p:tav tm="100000">
                                          <p:val>
                                            <p:fltVal val="0"/>
                                          </p:val>
                                        </p:tav>
                                      </p:tavLst>
                                    </p:anim>
                                    <p:animEffect transition="in" filter="fade">
                                      <p:cBhvr>
                                        <p:cTn id="46" dur="300"/>
                                        <p:tgtEl>
                                          <p:spTgt spid="29710"/>
                                        </p:tgtEl>
                                      </p:cBhvr>
                                    </p:animEffect>
                                  </p:childTnLst>
                                </p:cTn>
                              </p:par>
                            </p:childTnLst>
                          </p:cTn>
                        </p:par>
                        <p:par>
                          <p:cTn id="47" fill="hold">
                            <p:stCondLst>
                              <p:cond delay="2980"/>
                            </p:stCondLst>
                            <p:childTnLst>
                              <p:par>
                                <p:cTn id="48" presetID="22" presetClass="entr" presetSubtype="1" fill="hold" grpId="0" nodeType="afterEffect">
                                  <p:stCondLst>
                                    <p:cond delay="0"/>
                                  </p:stCondLst>
                                  <p:childTnLst>
                                    <p:set>
                                      <p:cBhvr>
                                        <p:cTn id="49" dur="1" fill="hold">
                                          <p:stCondLst>
                                            <p:cond delay="0"/>
                                          </p:stCondLst>
                                        </p:cTn>
                                        <p:tgtEl>
                                          <p:spTgt spid="29713"/>
                                        </p:tgtEl>
                                        <p:attrNameLst>
                                          <p:attrName>style.visibility</p:attrName>
                                        </p:attrNameLst>
                                      </p:cBhvr>
                                      <p:to>
                                        <p:strVal val="visible"/>
                                      </p:to>
                                    </p:set>
                                    <p:animEffect transition="in" filter="wipe(up)">
                                      <p:cBhvr>
                                        <p:cTn id="50" dur="500"/>
                                        <p:tgtEl>
                                          <p:spTgt spid="29713"/>
                                        </p:tgtEl>
                                      </p:cBhvr>
                                    </p:animEffect>
                                  </p:childTnLst>
                                </p:cTn>
                              </p:par>
                            </p:childTnLst>
                          </p:cTn>
                        </p:par>
                        <p:par>
                          <p:cTn id="51" fill="hold">
                            <p:stCondLst>
                              <p:cond delay="3480"/>
                            </p:stCondLst>
                            <p:childTnLst>
                              <p:par>
                                <p:cTn id="52" presetID="22" presetClass="entr" presetSubtype="2" fill="hold" grpId="0" nodeType="afterEffect">
                                  <p:stCondLst>
                                    <p:cond delay="0"/>
                                  </p:stCondLst>
                                  <p:childTnLst>
                                    <p:set>
                                      <p:cBhvr>
                                        <p:cTn id="53" dur="1" fill="hold">
                                          <p:stCondLst>
                                            <p:cond delay="0"/>
                                          </p:stCondLst>
                                        </p:cTn>
                                        <p:tgtEl>
                                          <p:spTgt spid="29704"/>
                                        </p:tgtEl>
                                        <p:attrNameLst>
                                          <p:attrName>style.visibility</p:attrName>
                                        </p:attrNameLst>
                                      </p:cBhvr>
                                      <p:to>
                                        <p:strVal val="visible"/>
                                      </p:to>
                                    </p:set>
                                    <p:animEffect transition="in" filter="wipe(right)">
                                      <p:cBhvr>
                                        <p:cTn id="54" dur="300"/>
                                        <p:tgtEl>
                                          <p:spTgt spid="29704"/>
                                        </p:tgtEl>
                                      </p:cBhvr>
                                    </p:animEffect>
                                  </p:childTnLst>
                                </p:cTn>
                              </p:par>
                            </p:childTnLst>
                          </p:cTn>
                        </p:par>
                        <p:par>
                          <p:cTn id="55" fill="hold">
                            <p:stCondLst>
                              <p:cond delay="3980"/>
                            </p:stCondLst>
                            <p:childTnLst>
                              <p:par>
                                <p:cTn id="56" presetID="22" presetClass="entr" presetSubtype="8" fill="hold" grpId="0" nodeType="afterEffect">
                                  <p:stCondLst>
                                    <p:cond delay="0"/>
                                  </p:stCondLst>
                                  <p:childTnLst>
                                    <p:set>
                                      <p:cBhvr>
                                        <p:cTn id="57" dur="1" fill="hold">
                                          <p:stCondLst>
                                            <p:cond delay="0"/>
                                          </p:stCondLst>
                                        </p:cTn>
                                        <p:tgtEl>
                                          <p:spTgt spid="29707"/>
                                        </p:tgtEl>
                                        <p:attrNameLst>
                                          <p:attrName>style.visibility</p:attrName>
                                        </p:attrNameLst>
                                      </p:cBhvr>
                                      <p:to>
                                        <p:strVal val="visible"/>
                                      </p:to>
                                    </p:set>
                                    <p:animEffect transition="in" filter="wipe(left)">
                                      <p:cBhvr>
                                        <p:cTn id="58" dur="500"/>
                                        <p:tgtEl>
                                          <p:spTgt spid="29707"/>
                                        </p:tgtEl>
                                      </p:cBhvr>
                                    </p:animEffect>
                                  </p:childTnLst>
                                </p:cTn>
                              </p:par>
                            </p:childTnLst>
                          </p:cTn>
                        </p:par>
                        <p:par>
                          <p:cTn id="59" fill="hold">
                            <p:stCondLst>
                              <p:cond delay="4480"/>
                            </p:stCondLst>
                            <p:childTnLst>
                              <p:par>
                                <p:cTn id="60" presetID="31" presetClass="entr" presetSubtype="0" fill="hold" grpId="0" nodeType="afterEffect">
                                  <p:stCondLst>
                                    <p:cond delay="0"/>
                                  </p:stCondLst>
                                  <p:childTnLst>
                                    <p:set>
                                      <p:cBhvr>
                                        <p:cTn id="61" dur="1" fill="hold">
                                          <p:stCondLst>
                                            <p:cond delay="0"/>
                                          </p:stCondLst>
                                        </p:cTn>
                                        <p:tgtEl>
                                          <p:spTgt spid="29711"/>
                                        </p:tgtEl>
                                        <p:attrNameLst>
                                          <p:attrName>style.visibility</p:attrName>
                                        </p:attrNameLst>
                                      </p:cBhvr>
                                      <p:to>
                                        <p:strVal val="visible"/>
                                      </p:to>
                                    </p:set>
                                    <p:anim calcmode="lin" valueType="num">
                                      <p:cBhvr>
                                        <p:cTn id="62" dur="300" fill="hold"/>
                                        <p:tgtEl>
                                          <p:spTgt spid="29711"/>
                                        </p:tgtEl>
                                        <p:attrNameLst>
                                          <p:attrName>ppt_w</p:attrName>
                                        </p:attrNameLst>
                                      </p:cBhvr>
                                      <p:tavLst>
                                        <p:tav tm="0">
                                          <p:val>
                                            <p:fltVal val="0"/>
                                          </p:val>
                                        </p:tav>
                                        <p:tav tm="100000">
                                          <p:val>
                                            <p:strVal val="#ppt_w"/>
                                          </p:val>
                                        </p:tav>
                                      </p:tavLst>
                                    </p:anim>
                                    <p:anim calcmode="lin" valueType="num">
                                      <p:cBhvr>
                                        <p:cTn id="63" dur="300" fill="hold"/>
                                        <p:tgtEl>
                                          <p:spTgt spid="29711"/>
                                        </p:tgtEl>
                                        <p:attrNameLst>
                                          <p:attrName>ppt_h</p:attrName>
                                        </p:attrNameLst>
                                      </p:cBhvr>
                                      <p:tavLst>
                                        <p:tav tm="0">
                                          <p:val>
                                            <p:fltVal val="0"/>
                                          </p:val>
                                        </p:tav>
                                        <p:tav tm="100000">
                                          <p:val>
                                            <p:strVal val="#ppt_h"/>
                                          </p:val>
                                        </p:tav>
                                      </p:tavLst>
                                    </p:anim>
                                    <p:anim calcmode="lin" valueType="num">
                                      <p:cBhvr>
                                        <p:cTn id="64" dur="300" fill="hold"/>
                                        <p:tgtEl>
                                          <p:spTgt spid="29711"/>
                                        </p:tgtEl>
                                        <p:attrNameLst>
                                          <p:attrName>style.rotation</p:attrName>
                                        </p:attrNameLst>
                                      </p:cBhvr>
                                      <p:tavLst>
                                        <p:tav tm="0">
                                          <p:val>
                                            <p:fltVal val="90"/>
                                          </p:val>
                                        </p:tav>
                                        <p:tav tm="100000">
                                          <p:val>
                                            <p:fltVal val="0"/>
                                          </p:val>
                                        </p:tav>
                                      </p:tavLst>
                                    </p:anim>
                                    <p:animEffect transition="in" filter="fade">
                                      <p:cBhvr>
                                        <p:cTn id="65" dur="300"/>
                                        <p:tgtEl>
                                          <p:spTgt spid="29711"/>
                                        </p:tgtEl>
                                      </p:cBhvr>
                                    </p:animEffect>
                                  </p:childTnLst>
                                </p:cTn>
                              </p:par>
                            </p:childTnLst>
                          </p:cTn>
                        </p:par>
                        <p:par>
                          <p:cTn id="66" fill="hold">
                            <p:stCondLst>
                              <p:cond delay="4980"/>
                            </p:stCondLst>
                            <p:childTnLst>
                              <p:par>
                                <p:cTn id="67" presetID="22" presetClass="entr" presetSubtype="1" fill="hold" grpId="0" nodeType="afterEffect">
                                  <p:stCondLst>
                                    <p:cond delay="0"/>
                                  </p:stCondLst>
                                  <p:childTnLst>
                                    <p:set>
                                      <p:cBhvr>
                                        <p:cTn id="68" dur="1" fill="hold">
                                          <p:stCondLst>
                                            <p:cond delay="0"/>
                                          </p:stCondLst>
                                        </p:cTn>
                                        <p:tgtEl>
                                          <p:spTgt spid="29714"/>
                                        </p:tgtEl>
                                        <p:attrNameLst>
                                          <p:attrName>style.visibility</p:attrName>
                                        </p:attrNameLst>
                                      </p:cBhvr>
                                      <p:to>
                                        <p:strVal val="visible"/>
                                      </p:to>
                                    </p:set>
                                    <p:animEffect transition="in" filter="wipe(up)">
                                      <p:cBhvr>
                                        <p:cTn id="69" dur="500"/>
                                        <p:tgtEl>
                                          <p:spTgt spid="29714"/>
                                        </p:tgtEl>
                                      </p:cBhvr>
                                    </p:animEffect>
                                  </p:childTnLst>
                                </p:cTn>
                              </p:par>
                            </p:childTnLst>
                          </p:cTn>
                        </p:par>
                        <p:par>
                          <p:cTn id="70" fill="hold">
                            <p:stCondLst>
                              <p:cond delay="5480"/>
                            </p:stCondLst>
                            <p:childTnLst>
                              <p:par>
                                <p:cTn id="71" presetID="22" presetClass="entr" presetSubtype="2" fill="hold" grpId="0" nodeType="afterEffect">
                                  <p:stCondLst>
                                    <p:cond delay="0"/>
                                  </p:stCondLst>
                                  <p:childTnLst>
                                    <p:set>
                                      <p:cBhvr>
                                        <p:cTn id="72" dur="1" fill="hold">
                                          <p:stCondLst>
                                            <p:cond delay="0"/>
                                          </p:stCondLst>
                                        </p:cTn>
                                        <p:tgtEl>
                                          <p:spTgt spid="29708"/>
                                        </p:tgtEl>
                                        <p:attrNameLst>
                                          <p:attrName>style.visibility</p:attrName>
                                        </p:attrNameLst>
                                      </p:cBhvr>
                                      <p:to>
                                        <p:strVal val="visible"/>
                                      </p:to>
                                    </p:set>
                                    <p:animEffect transition="in" filter="wipe(right)">
                                      <p:cBhvr>
                                        <p:cTn id="73" dur="300"/>
                                        <p:tgtEl>
                                          <p:spTgt spid="29708"/>
                                        </p:tgtEl>
                                      </p:cBhvr>
                                    </p:animEffect>
                                  </p:childTnLst>
                                </p:cTn>
                              </p:par>
                            </p:childTnLst>
                          </p:cTn>
                        </p:par>
                        <p:par>
                          <p:cTn id="74" fill="hold">
                            <p:stCondLst>
                              <p:cond delay="5980"/>
                            </p:stCondLst>
                            <p:childTnLst>
                              <p:par>
                                <p:cTn id="75" presetID="22" presetClass="entr" presetSubtype="8" fill="hold" grpId="0" nodeType="afterEffect">
                                  <p:stCondLst>
                                    <p:cond delay="0"/>
                                  </p:stCondLst>
                                  <p:childTnLst>
                                    <p:set>
                                      <p:cBhvr>
                                        <p:cTn id="76" dur="1" fill="hold">
                                          <p:stCondLst>
                                            <p:cond delay="0"/>
                                          </p:stCondLst>
                                        </p:cTn>
                                        <p:tgtEl>
                                          <p:spTgt spid="29709"/>
                                        </p:tgtEl>
                                        <p:attrNameLst>
                                          <p:attrName>style.visibility</p:attrName>
                                        </p:attrNameLst>
                                      </p:cBhvr>
                                      <p:to>
                                        <p:strVal val="visible"/>
                                      </p:to>
                                    </p:set>
                                    <p:animEffect transition="in" filter="wipe(left)">
                                      <p:cBhvr>
                                        <p:cTn id="77" dur="500"/>
                                        <p:tgtEl>
                                          <p:spTgt spid="29709"/>
                                        </p:tgtEl>
                                      </p:cBhvr>
                                    </p:animEffect>
                                  </p:childTnLst>
                                </p:cTn>
                              </p:par>
                            </p:childTnLst>
                          </p:cTn>
                        </p:par>
                        <p:par>
                          <p:cTn id="78" fill="hold">
                            <p:stCondLst>
                              <p:cond delay="6480"/>
                            </p:stCondLst>
                            <p:childTnLst>
                              <p:par>
                                <p:cTn id="79" presetID="31" presetClass="entr" presetSubtype="0" fill="hold" grpId="0" nodeType="afterEffect">
                                  <p:stCondLst>
                                    <p:cond delay="0"/>
                                  </p:stCondLst>
                                  <p:childTnLst>
                                    <p:set>
                                      <p:cBhvr>
                                        <p:cTn id="80" dur="1" fill="hold">
                                          <p:stCondLst>
                                            <p:cond delay="0"/>
                                          </p:stCondLst>
                                        </p:cTn>
                                        <p:tgtEl>
                                          <p:spTgt spid="29712"/>
                                        </p:tgtEl>
                                        <p:attrNameLst>
                                          <p:attrName>style.visibility</p:attrName>
                                        </p:attrNameLst>
                                      </p:cBhvr>
                                      <p:to>
                                        <p:strVal val="visible"/>
                                      </p:to>
                                    </p:set>
                                    <p:anim calcmode="lin" valueType="num">
                                      <p:cBhvr>
                                        <p:cTn id="81" dur="300" fill="hold"/>
                                        <p:tgtEl>
                                          <p:spTgt spid="29712"/>
                                        </p:tgtEl>
                                        <p:attrNameLst>
                                          <p:attrName>ppt_w</p:attrName>
                                        </p:attrNameLst>
                                      </p:cBhvr>
                                      <p:tavLst>
                                        <p:tav tm="0">
                                          <p:val>
                                            <p:fltVal val="0"/>
                                          </p:val>
                                        </p:tav>
                                        <p:tav tm="100000">
                                          <p:val>
                                            <p:strVal val="#ppt_w"/>
                                          </p:val>
                                        </p:tav>
                                      </p:tavLst>
                                    </p:anim>
                                    <p:anim calcmode="lin" valueType="num">
                                      <p:cBhvr>
                                        <p:cTn id="82" dur="300" fill="hold"/>
                                        <p:tgtEl>
                                          <p:spTgt spid="29712"/>
                                        </p:tgtEl>
                                        <p:attrNameLst>
                                          <p:attrName>ppt_h</p:attrName>
                                        </p:attrNameLst>
                                      </p:cBhvr>
                                      <p:tavLst>
                                        <p:tav tm="0">
                                          <p:val>
                                            <p:fltVal val="0"/>
                                          </p:val>
                                        </p:tav>
                                        <p:tav tm="100000">
                                          <p:val>
                                            <p:strVal val="#ppt_h"/>
                                          </p:val>
                                        </p:tav>
                                      </p:tavLst>
                                    </p:anim>
                                    <p:anim calcmode="lin" valueType="num">
                                      <p:cBhvr>
                                        <p:cTn id="83" dur="300" fill="hold"/>
                                        <p:tgtEl>
                                          <p:spTgt spid="29712"/>
                                        </p:tgtEl>
                                        <p:attrNameLst>
                                          <p:attrName>style.rotation</p:attrName>
                                        </p:attrNameLst>
                                      </p:cBhvr>
                                      <p:tavLst>
                                        <p:tav tm="0">
                                          <p:val>
                                            <p:fltVal val="90"/>
                                          </p:val>
                                        </p:tav>
                                        <p:tav tm="100000">
                                          <p:val>
                                            <p:fltVal val="0"/>
                                          </p:val>
                                        </p:tav>
                                      </p:tavLst>
                                    </p:anim>
                                    <p:animEffect transition="in" filter="fade">
                                      <p:cBhvr>
                                        <p:cTn id="84" dur="300"/>
                                        <p:tgtEl>
                                          <p:spTgt spid="29712"/>
                                        </p:tgtEl>
                                      </p:cBhvr>
                                    </p:animEffect>
                                  </p:childTnLst>
                                </p:cTn>
                              </p:par>
                            </p:childTnLst>
                          </p:cTn>
                        </p:par>
                        <p:par>
                          <p:cTn id="85" fill="hold">
                            <p:stCondLst>
                              <p:cond delay="6980"/>
                            </p:stCondLst>
                            <p:childTnLst>
                              <p:par>
                                <p:cTn id="86" presetID="22" presetClass="entr" presetSubtype="1" fill="hold" grpId="0" nodeType="afterEffect">
                                  <p:stCondLst>
                                    <p:cond delay="0"/>
                                  </p:stCondLst>
                                  <p:childTnLst>
                                    <p:set>
                                      <p:cBhvr>
                                        <p:cTn id="87" dur="1" fill="hold">
                                          <p:stCondLst>
                                            <p:cond delay="0"/>
                                          </p:stCondLst>
                                        </p:cTn>
                                        <p:tgtEl>
                                          <p:spTgt spid="29715"/>
                                        </p:tgtEl>
                                        <p:attrNameLst>
                                          <p:attrName>style.visibility</p:attrName>
                                        </p:attrNameLst>
                                      </p:cBhvr>
                                      <p:to>
                                        <p:strVal val="visible"/>
                                      </p:to>
                                    </p:set>
                                    <p:animEffect transition="in" filter="wipe(up)">
                                      <p:cBhvr>
                                        <p:cTn id="88" dur="500"/>
                                        <p:tgtEl>
                                          <p:spTgt spid="29715"/>
                                        </p:tgtEl>
                                      </p:cBhvr>
                                    </p:animEffect>
                                  </p:childTnLst>
                                </p:cTn>
                              </p:par>
                            </p:childTnLst>
                          </p:cTn>
                        </p:par>
                        <p:par>
                          <p:cTn id="89" fill="hold">
                            <p:stCondLst>
                              <p:cond delay="7480"/>
                            </p:stCondLst>
                            <p:childTnLst>
                              <p:par>
                                <p:cTn id="90" presetID="42" presetClass="entr" presetSubtype="0" fill="hold" grpId="0" nodeType="afterEffect">
                                  <p:stCondLst>
                                    <p:cond delay="0"/>
                                  </p:stCondLst>
                                  <p:childTnLst>
                                    <p:set>
                                      <p:cBhvr>
                                        <p:cTn id="91" dur="1" fill="hold">
                                          <p:stCondLst>
                                            <p:cond delay="0"/>
                                          </p:stCondLst>
                                        </p:cTn>
                                        <p:tgtEl>
                                          <p:spTgt spid="29700"/>
                                        </p:tgtEl>
                                        <p:attrNameLst>
                                          <p:attrName>style.visibility</p:attrName>
                                        </p:attrNameLst>
                                      </p:cBhvr>
                                      <p:to>
                                        <p:strVal val="visible"/>
                                      </p:to>
                                    </p:set>
                                    <p:animEffect transition="in" filter="fade">
                                      <p:cBhvr>
                                        <p:cTn id="92" dur="500"/>
                                        <p:tgtEl>
                                          <p:spTgt spid="29700"/>
                                        </p:tgtEl>
                                      </p:cBhvr>
                                    </p:animEffect>
                                    <p:anim calcmode="lin" valueType="num">
                                      <p:cBhvr>
                                        <p:cTn id="93" dur="500" fill="hold"/>
                                        <p:tgtEl>
                                          <p:spTgt spid="29700"/>
                                        </p:tgtEl>
                                        <p:attrNameLst>
                                          <p:attrName>ppt_x</p:attrName>
                                        </p:attrNameLst>
                                      </p:cBhvr>
                                      <p:tavLst>
                                        <p:tav tm="0">
                                          <p:val>
                                            <p:strVal val="#ppt_x"/>
                                          </p:val>
                                        </p:tav>
                                        <p:tav tm="100000">
                                          <p:val>
                                            <p:strVal val="#ppt_x"/>
                                          </p:val>
                                        </p:tav>
                                      </p:tavLst>
                                    </p:anim>
                                    <p:anim calcmode="lin" valueType="num">
                                      <p:cBhvr>
                                        <p:cTn id="94" dur="500" fill="hold"/>
                                        <p:tgtEl>
                                          <p:spTgt spid="29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animBg="1"/>
      <p:bldP spid="29700" grpId="0" animBg="1" autoUpdateAnimBg="0"/>
      <p:bldP spid="29701" grpId="0" animBg="1" autoUpdateAnimBg="0"/>
      <p:bldP spid="29702" grpId="0" animBg="1" autoUpdateAnimBg="0"/>
      <p:bldP spid="29703" grpId="0" animBg="1" autoUpdateAnimBg="0"/>
      <p:bldP spid="29704" grpId="0" animBg="1"/>
      <p:bldP spid="29705" grpId="0" animBg="1"/>
      <p:bldP spid="29706" grpId="0" animBg="1"/>
      <p:bldP spid="29707" grpId="0" animBg="1"/>
      <p:bldP spid="29708" grpId="0" animBg="1"/>
      <p:bldP spid="29709" grpId="0" animBg="1"/>
      <p:bldP spid="29710" grpId="0" autoUpdateAnimBg="0"/>
      <p:bldP spid="29711" grpId="0" autoUpdateAnimBg="0"/>
      <p:bldP spid="29712" grpId="0" autoUpdateAnimBg="0"/>
      <p:bldP spid="29713" grpId="0" autoUpdateAnimBg="0"/>
      <p:bldP spid="29714" grpId="0" autoUpdateAnimBg="0"/>
      <p:bldP spid="2971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4C54"/>
              </a:solidFill>
              <a:ea typeface="宋体" panose="02010600030101010101" pitchFamily="2" charset="-122"/>
            </a:endParaRPr>
          </a:p>
        </p:txBody>
      </p:sp>
      <p:sp>
        <p:nvSpPr>
          <p:cNvPr id="30723"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24" name="TextBox 77"/>
          <p:cNvSpPr txBox="1">
            <a:spLocks noChangeArrowheads="1"/>
          </p:cNvSpPr>
          <p:nvPr/>
        </p:nvSpPr>
        <p:spPr bwMode="auto">
          <a:xfrm>
            <a:off x="4602163" y="2852738"/>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400" b="1">
                <a:solidFill>
                  <a:srgbClr val="363636"/>
                </a:solidFill>
                <a:latin typeface="微软雅黑" panose="020B0503020204020204" pitchFamily="34" charset="-122"/>
              </a:rPr>
              <a:t>相关建议和结论</a:t>
            </a:r>
          </a:p>
        </p:txBody>
      </p:sp>
      <p:sp>
        <p:nvSpPr>
          <p:cNvPr id="30725"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a:solidFill>
                  <a:srgbClr val="363636"/>
                </a:solidFill>
                <a:latin typeface="微软雅黑" panose="020B0503020204020204" pitchFamily="34" charset="-122"/>
              </a:rPr>
              <a:t>Part </a:t>
            </a:r>
            <a:r>
              <a:rPr lang="en-US" altLang="zh-CN" sz="2600">
                <a:solidFill>
                  <a:srgbClr val="363636"/>
                </a:solidFill>
                <a:latin typeface="微软雅黑" panose="020B0503020204020204" pitchFamily="34" charset="-122"/>
              </a:rPr>
              <a:t>5</a:t>
            </a:r>
            <a:endParaRPr lang="zh-CN" altLang="en-US" sz="2600">
              <a:solidFill>
                <a:srgbClr val="363636"/>
              </a:solidFill>
              <a:latin typeface="微软雅黑" panose="020B0503020204020204" pitchFamily="34" charset="-122"/>
            </a:endParaRPr>
          </a:p>
        </p:txBody>
      </p:sp>
      <p:sp>
        <p:nvSpPr>
          <p:cNvPr id="30726" name="Freeform 28"/>
          <p:cNvSpPr>
            <a:spLocks noEditPoints="1"/>
          </p:cNvSpPr>
          <p:nvPr/>
        </p:nvSpPr>
        <p:spPr bwMode="auto">
          <a:xfrm>
            <a:off x="5376863" y="850900"/>
            <a:ext cx="1511300" cy="1277938"/>
          </a:xfrm>
          <a:custGeom>
            <a:avLst/>
            <a:gdLst>
              <a:gd name="T0" fmla="*/ 2147483646 w 923"/>
              <a:gd name="T1" fmla="*/ 0 h 771"/>
              <a:gd name="T2" fmla="*/ 2147483646 w 923"/>
              <a:gd name="T3" fmla="*/ 2147483646 h 771"/>
              <a:gd name="T4" fmla="*/ 2147483646 w 923"/>
              <a:gd name="T5" fmla="*/ 2147483646 h 771"/>
              <a:gd name="T6" fmla="*/ 2147483646 w 923"/>
              <a:gd name="T7" fmla="*/ 2147483646 h 771"/>
              <a:gd name="T8" fmla="*/ 2147483646 w 923"/>
              <a:gd name="T9" fmla="*/ 2147483646 h 771"/>
              <a:gd name="T10" fmla="*/ 2147483646 w 923"/>
              <a:gd name="T11" fmla="*/ 2147483646 h 771"/>
              <a:gd name="T12" fmla="*/ 2147483646 w 923"/>
              <a:gd name="T13" fmla="*/ 2147483646 h 771"/>
              <a:gd name="T14" fmla="*/ 2147483646 w 923"/>
              <a:gd name="T15" fmla="*/ 2147483646 h 771"/>
              <a:gd name="T16" fmla="*/ 2147483646 w 923"/>
              <a:gd name="T17" fmla="*/ 2147483646 h 771"/>
              <a:gd name="T18" fmla="*/ 2147483646 w 923"/>
              <a:gd name="T19" fmla="*/ 2147483646 h 771"/>
              <a:gd name="T20" fmla="*/ 2147483646 w 923"/>
              <a:gd name="T21" fmla="*/ 2147483646 h 771"/>
              <a:gd name="T22" fmla="*/ 2147483646 w 923"/>
              <a:gd name="T23" fmla="*/ 2147483646 h 771"/>
              <a:gd name="T24" fmla="*/ 2147483646 w 923"/>
              <a:gd name="T25" fmla="*/ 2147483646 h 771"/>
              <a:gd name="T26" fmla="*/ 2147483646 w 923"/>
              <a:gd name="T27" fmla="*/ 2147483646 h 771"/>
              <a:gd name="T28" fmla="*/ 2147483646 w 923"/>
              <a:gd name="T29" fmla="*/ 2147483646 h 771"/>
              <a:gd name="T30" fmla="*/ 2147483646 w 923"/>
              <a:gd name="T31" fmla="*/ 2147483646 h 771"/>
              <a:gd name="T32" fmla="*/ 2147483646 w 923"/>
              <a:gd name="T33" fmla="*/ 2147483646 h 771"/>
              <a:gd name="T34" fmla="*/ 2147483646 w 923"/>
              <a:gd name="T35" fmla="*/ 2147483646 h 771"/>
              <a:gd name="T36" fmla="*/ 2147483646 w 923"/>
              <a:gd name="T37" fmla="*/ 2147483646 h 771"/>
              <a:gd name="T38" fmla="*/ 2147483646 w 923"/>
              <a:gd name="T39" fmla="*/ 2147483646 h 771"/>
              <a:gd name="T40" fmla="*/ 2147483646 w 923"/>
              <a:gd name="T41" fmla="*/ 2147483646 h 771"/>
              <a:gd name="T42" fmla="*/ 2147483646 w 923"/>
              <a:gd name="T43" fmla="*/ 2147483646 h 771"/>
              <a:gd name="T44" fmla="*/ 2147483646 w 923"/>
              <a:gd name="T45" fmla="*/ 2147483646 h 771"/>
              <a:gd name="T46" fmla="*/ 2147483646 w 923"/>
              <a:gd name="T47" fmla="*/ 2147483646 h 771"/>
              <a:gd name="T48" fmla="*/ 2147483646 w 923"/>
              <a:gd name="T49" fmla="*/ 2147483646 h 771"/>
              <a:gd name="T50" fmla="*/ 2147483646 w 923"/>
              <a:gd name="T51" fmla="*/ 2147483646 h 771"/>
              <a:gd name="T52" fmla="*/ 2147483646 w 923"/>
              <a:gd name="T53" fmla="*/ 2147483646 h 771"/>
              <a:gd name="T54" fmla="*/ 2147483646 w 923"/>
              <a:gd name="T55" fmla="*/ 2147483646 h 771"/>
              <a:gd name="T56" fmla="*/ 2147483646 w 923"/>
              <a:gd name="T57" fmla="*/ 2147483646 h 771"/>
              <a:gd name="T58" fmla="*/ 2147483646 w 923"/>
              <a:gd name="T59" fmla="*/ 2147483646 h 771"/>
              <a:gd name="T60" fmla="*/ 2147483646 w 923"/>
              <a:gd name="T61" fmla="*/ 2147483646 h 771"/>
              <a:gd name="T62" fmla="*/ 2147483646 w 923"/>
              <a:gd name="T63" fmla="*/ 2147483646 h 771"/>
              <a:gd name="T64" fmla="*/ 2147483646 w 923"/>
              <a:gd name="T65" fmla="*/ 2147483646 h 771"/>
              <a:gd name="T66" fmla="*/ 2147483646 w 923"/>
              <a:gd name="T67" fmla="*/ 2147483646 h 771"/>
              <a:gd name="T68" fmla="*/ 2147483646 w 923"/>
              <a:gd name="T69" fmla="*/ 2147483646 h 771"/>
              <a:gd name="T70" fmla="*/ 2147483646 w 923"/>
              <a:gd name="T71" fmla="*/ 2147483646 h 771"/>
              <a:gd name="T72" fmla="*/ 2147483646 w 923"/>
              <a:gd name="T73" fmla="*/ 2147483646 h 771"/>
              <a:gd name="T74" fmla="*/ 2147483646 w 923"/>
              <a:gd name="T75" fmla="*/ 2147483646 h 771"/>
              <a:gd name="T76" fmla="*/ 0 w 923"/>
              <a:gd name="T77" fmla="*/ 2147483646 h 771"/>
              <a:gd name="T78" fmla="*/ 2147483646 w 923"/>
              <a:gd name="T79" fmla="*/ 2147483646 h 7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7" name="Oval 39"/>
          <p:cNvSpPr>
            <a:spLocks noChangeAspect="1" noChangeArrowheads="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30728" name="Oval 40"/>
          <p:cNvSpPr>
            <a:spLocks noChangeAspect="1" noChangeArrowheads="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30729" name="Oval 41"/>
          <p:cNvSpPr>
            <a:spLocks noChangeAspect="1" noChangeArrowheads="1"/>
          </p:cNvSpPr>
          <p:nvPr/>
        </p:nvSpPr>
        <p:spPr bwMode="auto">
          <a:xfrm>
            <a:off x="3252788" y="6288088"/>
            <a:ext cx="173037" cy="157162"/>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30730" name="Oval 42"/>
          <p:cNvSpPr>
            <a:spLocks noChangeAspect="1" noChangeArrowheads="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30731" name="TextBox 22"/>
          <p:cNvSpPr txBox="1">
            <a:spLocks noChangeArrowheads="1"/>
          </p:cNvSpPr>
          <p:nvPr/>
        </p:nvSpPr>
        <p:spPr bwMode="auto">
          <a:xfrm>
            <a:off x="3402013" y="524033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主要问分析</a:t>
            </a:r>
          </a:p>
        </p:txBody>
      </p:sp>
      <p:sp>
        <p:nvSpPr>
          <p:cNvPr id="30732" name="TextBox 23"/>
          <p:cNvSpPr txBox="1">
            <a:spLocks noChangeArrowheads="1"/>
          </p:cNvSpPr>
          <p:nvPr/>
        </p:nvSpPr>
        <p:spPr bwMode="auto">
          <a:xfrm>
            <a:off x="3402013" y="5676900"/>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问题评估</a:t>
            </a:r>
          </a:p>
        </p:txBody>
      </p:sp>
      <p:sp>
        <p:nvSpPr>
          <p:cNvPr id="30733" name="TextBox 24"/>
          <p:cNvSpPr txBox="1">
            <a:spLocks noChangeArrowheads="1"/>
          </p:cNvSpPr>
          <p:nvPr/>
        </p:nvSpPr>
        <p:spPr bwMode="auto">
          <a:xfrm>
            <a:off x="3402013" y="613568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相关建议</a:t>
            </a:r>
          </a:p>
        </p:txBody>
      </p:sp>
      <p:sp>
        <p:nvSpPr>
          <p:cNvPr id="30734" name="Oval 42"/>
          <p:cNvSpPr>
            <a:spLocks noChangeAspect="1" noChangeArrowheads="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30735" name="TextBox 26"/>
          <p:cNvSpPr txBox="1">
            <a:spLocks noChangeArrowheads="1"/>
          </p:cNvSpPr>
          <p:nvPr/>
        </p:nvSpPr>
        <p:spPr bwMode="auto">
          <a:xfrm>
            <a:off x="7178675" y="524033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论文总结</a:t>
            </a:r>
          </a:p>
        </p:txBody>
      </p:sp>
      <p:sp>
        <p:nvSpPr>
          <p:cNvPr id="30736" name="TextBox 27"/>
          <p:cNvSpPr txBox="1">
            <a:spLocks noChangeArrowheads="1"/>
          </p:cNvSpPr>
          <p:nvPr/>
        </p:nvSpPr>
        <p:spPr bwMode="auto">
          <a:xfrm>
            <a:off x="7178675" y="56769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亮点与不足</a:t>
            </a: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1)">
                                      <p:cBhvr>
                                        <p:cTn id="7" dur="2000"/>
                                        <p:tgtEl>
                                          <p:spTgt spid="3072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barn(inVertical)">
                                      <p:cBhvr>
                                        <p:cTn id="11" dur="500"/>
                                        <p:tgtEl>
                                          <p:spTgt spid="30723"/>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wipe(up)">
                                      <p:cBhvr>
                                        <p:cTn id="15" dur="500"/>
                                        <p:tgtEl>
                                          <p:spTgt spid="307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725"/>
                                        </p:tgtEl>
                                        <p:attrNameLst>
                                          <p:attrName>style.visibility</p:attrName>
                                        </p:attrNameLst>
                                      </p:cBhvr>
                                      <p:to>
                                        <p:strVal val="visible"/>
                                      </p:to>
                                    </p:set>
                                    <p:animEffect transition="in" filter="wipe(down)">
                                      <p:cBhvr>
                                        <p:cTn id="18" dur="500"/>
                                        <p:tgtEl>
                                          <p:spTgt spid="30725"/>
                                        </p:tgtEl>
                                      </p:cBhvr>
                                    </p:animEffect>
                                  </p:childTnLst>
                                </p:cTn>
                              </p:par>
                            </p:childTnLst>
                          </p:cTn>
                        </p:par>
                        <p:par>
                          <p:cTn id="19" fill="hold">
                            <p:stCondLst>
                              <p:cond delay="3000"/>
                            </p:stCondLst>
                            <p:childTnLst>
                              <p:par>
                                <p:cTn id="20" presetID="31" presetClass="entr" presetSubtype="0" fill="hold" grpId="0" nodeType="afterEffect">
                                  <p:stCondLst>
                                    <p:cond delay="0"/>
                                  </p:stCondLst>
                                  <p:childTnLst>
                                    <p:set>
                                      <p:cBhvr>
                                        <p:cTn id="21" dur="1" fill="hold">
                                          <p:stCondLst>
                                            <p:cond delay="0"/>
                                          </p:stCondLst>
                                        </p:cTn>
                                        <p:tgtEl>
                                          <p:spTgt spid="30726"/>
                                        </p:tgtEl>
                                        <p:attrNameLst>
                                          <p:attrName>style.visibility</p:attrName>
                                        </p:attrNameLst>
                                      </p:cBhvr>
                                      <p:to>
                                        <p:strVal val="visible"/>
                                      </p:to>
                                    </p:set>
                                    <p:anim calcmode="lin" valueType="num">
                                      <p:cBhvr>
                                        <p:cTn id="22" dur="400" fill="hold"/>
                                        <p:tgtEl>
                                          <p:spTgt spid="30726"/>
                                        </p:tgtEl>
                                        <p:attrNameLst>
                                          <p:attrName>ppt_w</p:attrName>
                                        </p:attrNameLst>
                                      </p:cBhvr>
                                      <p:tavLst>
                                        <p:tav tm="0">
                                          <p:val>
                                            <p:fltVal val="0"/>
                                          </p:val>
                                        </p:tav>
                                        <p:tav tm="100000">
                                          <p:val>
                                            <p:strVal val="#ppt_w"/>
                                          </p:val>
                                        </p:tav>
                                      </p:tavLst>
                                    </p:anim>
                                    <p:anim calcmode="lin" valueType="num">
                                      <p:cBhvr>
                                        <p:cTn id="23" dur="400" fill="hold"/>
                                        <p:tgtEl>
                                          <p:spTgt spid="30726"/>
                                        </p:tgtEl>
                                        <p:attrNameLst>
                                          <p:attrName>ppt_h</p:attrName>
                                        </p:attrNameLst>
                                      </p:cBhvr>
                                      <p:tavLst>
                                        <p:tav tm="0">
                                          <p:val>
                                            <p:fltVal val="0"/>
                                          </p:val>
                                        </p:tav>
                                        <p:tav tm="100000">
                                          <p:val>
                                            <p:strVal val="#ppt_h"/>
                                          </p:val>
                                        </p:tav>
                                      </p:tavLst>
                                    </p:anim>
                                    <p:anim calcmode="lin" valueType="num">
                                      <p:cBhvr>
                                        <p:cTn id="24" dur="400" fill="hold"/>
                                        <p:tgtEl>
                                          <p:spTgt spid="30726"/>
                                        </p:tgtEl>
                                        <p:attrNameLst>
                                          <p:attrName>style.rotation</p:attrName>
                                        </p:attrNameLst>
                                      </p:cBhvr>
                                      <p:tavLst>
                                        <p:tav tm="0">
                                          <p:val>
                                            <p:fltVal val="90"/>
                                          </p:val>
                                        </p:tav>
                                        <p:tav tm="100000">
                                          <p:val>
                                            <p:fltVal val="0"/>
                                          </p:val>
                                        </p:tav>
                                      </p:tavLst>
                                    </p:anim>
                                    <p:animEffect transition="in" filter="fade">
                                      <p:cBhvr>
                                        <p:cTn id="25" dur="400"/>
                                        <p:tgtEl>
                                          <p:spTgt spid="30726"/>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30727"/>
                                        </p:tgtEl>
                                        <p:attrNameLst>
                                          <p:attrName>style.visibility</p:attrName>
                                        </p:attrNameLst>
                                      </p:cBhvr>
                                      <p:to>
                                        <p:strVal val="visible"/>
                                      </p:to>
                                    </p:set>
                                    <p:anim calcmode="lin" valueType="num">
                                      <p:cBhvr additive="base">
                                        <p:cTn id="29" dur="500" fill="hold"/>
                                        <p:tgtEl>
                                          <p:spTgt spid="30727"/>
                                        </p:tgtEl>
                                        <p:attrNameLst>
                                          <p:attrName>ppt_x</p:attrName>
                                        </p:attrNameLst>
                                      </p:cBhvr>
                                      <p:tavLst>
                                        <p:tav tm="0">
                                          <p:val>
                                            <p:strVal val="0-#ppt_w/2"/>
                                          </p:val>
                                        </p:tav>
                                        <p:tav tm="100000">
                                          <p:val>
                                            <p:strVal val="#ppt_x"/>
                                          </p:val>
                                        </p:tav>
                                      </p:tavLst>
                                    </p:anim>
                                    <p:anim calcmode="lin" valueType="num">
                                      <p:cBhvr additive="base">
                                        <p:cTn id="30" dur="500" fill="hold"/>
                                        <p:tgtEl>
                                          <p:spTgt spid="30727"/>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30728"/>
                                        </p:tgtEl>
                                        <p:attrNameLst>
                                          <p:attrName>style.visibility</p:attrName>
                                        </p:attrNameLst>
                                      </p:cBhvr>
                                      <p:to>
                                        <p:strVal val="visible"/>
                                      </p:to>
                                    </p:set>
                                    <p:anim calcmode="lin" valueType="num">
                                      <p:cBhvr additive="base">
                                        <p:cTn id="33" dur="500" fill="hold"/>
                                        <p:tgtEl>
                                          <p:spTgt spid="30728"/>
                                        </p:tgtEl>
                                        <p:attrNameLst>
                                          <p:attrName>ppt_x</p:attrName>
                                        </p:attrNameLst>
                                      </p:cBhvr>
                                      <p:tavLst>
                                        <p:tav tm="0">
                                          <p:val>
                                            <p:strVal val="0-#ppt_w/2"/>
                                          </p:val>
                                        </p:tav>
                                        <p:tav tm="100000">
                                          <p:val>
                                            <p:strVal val="#ppt_x"/>
                                          </p:val>
                                        </p:tav>
                                      </p:tavLst>
                                    </p:anim>
                                    <p:anim calcmode="lin" valueType="num">
                                      <p:cBhvr additive="base">
                                        <p:cTn id="34" dur="500" fill="hold"/>
                                        <p:tgtEl>
                                          <p:spTgt spid="3072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30729"/>
                                        </p:tgtEl>
                                        <p:attrNameLst>
                                          <p:attrName>style.visibility</p:attrName>
                                        </p:attrNameLst>
                                      </p:cBhvr>
                                      <p:to>
                                        <p:strVal val="visible"/>
                                      </p:to>
                                    </p:set>
                                    <p:anim calcmode="lin" valueType="num">
                                      <p:cBhvr additive="base">
                                        <p:cTn id="37" dur="500" fill="hold"/>
                                        <p:tgtEl>
                                          <p:spTgt spid="30729"/>
                                        </p:tgtEl>
                                        <p:attrNameLst>
                                          <p:attrName>ppt_x</p:attrName>
                                        </p:attrNameLst>
                                      </p:cBhvr>
                                      <p:tavLst>
                                        <p:tav tm="0">
                                          <p:val>
                                            <p:strVal val="0-#ppt_w/2"/>
                                          </p:val>
                                        </p:tav>
                                        <p:tav tm="100000">
                                          <p:val>
                                            <p:strVal val="#ppt_x"/>
                                          </p:val>
                                        </p:tav>
                                      </p:tavLst>
                                    </p:anim>
                                    <p:anim calcmode="lin" valueType="num">
                                      <p:cBhvr additive="base">
                                        <p:cTn id="38" dur="500" fill="hold"/>
                                        <p:tgtEl>
                                          <p:spTgt spid="30729"/>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300"/>
                                  </p:stCondLst>
                                  <p:childTnLst>
                                    <p:set>
                                      <p:cBhvr>
                                        <p:cTn id="40" dur="1" fill="hold">
                                          <p:stCondLst>
                                            <p:cond delay="0"/>
                                          </p:stCondLst>
                                        </p:cTn>
                                        <p:tgtEl>
                                          <p:spTgt spid="30730"/>
                                        </p:tgtEl>
                                        <p:attrNameLst>
                                          <p:attrName>style.visibility</p:attrName>
                                        </p:attrNameLst>
                                      </p:cBhvr>
                                      <p:to>
                                        <p:strVal val="visible"/>
                                      </p:to>
                                    </p:set>
                                    <p:anim calcmode="lin" valueType="num">
                                      <p:cBhvr additive="base">
                                        <p:cTn id="41" dur="500" fill="hold"/>
                                        <p:tgtEl>
                                          <p:spTgt spid="30730"/>
                                        </p:tgtEl>
                                        <p:attrNameLst>
                                          <p:attrName>ppt_x</p:attrName>
                                        </p:attrNameLst>
                                      </p:cBhvr>
                                      <p:tavLst>
                                        <p:tav tm="0">
                                          <p:val>
                                            <p:strVal val="0-#ppt_w/2"/>
                                          </p:val>
                                        </p:tav>
                                        <p:tav tm="100000">
                                          <p:val>
                                            <p:strVal val="#ppt_x"/>
                                          </p:val>
                                        </p:tav>
                                      </p:tavLst>
                                    </p:anim>
                                    <p:anim calcmode="lin" valueType="num">
                                      <p:cBhvr additive="base">
                                        <p:cTn id="42" dur="500" fill="hold"/>
                                        <p:tgtEl>
                                          <p:spTgt spid="3073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400"/>
                                  </p:stCondLst>
                                  <p:childTnLst>
                                    <p:set>
                                      <p:cBhvr>
                                        <p:cTn id="44" dur="1" fill="hold">
                                          <p:stCondLst>
                                            <p:cond delay="0"/>
                                          </p:stCondLst>
                                        </p:cTn>
                                        <p:tgtEl>
                                          <p:spTgt spid="30734"/>
                                        </p:tgtEl>
                                        <p:attrNameLst>
                                          <p:attrName>style.visibility</p:attrName>
                                        </p:attrNameLst>
                                      </p:cBhvr>
                                      <p:to>
                                        <p:strVal val="visible"/>
                                      </p:to>
                                    </p:set>
                                    <p:anim calcmode="lin" valueType="num">
                                      <p:cBhvr additive="base">
                                        <p:cTn id="45" dur="500" fill="hold"/>
                                        <p:tgtEl>
                                          <p:spTgt spid="30734"/>
                                        </p:tgtEl>
                                        <p:attrNameLst>
                                          <p:attrName>ppt_x</p:attrName>
                                        </p:attrNameLst>
                                      </p:cBhvr>
                                      <p:tavLst>
                                        <p:tav tm="0">
                                          <p:val>
                                            <p:strVal val="0-#ppt_w/2"/>
                                          </p:val>
                                        </p:tav>
                                        <p:tav tm="100000">
                                          <p:val>
                                            <p:strVal val="#ppt_x"/>
                                          </p:val>
                                        </p:tav>
                                      </p:tavLst>
                                    </p:anim>
                                    <p:anim calcmode="lin" valueType="num">
                                      <p:cBhvr additive="base">
                                        <p:cTn id="46" dur="500" fill="hold"/>
                                        <p:tgtEl>
                                          <p:spTgt spid="30734"/>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0731"/>
                                        </p:tgtEl>
                                        <p:attrNameLst>
                                          <p:attrName>style.visibility</p:attrName>
                                        </p:attrNameLst>
                                      </p:cBhvr>
                                      <p:to>
                                        <p:strVal val="visible"/>
                                      </p:to>
                                    </p:set>
                                    <p:animEffect transition="in" filter="wipe(left)">
                                      <p:cBhvr>
                                        <p:cTn id="50" dur="500"/>
                                        <p:tgtEl>
                                          <p:spTgt spid="30731"/>
                                        </p:tgtEl>
                                      </p:cBhvr>
                                    </p:animEffect>
                                  </p:childTnLst>
                                </p:cTn>
                              </p:par>
                              <p:par>
                                <p:cTn id="51" presetID="22" presetClass="entr" presetSubtype="8" fill="hold" grpId="0" nodeType="withEffect">
                                  <p:stCondLst>
                                    <p:cond delay="100"/>
                                  </p:stCondLst>
                                  <p:childTnLst>
                                    <p:set>
                                      <p:cBhvr>
                                        <p:cTn id="52" dur="1" fill="hold">
                                          <p:stCondLst>
                                            <p:cond delay="0"/>
                                          </p:stCondLst>
                                        </p:cTn>
                                        <p:tgtEl>
                                          <p:spTgt spid="30732"/>
                                        </p:tgtEl>
                                        <p:attrNameLst>
                                          <p:attrName>style.visibility</p:attrName>
                                        </p:attrNameLst>
                                      </p:cBhvr>
                                      <p:to>
                                        <p:strVal val="visible"/>
                                      </p:to>
                                    </p:set>
                                    <p:animEffect transition="in" filter="wipe(left)">
                                      <p:cBhvr>
                                        <p:cTn id="53" dur="500"/>
                                        <p:tgtEl>
                                          <p:spTgt spid="30732"/>
                                        </p:tgtEl>
                                      </p:cBhvr>
                                    </p:animEffect>
                                  </p:childTnLst>
                                </p:cTn>
                              </p:par>
                              <p:par>
                                <p:cTn id="54" presetID="22" presetClass="entr" presetSubtype="8" fill="hold" grpId="0" nodeType="withEffect">
                                  <p:stCondLst>
                                    <p:cond delay="200"/>
                                  </p:stCondLst>
                                  <p:childTnLst>
                                    <p:set>
                                      <p:cBhvr>
                                        <p:cTn id="55" dur="1" fill="hold">
                                          <p:stCondLst>
                                            <p:cond delay="0"/>
                                          </p:stCondLst>
                                        </p:cTn>
                                        <p:tgtEl>
                                          <p:spTgt spid="30733"/>
                                        </p:tgtEl>
                                        <p:attrNameLst>
                                          <p:attrName>style.visibility</p:attrName>
                                        </p:attrNameLst>
                                      </p:cBhvr>
                                      <p:to>
                                        <p:strVal val="visible"/>
                                      </p:to>
                                    </p:set>
                                    <p:animEffect transition="in" filter="wipe(left)">
                                      <p:cBhvr>
                                        <p:cTn id="56" dur="500"/>
                                        <p:tgtEl>
                                          <p:spTgt spid="30733"/>
                                        </p:tgtEl>
                                      </p:cBhvr>
                                    </p:animEffect>
                                  </p:childTnLst>
                                </p:cTn>
                              </p:par>
                              <p:par>
                                <p:cTn id="57" presetID="22" presetClass="entr" presetSubtype="8" fill="hold" grpId="0" nodeType="withEffect">
                                  <p:stCondLst>
                                    <p:cond delay="300"/>
                                  </p:stCondLst>
                                  <p:childTnLst>
                                    <p:set>
                                      <p:cBhvr>
                                        <p:cTn id="58" dur="1" fill="hold">
                                          <p:stCondLst>
                                            <p:cond delay="0"/>
                                          </p:stCondLst>
                                        </p:cTn>
                                        <p:tgtEl>
                                          <p:spTgt spid="30735"/>
                                        </p:tgtEl>
                                        <p:attrNameLst>
                                          <p:attrName>style.visibility</p:attrName>
                                        </p:attrNameLst>
                                      </p:cBhvr>
                                      <p:to>
                                        <p:strVal val="visible"/>
                                      </p:to>
                                    </p:set>
                                    <p:animEffect transition="in" filter="wipe(left)">
                                      <p:cBhvr>
                                        <p:cTn id="59" dur="500"/>
                                        <p:tgtEl>
                                          <p:spTgt spid="30735"/>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30736"/>
                                        </p:tgtEl>
                                        <p:attrNameLst>
                                          <p:attrName>style.visibility</p:attrName>
                                        </p:attrNameLst>
                                      </p:cBhvr>
                                      <p:to>
                                        <p:strVal val="visible"/>
                                      </p:to>
                                    </p:set>
                                    <p:animEffect transition="in" filter="wipe(left)">
                                      <p:cBhvr>
                                        <p:cTn id="62" dur="500"/>
                                        <p:tgtEl>
                                          <p:spTgt spid="30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autoUpdateAnimBg="0"/>
      <p:bldP spid="30723" grpId="0" animBg="1"/>
      <p:bldP spid="30724" grpId="0" autoUpdateAnimBg="0"/>
      <p:bldP spid="30725" grpId="0" autoUpdateAnimBg="0"/>
      <p:bldP spid="30726" grpId="0" animBg="1"/>
      <p:bldP spid="30727" grpId="0" animBg="1" autoUpdateAnimBg="0"/>
      <p:bldP spid="30728" grpId="0" animBg="1" autoUpdateAnimBg="0"/>
      <p:bldP spid="30729" grpId="0" animBg="1" autoUpdateAnimBg="0"/>
      <p:bldP spid="30730" grpId="0" animBg="1" autoUpdateAnimBg="0"/>
      <p:bldP spid="30731" grpId="0" autoUpdateAnimBg="0"/>
      <p:bldP spid="30732" grpId="0" autoUpdateAnimBg="0"/>
      <p:bldP spid="30733" grpId="0" autoUpdateAnimBg="0"/>
      <p:bldP spid="30734" grpId="0" animBg="1" autoUpdateAnimBg="0"/>
      <p:bldP spid="30735" grpId="0" autoUpdateAnimBg="0"/>
      <p:bldP spid="3073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7"/>
          <p:cNvSpPr txBox="1">
            <a:spLocks noChangeArrowheads="1"/>
          </p:cNvSpPr>
          <p:nvPr/>
        </p:nvSpPr>
        <p:spPr bwMode="auto">
          <a:xfrm>
            <a:off x="1012825" y="176213"/>
            <a:ext cx="319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5.1 </a:t>
            </a:r>
            <a:r>
              <a:rPr lang="zh-CN" altLang="en-US" sz="3000" b="1">
                <a:latin typeface="微软雅黑" panose="020B0503020204020204" pitchFamily="34" charset="-122"/>
              </a:rPr>
              <a:t>主要问题分析</a:t>
            </a:r>
          </a:p>
        </p:txBody>
      </p:sp>
      <p:sp>
        <p:nvSpPr>
          <p:cNvPr id="31747"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8" name="TextBox 4"/>
          <p:cNvSpPr txBox="1">
            <a:spLocks noChangeArrowheads="1"/>
          </p:cNvSpPr>
          <p:nvPr/>
        </p:nvSpPr>
        <p:spPr bwMode="auto">
          <a:xfrm>
            <a:off x="5654675" y="1439863"/>
            <a:ext cx="5700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这里描述您的主要内容这里描述您的主要内容这里描述您的主要内容这里描述您的主要内容这里描述您的主要内容这里描述您的主要内容</a:t>
            </a:r>
          </a:p>
        </p:txBody>
      </p:sp>
      <p:sp>
        <p:nvSpPr>
          <p:cNvPr id="31749" name="Freeform 14"/>
          <p:cNvSpPr/>
          <p:nvPr/>
        </p:nvSpPr>
        <p:spPr bwMode="auto">
          <a:xfrm>
            <a:off x="4306888" y="1511300"/>
            <a:ext cx="1112837" cy="1111250"/>
          </a:xfrm>
          <a:custGeom>
            <a:avLst/>
            <a:gdLst>
              <a:gd name="T0" fmla="*/ 2147483646 w 3227"/>
              <a:gd name="T1" fmla="*/ 2147483646 h 3227"/>
              <a:gd name="T2" fmla="*/ 2147483646 w 3227"/>
              <a:gd name="T3" fmla="*/ 2147483646 h 3227"/>
              <a:gd name="T4" fmla="*/ 0 w 3227"/>
              <a:gd name="T5" fmla="*/ 2147483646 h 3227"/>
              <a:gd name="T6" fmla="*/ 2147483646 w 3227"/>
              <a:gd name="T7" fmla="*/ 0 h 3227"/>
              <a:gd name="T8" fmla="*/ 2147483646 w 3227"/>
              <a:gd name="T9" fmla="*/ 0 h 3227"/>
              <a:gd name="T10" fmla="*/ 2147483646 w 3227"/>
              <a:gd name="T11" fmla="*/ 0 h 3227"/>
              <a:gd name="T12" fmla="*/ 2147483646 w 3227"/>
              <a:gd name="T13" fmla="*/ 0 h 3227"/>
              <a:gd name="T14" fmla="*/ 2147483646 w 3227"/>
              <a:gd name="T15" fmla="*/ 2147483646 h 3227"/>
              <a:gd name="T16" fmla="*/ 2147483646 w 3227"/>
              <a:gd name="T17" fmla="*/ 2147483646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0" name="TextBox 6"/>
          <p:cNvSpPr txBox="1">
            <a:spLocks noChangeArrowheads="1"/>
          </p:cNvSpPr>
          <p:nvPr/>
        </p:nvSpPr>
        <p:spPr bwMode="auto">
          <a:xfrm>
            <a:off x="4384675" y="1665288"/>
            <a:ext cx="1100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主要问题一</a:t>
            </a:r>
          </a:p>
        </p:txBody>
      </p:sp>
      <p:sp>
        <p:nvSpPr>
          <p:cNvPr id="31751" name="TextBox 7"/>
          <p:cNvSpPr txBox="1">
            <a:spLocks noChangeArrowheads="1"/>
          </p:cNvSpPr>
          <p:nvPr/>
        </p:nvSpPr>
        <p:spPr bwMode="auto">
          <a:xfrm>
            <a:off x="5654675" y="3255963"/>
            <a:ext cx="57007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这里描述您的主要内容这里描述您的主要内容这里描述您的主要内容这里描述您的主要内容这里描述您的主要内容这里描述您的主要内容</a:t>
            </a:r>
          </a:p>
        </p:txBody>
      </p:sp>
      <p:sp>
        <p:nvSpPr>
          <p:cNvPr id="31752" name="Freeform 14"/>
          <p:cNvSpPr/>
          <p:nvPr/>
        </p:nvSpPr>
        <p:spPr bwMode="auto">
          <a:xfrm>
            <a:off x="4306888" y="3327400"/>
            <a:ext cx="1112837" cy="1111250"/>
          </a:xfrm>
          <a:custGeom>
            <a:avLst/>
            <a:gdLst>
              <a:gd name="T0" fmla="*/ 2147483646 w 3227"/>
              <a:gd name="T1" fmla="*/ 2147483646 h 3227"/>
              <a:gd name="T2" fmla="*/ 2147483646 w 3227"/>
              <a:gd name="T3" fmla="*/ 2147483646 h 3227"/>
              <a:gd name="T4" fmla="*/ 0 w 3227"/>
              <a:gd name="T5" fmla="*/ 2147483646 h 3227"/>
              <a:gd name="T6" fmla="*/ 2147483646 w 3227"/>
              <a:gd name="T7" fmla="*/ 0 h 3227"/>
              <a:gd name="T8" fmla="*/ 2147483646 w 3227"/>
              <a:gd name="T9" fmla="*/ 0 h 3227"/>
              <a:gd name="T10" fmla="*/ 2147483646 w 3227"/>
              <a:gd name="T11" fmla="*/ 0 h 3227"/>
              <a:gd name="T12" fmla="*/ 2147483646 w 3227"/>
              <a:gd name="T13" fmla="*/ 0 h 3227"/>
              <a:gd name="T14" fmla="*/ 2147483646 w 3227"/>
              <a:gd name="T15" fmla="*/ 2147483646 h 3227"/>
              <a:gd name="T16" fmla="*/ 2147483646 w 3227"/>
              <a:gd name="T17" fmla="*/ 2147483646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TextBox 9"/>
          <p:cNvSpPr txBox="1">
            <a:spLocks noChangeArrowheads="1"/>
          </p:cNvSpPr>
          <p:nvPr/>
        </p:nvSpPr>
        <p:spPr bwMode="auto">
          <a:xfrm>
            <a:off x="4384675" y="3543300"/>
            <a:ext cx="1100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主要问题二</a:t>
            </a:r>
          </a:p>
        </p:txBody>
      </p:sp>
      <p:sp>
        <p:nvSpPr>
          <p:cNvPr id="31754" name="TextBox 10"/>
          <p:cNvSpPr txBox="1">
            <a:spLocks noChangeArrowheads="1"/>
          </p:cNvSpPr>
          <p:nvPr/>
        </p:nvSpPr>
        <p:spPr bwMode="auto">
          <a:xfrm>
            <a:off x="5654675" y="4984750"/>
            <a:ext cx="5700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这里描述您的主要内容这里描述您的主要内容这里描述您的主要内容这里描述您的主要内容这里描述您的主要内容这里描述您的主要内容</a:t>
            </a:r>
          </a:p>
        </p:txBody>
      </p:sp>
      <p:sp>
        <p:nvSpPr>
          <p:cNvPr id="31755" name="Freeform 14"/>
          <p:cNvSpPr/>
          <p:nvPr/>
        </p:nvSpPr>
        <p:spPr bwMode="auto">
          <a:xfrm>
            <a:off x="4306888" y="5057775"/>
            <a:ext cx="1112837" cy="1111250"/>
          </a:xfrm>
          <a:custGeom>
            <a:avLst/>
            <a:gdLst>
              <a:gd name="T0" fmla="*/ 2147483646 w 3227"/>
              <a:gd name="T1" fmla="*/ 2147483646 h 3227"/>
              <a:gd name="T2" fmla="*/ 2147483646 w 3227"/>
              <a:gd name="T3" fmla="*/ 2147483646 h 3227"/>
              <a:gd name="T4" fmla="*/ 0 w 3227"/>
              <a:gd name="T5" fmla="*/ 2147483646 h 3227"/>
              <a:gd name="T6" fmla="*/ 2147483646 w 3227"/>
              <a:gd name="T7" fmla="*/ 0 h 3227"/>
              <a:gd name="T8" fmla="*/ 2147483646 w 3227"/>
              <a:gd name="T9" fmla="*/ 0 h 3227"/>
              <a:gd name="T10" fmla="*/ 2147483646 w 3227"/>
              <a:gd name="T11" fmla="*/ 0 h 3227"/>
              <a:gd name="T12" fmla="*/ 2147483646 w 3227"/>
              <a:gd name="T13" fmla="*/ 0 h 3227"/>
              <a:gd name="T14" fmla="*/ 2147483646 w 3227"/>
              <a:gd name="T15" fmla="*/ 2147483646 h 3227"/>
              <a:gd name="T16" fmla="*/ 2147483646 w 3227"/>
              <a:gd name="T17" fmla="*/ 2147483646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6" name="TextBox 13"/>
          <p:cNvSpPr txBox="1">
            <a:spLocks noChangeArrowheads="1"/>
          </p:cNvSpPr>
          <p:nvPr/>
        </p:nvSpPr>
        <p:spPr bwMode="auto">
          <a:xfrm>
            <a:off x="4384675" y="5273675"/>
            <a:ext cx="1100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主要问题三</a:t>
            </a:r>
          </a:p>
        </p:txBody>
      </p:sp>
      <p:pic>
        <p:nvPicPr>
          <p:cNvPr id="31757" name="Picture 2" descr="F:\快盘\商务图片\png\903642_153949082_2.png"/>
          <p:cNvPicPr>
            <a:picLocks noChangeAspect="1" noChangeArrowheads="1"/>
          </p:cNvPicPr>
          <p:nvPr/>
        </p:nvPicPr>
        <p:blipFill>
          <a:blip r:embed="rId2">
            <a:extLst>
              <a:ext uri="{28A0092B-C50C-407E-A947-70E740481C1C}">
                <a14:useLocalDpi xmlns:a14="http://schemas.microsoft.com/office/drawing/2010/main" val="0"/>
              </a:ext>
            </a:extLst>
          </a:blip>
          <a:srcRect l="8713" t="11568" r="13959" b="7668"/>
          <a:stretch>
            <a:fillRect/>
          </a:stretch>
        </p:blipFill>
        <p:spPr bwMode="auto">
          <a:xfrm>
            <a:off x="636588" y="1925638"/>
            <a:ext cx="3313112"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300" fill="hold"/>
                                        <p:tgtEl>
                                          <p:spTgt spid="31747"/>
                                        </p:tgtEl>
                                        <p:attrNameLst>
                                          <p:attrName>ppt_w</p:attrName>
                                        </p:attrNameLst>
                                      </p:cBhvr>
                                      <p:tavLst>
                                        <p:tav tm="0">
                                          <p:val>
                                            <p:fltVal val="0"/>
                                          </p:val>
                                        </p:tav>
                                        <p:tav tm="100000">
                                          <p:val>
                                            <p:strVal val="#ppt_w"/>
                                          </p:val>
                                        </p:tav>
                                      </p:tavLst>
                                    </p:anim>
                                    <p:anim calcmode="lin" valueType="num">
                                      <p:cBhvr>
                                        <p:cTn id="8" dur="300" fill="hold"/>
                                        <p:tgtEl>
                                          <p:spTgt spid="31747"/>
                                        </p:tgtEl>
                                        <p:attrNameLst>
                                          <p:attrName>ppt_h</p:attrName>
                                        </p:attrNameLst>
                                      </p:cBhvr>
                                      <p:tavLst>
                                        <p:tav tm="0">
                                          <p:val>
                                            <p:fltVal val="0"/>
                                          </p:val>
                                        </p:tav>
                                        <p:tav tm="100000">
                                          <p:val>
                                            <p:strVal val="#ppt_h"/>
                                          </p:val>
                                        </p:tav>
                                      </p:tavLst>
                                    </p:anim>
                                    <p:anim calcmode="lin" valueType="num">
                                      <p:cBhvr>
                                        <p:cTn id="9" dur="300" fill="hold"/>
                                        <p:tgtEl>
                                          <p:spTgt spid="31747"/>
                                        </p:tgtEl>
                                        <p:attrNameLst>
                                          <p:attrName>style.rotation</p:attrName>
                                        </p:attrNameLst>
                                      </p:cBhvr>
                                      <p:tavLst>
                                        <p:tav tm="0">
                                          <p:val>
                                            <p:fltVal val="90"/>
                                          </p:val>
                                        </p:tav>
                                        <p:tav tm="100000">
                                          <p:val>
                                            <p:fltVal val="0"/>
                                          </p:val>
                                        </p:tav>
                                      </p:tavLst>
                                    </p:anim>
                                    <p:animEffect transition="in" filter="fade">
                                      <p:cBhvr>
                                        <p:cTn id="10" dur="300"/>
                                        <p:tgtEl>
                                          <p:spTgt spid="3174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1746"/>
                                        </p:tgtEl>
                                        <p:attrNameLst>
                                          <p:attrName>style.visibility</p:attrName>
                                        </p:attrNameLst>
                                      </p:cBhvr>
                                      <p:to>
                                        <p:strVal val="visible"/>
                                      </p:to>
                                    </p:set>
                                    <p:anim calcmode="lin" valueType="num">
                                      <p:cBhvr>
                                        <p:cTn id="14" dur="4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1746"/>
                                        </p:tgtEl>
                                        <p:attrNameLst>
                                          <p:attrName>ppt_y</p:attrName>
                                        </p:attrNameLst>
                                      </p:cBhvr>
                                      <p:tavLst>
                                        <p:tav tm="0">
                                          <p:val>
                                            <p:strVal val="#ppt_y"/>
                                          </p:val>
                                        </p:tav>
                                        <p:tav tm="100000">
                                          <p:val>
                                            <p:strVal val="#ppt_y"/>
                                          </p:val>
                                        </p:tav>
                                      </p:tavLst>
                                    </p:anim>
                                    <p:anim calcmode="lin" valueType="num">
                                      <p:cBhvr>
                                        <p:cTn id="16" dur="4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1746"/>
                                        </p:tgtEl>
                                      </p:cBhvr>
                                    </p:animEffect>
                                  </p:childTnLst>
                                </p:cTn>
                              </p:par>
                            </p:childTnLst>
                          </p:cTn>
                        </p:par>
                        <p:par>
                          <p:cTn id="19" fill="hold">
                            <p:stCondLst>
                              <p:cond delay="1059"/>
                            </p:stCondLst>
                            <p:childTnLst>
                              <p:par>
                                <p:cTn id="20" presetID="42" presetClass="entr" presetSubtype="0" fill="hold" nodeType="afterEffect">
                                  <p:stCondLst>
                                    <p:cond delay="0"/>
                                  </p:stCondLst>
                                  <p:childTnLst>
                                    <p:set>
                                      <p:cBhvr>
                                        <p:cTn id="21" dur="1" fill="hold">
                                          <p:stCondLst>
                                            <p:cond delay="0"/>
                                          </p:stCondLst>
                                        </p:cTn>
                                        <p:tgtEl>
                                          <p:spTgt spid="31757"/>
                                        </p:tgtEl>
                                        <p:attrNameLst>
                                          <p:attrName>style.visibility</p:attrName>
                                        </p:attrNameLst>
                                      </p:cBhvr>
                                      <p:to>
                                        <p:strVal val="visible"/>
                                      </p:to>
                                    </p:set>
                                    <p:animEffect transition="in" filter="fade">
                                      <p:cBhvr>
                                        <p:cTn id="22" dur="1000"/>
                                        <p:tgtEl>
                                          <p:spTgt spid="31757"/>
                                        </p:tgtEl>
                                      </p:cBhvr>
                                    </p:animEffect>
                                    <p:anim calcmode="lin" valueType="num">
                                      <p:cBhvr>
                                        <p:cTn id="23" dur="1000" fill="hold"/>
                                        <p:tgtEl>
                                          <p:spTgt spid="31757"/>
                                        </p:tgtEl>
                                        <p:attrNameLst>
                                          <p:attrName>ppt_x</p:attrName>
                                        </p:attrNameLst>
                                      </p:cBhvr>
                                      <p:tavLst>
                                        <p:tav tm="0">
                                          <p:val>
                                            <p:strVal val="#ppt_x"/>
                                          </p:val>
                                        </p:tav>
                                        <p:tav tm="100000">
                                          <p:val>
                                            <p:strVal val="#ppt_x"/>
                                          </p:val>
                                        </p:tav>
                                      </p:tavLst>
                                    </p:anim>
                                    <p:anim calcmode="lin" valueType="num">
                                      <p:cBhvr>
                                        <p:cTn id="24" dur="1000" fill="hold"/>
                                        <p:tgtEl>
                                          <p:spTgt spid="31757"/>
                                        </p:tgtEl>
                                        <p:attrNameLst>
                                          <p:attrName>ppt_y</p:attrName>
                                        </p:attrNameLst>
                                      </p:cBhvr>
                                      <p:tavLst>
                                        <p:tav tm="0">
                                          <p:val>
                                            <p:strVal val="#ppt_y+.1"/>
                                          </p:val>
                                        </p:tav>
                                        <p:tav tm="100000">
                                          <p:val>
                                            <p:strVal val="#ppt_y"/>
                                          </p:val>
                                        </p:tav>
                                      </p:tavLst>
                                    </p:anim>
                                  </p:childTnLst>
                                </p:cTn>
                              </p:par>
                            </p:childTnLst>
                          </p:cTn>
                        </p:par>
                        <p:par>
                          <p:cTn id="25" fill="hold">
                            <p:stCondLst>
                              <p:cond delay="2059"/>
                            </p:stCondLst>
                            <p:childTnLst>
                              <p:par>
                                <p:cTn id="26" presetID="1" presetClass="entr" presetSubtype="0" fill="hold" grpId="0" nodeType="afterEffect">
                                  <p:stCondLst>
                                    <p:cond delay="0"/>
                                  </p:stCondLst>
                                  <p:childTnLst>
                                    <p:set>
                                      <p:cBhvr>
                                        <p:cTn id="27" dur="1" fill="hold">
                                          <p:stCondLst>
                                            <p:cond delay="0"/>
                                          </p:stCondLst>
                                        </p:cTn>
                                        <p:tgtEl>
                                          <p:spTgt spid="317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75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1755"/>
                                        </p:tgtEl>
                                        <p:attrNameLst>
                                          <p:attrName>style.visibility</p:attrName>
                                        </p:attrNameLst>
                                      </p:cBhvr>
                                      <p:to>
                                        <p:strVal val="visible"/>
                                      </p:to>
                                    </p:set>
                                  </p:childTnLst>
                                </p:cTn>
                              </p:par>
                              <p:par>
                                <p:cTn id="32" presetID="35" presetClass="path" presetSubtype="0" accel="50000" fill="hold" grpId="1" nodeType="withEffect">
                                  <p:stCondLst>
                                    <p:cond delay="0"/>
                                  </p:stCondLst>
                                  <p:childTnLst>
                                    <p:animMotion origin="layout" path="M 3.33333E-6 -1.50786E-6 L -0.25 0.22132 " pathEditMode="relative" rAng="0" ptsTypes="AA">
                                      <p:cBhvr>
                                        <p:cTn id="33" dur="500" spd="-99900" fill="hold"/>
                                        <p:tgtEl>
                                          <p:spTgt spid="31749"/>
                                        </p:tgtEl>
                                        <p:attrNameLst>
                                          <p:attrName>ppt_x</p:attrName>
                                          <p:attrName>ppt_y</p:attrName>
                                        </p:attrNameLst>
                                      </p:cBhvr>
                                      <p:rCtr x="-12400" y="11100"/>
                                    </p:animMotion>
                                  </p:childTnLst>
                                </p:cTn>
                              </p:par>
                              <p:par>
                                <p:cTn id="34" presetID="35" presetClass="path" presetSubtype="0" accel="50000" fill="hold" grpId="1" nodeType="withEffect">
                                  <p:stCondLst>
                                    <p:cond delay="0"/>
                                  </p:stCondLst>
                                  <p:childTnLst>
                                    <p:animMotion origin="layout" path="M 0 0 L -0.25 0 E" pathEditMode="relative" rAng="0" ptsTypes="">
                                      <p:cBhvr>
                                        <p:cTn id="35" dur="500" spd="-99900" fill="hold"/>
                                        <p:tgtEl>
                                          <p:spTgt spid="31752"/>
                                        </p:tgtEl>
                                        <p:attrNameLst>
                                          <p:attrName>ppt_x</p:attrName>
                                          <p:attrName>ppt_y</p:attrName>
                                        </p:attrNameLst>
                                      </p:cBhvr>
                                      <p:rCtr x="0" y="0"/>
                                    </p:animMotion>
                                  </p:childTnLst>
                                </p:cTn>
                              </p:par>
                              <p:par>
                                <p:cTn id="36" presetID="35" presetClass="path" presetSubtype="0" accel="50000" fill="hold" grpId="1" nodeType="withEffect">
                                  <p:stCondLst>
                                    <p:cond delay="0"/>
                                  </p:stCondLst>
                                  <p:childTnLst>
                                    <p:animMotion origin="layout" path="M 3.33333E-6 4.23682E-6 L -0.25 -0.25209 " pathEditMode="relative" rAng="0" ptsTypes="AA">
                                      <p:cBhvr>
                                        <p:cTn id="37" dur="500" spd="-99900" fill="hold"/>
                                        <p:tgtEl>
                                          <p:spTgt spid="31755"/>
                                        </p:tgtEl>
                                        <p:attrNameLst>
                                          <p:attrName>ppt_x</p:attrName>
                                          <p:attrName>ppt_y</p:attrName>
                                        </p:attrNameLst>
                                      </p:cBhvr>
                                      <p:rCtr x="-12400" y="-12500"/>
                                    </p:animMotion>
                                  </p:childTnLst>
                                </p:cTn>
                              </p:par>
                            </p:childTnLst>
                          </p:cTn>
                        </p:par>
                        <p:par>
                          <p:cTn id="38" fill="hold">
                            <p:stCondLst>
                              <p:cond delay="2059"/>
                            </p:stCondLst>
                            <p:childTnLst>
                              <p:par>
                                <p:cTn id="39" presetID="31" presetClass="entr" presetSubtype="0" fill="hold" grpId="0" nodeType="afterEffect">
                                  <p:stCondLst>
                                    <p:cond delay="0"/>
                                  </p:stCondLst>
                                  <p:childTnLst>
                                    <p:set>
                                      <p:cBhvr>
                                        <p:cTn id="40" dur="1" fill="hold">
                                          <p:stCondLst>
                                            <p:cond delay="0"/>
                                          </p:stCondLst>
                                        </p:cTn>
                                        <p:tgtEl>
                                          <p:spTgt spid="31750"/>
                                        </p:tgtEl>
                                        <p:attrNameLst>
                                          <p:attrName>style.visibility</p:attrName>
                                        </p:attrNameLst>
                                      </p:cBhvr>
                                      <p:to>
                                        <p:strVal val="visible"/>
                                      </p:to>
                                    </p:set>
                                    <p:anim calcmode="lin" valueType="num">
                                      <p:cBhvr>
                                        <p:cTn id="41" dur="300" fill="hold"/>
                                        <p:tgtEl>
                                          <p:spTgt spid="31750"/>
                                        </p:tgtEl>
                                        <p:attrNameLst>
                                          <p:attrName>ppt_w</p:attrName>
                                        </p:attrNameLst>
                                      </p:cBhvr>
                                      <p:tavLst>
                                        <p:tav tm="0">
                                          <p:val>
                                            <p:fltVal val="0"/>
                                          </p:val>
                                        </p:tav>
                                        <p:tav tm="100000">
                                          <p:val>
                                            <p:strVal val="#ppt_w"/>
                                          </p:val>
                                        </p:tav>
                                      </p:tavLst>
                                    </p:anim>
                                    <p:anim calcmode="lin" valueType="num">
                                      <p:cBhvr>
                                        <p:cTn id="42" dur="300" fill="hold"/>
                                        <p:tgtEl>
                                          <p:spTgt spid="31750"/>
                                        </p:tgtEl>
                                        <p:attrNameLst>
                                          <p:attrName>ppt_h</p:attrName>
                                        </p:attrNameLst>
                                      </p:cBhvr>
                                      <p:tavLst>
                                        <p:tav tm="0">
                                          <p:val>
                                            <p:fltVal val="0"/>
                                          </p:val>
                                        </p:tav>
                                        <p:tav tm="100000">
                                          <p:val>
                                            <p:strVal val="#ppt_h"/>
                                          </p:val>
                                        </p:tav>
                                      </p:tavLst>
                                    </p:anim>
                                    <p:anim calcmode="lin" valueType="num">
                                      <p:cBhvr>
                                        <p:cTn id="43" dur="300" fill="hold"/>
                                        <p:tgtEl>
                                          <p:spTgt spid="31750"/>
                                        </p:tgtEl>
                                        <p:attrNameLst>
                                          <p:attrName>style.rotation</p:attrName>
                                        </p:attrNameLst>
                                      </p:cBhvr>
                                      <p:tavLst>
                                        <p:tav tm="0">
                                          <p:val>
                                            <p:fltVal val="90"/>
                                          </p:val>
                                        </p:tav>
                                        <p:tav tm="100000">
                                          <p:val>
                                            <p:fltVal val="0"/>
                                          </p:val>
                                        </p:tav>
                                      </p:tavLst>
                                    </p:anim>
                                    <p:animEffect transition="in" filter="fade">
                                      <p:cBhvr>
                                        <p:cTn id="44" dur="300"/>
                                        <p:tgtEl>
                                          <p:spTgt spid="31750"/>
                                        </p:tgtEl>
                                      </p:cBhvr>
                                    </p:animEffect>
                                  </p:childTnLst>
                                </p:cTn>
                              </p:par>
                            </p:childTnLst>
                          </p:cTn>
                        </p:par>
                        <p:par>
                          <p:cTn id="45" fill="hold">
                            <p:stCondLst>
                              <p:cond delay="2559"/>
                            </p:stCondLst>
                            <p:childTnLst>
                              <p:par>
                                <p:cTn id="46" presetID="22" presetClass="entr" presetSubtype="8" fill="hold" grpId="0" nodeType="afterEffect">
                                  <p:stCondLst>
                                    <p:cond delay="0"/>
                                  </p:stCondLst>
                                  <p:childTnLst>
                                    <p:set>
                                      <p:cBhvr>
                                        <p:cTn id="47" dur="1" fill="hold">
                                          <p:stCondLst>
                                            <p:cond delay="0"/>
                                          </p:stCondLst>
                                        </p:cTn>
                                        <p:tgtEl>
                                          <p:spTgt spid="31748"/>
                                        </p:tgtEl>
                                        <p:attrNameLst>
                                          <p:attrName>style.visibility</p:attrName>
                                        </p:attrNameLst>
                                      </p:cBhvr>
                                      <p:to>
                                        <p:strVal val="visible"/>
                                      </p:to>
                                    </p:set>
                                    <p:animEffect transition="in" filter="wipe(left)">
                                      <p:cBhvr>
                                        <p:cTn id="48" dur="500"/>
                                        <p:tgtEl>
                                          <p:spTgt spid="31748"/>
                                        </p:tgtEl>
                                      </p:cBhvr>
                                    </p:animEffect>
                                  </p:childTnLst>
                                </p:cTn>
                              </p:par>
                            </p:childTnLst>
                          </p:cTn>
                        </p:par>
                        <p:par>
                          <p:cTn id="49" fill="hold">
                            <p:stCondLst>
                              <p:cond delay="3059"/>
                            </p:stCondLst>
                            <p:childTnLst>
                              <p:par>
                                <p:cTn id="50" presetID="31" presetClass="entr" presetSubtype="0" fill="hold" grpId="0" nodeType="afterEffect">
                                  <p:stCondLst>
                                    <p:cond delay="0"/>
                                  </p:stCondLst>
                                  <p:childTnLst>
                                    <p:set>
                                      <p:cBhvr>
                                        <p:cTn id="51" dur="1" fill="hold">
                                          <p:stCondLst>
                                            <p:cond delay="0"/>
                                          </p:stCondLst>
                                        </p:cTn>
                                        <p:tgtEl>
                                          <p:spTgt spid="31753"/>
                                        </p:tgtEl>
                                        <p:attrNameLst>
                                          <p:attrName>style.visibility</p:attrName>
                                        </p:attrNameLst>
                                      </p:cBhvr>
                                      <p:to>
                                        <p:strVal val="visible"/>
                                      </p:to>
                                    </p:set>
                                    <p:anim calcmode="lin" valueType="num">
                                      <p:cBhvr>
                                        <p:cTn id="52" dur="300" fill="hold"/>
                                        <p:tgtEl>
                                          <p:spTgt spid="31753"/>
                                        </p:tgtEl>
                                        <p:attrNameLst>
                                          <p:attrName>ppt_w</p:attrName>
                                        </p:attrNameLst>
                                      </p:cBhvr>
                                      <p:tavLst>
                                        <p:tav tm="0">
                                          <p:val>
                                            <p:fltVal val="0"/>
                                          </p:val>
                                        </p:tav>
                                        <p:tav tm="100000">
                                          <p:val>
                                            <p:strVal val="#ppt_w"/>
                                          </p:val>
                                        </p:tav>
                                      </p:tavLst>
                                    </p:anim>
                                    <p:anim calcmode="lin" valueType="num">
                                      <p:cBhvr>
                                        <p:cTn id="53" dur="300" fill="hold"/>
                                        <p:tgtEl>
                                          <p:spTgt spid="31753"/>
                                        </p:tgtEl>
                                        <p:attrNameLst>
                                          <p:attrName>ppt_h</p:attrName>
                                        </p:attrNameLst>
                                      </p:cBhvr>
                                      <p:tavLst>
                                        <p:tav tm="0">
                                          <p:val>
                                            <p:fltVal val="0"/>
                                          </p:val>
                                        </p:tav>
                                        <p:tav tm="100000">
                                          <p:val>
                                            <p:strVal val="#ppt_h"/>
                                          </p:val>
                                        </p:tav>
                                      </p:tavLst>
                                    </p:anim>
                                    <p:anim calcmode="lin" valueType="num">
                                      <p:cBhvr>
                                        <p:cTn id="54" dur="300" fill="hold"/>
                                        <p:tgtEl>
                                          <p:spTgt spid="31753"/>
                                        </p:tgtEl>
                                        <p:attrNameLst>
                                          <p:attrName>style.rotation</p:attrName>
                                        </p:attrNameLst>
                                      </p:cBhvr>
                                      <p:tavLst>
                                        <p:tav tm="0">
                                          <p:val>
                                            <p:fltVal val="90"/>
                                          </p:val>
                                        </p:tav>
                                        <p:tav tm="100000">
                                          <p:val>
                                            <p:fltVal val="0"/>
                                          </p:val>
                                        </p:tav>
                                      </p:tavLst>
                                    </p:anim>
                                    <p:animEffect transition="in" filter="fade">
                                      <p:cBhvr>
                                        <p:cTn id="55" dur="300"/>
                                        <p:tgtEl>
                                          <p:spTgt spid="31753"/>
                                        </p:tgtEl>
                                      </p:cBhvr>
                                    </p:animEffect>
                                  </p:childTnLst>
                                </p:cTn>
                              </p:par>
                            </p:childTnLst>
                          </p:cTn>
                        </p:par>
                        <p:par>
                          <p:cTn id="56" fill="hold">
                            <p:stCondLst>
                              <p:cond delay="3559"/>
                            </p:stCondLst>
                            <p:childTnLst>
                              <p:par>
                                <p:cTn id="57" presetID="22" presetClass="entr" presetSubtype="8" fill="hold" grpId="0" nodeType="afterEffect">
                                  <p:stCondLst>
                                    <p:cond delay="0"/>
                                  </p:stCondLst>
                                  <p:childTnLst>
                                    <p:set>
                                      <p:cBhvr>
                                        <p:cTn id="58" dur="1" fill="hold">
                                          <p:stCondLst>
                                            <p:cond delay="0"/>
                                          </p:stCondLst>
                                        </p:cTn>
                                        <p:tgtEl>
                                          <p:spTgt spid="31751"/>
                                        </p:tgtEl>
                                        <p:attrNameLst>
                                          <p:attrName>style.visibility</p:attrName>
                                        </p:attrNameLst>
                                      </p:cBhvr>
                                      <p:to>
                                        <p:strVal val="visible"/>
                                      </p:to>
                                    </p:set>
                                    <p:animEffect transition="in" filter="wipe(left)">
                                      <p:cBhvr>
                                        <p:cTn id="59" dur="500"/>
                                        <p:tgtEl>
                                          <p:spTgt spid="31751"/>
                                        </p:tgtEl>
                                      </p:cBhvr>
                                    </p:animEffect>
                                  </p:childTnLst>
                                </p:cTn>
                              </p:par>
                            </p:childTnLst>
                          </p:cTn>
                        </p:par>
                        <p:par>
                          <p:cTn id="60" fill="hold">
                            <p:stCondLst>
                              <p:cond delay="4059"/>
                            </p:stCondLst>
                            <p:childTnLst>
                              <p:par>
                                <p:cTn id="61" presetID="31" presetClass="entr" presetSubtype="0" fill="hold" grpId="0" nodeType="afterEffect">
                                  <p:stCondLst>
                                    <p:cond delay="0"/>
                                  </p:stCondLst>
                                  <p:childTnLst>
                                    <p:set>
                                      <p:cBhvr>
                                        <p:cTn id="62" dur="1" fill="hold">
                                          <p:stCondLst>
                                            <p:cond delay="0"/>
                                          </p:stCondLst>
                                        </p:cTn>
                                        <p:tgtEl>
                                          <p:spTgt spid="31756"/>
                                        </p:tgtEl>
                                        <p:attrNameLst>
                                          <p:attrName>style.visibility</p:attrName>
                                        </p:attrNameLst>
                                      </p:cBhvr>
                                      <p:to>
                                        <p:strVal val="visible"/>
                                      </p:to>
                                    </p:set>
                                    <p:anim calcmode="lin" valueType="num">
                                      <p:cBhvr>
                                        <p:cTn id="63" dur="300" fill="hold"/>
                                        <p:tgtEl>
                                          <p:spTgt spid="31756"/>
                                        </p:tgtEl>
                                        <p:attrNameLst>
                                          <p:attrName>ppt_w</p:attrName>
                                        </p:attrNameLst>
                                      </p:cBhvr>
                                      <p:tavLst>
                                        <p:tav tm="0">
                                          <p:val>
                                            <p:fltVal val="0"/>
                                          </p:val>
                                        </p:tav>
                                        <p:tav tm="100000">
                                          <p:val>
                                            <p:strVal val="#ppt_w"/>
                                          </p:val>
                                        </p:tav>
                                      </p:tavLst>
                                    </p:anim>
                                    <p:anim calcmode="lin" valueType="num">
                                      <p:cBhvr>
                                        <p:cTn id="64" dur="300" fill="hold"/>
                                        <p:tgtEl>
                                          <p:spTgt spid="31756"/>
                                        </p:tgtEl>
                                        <p:attrNameLst>
                                          <p:attrName>ppt_h</p:attrName>
                                        </p:attrNameLst>
                                      </p:cBhvr>
                                      <p:tavLst>
                                        <p:tav tm="0">
                                          <p:val>
                                            <p:fltVal val="0"/>
                                          </p:val>
                                        </p:tav>
                                        <p:tav tm="100000">
                                          <p:val>
                                            <p:strVal val="#ppt_h"/>
                                          </p:val>
                                        </p:tav>
                                      </p:tavLst>
                                    </p:anim>
                                    <p:anim calcmode="lin" valueType="num">
                                      <p:cBhvr>
                                        <p:cTn id="65" dur="300" fill="hold"/>
                                        <p:tgtEl>
                                          <p:spTgt spid="31756"/>
                                        </p:tgtEl>
                                        <p:attrNameLst>
                                          <p:attrName>style.rotation</p:attrName>
                                        </p:attrNameLst>
                                      </p:cBhvr>
                                      <p:tavLst>
                                        <p:tav tm="0">
                                          <p:val>
                                            <p:fltVal val="90"/>
                                          </p:val>
                                        </p:tav>
                                        <p:tav tm="100000">
                                          <p:val>
                                            <p:fltVal val="0"/>
                                          </p:val>
                                        </p:tav>
                                      </p:tavLst>
                                    </p:anim>
                                    <p:animEffect transition="in" filter="fade">
                                      <p:cBhvr>
                                        <p:cTn id="66" dur="300"/>
                                        <p:tgtEl>
                                          <p:spTgt spid="31756"/>
                                        </p:tgtEl>
                                      </p:cBhvr>
                                    </p:animEffect>
                                  </p:childTnLst>
                                </p:cTn>
                              </p:par>
                            </p:childTnLst>
                          </p:cTn>
                        </p:par>
                        <p:par>
                          <p:cTn id="67" fill="hold">
                            <p:stCondLst>
                              <p:cond delay="4559"/>
                            </p:stCondLst>
                            <p:childTnLst>
                              <p:par>
                                <p:cTn id="68" presetID="22" presetClass="entr" presetSubtype="8" fill="hold" grpId="0" nodeType="afterEffect">
                                  <p:stCondLst>
                                    <p:cond delay="0"/>
                                  </p:stCondLst>
                                  <p:childTnLst>
                                    <p:set>
                                      <p:cBhvr>
                                        <p:cTn id="69" dur="1" fill="hold">
                                          <p:stCondLst>
                                            <p:cond delay="0"/>
                                          </p:stCondLst>
                                        </p:cTn>
                                        <p:tgtEl>
                                          <p:spTgt spid="31754"/>
                                        </p:tgtEl>
                                        <p:attrNameLst>
                                          <p:attrName>style.visibility</p:attrName>
                                        </p:attrNameLst>
                                      </p:cBhvr>
                                      <p:to>
                                        <p:strVal val="visible"/>
                                      </p:to>
                                    </p:set>
                                    <p:animEffect transition="in" filter="wipe(left)">
                                      <p:cBhvr>
                                        <p:cTn id="70"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nimBg="1"/>
      <p:bldP spid="31748" grpId="0" autoUpdateAnimBg="0"/>
      <p:bldP spid="31749" grpId="0" animBg="1"/>
      <p:bldP spid="31749" grpId="1" animBg="1"/>
      <p:bldP spid="31750" grpId="0" autoUpdateAnimBg="0"/>
      <p:bldP spid="31751" grpId="0" autoUpdateAnimBg="0"/>
      <p:bldP spid="31752" grpId="0" animBg="1"/>
      <p:bldP spid="31752" grpId="1" animBg="1"/>
      <p:bldP spid="31753" grpId="0" autoUpdateAnimBg="0"/>
      <p:bldP spid="31754" grpId="0" autoUpdateAnimBg="0"/>
      <p:bldP spid="31755" grpId="0" animBg="1"/>
      <p:bldP spid="31755" grpId="1" animBg="1"/>
      <p:bldP spid="3175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5.2 </a:t>
            </a:r>
            <a:r>
              <a:rPr lang="zh-CN" altLang="en-US" sz="3000" b="1">
                <a:latin typeface="微软雅黑" panose="020B0503020204020204" pitchFamily="34" charset="-122"/>
              </a:rPr>
              <a:t>问题评估</a:t>
            </a:r>
          </a:p>
        </p:txBody>
      </p:sp>
      <p:sp>
        <p:nvSpPr>
          <p:cNvPr id="32771"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2" name="矩形 4"/>
          <p:cNvSpPr>
            <a:spLocks noChangeArrowheads="1"/>
          </p:cNvSpPr>
          <p:nvPr/>
        </p:nvSpPr>
        <p:spPr bwMode="auto">
          <a:xfrm>
            <a:off x="1236663" y="3711575"/>
            <a:ext cx="2147887" cy="2595563"/>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73" name="Oval 6"/>
          <p:cNvSpPr>
            <a:spLocks noChangeArrowheads="1"/>
          </p:cNvSpPr>
          <p:nvPr/>
        </p:nvSpPr>
        <p:spPr bwMode="auto">
          <a:xfrm>
            <a:off x="1397000" y="1268413"/>
            <a:ext cx="1766888" cy="1766887"/>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74" name="Oval 7"/>
          <p:cNvSpPr>
            <a:spLocks noChangeArrowheads="1"/>
          </p:cNvSpPr>
          <p:nvPr/>
        </p:nvSpPr>
        <p:spPr bwMode="auto">
          <a:xfrm>
            <a:off x="1419225" y="1346200"/>
            <a:ext cx="444500" cy="442913"/>
          </a:xfrm>
          <a:prstGeom prst="ellipse">
            <a:avLst/>
          </a:prstGeom>
          <a:solidFill>
            <a:srgbClr val="006BBC"/>
          </a:solidFill>
          <a:ln w="38100">
            <a:solidFill>
              <a:schemeClr val="accent2"/>
            </a:solidFill>
            <a:round/>
          </a:ln>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accent2"/>
                </a:solidFill>
                <a:latin typeface="微软雅黑" panose="020B0503020204020204" pitchFamily="34" charset="-122"/>
              </a:rPr>
              <a:t>A</a:t>
            </a:r>
            <a:endParaRPr lang="zh-CN" altLang="en-US" sz="1800" b="1">
              <a:solidFill>
                <a:schemeClr val="accent2"/>
              </a:solidFill>
              <a:latin typeface="微软雅黑" panose="020B0503020204020204" pitchFamily="34" charset="-122"/>
            </a:endParaRPr>
          </a:p>
        </p:txBody>
      </p:sp>
      <p:sp>
        <p:nvSpPr>
          <p:cNvPr id="32775" name="Oval 8"/>
          <p:cNvSpPr>
            <a:spLocks noChangeArrowheads="1"/>
          </p:cNvSpPr>
          <p:nvPr/>
        </p:nvSpPr>
        <p:spPr bwMode="auto">
          <a:xfrm>
            <a:off x="3765550" y="1268413"/>
            <a:ext cx="1766888" cy="1766887"/>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76" name="Oval 9"/>
          <p:cNvSpPr>
            <a:spLocks noChangeArrowheads="1"/>
          </p:cNvSpPr>
          <p:nvPr/>
        </p:nvSpPr>
        <p:spPr bwMode="auto">
          <a:xfrm>
            <a:off x="3789363" y="1346200"/>
            <a:ext cx="442912" cy="442913"/>
          </a:xfrm>
          <a:prstGeom prst="ellipse">
            <a:avLst/>
          </a:prstGeom>
          <a:solidFill>
            <a:srgbClr val="006BBC"/>
          </a:solidFill>
          <a:ln w="38100">
            <a:solidFill>
              <a:schemeClr val="accent2"/>
            </a:solidFill>
            <a:round/>
          </a:ln>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accent2"/>
                </a:solidFill>
                <a:latin typeface="微软雅黑" panose="020B0503020204020204" pitchFamily="34" charset="-122"/>
              </a:rPr>
              <a:t>B</a:t>
            </a:r>
            <a:endParaRPr lang="zh-CN" altLang="en-US" sz="1800" b="1">
              <a:solidFill>
                <a:schemeClr val="accent2"/>
              </a:solidFill>
              <a:latin typeface="微软雅黑" panose="020B0503020204020204" pitchFamily="34" charset="-122"/>
            </a:endParaRPr>
          </a:p>
        </p:txBody>
      </p:sp>
      <p:sp>
        <p:nvSpPr>
          <p:cNvPr id="32777" name="Oval 10"/>
          <p:cNvSpPr>
            <a:spLocks noChangeArrowheads="1"/>
          </p:cNvSpPr>
          <p:nvPr/>
        </p:nvSpPr>
        <p:spPr bwMode="auto">
          <a:xfrm>
            <a:off x="6161088" y="1268413"/>
            <a:ext cx="1766887" cy="1766887"/>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78" name="Oval 11"/>
          <p:cNvSpPr>
            <a:spLocks noChangeArrowheads="1"/>
          </p:cNvSpPr>
          <p:nvPr/>
        </p:nvSpPr>
        <p:spPr bwMode="auto">
          <a:xfrm>
            <a:off x="6184900" y="1346200"/>
            <a:ext cx="442913" cy="442913"/>
          </a:xfrm>
          <a:prstGeom prst="ellipse">
            <a:avLst/>
          </a:prstGeom>
          <a:solidFill>
            <a:srgbClr val="006BBC"/>
          </a:solidFill>
          <a:ln w="38100">
            <a:solidFill>
              <a:schemeClr val="accent2"/>
            </a:solidFill>
            <a:round/>
          </a:ln>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accent2"/>
                </a:solidFill>
                <a:latin typeface="微软雅黑" panose="020B0503020204020204" pitchFamily="34" charset="-122"/>
              </a:rPr>
              <a:t>C</a:t>
            </a:r>
            <a:endParaRPr lang="zh-CN" altLang="en-US" sz="1800" b="1">
              <a:solidFill>
                <a:schemeClr val="accent2"/>
              </a:solidFill>
              <a:latin typeface="微软雅黑" panose="020B0503020204020204" pitchFamily="34" charset="-122"/>
            </a:endParaRPr>
          </a:p>
        </p:txBody>
      </p:sp>
      <p:sp>
        <p:nvSpPr>
          <p:cNvPr id="32779" name="Oval 12"/>
          <p:cNvSpPr>
            <a:spLocks noChangeArrowheads="1"/>
          </p:cNvSpPr>
          <p:nvPr/>
        </p:nvSpPr>
        <p:spPr bwMode="auto">
          <a:xfrm>
            <a:off x="8561388" y="1268413"/>
            <a:ext cx="1765300" cy="1766887"/>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80" name="Oval 13"/>
          <p:cNvSpPr>
            <a:spLocks noChangeArrowheads="1"/>
          </p:cNvSpPr>
          <p:nvPr/>
        </p:nvSpPr>
        <p:spPr bwMode="auto">
          <a:xfrm>
            <a:off x="8583613" y="1346200"/>
            <a:ext cx="442912" cy="442913"/>
          </a:xfrm>
          <a:prstGeom prst="ellipse">
            <a:avLst/>
          </a:prstGeom>
          <a:solidFill>
            <a:srgbClr val="006BBC"/>
          </a:solidFill>
          <a:ln w="38100">
            <a:solidFill>
              <a:schemeClr val="accent2"/>
            </a:solidFill>
            <a:round/>
          </a:ln>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accent2"/>
                </a:solidFill>
                <a:latin typeface="微软雅黑" panose="020B0503020204020204" pitchFamily="34" charset="-122"/>
              </a:rPr>
              <a:t>D</a:t>
            </a:r>
            <a:endParaRPr lang="zh-CN" altLang="en-US" sz="1800" b="1">
              <a:solidFill>
                <a:schemeClr val="accent2"/>
              </a:solidFill>
              <a:latin typeface="微软雅黑" panose="020B0503020204020204" pitchFamily="34" charset="-122"/>
            </a:endParaRPr>
          </a:p>
        </p:txBody>
      </p:sp>
      <p:sp>
        <p:nvSpPr>
          <p:cNvPr id="32781" name="Freeform 14"/>
          <p:cNvSpPr>
            <a:spLocks noEditPoints="1"/>
          </p:cNvSpPr>
          <p:nvPr/>
        </p:nvSpPr>
        <p:spPr bwMode="auto">
          <a:xfrm>
            <a:off x="1884363" y="1806575"/>
            <a:ext cx="849312" cy="633413"/>
          </a:xfrm>
          <a:custGeom>
            <a:avLst/>
            <a:gdLst>
              <a:gd name="T0" fmla="*/ 2147483646 w 1167"/>
              <a:gd name="T1" fmla="*/ 2147483646 h 868"/>
              <a:gd name="T2" fmla="*/ 2147483646 w 1167"/>
              <a:gd name="T3" fmla="*/ 2147483646 h 868"/>
              <a:gd name="T4" fmla="*/ 2147483646 w 1167"/>
              <a:gd name="T5" fmla="*/ 2147483646 h 868"/>
              <a:gd name="T6" fmla="*/ 2147483646 w 1167"/>
              <a:gd name="T7" fmla="*/ 2147483646 h 868"/>
              <a:gd name="T8" fmla="*/ 2147483646 w 1167"/>
              <a:gd name="T9" fmla="*/ 2147483646 h 868"/>
              <a:gd name="T10" fmla="*/ 2147483646 w 1167"/>
              <a:gd name="T11" fmla="*/ 2147483646 h 868"/>
              <a:gd name="T12" fmla="*/ 2147483646 w 1167"/>
              <a:gd name="T13" fmla="*/ 2147483646 h 868"/>
              <a:gd name="T14" fmla="*/ 2147483646 w 1167"/>
              <a:gd name="T15" fmla="*/ 2147483646 h 868"/>
              <a:gd name="T16" fmla="*/ 2147483646 w 1167"/>
              <a:gd name="T17" fmla="*/ 2147483646 h 868"/>
              <a:gd name="T18" fmla="*/ 2147483646 w 1167"/>
              <a:gd name="T19" fmla="*/ 2147483646 h 868"/>
              <a:gd name="T20" fmla="*/ 2147483646 w 1167"/>
              <a:gd name="T21" fmla="*/ 2147483646 h 868"/>
              <a:gd name="T22" fmla="*/ 2147483646 w 1167"/>
              <a:gd name="T23" fmla="*/ 2147483646 h 868"/>
              <a:gd name="T24" fmla="*/ 2147483646 w 1167"/>
              <a:gd name="T25" fmla="*/ 2147483646 h 868"/>
              <a:gd name="T26" fmla="*/ 2147483646 w 1167"/>
              <a:gd name="T27" fmla="*/ 2147483646 h 868"/>
              <a:gd name="T28" fmla="*/ 2147483646 w 1167"/>
              <a:gd name="T29" fmla="*/ 2147483646 h 868"/>
              <a:gd name="T30" fmla="*/ 2147483646 w 1167"/>
              <a:gd name="T31" fmla="*/ 2147483646 h 868"/>
              <a:gd name="T32" fmla="*/ 2147483646 w 1167"/>
              <a:gd name="T33" fmla="*/ 2147483646 h 868"/>
              <a:gd name="T34" fmla="*/ 2147483646 w 1167"/>
              <a:gd name="T35" fmla="*/ 2147483646 h 868"/>
              <a:gd name="T36" fmla="*/ 2147483646 w 1167"/>
              <a:gd name="T37" fmla="*/ 0 h 868"/>
              <a:gd name="T38" fmla="*/ 2147483646 w 1167"/>
              <a:gd name="T39" fmla="*/ 2147483646 h 868"/>
              <a:gd name="T40" fmla="*/ 2147483646 w 1167"/>
              <a:gd name="T41" fmla="*/ 2147483646 h 868"/>
              <a:gd name="T42" fmla="*/ 2147483646 w 1167"/>
              <a:gd name="T43" fmla="*/ 2147483646 h 868"/>
              <a:gd name="T44" fmla="*/ 2147483646 w 1167"/>
              <a:gd name="T45" fmla="*/ 2147483646 h 868"/>
              <a:gd name="T46" fmla="*/ 2147483646 w 1167"/>
              <a:gd name="T47" fmla="*/ 2147483646 h 868"/>
              <a:gd name="T48" fmla="*/ 2147483646 w 1167"/>
              <a:gd name="T49" fmla="*/ 2147483646 h 868"/>
              <a:gd name="T50" fmla="*/ 2147483646 w 1167"/>
              <a:gd name="T51" fmla="*/ 2147483646 h 868"/>
              <a:gd name="T52" fmla="*/ 2147483646 w 1167"/>
              <a:gd name="T53" fmla="*/ 2147483646 h 868"/>
              <a:gd name="T54" fmla="*/ 2147483646 w 1167"/>
              <a:gd name="T55" fmla="*/ 2147483646 h 868"/>
              <a:gd name="T56" fmla="*/ 2147483646 w 1167"/>
              <a:gd name="T57" fmla="*/ 2147483646 h 868"/>
              <a:gd name="T58" fmla="*/ 2147483646 w 1167"/>
              <a:gd name="T59" fmla="*/ 2147483646 h 868"/>
              <a:gd name="T60" fmla="*/ 2147483646 w 1167"/>
              <a:gd name="T61" fmla="*/ 2147483646 h 868"/>
              <a:gd name="T62" fmla="*/ 2147483646 w 1167"/>
              <a:gd name="T63" fmla="*/ 2147483646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2" name="Freeform 15"/>
          <p:cNvSpPr>
            <a:spLocks noEditPoints="1"/>
          </p:cNvSpPr>
          <p:nvPr/>
        </p:nvSpPr>
        <p:spPr bwMode="auto">
          <a:xfrm>
            <a:off x="4298950" y="1687513"/>
            <a:ext cx="815975" cy="863600"/>
          </a:xfrm>
          <a:custGeom>
            <a:avLst/>
            <a:gdLst>
              <a:gd name="T0" fmla="*/ 2147483646 w 1122"/>
              <a:gd name="T1" fmla="*/ 0 h 1186"/>
              <a:gd name="T2" fmla="*/ 2147483646 w 1122"/>
              <a:gd name="T3" fmla="*/ 2147483646 h 1186"/>
              <a:gd name="T4" fmla="*/ 2147483646 w 1122"/>
              <a:gd name="T5" fmla="*/ 2147483646 h 1186"/>
              <a:gd name="T6" fmla="*/ 2147483646 w 1122"/>
              <a:gd name="T7" fmla="*/ 2147483646 h 1186"/>
              <a:gd name="T8" fmla="*/ 2147483646 w 1122"/>
              <a:gd name="T9" fmla="*/ 2147483646 h 1186"/>
              <a:gd name="T10" fmla="*/ 2147483646 w 1122"/>
              <a:gd name="T11" fmla="*/ 2147483646 h 1186"/>
              <a:gd name="T12" fmla="*/ 2147483646 w 1122"/>
              <a:gd name="T13" fmla="*/ 2147483646 h 1186"/>
              <a:gd name="T14" fmla="*/ 2147483646 w 1122"/>
              <a:gd name="T15" fmla="*/ 2147483646 h 1186"/>
              <a:gd name="T16" fmla="*/ 0 w 1122"/>
              <a:gd name="T17" fmla="*/ 2147483646 h 1186"/>
              <a:gd name="T18" fmla="*/ 2147483646 w 1122"/>
              <a:gd name="T19" fmla="*/ 2147483646 h 1186"/>
              <a:gd name="T20" fmla="*/ 2147483646 w 1122"/>
              <a:gd name="T21" fmla="*/ 2147483646 h 1186"/>
              <a:gd name="T22" fmla="*/ 2147483646 w 1122"/>
              <a:gd name="T23" fmla="*/ 2147483646 h 1186"/>
              <a:gd name="T24" fmla="*/ 2147483646 w 1122"/>
              <a:gd name="T25" fmla="*/ 2147483646 h 1186"/>
              <a:gd name="T26" fmla="*/ 2147483646 w 1122"/>
              <a:gd name="T27" fmla="*/ 2147483646 h 1186"/>
              <a:gd name="T28" fmla="*/ 2147483646 w 1122"/>
              <a:gd name="T29" fmla="*/ 2147483646 h 1186"/>
              <a:gd name="T30" fmla="*/ 2147483646 w 1122"/>
              <a:gd name="T31" fmla="*/ 2147483646 h 1186"/>
              <a:gd name="T32" fmla="*/ 2147483646 w 1122"/>
              <a:gd name="T33" fmla="*/ 2147483646 h 1186"/>
              <a:gd name="T34" fmla="*/ 2147483646 w 1122"/>
              <a:gd name="T35" fmla="*/ 2147483646 h 1186"/>
              <a:gd name="T36" fmla="*/ 2147483646 w 1122"/>
              <a:gd name="T37" fmla="*/ 2147483646 h 1186"/>
              <a:gd name="T38" fmla="*/ 2147483646 w 1122"/>
              <a:gd name="T39" fmla="*/ 2147483646 h 1186"/>
              <a:gd name="T40" fmla="*/ 2147483646 w 1122"/>
              <a:gd name="T41" fmla="*/ 2147483646 h 1186"/>
              <a:gd name="T42" fmla="*/ 2147483646 w 1122"/>
              <a:gd name="T43" fmla="*/ 2147483646 h 1186"/>
              <a:gd name="T44" fmla="*/ 2147483646 w 1122"/>
              <a:gd name="T45" fmla="*/ 2147483646 h 1186"/>
              <a:gd name="T46" fmla="*/ 2147483646 w 1122"/>
              <a:gd name="T47" fmla="*/ 2147483646 h 1186"/>
              <a:gd name="T48" fmla="*/ 2147483646 w 1122"/>
              <a:gd name="T49" fmla="*/ 2147483646 h 1186"/>
              <a:gd name="T50" fmla="*/ 2147483646 w 1122"/>
              <a:gd name="T51" fmla="*/ 2147483646 h 1186"/>
              <a:gd name="T52" fmla="*/ 2147483646 w 1122"/>
              <a:gd name="T53" fmla="*/ 2147483646 h 1186"/>
              <a:gd name="T54" fmla="*/ 2147483646 w 1122"/>
              <a:gd name="T55" fmla="*/ 2147483646 h 1186"/>
              <a:gd name="T56" fmla="*/ 2147483646 w 1122"/>
              <a:gd name="T57" fmla="*/ 2147483646 h 1186"/>
              <a:gd name="T58" fmla="*/ 2147483646 w 1122"/>
              <a:gd name="T59" fmla="*/ 2147483646 h 1186"/>
              <a:gd name="T60" fmla="*/ 2147483646 w 1122"/>
              <a:gd name="T61" fmla="*/ 2147483646 h 1186"/>
              <a:gd name="T62" fmla="*/ 2147483646 w 1122"/>
              <a:gd name="T63" fmla="*/ 2147483646 h 1186"/>
              <a:gd name="T64" fmla="*/ 2147483646 w 1122"/>
              <a:gd name="T65" fmla="*/ 2147483646 h 1186"/>
              <a:gd name="T66" fmla="*/ 2147483646 w 1122"/>
              <a:gd name="T67" fmla="*/ 2147483646 h 1186"/>
              <a:gd name="T68" fmla="*/ 2147483646 w 1122"/>
              <a:gd name="T69" fmla="*/ 2147483646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3" name="Freeform 16"/>
          <p:cNvSpPr>
            <a:spLocks noEditPoints="1"/>
          </p:cNvSpPr>
          <p:nvPr/>
        </p:nvSpPr>
        <p:spPr bwMode="auto">
          <a:xfrm>
            <a:off x="6659563" y="1620838"/>
            <a:ext cx="800100" cy="1044575"/>
          </a:xfrm>
          <a:custGeom>
            <a:avLst/>
            <a:gdLst>
              <a:gd name="T0" fmla="*/ 2147483646 w 1097"/>
              <a:gd name="T1" fmla="*/ 2147483646 h 1435"/>
              <a:gd name="T2" fmla="*/ 2147483646 w 1097"/>
              <a:gd name="T3" fmla="*/ 2147483646 h 1435"/>
              <a:gd name="T4" fmla="*/ 2147483646 w 1097"/>
              <a:gd name="T5" fmla="*/ 2147483646 h 1435"/>
              <a:gd name="T6" fmla="*/ 2147483646 w 1097"/>
              <a:gd name="T7" fmla="*/ 2147483646 h 1435"/>
              <a:gd name="T8" fmla="*/ 2147483646 w 1097"/>
              <a:gd name="T9" fmla="*/ 2147483646 h 1435"/>
              <a:gd name="T10" fmla="*/ 2147483646 w 1097"/>
              <a:gd name="T11" fmla="*/ 2147483646 h 1435"/>
              <a:gd name="T12" fmla="*/ 2147483646 w 1097"/>
              <a:gd name="T13" fmla="*/ 2147483646 h 1435"/>
              <a:gd name="T14" fmla="*/ 2147483646 w 1097"/>
              <a:gd name="T15" fmla="*/ 2147483646 h 1435"/>
              <a:gd name="T16" fmla="*/ 2147483646 w 1097"/>
              <a:gd name="T17" fmla="*/ 2147483646 h 1435"/>
              <a:gd name="T18" fmla="*/ 2147483646 w 1097"/>
              <a:gd name="T19" fmla="*/ 2147483646 h 1435"/>
              <a:gd name="T20" fmla="*/ 2147483646 w 1097"/>
              <a:gd name="T21" fmla="*/ 2147483646 h 1435"/>
              <a:gd name="T22" fmla="*/ 2147483646 w 1097"/>
              <a:gd name="T23" fmla="*/ 2147483646 h 1435"/>
              <a:gd name="T24" fmla="*/ 2147483646 w 1097"/>
              <a:gd name="T25" fmla="*/ 2147483646 h 1435"/>
              <a:gd name="T26" fmla="*/ 2147483646 w 1097"/>
              <a:gd name="T27" fmla="*/ 2147483646 h 1435"/>
              <a:gd name="T28" fmla="*/ 2147483646 w 1097"/>
              <a:gd name="T29" fmla="*/ 2147483646 h 1435"/>
              <a:gd name="T30" fmla="*/ 2147483646 w 1097"/>
              <a:gd name="T31" fmla="*/ 2147483646 h 1435"/>
              <a:gd name="T32" fmla="*/ 2147483646 w 1097"/>
              <a:gd name="T33" fmla="*/ 2147483646 h 1435"/>
              <a:gd name="T34" fmla="*/ 2147483646 w 1097"/>
              <a:gd name="T35" fmla="*/ 2147483646 h 1435"/>
              <a:gd name="T36" fmla="*/ 2147483646 w 1097"/>
              <a:gd name="T37" fmla="*/ 2147483646 h 1435"/>
              <a:gd name="T38" fmla="*/ 2147483646 w 1097"/>
              <a:gd name="T39" fmla="*/ 2147483646 h 1435"/>
              <a:gd name="T40" fmla="*/ 2147483646 w 1097"/>
              <a:gd name="T41" fmla="*/ 2147483646 h 1435"/>
              <a:gd name="T42" fmla="*/ 2147483646 w 1097"/>
              <a:gd name="T43" fmla="*/ 2147483646 h 1435"/>
              <a:gd name="T44" fmla="*/ 2147483646 w 1097"/>
              <a:gd name="T45" fmla="*/ 2147483646 h 1435"/>
              <a:gd name="T46" fmla="*/ 2147483646 w 1097"/>
              <a:gd name="T47" fmla="*/ 2147483646 h 1435"/>
              <a:gd name="T48" fmla="*/ 2147483646 w 1097"/>
              <a:gd name="T49" fmla="*/ 2147483646 h 1435"/>
              <a:gd name="T50" fmla="*/ 2147483646 w 1097"/>
              <a:gd name="T51" fmla="*/ 2147483646 h 1435"/>
              <a:gd name="T52" fmla="*/ 2147483646 w 1097"/>
              <a:gd name="T53" fmla="*/ 2147483646 h 1435"/>
              <a:gd name="T54" fmla="*/ 2147483646 w 1097"/>
              <a:gd name="T55" fmla="*/ 2147483646 h 1435"/>
              <a:gd name="T56" fmla="*/ 2147483646 w 1097"/>
              <a:gd name="T57" fmla="*/ 2147483646 h 1435"/>
              <a:gd name="T58" fmla="*/ 2147483646 w 1097"/>
              <a:gd name="T59" fmla="*/ 2147483646 h 1435"/>
              <a:gd name="T60" fmla="*/ 2147483646 w 1097"/>
              <a:gd name="T61" fmla="*/ 2147483646 h 1435"/>
              <a:gd name="T62" fmla="*/ 2147483646 w 1097"/>
              <a:gd name="T63" fmla="*/ 2147483646 h 1435"/>
              <a:gd name="T64" fmla="*/ 2147483646 w 1097"/>
              <a:gd name="T65" fmla="*/ 2147483646 h 1435"/>
              <a:gd name="T66" fmla="*/ 2147483646 w 1097"/>
              <a:gd name="T67" fmla="*/ 2147483646 h 1435"/>
              <a:gd name="T68" fmla="*/ 2147483646 w 1097"/>
              <a:gd name="T69" fmla="*/ 2147483646 h 1435"/>
              <a:gd name="T70" fmla="*/ 2147483646 w 1097"/>
              <a:gd name="T71" fmla="*/ 2147483646 h 1435"/>
              <a:gd name="T72" fmla="*/ 2147483646 w 1097"/>
              <a:gd name="T73" fmla="*/ 2147483646 h 1435"/>
              <a:gd name="T74" fmla="*/ 2147483646 w 1097"/>
              <a:gd name="T75" fmla="*/ 2147483646 h 1435"/>
              <a:gd name="T76" fmla="*/ 2147483646 w 1097"/>
              <a:gd name="T77" fmla="*/ 2147483646 h 1435"/>
              <a:gd name="T78" fmla="*/ 2147483646 w 1097"/>
              <a:gd name="T79" fmla="*/ 2147483646 h 1435"/>
              <a:gd name="T80" fmla="*/ 2147483646 w 1097"/>
              <a:gd name="T81" fmla="*/ 2147483646 h 1435"/>
              <a:gd name="T82" fmla="*/ 2147483646 w 1097"/>
              <a:gd name="T83" fmla="*/ 2147483646 h 1435"/>
              <a:gd name="T84" fmla="*/ 2147483646 w 1097"/>
              <a:gd name="T85" fmla="*/ 2147483646 h 1435"/>
              <a:gd name="T86" fmla="*/ 2147483646 w 1097"/>
              <a:gd name="T87" fmla="*/ 2147483646 h 1435"/>
              <a:gd name="T88" fmla="*/ 2147483646 w 1097"/>
              <a:gd name="T89" fmla="*/ 2147483646 h 1435"/>
              <a:gd name="T90" fmla="*/ 2147483646 w 1097"/>
              <a:gd name="T91" fmla="*/ 2147483646 h 1435"/>
              <a:gd name="T92" fmla="*/ 2147483646 w 1097"/>
              <a:gd name="T93" fmla="*/ 2147483646 h 1435"/>
              <a:gd name="T94" fmla="*/ 2147483646 w 1097"/>
              <a:gd name="T95" fmla="*/ 2147483646 h 1435"/>
              <a:gd name="T96" fmla="*/ 2147483646 w 1097"/>
              <a:gd name="T97" fmla="*/ 2147483646 h 1435"/>
              <a:gd name="T98" fmla="*/ 2147483646 w 1097"/>
              <a:gd name="T99" fmla="*/ 2147483646 h 1435"/>
              <a:gd name="T100" fmla="*/ 2147483646 w 1097"/>
              <a:gd name="T101" fmla="*/ 2147483646 h 1435"/>
              <a:gd name="T102" fmla="*/ 2147483646 w 1097"/>
              <a:gd name="T103" fmla="*/ 2147483646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4" name="Freeform 17"/>
          <p:cNvSpPr>
            <a:spLocks noEditPoints="1"/>
          </p:cNvSpPr>
          <p:nvPr/>
        </p:nvSpPr>
        <p:spPr bwMode="auto">
          <a:xfrm>
            <a:off x="9021763" y="1684338"/>
            <a:ext cx="876300" cy="876300"/>
          </a:xfrm>
          <a:custGeom>
            <a:avLst/>
            <a:gdLst>
              <a:gd name="T0" fmla="*/ 2147483646 w 1203"/>
              <a:gd name="T1" fmla="*/ 2147483646 h 1203"/>
              <a:gd name="T2" fmla="*/ 0 w 1203"/>
              <a:gd name="T3" fmla="*/ 2147483646 h 1203"/>
              <a:gd name="T4" fmla="*/ 2147483646 w 1203"/>
              <a:gd name="T5" fmla="*/ 0 h 1203"/>
              <a:gd name="T6" fmla="*/ 2147483646 w 1203"/>
              <a:gd name="T7" fmla="*/ 2147483646 h 1203"/>
              <a:gd name="T8" fmla="*/ 2147483646 w 1203"/>
              <a:gd name="T9" fmla="*/ 2147483646 h 1203"/>
              <a:gd name="T10" fmla="*/ 2147483646 w 1203"/>
              <a:gd name="T11" fmla="*/ 2147483646 h 1203"/>
              <a:gd name="T12" fmla="*/ 2147483646 w 1203"/>
              <a:gd name="T13" fmla="*/ 2147483646 h 1203"/>
              <a:gd name="T14" fmla="*/ 2147483646 w 1203"/>
              <a:gd name="T15" fmla="*/ 2147483646 h 1203"/>
              <a:gd name="T16" fmla="*/ 2147483646 w 1203"/>
              <a:gd name="T17" fmla="*/ 2147483646 h 1203"/>
              <a:gd name="T18" fmla="*/ 2147483646 w 1203"/>
              <a:gd name="T19" fmla="*/ 2147483646 h 1203"/>
              <a:gd name="T20" fmla="*/ 2147483646 w 1203"/>
              <a:gd name="T21" fmla="*/ 2147483646 h 1203"/>
              <a:gd name="T22" fmla="*/ 2147483646 w 1203"/>
              <a:gd name="T23" fmla="*/ 2147483646 h 1203"/>
              <a:gd name="T24" fmla="*/ 2147483646 w 1203"/>
              <a:gd name="T25" fmla="*/ 2147483646 h 1203"/>
              <a:gd name="T26" fmla="*/ 2147483646 w 1203"/>
              <a:gd name="T27" fmla="*/ 2147483646 h 1203"/>
              <a:gd name="T28" fmla="*/ 2147483646 w 1203"/>
              <a:gd name="T29" fmla="*/ 2147483646 h 1203"/>
              <a:gd name="T30" fmla="*/ 2147483646 w 1203"/>
              <a:gd name="T31" fmla="*/ 2147483646 h 1203"/>
              <a:gd name="T32" fmla="*/ 2147483646 w 1203"/>
              <a:gd name="T33" fmla="*/ 2147483646 h 1203"/>
              <a:gd name="T34" fmla="*/ 2147483646 w 1203"/>
              <a:gd name="T35" fmla="*/ 2147483646 h 1203"/>
              <a:gd name="T36" fmla="*/ 2147483646 w 1203"/>
              <a:gd name="T37" fmla="*/ 2147483646 h 1203"/>
              <a:gd name="T38" fmla="*/ 2147483646 w 1203"/>
              <a:gd name="T39" fmla="*/ 2147483646 h 1203"/>
              <a:gd name="T40" fmla="*/ 2147483646 w 1203"/>
              <a:gd name="T41" fmla="*/ 2147483646 h 1203"/>
              <a:gd name="T42" fmla="*/ 2147483646 w 1203"/>
              <a:gd name="T43" fmla="*/ 2147483646 h 1203"/>
              <a:gd name="T44" fmla="*/ 2147483646 w 1203"/>
              <a:gd name="T45" fmla="*/ 2147483646 h 1203"/>
              <a:gd name="T46" fmla="*/ 2147483646 w 1203"/>
              <a:gd name="T47" fmla="*/ 2147483646 h 1203"/>
              <a:gd name="T48" fmla="*/ 2147483646 w 1203"/>
              <a:gd name="T49" fmla="*/ 2147483646 h 1203"/>
              <a:gd name="T50" fmla="*/ 2147483646 w 1203"/>
              <a:gd name="T51" fmla="*/ 2147483646 h 1203"/>
              <a:gd name="T52" fmla="*/ 2147483646 w 1203"/>
              <a:gd name="T53" fmla="*/ 2147483646 h 1203"/>
              <a:gd name="T54" fmla="*/ 2147483646 w 1203"/>
              <a:gd name="T55" fmla="*/ 2147483646 h 1203"/>
              <a:gd name="T56" fmla="*/ 2147483646 w 1203"/>
              <a:gd name="T57" fmla="*/ 2147483646 h 1203"/>
              <a:gd name="T58" fmla="*/ 2147483646 w 1203"/>
              <a:gd name="T59" fmla="*/ 2147483646 h 1203"/>
              <a:gd name="T60" fmla="*/ 2147483646 w 1203"/>
              <a:gd name="T61" fmla="*/ 2147483646 h 1203"/>
              <a:gd name="T62" fmla="*/ 2147483646 w 1203"/>
              <a:gd name="T63" fmla="*/ 2147483646 h 1203"/>
              <a:gd name="T64" fmla="*/ 2147483646 w 1203"/>
              <a:gd name="T65" fmla="*/ 2147483646 h 1203"/>
              <a:gd name="T66" fmla="*/ 2147483646 w 1203"/>
              <a:gd name="T67" fmla="*/ 2147483646 h 1203"/>
              <a:gd name="T68" fmla="*/ 2147483646 w 1203"/>
              <a:gd name="T69" fmla="*/ 2147483646 h 1203"/>
              <a:gd name="T70" fmla="*/ 2147483646 w 1203"/>
              <a:gd name="T71" fmla="*/ 2147483646 h 1203"/>
              <a:gd name="T72" fmla="*/ 2147483646 w 1203"/>
              <a:gd name="T73" fmla="*/ 2147483646 h 1203"/>
              <a:gd name="T74" fmla="*/ 2147483646 w 1203"/>
              <a:gd name="T75" fmla="*/ 2147483646 h 1203"/>
              <a:gd name="T76" fmla="*/ 2147483646 w 1203"/>
              <a:gd name="T77" fmla="*/ 2147483646 h 1203"/>
              <a:gd name="T78" fmla="*/ 2147483646 w 1203"/>
              <a:gd name="T79" fmla="*/ 2147483646 h 1203"/>
              <a:gd name="T80" fmla="*/ 2147483646 w 1203"/>
              <a:gd name="T81" fmla="*/ 2147483646 h 1203"/>
              <a:gd name="T82" fmla="*/ 2147483646 w 1203"/>
              <a:gd name="T83" fmla="*/ 2147483646 h 1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5" name="TextBox 18"/>
          <p:cNvSpPr txBox="1">
            <a:spLocks noChangeArrowheads="1"/>
          </p:cNvSpPr>
          <p:nvPr/>
        </p:nvSpPr>
        <p:spPr bwMode="auto">
          <a:xfrm>
            <a:off x="1236663" y="3221038"/>
            <a:ext cx="2147887" cy="40005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chemeClr val="accent2"/>
                </a:solidFill>
                <a:latin typeface="微软雅黑" panose="020B0503020204020204" pitchFamily="34" charset="-122"/>
              </a:rPr>
              <a:t>输入您的文字</a:t>
            </a:r>
            <a:endParaRPr lang="en-US" altLang="zh-CN" b="1">
              <a:solidFill>
                <a:schemeClr val="accent2"/>
              </a:solidFill>
              <a:latin typeface="微软雅黑" panose="020B0503020204020204" pitchFamily="34" charset="-122"/>
            </a:endParaRPr>
          </a:p>
        </p:txBody>
      </p:sp>
      <p:sp>
        <p:nvSpPr>
          <p:cNvPr id="32786" name="TextBox 19"/>
          <p:cNvSpPr txBox="1">
            <a:spLocks noChangeArrowheads="1"/>
          </p:cNvSpPr>
          <p:nvPr/>
        </p:nvSpPr>
        <p:spPr bwMode="auto">
          <a:xfrm>
            <a:off x="1317625" y="3927475"/>
            <a:ext cx="19256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2787" name="矩形 20"/>
          <p:cNvSpPr>
            <a:spLocks noChangeArrowheads="1"/>
          </p:cNvSpPr>
          <p:nvPr/>
        </p:nvSpPr>
        <p:spPr bwMode="auto">
          <a:xfrm>
            <a:off x="3602038" y="3711575"/>
            <a:ext cx="2147887" cy="2595563"/>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88" name="TextBox 21"/>
          <p:cNvSpPr txBox="1">
            <a:spLocks noChangeArrowheads="1"/>
          </p:cNvSpPr>
          <p:nvPr/>
        </p:nvSpPr>
        <p:spPr bwMode="auto">
          <a:xfrm>
            <a:off x="3602038" y="3221038"/>
            <a:ext cx="2147887" cy="40005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chemeClr val="accent2"/>
                </a:solidFill>
                <a:latin typeface="微软雅黑" panose="020B0503020204020204" pitchFamily="34" charset="-122"/>
              </a:rPr>
              <a:t>输入您的文字</a:t>
            </a:r>
            <a:endParaRPr lang="en-US" altLang="zh-CN" b="1">
              <a:solidFill>
                <a:schemeClr val="accent2"/>
              </a:solidFill>
              <a:latin typeface="微软雅黑" panose="020B0503020204020204" pitchFamily="34" charset="-122"/>
            </a:endParaRPr>
          </a:p>
        </p:txBody>
      </p:sp>
      <p:sp>
        <p:nvSpPr>
          <p:cNvPr id="32789" name="TextBox 22"/>
          <p:cNvSpPr txBox="1">
            <a:spLocks noChangeArrowheads="1"/>
          </p:cNvSpPr>
          <p:nvPr/>
        </p:nvSpPr>
        <p:spPr bwMode="auto">
          <a:xfrm>
            <a:off x="3681413"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2790" name="矩形 23"/>
          <p:cNvSpPr>
            <a:spLocks noChangeArrowheads="1"/>
          </p:cNvSpPr>
          <p:nvPr/>
        </p:nvSpPr>
        <p:spPr bwMode="auto">
          <a:xfrm>
            <a:off x="5949950" y="3711575"/>
            <a:ext cx="2149475" cy="2595563"/>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91" name="TextBox 24"/>
          <p:cNvSpPr txBox="1">
            <a:spLocks noChangeArrowheads="1"/>
          </p:cNvSpPr>
          <p:nvPr/>
        </p:nvSpPr>
        <p:spPr bwMode="auto">
          <a:xfrm>
            <a:off x="5949950" y="3221038"/>
            <a:ext cx="2149475" cy="40005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chemeClr val="accent2"/>
                </a:solidFill>
                <a:latin typeface="微软雅黑" panose="020B0503020204020204" pitchFamily="34" charset="-122"/>
              </a:rPr>
              <a:t>输入您的文字</a:t>
            </a:r>
            <a:endParaRPr lang="en-US" altLang="zh-CN" b="1">
              <a:solidFill>
                <a:schemeClr val="accent2"/>
              </a:solidFill>
              <a:latin typeface="微软雅黑" panose="020B0503020204020204" pitchFamily="34" charset="-122"/>
            </a:endParaRPr>
          </a:p>
        </p:txBody>
      </p:sp>
      <p:sp>
        <p:nvSpPr>
          <p:cNvPr id="32792" name="TextBox 25"/>
          <p:cNvSpPr txBox="1">
            <a:spLocks noChangeArrowheads="1"/>
          </p:cNvSpPr>
          <p:nvPr/>
        </p:nvSpPr>
        <p:spPr bwMode="auto">
          <a:xfrm>
            <a:off x="6030913"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2793" name="矩形 26"/>
          <p:cNvSpPr>
            <a:spLocks noChangeArrowheads="1"/>
          </p:cNvSpPr>
          <p:nvPr/>
        </p:nvSpPr>
        <p:spPr bwMode="auto">
          <a:xfrm>
            <a:off x="8315325" y="3711575"/>
            <a:ext cx="2147888" cy="2595563"/>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94" name="TextBox 28"/>
          <p:cNvSpPr txBox="1">
            <a:spLocks noChangeArrowheads="1"/>
          </p:cNvSpPr>
          <p:nvPr/>
        </p:nvSpPr>
        <p:spPr bwMode="auto">
          <a:xfrm>
            <a:off x="8315325" y="3221038"/>
            <a:ext cx="2147888" cy="40005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chemeClr val="accent2"/>
                </a:solidFill>
                <a:latin typeface="微软雅黑" panose="020B0503020204020204" pitchFamily="34" charset="-122"/>
              </a:rPr>
              <a:t>输入您的文字</a:t>
            </a:r>
            <a:endParaRPr lang="en-US" altLang="zh-CN" b="1">
              <a:solidFill>
                <a:schemeClr val="accent2"/>
              </a:solidFill>
              <a:latin typeface="微软雅黑" panose="020B0503020204020204" pitchFamily="34" charset="-122"/>
            </a:endParaRPr>
          </a:p>
        </p:txBody>
      </p:sp>
      <p:sp>
        <p:nvSpPr>
          <p:cNvPr id="32795" name="TextBox 29"/>
          <p:cNvSpPr txBox="1">
            <a:spLocks noChangeArrowheads="1"/>
          </p:cNvSpPr>
          <p:nvPr/>
        </p:nvSpPr>
        <p:spPr bwMode="auto">
          <a:xfrm>
            <a:off x="8396288" y="3927475"/>
            <a:ext cx="1927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300" fill="hold"/>
                                        <p:tgtEl>
                                          <p:spTgt spid="32771"/>
                                        </p:tgtEl>
                                        <p:attrNameLst>
                                          <p:attrName>ppt_w</p:attrName>
                                        </p:attrNameLst>
                                      </p:cBhvr>
                                      <p:tavLst>
                                        <p:tav tm="0">
                                          <p:val>
                                            <p:fltVal val="0"/>
                                          </p:val>
                                        </p:tav>
                                        <p:tav tm="100000">
                                          <p:val>
                                            <p:strVal val="#ppt_w"/>
                                          </p:val>
                                        </p:tav>
                                      </p:tavLst>
                                    </p:anim>
                                    <p:anim calcmode="lin" valueType="num">
                                      <p:cBhvr>
                                        <p:cTn id="8" dur="300" fill="hold"/>
                                        <p:tgtEl>
                                          <p:spTgt spid="32771"/>
                                        </p:tgtEl>
                                        <p:attrNameLst>
                                          <p:attrName>ppt_h</p:attrName>
                                        </p:attrNameLst>
                                      </p:cBhvr>
                                      <p:tavLst>
                                        <p:tav tm="0">
                                          <p:val>
                                            <p:fltVal val="0"/>
                                          </p:val>
                                        </p:tav>
                                        <p:tav tm="100000">
                                          <p:val>
                                            <p:strVal val="#ppt_h"/>
                                          </p:val>
                                        </p:tav>
                                      </p:tavLst>
                                    </p:anim>
                                    <p:anim calcmode="lin" valueType="num">
                                      <p:cBhvr>
                                        <p:cTn id="9" dur="300" fill="hold"/>
                                        <p:tgtEl>
                                          <p:spTgt spid="32771"/>
                                        </p:tgtEl>
                                        <p:attrNameLst>
                                          <p:attrName>style.rotation</p:attrName>
                                        </p:attrNameLst>
                                      </p:cBhvr>
                                      <p:tavLst>
                                        <p:tav tm="0">
                                          <p:val>
                                            <p:fltVal val="90"/>
                                          </p:val>
                                        </p:tav>
                                        <p:tav tm="100000">
                                          <p:val>
                                            <p:fltVal val="0"/>
                                          </p:val>
                                        </p:tav>
                                      </p:tavLst>
                                    </p:anim>
                                    <p:animEffect transition="in" filter="fade">
                                      <p:cBhvr>
                                        <p:cTn id="10" dur="300"/>
                                        <p:tgtEl>
                                          <p:spTgt spid="3277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2770"/>
                                        </p:tgtEl>
                                        <p:attrNameLst>
                                          <p:attrName>style.visibility</p:attrName>
                                        </p:attrNameLst>
                                      </p:cBhvr>
                                      <p:to>
                                        <p:strVal val="visible"/>
                                      </p:to>
                                    </p:set>
                                    <p:anim calcmode="lin" valueType="num">
                                      <p:cBhvr>
                                        <p:cTn id="14" dur="4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2770"/>
                                        </p:tgtEl>
                                        <p:attrNameLst>
                                          <p:attrName>ppt_y</p:attrName>
                                        </p:attrNameLst>
                                      </p:cBhvr>
                                      <p:tavLst>
                                        <p:tav tm="0">
                                          <p:val>
                                            <p:strVal val="#ppt_y"/>
                                          </p:val>
                                        </p:tav>
                                        <p:tav tm="100000">
                                          <p:val>
                                            <p:strVal val="#ppt_y"/>
                                          </p:val>
                                        </p:tav>
                                      </p:tavLst>
                                    </p:anim>
                                    <p:anim calcmode="lin" valueType="num">
                                      <p:cBhvr>
                                        <p:cTn id="16" dur="4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2770"/>
                                        </p:tgtEl>
                                      </p:cBhvr>
                                    </p:animEffect>
                                  </p:childTnLst>
                                </p:cTn>
                              </p:par>
                            </p:childTnLst>
                          </p:cTn>
                        </p:par>
                        <p:par>
                          <p:cTn id="19" fill="hold">
                            <p:stCondLst>
                              <p:cond delay="980"/>
                            </p:stCondLst>
                            <p:childTnLst>
                              <p:par>
                                <p:cTn id="20" presetID="2" presetClass="entr" presetSubtype="1" fill="hold" grpId="0" nodeType="afterEffect">
                                  <p:stCondLst>
                                    <p:cond delay="0"/>
                                  </p:stCondLst>
                                  <p:childTnLst>
                                    <p:set>
                                      <p:cBhvr>
                                        <p:cTn id="21" dur="1" fill="hold">
                                          <p:stCondLst>
                                            <p:cond delay="0"/>
                                          </p:stCondLst>
                                        </p:cTn>
                                        <p:tgtEl>
                                          <p:spTgt spid="32773"/>
                                        </p:tgtEl>
                                        <p:attrNameLst>
                                          <p:attrName>style.visibility</p:attrName>
                                        </p:attrNameLst>
                                      </p:cBhvr>
                                      <p:to>
                                        <p:strVal val="visible"/>
                                      </p:to>
                                    </p:set>
                                    <p:anim calcmode="lin" valueType="num">
                                      <p:cBhvr additive="base">
                                        <p:cTn id="22" dur="500" fill="hold"/>
                                        <p:tgtEl>
                                          <p:spTgt spid="32773"/>
                                        </p:tgtEl>
                                        <p:attrNameLst>
                                          <p:attrName>ppt_x</p:attrName>
                                        </p:attrNameLst>
                                      </p:cBhvr>
                                      <p:tavLst>
                                        <p:tav tm="0">
                                          <p:val>
                                            <p:strVal val="#ppt_x"/>
                                          </p:val>
                                        </p:tav>
                                        <p:tav tm="100000">
                                          <p:val>
                                            <p:strVal val="#ppt_x"/>
                                          </p:val>
                                        </p:tav>
                                      </p:tavLst>
                                    </p:anim>
                                    <p:anim calcmode="lin" valueType="num">
                                      <p:cBhvr additive="base">
                                        <p:cTn id="23" dur="500" fill="hold"/>
                                        <p:tgtEl>
                                          <p:spTgt spid="3277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2781"/>
                                        </p:tgtEl>
                                        <p:attrNameLst>
                                          <p:attrName>style.visibility</p:attrName>
                                        </p:attrNameLst>
                                      </p:cBhvr>
                                      <p:to>
                                        <p:strVal val="visible"/>
                                      </p:to>
                                    </p:set>
                                    <p:anim calcmode="lin" valueType="num">
                                      <p:cBhvr additive="base">
                                        <p:cTn id="26" dur="500" fill="hold"/>
                                        <p:tgtEl>
                                          <p:spTgt spid="32781"/>
                                        </p:tgtEl>
                                        <p:attrNameLst>
                                          <p:attrName>ppt_x</p:attrName>
                                        </p:attrNameLst>
                                      </p:cBhvr>
                                      <p:tavLst>
                                        <p:tav tm="0">
                                          <p:val>
                                            <p:strVal val="#ppt_x"/>
                                          </p:val>
                                        </p:tav>
                                        <p:tav tm="100000">
                                          <p:val>
                                            <p:strVal val="#ppt_x"/>
                                          </p:val>
                                        </p:tav>
                                      </p:tavLst>
                                    </p:anim>
                                    <p:anim calcmode="lin" valueType="num">
                                      <p:cBhvr additive="base">
                                        <p:cTn id="27" dur="500" fill="hold"/>
                                        <p:tgtEl>
                                          <p:spTgt spid="32781"/>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100"/>
                                  </p:stCondLst>
                                  <p:childTnLst>
                                    <p:set>
                                      <p:cBhvr>
                                        <p:cTn id="29" dur="1" fill="hold">
                                          <p:stCondLst>
                                            <p:cond delay="0"/>
                                          </p:stCondLst>
                                        </p:cTn>
                                        <p:tgtEl>
                                          <p:spTgt spid="32782"/>
                                        </p:tgtEl>
                                        <p:attrNameLst>
                                          <p:attrName>style.visibility</p:attrName>
                                        </p:attrNameLst>
                                      </p:cBhvr>
                                      <p:to>
                                        <p:strVal val="visible"/>
                                      </p:to>
                                    </p:set>
                                    <p:anim calcmode="lin" valueType="num">
                                      <p:cBhvr additive="base">
                                        <p:cTn id="30" dur="500" fill="hold"/>
                                        <p:tgtEl>
                                          <p:spTgt spid="32782"/>
                                        </p:tgtEl>
                                        <p:attrNameLst>
                                          <p:attrName>ppt_x</p:attrName>
                                        </p:attrNameLst>
                                      </p:cBhvr>
                                      <p:tavLst>
                                        <p:tav tm="0">
                                          <p:val>
                                            <p:strVal val="#ppt_x"/>
                                          </p:val>
                                        </p:tav>
                                        <p:tav tm="100000">
                                          <p:val>
                                            <p:strVal val="#ppt_x"/>
                                          </p:val>
                                        </p:tav>
                                      </p:tavLst>
                                    </p:anim>
                                    <p:anim calcmode="lin" valueType="num">
                                      <p:cBhvr additive="base">
                                        <p:cTn id="31" dur="500" fill="hold"/>
                                        <p:tgtEl>
                                          <p:spTgt spid="3278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100"/>
                                  </p:stCondLst>
                                  <p:childTnLst>
                                    <p:set>
                                      <p:cBhvr>
                                        <p:cTn id="33" dur="1" fill="hold">
                                          <p:stCondLst>
                                            <p:cond delay="0"/>
                                          </p:stCondLst>
                                        </p:cTn>
                                        <p:tgtEl>
                                          <p:spTgt spid="32775"/>
                                        </p:tgtEl>
                                        <p:attrNameLst>
                                          <p:attrName>style.visibility</p:attrName>
                                        </p:attrNameLst>
                                      </p:cBhvr>
                                      <p:to>
                                        <p:strVal val="visible"/>
                                      </p:to>
                                    </p:set>
                                    <p:anim calcmode="lin" valueType="num">
                                      <p:cBhvr additive="base">
                                        <p:cTn id="34" dur="500" fill="hold"/>
                                        <p:tgtEl>
                                          <p:spTgt spid="32775"/>
                                        </p:tgtEl>
                                        <p:attrNameLst>
                                          <p:attrName>ppt_x</p:attrName>
                                        </p:attrNameLst>
                                      </p:cBhvr>
                                      <p:tavLst>
                                        <p:tav tm="0">
                                          <p:val>
                                            <p:strVal val="#ppt_x"/>
                                          </p:val>
                                        </p:tav>
                                        <p:tav tm="100000">
                                          <p:val>
                                            <p:strVal val="#ppt_x"/>
                                          </p:val>
                                        </p:tav>
                                      </p:tavLst>
                                    </p:anim>
                                    <p:anim calcmode="lin" valueType="num">
                                      <p:cBhvr additive="base">
                                        <p:cTn id="35" dur="500" fill="hold"/>
                                        <p:tgtEl>
                                          <p:spTgt spid="32775"/>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00"/>
                                  </p:stCondLst>
                                  <p:childTnLst>
                                    <p:set>
                                      <p:cBhvr>
                                        <p:cTn id="37" dur="1" fill="hold">
                                          <p:stCondLst>
                                            <p:cond delay="0"/>
                                          </p:stCondLst>
                                        </p:cTn>
                                        <p:tgtEl>
                                          <p:spTgt spid="32783"/>
                                        </p:tgtEl>
                                        <p:attrNameLst>
                                          <p:attrName>style.visibility</p:attrName>
                                        </p:attrNameLst>
                                      </p:cBhvr>
                                      <p:to>
                                        <p:strVal val="visible"/>
                                      </p:to>
                                    </p:set>
                                    <p:anim calcmode="lin" valueType="num">
                                      <p:cBhvr additive="base">
                                        <p:cTn id="38" dur="500" fill="hold"/>
                                        <p:tgtEl>
                                          <p:spTgt spid="32783"/>
                                        </p:tgtEl>
                                        <p:attrNameLst>
                                          <p:attrName>ppt_x</p:attrName>
                                        </p:attrNameLst>
                                      </p:cBhvr>
                                      <p:tavLst>
                                        <p:tav tm="0">
                                          <p:val>
                                            <p:strVal val="#ppt_x"/>
                                          </p:val>
                                        </p:tav>
                                        <p:tav tm="100000">
                                          <p:val>
                                            <p:strVal val="#ppt_x"/>
                                          </p:val>
                                        </p:tav>
                                      </p:tavLst>
                                    </p:anim>
                                    <p:anim calcmode="lin" valueType="num">
                                      <p:cBhvr additive="base">
                                        <p:cTn id="39" dur="500" fill="hold"/>
                                        <p:tgtEl>
                                          <p:spTgt spid="3278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200"/>
                                  </p:stCondLst>
                                  <p:childTnLst>
                                    <p:set>
                                      <p:cBhvr>
                                        <p:cTn id="41" dur="1" fill="hold">
                                          <p:stCondLst>
                                            <p:cond delay="0"/>
                                          </p:stCondLst>
                                        </p:cTn>
                                        <p:tgtEl>
                                          <p:spTgt spid="32777"/>
                                        </p:tgtEl>
                                        <p:attrNameLst>
                                          <p:attrName>style.visibility</p:attrName>
                                        </p:attrNameLst>
                                      </p:cBhvr>
                                      <p:to>
                                        <p:strVal val="visible"/>
                                      </p:to>
                                    </p:set>
                                    <p:anim calcmode="lin" valueType="num">
                                      <p:cBhvr additive="base">
                                        <p:cTn id="42" dur="500" fill="hold"/>
                                        <p:tgtEl>
                                          <p:spTgt spid="32777"/>
                                        </p:tgtEl>
                                        <p:attrNameLst>
                                          <p:attrName>ppt_x</p:attrName>
                                        </p:attrNameLst>
                                      </p:cBhvr>
                                      <p:tavLst>
                                        <p:tav tm="0">
                                          <p:val>
                                            <p:strVal val="#ppt_x"/>
                                          </p:val>
                                        </p:tav>
                                        <p:tav tm="100000">
                                          <p:val>
                                            <p:strVal val="#ppt_x"/>
                                          </p:val>
                                        </p:tav>
                                      </p:tavLst>
                                    </p:anim>
                                    <p:anim calcmode="lin" valueType="num">
                                      <p:cBhvr additive="base">
                                        <p:cTn id="43" dur="500" fill="hold"/>
                                        <p:tgtEl>
                                          <p:spTgt spid="32777"/>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300"/>
                                  </p:stCondLst>
                                  <p:childTnLst>
                                    <p:set>
                                      <p:cBhvr>
                                        <p:cTn id="45" dur="1" fill="hold">
                                          <p:stCondLst>
                                            <p:cond delay="0"/>
                                          </p:stCondLst>
                                        </p:cTn>
                                        <p:tgtEl>
                                          <p:spTgt spid="32784"/>
                                        </p:tgtEl>
                                        <p:attrNameLst>
                                          <p:attrName>style.visibility</p:attrName>
                                        </p:attrNameLst>
                                      </p:cBhvr>
                                      <p:to>
                                        <p:strVal val="visible"/>
                                      </p:to>
                                    </p:set>
                                    <p:anim calcmode="lin" valueType="num">
                                      <p:cBhvr additive="base">
                                        <p:cTn id="46" dur="500" fill="hold"/>
                                        <p:tgtEl>
                                          <p:spTgt spid="32784"/>
                                        </p:tgtEl>
                                        <p:attrNameLst>
                                          <p:attrName>ppt_x</p:attrName>
                                        </p:attrNameLst>
                                      </p:cBhvr>
                                      <p:tavLst>
                                        <p:tav tm="0">
                                          <p:val>
                                            <p:strVal val="#ppt_x"/>
                                          </p:val>
                                        </p:tav>
                                        <p:tav tm="100000">
                                          <p:val>
                                            <p:strVal val="#ppt_x"/>
                                          </p:val>
                                        </p:tav>
                                      </p:tavLst>
                                    </p:anim>
                                    <p:anim calcmode="lin" valueType="num">
                                      <p:cBhvr additive="base">
                                        <p:cTn id="47" dur="500" fill="hold"/>
                                        <p:tgtEl>
                                          <p:spTgt spid="32784"/>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300"/>
                                  </p:stCondLst>
                                  <p:childTnLst>
                                    <p:set>
                                      <p:cBhvr>
                                        <p:cTn id="49" dur="1" fill="hold">
                                          <p:stCondLst>
                                            <p:cond delay="0"/>
                                          </p:stCondLst>
                                        </p:cTn>
                                        <p:tgtEl>
                                          <p:spTgt spid="32779"/>
                                        </p:tgtEl>
                                        <p:attrNameLst>
                                          <p:attrName>style.visibility</p:attrName>
                                        </p:attrNameLst>
                                      </p:cBhvr>
                                      <p:to>
                                        <p:strVal val="visible"/>
                                      </p:to>
                                    </p:set>
                                    <p:anim calcmode="lin" valueType="num">
                                      <p:cBhvr additive="base">
                                        <p:cTn id="50" dur="500" fill="hold"/>
                                        <p:tgtEl>
                                          <p:spTgt spid="32779"/>
                                        </p:tgtEl>
                                        <p:attrNameLst>
                                          <p:attrName>ppt_x</p:attrName>
                                        </p:attrNameLst>
                                      </p:cBhvr>
                                      <p:tavLst>
                                        <p:tav tm="0">
                                          <p:val>
                                            <p:strVal val="#ppt_x"/>
                                          </p:val>
                                        </p:tav>
                                        <p:tav tm="100000">
                                          <p:val>
                                            <p:strVal val="#ppt_x"/>
                                          </p:val>
                                        </p:tav>
                                      </p:tavLst>
                                    </p:anim>
                                    <p:anim calcmode="lin" valueType="num">
                                      <p:cBhvr additive="base">
                                        <p:cTn id="51" dur="500" fill="hold"/>
                                        <p:tgtEl>
                                          <p:spTgt spid="32779"/>
                                        </p:tgtEl>
                                        <p:attrNameLst>
                                          <p:attrName>ppt_y</p:attrName>
                                        </p:attrNameLst>
                                      </p:cBhvr>
                                      <p:tavLst>
                                        <p:tav tm="0">
                                          <p:val>
                                            <p:strVal val="0-#ppt_h/2"/>
                                          </p:val>
                                        </p:tav>
                                        <p:tav tm="100000">
                                          <p:val>
                                            <p:strVal val="#ppt_y"/>
                                          </p:val>
                                        </p:tav>
                                      </p:tavLst>
                                    </p:anim>
                                  </p:childTnLst>
                                </p:cTn>
                              </p:par>
                            </p:childTnLst>
                          </p:cTn>
                        </p:par>
                        <p:par>
                          <p:cTn id="52" fill="hold">
                            <p:stCondLst>
                              <p:cond delay="1480"/>
                            </p:stCondLst>
                            <p:childTnLst>
                              <p:par>
                                <p:cTn id="53" presetID="1" presetClass="entr" presetSubtype="0" fill="hold" grpId="0" nodeType="afterEffect">
                                  <p:stCondLst>
                                    <p:cond delay="0"/>
                                  </p:stCondLst>
                                  <p:childTnLst>
                                    <p:set>
                                      <p:cBhvr>
                                        <p:cTn id="54" dur="1" fill="hold">
                                          <p:stCondLst>
                                            <p:cond delay="0"/>
                                          </p:stCondLst>
                                        </p:cTn>
                                        <p:tgtEl>
                                          <p:spTgt spid="32774"/>
                                        </p:tgtEl>
                                        <p:attrNameLst>
                                          <p:attrName>style.visibility</p:attrName>
                                        </p:attrNameLst>
                                      </p:cBhvr>
                                      <p:to>
                                        <p:strVal val="visible"/>
                                      </p:to>
                                    </p:set>
                                  </p:childTnLst>
                                </p:cTn>
                              </p:par>
                              <p:par>
                                <p:cTn id="55"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56" dur="1000" fill="hold"/>
                                        <p:tgtEl>
                                          <p:spTgt spid="32774"/>
                                        </p:tgtEl>
                                        <p:attrNameLst>
                                          <p:attrName>ppt_x</p:attrName>
                                          <p:attrName>ppt_y</p:attrName>
                                        </p:attrNameLst>
                                      </p:cBhvr>
                                      <p:rCtr x="6000" y="7300"/>
                                    </p:animMotion>
                                  </p:childTnLst>
                                </p:cTn>
                              </p:par>
                            </p:childTnLst>
                          </p:cTn>
                        </p:par>
                        <p:par>
                          <p:cTn id="57" fill="hold">
                            <p:stCondLst>
                              <p:cond delay="1480"/>
                            </p:stCondLst>
                            <p:childTnLst>
                              <p:par>
                                <p:cTn id="58" presetID="1" presetClass="entr" presetSubtype="0" fill="hold" grpId="0" nodeType="afterEffect">
                                  <p:stCondLst>
                                    <p:cond delay="0"/>
                                  </p:stCondLst>
                                  <p:childTnLst>
                                    <p:set>
                                      <p:cBhvr>
                                        <p:cTn id="59" dur="1" fill="hold">
                                          <p:stCondLst>
                                            <p:cond delay="0"/>
                                          </p:stCondLst>
                                        </p:cTn>
                                        <p:tgtEl>
                                          <p:spTgt spid="32776"/>
                                        </p:tgtEl>
                                        <p:attrNameLst>
                                          <p:attrName>style.visibility</p:attrName>
                                        </p:attrNameLst>
                                      </p:cBhvr>
                                      <p:to>
                                        <p:strVal val="visible"/>
                                      </p:to>
                                    </p:set>
                                  </p:childTnLst>
                                </p:cTn>
                              </p:par>
                              <p:par>
                                <p:cTn id="60"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1" dur="1000" fill="hold"/>
                                        <p:tgtEl>
                                          <p:spTgt spid="32776"/>
                                        </p:tgtEl>
                                        <p:attrNameLst>
                                          <p:attrName>ppt_x</p:attrName>
                                          <p:attrName>ppt_y</p:attrName>
                                        </p:attrNameLst>
                                      </p:cBhvr>
                                      <p:rCtr x="6000" y="7300"/>
                                    </p:animMotion>
                                  </p:childTnLst>
                                </p:cTn>
                              </p:par>
                            </p:childTnLst>
                          </p:cTn>
                        </p:par>
                        <p:par>
                          <p:cTn id="62" fill="hold">
                            <p:stCondLst>
                              <p:cond delay="1480"/>
                            </p:stCondLst>
                            <p:childTnLst>
                              <p:par>
                                <p:cTn id="63" presetID="1" presetClass="entr" presetSubtype="0" fill="hold" grpId="0" nodeType="afterEffect">
                                  <p:stCondLst>
                                    <p:cond delay="0"/>
                                  </p:stCondLst>
                                  <p:childTnLst>
                                    <p:set>
                                      <p:cBhvr>
                                        <p:cTn id="64" dur="1" fill="hold">
                                          <p:stCondLst>
                                            <p:cond delay="0"/>
                                          </p:stCondLst>
                                        </p:cTn>
                                        <p:tgtEl>
                                          <p:spTgt spid="32778"/>
                                        </p:tgtEl>
                                        <p:attrNameLst>
                                          <p:attrName>style.visibility</p:attrName>
                                        </p:attrNameLst>
                                      </p:cBhvr>
                                      <p:to>
                                        <p:strVal val="visible"/>
                                      </p:to>
                                    </p:set>
                                  </p:childTnLst>
                                </p:cTn>
                              </p:par>
                              <p:par>
                                <p:cTn id="65"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66" dur="1000" fill="hold"/>
                                        <p:tgtEl>
                                          <p:spTgt spid="32778"/>
                                        </p:tgtEl>
                                        <p:attrNameLst>
                                          <p:attrName>ppt_x</p:attrName>
                                          <p:attrName>ppt_y</p:attrName>
                                        </p:attrNameLst>
                                      </p:cBhvr>
                                      <p:rCtr x="6000" y="7300"/>
                                    </p:animMotion>
                                  </p:childTnLst>
                                </p:cTn>
                              </p:par>
                            </p:childTnLst>
                          </p:cTn>
                        </p:par>
                        <p:par>
                          <p:cTn id="67" fill="hold">
                            <p:stCondLst>
                              <p:cond delay="1480"/>
                            </p:stCondLst>
                            <p:childTnLst>
                              <p:par>
                                <p:cTn id="68" presetID="1" presetClass="entr" presetSubtype="0" fill="hold" grpId="0" nodeType="afterEffect">
                                  <p:stCondLst>
                                    <p:cond delay="0"/>
                                  </p:stCondLst>
                                  <p:childTnLst>
                                    <p:set>
                                      <p:cBhvr>
                                        <p:cTn id="69" dur="1" fill="hold">
                                          <p:stCondLst>
                                            <p:cond delay="0"/>
                                          </p:stCondLst>
                                        </p:cTn>
                                        <p:tgtEl>
                                          <p:spTgt spid="32780"/>
                                        </p:tgtEl>
                                        <p:attrNameLst>
                                          <p:attrName>style.visibility</p:attrName>
                                        </p:attrNameLst>
                                      </p:cBhvr>
                                      <p:to>
                                        <p:strVal val="visible"/>
                                      </p:to>
                                    </p:set>
                                  </p:childTnLst>
                                </p:cTn>
                              </p:par>
                              <p:par>
                                <p:cTn id="70"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3337620" ptsTypes="fffff">
                                      <p:cBhvr>
                                        <p:cTn id="71" dur="1000" fill="hold"/>
                                        <p:tgtEl>
                                          <p:spTgt spid="32780"/>
                                        </p:tgtEl>
                                        <p:attrNameLst>
                                          <p:attrName>ppt_x</p:attrName>
                                          <p:attrName>ppt_y</p:attrName>
                                        </p:attrNameLst>
                                      </p:cBhvr>
                                      <p:rCtr x="6000" y="7300"/>
                                    </p:animMotion>
                                  </p:childTnLst>
                                </p:cTn>
                              </p:par>
                            </p:childTnLst>
                          </p:cTn>
                        </p:par>
                        <p:par>
                          <p:cTn id="72" fill="hold">
                            <p:stCondLst>
                              <p:cond delay="1480"/>
                            </p:stCondLst>
                            <p:childTnLst>
                              <p:par>
                                <p:cTn id="73" presetID="2" presetClass="entr" presetSubtype="12" fill="hold" grpId="0" nodeType="afterEffect">
                                  <p:stCondLst>
                                    <p:cond delay="0"/>
                                  </p:stCondLst>
                                  <p:childTnLst>
                                    <p:set>
                                      <p:cBhvr>
                                        <p:cTn id="74" dur="1" fill="hold">
                                          <p:stCondLst>
                                            <p:cond delay="0"/>
                                          </p:stCondLst>
                                        </p:cTn>
                                        <p:tgtEl>
                                          <p:spTgt spid="32785"/>
                                        </p:tgtEl>
                                        <p:attrNameLst>
                                          <p:attrName>style.visibility</p:attrName>
                                        </p:attrNameLst>
                                      </p:cBhvr>
                                      <p:to>
                                        <p:strVal val="visible"/>
                                      </p:to>
                                    </p:set>
                                    <p:anim calcmode="lin" valueType="num">
                                      <p:cBhvr additive="base">
                                        <p:cTn id="75" dur="500" fill="hold"/>
                                        <p:tgtEl>
                                          <p:spTgt spid="32785"/>
                                        </p:tgtEl>
                                        <p:attrNameLst>
                                          <p:attrName>ppt_x</p:attrName>
                                        </p:attrNameLst>
                                      </p:cBhvr>
                                      <p:tavLst>
                                        <p:tav tm="0">
                                          <p:val>
                                            <p:strVal val="0-#ppt_w/2"/>
                                          </p:val>
                                        </p:tav>
                                        <p:tav tm="100000">
                                          <p:val>
                                            <p:strVal val="#ppt_x"/>
                                          </p:val>
                                        </p:tav>
                                      </p:tavLst>
                                    </p:anim>
                                    <p:anim calcmode="lin" valueType="num">
                                      <p:cBhvr additive="base">
                                        <p:cTn id="76" dur="500" fill="hold"/>
                                        <p:tgtEl>
                                          <p:spTgt spid="32785"/>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100"/>
                                  </p:stCondLst>
                                  <p:childTnLst>
                                    <p:set>
                                      <p:cBhvr>
                                        <p:cTn id="78" dur="1" fill="hold">
                                          <p:stCondLst>
                                            <p:cond delay="0"/>
                                          </p:stCondLst>
                                        </p:cTn>
                                        <p:tgtEl>
                                          <p:spTgt spid="32788"/>
                                        </p:tgtEl>
                                        <p:attrNameLst>
                                          <p:attrName>style.visibility</p:attrName>
                                        </p:attrNameLst>
                                      </p:cBhvr>
                                      <p:to>
                                        <p:strVal val="visible"/>
                                      </p:to>
                                    </p:set>
                                    <p:anim calcmode="lin" valueType="num">
                                      <p:cBhvr additive="base">
                                        <p:cTn id="79" dur="500" fill="hold"/>
                                        <p:tgtEl>
                                          <p:spTgt spid="32788"/>
                                        </p:tgtEl>
                                        <p:attrNameLst>
                                          <p:attrName>ppt_x</p:attrName>
                                        </p:attrNameLst>
                                      </p:cBhvr>
                                      <p:tavLst>
                                        <p:tav tm="0">
                                          <p:val>
                                            <p:strVal val="0-#ppt_w/2"/>
                                          </p:val>
                                        </p:tav>
                                        <p:tav tm="100000">
                                          <p:val>
                                            <p:strVal val="#ppt_x"/>
                                          </p:val>
                                        </p:tav>
                                      </p:tavLst>
                                    </p:anim>
                                    <p:anim calcmode="lin" valueType="num">
                                      <p:cBhvr additive="base">
                                        <p:cTn id="80" dur="500" fill="hold"/>
                                        <p:tgtEl>
                                          <p:spTgt spid="32788"/>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200"/>
                                  </p:stCondLst>
                                  <p:childTnLst>
                                    <p:set>
                                      <p:cBhvr>
                                        <p:cTn id="82" dur="1" fill="hold">
                                          <p:stCondLst>
                                            <p:cond delay="0"/>
                                          </p:stCondLst>
                                        </p:cTn>
                                        <p:tgtEl>
                                          <p:spTgt spid="32791"/>
                                        </p:tgtEl>
                                        <p:attrNameLst>
                                          <p:attrName>style.visibility</p:attrName>
                                        </p:attrNameLst>
                                      </p:cBhvr>
                                      <p:to>
                                        <p:strVal val="visible"/>
                                      </p:to>
                                    </p:set>
                                    <p:anim calcmode="lin" valueType="num">
                                      <p:cBhvr additive="base">
                                        <p:cTn id="83" dur="500" fill="hold"/>
                                        <p:tgtEl>
                                          <p:spTgt spid="32791"/>
                                        </p:tgtEl>
                                        <p:attrNameLst>
                                          <p:attrName>ppt_x</p:attrName>
                                        </p:attrNameLst>
                                      </p:cBhvr>
                                      <p:tavLst>
                                        <p:tav tm="0">
                                          <p:val>
                                            <p:strVal val="0-#ppt_w/2"/>
                                          </p:val>
                                        </p:tav>
                                        <p:tav tm="100000">
                                          <p:val>
                                            <p:strVal val="#ppt_x"/>
                                          </p:val>
                                        </p:tav>
                                      </p:tavLst>
                                    </p:anim>
                                    <p:anim calcmode="lin" valueType="num">
                                      <p:cBhvr additive="base">
                                        <p:cTn id="84" dur="500" fill="hold"/>
                                        <p:tgtEl>
                                          <p:spTgt spid="32791"/>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32794"/>
                                        </p:tgtEl>
                                        <p:attrNameLst>
                                          <p:attrName>style.visibility</p:attrName>
                                        </p:attrNameLst>
                                      </p:cBhvr>
                                      <p:to>
                                        <p:strVal val="visible"/>
                                      </p:to>
                                    </p:set>
                                    <p:anim calcmode="lin" valueType="num">
                                      <p:cBhvr additive="base">
                                        <p:cTn id="87" dur="500" fill="hold"/>
                                        <p:tgtEl>
                                          <p:spTgt spid="32794"/>
                                        </p:tgtEl>
                                        <p:attrNameLst>
                                          <p:attrName>ppt_x</p:attrName>
                                        </p:attrNameLst>
                                      </p:cBhvr>
                                      <p:tavLst>
                                        <p:tav tm="0">
                                          <p:val>
                                            <p:strVal val="0-#ppt_w/2"/>
                                          </p:val>
                                        </p:tav>
                                        <p:tav tm="100000">
                                          <p:val>
                                            <p:strVal val="#ppt_x"/>
                                          </p:val>
                                        </p:tav>
                                      </p:tavLst>
                                    </p:anim>
                                    <p:anim calcmode="lin" valueType="num">
                                      <p:cBhvr additive="base">
                                        <p:cTn id="88" dur="500" fill="hold"/>
                                        <p:tgtEl>
                                          <p:spTgt spid="32794"/>
                                        </p:tgtEl>
                                        <p:attrNameLst>
                                          <p:attrName>ppt_y</p:attrName>
                                        </p:attrNameLst>
                                      </p:cBhvr>
                                      <p:tavLst>
                                        <p:tav tm="0">
                                          <p:val>
                                            <p:strVal val="1+#ppt_h/2"/>
                                          </p:val>
                                        </p:tav>
                                        <p:tav tm="100000">
                                          <p:val>
                                            <p:strVal val="#ppt_y"/>
                                          </p:val>
                                        </p:tav>
                                      </p:tavLst>
                                    </p:anim>
                                  </p:childTnLst>
                                </p:cTn>
                              </p:par>
                            </p:childTnLst>
                          </p:cTn>
                        </p:par>
                        <p:par>
                          <p:cTn id="89" fill="hold">
                            <p:stCondLst>
                              <p:cond delay="1980"/>
                            </p:stCondLst>
                            <p:childTnLst>
                              <p:par>
                                <p:cTn id="90" presetID="22" presetClass="entr" presetSubtype="1" fill="hold" grpId="0" nodeType="afterEffect">
                                  <p:stCondLst>
                                    <p:cond delay="0"/>
                                  </p:stCondLst>
                                  <p:childTnLst>
                                    <p:set>
                                      <p:cBhvr>
                                        <p:cTn id="91" dur="1" fill="hold">
                                          <p:stCondLst>
                                            <p:cond delay="0"/>
                                          </p:stCondLst>
                                        </p:cTn>
                                        <p:tgtEl>
                                          <p:spTgt spid="32786"/>
                                        </p:tgtEl>
                                        <p:attrNameLst>
                                          <p:attrName>style.visibility</p:attrName>
                                        </p:attrNameLst>
                                      </p:cBhvr>
                                      <p:to>
                                        <p:strVal val="visible"/>
                                      </p:to>
                                    </p:set>
                                    <p:animEffect transition="in" filter="wipe(up)">
                                      <p:cBhvr>
                                        <p:cTn id="92" dur="500"/>
                                        <p:tgtEl>
                                          <p:spTgt spid="32786"/>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772"/>
                                        </p:tgtEl>
                                        <p:attrNameLst>
                                          <p:attrName>style.visibility</p:attrName>
                                        </p:attrNameLst>
                                      </p:cBhvr>
                                      <p:to>
                                        <p:strVal val="visible"/>
                                      </p:to>
                                    </p:set>
                                    <p:animEffect transition="in" filter="wipe(up)">
                                      <p:cBhvr>
                                        <p:cTn id="95" dur="500"/>
                                        <p:tgtEl>
                                          <p:spTgt spid="32772"/>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2789"/>
                                        </p:tgtEl>
                                        <p:attrNameLst>
                                          <p:attrName>style.visibility</p:attrName>
                                        </p:attrNameLst>
                                      </p:cBhvr>
                                      <p:to>
                                        <p:strVal val="visible"/>
                                      </p:to>
                                    </p:set>
                                    <p:animEffect transition="in" filter="wipe(up)">
                                      <p:cBhvr>
                                        <p:cTn id="98" dur="500"/>
                                        <p:tgtEl>
                                          <p:spTgt spid="3278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2787"/>
                                        </p:tgtEl>
                                        <p:attrNameLst>
                                          <p:attrName>style.visibility</p:attrName>
                                        </p:attrNameLst>
                                      </p:cBhvr>
                                      <p:to>
                                        <p:strVal val="visible"/>
                                      </p:to>
                                    </p:set>
                                    <p:animEffect transition="in" filter="wipe(up)">
                                      <p:cBhvr>
                                        <p:cTn id="101" dur="500"/>
                                        <p:tgtEl>
                                          <p:spTgt spid="32787"/>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32792"/>
                                        </p:tgtEl>
                                        <p:attrNameLst>
                                          <p:attrName>style.visibility</p:attrName>
                                        </p:attrNameLst>
                                      </p:cBhvr>
                                      <p:to>
                                        <p:strVal val="visible"/>
                                      </p:to>
                                    </p:set>
                                    <p:animEffect transition="in" filter="wipe(up)">
                                      <p:cBhvr>
                                        <p:cTn id="104" dur="500"/>
                                        <p:tgtEl>
                                          <p:spTgt spid="3279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32790"/>
                                        </p:tgtEl>
                                        <p:attrNameLst>
                                          <p:attrName>style.visibility</p:attrName>
                                        </p:attrNameLst>
                                      </p:cBhvr>
                                      <p:to>
                                        <p:strVal val="visible"/>
                                      </p:to>
                                    </p:set>
                                    <p:animEffect transition="in" filter="wipe(up)">
                                      <p:cBhvr>
                                        <p:cTn id="107" dur="500"/>
                                        <p:tgtEl>
                                          <p:spTgt spid="32790"/>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32795"/>
                                        </p:tgtEl>
                                        <p:attrNameLst>
                                          <p:attrName>style.visibility</p:attrName>
                                        </p:attrNameLst>
                                      </p:cBhvr>
                                      <p:to>
                                        <p:strVal val="visible"/>
                                      </p:to>
                                    </p:set>
                                    <p:animEffect transition="in" filter="wipe(up)">
                                      <p:cBhvr>
                                        <p:cTn id="110" dur="500"/>
                                        <p:tgtEl>
                                          <p:spTgt spid="3279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32793"/>
                                        </p:tgtEl>
                                        <p:attrNameLst>
                                          <p:attrName>style.visibility</p:attrName>
                                        </p:attrNameLst>
                                      </p:cBhvr>
                                      <p:to>
                                        <p:strVal val="visible"/>
                                      </p:to>
                                    </p:set>
                                    <p:animEffect transition="in" filter="wipe(up)">
                                      <p:cBhvr>
                                        <p:cTn id="113" dur="500"/>
                                        <p:tgtEl>
                                          <p:spTgt spid="32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animBg="1"/>
      <p:bldP spid="32772" grpId="0" animBg="1" autoUpdateAnimBg="0"/>
      <p:bldP spid="32773" grpId="0" animBg="1" autoUpdateAnimBg="0"/>
      <p:bldP spid="32774" grpId="0" animBg="1" autoUpdateAnimBg="0"/>
      <p:bldP spid="32774" grpId="1" animBg="1" autoUpdateAnimBg="0"/>
      <p:bldP spid="32775" grpId="0" animBg="1" autoUpdateAnimBg="0"/>
      <p:bldP spid="32776" grpId="0" animBg="1" autoUpdateAnimBg="0"/>
      <p:bldP spid="32776" grpId="1" animBg="1" autoUpdateAnimBg="0"/>
      <p:bldP spid="32777" grpId="0" animBg="1" autoUpdateAnimBg="0"/>
      <p:bldP spid="32778" grpId="0" animBg="1" autoUpdateAnimBg="0"/>
      <p:bldP spid="32778" grpId="1" animBg="1" autoUpdateAnimBg="0"/>
      <p:bldP spid="32779" grpId="0" animBg="1" autoUpdateAnimBg="0"/>
      <p:bldP spid="32780" grpId="0" animBg="1" autoUpdateAnimBg="0"/>
      <p:bldP spid="32780" grpId="1" animBg="1" autoUpdateAnimBg="0"/>
      <p:bldP spid="32781" grpId="0" animBg="1"/>
      <p:bldP spid="32782" grpId="0" animBg="1"/>
      <p:bldP spid="32783" grpId="0" animBg="1"/>
      <p:bldP spid="32784" grpId="0" animBg="1"/>
      <p:bldP spid="32785" grpId="0" animBg="1" autoUpdateAnimBg="0"/>
      <p:bldP spid="32786" grpId="0" autoUpdateAnimBg="0"/>
      <p:bldP spid="32787" grpId="0" animBg="1" autoUpdateAnimBg="0"/>
      <p:bldP spid="32788" grpId="0" animBg="1" autoUpdateAnimBg="0"/>
      <p:bldP spid="32789" grpId="0" autoUpdateAnimBg="0"/>
      <p:bldP spid="32790" grpId="0" animBg="1" autoUpdateAnimBg="0"/>
      <p:bldP spid="32791" grpId="0" animBg="1" autoUpdateAnimBg="0"/>
      <p:bldP spid="32792" grpId="0" autoUpdateAnimBg="0"/>
      <p:bldP spid="32793" grpId="0" animBg="1" autoUpdateAnimBg="0"/>
      <p:bldP spid="32794" grpId="0" animBg="1" autoUpdateAnimBg="0"/>
      <p:bldP spid="3279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5.3 </a:t>
            </a:r>
            <a:r>
              <a:rPr lang="zh-CN" altLang="en-US" sz="3000" b="1">
                <a:latin typeface="微软雅黑" panose="020B0503020204020204" pitchFamily="34" charset="-122"/>
              </a:rPr>
              <a:t>相关建议</a:t>
            </a:r>
          </a:p>
        </p:txBody>
      </p:sp>
      <p:sp>
        <p:nvSpPr>
          <p:cNvPr id="33795"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6" name="TextBox 4"/>
          <p:cNvSpPr txBox="1">
            <a:spLocks noChangeArrowheads="1"/>
          </p:cNvSpPr>
          <p:nvPr/>
        </p:nvSpPr>
        <p:spPr bwMode="auto">
          <a:xfrm>
            <a:off x="477838" y="1593850"/>
            <a:ext cx="276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3797" name="Freeform 14"/>
          <p:cNvSpPr/>
          <p:nvPr/>
        </p:nvSpPr>
        <p:spPr bwMode="auto">
          <a:xfrm>
            <a:off x="3600450" y="3906838"/>
            <a:ext cx="2435225" cy="2433637"/>
          </a:xfrm>
          <a:custGeom>
            <a:avLst/>
            <a:gdLst>
              <a:gd name="T0" fmla="*/ 2147483646 w 3227"/>
              <a:gd name="T1" fmla="*/ 2147483646 h 3227"/>
              <a:gd name="T2" fmla="*/ 2147483646 w 3227"/>
              <a:gd name="T3" fmla="*/ 2147483646 h 3227"/>
              <a:gd name="T4" fmla="*/ 0 w 3227"/>
              <a:gd name="T5" fmla="*/ 2147483646 h 3227"/>
              <a:gd name="T6" fmla="*/ 2147483646 w 3227"/>
              <a:gd name="T7" fmla="*/ 0 h 3227"/>
              <a:gd name="T8" fmla="*/ 2147483646 w 3227"/>
              <a:gd name="T9" fmla="*/ 0 h 3227"/>
              <a:gd name="T10" fmla="*/ 2147483646 w 3227"/>
              <a:gd name="T11" fmla="*/ 0 h 3227"/>
              <a:gd name="T12" fmla="*/ 2147483646 w 3227"/>
              <a:gd name="T13" fmla="*/ 0 h 3227"/>
              <a:gd name="T14" fmla="*/ 2147483646 w 3227"/>
              <a:gd name="T15" fmla="*/ 2147483646 h 3227"/>
              <a:gd name="T16" fmla="*/ 2147483646 w 3227"/>
              <a:gd name="T17" fmla="*/ 2147483646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8" name="Freeform 15"/>
          <p:cNvSpPr/>
          <p:nvPr/>
        </p:nvSpPr>
        <p:spPr bwMode="auto">
          <a:xfrm>
            <a:off x="6173788" y="3906838"/>
            <a:ext cx="2155825" cy="2157412"/>
          </a:xfrm>
          <a:custGeom>
            <a:avLst/>
            <a:gdLst>
              <a:gd name="T0" fmla="*/ 0 w 2860"/>
              <a:gd name="T1" fmla="*/ 2147483646 h 2860"/>
              <a:gd name="T2" fmla="*/ 2147483646 w 2860"/>
              <a:gd name="T3" fmla="*/ 2147483646 h 2860"/>
              <a:gd name="T4" fmla="*/ 2147483646 w 2860"/>
              <a:gd name="T5" fmla="*/ 2147483646 h 2860"/>
              <a:gd name="T6" fmla="*/ 2147483646 w 2860"/>
              <a:gd name="T7" fmla="*/ 0 h 2860"/>
              <a:gd name="T8" fmla="*/ 2147483646 w 2860"/>
              <a:gd name="T9" fmla="*/ 0 h 2860"/>
              <a:gd name="T10" fmla="*/ 2147483646 w 2860"/>
              <a:gd name="T11" fmla="*/ 0 h 2860"/>
              <a:gd name="T12" fmla="*/ 0 w 2860"/>
              <a:gd name="T13" fmla="*/ 0 h 2860"/>
              <a:gd name="T14" fmla="*/ 0 w 2860"/>
              <a:gd name="T15" fmla="*/ 2147483646 h 2860"/>
              <a:gd name="T16" fmla="*/ 0 w 2860"/>
              <a:gd name="T17" fmla="*/ 2147483646 h 28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0" h="2860">
                <a:moveTo>
                  <a:pt x="0" y="1448"/>
                </a:moveTo>
                <a:cubicBezTo>
                  <a:pt x="10" y="2230"/>
                  <a:pt x="647" y="2860"/>
                  <a:pt x="1430" y="2860"/>
                </a:cubicBezTo>
                <a:cubicBezTo>
                  <a:pt x="2220" y="2860"/>
                  <a:pt x="2860" y="2220"/>
                  <a:pt x="2860" y="1430"/>
                </a:cubicBezTo>
                <a:cubicBezTo>
                  <a:pt x="2860" y="646"/>
                  <a:pt x="2230" y="10"/>
                  <a:pt x="1449" y="0"/>
                </a:cubicBezTo>
                <a:lnTo>
                  <a:pt x="1430" y="0"/>
                </a:lnTo>
                <a:lnTo>
                  <a:pt x="0" y="0"/>
                </a:lnTo>
                <a:lnTo>
                  <a:pt x="0" y="1430"/>
                </a:lnTo>
                <a:lnTo>
                  <a:pt x="0" y="1448"/>
                </a:lnTo>
                <a:close/>
              </a:path>
            </a:pathLst>
          </a:cu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9" name="Freeform 16"/>
          <p:cNvSpPr/>
          <p:nvPr/>
        </p:nvSpPr>
        <p:spPr bwMode="auto">
          <a:xfrm>
            <a:off x="3278188" y="981075"/>
            <a:ext cx="2757487" cy="2757488"/>
          </a:xfrm>
          <a:custGeom>
            <a:avLst/>
            <a:gdLst>
              <a:gd name="T0" fmla="*/ 2147483646 w 3655"/>
              <a:gd name="T1" fmla="*/ 2147483646 h 3655"/>
              <a:gd name="T2" fmla="*/ 2147483646 w 3655"/>
              <a:gd name="T3" fmla="*/ 0 h 3655"/>
              <a:gd name="T4" fmla="*/ 0 w 3655"/>
              <a:gd name="T5" fmla="*/ 2147483646 h 3655"/>
              <a:gd name="T6" fmla="*/ 2147483646 w 3655"/>
              <a:gd name="T7" fmla="*/ 2147483646 h 3655"/>
              <a:gd name="T8" fmla="*/ 2147483646 w 3655"/>
              <a:gd name="T9" fmla="*/ 2147483646 h 3655"/>
              <a:gd name="T10" fmla="*/ 2147483646 w 3655"/>
              <a:gd name="T11" fmla="*/ 2147483646 h 3655"/>
              <a:gd name="T12" fmla="*/ 2147483646 w 3655"/>
              <a:gd name="T13" fmla="*/ 2147483646 h 3655"/>
              <a:gd name="T14" fmla="*/ 2147483646 w 3655"/>
              <a:gd name="T15" fmla="*/ 2147483646 h 3655"/>
              <a:gd name="T16" fmla="*/ 2147483646 w 3655"/>
              <a:gd name="T17" fmla="*/ 2147483646 h 36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55" h="3655">
                <a:moveTo>
                  <a:pt x="3655" y="1804"/>
                </a:moveTo>
                <a:cubicBezTo>
                  <a:pt x="3642" y="806"/>
                  <a:pt x="2829" y="0"/>
                  <a:pt x="1827" y="0"/>
                </a:cubicBezTo>
                <a:cubicBezTo>
                  <a:pt x="818" y="0"/>
                  <a:pt x="0" y="818"/>
                  <a:pt x="0" y="1827"/>
                </a:cubicBezTo>
                <a:cubicBezTo>
                  <a:pt x="0" y="2829"/>
                  <a:pt x="806" y="3642"/>
                  <a:pt x="1804" y="3655"/>
                </a:cubicBezTo>
                <a:lnTo>
                  <a:pt x="1827" y="3655"/>
                </a:lnTo>
                <a:lnTo>
                  <a:pt x="3655" y="3655"/>
                </a:lnTo>
                <a:lnTo>
                  <a:pt x="3655" y="1827"/>
                </a:lnTo>
                <a:lnTo>
                  <a:pt x="3655" y="1804"/>
                </a:lnTo>
                <a:close/>
              </a:path>
            </a:pathLst>
          </a:cu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0" name="Freeform 17"/>
          <p:cNvSpPr/>
          <p:nvPr/>
        </p:nvSpPr>
        <p:spPr bwMode="auto">
          <a:xfrm>
            <a:off x="6173788" y="1303338"/>
            <a:ext cx="2433637" cy="2435225"/>
          </a:xfrm>
          <a:custGeom>
            <a:avLst/>
            <a:gdLst>
              <a:gd name="T0" fmla="*/ 0 w 3228"/>
              <a:gd name="T1" fmla="*/ 2147483646 h 3227"/>
              <a:gd name="T2" fmla="*/ 2147483646 w 3228"/>
              <a:gd name="T3" fmla="*/ 0 h 3227"/>
              <a:gd name="T4" fmla="*/ 2147483646 w 3228"/>
              <a:gd name="T5" fmla="*/ 2147483646 h 3227"/>
              <a:gd name="T6" fmla="*/ 2147483646 w 3228"/>
              <a:gd name="T7" fmla="*/ 2147483646 h 3227"/>
              <a:gd name="T8" fmla="*/ 2147483646 w 3228"/>
              <a:gd name="T9" fmla="*/ 2147483646 h 3227"/>
              <a:gd name="T10" fmla="*/ 2147483646 w 3228"/>
              <a:gd name="T11" fmla="*/ 2147483646 h 3227"/>
              <a:gd name="T12" fmla="*/ 0 w 3228"/>
              <a:gd name="T13" fmla="*/ 2147483646 h 3227"/>
              <a:gd name="T14" fmla="*/ 0 w 3228"/>
              <a:gd name="T15" fmla="*/ 2147483646 h 3227"/>
              <a:gd name="T16" fmla="*/ 0 w 3228"/>
              <a:gd name="T17" fmla="*/ 2147483646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8" h="3227">
                <a:moveTo>
                  <a:pt x="0" y="1593"/>
                </a:moveTo>
                <a:cubicBezTo>
                  <a:pt x="11" y="711"/>
                  <a:pt x="730" y="0"/>
                  <a:pt x="1614" y="0"/>
                </a:cubicBezTo>
                <a:cubicBezTo>
                  <a:pt x="2505" y="0"/>
                  <a:pt x="3228" y="722"/>
                  <a:pt x="3228" y="1613"/>
                </a:cubicBezTo>
                <a:cubicBezTo>
                  <a:pt x="3228" y="2497"/>
                  <a:pt x="2516" y="3216"/>
                  <a:pt x="1634" y="3227"/>
                </a:cubicBezTo>
                <a:lnTo>
                  <a:pt x="1614" y="3227"/>
                </a:lnTo>
                <a:lnTo>
                  <a:pt x="0" y="3227"/>
                </a:lnTo>
                <a:lnTo>
                  <a:pt x="0" y="1613"/>
                </a:lnTo>
                <a:lnTo>
                  <a:pt x="0" y="1593"/>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1" name="Freeform 18"/>
          <p:cNvSpPr>
            <a:spLocks noEditPoints="1"/>
          </p:cNvSpPr>
          <p:nvPr/>
        </p:nvSpPr>
        <p:spPr bwMode="auto">
          <a:xfrm>
            <a:off x="6257925" y="3983038"/>
            <a:ext cx="550863" cy="550862"/>
          </a:xfrm>
          <a:custGeom>
            <a:avLst/>
            <a:gdLst>
              <a:gd name="T0" fmla="*/ 2147483646 w 730"/>
              <a:gd name="T1" fmla="*/ 2147483646 h 730"/>
              <a:gd name="T2" fmla="*/ 2147483646 w 730"/>
              <a:gd name="T3" fmla="*/ 2147483646 h 730"/>
              <a:gd name="T4" fmla="*/ 2147483646 w 730"/>
              <a:gd name="T5" fmla="*/ 2147483646 h 730"/>
              <a:gd name="T6" fmla="*/ 2147483646 w 730"/>
              <a:gd name="T7" fmla="*/ 2147483646 h 730"/>
              <a:gd name="T8" fmla="*/ 2147483646 w 730"/>
              <a:gd name="T9" fmla="*/ 2147483646 h 730"/>
              <a:gd name="T10" fmla="*/ 2147483646 w 730"/>
              <a:gd name="T11" fmla="*/ 2147483646 h 730"/>
              <a:gd name="T12" fmla="*/ 2147483646 w 730"/>
              <a:gd name="T13" fmla="*/ 2147483646 h 730"/>
              <a:gd name="T14" fmla="*/ 2147483646 w 730"/>
              <a:gd name="T15" fmla="*/ 2147483646 h 730"/>
              <a:gd name="T16" fmla="*/ 2147483646 w 730"/>
              <a:gd name="T17" fmla="*/ 2147483646 h 730"/>
              <a:gd name="T18" fmla="*/ 2147483646 w 730"/>
              <a:gd name="T19" fmla="*/ 2147483646 h 730"/>
              <a:gd name="T20" fmla="*/ 2147483646 w 730"/>
              <a:gd name="T21" fmla="*/ 2147483646 h 730"/>
              <a:gd name="T22" fmla="*/ 2147483646 w 730"/>
              <a:gd name="T23" fmla="*/ 2147483646 h 730"/>
              <a:gd name="T24" fmla="*/ 2147483646 w 730"/>
              <a:gd name="T25" fmla="*/ 2147483646 h 730"/>
              <a:gd name="T26" fmla="*/ 2147483646 w 730"/>
              <a:gd name="T27" fmla="*/ 2147483646 h 730"/>
              <a:gd name="T28" fmla="*/ 2147483646 w 730"/>
              <a:gd name="T29" fmla="*/ 2147483646 h 730"/>
              <a:gd name="T30" fmla="*/ 2147483646 w 730"/>
              <a:gd name="T31" fmla="*/ 2147483646 h 730"/>
              <a:gd name="T32" fmla="*/ 2147483646 w 730"/>
              <a:gd name="T33" fmla="*/ 2147483646 h 730"/>
              <a:gd name="T34" fmla="*/ 2147483646 w 730"/>
              <a:gd name="T35" fmla="*/ 2147483646 h 730"/>
              <a:gd name="T36" fmla="*/ 2147483646 w 730"/>
              <a:gd name="T37" fmla="*/ 2147483646 h 730"/>
              <a:gd name="T38" fmla="*/ 2147483646 w 730"/>
              <a:gd name="T39" fmla="*/ 2147483646 h 730"/>
              <a:gd name="T40" fmla="*/ 2147483646 w 730"/>
              <a:gd name="T41" fmla="*/ 2147483646 h 730"/>
              <a:gd name="T42" fmla="*/ 2147483646 w 730"/>
              <a:gd name="T43" fmla="*/ 2147483646 h 730"/>
              <a:gd name="T44" fmla="*/ 2147483646 w 730"/>
              <a:gd name="T45" fmla="*/ 2147483646 h 730"/>
              <a:gd name="T46" fmla="*/ 2147483646 w 730"/>
              <a:gd name="T47" fmla="*/ 2147483646 h 730"/>
              <a:gd name="T48" fmla="*/ 2147483646 w 730"/>
              <a:gd name="T49" fmla="*/ 2147483646 h 730"/>
              <a:gd name="T50" fmla="*/ 2147483646 w 730"/>
              <a:gd name="T51" fmla="*/ 2147483646 h 730"/>
              <a:gd name="T52" fmla="*/ 2147483646 w 730"/>
              <a:gd name="T53" fmla="*/ 2147483646 h 730"/>
              <a:gd name="T54" fmla="*/ 2147483646 w 730"/>
              <a:gd name="T55" fmla="*/ 2147483646 h 730"/>
              <a:gd name="T56" fmla="*/ 2147483646 w 730"/>
              <a:gd name="T57" fmla="*/ 2147483646 h 730"/>
              <a:gd name="T58" fmla="*/ 2147483646 w 730"/>
              <a:gd name="T59" fmla="*/ 2147483646 h 730"/>
              <a:gd name="T60" fmla="*/ 2147483646 w 730"/>
              <a:gd name="T61" fmla="*/ 2147483646 h 730"/>
              <a:gd name="T62" fmla="*/ 2147483646 w 730"/>
              <a:gd name="T63" fmla="*/ 2147483646 h 730"/>
              <a:gd name="T64" fmla="*/ 2147483646 w 730"/>
              <a:gd name="T65" fmla="*/ 2147483646 h 730"/>
              <a:gd name="T66" fmla="*/ 2147483646 w 730"/>
              <a:gd name="T67" fmla="*/ 2147483646 h 730"/>
              <a:gd name="T68" fmla="*/ 2147483646 w 730"/>
              <a:gd name="T69" fmla="*/ 2147483646 h 730"/>
              <a:gd name="T70" fmla="*/ 2147483646 w 730"/>
              <a:gd name="T71" fmla="*/ 2147483646 h 730"/>
              <a:gd name="T72" fmla="*/ 2147483646 w 730"/>
              <a:gd name="T73" fmla="*/ 2147483646 h 730"/>
              <a:gd name="T74" fmla="*/ 2147483646 w 730"/>
              <a:gd name="T75" fmla="*/ 2147483646 h 730"/>
              <a:gd name="T76" fmla="*/ 2147483646 w 730"/>
              <a:gd name="T77" fmla="*/ 2147483646 h 730"/>
              <a:gd name="T78" fmla="*/ 2147483646 w 730"/>
              <a:gd name="T79" fmla="*/ 2147483646 h 730"/>
              <a:gd name="T80" fmla="*/ 2147483646 w 730"/>
              <a:gd name="T81" fmla="*/ 2147483646 h 730"/>
              <a:gd name="T82" fmla="*/ 2147483646 w 730"/>
              <a:gd name="T83" fmla="*/ 2147483646 h 730"/>
              <a:gd name="T84" fmla="*/ 2147483646 w 730"/>
              <a:gd name="T85" fmla="*/ 2147483646 h 730"/>
              <a:gd name="T86" fmla="*/ 2147483646 w 730"/>
              <a:gd name="T87" fmla="*/ 2147483646 h 730"/>
              <a:gd name="T88" fmla="*/ 2147483646 w 730"/>
              <a:gd name="T89" fmla="*/ 2147483646 h 730"/>
              <a:gd name="T90" fmla="*/ 2147483646 w 730"/>
              <a:gd name="T91" fmla="*/ 2147483646 h 730"/>
              <a:gd name="T92" fmla="*/ 2147483646 w 730"/>
              <a:gd name="T93" fmla="*/ 2147483646 h 730"/>
              <a:gd name="T94" fmla="*/ 2147483646 w 730"/>
              <a:gd name="T95" fmla="*/ 2147483646 h 730"/>
              <a:gd name="T96" fmla="*/ 2147483646 w 730"/>
              <a:gd name="T97" fmla="*/ 2147483646 h 730"/>
              <a:gd name="T98" fmla="*/ 2147483646 w 730"/>
              <a:gd name="T99" fmla="*/ 2147483646 h 730"/>
              <a:gd name="T100" fmla="*/ 2147483646 w 730"/>
              <a:gd name="T101" fmla="*/ 0 h 730"/>
              <a:gd name="T102" fmla="*/ 0 w 730"/>
              <a:gd name="T103" fmla="*/ 2147483646 h 730"/>
              <a:gd name="T104" fmla="*/ 2147483646 w 730"/>
              <a:gd name="T105" fmla="*/ 2147483646 h 730"/>
              <a:gd name="T106" fmla="*/ 2147483646 w 730"/>
              <a:gd name="T107" fmla="*/ 2147483646 h 730"/>
              <a:gd name="T108" fmla="*/ 2147483646 w 730"/>
              <a:gd name="T109" fmla="*/ 0 h 730"/>
              <a:gd name="T110" fmla="*/ 2147483646 w 730"/>
              <a:gd name="T111" fmla="*/ 2147483646 h 730"/>
              <a:gd name="T112" fmla="*/ 2147483646 w 730"/>
              <a:gd name="T113" fmla="*/ 2147483646 h 730"/>
              <a:gd name="T114" fmla="*/ 2147483646 w 730"/>
              <a:gd name="T115" fmla="*/ 2147483646 h 730"/>
              <a:gd name="T116" fmla="*/ 2147483646 w 730"/>
              <a:gd name="T117" fmla="*/ 2147483646 h 730"/>
              <a:gd name="T118" fmla="*/ 2147483646 w 730"/>
              <a:gd name="T119" fmla="*/ 2147483646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30" h="730">
                <a:moveTo>
                  <a:pt x="95" y="366"/>
                </a:moveTo>
                <a:cubicBezTo>
                  <a:pt x="95" y="296"/>
                  <a:pt x="107" y="246"/>
                  <a:pt x="130" y="215"/>
                </a:cubicBezTo>
                <a:cubicBezTo>
                  <a:pt x="153" y="184"/>
                  <a:pt x="184" y="168"/>
                  <a:pt x="223" y="168"/>
                </a:cubicBezTo>
                <a:cubicBezTo>
                  <a:pt x="246" y="168"/>
                  <a:pt x="267" y="174"/>
                  <a:pt x="283" y="186"/>
                </a:cubicBezTo>
                <a:cubicBezTo>
                  <a:pt x="300" y="198"/>
                  <a:pt x="313" y="216"/>
                  <a:pt x="322" y="240"/>
                </a:cubicBezTo>
                <a:cubicBezTo>
                  <a:pt x="331" y="263"/>
                  <a:pt x="336" y="298"/>
                  <a:pt x="336" y="344"/>
                </a:cubicBezTo>
                <a:cubicBezTo>
                  <a:pt x="336" y="424"/>
                  <a:pt x="325" y="480"/>
                  <a:pt x="302" y="513"/>
                </a:cubicBezTo>
                <a:cubicBezTo>
                  <a:pt x="279" y="546"/>
                  <a:pt x="248" y="562"/>
                  <a:pt x="210" y="562"/>
                </a:cubicBezTo>
                <a:cubicBezTo>
                  <a:pt x="183" y="562"/>
                  <a:pt x="161" y="555"/>
                  <a:pt x="144" y="539"/>
                </a:cubicBezTo>
                <a:cubicBezTo>
                  <a:pt x="126" y="524"/>
                  <a:pt x="113" y="502"/>
                  <a:pt x="105" y="473"/>
                </a:cubicBezTo>
                <a:cubicBezTo>
                  <a:pt x="99" y="451"/>
                  <a:pt x="95" y="416"/>
                  <a:pt x="95" y="366"/>
                </a:cubicBezTo>
                <a:close/>
                <a:moveTo>
                  <a:pt x="142" y="358"/>
                </a:moveTo>
                <a:cubicBezTo>
                  <a:pt x="142" y="432"/>
                  <a:pt x="150" y="482"/>
                  <a:pt x="165" y="510"/>
                </a:cubicBezTo>
                <a:cubicBezTo>
                  <a:pt x="177" y="532"/>
                  <a:pt x="195" y="543"/>
                  <a:pt x="218" y="543"/>
                </a:cubicBezTo>
                <a:cubicBezTo>
                  <a:pt x="240" y="543"/>
                  <a:pt x="257" y="533"/>
                  <a:pt x="268" y="512"/>
                </a:cubicBezTo>
                <a:cubicBezTo>
                  <a:pt x="282" y="487"/>
                  <a:pt x="289" y="439"/>
                  <a:pt x="289" y="371"/>
                </a:cubicBezTo>
                <a:cubicBezTo>
                  <a:pt x="289" y="298"/>
                  <a:pt x="282" y="248"/>
                  <a:pt x="267" y="222"/>
                </a:cubicBezTo>
                <a:cubicBezTo>
                  <a:pt x="254" y="199"/>
                  <a:pt x="236" y="188"/>
                  <a:pt x="213" y="188"/>
                </a:cubicBezTo>
                <a:cubicBezTo>
                  <a:pt x="191" y="188"/>
                  <a:pt x="174" y="199"/>
                  <a:pt x="161" y="221"/>
                </a:cubicBezTo>
                <a:cubicBezTo>
                  <a:pt x="149" y="244"/>
                  <a:pt x="142" y="289"/>
                  <a:pt x="142" y="358"/>
                </a:cubicBezTo>
                <a:close/>
                <a:moveTo>
                  <a:pt x="439" y="557"/>
                </a:moveTo>
                <a:lnTo>
                  <a:pt x="439" y="541"/>
                </a:lnTo>
                <a:lnTo>
                  <a:pt x="468" y="539"/>
                </a:lnTo>
                <a:cubicBezTo>
                  <a:pt x="484" y="539"/>
                  <a:pt x="494" y="537"/>
                  <a:pt x="497" y="535"/>
                </a:cubicBezTo>
                <a:cubicBezTo>
                  <a:pt x="500" y="533"/>
                  <a:pt x="502" y="529"/>
                  <a:pt x="503" y="523"/>
                </a:cubicBezTo>
                <a:cubicBezTo>
                  <a:pt x="505" y="514"/>
                  <a:pt x="507" y="496"/>
                  <a:pt x="507" y="470"/>
                </a:cubicBezTo>
                <a:lnTo>
                  <a:pt x="507" y="456"/>
                </a:lnTo>
                <a:cubicBezTo>
                  <a:pt x="437" y="456"/>
                  <a:pt x="388" y="457"/>
                  <a:pt x="359" y="458"/>
                </a:cubicBezTo>
                <a:lnTo>
                  <a:pt x="354" y="442"/>
                </a:lnTo>
                <a:cubicBezTo>
                  <a:pt x="383" y="391"/>
                  <a:pt x="407" y="351"/>
                  <a:pt x="425" y="321"/>
                </a:cubicBezTo>
                <a:cubicBezTo>
                  <a:pt x="443" y="291"/>
                  <a:pt x="472" y="246"/>
                  <a:pt x="511" y="186"/>
                </a:cubicBezTo>
                <a:cubicBezTo>
                  <a:pt x="520" y="183"/>
                  <a:pt x="533" y="178"/>
                  <a:pt x="548" y="171"/>
                </a:cubicBezTo>
                <a:lnTo>
                  <a:pt x="556" y="174"/>
                </a:lnTo>
                <a:cubicBezTo>
                  <a:pt x="554" y="195"/>
                  <a:pt x="554" y="232"/>
                  <a:pt x="553" y="284"/>
                </a:cubicBezTo>
                <a:lnTo>
                  <a:pt x="553" y="422"/>
                </a:lnTo>
                <a:cubicBezTo>
                  <a:pt x="577" y="422"/>
                  <a:pt x="597" y="421"/>
                  <a:pt x="614" y="419"/>
                </a:cubicBezTo>
                <a:cubicBezTo>
                  <a:pt x="613" y="427"/>
                  <a:pt x="612" y="433"/>
                  <a:pt x="612" y="436"/>
                </a:cubicBezTo>
                <a:cubicBezTo>
                  <a:pt x="612" y="439"/>
                  <a:pt x="613" y="446"/>
                  <a:pt x="614" y="458"/>
                </a:cubicBezTo>
                <a:cubicBezTo>
                  <a:pt x="595" y="457"/>
                  <a:pt x="574" y="456"/>
                  <a:pt x="553" y="456"/>
                </a:cubicBezTo>
                <a:cubicBezTo>
                  <a:pt x="553" y="499"/>
                  <a:pt x="555" y="524"/>
                  <a:pt x="558" y="530"/>
                </a:cubicBezTo>
                <a:cubicBezTo>
                  <a:pt x="561" y="535"/>
                  <a:pt x="570" y="538"/>
                  <a:pt x="586" y="539"/>
                </a:cubicBezTo>
                <a:lnTo>
                  <a:pt x="614" y="541"/>
                </a:lnTo>
                <a:lnTo>
                  <a:pt x="614" y="557"/>
                </a:lnTo>
                <a:cubicBezTo>
                  <a:pt x="580" y="556"/>
                  <a:pt x="551" y="555"/>
                  <a:pt x="526" y="555"/>
                </a:cubicBezTo>
                <a:cubicBezTo>
                  <a:pt x="517" y="555"/>
                  <a:pt x="488" y="556"/>
                  <a:pt x="439" y="557"/>
                </a:cubicBezTo>
                <a:close/>
                <a:moveTo>
                  <a:pt x="507" y="229"/>
                </a:moveTo>
                <a:cubicBezTo>
                  <a:pt x="467" y="286"/>
                  <a:pt x="428" y="351"/>
                  <a:pt x="390" y="422"/>
                </a:cubicBezTo>
                <a:cubicBezTo>
                  <a:pt x="411" y="422"/>
                  <a:pt x="429" y="423"/>
                  <a:pt x="446" y="423"/>
                </a:cubicBezTo>
                <a:cubicBezTo>
                  <a:pt x="461" y="423"/>
                  <a:pt x="481" y="422"/>
                  <a:pt x="507" y="422"/>
                </a:cubicBezTo>
                <a:lnTo>
                  <a:pt x="507" y="229"/>
                </a:lnTo>
                <a:close/>
                <a:moveTo>
                  <a:pt x="365" y="0"/>
                </a:moveTo>
                <a:cubicBezTo>
                  <a:pt x="163" y="0"/>
                  <a:pt x="0" y="163"/>
                  <a:pt x="0" y="365"/>
                </a:cubicBezTo>
                <a:cubicBezTo>
                  <a:pt x="0" y="566"/>
                  <a:pt x="163" y="730"/>
                  <a:pt x="365" y="730"/>
                </a:cubicBezTo>
                <a:cubicBezTo>
                  <a:pt x="566" y="730"/>
                  <a:pt x="730" y="566"/>
                  <a:pt x="730" y="365"/>
                </a:cubicBezTo>
                <a:cubicBezTo>
                  <a:pt x="730" y="163"/>
                  <a:pt x="566" y="0"/>
                  <a:pt x="365" y="0"/>
                </a:cubicBezTo>
                <a:close/>
                <a:moveTo>
                  <a:pt x="365" y="14"/>
                </a:moveTo>
                <a:cubicBezTo>
                  <a:pt x="171" y="14"/>
                  <a:pt x="14" y="171"/>
                  <a:pt x="14" y="365"/>
                </a:cubicBezTo>
                <a:cubicBezTo>
                  <a:pt x="14" y="558"/>
                  <a:pt x="171" y="715"/>
                  <a:pt x="365" y="715"/>
                </a:cubicBezTo>
                <a:cubicBezTo>
                  <a:pt x="558" y="715"/>
                  <a:pt x="715" y="558"/>
                  <a:pt x="715" y="365"/>
                </a:cubicBezTo>
                <a:cubicBezTo>
                  <a:pt x="715" y="171"/>
                  <a:pt x="558" y="14"/>
                  <a:pt x="365"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2" name="Freeform 19"/>
          <p:cNvSpPr>
            <a:spLocks noEditPoints="1"/>
          </p:cNvSpPr>
          <p:nvPr/>
        </p:nvSpPr>
        <p:spPr bwMode="auto">
          <a:xfrm>
            <a:off x="5395913" y="3983038"/>
            <a:ext cx="550862" cy="550862"/>
          </a:xfrm>
          <a:custGeom>
            <a:avLst/>
            <a:gdLst>
              <a:gd name="T0" fmla="*/ 2147483646 w 730"/>
              <a:gd name="T1" fmla="*/ 2147483646 h 730"/>
              <a:gd name="T2" fmla="*/ 2147483646 w 730"/>
              <a:gd name="T3" fmla="*/ 2147483646 h 730"/>
              <a:gd name="T4" fmla="*/ 2147483646 w 730"/>
              <a:gd name="T5" fmla="*/ 2147483646 h 730"/>
              <a:gd name="T6" fmla="*/ 2147483646 w 730"/>
              <a:gd name="T7" fmla="*/ 2147483646 h 730"/>
              <a:gd name="T8" fmla="*/ 2147483646 w 730"/>
              <a:gd name="T9" fmla="*/ 2147483646 h 730"/>
              <a:gd name="T10" fmla="*/ 2147483646 w 730"/>
              <a:gd name="T11" fmla="*/ 2147483646 h 730"/>
              <a:gd name="T12" fmla="*/ 2147483646 w 730"/>
              <a:gd name="T13" fmla="*/ 2147483646 h 730"/>
              <a:gd name="T14" fmla="*/ 2147483646 w 730"/>
              <a:gd name="T15" fmla="*/ 2147483646 h 730"/>
              <a:gd name="T16" fmla="*/ 2147483646 w 730"/>
              <a:gd name="T17" fmla="*/ 2147483646 h 730"/>
              <a:gd name="T18" fmla="*/ 2147483646 w 730"/>
              <a:gd name="T19" fmla="*/ 2147483646 h 730"/>
              <a:gd name="T20" fmla="*/ 2147483646 w 730"/>
              <a:gd name="T21" fmla="*/ 2147483646 h 730"/>
              <a:gd name="T22" fmla="*/ 2147483646 w 730"/>
              <a:gd name="T23" fmla="*/ 2147483646 h 730"/>
              <a:gd name="T24" fmla="*/ 2147483646 w 730"/>
              <a:gd name="T25" fmla="*/ 2147483646 h 730"/>
              <a:gd name="T26" fmla="*/ 2147483646 w 730"/>
              <a:gd name="T27" fmla="*/ 2147483646 h 730"/>
              <a:gd name="T28" fmla="*/ 2147483646 w 730"/>
              <a:gd name="T29" fmla="*/ 2147483646 h 730"/>
              <a:gd name="T30" fmla="*/ 2147483646 w 730"/>
              <a:gd name="T31" fmla="*/ 2147483646 h 730"/>
              <a:gd name="T32" fmla="*/ 2147483646 w 730"/>
              <a:gd name="T33" fmla="*/ 2147483646 h 730"/>
              <a:gd name="T34" fmla="*/ 2147483646 w 730"/>
              <a:gd name="T35" fmla="*/ 2147483646 h 730"/>
              <a:gd name="T36" fmla="*/ 2147483646 w 730"/>
              <a:gd name="T37" fmla="*/ 2147483646 h 730"/>
              <a:gd name="T38" fmla="*/ 2147483646 w 730"/>
              <a:gd name="T39" fmla="*/ 2147483646 h 730"/>
              <a:gd name="T40" fmla="*/ 2147483646 w 730"/>
              <a:gd name="T41" fmla="*/ 2147483646 h 730"/>
              <a:gd name="T42" fmla="*/ 2147483646 w 730"/>
              <a:gd name="T43" fmla="*/ 2147483646 h 730"/>
              <a:gd name="T44" fmla="*/ 2147483646 w 730"/>
              <a:gd name="T45" fmla="*/ 2147483646 h 730"/>
              <a:gd name="T46" fmla="*/ 2147483646 w 730"/>
              <a:gd name="T47" fmla="*/ 2147483646 h 730"/>
              <a:gd name="T48" fmla="*/ 2147483646 w 730"/>
              <a:gd name="T49" fmla="*/ 2147483646 h 730"/>
              <a:gd name="T50" fmla="*/ 2147483646 w 730"/>
              <a:gd name="T51" fmla="*/ 2147483646 h 730"/>
              <a:gd name="T52" fmla="*/ 2147483646 w 730"/>
              <a:gd name="T53" fmla="*/ 2147483646 h 730"/>
              <a:gd name="T54" fmla="*/ 2147483646 w 730"/>
              <a:gd name="T55" fmla="*/ 2147483646 h 730"/>
              <a:gd name="T56" fmla="*/ 2147483646 w 730"/>
              <a:gd name="T57" fmla="*/ 0 h 730"/>
              <a:gd name="T58" fmla="*/ 2147483646 w 730"/>
              <a:gd name="T59" fmla="*/ 2147483646 h 730"/>
              <a:gd name="T60" fmla="*/ 2147483646 w 730"/>
              <a:gd name="T61" fmla="*/ 0 h 730"/>
              <a:gd name="T62" fmla="*/ 2147483646 w 730"/>
              <a:gd name="T63" fmla="*/ 2147483646 h 730"/>
              <a:gd name="T64" fmla="*/ 2147483646 w 730"/>
              <a:gd name="T65" fmla="*/ 2147483646 h 7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0" h="730">
                <a:moveTo>
                  <a:pt x="96" y="366"/>
                </a:moveTo>
                <a:cubicBezTo>
                  <a:pt x="96" y="296"/>
                  <a:pt x="108" y="246"/>
                  <a:pt x="131" y="215"/>
                </a:cubicBezTo>
                <a:cubicBezTo>
                  <a:pt x="154" y="184"/>
                  <a:pt x="185" y="168"/>
                  <a:pt x="223" y="168"/>
                </a:cubicBezTo>
                <a:cubicBezTo>
                  <a:pt x="247" y="168"/>
                  <a:pt x="267" y="174"/>
                  <a:pt x="284" y="186"/>
                </a:cubicBezTo>
                <a:cubicBezTo>
                  <a:pt x="301" y="198"/>
                  <a:pt x="313" y="216"/>
                  <a:pt x="323" y="240"/>
                </a:cubicBezTo>
                <a:cubicBezTo>
                  <a:pt x="332" y="263"/>
                  <a:pt x="337" y="298"/>
                  <a:pt x="337" y="344"/>
                </a:cubicBezTo>
                <a:cubicBezTo>
                  <a:pt x="337" y="424"/>
                  <a:pt x="325" y="480"/>
                  <a:pt x="302" y="513"/>
                </a:cubicBezTo>
                <a:cubicBezTo>
                  <a:pt x="279" y="546"/>
                  <a:pt x="249" y="562"/>
                  <a:pt x="210" y="562"/>
                </a:cubicBezTo>
                <a:cubicBezTo>
                  <a:pt x="184" y="562"/>
                  <a:pt x="162" y="555"/>
                  <a:pt x="144" y="539"/>
                </a:cubicBezTo>
                <a:cubicBezTo>
                  <a:pt x="127" y="524"/>
                  <a:pt x="114" y="502"/>
                  <a:pt x="106" y="473"/>
                </a:cubicBezTo>
                <a:cubicBezTo>
                  <a:pt x="99" y="451"/>
                  <a:pt x="96" y="416"/>
                  <a:pt x="96" y="366"/>
                </a:cubicBezTo>
                <a:close/>
                <a:moveTo>
                  <a:pt x="143" y="358"/>
                </a:moveTo>
                <a:cubicBezTo>
                  <a:pt x="143" y="432"/>
                  <a:pt x="151" y="482"/>
                  <a:pt x="166" y="510"/>
                </a:cubicBezTo>
                <a:cubicBezTo>
                  <a:pt x="178" y="532"/>
                  <a:pt x="196" y="543"/>
                  <a:pt x="219" y="543"/>
                </a:cubicBezTo>
                <a:cubicBezTo>
                  <a:pt x="241" y="543"/>
                  <a:pt x="257" y="533"/>
                  <a:pt x="268" y="512"/>
                </a:cubicBezTo>
                <a:cubicBezTo>
                  <a:pt x="283" y="487"/>
                  <a:pt x="290" y="439"/>
                  <a:pt x="290" y="371"/>
                </a:cubicBezTo>
                <a:cubicBezTo>
                  <a:pt x="290" y="298"/>
                  <a:pt x="282" y="248"/>
                  <a:pt x="267" y="222"/>
                </a:cubicBezTo>
                <a:cubicBezTo>
                  <a:pt x="254" y="199"/>
                  <a:pt x="236" y="188"/>
                  <a:pt x="213" y="188"/>
                </a:cubicBezTo>
                <a:cubicBezTo>
                  <a:pt x="191" y="188"/>
                  <a:pt x="174" y="199"/>
                  <a:pt x="162" y="221"/>
                </a:cubicBezTo>
                <a:cubicBezTo>
                  <a:pt x="149" y="244"/>
                  <a:pt x="143" y="289"/>
                  <a:pt x="143" y="358"/>
                </a:cubicBezTo>
                <a:close/>
                <a:moveTo>
                  <a:pt x="371" y="274"/>
                </a:moveTo>
                <a:lnTo>
                  <a:pt x="386" y="208"/>
                </a:lnTo>
                <a:cubicBezTo>
                  <a:pt x="397" y="195"/>
                  <a:pt x="411" y="185"/>
                  <a:pt x="427" y="178"/>
                </a:cubicBezTo>
                <a:cubicBezTo>
                  <a:pt x="442" y="172"/>
                  <a:pt x="460" y="168"/>
                  <a:pt x="480" y="168"/>
                </a:cubicBezTo>
                <a:cubicBezTo>
                  <a:pt x="510" y="168"/>
                  <a:pt x="534" y="176"/>
                  <a:pt x="551" y="192"/>
                </a:cubicBezTo>
                <a:cubicBezTo>
                  <a:pt x="569" y="207"/>
                  <a:pt x="578" y="227"/>
                  <a:pt x="578" y="250"/>
                </a:cubicBezTo>
                <a:cubicBezTo>
                  <a:pt x="578" y="265"/>
                  <a:pt x="574" y="279"/>
                  <a:pt x="566" y="293"/>
                </a:cubicBezTo>
                <a:cubicBezTo>
                  <a:pt x="559" y="306"/>
                  <a:pt x="544" y="323"/>
                  <a:pt x="520" y="342"/>
                </a:cubicBezTo>
                <a:cubicBezTo>
                  <a:pt x="532" y="342"/>
                  <a:pt x="544" y="344"/>
                  <a:pt x="556" y="348"/>
                </a:cubicBezTo>
                <a:cubicBezTo>
                  <a:pt x="573" y="355"/>
                  <a:pt x="586" y="364"/>
                  <a:pt x="594" y="377"/>
                </a:cubicBezTo>
                <a:cubicBezTo>
                  <a:pt x="603" y="390"/>
                  <a:pt x="607" y="405"/>
                  <a:pt x="607" y="423"/>
                </a:cubicBezTo>
                <a:cubicBezTo>
                  <a:pt x="607" y="459"/>
                  <a:pt x="592" y="491"/>
                  <a:pt x="561" y="519"/>
                </a:cubicBezTo>
                <a:cubicBezTo>
                  <a:pt x="530" y="548"/>
                  <a:pt x="493" y="562"/>
                  <a:pt x="449" y="562"/>
                </a:cubicBezTo>
                <a:cubicBezTo>
                  <a:pt x="438" y="562"/>
                  <a:pt x="427" y="561"/>
                  <a:pt x="416" y="559"/>
                </a:cubicBezTo>
                <a:cubicBezTo>
                  <a:pt x="405" y="557"/>
                  <a:pt x="394" y="553"/>
                  <a:pt x="383" y="548"/>
                </a:cubicBezTo>
                <a:cubicBezTo>
                  <a:pt x="380" y="527"/>
                  <a:pt x="373" y="500"/>
                  <a:pt x="362" y="468"/>
                </a:cubicBezTo>
                <a:lnTo>
                  <a:pt x="376" y="462"/>
                </a:lnTo>
                <a:cubicBezTo>
                  <a:pt x="388" y="488"/>
                  <a:pt x="397" y="505"/>
                  <a:pt x="404" y="513"/>
                </a:cubicBezTo>
                <a:cubicBezTo>
                  <a:pt x="411" y="521"/>
                  <a:pt x="420" y="527"/>
                  <a:pt x="431" y="532"/>
                </a:cubicBezTo>
                <a:cubicBezTo>
                  <a:pt x="442" y="537"/>
                  <a:pt x="455" y="539"/>
                  <a:pt x="471" y="539"/>
                </a:cubicBezTo>
                <a:cubicBezTo>
                  <a:pt x="498" y="539"/>
                  <a:pt x="519" y="531"/>
                  <a:pt x="534" y="514"/>
                </a:cubicBezTo>
                <a:cubicBezTo>
                  <a:pt x="549" y="498"/>
                  <a:pt x="557" y="474"/>
                  <a:pt x="557" y="444"/>
                </a:cubicBezTo>
                <a:cubicBezTo>
                  <a:pt x="557" y="419"/>
                  <a:pt x="550" y="399"/>
                  <a:pt x="538" y="386"/>
                </a:cubicBezTo>
                <a:cubicBezTo>
                  <a:pt x="525" y="372"/>
                  <a:pt x="508" y="365"/>
                  <a:pt x="487" y="365"/>
                </a:cubicBezTo>
                <a:cubicBezTo>
                  <a:pt x="471" y="365"/>
                  <a:pt x="454" y="369"/>
                  <a:pt x="436" y="378"/>
                </a:cubicBezTo>
                <a:lnTo>
                  <a:pt x="432" y="376"/>
                </a:lnTo>
                <a:lnTo>
                  <a:pt x="437" y="345"/>
                </a:lnTo>
                <a:cubicBezTo>
                  <a:pt x="447" y="346"/>
                  <a:pt x="454" y="347"/>
                  <a:pt x="458" y="347"/>
                </a:cubicBezTo>
                <a:cubicBezTo>
                  <a:pt x="480" y="347"/>
                  <a:pt x="498" y="340"/>
                  <a:pt x="512" y="326"/>
                </a:cubicBezTo>
                <a:cubicBezTo>
                  <a:pt x="526" y="312"/>
                  <a:pt x="533" y="295"/>
                  <a:pt x="533" y="273"/>
                </a:cubicBezTo>
                <a:cubicBezTo>
                  <a:pt x="533" y="252"/>
                  <a:pt x="527" y="236"/>
                  <a:pt x="515" y="224"/>
                </a:cubicBezTo>
                <a:cubicBezTo>
                  <a:pt x="503" y="212"/>
                  <a:pt x="487" y="206"/>
                  <a:pt x="467" y="206"/>
                </a:cubicBezTo>
                <a:cubicBezTo>
                  <a:pt x="454" y="206"/>
                  <a:pt x="442" y="209"/>
                  <a:pt x="430" y="214"/>
                </a:cubicBezTo>
                <a:cubicBezTo>
                  <a:pt x="418" y="220"/>
                  <a:pt x="409" y="227"/>
                  <a:pt x="403" y="234"/>
                </a:cubicBezTo>
                <a:cubicBezTo>
                  <a:pt x="401" y="237"/>
                  <a:pt x="398" y="244"/>
                  <a:pt x="394" y="255"/>
                </a:cubicBezTo>
                <a:lnTo>
                  <a:pt x="388" y="274"/>
                </a:lnTo>
                <a:lnTo>
                  <a:pt x="371" y="274"/>
                </a:lnTo>
                <a:close/>
                <a:moveTo>
                  <a:pt x="365" y="0"/>
                </a:moveTo>
                <a:cubicBezTo>
                  <a:pt x="164" y="0"/>
                  <a:pt x="0" y="163"/>
                  <a:pt x="0" y="365"/>
                </a:cubicBezTo>
                <a:cubicBezTo>
                  <a:pt x="0" y="566"/>
                  <a:pt x="164" y="730"/>
                  <a:pt x="365" y="730"/>
                </a:cubicBezTo>
                <a:cubicBezTo>
                  <a:pt x="567" y="730"/>
                  <a:pt x="730" y="566"/>
                  <a:pt x="730" y="365"/>
                </a:cubicBezTo>
                <a:cubicBezTo>
                  <a:pt x="730" y="163"/>
                  <a:pt x="567" y="0"/>
                  <a:pt x="365" y="0"/>
                </a:cubicBezTo>
                <a:close/>
                <a:moveTo>
                  <a:pt x="365" y="14"/>
                </a:moveTo>
                <a:cubicBezTo>
                  <a:pt x="172" y="14"/>
                  <a:pt x="15" y="171"/>
                  <a:pt x="15" y="365"/>
                </a:cubicBezTo>
                <a:cubicBezTo>
                  <a:pt x="15" y="558"/>
                  <a:pt x="172" y="715"/>
                  <a:pt x="365" y="715"/>
                </a:cubicBezTo>
                <a:cubicBezTo>
                  <a:pt x="559" y="715"/>
                  <a:pt x="716" y="558"/>
                  <a:pt x="716" y="365"/>
                </a:cubicBezTo>
                <a:cubicBezTo>
                  <a:pt x="716" y="171"/>
                  <a:pt x="559" y="14"/>
                  <a:pt x="365"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3" name="Freeform 20"/>
          <p:cNvSpPr>
            <a:spLocks noEditPoints="1"/>
          </p:cNvSpPr>
          <p:nvPr/>
        </p:nvSpPr>
        <p:spPr bwMode="auto">
          <a:xfrm>
            <a:off x="6257925" y="3106738"/>
            <a:ext cx="550863" cy="549275"/>
          </a:xfrm>
          <a:custGeom>
            <a:avLst/>
            <a:gdLst>
              <a:gd name="T0" fmla="*/ 2147483646 w 730"/>
              <a:gd name="T1" fmla="*/ 2147483646 h 730"/>
              <a:gd name="T2" fmla="*/ 2147483646 w 730"/>
              <a:gd name="T3" fmla="*/ 2147483646 h 730"/>
              <a:gd name="T4" fmla="*/ 2147483646 w 730"/>
              <a:gd name="T5" fmla="*/ 2147483646 h 730"/>
              <a:gd name="T6" fmla="*/ 2147483646 w 730"/>
              <a:gd name="T7" fmla="*/ 2147483646 h 730"/>
              <a:gd name="T8" fmla="*/ 2147483646 w 730"/>
              <a:gd name="T9" fmla="*/ 2147483646 h 730"/>
              <a:gd name="T10" fmla="*/ 2147483646 w 730"/>
              <a:gd name="T11" fmla="*/ 2147483646 h 730"/>
              <a:gd name="T12" fmla="*/ 2147483646 w 730"/>
              <a:gd name="T13" fmla="*/ 2147483646 h 730"/>
              <a:gd name="T14" fmla="*/ 2147483646 w 730"/>
              <a:gd name="T15" fmla="*/ 2147483646 h 730"/>
              <a:gd name="T16" fmla="*/ 2147483646 w 730"/>
              <a:gd name="T17" fmla="*/ 2147483646 h 730"/>
              <a:gd name="T18" fmla="*/ 2147483646 w 730"/>
              <a:gd name="T19" fmla="*/ 2147483646 h 730"/>
              <a:gd name="T20" fmla="*/ 2147483646 w 730"/>
              <a:gd name="T21" fmla="*/ 2147483646 h 730"/>
              <a:gd name="T22" fmla="*/ 2147483646 w 730"/>
              <a:gd name="T23" fmla="*/ 2147483646 h 730"/>
              <a:gd name="T24" fmla="*/ 2147483646 w 730"/>
              <a:gd name="T25" fmla="*/ 2147483646 h 730"/>
              <a:gd name="T26" fmla="*/ 2147483646 w 730"/>
              <a:gd name="T27" fmla="*/ 2147483646 h 730"/>
              <a:gd name="T28" fmla="*/ 2147483646 w 730"/>
              <a:gd name="T29" fmla="*/ 2147483646 h 730"/>
              <a:gd name="T30" fmla="*/ 2147483646 w 730"/>
              <a:gd name="T31" fmla="*/ 2147483646 h 730"/>
              <a:gd name="T32" fmla="*/ 2147483646 w 730"/>
              <a:gd name="T33" fmla="*/ 2147483646 h 730"/>
              <a:gd name="T34" fmla="*/ 2147483646 w 730"/>
              <a:gd name="T35" fmla="*/ 2147483646 h 730"/>
              <a:gd name="T36" fmla="*/ 2147483646 w 730"/>
              <a:gd name="T37" fmla="*/ 2147483646 h 730"/>
              <a:gd name="T38" fmla="*/ 2147483646 w 730"/>
              <a:gd name="T39" fmla="*/ 2147483646 h 730"/>
              <a:gd name="T40" fmla="*/ 2147483646 w 730"/>
              <a:gd name="T41" fmla="*/ 2147483646 h 730"/>
              <a:gd name="T42" fmla="*/ 2147483646 w 730"/>
              <a:gd name="T43" fmla="*/ 2147483646 h 730"/>
              <a:gd name="T44" fmla="*/ 2147483646 w 730"/>
              <a:gd name="T45" fmla="*/ 2147483646 h 730"/>
              <a:gd name="T46" fmla="*/ 2147483646 w 730"/>
              <a:gd name="T47" fmla="*/ 2147483646 h 730"/>
              <a:gd name="T48" fmla="*/ 2147483646 w 730"/>
              <a:gd name="T49" fmla="*/ 2147483646 h 730"/>
              <a:gd name="T50" fmla="*/ 2147483646 w 730"/>
              <a:gd name="T51" fmla="*/ 2147483646 h 730"/>
              <a:gd name="T52" fmla="*/ 2147483646 w 730"/>
              <a:gd name="T53" fmla="*/ 2147483646 h 730"/>
              <a:gd name="T54" fmla="*/ 2147483646 w 730"/>
              <a:gd name="T55" fmla="*/ 2147483646 h 730"/>
              <a:gd name="T56" fmla="*/ 2147483646 w 730"/>
              <a:gd name="T57" fmla="*/ 2147483646 h 730"/>
              <a:gd name="T58" fmla="*/ 2147483646 w 730"/>
              <a:gd name="T59" fmla="*/ 2147483646 h 730"/>
              <a:gd name="T60" fmla="*/ 2147483646 w 730"/>
              <a:gd name="T61" fmla="*/ 2147483646 h 730"/>
              <a:gd name="T62" fmla="*/ 2147483646 w 730"/>
              <a:gd name="T63" fmla="*/ 2147483646 h 730"/>
              <a:gd name="T64" fmla="*/ 2147483646 w 730"/>
              <a:gd name="T65" fmla="*/ 2147483646 h 730"/>
              <a:gd name="T66" fmla="*/ 2147483646 w 730"/>
              <a:gd name="T67" fmla="*/ 2147483646 h 730"/>
              <a:gd name="T68" fmla="*/ 2147483646 w 730"/>
              <a:gd name="T69" fmla="*/ 2147483646 h 730"/>
              <a:gd name="T70" fmla="*/ 2147483646 w 730"/>
              <a:gd name="T71" fmla="*/ 2147483646 h 730"/>
              <a:gd name="T72" fmla="*/ 2147483646 w 730"/>
              <a:gd name="T73" fmla="*/ 2147483646 h 730"/>
              <a:gd name="T74" fmla="*/ 2147483646 w 730"/>
              <a:gd name="T75" fmla="*/ 2147483646 h 730"/>
              <a:gd name="T76" fmla="*/ 2147483646 w 730"/>
              <a:gd name="T77" fmla="*/ 2147483646 h 730"/>
              <a:gd name="T78" fmla="*/ 2147483646 w 730"/>
              <a:gd name="T79" fmla="*/ 2147483646 h 730"/>
              <a:gd name="T80" fmla="*/ 2147483646 w 730"/>
              <a:gd name="T81" fmla="*/ 2147483646 h 730"/>
              <a:gd name="T82" fmla="*/ 2147483646 w 730"/>
              <a:gd name="T83" fmla="*/ 2147483646 h 730"/>
              <a:gd name="T84" fmla="*/ 2147483646 w 730"/>
              <a:gd name="T85" fmla="*/ 2147483646 h 730"/>
              <a:gd name="T86" fmla="*/ 2147483646 w 730"/>
              <a:gd name="T87" fmla="*/ 2147483646 h 730"/>
              <a:gd name="T88" fmla="*/ 2147483646 w 730"/>
              <a:gd name="T89" fmla="*/ 2147483646 h 730"/>
              <a:gd name="T90" fmla="*/ 2147483646 w 730"/>
              <a:gd name="T91" fmla="*/ 2147483646 h 730"/>
              <a:gd name="T92" fmla="*/ 2147483646 w 730"/>
              <a:gd name="T93" fmla="*/ 2147483646 h 730"/>
              <a:gd name="T94" fmla="*/ 2147483646 w 730"/>
              <a:gd name="T95" fmla="*/ 0 h 730"/>
              <a:gd name="T96" fmla="*/ 0 w 730"/>
              <a:gd name="T97" fmla="*/ 2147483646 h 730"/>
              <a:gd name="T98" fmla="*/ 2147483646 w 730"/>
              <a:gd name="T99" fmla="*/ 2147483646 h 730"/>
              <a:gd name="T100" fmla="*/ 2147483646 w 730"/>
              <a:gd name="T101" fmla="*/ 2147483646 h 730"/>
              <a:gd name="T102" fmla="*/ 2147483646 w 730"/>
              <a:gd name="T103" fmla="*/ 0 h 730"/>
              <a:gd name="T104" fmla="*/ 2147483646 w 730"/>
              <a:gd name="T105" fmla="*/ 2147483646 h 730"/>
              <a:gd name="T106" fmla="*/ 2147483646 w 730"/>
              <a:gd name="T107" fmla="*/ 2147483646 h 730"/>
              <a:gd name="T108" fmla="*/ 2147483646 w 730"/>
              <a:gd name="T109" fmla="*/ 2147483646 h 730"/>
              <a:gd name="T110" fmla="*/ 2147483646 w 730"/>
              <a:gd name="T111" fmla="*/ 2147483646 h 730"/>
              <a:gd name="T112" fmla="*/ 2147483646 w 730"/>
              <a:gd name="T113" fmla="*/ 2147483646 h 7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730">
                <a:moveTo>
                  <a:pt x="95" y="366"/>
                </a:moveTo>
                <a:cubicBezTo>
                  <a:pt x="95" y="297"/>
                  <a:pt x="107" y="247"/>
                  <a:pt x="130" y="216"/>
                </a:cubicBezTo>
                <a:cubicBezTo>
                  <a:pt x="153" y="185"/>
                  <a:pt x="184" y="169"/>
                  <a:pt x="223" y="169"/>
                </a:cubicBezTo>
                <a:cubicBezTo>
                  <a:pt x="246" y="169"/>
                  <a:pt x="267" y="175"/>
                  <a:pt x="283" y="187"/>
                </a:cubicBezTo>
                <a:cubicBezTo>
                  <a:pt x="300" y="198"/>
                  <a:pt x="313" y="216"/>
                  <a:pt x="322" y="240"/>
                </a:cubicBezTo>
                <a:cubicBezTo>
                  <a:pt x="331" y="264"/>
                  <a:pt x="336" y="299"/>
                  <a:pt x="336" y="345"/>
                </a:cubicBezTo>
                <a:cubicBezTo>
                  <a:pt x="336" y="425"/>
                  <a:pt x="325" y="481"/>
                  <a:pt x="302" y="514"/>
                </a:cubicBezTo>
                <a:cubicBezTo>
                  <a:pt x="279" y="547"/>
                  <a:pt x="248" y="563"/>
                  <a:pt x="210" y="563"/>
                </a:cubicBezTo>
                <a:cubicBezTo>
                  <a:pt x="183" y="563"/>
                  <a:pt x="161" y="555"/>
                  <a:pt x="144" y="540"/>
                </a:cubicBezTo>
                <a:cubicBezTo>
                  <a:pt x="126" y="524"/>
                  <a:pt x="113" y="502"/>
                  <a:pt x="105" y="474"/>
                </a:cubicBezTo>
                <a:cubicBezTo>
                  <a:pt x="99" y="452"/>
                  <a:pt x="95" y="416"/>
                  <a:pt x="95" y="366"/>
                </a:cubicBezTo>
                <a:close/>
                <a:moveTo>
                  <a:pt x="142" y="359"/>
                </a:moveTo>
                <a:cubicBezTo>
                  <a:pt x="142" y="433"/>
                  <a:pt x="150" y="483"/>
                  <a:pt x="165" y="510"/>
                </a:cubicBezTo>
                <a:cubicBezTo>
                  <a:pt x="177" y="533"/>
                  <a:pt x="195" y="544"/>
                  <a:pt x="218" y="544"/>
                </a:cubicBezTo>
                <a:cubicBezTo>
                  <a:pt x="240" y="544"/>
                  <a:pt x="257" y="533"/>
                  <a:pt x="268" y="513"/>
                </a:cubicBezTo>
                <a:cubicBezTo>
                  <a:pt x="282" y="487"/>
                  <a:pt x="289" y="440"/>
                  <a:pt x="289" y="372"/>
                </a:cubicBezTo>
                <a:cubicBezTo>
                  <a:pt x="289" y="299"/>
                  <a:pt x="282" y="249"/>
                  <a:pt x="267" y="222"/>
                </a:cubicBezTo>
                <a:cubicBezTo>
                  <a:pt x="254" y="200"/>
                  <a:pt x="236" y="188"/>
                  <a:pt x="213" y="188"/>
                </a:cubicBezTo>
                <a:cubicBezTo>
                  <a:pt x="191" y="188"/>
                  <a:pt x="174" y="200"/>
                  <a:pt x="161" y="222"/>
                </a:cubicBezTo>
                <a:cubicBezTo>
                  <a:pt x="149" y="244"/>
                  <a:pt x="142" y="290"/>
                  <a:pt x="142" y="359"/>
                </a:cubicBezTo>
                <a:close/>
                <a:moveTo>
                  <a:pt x="365" y="558"/>
                </a:moveTo>
                <a:lnTo>
                  <a:pt x="365" y="543"/>
                </a:lnTo>
                <a:lnTo>
                  <a:pt x="458" y="446"/>
                </a:lnTo>
                <a:cubicBezTo>
                  <a:pt x="493" y="409"/>
                  <a:pt x="517" y="379"/>
                  <a:pt x="529" y="356"/>
                </a:cubicBezTo>
                <a:cubicBezTo>
                  <a:pt x="541" y="333"/>
                  <a:pt x="547" y="312"/>
                  <a:pt x="547" y="293"/>
                </a:cubicBezTo>
                <a:cubicBezTo>
                  <a:pt x="547" y="268"/>
                  <a:pt x="540" y="249"/>
                  <a:pt x="526" y="234"/>
                </a:cubicBezTo>
                <a:cubicBezTo>
                  <a:pt x="512" y="220"/>
                  <a:pt x="493" y="213"/>
                  <a:pt x="470" y="213"/>
                </a:cubicBezTo>
                <a:cubicBezTo>
                  <a:pt x="455" y="213"/>
                  <a:pt x="442" y="215"/>
                  <a:pt x="429" y="221"/>
                </a:cubicBezTo>
                <a:cubicBezTo>
                  <a:pt x="421" y="225"/>
                  <a:pt x="414" y="230"/>
                  <a:pt x="411" y="236"/>
                </a:cubicBezTo>
                <a:cubicBezTo>
                  <a:pt x="407" y="241"/>
                  <a:pt x="401" y="258"/>
                  <a:pt x="394" y="286"/>
                </a:cubicBezTo>
                <a:lnTo>
                  <a:pt x="378" y="286"/>
                </a:lnTo>
                <a:cubicBezTo>
                  <a:pt x="383" y="251"/>
                  <a:pt x="386" y="225"/>
                  <a:pt x="387" y="210"/>
                </a:cubicBezTo>
                <a:cubicBezTo>
                  <a:pt x="400" y="195"/>
                  <a:pt x="415" y="185"/>
                  <a:pt x="430" y="179"/>
                </a:cubicBezTo>
                <a:cubicBezTo>
                  <a:pt x="446" y="172"/>
                  <a:pt x="464" y="169"/>
                  <a:pt x="483" y="169"/>
                </a:cubicBezTo>
                <a:cubicBezTo>
                  <a:pt x="518" y="169"/>
                  <a:pt x="546" y="179"/>
                  <a:pt x="566" y="199"/>
                </a:cubicBezTo>
                <a:cubicBezTo>
                  <a:pt x="587" y="218"/>
                  <a:pt x="597" y="244"/>
                  <a:pt x="597" y="276"/>
                </a:cubicBezTo>
                <a:cubicBezTo>
                  <a:pt x="597" y="304"/>
                  <a:pt x="588" y="331"/>
                  <a:pt x="569" y="357"/>
                </a:cubicBezTo>
                <a:cubicBezTo>
                  <a:pt x="551" y="384"/>
                  <a:pt x="520" y="417"/>
                  <a:pt x="476" y="458"/>
                </a:cubicBezTo>
                <a:lnTo>
                  <a:pt x="424" y="511"/>
                </a:lnTo>
                <a:lnTo>
                  <a:pt x="522" y="511"/>
                </a:lnTo>
                <a:cubicBezTo>
                  <a:pt x="564" y="511"/>
                  <a:pt x="595" y="510"/>
                  <a:pt x="616" y="508"/>
                </a:cubicBezTo>
                <a:lnTo>
                  <a:pt x="619" y="510"/>
                </a:lnTo>
                <a:cubicBezTo>
                  <a:pt x="617" y="520"/>
                  <a:pt x="616" y="527"/>
                  <a:pt x="616" y="532"/>
                </a:cubicBezTo>
                <a:cubicBezTo>
                  <a:pt x="616" y="535"/>
                  <a:pt x="617" y="543"/>
                  <a:pt x="619" y="556"/>
                </a:cubicBezTo>
                <a:lnTo>
                  <a:pt x="616" y="558"/>
                </a:lnTo>
                <a:cubicBezTo>
                  <a:pt x="580" y="556"/>
                  <a:pt x="541" y="556"/>
                  <a:pt x="497" y="556"/>
                </a:cubicBezTo>
                <a:cubicBezTo>
                  <a:pt x="452" y="556"/>
                  <a:pt x="408" y="556"/>
                  <a:pt x="365" y="558"/>
                </a:cubicBezTo>
                <a:close/>
                <a:moveTo>
                  <a:pt x="365" y="0"/>
                </a:moveTo>
                <a:cubicBezTo>
                  <a:pt x="163" y="0"/>
                  <a:pt x="0" y="164"/>
                  <a:pt x="0" y="365"/>
                </a:cubicBezTo>
                <a:cubicBezTo>
                  <a:pt x="0" y="567"/>
                  <a:pt x="163" y="730"/>
                  <a:pt x="365" y="730"/>
                </a:cubicBezTo>
                <a:cubicBezTo>
                  <a:pt x="566" y="730"/>
                  <a:pt x="730" y="567"/>
                  <a:pt x="730" y="365"/>
                </a:cubicBezTo>
                <a:cubicBezTo>
                  <a:pt x="730" y="164"/>
                  <a:pt x="566" y="0"/>
                  <a:pt x="365" y="0"/>
                </a:cubicBezTo>
                <a:close/>
                <a:moveTo>
                  <a:pt x="365" y="15"/>
                </a:moveTo>
                <a:cubicBezTo>
                  <a:pt x="171" y="15"/>
                  <a:pt x="14" y="172"/>
                  <a:pt x="14" y="365"/>
                </a:cubicBezTo>
                <a:cubicBezTo>
                  <a:pt x="14" y="559"/>
                  <a:pt x="171" y="716"/>
                  <a:pt x="365" y="716"/>
                </a:cubicBezTo>
                <a:cubicBezTo>
                  <a:pt x="558" y="716"/>
                  <a:pt x="715" y="559"/>
                  <a:pt x="715" y="365"/>
                </a:cubicBezTo>
                <a:cubicBezTo>
                  <a:pt x="715" y="172"/>
                  <a:pt x="558" y="15"/>
                  <a:pt x="365"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4" name="Freeform 21"/>
          <p:cNvSpPr>
            <a:spLocks noEditPoints="1"/>
          </p:cNvSpPr>
          <p:nvPr/>
        </p:nvSpPr>
        <p:spPr bwMode="auto">
          <a:xfrm>
            <a:off x="5395913" y="3106738"/>
            <a:ext cx="550862" cy="549275"/>
          </a:xfrm>
          <a:custGeom>
            <a:avLst/>
            <a:gdLst>
              <a:gd name="T0" fmla="*/ 2147483646 w 730"/>
              <a:gd name="T1" fmla="*/ 2147483646 h 730"/>
              <a:gd name="T2" fmla="*/ 2147483646 w 730"/>
              <a:gd name="T3" fmla="*/ 2147483646 h 730"/>
              <a:gd name="T4" fmla="*/ 2147483646 w 730"/>
              <a:gd name="T5" fmla="*/ 2147483646 h 730"/>
              <a:gd name="T6" fmla="*/ 2147483646 w 730"/>
              <a:gd name="T7" fmla="*/ 2147483646 h 730"/>
              <a:gd name="T8" fmla="*/ 2147483646 w 730"/>
              <a:gd name="T9" fmla="*/ 2147483646 h 730"/>
              <a:gd name="T10" fmla="*/ 2147483646 w 730"/>
              <a:gd name="T11" fmla="*/ 2147483646 h 730"/>
              <a:gd name="T12" fmla="*/ 2147483646 w 730"/>
              <a:gd name="T13" fmla="*/ 2147483646 h 730"/>
              <a:gd name="T14" fmla="*/ 2147483646 w 730"/>
              <a:gd name="T15" fmla="*/ 2147483646 h 730"/>
              <a:gd name="T16" fmla="*/ 2147483646 w 730"/>
              <a:gd name="T17" fmla="*/ 2147483646 h 730"/>
              <a:gd name="T18" fmla="*/ 2147483646 w 730"/>
              <a:gd name="T19" fmla="*/ 2147483646 h 730"/>
              <a:gd name="T20" fmla="*/ 2147483646 w 730"/>
              <a:gd name="T21" fmla="*/ 2147483646 h 730"/>
              <a:gd name="T22" fmla="*/ 2147483646 w 730"/>
              <a:gd name="T23" fmla="*/ 2147483646 h 730"/>
              <a:gd name="T24" fmla="*/ 2147483646 w 730"/>
              <a:gd name="T25" fmla="*/ 2147483646 h 730"/>
              <a:gd name="T26" fmla="*/ 2147483646 w 730"/>
              <a:gd name="T27" fmla="*/ 2147483646 h 730"/>
              <a:gd name="T28" fmla="*/ 2147483646 w 730"/>
              <a:gd name="T29" fmla="*/ 2147483646 h 730"/>
              <a:gd name="T30" fmla="*/ 2147483646 w 730"/>
              <a:gd name="T31" fmla="*/ 2147483646 h 730"/>
              <a:gd name="T32" fmla="*/ 2147483646 w 730"/>
              <a:gd name="T33" fmla="*/ 2147483646 h 730"/>
              <a:gd name="T34" fmla="*/ 2147483646 w 730"/>
              <a:gd name="T35" fmla="*/ 2147483646 h 730"/>
              <a:gd name="T36" fmla="*/ 2147483646 w 730"/>
              <a:gd name="T37" fmla="*/ 2147483646 h 730"/>
              <a:gd name="T38" fmla="*/ 2147483646 w 730"/>
              <a:gd name="T39" fmla="*/ 2147483646 h 730"/>
              <a:gd name="T40" fmla="*/ 2147483646 w 730"/>
              <a:gd name="T41" fmla="*/ 2147483646 h 730"/>
              <a:gd name="T42" fmla="*/ 2147483646 w 730"/>
              <a:gd name="T43" fmla="*/ 2147483646 h 730"/>
              <a:gd name="T44" fmla="*/ 2147483646 w 730"/>
              <a:gd name="T45" fmla="*/ 2147483646 h 730"/>
              <a:gd name="T46" fmla="*/ 2147483646 w 730"/>
              <a:gd name="T47" fmla="*/ 2147483646 h 730"/>
              <a:gd name="T48" fmla="*/ 2147483646 w 730"/>
              <a:gd name="T49" fmla="*/ 2147483646 h 730"/>
              <a:gd name="T50" fmla="*/ 2147483646 w 730"/>
              <a:gd name="T51" fmla="*/ 2147483646 h 730"/>
              <a:gd name="T52" fmla="*/ 2147483646 w 730"/>
              <a:gd name="T53" fmla="*/ 2147483646 h 730"/>
              <a:gd name="T54" fmla="*/ 2147483646 w 730"/>
              <a:gd name="T55" fmla="*/ 2147483646 h 730"/>
              <a:gd name="T56" fmla="*/ 2147483646 w 730"/>
              <a:gd name="T57" fmla="*/ 2147483646 h 730"/>
              <a:gd name="T58" fmla="*/ 2147483646 w 730"/>
              <a:gd name="T59" fmla="*/ 2147483646 h 730"/>
              <a:gd name="T60" fmla="*/ 2147483646 w 730"/>
              <a:gd name="T61" fmla="*/ 2147483646 h 730"/>
              <a:gd name="T62" fmla="*/ 2147483646 w 730"/>
              <a:gd name="T63" fmla="*/ 2147483646 h 730"/>
              <a:gd name="T64" fmla="*/ 2147483646 w 730"/>
              <a:gd name="T65" fmla="*/ 2147483646 h 730"/>
              <a:gd name="T66" fmla="*/ 2147483646 w 730"/>
              <a:gd name="T67" fmla="*/ 2147483646 h 730"/>
              <a:gd name="T68" fmla="*/ 2147483646 w 730"/>
              <a:gd name="T69" fmla="*/ 2147483646 h 730"/>
              <a:gd name="T70" fmla="*/ 2147483646 w 730"/>
              <a:gd name="T71" fmla="*/ 2147483646 h 730"/>
              <a:gd name="T72" fmla="*/ 2147483646 w 730"/>
              <a:gd name="T73" fmla="*/ 2147483646 h 730"/>
              <a:gd name="T74" fmla="*/ 2147483646 w 730"/>
              <a:gd name="T75" fmla="*/ 2147483646 h 730"/>
              <a:gd name="T76" fmla="*/ 2147483646 w 730"/>
              <a:gd name="T77" fmla="*/ 2147483646 h 730"/>
              <a:gd name="T78" fmla="*/ 2147483646 w 730"/>
              <a:gd name="T79" fmla="*/ 2147483646 h 730"/>
              <a:gd name="T80" fmla="*/ 2147483646 w 730"/>
              <a:gd name="T81" fmla="*/ 2147483646 h 730"/>
              <a:gd name="T82" fmla="*/ 2147483646 w 730"/>
              <a:gd name="T83" fmla="*/ 2147483646 h 730"/>
              <a:gd name="T84" fmla="*/ 2147483646 w 730"/>
              <a:gd name="T85" fmla="*/ 2147483646 h 730"/>
              <a:gd name="T86" fmla="*/ 2147483646 w 730"/>
              <a:gd name="T87" fmla="*/ 2147483646 h 730"/>
              <a:gd name="T88" fmla="*/ 2147483646 w 730"/>
              <a:gd name="T89" fmla="*/ 2147483646 h 730"/>
              <a:gd name="T90" fmla="*/ 2147483646 w 730"/>
              <a:gd name="T91" fmla="*/ 0 h 730"/>
              <a:gd name="T92" fmla="*/ 0 w 730"/>
              <a:gd name="T93" fmla="*/ 2147483646 h 730"/>
              <a:gd name="T94" fmla="*/ 2147483646 w 730"/>
              <a:gd name="T95" fmla="*/ 2147483646 h 730"/>
              <a:gd name="T96" fmla="*/ 2147483646 w 730"/>
              <a:gd name="T97" fmla="*/ 2147483646 h 730"/>
              <a:gd name="T98" fmla="*/ 2147483646 w 730"/>
              <a:gd name="T99" fmla="*/ 0 h 730"/>
              <a:gd name="T100" fmla="*/ 2147483646 w 730"/>
              <a:gd name="T101" fmla="*/ 2147483646 h 730"/>
              <a:gd name="T102" fmla="*/ 2147483646 w 730"/>
              <a:gd name="T103" fmla="*/ 2147483646 h 730"/>
              <a:gd name="T104" fmla="*/ 2147483646 w 730"/>
              <a:gd name="T105" fmla="*/ 2147483646 h 730"/>
              <a:gd name="T106" fmla="*/ 2147483646 w 730"/>
              <a:gd name="T107" fmla="*/ 2147483646 h 730"/>
              <a:gd name="T108" fmla="*/ 2147483646 w 730"/>
              <a:gd name="T109" fmla="*/ 2147483646 h 7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30" h="730">
                <a:moveTo>
                  <a:pt x="96" y="366"/>
                </a:moveTo>
                <a:cubicBezTo>
                  <a:pt x="96" y="297"/>
                  <a:pt x="108" y="247"/>
                  <a:pt x="131" y="216"/>
                </a:cubicBezTo>
                <a:cubicBezTo>
                  <a:pt x="154" y="185"/>
                  <a:pt x="185" y="169"/>
                  <a:pt x="223" y="169"/>
                </a:cubicBezTo>
                <a:cubicBezTo>
                  <a:pt x="247" y="169"/>
                  <a:pt x="267" y="175"/>
                  <a:pt x="284" y="187"/>
                </a:cubicBezTo>
                <a:cubicBezTo>
                  <a:pt x="301" y="198"/>
                  <a:pt x="314" y="216"/>
                  <a:pt x="323" y="240"/>
                </a:cubicBezTo>
                <a:cubicBezTo>
                  <a:pt x="332" y="264"/>
                  <a:pt x="337" y="299"/>
                  <a:pt x="337" y="345"/>
                </a:cubicBezTo>
                <a:cubicBezTo>
                  <a:pt x="337" y="425"/>
                  <a:pt x="325" y="481"/>
                  <a:pt x="302" y="514"/>
                </a:cubicBezTo>
                <a:cubicBezTo>
                  <a:pt x="279" y="547"/>
                  <a:pt x="249" y="563"/>
                  <a:pt x="210" y="563"/>
                </a:cubicBezTo>
                <a:cubicBezTo>
                  <a:pt x="184" y="563"/>
                  <a:pt x="162" y="555"/>
                  <a:pt x="144" y="540"/>
                </a:cubicBezTo>
                <a:cubicBezTo>
                  <a:pt x="127" y="524"/>
                  <a:pt x="114" y="502"/>
                  <a:pt x="106" y="474"/>
                </a:cubicBezTo>
                <a:cubicBezTo>
                  <a:pt x="99" y="452"/>
                  <a:pt x="96" y="416"/>
                  <a:pt x="96" y="366"/>
                </a:cubicBezTo>
                <a:close/>
                <a:moveTo>
                  <a:pt x="143" y="359"/>
                </a:moveTo>
                <a:cubicBezTo>
                  <a:pt x="143" y="433"/>
                  <a:pt x="151" y="483"/>
                  <a:pt x="166" y="510"/>
                </a:cubicBezTo>
                <a:cubicBezTo>
                  <a:pt x="178" y="533"/>
                  <a:pt x="196" y="544"/>
                  <a:pt x="219" y="544"/>
                </a:cubicBezTo>
                <a:cubicBezTo>
                  <a:pt x="241" y="544"/>
                  <a:pt x="257" y="533"/>
                  <a:pt x="268" y="513"/>
                </a:cubicBezTo>
                <a:cubicBezTo>
                  <a:pt x="283" y="487"/>
                  <a:pt x="290" y="440"/>
                  <a:pt x="290" y="372"/>
                </a:cubicBezTo>
                <a:cubicBezTo>
                  <a:pt x="290" y="299"/>
                  <a:pt x="282" y="249"/>
                  <a:pt x="267" y="222"/>
                </a:cubicBezTo>
                <a:cubicBezTo>
                  <a:pt x="254" y="200"/>
                  <a:pt x="236" y="188"/>
                  <a:pt x="213" y="188"/>
                </a:cubicBezTo>
                <a:cubicBezTo>
                  <a:pt x="191" y="188"/>
                  <a:pt x="174" y="200"/>
                  <a:pt x="162" y="222"/>
                </a:cubicBezTo>
                <a:cubicBezTo>
                  <a:pt x="149" y="244"/>
                  <a:pt x="143" y="290"/>
                  <a:pt x="143" y="359"/>
                </a:cubicBezTo>
                <a:close/>
                <a:moveTo>
                  <a:pt x="400" y="558"/>
                </a:moveTo>
                <a:lnTo>
                  <a:pt x="400" y="540"/>
                </a:lnTo>
                <a:lnTo>
                  <a:pt x="421" y="539"/>
                </a:lnTo>
                <a:cubicBezTo>
                  <a:pt x="445" y="539"/>
                  <a:pt x="460" y="535"/>
                  <a:pt x="464" y="529"/>
                </a:cubicBezTo>
                <a:cubicBezTo>
                  <a:pt x="469" y="523"/>
                  <a:pt x="471" y="498"/>
                  <a:pt x="471" y="455"/>
                </a:cubicBezTo>
                <a:lnTo>
                  <a:pt x="473" y="306"/>
                </a:lnTo>
                <a:cubicBezTo>
                  <a:pt x="473" y="255"/>
                  <a:pt x="473" y="228"/>
                  <a:pt x="472" y="223"/>
                </a:cubicBezTo>
                <a:cubicBezTo>
                  <a:pt x="471" y="220"/>
                  <a:pt x="469" y="218"/>
                  <a:pt x="467" y="218"/>
                </a:cubicBezTo>
                <a:cubicBezTo>
                  <a:pt x="465" y="218"/>
                  <a:pt x="461" y="220"/>
                  <a:pt x="454" y="223"/>
                </a:cubicBezTo>
                <a:cubicBezTo>
                  <a:pt x="424" y="236"/>
                  <a:pt x="403" y="246"/>
                  <a:pt x="392" y="252"/>
                </a:cubicBezTo>
                <a:cubicBezTo>
                  <a:pt x="384" y="257"/>
                  <a:pt x="379" y="259"/>
                  <a:pt x="378" y="259"/>
                </a:cubicBezTo>
                <a:cubicBezTo>
                  <a:pt x="375" y="259"/>
                  <a:pt x="374" y="258"/>
                  <a:pt x="374" y="255"/>
                </a:cubicBezTo>
                <a:lnTo>
                  <a:pt x="372" y="229"/>
                </a:lnTo>
                <a:cubicBezTo>
                  <a:pt x="428" y="212"/>
                  <a:pt x="476" y="193"/>
                  <a:pt x="516" y="172"/>
                </a:cubicBezTo>
                <a:lnTo>
                  <a:pt x="524" y="175"/>
                </a:lnTo>
                <a:lnTo>
                  <a:pt x="523" y="206"/>
                </a:lnTo>
                <a:lnTo>
                  <a:pt x="520" y="361"/>
                </a:lnTo>
                <a:lnTo>
                  <a:pt x="518" y="467"/>
                </a:lnTo>
                <a:cubicBezTo>
                  <a:pt x="518" y="493"/>
                  <a:pt x="520" y="510"/>
                  <a:pt x="522" y="518"/>
                </a:cubicBezTo>
                <a:cubicBezTo>
                  <a:pt x="524" y="526"/>
                  <a:pt x="527" y="532"/>
                  <a:pt x="532" y="535"/>
                </a:cubicBezTo>
                <a:cubicBezTo>
                  <a:pt x="537" y="537"/>
                  <a:pt x="548" y="539"/>
                  <a:pt x="566" y="539"/>
                </a:cubicBezTo>
                <a:lnTo>
                  <a:pt x="591" y="540"/>
                </a:lnTo>
                <a:lnTo>
                  <a:pt x="591" y="558"/>
                </a:lnTo>
                <a:cubicBezTo>
                  <a:pt x="546" y="556"/>
                  <a:pt x="514" y="556"/>
                  <a:pt x="495" y="556"/>
                </a:cubicBezTo>
                <a:cubicBezTo>
                  <a:pt x="473" y="556"/>
                  <a:pt x="442" y="556"/>
                  <a:pt x="400" y="558"/>
                </a:cubicBezTo>
                <a:close/>
                <a:moveTo>
                  <a:pt x="365" y="0"/>
                </a:moveTo>
                <a:cubicBezTo>
                  <a:pt x="164" y="0"/>
                  <a:pt x="0" y="164"/>
                  <a:pt x="0" y="365"/>
                </a:cubicBezTo>
                <a:cubicBezTo>
                  <a:pt x="0" y="567"/>
                  <a:pt x="164" y="730"/>
                  <a:pt x="365" y="730"/>
                </a:cubicBezTo>
                <a:cubicBezTo>
                  <a:pt x="567" y="730"/>
                  <a:pt x="730" y="567"/>
                  <a:pt x="730" y="365"/>
                </a:cubicBezTo>
                <a:cubicBezTo>
                  <a:pt x="730" y="164"/>
                  <a:pt x="567" y="0"/>
                  <a:pt x="365" y="0"/>
                </a:cubicBezTo>
                <a:close/>
                <a:moveTo>
                  <a:pt x="365" y="15"/>
                </a:moveTo>
                <a:cubicBezTo>
                  <a:pt x="172" y="15"/>
                  <a:pt x="15" y="172"/>
                  <a:pt x="15" y="365"/>
                </a:cubicBezTo>
                <a:cubicBezTo>
                  <a:pt x="15" y="559"/>
                  <a:pt x="172" y="716"/>
                  <a:pt x="365" y="716"/>
                </a:cubicBezTo>
                <a:cubicBezTo>
                  <a:pt x="559" y="716"/>
                  <a:pt x="716" y="559"/>
                  <a:pt x="716" y="365"/>
                </a:cubicBezTo>
                <a:cubicBezTo>
                  <a:pt x="716" y="172"/>
                  <a:pt x="559" y="15"/>
                  <a:pt x="365"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5" name="TextBox 14"/>
          <p:cNvSpPr txBox="1">
            <a:spLocks noChangeArrowheads="1"/>
          </p:cNvSpPr>
          <p:nvPr/>
        </p:nvSpPr>
        <p:spPr bwMode="auto">
          <a:xfrm>
            <a:off x="8789988" y="1593850"/>
            <a:ext cx="276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3806" name="TextBox 15"/>
          <p:cNvSpPr txBox="1">
            <a:spLocks noChangeArrowheads="1"/>
          </p:cNvSpPr>
          <p:nvPr/>
        </p:nvSpPr>
        <p:spPr bwMode="auto">
          <a:xfrm>
            <a:off x="8789988" y="4610100"/>
            <a:ext cx="276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3807" name="TextBox 16"/>
          <p:cNvSpPr txBox="1">
            <a:spLocks noChangeArrowheads="1"/>
          </p:cNvSpPr>
          <p:nvPr/>
        </p:nvSpPr>
        <p:spPr bwMode="auto">
          <a:xfrm>
            <a:off x="711200" y="4610100"/>
            <a:ext cx="2767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a:t>
            </a:r>
          </a:p>
        </p:txBody>
      </p:sp>
      <p:sp>
        <p:nvSpPr>
          <p:cNvPr id="33808" name="TextBox 17"/>
          <p:cNvSpPr txBox="1">
            <a:spLocks noChangeArrowheads="1"/>
          </p:cNvSpPr>
          <p:nvPr/>
        </p:nvSpPr>
        <p:spPr bwMode="auto">
          <a:xfrm>
            <a:off x="3783013" y="1974850"/>
            <a:ext cx="17478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accent2"/>
                </a:solidFill>
                <a:latin typeface="微软雅黑" panose="020B0503020204020204" pitchFamily="34" charset="-122"/>
              </a:rPr>
              <a:t>这里可以</a:t>
            </a:r>
            <a:endParaRPr lang="en-US" altLang="zh-CN" sz="2200" b="1">
              <a:solidFill>
                <a:schemeClr val="accent2"/>
              </a:solidFill>
              <a:latin typeface="微软雅黑" panose="020B0503020204020204" pitchFamily="34" charset="-122"/>
            </a:endParaRPr>
          </a:p>
          <a:p>
            <a:pPr algn="ctr" eaLnBrk="1" hangingPunct="1">
              <a:spcBef>
                <a:spcPct val="0"/>
              </a:spcBef>
              <a:buFontTx/>
              <a:buNone/>
            </a:pPr>
            <a:r>
              <a:rPr lang="zh-CN" altLang="en-US" sz="2200" b="1">
                <a:solidFill>
                  <a:schemeClr val="accent2"/>
                </a:solidFill>
                <a:latin typeface="微软雅黑" panose="020B0503020204020204" pitchFamily="34" charset="-122"/>
              </a:rPr>
              <a:t>添加标题一</a:t>
            </a:r>
            <a:endParaRPr lang="en-US" altLang="zh-CN" sz="2200" b="1">
              <a:solidFill>
                <a:schemeClr val="accent2"/>
              </a:solidFill>
              <a:latin typeface="微软雅黑" panose="020B0503020204020204" pitchFamily="34" charset="-122"/>
            </a:endParaRPr>
          </a:p>
        </p:txBody>
      </p:sp>
      <p:sp>
        <p:nvSpPr>
          <p:cNvPr id="33809" name="TextBox 18"/>
          <p:cNvSpPr txBox="1">
            <a:spLocks noChangeArrowheads="1"/>
          </p:cNvSpPr>
          <p:nvPr/>
        </p:nvSpPr>
        <p:spPr bwMode="auto">
          <a:xfrm>
            <a:off x="6567488" y="1974850"/>
            <a:ext cx="17478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accent2"/>
                </a:solidFill>
                <a:latin typeface="微软雅黑" panose="020B0503020204020204" pitchFamily="34" charset="-122"/>
              </a:rPr>
              <a:t>这里可以</a:t>
            </a:r>
            <a:endParaRPr lang="en-US" altLang="zh-CN" sz="2200" b="1">
              <a:solidFill>
                <a:schemeClr val="accent2"/>
              </a:solidFill>
              <a:latin typeface="微软雅黑" panose="020B0503020204020204" pitchFamily="34" charset="-122"/>
            </a:endParaRPr>
          </a:p>
          <a:p>
            <a:pPr algn="ctr" eaLnBrk="1" hangingPunct="1">
              <a:spcBef>
                <a:spcPct val="0"/>
              </a:spcBef>
              <a:buFontTx/>
              <a:buNone/>
            </a:pPr>
            <a:r>
              <a:rPr lang="zh-CN" altLang="en-US" sz="2200" b="1">
                <a:solidFill>
                  <a:schemeClr val="accent2"/>
                </a:solidFill>
                <a:latin typeface="微软雅黑" panose="020B0503020204020204" pitchFamily="34" charset="-122"/>
              </a:rPr>
              <a:t>添加标题二</a:t>
            </a:r>
            <a:endParaRPr lang="en-US" altLang="zh-CN" sz="2200" b="1">
              <a:solidFill>
                <a:schemeClr val="accent2"/>
              </a:solidFill>
              <a:latin typeface="微软雅黑" panose="020B0503020204020204" pitchFamily="34" charset="-122"/>
            </a:endParaRPr>
          </a:p>
        </p:txBody>
      </p:sp>
      <p:sp>
        <p:nvSpPr>
          <p:cNvPr id="33810" name="TextBox 19"/>
          <p:cNvSpPr txBox="1">
            <a:spLocks noChangeArrowheads="1"/>
          </p:cNvSpPr>
          <p:nvPr/>
        </p:nvSpPr>
        <p:spPr bwMode="auto">
          <a:xfrm>
            <a:off x="3944938" y="4732338"/>
            <a:ext cx="1746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accent2"/>
                </a:solidFill>
                <a:latin typeface="微软雅黑" panose="020B0503020204020204" pitchFamily="34" charset="-122"/>
              </a:rPr>
              <a:t>这里可以</a:t>
            </a:r>
            <a:endParaRPr lang="en-US" altLang="zh-CN" sz="2200" b="1">
              <a:solidFill>
                <a:schemeClr val="accent2"/>
              </a:solidFill>
              <a:latin typeface="微软雅黑" panose="020B0503020204020204" pitchFamily="34" charset="-122"/>
            </a:endParaRPr>
          </a:p>
          <a:p>
            <a:pPr algn="ctr" eaLnBrk="1" hangingPunct="1">
              <a:spcBef>
                <a:spcPct val="0"/>
              </a:spcBef>
              <a:buFontTx/>
              <a:buNone/>
            </a:pPr>
            <a:r>
              <a:rPr lang="zh-CN" altLang="en-US" sz="2200" b="1">
                <a:solidFill>
                  <a:schemeClr val="accent2"/>
                </a:solidFill>
                <a:latin typeface="微软雅黑" panose="020B0503020204020204" pitchFamily="34" charset="-122"/>
              </a:rPr>
              <a:t>添加标题三</a:t>
            </a:r>
            <a:endParaRPr lang="en-US" altLang="zh-CN" sz="2200" b="1">
              <a:solidFill>
                <a:schemeClr val="accent2"/>
              </a:solidFill>
              <a:latin typeface="微软雅黑" panose="020B0503020204020204" pitchFamily="34" charset="-122"/>
            </a:endParaRPr>
          </a:p>
        </p:txBody>
      </p:sp>
      <p:sp>
        <p:nvSpPr>
          <p:cNvPr id="33811" name="TextBox 20"/>
          <p:cNvSpPr txBox="1">
            <a:spLocks noChangeArrowheads="1"/>
          </p:cNvSpPr>
          <p:nvPr/>
        </p:nvSpPr>
        <p:spPr bwMode="auto">
          <a:xfrm>
            <a:off x="6292850" y="4732338"/>
            <a:ext cx="17478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accent2"/>
                </a:solidFill>
                <a:latin typeface="微软雅黑" panose="020B0503020204020204" pitchFamily="34" charset="-122"/>
              </a:rPr>
              <a:t>这里可以</a:t>
            </a:r>
            <a:endParaRPr lang="en-US" altLang="zh-CN" sz="2200" b="1">
              <a:solidFill>
                <a:schemeClr val="accent2"/>
              </a:solidFill>
              <a:latin typeface="微软雅黑" panose="020B0503020204020204" pitchFamily="34" charset="-122"/>
            </a:endParaRPr>
          </a:p>
          <a:p>
            <a:pPr algn="ctr" eaLnBrk="1" hangingPunct="1">
              <a:spcBef>
                <a:spcPct val="0"/>
              </a:spcBef>
              <a:buFontTx/>
              <a:buNone/>
            </a:pPr>
            <a:r>
              <a:rPr lang="zh-CN" altLang="en-US" sz="2200" b="1">
                <a:solidFill>
                  <a:schemeClr val="accent2"/>
                </a:solidFill>
                <a:latin typeface="微软雅黑" panose="020B0503020204020204" pitchFamily="34" charset="-122"/>
              </a:rPr>
              <a:t>添加标题四</a:t>
            </a:r>
            <a:endParaRPr lang="en-US" altLang="zh-CN" sz="2200" b="1">
              <a:solidFill>
                <a:schemeClr val="accent2"/>
              </a:solidFill>
              <a:latin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300" fill="hold"/>
                                        <p:tgtEl>
                                          <p:spTgt spid="33795"/>
                                        </p:tgtEl>
                                        <p:attrNameLst>
                                          <p:attrName>ppt_w</p:attrName>
                                        </p:attrNameLst>
                                      </p:cBhvr>
                                      <p:tavLst>
                                        <p:tav tm="0">
                                          <p:val>
                                            <p:fltVal val="0"/>
                                          </p:val>
                                        </p:tav>
                                        <p:tav tm="100000">
                                          <p:val>
                                            <p:strVal val="#ppt_w"/>
                                          </p:val>
                                        </p:tav>
                                      </p:tavLst>
                                    </p:anim>
                                    <p:anim calcmode="lin" valueType="num">
                                      <p:cBhvr>
                                        <p:cTn id="8" dur="300" fill="hold"/>
                                        <p:tgtEl>
                                          <p:spTgt spid="33795"/>
                                        </p:tgtEl>
                                        <p:attrNameLst>
                                          <p:attrName>ppt_h</p:attrName>
                                        </p:attrNameLst>
                                      </p:cBhvr>
                                      <p:tavLst>
                                        <p:tav tm="0">
                                          <p:val>
                                            <p:fltVal val="0"/>
                                          </p:val>
                                        </p:tav>
                                        <p:tav tm="100000">
                                          <p:val>
                                            <p:strVal val="#ppt_h"/>
                                          </p:val>
                                        </p:tav>
                                      </p:tavLst>
                                    </p:anim>
                                    <p:anim calcmode="lin" valueType="num">
                                      <p:cBhvr>
                                        <p:cTn id="9" dur="300" fill="hold"/>
                                        <p:tgtEl>
                                          <p:spTgt spid="33795"/>
                                        </p:tgtEl>
                                        <p:attrNameLst>
                                          <p:attrName>style.rotation</p:attrName>
                                        </p:attrNameLst>
                                      </p:cBhvr>
                                      <p:tavLst>
                                        <p:tav tm="0">
                                          <p:val>
                                            <p:fltVal val="90"/>
                                          </p:val>
                                        </p:tav>
                                        <p:tav tm="100000">
                                          <p:val>
                                            <p:fltVal val="0"/>
                                          </p:val>
                                        </p:tav>
                                      </p:tavLst>
                                    </p:anim>
                                    <p:animEffect transition="in" filter="fade">
                                      <p:cBhvr>
                                        <p:cTn id="10" dur="300"/>
                                        <p:tgtEl>
                                          <p:spTgt spid="3379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3794"/>
                                        </p:tgtEl>
                                        <p:attrNameLst>
                                          <p:attrName>style.visibility</p:attrName>
                                        </p:attrNameLst>
                                      </p:cBhvr>
                                      <p:to>
                                        <p:strVal val="visible"/>
                                      </p:to>
                                    </p:set>
                                    <p:anim calcmode="lin" valueType="num">
                                      <p:cBhvr>
                                        <p:cTn id="14" dur="4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3794"/>
                                        </p:tgtEl>
                                        <p:attrNameLst>
                                          <p:attrName>ppt_y</p:attrName>
                                        </p:attrNameLst>
                                      </p:cBhvr>
                                      <p:tavLst>
                                        <p:tav tm="0">
                                          <p:val>
                                            <p:strVal val="#ppt_y"/>
                                          </p:val>
                                        </p:tav>
                                        <p:tav tm="100000">
                                          <p:val>
                                            <p:strVal val="#ppt_y"/>
                                          </p:val>
                                        </p:tav>
                                      </p:tavLst>
                                    </p:anim>
                                    <p:anim calcmode="lin" valueType="num">
                                      <p:cBhvr>
                                        <p:cTn id="16" dur="4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3794"/>
                                        </p:tgtEl>
                                      </p:cBhvr>
                                    </p:animEffect>
                                  </p:childTnLst>
                                </p:cTn>
                              </p:par>
                            </p:childTnLst>
                          </p:cTn>
                        </p:par>
                        <p:par>
                          <p:cTn id="19" fill="hold">
                            <p:stCondLst>
                              <p:cond delay="980"/>
                            </p:stCondLst>
                            <p:childTnLst>
                              <p:par>
                                <p:cTn id="20" presetID="2" presetClass="entr" presetSubtype="3" fill="hold" grpId="0" nodeType="afterEffect">
                                  <p:stCondLst>
                                    <p:cond delay="0"/>
                                  </p:stCondLst>
                                  <p:childTnLst>
                                    <p:set>
                                      <p:cBhvr>
                                        <p:cTn id="21" dur="1" fill="hold">
                                          <p:stCondLst>
                                            <p:cond delay="0"/>
                                          </p:stCondLst>
                                        </p:cTn>
                                        <p:tgtEl>
                                          <p:spTgt spid="33800"/>
                                        </p:tgtEl>
                                        <p:attrNameLst>
                                          <p:attrName>style.visibility</p:attrName>
                                        </p:attrNameLst>
                                      </p:cBhvr>
                                      <p:to>
                                        <p:strVal val="visible"/>
                                      </p:to>
                                    </p:set>
                                    <p:anim calcmode="lin" valueType="num">
                                      <p:cBhvr additive="base">
                                        <p:cTn id="22" dur="500" fill="hold"/>
                                        <p:tgtEl>
                                          <p:spTgt spid="33800"/>
                                        </p:tgtEl>
                                        <p:attrNameLst>
                                          <p:attrName>ppt_x</p:attrName>
                                        </p:attrNameLst>
                                      </p:cBhvr>
                                      <p:tavLst>
                                        <p:tav tm="0">
                                          <p:val>
                                            <p:strVal val="1+#ppt_w/2"/>
                                          </p:val>
                                        </p:tav>
                                        <p:tav tm="100000">
                                          <p:val>
                                            <p:strVal val="#ppt_x"/>
                                          </p:val>
                                        </p:tav>
                                      </p:tavLst>
                                    </p:anim>
                                    <p:anim calcmode="lin" valueType="num">
                                      <p:cBhvr additive="base">
                                        <p:cTn id="23" dur="500" fill="hold"/>
                                        <p:tgtEl>
                                          <p:spTgt spid="33800"/>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33799"/>
                                        </p:tgtEl>
                                        <p:attrNameLst>
                                          <p:attrName>style.visibility</p:attrName>
                                        </p:attrNameLst>
                                      </p:cBhvr>
                                      <p:to>
                                        <p:strVal val="visible"/>
                                      </p:to>
                                    </p:set>
                                    <p:anim calcmode="lin" valueType="num">
                                      <p:cBhvr additive="base">
                                        <p:cTn id="26" dur="500" fill="hold"/>
                                        <p:tgtEl>
                                          <p:spTgt spid="33799"/>
                                        </p:tgtEl>
                                        <p:attrNameLst>
                                          <p:attrName>ppt_x</p:attrName>
                                        </p:attrNameLst>
                                      </p:cBhvr>
                                      <p:tavLst>
                                        <p:tav tm="0">
                                          <p:val>
                                            <p:strVal val="0-#ppt_w/2"/>
                                          </p:val>
                                        </p:tav>
                                        <p:tav tm="100000">
                                          <p:val>
                                            <p:strVal val="#ppt_x"/>
                                          </p:val>
                                        </p:tav>
                                      </p:tavLst>
                                    </p:anim>
                                    <p:anim calcmode="lin" valueType="num">
                                      <p:cBhvr additive="base">
                                        <p:cTn id="27" dur="500" fill="hold"/>
                                        <p:tgtEl>
                                          <p:spTgt spid="33799"/>
                                        </p:tgtEl>
                                        <p:attrNameLst>
                                          <p:attrName>ppt_y</p:attrName>
                                        </p:attrNameLst>
                                      </p:cBhvr>
                                      <p:tavLst>
                                        <p:tav tm="0">
                                          <p:val>
                                            <p:strVal val="0-#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33797"/>
                                        </p:tgtEl>
                                        <p:attrNameLst>
                                          <p:attrName>style.visibility</p:attrName>
                                        </p:attrNameLst>
                                      </p:cBhvr>
                                      <p:to>
                                        <p:strVal val="visible"/>
                                      </p:to>
                                    </p:set>
                                    <p:anim calcmode="lin" valueType="num">
                                      <p:cBhvr additive="base">
                                        <p:cTn id="30" dur="500" fill="hold"/>
                                        <p:tgtEl>
                                          <p:spTgt spid="33797"/>
                                        </p:tgtEl>
                                        <p:attrNameLst>
                                          <p:attrName>ppt_x</p:attrName>
                                        </p:attrNameLst>
                                      </p:cBhvr>
                                      <p:tavLst>
                                        <p:tav tm="0">
                                          <p:val>
                                            <p:strVal val="0-#ppt_w/2"/>
                                          </p:val>
                                        </p:tav>
                                        <p:tav tm="100000">
                                          <p:val>
                                            <p:strVal val="#ppt_x"/>
                                          </p:val>
                                        </p:tav>
                                      </p:tavLst>
                                    </p:anim>
                                    <p:anim calcmode="lin" valueType="num">
                                      <p:cBhvr additive="base">
                                        <p:cTn id="31" dur="500" fill="hold"/>
                                        <p:tgtEl>
                                          <p:spTgt spid="33797"/>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33798"/>
                                        </p:tgtEl>
                                        <p:attrNameLst>
                                          <p:attrName>style.visibility</p:attrName>
                                        </p:attrNameLst>
                                      </p:cBhvr>
                                      <p:to>
                                        <p:strVal val="visible"/>
                                      </p:to>
                                    </p:set>
                                    <p:anim calcmode="lin" valueType="num">
                                      <p:cBhvr additive="base">
                                        <p:cTn id="34" dur="500" fill="hold"/>
                                        <p:tgtEl>
                                          <p:spTgt spid="33798"/>
                                        </p:tgtEl>
                                        <p:attrNameLst>
                                          <p:attrName>ppt_x</p:attrName>
                                        </p:attrNameLst>
                                      </p:cBhvr>
                                      <p:tavLst>
                                        <p:tav tm="0">
                                          <p:val>
                                            <p:strVal val="1+#ppt_w/2"/>
                                          </p:val>
                                        </p:tav>
                                        <p:tav tm="100000">
                                          <p:val>
                                            <p:strVal val="#ppt_x"/>
                                          </p:val>
                                        </p:tav>
                                      </p:tavLst>
                                    </p:anim>
                                    <p:anim calcmode="lin" valueType="num">
                                      <p:cBhvr additive="base">
                                        <p:cTn id="35" dur="500" fill="hold"/>
                                        <p:tgtEl>
                                          <p:spTgt spid="33798"/>
                                        </p:tgtEl>
                                        <p:attrNameLst>
                                          <p:attrName>ppt_y</p:attrName>
                                        </p:attrNameLst>
                                      </p:cBhvr>
                                      <p:tavLst>
                                        <p:tav tm="0">
                                          <p:val>
                                            <p:strVal val="1+#ppt_h/2"/>
                                          </p:val>
                                        </p:tav>
                                        <p:tav tm="100000">
                                          <p:val>
                                            <p:strVal val="#ppt_y"/>
                                          </p:val>
                                        </p:tav>
                                      </p:tavLst>
                                    </p:anim>
                                  </p:childTnLst>
                                </p:cTn>
                              </p:par>
                            </p:childTnLst>
                          </p:cTn>
                        </p:par>
                        <p:par>
                          <p:cTn id="36" fill="hold">
                            <p:stCondLst>
                              <p:cond delay="1480"/>
                            </p:stCondLst>
                            <p:childTnLst>
                              <p:par>
                                <p:cTn id="37" presetID="10" presetClass="entr" presetSubtype="0" fill="hold" grpId="0" nodeType="afterEffect">
                                  <p:stCondLst>
                                    <p:cond delay="0"/>
                                  </p:stCondLst>
                                  <p:childTnLst>
                                    <p:set>
                                      <p:cBhvr>
                                        <p:cTn id="38" dur="1" fill="hold">
                                          <p:stCondLst>
                                            <p:cond delay="0"/>
                                          </p:stCondLst>
                                        </p:cTn>
                                        <p:tgtEl>
                                          <p:spTgt spid="33803"/>
                                        </p:tgtEl>
                                        <p:attrNameLst>
                                          <p:attrName>style.visibility</p:attrName>
                                        </p:attrNameLst>
                                      </p:cBhvr>
                                      <p:to>
                                        <p:strVal val="visible"/>
                                      </p:to>
                                    </p:set>
                                    <p:anim calcmode="lin" valueType="num">
                                      <p:cBhvr>
                                        <p:cTn id="39" dur="300" fill="hold"/>
                                        <p:tgtEl>
                                          <p:spTgt spid="33803"/>
                                        </p:tgtEl>
                                        <p:attrNameLst>
                                          <p:attrName>ppt_w</p:attrName>
                                        </p:attrNameLst>
                                      </p:cBhvr>
                                      <p:tavLst>
                                        <p:tav tm="0">
                                          <p:val>
                                            <p:fltVal val="0"/>
                                          </p:val>
                                        </p:tav>
                                        <p:tav tm="100000">
                                          <p:val>
                                            <p:strVal val="#ppt_w"/>
                                          </p:val>
                                        </p:tav>
                                      </p:tavLst>
                                    </p:anim>
                                    <p:anim calcmode="lin" valueType="num">
                                      <p:cBhvr>
                                        <p:cTn id="40" dur="300" fill="hold"/>
                                        <p:tgtEl>
                                          <p:spTgt spid="33803"/>
                                        </p:tgtEl>
                                        <p:attrNameLst>
                                          <p:attrName>ppt_h</p:attrName>
                                        </p:attrNameLst>
                                      </p:cBhvr>
                                      <p:tavLst>
                                        <p:tav tm="0">
                                          <p:val>
                                            <p:fltVal val="0"/>
                                          </p:val>
                                        </p:tav>
                                        <p:tav tm="100000">
                                          <p:val>
                                            <p:strVal val="#ppt_h"/>
                                          </p:val>
                                        </p:tav>
                                      </p:tavLst>
                                    </p:anim>
                                    <p:animEffect transition="in" filter="fade">
                                      <p:cBhvr>
                                        <p:cTn id="41" dur="300"/>
                                        <p:tgtEl>
                                          <p:spTgt spid="3380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804"/>
                                        </p:tgtEl>
                                        <p:attrNameLst>
                                          <p:attrName>style.visibility</p:attrName>
                                        </p:attrNameLst>
                                      </p:cBhvr>
                                      <p:to>
                                        <p:strVal val="visible"/>
                                      </p:to>
                                    </p:set>
                                    <p:anim calcmode="lin" valueType="num">
                                      <p:cBhvr>
                                        <p:cTn id="44" dur="300" fill="hold"/>
                                        <p:tgtEl>
                                          <p:spTgt spid="33804"/>
                                        </p:tgtEl>
                                        <p:attrNameLst>
                                          <p:attrName>ppt_w</p:attrName>
                                        </p:attrNameLst>
                                      </p:cBhvr>
                                      <p:tavLst>
                                        <p:tav tm="0">
                                          <p:val>
                                            <p:fltVal val="0"/>
                                          </p:val>
                                        </p:tav>
                                        <p:tav tm="100000">
                                          <p:val>
                                            <p:strVal val="#ppt_w"/>
                                          </p:val>
                                        </p:tav>
                                      </p:tavLst>
                                    </p:anim>
                                    <p:anim calcmode="lin" valueType="num">
                                      <p:cBhvr>
                                        <p:cTn id="45" dur="300" fill="hold"/>
                                        <p:tgtEl>
                                          <p:spTgt spid="33804"/>
                                        </p:tgtEl>
                                        <p:attrNameLst>
                                          <p:attrName>ppt_h</p:attrName>
                                        </p:attrNameLst>
                                      </p:cBhvr>
                                      <p:tavLst>
                                        <p:tav tm="0">
                                          <p:val>
                                            <p:fltVal val="0"/>
                                          </p:val>
                                        </p:tav>
                                        <p:tav tm="100000">
                                          <p:val>
                                            <p:strVal val="#ppt_h"/>
                                          </p:val>
                                        </p:tav>
                                      </p:tavLst>
                                    </p:anim>
                                    <p:animEffect transition="in" filter="fade">
                                      <p:cBhvr>
                                        <p:cTn id="46" dur="300"/>
                                        <p:tgtEl>
                                          <p:spTgt spid="338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802"/>
                                        </p:tgtEl>
                                        <p:attrNameLst>
                                          <p:attrName>style.visibility</p:attrName>
                                        </p:attrNameLst>
                                      </p:cBhvr>
                                      <p:to>
                                        <p:strVal val="visible"/>
                                      </p:to>
                                    </p:set>
                                    <p:anim calcmode="lin" valueType="num">
                                      <p:cBhvr>
                                        <p:cTn id="49" dur="300" fill="hold"/>
                                        <p:tgtEl>
                                          <p:spTgt spid="33802"/>
                                        </p:tgtEl>
                                        <p:attrNameLst>
                                          <p:attrName>ppt_w</p:attrName>
                                        </p:attrNameLst>
                                      </p:cBhvr>
                                      <p:tavLst>
                                        <p:tav tm="0">
                                          <p:val>
                                            <p:fltVal val="0"/>
                                          </p:val>
                                        </p:tav>
                                        <p:tav tm="100000">
                                          <p:val>
                                            <p:strVal val="#ppt_w"/>
                                          </p:val>
                                        </p:tav>
                                      </p:tavLst>
                                    </p:anim>
                                    <p:anim calcmode="lin" valueType="num">
                                      <p:cBhvr>
                                        <p:cTn id="50" dur="300" fill="hold"/>
                                        <p:tgtEl>
                                          <p:spTgt spid="33802"/>
                                        </p:tgtEl>
                                        <p:attrNameLst>
                                          <p:attrName>ppt_h</p:attrName>
                                        </p:attrNameLst>
                                      </p:cBhvr>
                                      <p:tavLst>
                                        <p:tav tm="0">
                                          <p:val>
                                            <p:fltVal val="0"/>
                                          </p:val>
                                        </p:tav>
                                        <p:tav tm="100000">
                                          <p:val>
                                            <p:strVal val="#ppt_h"/>
                                          </p:val>
                                        </p:tav>
                                      </p:tavLst>
                                    </p:anim>
                                    <p:animEffect transition="in" filter="fade">
                                      <p:cBhvr>
                                        <p:cTn id="51" dur="300"/>
                                        <p:tgtEl>
                                          <p:spTgt spid="3380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801"/>
                                        </p:tgtEl>
                                        <p:attrNameLst>
                                          <p:attrName>style.visibility</p:attrName>
                                        </p:attrNameLst>
                                      </p:cBhvr>
                                      <p:to>
                                        <p:strVal val="visible"/>
                                      </p:to>
                                    </p:set>
                                    <p:anim calcmode="lin" valueType="num">
                                      <p:cBhvr>
                                        <p:cTn id="54" dur="300" fill="hold"/>
                                        <p:tgtEl>
                                          <p:spTgt spid="33801"/>
                                        </p:tgtEl>
                                        <p:attrNameLst>
                                          <p:attrName>ppt_w</p:attrName>
                                        </p:attrNameLst>
                                      </p:cBhvr>
                                      <p:tavLst>
                                        <p:tav tm="0">
                                          <p:val>
                                            <p:fltVal val="0"/>
                                          </p:val>
                                        </p:tav>
                                        <p:tav tm="100000">
                                          <p:val>
                                            <p:strVal val="#ppt_w"/>
                                          </p:val>
                                        </p:tav>
                                      </p:tavLst>
                                    </p:anim>
                                    <p:anim calcmode="lin" valueType="num">
                                      <p:cBhvr>
                                        <p:cTn id="55" dur="300" fill="hold"/>
                                        <p:tgtEl>
                                          <p:spTgt spid="33801"/>
                                        </p:tgtEl>
                                        <p:attrNameLst>
                                          <p:attrName>ppt_h</p:attrName>
                                        </p:attrNameLst>
                                      </p:cBhvr>
                                      <p:tavLst>
                                        <p:tav tm="0">
                                          <p:val>
                                            <p:fltVal val="0"/>
                                          </p:val>
                                        </p:tav>
                                        <p:tav tm="100000">
                                          <p:val>
                                            <p:strVal val="#ppt_h"/>
                                          </p:val>
                                        </p:tav>
                                      </p:tavLst>
                                    </p:anim>
                                    <p:animEffect transition="in" filter="fade">
                                      <p:cBhvr>
                                        <p:cTn id="56" dur="300"/>
                                        <p:tgtEl>
                                          <p:spTgt spid="33801"/>
                                        </p:tgtEl>
                                      </p:cBhvr>
                                    </p:animEffect>
                                  </p:childTnLst>
                                </p:cTn>
                              </p:par>
                            </p:childTnLst>
                          </p:cTn>
                        </p:par>
                        <p:par>
                          <p:cTn id="57" fill="hold">
                            <p:stCondLst>
                              <p:cond delay="1980"/>
                            </p:stCondLst>
                            <p:childTnLst>
                              <p:par>
                                <p:cTn id="58" presetID="31" presetClass="entr" presetSubtype="0" fill="hold" grpId="0" nodeType="afterEffect">
                                  <p:stCondLst>
                                    <p:cond delay="0"/>
                                  </p:stCondLst>
                                  <p:childTnLst>
                                    <p:set>
                                      <p:cBhvr>
                                        <p:cTn id="59" dur="1" fill="hold">
                                          <p:stCondLst>
                                            <p:cond delay="0"/>
                                          </p:stCondLst>
                                        </p:cTn>
                                        <p:tgtEl>
                                          <p:spTgt spid="33808"/>
                                        </p:tgtEl>
                                        <p:attrNameLst>
                                          <p:attrName>style.visibility</p:attrName>
                                        </p:attrNameLst>
                                      </p:cBhvr>
                                      <p:to>
                                        <p:strVal val="visible"/>
                                      </p:to>
                                    </p:set>
                                    <p:anim calcmode="lin" valueType="num">
                                      <p:cBhvr>
                                        <p:cTn id="60" dur="500" fill="hold"/>
                                        <p:tgtEl>
                                          <p:spTgt spid="33808"/>
                                        </p:tgtEl>
                                        <p:attrNameLst>
                                          <p:attrName>ppt_w</p:attrName>
                                        </p:attrNameLst>
                                      </p:cBhvr>
                                      <p:tavLst>
                                        <p:tav tm="0">
                                          <p:val>
                                            <p:fltVal val="0"/>
                                          </p:val>
                                        </p:tav>
                                        <p:tav tm="100000">
                                          <p:val>
                                            <p:strVal val="#ppt_w"/>
                                          </p:val>
                                        </p:tav>
                                      </p:tavLst>
                                    </p:anim>
                                    <p:anim calcmode="lin" valueType="num">
                                      <p:cBhvr>
                                        <p:cTn id="61" dur="500" fill="hold"/>
                                        <p:tgtEl>
                                          <p:spTgt spid="33808"/>
                                        </p:tgtEl>
                                        <p:attrNameLst>
                                          <p:attrName>ppt_h</p:attrName>
                                        </p:attrNameLst>
                                      </p:cBhvr>
                                      <p:tavLst>
                                        <p:tav tm="0">
                                          <p:val>
                                            <p:fltVal val="0"/>
                                          </p:val>
                                        </p:tav>
                                        <p:tav tm="100000">
                                          <p:val>
                                            <p:strVal val="#ppt_h"/>
                                          </p:val>
                                        </p:tav>
                                      </p:tavLst>
                                    </p:anim>
                                    <p:anim calcmode="lin" valueType="num">
                                      <p:cBhvr>
                                        <p:cTn id="62" dur="500" fill="hold"/>
                                        <p:tgtEl>
                                          <p:spTgt spid="33808"/>
                                        </p:tgtEl>
                                        <p:attrNameLst>
                                          <p:attrName>style.rotation</p:attrName>
                                        </p:attrNameLst>
                                      </p:cBhvr>
                                      <p:tavLst>
                                        <p:tav tm="0">
                                          <p:val>
                                            <p:fltVal val="90"/>
                                          </p:val>
                                        </p:tav>
                                        <p:tav tm="100000">
                                          <p:val>
                                            <p:fltVal val="0"/>
                                          </p:val>
                                        </p:tav>
                                      </p:tavLst>
                                    </p:anim>
                                    <p:animEffect transition="in" filter="fade">
                                      <p:cBhvr>
                                        <p:cTn id="63" dur="500"/>
                                        <p:tgtEl>
                                          <p:spTgt spid="33808"/>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3809"/>
                                        </p:tgtEl>
                                        <p:attrNameLst>
                                          <p:attrName>style.visibility</p:attrName>
                                        </p:attrNameLst>
                                      </p:cBhvr>
                                      <p:to>
                                        <p:strVal val="visible"/>
                                      </p:to>
                                    </p:set>
                                    <p:anim calcmode="lin" valueType="num">
                                      <p:cBhvr>
                                        <p:cTn id="66" dur="500" fill="hold"/>
                                        <p:tgtEl>
                                          <p:spTgt spid="33809"/>
                                        </p:tgtEl>
                                        <p:attrNameLst>
                                          <p:attrName>ppt_w</p:attrName>
                                        </p:attrNameLst>
                                      </p:cBhvr>
                                      <p:tavLst>
                                        <p:tav tm="0">
                                          <p:val>
                                            <p:fltVal val="0"/>
                                          </p:val>
                                        </p:tav>
                                        <p:tav tm="100000">
                                          <p:val>
                                            <p:strVal val="#ppt_w"/>
                                          </p:val>
                                        </p:tav>
                                      </p:tavLst>
                                    </p:anim>
                                    <p:anim calcmode="lin" valueType="num">
                                      <p:cBhvr>
                                        <p:cTn id="67" dur="500" fill="hold"/>
                                        <p:tgtEl>
                                          <p:spTgt spid="33809"/>
                                        </p:tgtEl>
                                        <p:attrNameLst>
                                          <p:attrName>ppt_h</p:attrName>
                                        </p:attrNameLst>
                                      </p:cBhvr>
                                      <p:tavLst>
                                        <p:tav tm="0">
                                          <p:val>
                                            <p:fltVal val="0"/>
                                          </p:val>
                                        </p:tav>
                                        <p:tav tm="100000">
                                          <p:val>
                                            <p:strVal val="#ppt_h"/>
                                          </p:val>
                                        </p:tav>
                                      </p:tavLst>
                                    </p:anim>
                                    <p:anim calcmode="lin" valueType="num">
                                      <p:cBhvr>
                                        <p:cTn id="68" dur="500" fill="hold"/>
                                        <p:tgtEl>
                                          <p:spTgt spid="33809"/>
                                        </p:tgtEl>
                                        <p:attrNameLst>
                                          <p:attrName>style.rotation</p:attrName>
                                        </p:attrNameLst>
                                      </p:cBhvr>
                                      <p:tavLst>
                                        <p:tav tm="0">
                                          <p:val>
                                            <p:fltVal val="90"/>
                                          </p:val>
                                        </p:tav>
                                        <p:tav tm="100000">
                                          <p:val>
                                            <p:fltVal val="0"/>
                                          </p:val>
                                        </p:tav>
                                      </p:tavLst>
                                    </p:anim>
                                    <p:animEffect transition="in" filter="fade">
                                      <p:cBhvr>
                                        <p:cTn id="69" dur="500"/>
                                        <p:tgtEl>
                                          <p:spTgt spid="33809"/>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3810"/>
                                        </p:tgtEl>
                                        <p:attrNameLst>
                                          <p:attrName>style.visibility</p:attrName>
                                        </p:attrNameLst>
                                      </p:cBhvr>
                                      <p:to>
                                        <p:strVal val="visible"/>
                                      </p:to>
                                    </p:set>
                                    <p:anim calcmode="lin" valueType="num">
                                      <p:cBhvr>
                                        <p:cTn id="72" dur="500" fill="hold"/>
                                        <p:tgtEl>
                                          <p:spTgt spid="33810"/>
                                        </p:tgtEl>
                                        <p:attrNameLst>
                                          <p:attrName>ppt_w</p:attrName>
                                        </p:attrNameLst>
                                      </p:cBhvr>
                                      <p:tavLst>
                                        <p:tav tm="0">
                                          <p:val>
                                            <p:fltVal val="0"/>
                                          </p:val>
                                        </p:tav>
                                        <p:tav tm="100000">
                                          <p:val>
                                            <p:strVal val="#ppt_w"/>
                                          </p:val>
                                        </p:tav>
                                      </p:tavLst>
                                    </p:anim>
                                    <p:anim calcmode="lin" valueType="num">
                                      <p:cBhvr>
                                        <p:cTn id="73" dur="500" fill="hold"/>
                                        <p:tgtEl>
                                          <p:spTgt spid="33810"/>
                                        </p:tgtEl>
                                        <p:attrNameLst>
                                          <p:attrName>ppt_h</p:attrName>
                                        </p:attrNameLst>
                                      </p:cBhvr>
                                      <p:tavLst>
                                        <p:tav tm="0">
                                          <p:val>
                                            <p:fltVal val="0"/>
                                          </p:val>
                                        </p:tav>
                                        <p:tav tm="100000">
                                          <p:val>
                                            <p:strVal val="#ppt_h"/>
                                          </p:val>
                                        </p:tav>
                                      </p:tavLst>
                                    </p:anim>
                                    <p:anim calcmode="lin" valueType="num">
                                      <p:cBhvr>
                                        <p:cTn id="74" dur="500" fill="hold"/>
                                        <p:tgtEl>
                                          <p:spTgt spid="33810"/>
                                        </p:tgtEl>
                                        <p:attrNameLst>
                                          <p:attrName>style.rotation</p:attrName>
                                        </p:attrNameLst>
                                      </p:cBhvr>
                                      <p:tavLst>
                                        <p:tav tm="0">
                                          <p:val>
                                            <p:fltVal val="90"/>
                                          </p:val>
                                        </p:tav>
                                        <p:tav tm="100000">
                                          <p:val>
                                            <p:fltVal val="0"/>
                                          </p:val>
                                        </p:tav>
                                      </p:tavLst>
                                    </p:anim>
                                    <p:animEffect transition="in" filter="fade">
                                      <p:cBhvr>
                                        <p:cTn id="75" dur="500"/>
                                        <p:tgtEl>
                                          <p:spTgt spid="33810"/>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33811"/>
                                        </p:tgtEl>
                                        <p:attrNameLst>
                                          <p:attrName>style.visibility</p:attrName>
                                        </p:attrNameLst>
                                      </p:cBhvr>
                                      <p:to>
                                        <p:strVal val="visible"/>
                                      </p:to>
                                    </p:set>
                                    <p:anim calcmode="lin" valueType="num">
                                      <p:cBhvr>
                                        <p:cTn id="78" dur="500" fill="hold"/>
                                        <p:tgtEl>
                                          <p:spTgt spid="33811"/>
                                        </p:tgtEl>
                                        <p:attrNameLst>
                                          <p:attrName>ppt_w</p:attrName>
                                        </p:attrNameLst>
                                      </p:cBhvr>
                                      <p:tavLst>
                                        <p:tav tm="0">
                                          <p:val>
                                            <p:fltVal val="0"/>
                                          </p:val>
                                        </p:tav>
                                        <p:tav tm="100000">
                                          <p:val>
                                            <p:strVal val="#ppt_w"/>
                                          </p:val>
                                        </p:tav>
                                      </p:tavLst>
                                    </p:anim>
                                    <p:anim calcmode="lin" valueType="num">
                                      <p:cBhvr>
                                        <p:cTn id="79" dur="500" fill="hold"/>
                                        <p:tgtEl>
                                          <p:spTgt spid="33811"/>
                                        </p:tgtEl>
                                        <p:attrNameLst>
                                          <p:attrName>ppt_h</p:attrName>
                                        </p:attrNameLst>
                                      </p:cBhvr>
                                      <p:tavLst>
                                        <p:tav tm="0">
                                          <p:val>
                                            <p:fltVal val="0"/>
                                          </p:val>
                                        </p:tav>
                                        <p:tav tm="100000">
                                          <p:val>
                                            <p:strVal val="#ppt_h"/>
                                          </p:val>
                                        </p:tav>
                                      </p:tavLst>
                                    </p:anim>
                                    <p:anim calcmode="lin" valueType="num">
                                      <p:cBhvr>
                                        <p:cTn id="80" dur="500" fill="hold"/>
                                        <p:tgtEl>
                                          <p:spTgt spid="33811"/>
                                        </p:tgtEl>
                                        <p:attrNameLst>
                                          <p:attrName>style.rotation</p:attrName>
                                        </p:attrNameLst>
                                      </p:cBhvr>
                                      <p:tavLst>
                                        <p:tav tm="0">
                                          <p:val>
                                            <p:fltVal val="90"/>
                                          </p:val>
                                        </p:tav>
                                        <p:tav tm="100000">
                                          <p:val>
                                            <p:fltVal val="0"/>
                                          </p:val>
                                        </p:tav>
                                      </p:tavLst>
                                    </p:anim>
                                    <p:animEffect transition="in" filter="fade">
                                      <p:cBhvr>
                                        <p:cTn id="81" dur="500"/>
                                        <p:tgtEl>
                                          <p:spTgt spid="33811"/>
                                        </p:tgtEl>
                                      </p:cBhvr>
                                    </p:animEffect>
                                  </p:childTnLst>
                                </p:cTn>
                              </p:par>
                            </p:childTnLst>
                          </p:cTn>
                        </p:par>
                        <p:par>
                          <p:cTn id="82" fill="hold">
                            <p:stCondLst>
                              <p:cond delay="2480"/>
                            </p:stCondLst>
                            <p:childTnLst>
                              <p:par>
                                <p:cTn id="83" presetID="22" presetClass="entr" presetSubtype="2" fill="hold" grpId="0" nodeType="afterEffect">
                                  <p:stCondLst>
                                    <p:cond delay="0"/>
                                  </p:stCondLst>
                                  <p:childTnLst>
                                    <p:set>
                                      <p:cBhvr>
                                        <p:cTn id="84" dur="1" fill="hold">
                                          <p:stCondLst>
                                            <p:cond delay="0"/>
                                          </p:stCondLst>
                                        </p:cTn>
                                        <p:tgtEl>
                                          <p:spTgt spid="33796"/>
                                        </p:tgtEl>
                                        <p:attrNameLst>
                                          <p:attrName>style.visibility</p:attrName>
                                        </p:attrNameLst>
                                      </p:cBhvr>
                                      <p:to>
                                        <p:strVal val="visible"/>
                                      </p:to>
                                    </p:set>
                                    <p:animEffect transition="in" filter="wipe(right)">
                                      <p:cBhvr>
                                        <p:cTn id="85" dur="500"/>
                                        <p:tgtEl>
                                          <p:spTgt spid="3379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3805"/>
                                        </p:tgtEl>
                                        <p:attrNameLst>
                                          <p:attrName>style.visibility</p:attrName>
                                        </p:attrNameLst>
                                      </p:cBhvr>
                                      <p:to>
                                        <p:strVal val="visible"/>
                                      </p:to>
                                    </p:set>
                                    <p:animEffect transition="in" filter="wipe(left)">
                                      <p:cBhvr>
                                        <p:cTn id="88" dur="500"/>
                                        <p:tgtEl>
                                          <p:spTgt spid="33805"/>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33807"/>
                                        </p:tgtEl>
                                        <p:attrNameLst>
                                          <p:attrName>style.visibility</p:attrName>
                                        </p:attrNameLst>
                                      </p:cBhvr>
                                      <p:to>
                                        <p:strVal val="visible"/>
                                      </p:to>
                                    </p:set>
                                    <p:animEffect transition="in" filter="wipe(right)">
                                      <p:cBhvr>
                                        <p:cTn id="91" dur="500"/>
                                        <p:tgtEl>
                                          <p:spTgt spid="33807"/>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3806"/>
                                        </p:tgtEl>
                                        <p:attrNameLst>
                                          <p:attrName>style.visibility</p:attrName>
                                        </p:attrNameLst>
                                      </p:cBhvr>
                                      <p:to>
                                        <p:strVal val="visible"/>
                                      </p:to>
                                    </p:set>
                                    <p:animEffect transition="in" filter="wipe(left)">
                                      <p:cBhvr>
                                        <p:cTn id="94"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animBg="1"/>
      <p:bldP spid="33796" grpId="0" autoUpdateAnimBg="0"/>
      <p:bldP spid="33797" grpId="0" animBg="1"/>
      <p:bldP spid="33798" grpId="0" animBg="1"/>
      <p:bldP spid="33799" grpId="0" animBg="1"/>
      <p:bldP spid="33800" grpId="0" animBg="1"/>
      <p:bldP spid="33801" grpId="0" animBg="1"/>
      <p:bldP spid="33802" grpId="0" animBg="1"/>
      <p:bldP spid="33803" grpId="0" animBg="1"/>
      <p:bldP spid="33804" grpId="0" animBg="1"/>
      <p:bldP spid="33805" grpId="0" autoUpdateAnimBg="0"/>
      <p:bldP spid="33806" grpId="0" autoUpdateAnimBg="0"/>
      <p:bldP spid="33807" grpId="0" autoUpdateAnimBg="0"/>
      <p:bldP spid="33808" grpId="0" autoUpdateAnimBg="0"/>
      <p:bldP spid="33809" grpId="0" autoUpdateAnimBg="0"/>
      <p:bldP spid="33810" grpId="0" autoUpdateAnimBg="0"/>
      <p:bldP spid="338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1.1 </a:t>
            </a:r>
            <a:r>
              <a:rPr lang="zh-CN" altLang="en-US" sz="3000" b="1">
                <a:latin typeface="微软雅黑" panose="020B0503020204020204" pitchFamily="34" charset="-122"/>
              </a:rPr>
              <a:t>选题背景</a:t>
            </a:r>
          </a:p>
        </p:txBody>
      </p:sp>
      <p:sp>
        <p:nvSpPr>
          <p:cNvPr id="34819"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0" name="Freeform 7"/>
          <p:cNvSpPr/>
          <p:nvPr/>
        </p:nvSpPr>
        <p:spPr bwMode="auto">
          <a:xfrm>
            <a:off x="3289300" y="1384300"/>
            <a:ext cx="588963" cy="2420938"/>
          </a:xfrm>
          <a:custGeom>
            <a:avLst/>
            <a:gdLst>
              <a:gd name="T0" fmla="*/ 2147483646 w 767"/>
              <a:gd name="T1" fmla="*/ 2147483646 h 3150"/>
              <a:gd name="T2" fmla="*/ 2147483646 w 767"/>
              <a:gd name="T3" fmla="*/ 2147483646 h 3150"/>
              <a:gd name="T4" fmla="*/ 2147483646 w 767"/>
              <a:gd name="T5" fmla="*/ 2147483646 h 3150"/>
              <a:gd name="T6" fmla="*/ 2147483646 w 767"/>
              <a:gd name="T7" fmla="*/ 2147483646 h 3150"/>
              <a:gd name="T8" fmla="*/ 2147483646 w 767"/>
              <a:gd name="T9" fmla="*/ 2147483646 h 3150"/>
              <a:gd name="T10" fmla="*/ 2147483646 w 767"/>
              <a:gd name="T11" fmla="*/ 2147483646 h 3150"/>
              <a:gd name="T12" fmla="*/ 2147483646 w 767"/>
              <a:gd name="T13" fmla="*/ 2147483646 h 3150"/>
              <a:gd name="T14" fmla="*/ 2147483646 w 767"/>
              <a:gd name="T15" fmla="*/ 2147483646 h 3150"/>
              <a:gd name="T16" fmla="*/ 0 w 767"/>
              <a:gd name="T17" fmla="*/ 2147483646 h 3150"/>
              <a:gd name="T18" fmla="*/ 0 w 767"/>
              <a:gd name="T19" fmla="*/ 2147483646 h 3150"/>
              <a:gd name="T20" fmla="*/ 2147483646 w 767"/>
              <a:gd name="T21" fmla="*/ 2147483646 h 3150"/>
              <a:gd name="T22" fmla="*/ 2147483646 w 767"/>
              <a:gd name="T23" fmla="*/ 2147483646 h 3150"/>
              <a:gd name="T24" fmla="*/ 2147483646 w 767"/>
              <a:gd name="T25" fmla="*/ 2147483646 h 3150"/>
              <a:gd name="T26" fmla="*/ 2147483646 w 767"/>
              <a:gd name="T27" fmla="*/ 2147483646 h 3150"/>
              <a:gd name="T28" fmla="*/ 2147483646 w 767"/>
              <a:gd name="T29" fmla="*/ 0 h 3150"/>
              <a:gd name="T30" fmla="*/ 2147483646 w 767"/>
              <a:gd name="T31" fmla="*/ 2147483646 h 3150"/>
              <a:gd name="T32" fmla="*/ 2147483646 w 767"/>
              <a:gd name="T33" fmla="*/ 2147483646 h 3150"/>
              <a:gd name="T34" fmla="*/ 2147483646 w 767"/>
              <a:gd name="T35" fmla="*/ 2147483646 h 3150"/>
              <a:gd name="T36" fmla="*/ 2147483646 w 767"/>
              <a:gd name="T37" fmla="*/ 2147483646 h 3150"/>
              <a:gd name="T38" fmla="*/ 2147483646 w 767"/>
              <a:gd name="T39" fmla="*/ 2147483646 h 3150"/>
              <a:gd name="T40" fmla="*/ 2147483646 w 767"/>
              <a:gd name="T41" fmla="*/ 2147483646 h 3150"/>
              <a:gd name="T42" fmla="*/ 2147483646 w 767"/>
              <a:gd name="T43" fmla="*/ 2147483646 h 3150"/>
              <a:gd name="T44" fmla="*/ 2147483646 w 767"/>
              <a:gd name="T45" fmla="*/ 2147483646 h 3150"/>
              <a:gd name="T46" fmla="*/ 2147483646 w 767"/>
              <a:gd name="T47" fmla="*/ 2147483646 h 3150"/>
              <a:gd name="T48" fmla="*/ 2147483646 w 767"/>
              <a:gd name="T49" fmla="*/ 2147483646 h 3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1" name="椭圆 5"/>
          <p:cNvSpPr>
            <a:spLocks noChangeArrowheads="1"/>
          </p:cNvSpPr>
          <p:nvPr/>
        </p:nvSpPr>
        <p:spPr bwMode="auto">
          <a:xfrm>
            <a:off x="1858963" y="2003425"/>
            <a:ext cx="1246187" cy="1246188"/>
          </a:xfrm>
          <a:prstGeom prst="ellipse">
            <a:avLst/>
          </a:pr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822" name="TextBox 6"/>
          <p:cNvSpPr txBox="1">
            <a:spLocks noChangeArrowheads="1"/>
          </p:cNvSpPr>
          <p:nvPr/>
        </p:nvSpPr>
        <p:spPr bwMode="auto">
          <a:xfrm>
            <a:off x="1911350" y="2255838"/>
            <a:ext cx="114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8F8F8"/>
                </a:solidFill>
                <a:latin typeface="微软雅黑" panose="020B0503020204020204" pitchFamily="34" charset="-122"/>
              </a:rPr>
              <a:t>四个主要观点</a:t>
            </a:r>
          </a:p>
        </p:txBody>
      </p:sp>
      <p:sp>
        <p:nvSpPr>
          <p:cNvPr id="34823" name="Freeform 8"/>
          <p:cNvSpPr/>
          <p:nvPr/>
        </p:nvSpPr>
        <p:spPr bwMode="auto">
          <a:xfrm>
            <a:off x="3921125" y="1247775"/>
            <a:ext cx="5141913" cy="427038"/>
          </a:xfrm>
          <a:custGeom>
            <a:avLst/>
            <a:gdLst>
              <a:gd name="T0" fmla="*/ 2147483646 w 7060"/>
              <a:gd name="T1" fmla="*/ 0 h 587"/>
              <a:gd name="T2" fmla="*/ 2147483646 w 7060"/>
              <a:gd name="T3" fmla="*/ 0 h 587"/>
              <a:gd name="T4" fmla="*/ 2147483646 w 7060"/>
              <a:gd name="T5" fmla="*/ 2147483646 h 587"/>
              <a:gd name="T6" fmla="*/ 2147483646 w 7060"/>
              <a:gd name="T7" fmla="*/ 2147483646 h 587"/>
              <a:gd name="T8" fmla="*/ 2147483646 w 7060"/>
              <a:gd name="T9" fmla="*/ 2147483646 h 587"/>
              <a:gd name="T10" fmla="*/ 2147483646 w 7060"/>
              <a:gd name="T11" fmla="*/ 2147483646 h 587"/>
              <a:gd name="T12" fmla="*/ 0 w 7060"/>
              <a:gd name="T13" fmla="*/ 2147483646 h 587"/>
              <a:gd name="T14" fmla="*/ 0 w 7060"/>
              <a:gd name="T15" fmla="*/ 2147483646 h 587"/>
              <a:gd name="T16" fmla="*/ 2147483646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4" name="矩形 8"/>
          <p:cNvSpPr>
            <a:spLocks noChangeArrowheads="1"/>
          </p:cNvSpPr>
          <p:nvPr/>
        </p:nvSpPr>
        <p:spPr bwMode="auto">
          <a:xfrm>
            <a:off x="4083050" y="1254125"/>
            <a:ext cx="1435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主要观点一</a:t>
            </a:r>
          </a:p>
        </p:txBody>
      </p:sp>
      <p:sp>
        <p:nvSpPr>
          <p:cNvPr id="34825" name="Freeform 8"/>
          <p:cNvSpPr/>
          <p:nvPr/>
        </p:nvSpPr>
        <p:spPr bwMode="auto">
          <a:xfrm>
            <a:off x="3921125" y="2033588"/>
            <a:ext cx="5141913" cy="425450"/>
          </a:xfrm>
          <a:custGeom>
            <a:avLst/>
            <a:gdLst>
              <a:gd name="T0" fmla="*/ 2147483646 w 7060"/>
              <a:gd name="T1" fmla="*/ 0 h 587"/>
              <a:gd name="T2" fmla="*/ 2147483646 w 7060"/>
              <a:gd name="T3" fmla="*/ 0 h 587"/>
              <a:gd name="T4" fmla="*/ 2147483646 w 7060"/>
              <a:gd name="T5" fmla="*/ 2147483646 h 587"/>
              <a:gd name="T6" fmla="*/ 2147483646 w 7060"/>
              <a:gd name="T7" fmla="*/ 2147483646 h 587"/>
              <a:gd name="T8" fmla="*/ 2147483646 w 7060"/>
              <a:gd name="T9" fmla="*/ 2147483646 h 587"/>
              <a:gd name="T10" fmla="*/ 2147483646 w 7060"/>
              <a:gd name="T11" fmla="*/ 2147483646 h 587"/>
              <a:gd name="T12" fmla="*/ 0 w 7060"/>
              <a:gd name="T13" fmla="*/ 2147483646 h 587"/>
              <a:gd name="T14" fmla="*/ 0 w 7060"/>
              <a:gd name="T15" fmla="*/ 2147483646 h 587"/>
              <a:gd name="T16" fmla="*/ 2147483646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6" name="矩形 10"/>
          <p:cNvSpPr>
            <a:spLocks noChangeArrowheads="1"/>
          </p:cNvSpPr>
          <p:nvPr/>
        </p:nvSpPr>
        <p:spPr bwMode="auto">
          <a:xfrm>
            <a:off x="4083050" y="2039938"/>
            <a:ext cx="143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主要观点二</a:t>
            </a:r>
          </a:p>
        </p:txBody>
      </p:sp>
      <p:sp>
        <p:nvSpPr>
          <p:cNvPr id="34827" name="Freeform 8"/>
          <p:cNvSpPr/>
          <p:nvPr/>
        </p:nvSpPr>
        <p:spPr bwMode="auto">
          <a:xfrm>
            <a:off x="3921125" y="2771775"/>
            <a:ext cx="5141913" cy="427038"/>
          </a:xfrm>
          <a:custGeom>
            <a:avLst/>
            <a:gdLst>
              <a:gd name="T0" fmla="*/ 2147483646 w 7060"/>
              <a:gd name="T1" fmla="*/ 0 h 587"/>
              <a:gd name="T2" fmla="*/ 2147483646 w 7060"/>
              <a:gd name="T3" fmla="*/ 0 h 587"/>
              <a:gd name="T4" fmla="*/ 2147483646 w 7060"/>
              <a:gd name="T5" fmla="*/ 2147483646 h 587"/>
              <a:gd name="T6" fmla="*/ 2147483646 w 7060"/>
              <a:gd name="T7" fmla="*/ 2147483646 h 587"/>
              <a:gd name="T8" fmla="*/ 2147483646 w 7060"/>
              <a:gd name="T9" fmla="*/ 2147483646 h 587"/>
              <a:gd name="T10" fmla="*/ 2147483646 w 7060"/>
              <a:gd name="T11" fmla="*/ 2147483646 h 587"/>
              <a:gd name="T12" fmla="*/ 0 w 7060"/>
              <a:gd name="T13" fmla="*/ 2147483646 h 587"/>
              <a:gd name="T14" fmla="*/ 0 w 7060"/>
              <a:gd name="T15" fmla="*/ 2147483646 h 587"/>
              <a:gd name="T16" fmla="*/ 2147483646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8" name="矩形 13"/>
          <p:cNvSpPr>
            <a:spLocks noChangeArrowheads="1"/>
          </p:cNvSpPr>
          <p:nvPr/>
        </p:nvSpPr>
        <p:spPr bwMode="auto">
          <a:xfrm>
            <a:off x="4083050" y="2779713"/>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主要观点三</a:t>
            </a:r>
          </a:p>
        </p:txBody>
      </p:sp>
      <p:sp>
        <p:nvSpPr>
          <p:cNvPr id="34829" name="Freeform 8"/>
          <p:cNvSpPr/>
          <p:nvPr/>
        </p:nvSpPr>
        <p:spPr bwMode="auto">
          <a:xfrm>
            <a:off x="3921125" y="3530600"/>
            <a:ext cx="5141913" cy="425450"/>
          </a:xfrm>
          <a:custGeom>
            <a:avLst/>
            <a:gdLst>
              <a:gd name="T0" fmla="*/ 2147483646 w 7060"/>
              <a:gd name="T1" fmla="*/ 0 h 587"/>
              <a:gd name="T2" fmla="*/ 2147483646 w 7060"/>
              <a:gd name="T3" fmla="*/ 0 h 587"/>
              <a:gd name="T4" fmla="*/ 2147483646 w 7060"/>
              <a:gd name="T5" fmla="*/ 2147483646 h 587"/>
              <a:gd name="T6" fmla="*/ 2147483646 w 7060"/>
              <a:gd name="T7" fmla="*/ 2147483646 h 587"/>
              <a:gd name="T8" fmla="*/ 2147483646 w 7060"/>
              <a:gd name="T9" fmla="*/ 2147483646 h 587"/>
              <a:gd name="T10" fmla="*/ 2147483646 w 7060"/>
              <a:gd name="T11" fmla="*/ 2147483646 h 587"/>
              <a:gd name="T12" fmla="*/ 0 w 7060"/>
              <a:gd name="T13" fmla="*/ 2147483646 h 587"/>
              <a:gd name="T14" fmla="*/ 0 w 7060"/>
              <a:gd name="T15" fmla="*/ 2147483646 h 587"/>
              <a:gd name="T16" fmla="*/ 2147483646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0" name="矩形 15"/>
          <p:cNvSpPr>
            <a:spLocks noChangeArrowheads="1"/>
          </p:cNvSpPr>
          <p:nvPr/>
        </p:nvSpPr>
        <p:spPr bwMode="auto">
          <a:xfrm>
            <a:off x="4083050" y="3551238"/>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主要观点四</a:t>
            </a:r>
          </a:p>
        </p:txBody>
      </p:sp>
      <p:sp>
        <p:nvSpPr>
          <p:cNvPr id="34831" name="矩形 16"/>
          <p:cNvSpPr>
            <a:spLocks noChangeArrowheads="1"/>
          </p:cNvSpPr>
          <p:nvPr/>
        </p:nvSpPr>
        <p:spPr bwMode="auto">
          <a:xfrm>
            <a:off x="1260475" y="4557713"/>
            <a:ext cx="9518650" cy="1755775"/>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832" name="TextBox 17"/>
          <p:cNvSpPr txBox="1">
            <a:spLocks noChangeArrowheads="1"/>
          </p:cNvSpPr>
          <p:nvPr/>
        </p:nvSpPr>
        <p:spPr bwMode="auto">
          <a:xfrm>
            <a:off x="2865438" y="4676775"/>
            <a:ext cx="7553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请在这里输入您的文字内容请在这里输入您的文字内容请在这里输入您的文字内容请在这里输入您的文字内容请在这里输入您的文字内容</a:t>
            </a:r>
          </a:p>
          <a:p>
            <a:pPr eaLnBrk="1" hangingPunct="1">
              <a:spcBef>
                <a:spcPct val="0"/>
              </a:spcBef>
              <a:buFontTx/>
              <a:buNone/>
            </a:pPr>
            <a:r>
              <a:rPr lang="zh-CN" altLang="en-US" sz="1800">
                <a:latin typeface="微软雅黑" panose="020B0503020204020204" pitchFamily="34" charset="-122"/>
              </a:rPr>
              <a:t>请在这里输入您的文字内容请在这里输入您的文字内容请在这里输入您的文字内容</a:t>
            </a:r>
          </a:p>
        </p:txBody>
      </p:sp>
      <p:sp>
        <p:nvSpPr>
          <p:cNvPr id="34833" name="Freeform 12"/>
          <p:cNvSpPr/>
          <p:nvPr/>
        </p:nvSpPr>
        <p:spPr bwMode="auto">
          <a:xfrm>
            <a:off x="1123950" y="4411663"/>
            <a:ext cx="528638" cy="530225"/>
          </a:xfrm>
          <a:custGeom>
            <a:avLst/>
            <a:gdLst>
              <a:gd name="T0" fmla="*/ 0 w 1446"/>
              <a:gd name="T1" fmla="*/ 0 h 1446"/>
              <a:gd name="T2" fmla="*/ 2147483646 w 1446"/>
              <a:gd name="T3" fmla="*/ 0 h 1446"/>
              <a:gd name="T4" fmla="*/ 2147483646 w 1446"/>
              <a:gd name="T5" fmla="*/ 2147483646 h 1446"/>
              <a:gd name="T6" fmla="*/ 2147483646 w 1446"/>
              <a:gd name="T7" fmla="*/ 2147483646 h 1446"/>
              <a:gd name="T8" fmla="*/ 2147483646 w 1446"/>
              <a:gd name="T9" fmla="*/ 2147483646 h 1446"/>
              <a:gd name="T10" fmla="*/ 0 w 1446"/>
              <a:gd name="T11" fmla="*/ 2147483646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4" name="Freeform 12"/>
          <p:cNvSpPr/>
          <p:nvPr/>
        </p:nvSpPr>
        <p:spPr bwMode="auto">
          <a:xfrm flipH="1" flipV="1">
            <a:off x="10347325" y="5854700"/>
            <a:ext cx="528638" cy="530225"/>
          </a:xfrm>
          <a:custGeom>
            <a:avLst/>
            <a:gdLst>
              <a:gd name="T0" fmla="*/ 0 w 1446"/>
              <a:gd name="T1" fmla="*/ 0 h 1446"/>
              <a:gd name="T2" fmla="*/ 2147483646 w 1446"/>
              <a:gd name="T3" fmla="*/ 0 h 1446"/>
              <a:gd name="T4" fmla="*/ 2147483646 w 1446"/>
              <a:gd name="T5" fmla="*/ 2147483646 h 1446"/>
              <a:gd name="T6" fmla="*/ 2147483646 w 1446"/>
              <a:gd name="T7" fmla="*/ 2147483646 h 1446"/>
              <a:gd name="T8" fmla="*/ 2147483646 w 1446"/>
              <a:gd name="T9" fmla="*/ 2147483646 h 1446"/>
              <a:gd name="T10" fmla="*/ 0 w 1446"/>
              <a:gd name="T11" fmla="*/ 2147483646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5" name="Freeform 7"/>
          <p:cNvSpPr>
            <a:spLocks noEditPoints="1"/>
          </p:cNvSpPr>
          <p:nvPr/>
        </p:nvSpPr>
        <p:spPr bwMode="auto">
          <a:xfrm>
            <a:off x="1527175" y="4716463"/>
            <a:ext cx="985838" cy="1438275"/>
          </a:xfrm>
          <a:custGeom>
            <a:avLst/>
            <a:gdLst>
              <a:gd name="T0" fmla="*/ 2147483646 w 1391"/>
              <a:gd name="T1" fmla="*/ 2147483646 h 2031"/>
              <a:gd name="T2" fmla="*/ 2147483646 w 1391"/>
              <a:gd name="T3" fmla="*/ 2147483646 h 2031"/>
              <a:gd name="T4" fmla="*/ 2147483646 w 1391"/>
              <a:gd name="T5" fmla="*/ 2147483646 h 2031"/>
              <a:gd name="T6" fmla="*/ 2147483646 w 1391"/>
              <a:gd name="T7" fmla="*/ 2147483646 h 2031"/>
              <a:gd name="T8" fmla="*/ 2147483646 w 1391"/>
              <a:gd name="T9" fmla="*/ 2147483646 h 2031"/>
              <a:gd name="T10" fmla="*/ 2147483646 w 1391"/>
              <a:gd name="T11" fmla="*/ 2147483646 h 2031"/>
              <a:gd name="T12" fmla="*/ 2147483646 w 1391"/>
              <a:gd name="T13" fmla="*/ 2147483646 h 2031"/>
              <a:gd name="T14" fmla="*/ 2147483646 w 1391"/>
              <a:gd name="T15" fmla="*/ 2147483646 h 2031"/>
              <a:gd name="T16" fmla="*/ 2147483646 w 1391"/>
              <a:gd name="T17" fmla="*/ 2147483646 h 2031"/>
              <a:gd name="T18" fmla="*/ 2147483646 w 1391"/>
              <a:gd name="T19" fmla="*/ 2147483646 h 2031"/>
              <a:gd name="T20" fmla="*/ 2147483646 w 1391"/>
              <a:gd name="T21" fmla="*/ 2147483646 h 2031"/>
              <a:gd name="T22" fmla="*/ 2147483646 w 1391"/>
              <a:gd name="T23" fmla="*/ 2147483646 h 2031"/>
              <a:gd name="T24" fmla="*/ 2147483646 w 1391"/>
              <a:gd name="T25" fmla="*/ 2147483646 h 2031"/>
              <a:gd name="T26" fmla="*/ 2147483646 w 1391"/>
              <a:gd name="T27" fmla="*/ 2147483646 h 2031"/>
              <a:gd name="T28" fmla="*/ 2147483646 w 1391"/>
              <a:gd name="T29" fmla="*/ 2147483646 h 2031"/>
              <a:gd name="T30" fmla="*/ 2147483646 w 1391"/>
              <a:gd name="T31" fmla="*/ 2147483646 h 2031"/>
              <a:gd name="T32" fmla="*/ 2147483646 w 1391"/>
              <a:gd name="T33" fmla="*/ 2147483646 h 2031"/>
              <a:gd name="T34" fmla="*/ 2147483646 w 1391"/>
              <a:gd name="T35" fmla="*/ 2147483646 h 2031"/>
              <a:gd name="T36" fmla="*/ 2147483646 w 1391"/>
              <a:gd name="T37" fmla="*/ 2147483646 h 2031"/>
              <a:gd name="T38" fmla="*/ 2147483646 w 1391"/>
              <a:gd name="T39" fmla="*/ 2147483646 h 2031"/>
              <a:gd name="T40" fmla="*/ 2147483646 w 1391"/>
              <a:gd name="T41" fmla="*/ 2147483646 h 2031"/>
              <a:gd name="T42" fmla="*/ 2147483646 w 1391"/>
              <a:gd name="T43" fmla="*/ 2147483646 h 2031"/>
              <a:gd name="T44" fmla="*/ 2147483646 w 1391"/>
              <a:gd name="T45" fmla="*/ 2147483646 h 2031"/>
              <a:gd name="T46" fmla="*/ 2147483646 w 1391"/>
              <a:gd name="T47" fmla="*/ 2147483646 h 2031"/>
              <a:gd name="T48" fmla="*/ 2147483646 w 1391"/>
              <a:gd name="T49" fmla="*/ 2147483646 h 2031"/>
              <a:gd name="T50" fmla="*/ 2147483646 w 1391"/>
              <a:gd name="T51" fmla="*/ 2147483646 h 2031"/>
              <a:gd name="T52" fmla="*/ 2147483646 w 1391"/>
              <a:gd name="T53" fmla="*/ 2147483646 h 2031"/>
              <a:gd name="T54" fmla="*/ 2147483646 w 1391"/>
              <a:gd name="T55" fmla="*/ 2147483646 h 2031"/>
              <a:gd name="T56" fmla="*/ 2147483646 w 1391"/>
              <a:gd name="T57" fmla="*/ 2147483646 h 2031"/>
              <a:gd name="T58" fmla="*/ 2147483646 w 1391"/>
              <a:gd name="T59" fmla="*/ 0 h 2031"/>
              <a:gd name="T60" fmla="*/ 2147483646 w 1391"/>
              <a:gd name="T61" fmla="*/ 2147483646 h 2031"/>
              <a:gd name="T62" fmla="*/ 2147483646 w 1391"/>
              <a:gd name="T63" fmla="*/ 2147483646 h 2031"/>
              <a:gd name="T64" fmla="*/ 2147483646 w 1391"/>
              <a:gd name="T65" fmla="*/ 2147483646 h 2031"/>
              <a:gd name="T66" fmla="*/ 2147483646 w 1391"/>
              <a:gd name="T67" fmla="*/ 2147483646 h 2031"/>
              <a:gd name="T68" fmla="*/ 2147483646 w 1391"/>
              <a:gd name="T69" fmla="*/ 2147483646 h 2031"/>
              <a:gd name="T70" fmla="*/ 2147483646 w 1391"/>
              <a:gd name="T71" fmla="*/ 2147483646 h 2031"/>
              <a:gd name="T72" fmla="*/ 2147483646 w 1391"/>
              <a:gd name="T73" fmla="*/ 2147483646 h 2031"/>
              <a:gd name="T74" fmla="*/ 2147483646 w 1391"/>
              <a:gd name="T75" fmla="*/ 2147483646 h 2031"/>
              <a:gd name="T76" fmla="*/ 2147483646 w 1391"/>
              <a:gd name="T77" fmla="*/ 2147483646 h 2031"/>
              <a:gd name="T78" fmla="*/ 2147483646 w 1391"/>
              <a:gd name="T79" fmla="*/ 2147483646 h 2031"/>
              <a:gd name="T80" fmla="*/ 2147483646 w 1391"/>
              <a:gd name="T81" fmla="*/ 2147483646 h 2031"/>
              <a:gd name="T82" fmla="*/ 2147483646 w 1391"/>
              <a:gd name="T83" fmla="*/ 2147483646 h 2031"/>
              <a:gd name="T84" fmla="*/ 2147483646 w 1391"/>
              <a:gd name="T85" fmla="*/ 2147483646 h 2031"/>
              <a:gd name="T86" fmla="*/ 2147483646 w 1391"/>
              <a:gd name="T87" fmla="*/ 2147483646 h 2031"/>
              <a:gd name="T88" fmla="*/ 2147483646 w 1391"/>
              <a:gd name="T89" fmla="*/ 2147483646 h 2031"/>
              <a:gd name="T90" fmla="*/ 2147483646 w 1391"/>
              <a:gd name="T91" fmla="*/ 2147483646 h 2031"/>
              <a:gd name="T92" fmla="*/ 2147483646 w 1391"/>
              <a:gd name="T93" fmla="*/ 2147483646 h 2031"/>
              <a:gd name="T94" fmla="*/ 2147483646 w 1391"/>
              <a:gd name="T95" fmla="*/ 2147483646 h 2031"/>
              <a:gd name="T96" fmla="*/ 2147483646 w 1391"/>
              <a:gd name="T97" fmla="*/ 2147483646 h 2031"/>
              <a:gd name="T98" fmla="*/ 2147483646 w 1391"/>
              <a:gd name="T99" fmla="*/ 2147483646 h 2031"/>
              <a:gd name="T100" fmla="*/ 2147483646 w 1391"/>
              <a:gd name="T101" fmla="*/ 2147483646 h 2031"/>
              <a:gd name="T102" fmla="*/ 2147483646 w 1391"/>
              <a:gd name="T103" fmla="*/ 2147483646 h 2031"/>
              <a:gd name="T104" fmla="*/ 2147483646 w 1391"/>
              <a:gd name="T105" fmla="*/ 2147483646 h 20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300" fill="hold"/>
                                        <p:tgtEl>
                                          <p:spTgt spid="34819"/>
                                        </p:tgtEl>
                                        <p:attrNameLst>
                                          <p:attrName>ppt_w</p:attrName>
                                        </p:attrNameLst>
                                      </p:cBhvr>
                                      <p:tavLst>
                                        <p:tav tm="0">
                                          <p:val>
                                            <p:fltVal val="0"/>
                                          </p:val>
                                        </p:tav>
                                        <p:tav tm="100000">
                                          <p:val>
                                            <p:strVal val="#ppt_w"/>
                                          </p:val>
                                        </p:tav>
                                      </p:tavLst>
                                    </p:anim>
                                    <p:anim calcmode="lin" valueType="num">
                                      <p:cBhvr>
                                        <p:cTn id="8" dur="300" fill="hold"/>
                                        <p:tgtEl>
                                          <p:spTgt spid="34819"/>
                                        </p:tgtEl>
                                        <p:attrNameLst>
                                          <p:attrName>ppt_h</p:attrName>
                                        </p:attrNameLst>
                                      </p:cBhvr>
                                      <p:tavLst>
                                        <p:tav tm="0">
                                          <p:val>
                                            <p:fltVal val="0"/>
                                          </p:val>
                                        </p:tav>
                                        <p:tav tm="100000">
                                          <p:val>
                                            <p:strVal val="#ppt_h"/>
                                          </p:val>
                                        </p:tav>
                                      </p:tavLst>
                                    </p:anim>
                                    <p:anim calcmode="lin" valueType="num">
                                      <p:cBhvr>
                                        <p:cTn id="9" dur="300" fill="hold"/>
                                        <p:tgtEl>
                                          <p:spTgt spid="34819"/>
                                        </p:tgtEl>
                                        <p:attrNameLst>
                                          <p:attrName>style.rotation</p:attrName>
                                        </p:attrNameLst>
                                      </p:cBhvr>
                                      <p:tavLst>
                                        <p:tav tm="0">
                                          <p:val>
                                            <p:fltVal val="90"/>
                                          </p:val>
                                        </p:tav>
                                        <p:tav tm="100000">
                                          <p:val>
                                            <p:fltVal val="0"/>
                                          </p:val>
                                        </p:tav>
                                      </p:tavLst>
                                    </p:anim>
                                    <p:animEffect transition="in" filter="fade">
                                      <p:cBhvr>
                                        <p:cTn id="10" dur="300"/>
                                        <p:tgtEl>
                                          <p:spTgt spid="3481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4818"/>
                                        </p:tgtEl>
                                        <p:attrNameLst>
                                          <p:attrName>style.visibility</p:attrName>
                                        </p:attrNameLst>
                                      </p:cBhvr>
                                      <p:to>
                                        <p:strVal val="visible"/>
                                      </p:to>
                                    </p:set>
                                    <p:anim calcmode="lin" valueType="num">
                                      <p:cBhvr>
                                        <p:cTn id="14" dur="4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4818"/>
                                        </p:tgtEl>
                                        <p:attrNameLst>
                                          <p:attrName>ppt_y</p:attrName>
                                        </p:attrNameLst>
                                      </p:cBhvr>
                                      <p:tavLst>
                                        <p:tav tm="0">
                                          <p:val>
                                            <p:strVal val="#ppt_y"/>
                                          </p:val>
                                        </p:tav>
                                        <p:tav tm="100000">
                                          <p:val>
                                            <p:strVal val="#ppt_y"/>
                                          </p:val>
                                        </p:tav>
                                      </p:tavLst>
                                    </p:anim>
                                    <p:anim calcmode="lin" valueType="num">
                                      <p:cBhvr>
                                        <p:cTn id="16" dur="4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4818"/>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34821"/>
                                        </p:tgtEl>
                                        <p:attrNameLst>
                                          <p:attrName>style.visibility</p:attrName>
                                        </p:attrNameLst>
                                      </p:cBhvr>
                                      <p:to>
                                        <p:strVal val="visible"/>
                                      </p:to>
                                    </p:set>
                                    <p:animScale>
                                      <p:cBhvr>
                                        <p:cTn id="22" dur="1000" decel="50000" fill="hold">
                                          <p:stCondLst>
                                            <p:cond delay="0"/>
                                          </p:stCondLst>
                                        </p:cTn>
                                        <p:tgtEl>
                                          <p:spTgt spid="348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34821"/>
                                        </p:tgtEl>
                                        <p:attrNameLst>
                                          <p:attrName>ppt_x</p:attrName>
                                          <p:attrName>ppt_y</p:attrName>
                                        </p:attrNameLst>
                                      </p:cBhvr>
                                      <p:rCtr x="0" y="0"/>
                                    </p:animMotion>
                                    <p:animEffect transition="in" filter="fade">
                                      <p:cBhvr>
                                        <p:cTn id="24" dur="1000"/>
                                        <p:tgtEl>
                                          <p:spTgt spid="34821"/>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4822"/>
                                        </p:tgtEl>
                                        <p:attrNameLst>
                                          <p:attrName>style.visibility</p:attrName>
                                        </p:attrNameLst>
                                      </p:cBhvr>
                                      <p:to>
                                        <p:strVal val="visible"/>
                                      </p:to>
                                    </p:set>
                                    <p:animScale>
                                      <p:cBhvr>
                                        <p:cTn id="27" dur="1000" decel="50000" fill="hold">
                                          <p:stCondLst>
                                            <p:cond delay="0"/>
                                          </p:stCondLst>
                                        </p:cTn>
                                        <p:tgtEl>
                                          <p:spTgt spid="348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34822"/>
                                        </p:tgtEl>
                                        <p:attrNameLst>
                                          <p:attrName>ppt_x</p:attrName>
                                          <p:attrName>ppt_y</p:attrName>
                                        </p:attrNameLst>
                                      </p:cBhvr>
                                      <p:rCtr x="0" y="0"/>
                                    </p:animMotion>
                                    <p:animEffect transition="in" filter="fade">
                                      <p:cBhvr>
                                        <p:cTn id="29" dur="1000"/>
                                        <p:tgtEl>
                                          <p:spTgt spid="34822"/>
                                        </p:tgtEl>
                                      </p:cBhvr>
                                    </p:animEffect>
                                  </p:childTnLst>
                                </p:cTn>
                              </p:par>
                            </p:childTnLst>
                          </p:cTn>
                        </p:par>
                        <p:par>
                          <p:cTn id="30" fill="hold">
                            <p:stCondLst>
                              <p:cond delay="1980"/>
                            </p:stCondLst>
                            <p:childTnLst>
                              <p:par>
                                <p:cTn id="31" presetID="16" presetClass="entr" presetSubtype="42" fill="hold" grpId="0" nodeType="afterEffect">
                                  <p:stCondLst>
                                    <p:cond delay="0"/>
                                  </p:stCondLst>
                                  <p:childTnLst>
                                    <p:set>
                                      <p:cBhvr>
                                        <p:cTn id="32" dur="1" fill="hold">
                                          <p:stCondLst>
                                            <p:cond delay="0"/>
                                          </p:stCondLst>
                                        </p:cTn>
                                        <p:tgtEl>
                                          <p:spTgt spid="34820"/>
                                        </p:tgtEl>
                                        <p:attrNameLst>
                                          <p:attrName>style.visibility</p:attrName>
                                        </p:attrNameLst>
                                      </p:cBhvr>
                                      <p:to>
                                        <p:strVal val="visible"/>
                                      </p:to>
                                    </p:set>
                                    <p:animEffect transition="in" filter="barn(outHorizontal)">
                                      <p:cBhvr>
                                        <p:cTn id="33" dur="500"/>
                                        <p:tgtEl>
                                          <p:spTgt spid="34820"/>
                                        </p:tgtEl>
                                      </p:cBhvr>
                                    </p:animEffect>
                                  </p:childTnLst>
                                </p:cTn>
                              </p:par>
                            </p:childTnLst>
                          </p:cTn>
                        </p:par>
                        <p:par>
                          <p:cTn id="34" fill="hold">
                            <p:stCondLst>
                              <p:cond delay="2480"/>
                            </p:stCondLst>
                            <p:childTnLst>
                              <p:par>
                                <p:cTn id="35" presetID="22" presetClass="entr" presetSubtype="8" fill="hold" grpId="0" nodeType="afterEffect">
                                  <p:stCondLst>
                                    <p:cond delay="0"/>
                                  </p:stCondLst>
                                  <p:childTnLst>
                                    <p:set>
                                      <p:cBhvr>
                                        <p:cTn id="36" dur="1" fill="hold">
                                          <p:stCondLst>
                                            <p:cond delay="0"/>
                                          </p:stCondLst>
                                        </p:cTn>
                                        <p:tgtEl>
                                          <p:spTgt spid="34823"/>
                                        </p:tgtEl>
                                        <p:attrNameLst>
                                          <p:attrName>style.visibility</p:attrName>
                                        </p:attrNameLst>
                                      </p:cBhvr>
                                      <p:to>
                                        <p:strVal val="visible"/>
                                      </p:to>
                                    </p:set>
                                    <p:animEffect transition="in" filter="wipe(left)">
                                      <p:cBhvr>
                                        <p:cTn id="37" dur="500"/>
                                        <p:tgtEl>
                                          <p:spTgt spid="3482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824"/>
                                        </p:tgtEl>
                                        <p:attrNameLst>
                                          <p:attrName>style.visibility</p:attrName>
                                        </p:attrNameLst>
                                      </p:cBhvr>
                                      <p:to>
                                        <p:strVal val="visible"/>
                                      </p:to>
                                    </p:set>
                                    <p:animEffect transition="in" filter="wipe(left)">
                                      <p:cBhvr>
                                        <p:cTn id="40" dur="500"/>
                                        <p:tgtEl>
                                          <p:spTgt spid="348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4825"/>
                                        </p:tgtEl>
                                        <p:attrNameLst>
                                          <p:attrName>style.visibility</p:attrName>
                                        </p:attrNameLst>
                                      </p:cBhvr>
                                      <p:to>
                                        <p:strVal val="visible"/>
                                      </p:to>
                                    </p:set>
                                    <p:animEffect transition="in" filter="wipe(left)">
                                      <p:cBhvr>
                                        <p:cTn id="43" dur="500"/>
                                        <p:tgtEl>
                                          <p:spTgt spid="348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4826"/>
                                        </p:tgtEl>
                                        <p:attrNameLst>
                                          <p:attrName>style.visibility</p:attrName>
                                        </p:attrNameLst>
                                      </p:cBhvr>
                                      <p:to>
                                        <p:strVal val="visible"/>
                                      </p:to>
                                    </p:set>
                                    <p:animEffect transition="in" filter="wipe(left)">
                                      <p:cBhvr>
                                        <p:cTn id="46" dur="500"/>
                                        <p:tgtEl>
                                          <p:spTgt spid="34826"/>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34827"/>
                                        </p:tgtEl>
                                        <p:attrNameLst>
                                          <p:attrName>style.visibility</p:attrName>
                                        </p:attrNameLst>
                                      </p:cBhvr>
                                      <p:to>
                                        <p:strVal val="visible"/>
                                      </p:to>
                                    </p:set>
                                    <p:animEffect transition="in" filter="wipe(left)">
                                      <p:cBhvr>
                                        <p:cTn id="49" dur="500"/>
                                        <p:tgtEl>
                                          <p:spTgt spid="34827"/>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34828"/>
                                        </p:tgtEl>
                                        <p:attrNameLst>
                                          <p:attrName>style.visibility</p:attrName>
                                        </p:attrNameLst>
                                      </p:cBhvr>
                                      <p:to>
                                        <p:strVal val="visible"/>
                                      </p:to>
                                    </p:set>
                                    <p:animEffect transition="in" filter="wipe(left)">
                                      <p:cBhvr>
                                        <p:cTn id="52" dur="500"/>
                                        <p:tgtEl>
                                          <p:spTgt spid="3482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34829"/>
                                        </p:tgtEl>
                                        <p:attrNameLst>
                                          <p:attrName>style.visibility</p:attrName>
                                        </p:attrNameLst>
                                      </p:cBhvr>
                                      <p:to>
                                        <p:strVal val="visible"/>
                                      </p:to>
                                    </p:set>
                                    <p:animEffect transition="in" filter="wipe(left)">
                                      <p:cBhvr>
                                        <p:cTn id="55" dur="500"/>
                                        <p:tgtEl>
                                          <p:spTgt spid="34829"/>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34830"/>
                                        </p:tgtEl>
                                        <p:attrNameLst>
                                          <p:attrName>style.visibility</p:attrName>
                                        </p:attrNameLst>
                                      </p:cBhvr>
                                      <p:to>
                                        <p:strVal val="visible"/>
                                      </p:to>
                                    </p:set>
                                    <p:animEffect transition="in" filter="wipe(left)">
                                      <p:cBhvr>
                                        <p:cTn id="58" dur="500"/>
                                        <p:tgtEl>
                                          <p:spTgt spid="34830"/>
                                        </p:tgtEl>
                                      </p:cBhvr>
                                    </p:animEffect>
                                  </p:childTnLst>
                                </p:cTn>
                              </p:par>
                            </p:childTnLst>
                          </p:cTn>
                        </p:par>
                        <p:par>
                          <p:cTn id="59" fill="hold">
                            <p:stCondLst>
                              <p:cond delay="2980"/>
                            </p:stCondLst>
                            <p:childTnLst>
                              <p:par>
                                <p:cTn id="60" presetID="1" presetClass="entr" presetSubtype="0" fill="hold" grpId="0" nodeType="afterEffect">
                                  <p:stCondLst>
                                    <p:cond delay="0"/>
                                  </p:stCondLst>
                                  <p:childTnLst>
                                    <p:set>
                                      <p:cBhvr>
                                        <p:cTn id="61" dur="1" fill="hold">
                                          <p:stCondLst>
                                            <p:cond delay="0"/>
                                          </p:stCondLst>
                                        </p:cTn>
                                        <p:tgtEl>
                                          <p:spTgt spid="34833"/>
                                        </p:tgtEl>
                                        <p:attrNameLst>
                                          <p:attrName>style.visibility</p:attrName>
                                        </p:attrNameLst>
                                      </p:cBhvr>
                                      <p:to>
                                        <p:strVal val="visible"/>
                                      </p:to>
                                    </p:set>
                                  </p:childTnLst>
                                </p:cTn>
                              </p:par>
                              <p:par>
                                <p:cTn id="62" presetID="35" presetClass="path" presetSubtype="0" accel="50000" decel="50000" fill="hold" grpId="1" nodeType="withEffect">
                                  <p:stCondLst>
                                    <p:cond delay="0"/>
                                  </p:stCondLst>
                                  <p:childTnLst>
                                    <p:animMotion origin="layout" path="M 1.94444E-6 4.07031E-7 L 0.39132 0.09806 " pathEditMode="relative" rAng="0" ptsTypes="AA">
                                      <p:cBhvr>
                                        <p:cTn id="63" dur="500" spd="-99900" fill="hold"/>
                                        <p:tgtEl>
                                          <p:spTgt spid="34833"/>
                                        </p:tgtEl>
                                        <p:attrNameLst>
                                          <p:attrName>ppt_x</p:attrName>
                                          <p:attrName>ppt_y</p:attrName>
                                        </p:attrNameLst>
                                      </p:cBhvr>
                                      <p:rCtr x="19600" y="4900"/>
                                    </p:animMotion>
                                  </p:childTnLst>
                                </p:cTn>
                              </p:par>
                              <p:par>
                                <p:cTn id="64" presetID="1" presetClass="entr" presetSubtype="0" fill="hold" grpId="0" nodeType="withEffect">
                                  <p:stCondLst>
                                    <p:cond delay="0"/>
                                  </p:stCondLst>
                                  <p:childTnLst>
                                    <p:set>
                                      <p:cBhvr>
                                        <p:cTn id="65" dur="1" fill="hold">
                                          <p:stCondLst>
                                            <p:cond delay="0"/>
                                          </p:stCondLst>
                                        </p:cTn>
                                        <p:tgtEl>
                                          <p:spTgt spid="34834"/>
                                        </p:tgtEl>
                                        <p:attrNameLst>
                                          <p:attrName>style.visibility</p:attrName>
                                        </p:attrNameLst>
                                      </p:cBhvr>
                                      <p:to>
                                        <p:strVal val="visible"/>
                                      </p:to>
                                    </p:set>
                                  </p:childTnLst>
                                </p:cTn>
                              </p:par>
                              <p:par>
                                <p:cTn id="66" presetID="35" presetClass="path" presetSubtype="0" accel="50000" decel="50000" fill="hold" grpId="1" nodeType="withEffect">
                                  <p:stCondLst>
                                    <p:cond delay="0"/>
                                  </p:stCondLst>
                                  <p:childTnLst>
                                    <p:animMotion origin="layout" path="M -1.94444E-6 -2.22222E-6 L -0.38194 -0.11227 " pathEditMode="relative" rAng="0" ptsTypes="AA">
                                      <p:cBhvr>
                                        <p:cTn id="67" dur="500" spd="-99900" fill="hold"/>
                                        <p:tgtEl>
                                          <p:spTgt spid="34834"/>
                                        </p:tgtEl>
                                        <p:attrNameLst>
                                          <p:attrName>ppt_x</p:attrName>
                                          <p:attrName>ppt_y</p:attrName>
                                        </p:attrNameLst>
                                      </p:cBhvr>
                                      <p:rCtr x="-19000" y="-5500"/>
                                    </p:animMotion>
                                  </p:childTnLst>
                                </p:cTn>
                              </p:par>
                              <p:par>
                                <p:cTn id="68" presetID="10" presetClass="entr" presetSubtype="0" fill="hold" grpId="0" nodeType="withEffect">
                                  <p:stCondLst>
                                    <p:cond delay="0"/>
                                  </p:stCondLst>
                                  <p:childTnLst>
                                    <p:set>
                                      <p:cBhvr>
                                        <p:cTn id="69" dur="1" fill="hold">
                                          <p:stCondLst>
                                            <p:cond delay="0"/>
                                          </p:stCondLst>
                                        </p:cTn>
                                        <p:tgtEl>
                                          <p:spTgt spid="34831"/>
                                        </p:tgtEl>
                                        <p:attrNameLst>
                                          <p:attrName>style.visibility</p:attrName>
                                        </p:attrNameLst>
                                      </p:cBhvr>
                                      <p:to>
                                        <p:strVal val="visible"/>
                                      </p:to>
                                    </p:set>
                                    <p:anim calcmode="lin" valueType="num">
                                      <p:cBhvr>
                                        <p:cTn id="70" dur="500" fill="hold"/>
                                        <p:tgtEl>
                                          <p:spTgt spid="34831"/>
                                        </p:tgtEl>
                                        <p:attrNameLst>
                                          <p:attrName>ppt_w</p:attrName>
                                        </p:attrNameLst>
                                      </p:cBhvr>
                                      <p:tavLst>
                                        <p:tav tm="0">
                                          <p:val>
                                            <p:fltVal val="0"/>
                                          </p:val>
                                        </p:tav>
                                        <p:tav tm="100000">
                                          <p:val>
                                            <p:strVal val="#ppt_w"/>
                                          </p:val>
                                        </p:tav>
                                      </p:tavLst>
                                    </p:anim>
                                    <p:anim calcmode="lin" valueType="num">
                                      <p:cBhvr>
                                        <p:cTn id="71" dur="500" fill="hold"/>
                                        <p:tgtEl>
                                          <p:spTgt spid="34831"/>
                                        </p:tgtEl>
                                        <p:attrNameLst>
                                          <p:attrName>ppt_h</p:attrName>
                                        </p:attrNameLst>
                                      </p:cBhvr>
                                      <p:tavLst>
                                        <p:tav tm="0">
                                          <p:val>
                                            <p:fltVal val="0"/>
                                          </p:val>
                                        </p:tav>
                                        <p:tav tm="100000">
                                          <p:val>
                                            <p:strVal val="#ppt_h"/>
                                          </p:val>
                                        </p:tav>
                                      </p:tavLst>
                                    </p:anim>
                                    <p:animEffect transition="in" filter="fade">
                                      <p:cBhvr>
                                        <p:cTn id="72" dur="500"/>
                                        <p:tgtEl>
                                          <p:spTgt spid="34831"/>
                                        </p:tgtEl>
                                      </p:cBhvr>
                                    </p:animEffect>
                                  </p:childTnLst>
                                </p:cTn>
                              </p:par>
                            </p:childTnLst>
                          </p:cTn>
                        </p:par>
                        <p:par>
                          <p:cTn id="73" fill="hold">
                            <p:stCondLst>
                              <p:cond delay="2980"/>
                            </p:stCondLst>
                            <p:childTnLst>
                              <p:par>
                                <p:cTn id="74" presetID="31" presetClass="entr" presetSubtype="0" fill="hold" grpId="0" nodeType="afterEffect">
                                  <p:stCondLst>
                                    <p:cond delay="400"/>
                                  </p:stCondLst>
                                  <p:childTnLst>
                                    <p:set>
                                      <p:cBhvr>
                                        <p:cTn id="75" dur="1" fill="hold">
                                          <p:stCondLst>
                                            <p:cond delay="0"/>
                                          </p:stCondLst>
                                        </p:cTn>
                                        <p:tgtEl>
                                          <p:spTgt spid="34835"/>
                                        </p:tgtEl>
                                        <p:attrNameLst>
                                          <p:attrName>style.visibility</p:attrName>
                                        </p:attrNameLst>
                                      </p:cBhvr>
                                      <p:to>
                                        <p:strVal val="visible"/>
                                      </p:to>
                                    </p:set>
                                    <p:anim calcmode="lin" valueType="num">
                                      <p:cBhvr>
                                        <p:cTn id="76" dur="300" fill="hold"/>
                                        <p:tgtEl>
                                          <p:spTgt spid="34835"/>
                                        </p:tgtEl>
                                        <p:attrNameLst>
                                          <p:attrName>ppt_w</p:attrName>
                                        </p:attrNameLst>
                                      </p:cBhvr>
                                      <p:tavLst>
                                        <p:tav tm="0">
                                          <p:val>
                                            <p:fltVal val="0"/>
                                          </p:val>
                                        </p:tav>
                                        <p:tav tm="100000">
                                          <p:val>
                                            <p:strVal val="#ppt_w"/>
                                          </p:val>
                                        </p:tav>
                                      </p:tavLst>
                                    </p:anim>
                                    <p:anim calcmode="lin" valueType="num">
                                      <p:cBhvr>
                                        <p:cTn id="77" dur="300" fill="hold"/>
                                        <p:tgtEl>
                                          <p:spTgt spid="34835"/>
                                        </p:tgtEl>
                                        <p:attrNameLst>
                                          <p:attrName>ppt_h</p:attrName>
                                        </p:attrNameLst>
                                      </p:cBhvr>
                                      <p:tavLst>
                                        <p:tav tm="0">
                                          <p:val>
                                            <p:fltVal val="0"/>
                                          </p:val>
                                        </p:tav>
                                        <p:tav tm="100000">
                                          <p:val>
                                            <p:strVal val="#ppt_h"/>
                                          </p:val>
                                        </p:tav>
                                      </p:tavLst>
                                    </p:anim>
                                    <p:anim calcmode="lin" valueType="num">
                                      <p:cBhvr>
                                        <p:cTn id="78" dur="300" fill="hold"/>
                                        <p:tgtEl>
                                          <p:spTgt spid="34835"/>
                                        </p:tgtEl>
                                        <p:attrNameLst>
                                          <p:attrName>style.rotation</p:attrName>
                                        </p:attrNameLst>
                                      </p:cBhvr>
                                      <p:tavLst>
                                        <p:tav tm="0">
                                          <p:val>
                                            <p:fltVal val="90"/>
                                          </p:val>
                                        </p:tav>
                                        <p:tav tm="100000">
                                          <p:val>
                                            <p:fltVal val="0"/>
                                          </p:val>
                                        </p:tav>
                                      </p:tavLst>
                                    </p:anim>
                                    <p:animEffect transition="in" filter="fade">
                                      <p:cBhvr>
                                        <p:cTn id="79" dur="300"/>
                                        <p:tgtEl>
                                          <p:spTgt spid="34835"/>
                                        </p:tgtEl>
                                      </p:cBhvr>
                                    </p:animEffect>
                                  </p:childTnLst>
                                </p:cTn>
                              </p:par>
                            </p:childTnLst>
                          </p:cTn>
                        </p:par>
                        <p:par>
                          <p:cTn id="80" fill="hold">
                            <p:stCondLst>
                              <p:cond delay="3880"/>
                            </p:stCondLst>
                            <p:childTnLst>
                              <p:par>
                                <p:cTn id="81" presetID="22" presetClass="entr" presetSubtype="1" fill="hold" nodeType="afterEffect">
                                  <p:stCondLst>
                                    <p:cond delay="0"/>
                                  </p:stCondLst>
                                  <p:childTnLst>
                                    <p:set>
                                      <p:cBhvr>
                                        <p:cTn id="82" dur="1" fill="hold">
                                          <p:stCondLst>
                                            <p:cond delay="0"/>
                                          </p:stCondLst>
                                        </p:cTn>
                                        <p:tgtEl>
                                          <p:spTgt spid="34832">
                                            <p:txEl>
                                              <p:pRg st="0" end="0"/>
                                            </p:txEl>
                                          </p:spTgt>
                                        </p:tgtEl>
                                        <p:attrNameLst>
                                          <p:attrName>style.visibility</p:attrName>
                                        </p:attrNameLst>
                                      </p:cBhvr>
                                      <p:to>
                                        <p:strVal val="visible"/>
                                      </p:to>
                                    </p:set>
                                    <p:animEffect transition="in" filter="wipe(up)">
                                      <p:cBhvr>
                                        <p:cTn id="83" dur="500"/>
                                        <p:tgtEl>
                                          <p:spTgt spid="34832">
                                            <p:txEl>
                                              <p:pRg st="0" end="0"/>
                                            </p:txEl>
                                          </p:spTgt>
                                        </p:tgtEl>
                                      </p:cBhvr>
                                    </p:animEffect>
                                  </p:childTnLst>
                                </p:cTn>
                              </p:par>
                            </p:childTnLst>
                          </p:cTn>
                        </p:par>
                        <p:par>
                          <p:cTn id="84" fill="hold">
                            <p:stCondLst>
                              <p:cond delay="4380"/>
                            </p:stCondLst>
                            <p:childTnLst>
                              <p:par>
                                <p:cTn id="85" presetID="22" presetClass="entr" presetSubtype="1" fill="hold" nodeType="afterEffect">
                                  <p:stCondLst>
                                    <p:cond delay="0"/>
                                  </p:stCondLst>
                                  <p:childTnLst>
                                    <p:set>
                                      <p:cBhvr>
                                        <p:cTn id="86" dur="1" fill="hold">
                                          <p:stCondLst>
                                            <p:cond delay="0"/>
                                          </p:stCondLst>
                                        </p:cTn>
                                        <p:tgtEl>
                                          <p:spTgt spid="34832">
                                            <p:txEl>
                                              <p:pRg st="1" end="1"/>
                                            </p:txEl>
                                          </p:spTgt>
                                        </p:tgtEl>
                                        <p:attrNameLst>
                                          <p:attrName>style.visibility</p:attrName>
                                        </p:attrNameLst>
                                      </p:cBhvr>
                                      <p:to>
                                        <p:strVal val="visible"/>
                                      </p:to>
                                    </p:set>
                                    <p:animEffect transition="in" filter="wipe(up)">
                                      <p:cBhvr>
                                        <p:cTn id="87" dur="500"/>
                                        <p:tgtEl>
                                          <p:spTgt spid="348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animBg="1"/>
      <p:bldP spid="34820" grpId="0" animBg="1"/>
      <p:bldP spid="34821" grpId="0" animBg="1" autoUpdateAnimBg="0"/>
      <p:bldP spid="34822" grpId="0" autoUpdateAnimBg="0"/>
      <p:bldP spid="34823" grpId="0" animBg="1"/>
      <p:bldP spid="34824" grpId="0" autoUpdateAnimBg="0"/>
      <p:bldP spid="34825" grpId="0" animBg="1"/>
      <p:bldP spid="34826" grpId="0" autoUpdateAnimBg="0"/>
      <p:bldP spid="34827" grpId="0" animBg="1"/>
      <p:bldP spid="34828" grpId="0" autoUpdateAnimBg="0"/>
      <p:bldP spid="34829" grpId="0" animBg="1"/>
      <p:bldP spid="34830" grpId="0" autoUpdateAnimBg="0"/>
      <p:bldP spid="34831" grpId="0" animBg="1" autoUpdateAnimBg="0"/>
      <p:bldP spid="34833" grpId="0" animBg="1"/>
      <p:bldP spid="34833" grpId="1" animBg="1"/>
      <p:bldP spid="34834" grpId="0" animBg="1"/>
      <p:bldP spid="34834" grpId="1" animBg="1"/>
      <p:bldP spid="348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7"/>
          <p:cNvSpPr txBox="1">
            <a:spLocks noChangeArrowheads="1"/>
          </p:cNvSpPr>
          <p:nvPr/>
        </p:nvSpPr>
        <p:spPr bwMode="auto">
          <a:xfrm>
            <a:off x="1012825" y="176213"/>
            <a:ext cx="2806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5.5 </a:t>
            </a:r>
            <a:r>
              <a:rPr lang="zh-CN" altLang="en-US" sz="3000" b="1">
                <a:latin typeface="微软雅黑" panose="020B0503020204020204" pitchFamily="34" charset="-122"/>
              </a:rPr>
              <a:t>亮点与不足</a:t>
            </a:r>
          </a:p>
        </p:txBody>
      </p:sp>
      <p:sp>
        <p:nvSpPr>
          <p:cNvPr id="35843"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4" name="Freeform 10"/>
          <p:cNvSpPr/>
          <p:nvPr/>
        </p:nvSpPr>
        <p:spPr bwMode="auto">
          <a:xfrm>
            <a:off x="1227138" y="1060450"/>
            <a:ext cx="4154487" cy="5043488"/>
          </a:xfrm>
          <a:custGeom>
            <a:avLst/>
            <a:gdLst>
              <a:gd name="T0" fmla="*/ 2147483646 w 5228"/>
              <a:gd name="T1" fmla="*/ 0 h 6450"/>
              <a:gd name="T2" fmla="*/ 2147483646 w 5228"/>
              <a:gd name="T3" fmla="*/ 0 h 6450"/>
              <a:gd name="T4" fmla="*/ 2147483646 w 5228"/>
              <a:gd name="T5" fmla="*/ 2147483646 h 6450"/>
              <a:gd name="T6" fmla="*/ 2147483646 w 5228"/>
              <a:gd name="T7" fmla="*/ 2147483646 h 6450"/>
              <a:gd name="T8" fmla="*/ 2147483646 w 5228"/>
              <a:gd name="T9" fmla="*/ 2147483646 h 6450"/>
              <a:gd name="T10" fmla="*/ 2147483646 w 5228"/>
              <a:gd name="T11" fmla="*/ 2147483646 h 6450"/>
              <a:gd name="T12" fmla="*/ 0 w 5228"/>
              <a:gd name="T13" fmla="*/ 2147483646 h 6450"/>
              <a:gd name="T14" fmla="*/ 0 w 5228"/>
              <a:gd name="T15" fmla="*/ 2147483646 h 6450"/>
              <a:gd name="T16" fmla="*/ 2147483646 w 5228"/>
              <a:gd name="T17" fmla="*/ 0 h 6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w="9525" cmpd="sng">
            <a:solidFill>
              <a:schemeClr val="bg2"/>
            </a:solidFill>
            <a:round/>
          </a:ln>
        </p:spPr>
        <p:txBody>
          <a:bodyPr/>
          <a:lstStyle/>
          <a:p>
            <a:endParaRPr lang="zh-CN" altLang="en-US"/>
          </a:p>
        </p:txBody>
      </p:sp>
      <p:sp>
        <p:nvSpPr>
          <p:cNvPr id="35845" name="Freeform 11"/>
          <p:cNvSpPr/>
          <p:nvPr/>
        </p:nvSpPr>
        <p:spPr bwMode="auto">
          <a:xfrm>
            <a:off x="1112838" y="1204913"/>
            <a:ext cx="107950" cy="630237"/>
          </a:xfrm>
          <a:custGeom>
            <a:avLst/>
            <a:gdLst>
              <a:gd name="T0" fmla="*/ 2147483646 w 139"/>
              <a:gd name="T1" fmla="*/ 0 h 806"/>
              <a:gd name="T2" fmla="*/ 0 w 139"/>
              <a:gd name="T3" fmla="*/ 2147483646 h 806"/>
              <a:gd name="T4" fmla="*/ 0 w 139"/>
              <a:gd name="T5" fmla="*/ 2147483646 h 806"/>
              <a:gd name="T6" fmla="*/ 2147483646 w 139"/>
              <a:gd name="T7" fmla="*/ 2147483646 h 806"/>
              <a:gd name="T8" fmla="*/ 2147483646 w 139"/>
              <a:gd name="T9" fmla="*/ 0 h 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06">
                <a:moveTo>
                  <a:pt x="139" y="0"/>
                </a:moveTo>
                <a:lnTo>
                  <a:pt x="0" y="110"/>
                </a:lnTo>
                <a:lnTo>
                  <a:pt x="0" y="806"/>
                </a:lnTo>
                <a:lnTo>
                  <a:pt x="139" y="696"/>
                </a:lnTo>
                <a:lnTo>
                  <a:pt x="13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6" name="Freeform 12"/>
          <p:cNvSpPr/>
          <p:nvPr/>
        </p:nvSpPr>
        <p:spPr bwMode="auto">
          <a:xfrm>
            <a:off x="1112838" y="1290638"/>
            <a:ext cx="2794000" cy="544512"/>
          </a:xfrm>
          <a:custGeom>
            <a:avLst/>
            <a:gdLst>
              <a:gd name="T0" fmla="*/ 2147483646 w 3591"/>
              <a:gd name="T1" fmla="*/ 0 h 696"/>
              <a:gd name="T2" fmla="*/ 0 w 3591"/>
              <a:gd name="T3" fmla="*/ 0 h 696"/>
              <a:gd name="T4" fmla="*/ 0 w 3591"/>
              <a:gd name="T5" fmla="*/ 2147483646 h 696"/>
              <a:gd name="T6" fmla="*/ 2147483646 w 3591"/>
              <a:gd name="T7" fmla="*/ 2147483646 h 696"/>
              <a:gd name="T8" fmla="*/ 2147483646 w 3591"/>
              <a:gd name="T9" fmla="*/ 2147483646 h 696"/>
              <a:gd name="T10" fmla="*/ 2147483646 w 3591"/>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91" h="696">
                <a:moveTo>
                  <a:pt x="3591" y="0"/>
                </a:moveTo>
                <a:lnTo>
                  <a:pt x="0" y="0"/>
                </a:lnTo>
                <a:lnTo>
                  <a:pt x="0" y="696"/>
                </a:lnTo>
                <a:lnTo>
                  <a:pt x="3591" y="696"/>
                </a:lnTo>
                <a:lnTo>
                  <a:pt x="3383" y="353"/>
                </a:lnTo>
                <a:lnTo>
                  <a:pt x="3591"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7" name="TextBox 6"/>
          <p:cNvSpPr txBox="1">
            <a:spLocks noChangeArrowheads="1"/>
          </p:cNvSpPr>
          <p:nvPr/>
        </p:nvSpPr>
        <p:spPr bwMode="auto">
          <a:xfrm>
            <a:off x="1366838" y="1309688"/>
            <a:ext cx="2220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a:solidFill>
                  <a:schemeClr val="accent2"/>
                </a:solidFill>
                <a:latin typeface="微软雅黑" panose="020B0503020204020204" pitchFamily="34" charset="-122"/>
              </a:rPr>
              <a:t>收获的成绩</a:t>
            </a:r>
          </a:p>
        </p:txBody>
      </p:sp>
      <p:sp>
        <p:nvSpPr>
          <p:cNvPr id="35848" name="TextBox 7"/>
          <p:cNvSpPr txBox="1">
            <a:spLocks noChangeArrowheads="1"/>
          </p:cNvSpPr>
          <p:nvPr/>
        </p:nvSpPr>
        <p:spPr bwMode="auto">
          <a:xfrm>
            <a:off x="1412875" y="1997075"/>
            <a:ext cx="34337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b="1">
                <a:latin typeface="微软雅黑" panose="020B0503020204020204" pitchFamily="34" charset="-122"/>
              </a:rPr>
              <a:t>成绩一</a:t>
            </a:r>
            <a:r>
              <a:rPr lang="zh-CN" altLang="en-US" sz="1800">
                <a:latin typeface="微软雅黑" panose="020B0503020204020204" pitchFamily="34" charset="-122"/>
              </a:rPr>
              <a:t>：这里输入您的成绩这里输入您的成绩这里输入您的成绩这里输入您的成绩这里输入您的成绩</a:t>
            </a:r>
            <a:endParaRPr lang="en-US" altLang="zh-CN" sz="1800">
              <a:latin typeface="微软雅黑" panose="020B0503020204020204" pitchFamily="34" charset="-122"/>
            </a:endParaRPr>
          </a:p>
          <a:p>
            <a:pPr algn="just" eaLnBrk="1" hangingPunct="1">
              <a:spcBef>
                <a:spcPct val="0"/>
              </a:spcBef>
              <a:buFontTx/>
              <a:buNone/>
            </a:pPr>
            <a:endParaRPr lang="zh-CN" altLang="en-US" sz="1800">
              <a:latin typeface="微软雅黑" panose="020B0503020204020204" pitchFamily="34" charset="-122"/>
            </a:endParaRPr>
          </a:p>
          <a:p>
            <a:pPr algn="just" eaLnBrk="1" hangingPunct="1">
              <a:spcBef>
                <a:spcPct val="0"/>
              </a:spcBef>
              <a:buFontTx/>
              <a:buNone/>
            </a:pPr>
            <a:r>
              <a:rPr lang="zh-CN" altLang="en-US" sz="1800" b="1">
                <a:latin typeface="微软雅黑" panose="020B0503020204020204" pitchFamily="34" charset="-122"/>
              </a:rPr>
              <a:t>成绩二</a:t>
            </a:r>
            <a:r>
              <a:rPr lang="zh-CN" altLang="en-US" sz="1800">
                <a:latin typeface="微软雅黑" panose="020B0503020204020204" pitchFamily="34" charset="-122"/>
              </a:rPr>
              <a:t>：这里输入您的成绩这里输入您的成绩这里输入您的成绩这里输入您的成绩这里输入您的成绩</a:t>
            </a:r>
            <a:endParaRPr lang="en-US" altLang="zh-CN" sz="1800">
              <a:latin typeface="微软雅黑" panose="020B0503020204020204" pitchFamily="34" charset="-122"/>
            </a:endParaRPr>
          </a:p>
          <a:p>
            <a:pPr algn="just" eaLnBrk="1" hangingPunct="1">
              <a:spcBef>
                <a:spcPct val="0"/>
              </a:spcBef>
              <a:buFontTx/>
              <a:buNone/>
            </a:pPr>
            <a:endParaRPr lang="en-US" altLang="zh-CN" sz="1800">
              <a:latin typeface="微软雅黑" panose="020B0503020204020204" pitchFamily="34" charset="-122"/>
            </a:endParaRPr>
          </a:p>
          <a:p>
            <a:pPr algn="just" eaLnBrk="1" hangingPunct="1">
              <a:spcBef>
                <a:spcPct val="0"/>
              </a:spcBef>
              <a:buFontTx/>
              <a:buNone/>
            </a:pPr>
            <a:r>
              <a:rPr lang="zh-CN" altLang="en-US" sz="1800" b="1">
                <a:latin typeface="微软雅黑" panose="020B0503020204020204" pitchFamily="34" charset="-122"/>
              </a:rPr>
              <a:t>成绩三</a:t>
            </a:r>
            <a:r>
              <a:rPr lang="zh-CN" altLang="en-US" sz="1800">
                <a:latin typeface="微软雅黑" panose="020B0503020204020204" pitchFamily="34" charset="-122"/>
              </a:rPr>
              <a:t>：这里输入您的成绩这里输入您的成绩这里输入您的成绩这里输入您的成绩这里输入您的成绩</a:t>
            </a:r>
          </a:p>
        </p:txBody>
      </p:sp>
      <p:sp>
        <p:nvSpPr>
          <p:cNvPr id="35849" name="Freeform 10"/>
          <p:cNvSpPr/>
          <p:nvPr/>
        </p:nvSpPr>
        <p:spPr bwMode="auto">
          <a:xfrm>
            <a:off x="6045200" y="1060450"/>
            <a:ext cx="4154488" cy="5043488"/>
          </a:xfrm>
          <a:custGeom>
            <a:avLst/>
            <a:gdLst>
              <a:gd name="T0" fmla="*/ 2147483646 w 5228"/>
              <a:gd name="T1" fmla="*/ 0 h 6450"/>
              <a:gd name="T2" fmla="*/ 2147483646 w 5228"/>
              <a:gd name="T3" fmla="*/ 0 h 6450"/>
              <a:gd name="T4" fmla="*/ 2147483646 w 5228"/>
              <a:gd name="T5" fmla="*/ 2147483646 h 6450"/>
              <a:gd name="T6" fmla="*/ 2147483646 w 5228"/>
              <a:gd name="T7" fmla="*/ 2147483646 h 6450"/>
              <a:gd name="T8" fmla="*/ 2147483646 w 5228"/>
              <a:gd name="T9" fmla="*/ 2147483646 h 6450"/>
              <a:gd name="T10" fmla="*/ 2147483646 w 5228"/>
              <a:gd name="T11" fmla="*/ 2147483646 h 6450"/>
              <a:gd name="T12" fmla="*/ 0 w 5228"/>
              <a:gd name="T13" fmla="*/ 2147483646 h 6450"/>
              <a:gd name="T14" fmla="*/ 0 w 5228"/>
              <a:gd name="T15" fmla="*/ 2147483646 h 6450"/>
              <a:gd name="T16" fmla="*/ 2147483646 w 5228"/>
              <a:gd name="T17" fmla="*/ 0 h 6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w="9525" cmpd="sng">
            <a:solidFill>
              <a:schemeClr val="bg2"/>
            </a:solidFill>
            <a:round/>
          </a:ln>
        </p:spPr>
        <p:txBody>
          <a:bodyPr/>
          <a:lstStyle/>
          <a:p>
            <a:endParaRPr lang="zh-CN" altLang="en-US"/>
          </a:p>
        </p:txBody>
      </p:sp>
      <p:sp>
        <p:nvSpPr>
          <p:cNvPr id="35850" name="Freeform 11"/>
          <p:cNvSpPr/>
          <p:nvPr/>
        </p:nvSpPr>
        <p:spPr bwMode="auto">
          <a:xfrm>
            <a:off x="5930900" y="1204913"/>
            <a:ext cx="107950" cy="630237"/>
          </a:xfrm>
          <a:custGeom>
            <a:avLst/>
            <a:gdLst>
              <a:gd name="T0" fmla="*/ 2147483646 w 139"/>
              <a:gd name="T1" fmla="*/ 0 h 806"/>
              <a:gd name="T2" fmla="*/ 0 w 139"/>
              <a:gd name="T3" fmla="*/ 2147483646 h 806"/>
              <a:gd name="T4" fmla="*/ 0 w 139"/>
              <a:gd name="T5" fmla="*/ 2147483646 h 806"/>
              <a:gd name="T6" fmla="*/ 2147483646 w 139"/>
              <a:gd name="T7" fmla="*/ 2147483646 h 806"/>
              <a:gd name="T8" fmla="*/ 2147483646 w 139"/>
              <a:gd name="T9" fmla="*/ 0 h 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06">
                <a:moveTo>
                  <a:pt x="139" y="0"/>
                </a:moveTo>
                <a:lnTo>
                  <a:pt x="0" y="110"/>
                </a:lnTo>
                <a:lnTo>
                  <a:pt x="0" y="806"/>
                </a:lnTo>
                <a:lnTo>
                  <a:pt x="139" y="696"/>
                </a:lnTo>
                <a:lnTo>
                  <a:pt x="13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1" name="Freeform 12"/>
          <p:cNvSpPr/>
          <p:nvPr/>
        </p:nvSpPr>
        <p:spPr bwMode="auto">
          <a:xfrm>
            <a:off x="5930900" y="1290638"/>
            <a:ext cx="2794000" cy="544512"/>
          </a:xfrm>
          <a:custGeom>
            <a:avLst/>
            <a:gdLst>
              <a:gd name="T0" fmla="*/ 2147483646 w 3591"/>
              <a:gd name="T1" fmla="*/ 0 h 696"/>
              <a:gd name="T2" fmla="*/ 0 w 3591"/>
              <a:gd name="T3" fmla="*/ 0 h 696"/>
              <a:gd name="T4" fmla="*/ 0 w 3591"/>
              <a:gd name="T5" fmla="*/ 2147483646 h 696"/>
              <a:gd name="T6" fmla="*/ 2147483646 w 3591"/>
              <a:gd name="T7" fmla="*/ 2147483646 h 696"/>
              <a:gd name="T8" fmla="*/ 2147483646 w 3591"/>
              <a:gd name="T9" fmla="*/ 2147483646 h 696"/>
              <a:gd name="T10" fmla="*/ 2147483646 w 3591"/>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91" h="696">
                <a:moveTo>
                  <a:pt x="3591" y="0"/>
                </a:moveTo>
                <a:lnTo>
                  <a:pt x="0" y="0"/>
                </a:lnTo>
                <a:lnTo>
                  <a:pt x="0" y="696"/>
                </a:lnTo>
                <a:lnTo>
                  <a:pt x="3591" y="696"/>
                </a:lnTo>
                <a:lnTo>
                  <a:pt x="3383" y="353"/>
                </a:lnTo>
                <a:lnTo>
                  <a:pt x="3591" y="0"/>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2" name="TextBox 11"/>
          <p:cNvSpPr txBox="1">
            <a:spLocks noChangeArrowheads="1"/>
          </p:cNvSpPr>
          <p:nvPr/>
        </p:nvSpPr>
        <p:spPr bwMode="auto">
          <a:xfrm>
            <a:off x="6184900" y="1309688"/>
            <a:ext cx="22209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a:solidFill>
                  <a:schemeClr val="accent2"/>
                </a:solidFill>
                <a:latin typeface="微软雅黑" panose="020B0503020204020204" pitchFamily="34" charset="-122"/>
              </a:rPr>
              <a:t>存在的不足</a:t>
            </a:r>
          </a:p>
        </p:txBody>
      </p:sp>
      <p:sp>
        <p:nvSpPr>
          <p:cNvPr id="35853" name="TextBox 13"/>
          <p:cNvSpPr txBox="1">
            <a:spLocks noChangeArrowheads="1"/>
          </p:cNvSpPr>
          <p:nvPr/>
        </p:nvSpPr>
        <p:spPr bwMode="auto">
          <a:xfrm>
            <a:off x="6196013" y="1997075"/>
            <a:ext cx="34321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b="1">
                <a:latin typeface="微软雅黑" panose="020B0503020204020204" pitchFamily="34" charset="-122"/>
              </a:rPr>
              <a:t>不足一</a:t>
            </a:r>
            <a:r>
              <a:rPr lang="zh-CN" altLang="en-US" sz="1800">
                <a:latin typeface="微软雅黑" panose="020B0503020204020204" pitchFamily="34" charset="-122"/>
              </a:rPr>
              <a:t>：这里输入您的成绩这里输入您的成绩这里输入您的成绩这里输入您的成绩这里输入您的成绩</a:t>
            </a:r>
            <a:endParaRPr lang="en-US" altLang="zh-CN" sz="1800">
              <a:latin typeface="微软雅黑" panose="020B0503020204020204" pitchFamily="34" charset="-122"/>
            </a:endParaRPr>
          </a:p>
          <a:p>
            <a:pPr algn="just" eaLnBrk="1" hangingPunct="1">
              <a:spcBef>
                <a:spcPct val="0"/>
              </a:spcBef>
              <a:buFontTx/>
              <a:buNone/>
            </a:pPr>
            <a:endParaRPr lang="zh-CN" altLang="en-US" sz="1800">
              <a:latin typeface="微软雅黑" panose="020B0503020204020204" pitchFamily="34" charset="-122"/>
            </a:endParaRPr>
          </a:p>
          <a:p>
            <a:pPr algn="just" eaLnBrk="1" hangingPunct="1">
              <a:spcBef>
                <a:spcPct val="0"/>
              </a:spcBef>
              <a:buFontTx/>
              <a:buNone/>
            </a:pPr>
            <a:r>
              <a:rPr lang="zh-CN" altLang="en-US" sz="1800" b="1">
                <a:latin typeface="微软雅黑" panose="020B0503020204020204" pitchFamily="34" charset="-122"/>
              </a:rPr>
              <a:t>不足二</a:t>
            </a:r>
            <a:r>
              <a:rPr lang="zh-CN" altLang="en-US" sz="1800">
                <a:latin typeface="微软雅黑" panose="020B0503020204020204" pitchFamily="34" charset="-122"/>
              </a:rPr>
              <a:t>：这里输入您的成绩这里输入您的成绩这里输入您的成绩这里输入您的成绩这里输入您的成绩</a:t>
            </a:r>
            <a:endParaRPr lang="en-US" altLang="zh-CN" sz="1800">
              <a:latin typeface="微软雅黑" panose="020B0503020204020204" pitchFamily="34" charset="-122"/>
            </a:endParaRPr>
          </a:p>
          <a:p>
            <a:pPr algn="just" eaLnBrk="1" hangingPunct="1">
              <a:spcBef>
                <a:spcPct val="0"/>
              </a:spcBef>
              <a:buFontTx/>
              <a:buNone/>
            </a:pPr>
            <a:endParaRPr lang="en-US" altLang="zh-CN" sz="1800">
              <a:latin typeface="微软雅黑" panose="020B0503020204020204" pitchFamily="34" charset="-122"/>
            </a:endParaRPr>
          </a:p>
          <a:p>
            <a:pPr algn="just" eaLnBrk="1" hangingPunct="1">
              <a:spcBef>
                <a:spcPct val="0"/>
              </a:spcBef>
              <a:buFontTx/>
              <a:buNone/>
            </a:pPr>
            <a:r>
              <a:rPr lang="zh-CN" altLang="en-US" sz="1800" b="1">
                <a:latin typeface="微软雅黑" panose="020B0503020204020204" pitchFamily="34" charset="-122"/>
              </a:rPr>
              <a:t>不足三</a:t>
            </a:r>
            <a:r>
              <a:rPr lang="zh-CN" altLang="en-US" sz="1800">
                <a:latin typeface="微软雅黑" panose="020B0503020204020204" pitchFamily="34" charset="-122"/>
              </a:rPr>
              <a:t>：这里输入您的成绩这里输入您的成绩这里输入您的成绩这里输入您的成绩这里输入您的成绩</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300" fill="hold"/>
                                        <p:tgtEl>
                                          <p:spTgt spid="35843"/>
                                        </p:tgtEl>
                                        <p:attrNameLst>
                                          <p:attrName>ppt_w</p:attrName>
                                        </p:attrNameLst>
                                      </p:cBhvr>
                                      <p:tavLst>
                                        <p:tav tm="0">
                                          <p:val>
                                            <p:fltVal val="0"/>
                                          </p:val>
                                        </p:tav>
                                        <p:tav tm="100000">
                                          <p:val>
                                            <p:strVal val="#ppt_w"/>
                                          </p:val>
                                        </p:tav>
                                      </p:tavLst>
                                    </p:anim>
                                    <p:anim calcmode="lin" valueType="num">
                                      <p:cBhvr>
                                        <p:cTn id="8" dur="300" fill="hold"/>
                                        <p:tgtEl>
                                          <p:spTgt spid="35843"/>
                                        </p:tgtEl>
                                        <p:attrNameLst>
                                          <p:attrName>ppt_h</p:attrName>
                                        </p:attrNameLst>
                                      </p:cBhvr>
                                      <p:tavLst>
                                        <p:tav tm="0">
                                          <p:val>
                                            <p:fltVal val="0"/>
                                          </p:val>
                                        </p:tav>
                                        <p:tav tm="100000">
                                          <p:val>
                                            <p:strVal val="#ppt_h"/>
                                          </p:val>
                                        </p:tav>
                                      </p:tavLst>
                                    </p:anim>
                                    <p:anim calcmode="lin" valueType="num">
                                      <p:cBhvr>
                                        <p:cTn id="9" dur="300" fill="hold"/>
                                        <p:tgtEl>
                                          <p:spTgt spid="35843"/>
                                        </p:tgtEl>
                                        <p:attrNameLst>
                                          <p:attrName>style.rotation</p:attrName>
                                        </p:attrNameLst>
                                      </p:cBhvr>
                                      <p:tavLst>
                                        <p:tav tm="0">
                                          <p:val>
                                            <p:fltVal val="90"/>
                                          </p:val>
                                        </p:tav>
                                        <p:tav tm="100000">
                                          <p:val>
                                            <p:fltVal val="0"/>
                                          </p:val>
                                        </p:tav>
                                      </p:tavLst>
                                    </p:anim>
                                    <p:animEffect transition="in" filter="fade">
                                      <p:cBhvr>
                                        <p:cTn id="10" dur="300"/>
                                        <p:tgtEl>
                                          <p:spTgt spid="3584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5842"/>
                                        </p:tgtEl>
                                        <p:attrNameLst>
                                          <p:attrName>style.visibility</p:attrName>
                                        </p:attrNameLst>
                                      </p:cBhvr>
                                      <p:to>
                                        <p:strVal val="visible"/>
                                      </p:to>
                                    </p:set>
                                    <p:anim calcmode="lin" valueType="num">
                                      <p:cBhvr>
                                        <p:cTn id="14"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5842"/>
                                        </p:tgtEl>
                                        <p:attrNameLst>
                                          <p:attrName>ppt_y</p:attrName>
                                        </p:attrNameLst>
                                      </p:cBhvr>
                                      <p:tavLst>
                                        <p:tav tm="0">
                                          <p:val>
                                            <p:strVal val="#ppt_y"/>
                                          </p:val>
                                        </p:tav>
                                        <p:tav tm="100000">
                                          <p:val>
                                            <p:strVal val="#ppt_y"/>
                                          </p:val>
                                        </p:tav>
                                      </p:tavLst>
                                    </p:anim>
                                    <p:anim calcmode="lin" valueType="num">
                                      <p:cBhvr>
                                        <p:cTn id="16"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5842"/>
                                        </p:tgtEl>
                                      </p:cBhvr>
                                    </p:animEffect>
                                  </p:childTnLst>
                                </p:cTn>
                              </p:par>
                            </p:childTnLst>
                          </p:cTn>
                        </p:par>
                        <p:par>
                          <p:cTn id="19" fill="hold">
                            <p:stCondLst>
                              <p:cond delay="1019"/>
                            </p:stCondLst>
                            <p:childTnLst>
                              <p:par>
                                <p:cTn id="20" presetID="22" presetClass="entr" presetSubtype="4" fill="hold" grpId="0" nodeType="after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wipe(down)">
                                      <p:cBhvr>
                                        <p:cTn id="22" dur="500"/>
                                        <p:tgtEl>
                                          <p:spTgt spid="35844"/>
                                        </p:tgtEl>
                                      </p:cBhvr>
                                    </p:animEffect>
                                  </p:childTnLst>
                                </p:cTn>
                              </p:par>
                            </p:childTnLst>
                          </p:cTn>
                        </p:par>
                        <p:par>
                          <p:cTn id="23" fill="hold">
                            <p:stCondLst>
                              <p:cond delay="1519"/>
                            </p:stCondLst>
                            <p:childTnLst>
                              <p:par>
                                <p:cTn id="24" presetID="22" presetClass="entr" presetSubtype="2" fill="hold" grpId="0" nodeType="afterEffect">
                                  <p:stCondLst>
                                    <p:cond delay="0"/>
                                  </p:stCondLst>
                                  <p:childTnLst>
                                    <p:set>
                                      <p:cBhvr>
                                        <p:cTn id="25" dur="1" fill="hold">
                                          <p:stCondLst>
                                            <p:cond delay="0"/>
                                          </p:stCondLst>
                                        </p:cTn>
                                        <p:tgtEl>
                                          <p:spTgt spid="35845"/>
                                        </p:tgtEl>
                                        <p:attrNameLst>
                                          <p:attrName>style.visibility</p:attrName>
                                        </p:attrNameLst>
                                      </p:cBhvr>
                                      <p:to>
                                        <p:strVal val="visible"/>
                                      </p:to>
                                    </p:set>
                                    <p:animEffect transition="in" filter="wipe(right)">
                                      <p:cBhvr>
                                        <p:cTn id="26" dur="300"/>
                                        <p:tgtEl>
                                          <p:spTgt spid="35845"/>
                                        </p:tgtEl>
                                      </p:cBhvr>
                                    </p:animEffect>
                                  </p:childTnLst>
                                </p:cTn>
                              </p:par>
                            </p:childTnLst>
                          </p:cTn>
                        </p:par>
                        <p:par>
                          <p:cTn id="27" fill="hold">
                            <p:stCondLst>
                              <p:cond delay="2019"/>
                            </p:stCondLst>
                            <p:childTnLst>
                              <p:par>
                                <p:cTn id="28" presetID="22" presetClass="entr" presetSubtype="8" fill="hold" grpId="0" nodeType="afterEffect">
                                  <p:stCondLst>
                                    <p:cond delay="0"/>
                                  </p:stCondLst>
                                  <p:childTnLst>
                                    <p:set>
                                      <p:cBhvr>
                                        <p:cTn id="29" dur="1" fill="hold">
                                          <p:stCondLst>
                                            <p:cond delay="0"/>
                                          </p:stCondLst>
                                        </p:cTn>
                                        <p:tgtEl>
                                          <p:spTgt spid="35846"/>
                                        </p:tgtEl>
                                        <p:attrNameLst>
                                          <p:attrName>style.visibility</p:attrName>
                                        </p:attrNameLst>
                                      </p:cBhvr>
                                      <p:to>
                                        <p:strVal val="visible"/>
                                      </p:to>
                                    </p:set>
                                    <p:animEffect transition="in" filter="wipe(left)">
                                      <p:cBhvr>
                                        <p:cTn id="30" dur="500"/>
                                        <p:tgtEl>
                                          <p:spTgt spid="35846"/>
                                        </p:tgtEl>
                                      </p:cBhvr>
                                    </p:animEffect>
                                  </p:childTnLst>
                                </p:cTn>
                              </p:par>
                            </p:childTnLst>
                          </p:cTn>
                        </p:par>
                        <p:par>
                          <p:cTn id="31" fill="hold">
                            <p:stCondLst>
                              <p:cond delay="2519"/>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5847"/>
                                        </p:tgtEl>
                                        <p:attrNameLst>
                                          <p:attrName>style.visibility</p:attrName>
                                        </p:attrNameLst>
                                      </p:cBhvr>
                                      <p:to>
                                        <p:strVal val="visible"/>
                                      </p:to>
                                    </p:set>
                                    <p:anim by="(-#ppt_w*2)" calcmode="lin" valueType="num">
                                      <p:cBhvr rctx="PPT">
                                        <p:cTn id="34" dur="250" autoRev="1" fill="hold">
                                          <p:stCondLst>
                                            <p:cond delay="0"/>
                                          </p:stCondLst>
                                        </p:cTn>
                                        <p:tgtEl>
                                          <p:spTgt spid="35847"/>
                                        </p:tgtEl>
                                        <p:attrNameLst>
                                          <p:attrName>ppt_w</p:attrName>
                                        </p:attrNameLst>
                                      </p:cBhvr>
                                    </p:anim>
                                    <p:anim by="(#ppt_w*0.50)" calcmode="lin" valueType="num">
                                      <p:cBhvr>
                                        <p:cTn id="35" dur="250" decel="50000" autoRev="1" fill="hold">
                                          <p:stCondLst>
                                            <p:cond delay="0"/>
                                          </p:stCondLst>
                                        </p:cTn>
                                        <p:tgtEl>
                                          <p:spTgt spid="35847"/>
                                        </p:tgtEl>
                                        <p:attrNameLst>
                                          <p:attrName>ppt_x</p:attrName>
                                        </p:attrNameLst>
                                      </p:cBhvr>
                                    </p:anim>
                                    <p:anim from="(-#ppt_h/2)" to="(#ppt_y)" calcmode="lin" valueType="num">
                                      <p:cBhvr>
                                        <p:cTn id="36" dur="500" fill="hold">
                                          <p:stCondLst>
                                            <p:cond delay="0"/>
                                          </p:stCondLst>
                                        </p:cTn>
                                        <p:tgtEl>
                                          <p:spTgt spid="35847"/>
                                        </p:tgtEl>
                                        <p:attrNameLst>
                                          <p:attrName>ppt_y</p:attrName>
                                        </p:attrNameLst>
                                      </p:cBhvr>
                                    </p:anim>
                                    <p:animRot by="21600000">
                                      <p:cBhvr>
                                        <p:cTn id="37" dur="500" fill="hold">
                                          <p:stCondLst>
                                            <p:cond delay="0"/>
                                          </p:stCondLst>
                                        </p:cTn>
                                        <p:tgtEl>
                                          <p:spTgt spid="35847"/>
                                        </p:tgtEl>
                                        <p:attrNameLst>
                                          <p:attrName>r</p:attrName>
                                        </p:attrNameLst>
                                      </p:cBhvr>
                                    </p:animRot>
                                  </p:childTnLst>
                                </p:cTn>
                              </p:par>
                            </p:childTnLst>
                          </p:cTn>
                        </p:par>
                        <p:par>
                          <p:cTn id="38" fill="hold">
                            <p:stCondLst>
                              <p:cond delay="3019"/>
                            </p:stCondLst>
                            <p:childTnLst>
                              <p:par>
                                <p:cTn id="39" presetID="22" presetClass="entr" presetSubtype="1" fill="hold" grpId="0" nodeType="afterEffect">
                                  <p:stCondLst>
                                    <p:cond delay="0"/>
                                  </p:stCondLst>
                                  <p:childTnLst>
                                    <p:set>
                                      <p:cBhvr>
                                        <p:cTn id="40" dur="1" fill="hold">
                                          <p:stCondLst>
                                            <p:cond delay="0"/>
                                          </p:stCondLst>
                                        </p:cTn>
                                        <p:tgtEl>
                                          <p:spTgt spid="35848"/>
                                        </p:tgtEl>
                                        <p:attrNameLst>
                                          <p:attrName>style.visibility</p:attrName>
                                        </p:attrNameLst>
                                      </p:cBhvr>
                                      <p:to>
                                        <p:strVal val="visible"/>
                                      </p:to>
                                    </p:set>
                                    <p:animEffect transition="in" filter="wipe(up)">
                                      <p:cBhvr>
                                        <p:cTn id="41" dur="500"/>
                                        <p:tgtEl>
                                          <p:spTgt spid="35848"/>
                                        </p:tgtEl>
                                      </p:cBhvr>
                                    </p:animEffect>
                                  </p:childTnLst>
                                </p:cTn>
                              </p:par>
                            </p:childTnLst>
                          </p:cTn>
                        </p:par>
                        <p:par>
                          <p:cTn id="42" fill="hold">
                            <p:stCondLst>
                              <p:cond delay="3519"/>
                            </p:stCondLst>
                            <p:childTnLst>
                              <p:par>
                                <p:cTn id="43" presetID="22" presetClass="entr" presetSubtype="4" fill="hold" grpId="0" nodeType="afterEffect">
                                  <p:stCondLst>
                                    <p:cond delay="0"/>
                                  </p:stCondLst>
                                  <p:childTnLst>
                                    <p:set>
                                      <p:cBhvr>
                                        <p:cTn id="44" dur="1" fill="hold">
                                          <p:stCondLst>
                                            <p:cond delay="0"/>
                                          </p:stCondLst>
                                        </p:cTn>
                                        <p:tgtEl>
                                          <p:spTgt spid="35849"/>
                                        </p:tgtEl>
                                        <p:attrNameLst>
                                          <p:attrName>style.visibility</p:attrName>
                                        </p:attrNameLst>
                                      </p:cBhvr>
                                      <p:to>
                                        <p:strVal val="visible"/>
                                      </p:to>
                                    </p:set>
                                    <p:animEffect transition="in" filter="wipe(down)">
                                      <p:cBhvr>
                                        <p:cTn id="45" dur="500"/>
                                        <p:tgtEl>
                                          <p:spTgt spid="35849"/>
                                        </p:tgtEl>
                                      </p:cBhvr>
                                    </p:animEffect>
                                  </p:childTnLst>
                                </p:cTn>
                              </p:par>
                            </p:childTnLst>
                          </p:cTn>
                        </p:par>
                        <p:par>
                          <p:cTn id="46" fill="hold">
                            <p:stCondLst>
                              <p:cond delay="4019"/>
                            </p:stCondLst>
                            <p:childTnLst>
                              <p:par>
                                <p:cTn id="47" presetID="22" presetClass="entr" presetSubtype="2" fill="hold" grpId="0" nodeType="afterEffect">
                                  <p:stCondLst>
                                    <p:cond delay="0"/>
                                  </p:stCondLst>
                                  <p:childTnLst>
                                    <p:set>
                                      <p:cBhvr>
                                        <p:cTn id="48" dur="1" fill="hold">
                                          <p:stCondLst>
                                            <p:cond delay="0"/>
                                          </p:stCondLst>
                                        </p:cTn>
                                        <p:tgtEl>
                                          <p:spTgt spid="35850"/>
                                        </p:tgtEl>
                                        <p:attrNameLst>
                                          <p:attrName>style.visibility</p:attrName>
                                        </p:attrNameLst>
                                      </p:cBhvr>
                                      <p:to>
                                        <p:strVal val="visible"/>
                                      </p:to>
                                    </p:set>
                                    <p:animEffect transition="in" filter="wipe(right)">
                                      <p:cBhvr>
                                        <p:cTn id="49" dur="300"/>
                                        <p:tgtEl>
                                          <p:spTgt spid="35850"/>
                                        </p:tgtEl>
                                      </p:cBhvr>
                                    </p:animEffect>
                                  </p:childTnLst>
                                </p:cTn>
                              </p:par>
                            </p:childTnLst>
                          </p:cTn>
                        </p:par>
                        <p:par>
                          <p:cTn id="50" fill="hold">
                            <p:stCondLst>
                              <p:cond delay="4519"/>
                            </p:stCondLst>
                            <p:childTnLst>
                              <p:par>
                                <p:cTn id="51" presetID="22" presetClass="entr" presetSubtype="8" fill="hold" grpId="0" nodeType="afterEffect">
                                  <p:stCondLst>
                                    <p:cond delay="0"/>
                                  </p:stCondLst>
                                  <p:childTnLst>
                                    <p:set>
                                      <p:cBhvr>
                                        <p:cTn id="52" dur="1" fill="hold">
                                          <p:stCondLst>
                                            <p:cond delay="0"/>
                                          </p:stCondLst>
                                        </p:cTn>
                                        <p:tgtEl>
                                          <p:spTgt spid="35851"/>
                                        </p:tgtEl>
                                        <p:attrNameLst>
                                          <p:attrName>style.visibility</p:attrName>
                                        </p:attrNameLst>
                                      </p:cBhvr>
                                      <p:to>
                                        <p:strVal val="visible"/>
                                      </p:to>
                                    </p:set>
                                    <p:animEffect transition="in" filter="wipe(left)">
                                      <p:cBhvr>
                                        <p:cTn id="53" dur="500"/>
                                        <p:tgtEl>
                                          <p:spTgt spid="35851"/>
                                        </p:tgtEl>
                                      </p:cBhvr>
                                    </p:animEffect>
                                  </p:childTnLst>
                                </p:cTn>
                              </p:par>
                            </p:childTnLst>
                          </p:cTn>
                        </p:par>
                        <p:par>
                          <p:cTn id="54" fill="hold">
                            <p:stCondLst>
                              <p:cond delay="5019"/>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35852"/>
                                        </p:tgtEl>
                                        <p:attrNameLst>
                                          <p:attrName>style.visibility</p:attrName>
                                        </p:attrNameLst>
                                      </p:cBhvr>
                                      <p:to>
                                        <p:strVal val="visible"/>
                                      </p:to>
                                    </p:set>
                                    <p:anim by="(-#ppt_w*2)" calcmode="lin" valueType="num">
                                      <p:cBhvr rctx="PPT">
                                        <p:cTn id="57" dur="250" autoRev="1" fill="hold">
                                          <p:stCondLst>
                                            <p:cond delay="0"/>
                                          </p:stCondLst>
                                        </p:cTn>
                                        <p:tgtEl>
                                          <p:spTgt spid="35852"/>
                                        </p:tgtEl>
                                        <p:attrNameLst>
                                          <p:attrName>ppt_w</p:attrName>
                                        </p:attrNameLst>
                                      </p:cBhvr>
                                    </p:anim>
                                    <p:anim by="(#ppt_w*0.50)" calcmode="lin" valueType="num">
                                      <p:cBhvr>
                                        <p:cTn id="58" dur="250" decel="50000" autoRev="1" fill="hold">
                                          <p:stCondLst>
                                            <p:cond delay="0"/>
                                          </p:stCondLst>
                                        </p:cTn>
                                        <p:tgtEl>
                                          <p:spTgt spid="35852"/>
                                        </p:tgtEl>
                                        <p:attrNameLst>
                                          <p:attrName>ppt_x</p:attrName>
                                        </p:attrNameLst>
                                      </p:cBhvr>
                                    </p:anim>
                                    <p:anim from="(-#ppt_h/2)" to="(#ppt_y)" calcmode="lin" valueType="num">
                                      <p:cBhvr>
                                        <p:cTn id="59" dur="500" fill="hold">
                                          <p:stCondLst>
                                            <p:cond delay="0"/>
                                          </p:stCondLst>
                                        </p:cTn>
                                        <p:tgtEl>
                                          <p:spTgt spid="35852"/>
                                        </p:tgtEl>
                                        <p:attrNameLst>
                                          <p:attrName>ppt_y</p:attrName>
                                        </p:attrNameLst>
                                      </p:cBhvr>
                                    </p:anim>
                                    <p:animRot by="21600000">
                                      <p:cBhvr>
                                        <p:cTn id="60" dur="500" fill="hold">
                                          <p:stCondLst>
                                            <p:cond delay="0"/>
                                          </p:stCondLst>
                                        </p:cTn>
                                        <p:tgtEl>
                                          <p:spTgt spid="35852"/>
                                        </p:tgtEl>
                                        <p:attrNameLst>
                                          <p:attrName>r</p:attrName>
                                        </p:attrNameLst>
                                      </p:cBhvr>
                                    </p:animRot>
                                  </p:childTnLst>
                                </p:cTn>
                              </p:par>
                            </p:childTnLst>
                          </p:cTn>
                        </p:par>
                        <p:par>
                          <p:cTn id="61" fill="hold">
                            <p:stCondLst>
                              <p:cond delay="5520"/>
                            </p:stCondLst>
                            <p:childTnLst>
                              <p:par>
                                <p:cTn id="62" presetID="22" presetClass="entr" presetSubtype="1" fill="hold" grpId="0" nodeType="afterEffect">
                                  <p:stCondLst>
                                    <p:cond delay="0"/>
                                  </p:stCondLst>
                                  <p:childTnLst>
                                    <p:set>
                                      <p:cBhvr>
                                        <p:cTn id="63" dur="1" fill="hold">
                                          <p:stCondLst>
                                            <p:cond delay="0"/>
                                          </p:stCondLst>
                                        </p:cTn>
                                        <p:tgtEl>
                                          <p:spTgt spid="35853"/>
                                        </p:tgtEl>
                                        <p:attrNameLst>
                                          <p:attrName>style.visibility</p:attrName>
                                        </p:attrNameLst>
                                      </p:cBhvr>
                                      <p:to>
                                        <p:strVal val="visible"/>
                                      </p:to>
                                    </p:set>
                                    <p:animEffect transition="in" filter="wipe(up)">
                                      <p:cBhvr>
                                        <p:cTn id="64"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nimBg="1"/>
      <p:bldP spid="35844" grpId="0" animBg="1"/>
      <p:bldP spid="35845" grpId="0" animBg="1"/>
      <p:bldP spid="35846" grpId="0" animBg="1"/>
      <p:bldP spid="35847" grpId="0" autoUpdateAnimBg="0"/>
      <p:bldP spid="35848" grpId="0" autoUpdateAnimBg="0"/>
      <p:bldP spid="35849" grpId="0" animBg="1"/>
      <p:bldP spid="35850" grpId="0" animBg="1"/>
      <p:bldP spid="35851" grpId="0" animBg="1"/>
      <p:bldP spid="35852" grpId="0" autoUpdateAnimBg="0"/>
      <p:bldP spid="3585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5108575" y="1557338"/>
            <a:ext cx="1781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800" b="1">
                <a:solidFill>
                  <a:schemeClr val="tx1"/>
                </a:solidFill>
                <a:latin typeface="微软雅黑" panose="020B0503020204020204" pitchFamily="34" charset="-122"/>
              </a:rPr>
              <a:t>致  谢</a:t>
            </a:r>
          </a:p>
        </p:txBody>
      </p:sp>
      <p:sp>
        <p:nvSpPr>
          <p:cNvPr id="36867" name="TextBox 5"/>
          <p:cNvSpPr txBox="1">
            <a:spLocks noChangeArrowheads="1"/>
          </p:cNvSpPr>
          <p:nvPr/>
        </p:nvSpPr>
        <p:spPr bwMode="auto">
          <a:xfrm>
            <a:off x="1457325" y="2636838"/>
            <a:ext cx="90836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2800">
                <a:latin typeface="微软雅黑" panose="020B0503020204020204" pitchFamily="34" charset="-122"/>
              </a:rPr>
              <a:t>感谢母校提供的学习与实践的机会；</a:t>
            </a:r>
            <a:endParaRPr lang="en-US" altLang="zh-CN" sz="2800">
              <a:latin typeface="微软雅黑" panose="020B0503020204020204" pitchFamily="34" charset="-122"/>
            </a:endParaRPr>
          </a:p>
          <a:p>
            <a:pPr algn="ctr" eaLnBrk="1" hangingPunct="1">
              <a:lnSpc>
                <a:spcPct val="150000"/>
              </a:lnSpc>
              <a:spcBef>
                <a:spcPct val="0"/>
              </a:spcBef>
              <a:buFontTx/>
              <a:buNone/>
            </a:pPr>
            <a:r>
              <a:rPr lang="zh-CN" altLang="en-US" sz="2800">
                <a:latin typeface="微软雅黑" panose="020B0503020204020204" pitchFamily="34" charset="-122"/>
              </a:rPr>
              <a:t>感谢导师团队，特别感谢某某教授给予的耐心指导；</a:t>
            </a:r>
            <a:endParaRPr lang="en-US" altLang="zh-CN" sz="2800">
              <a:latin typeface="微软雅黑" panose="020B0503020204020204" pitchFamily="34" charset="-122"/>
            </a:endParaRPr>
          </a:p>
          <a:p>
            <a:pPr algn="ctr" eaLnBrk="1" hangingPunct="1">
              <a:lnSpc>
                <a:spcPct val="150000"/>
              </a:lnSpc>
              <a:spcBef>
                <a:spcPct val="0"/>
              </a:spcBef>
              <a:buFontTx/>
              <a:buNone/>
            </a:pPr>
            <a:r>
              <a:rPr lang="zh-CN" altLang="en-US" sz="2800">
                <a:latin typeface="微软雅黑" panose="020B0503020204020204" pitchFamily="34" charset="-122"/>
              </a:rPr>
              <a:t>感谢同学及舍友的帮助；</a:t>
            </a:r>
            <a:endParaRPr lang="en-US" altLang="zh-CN" sz="2800">
              <a:latin typeface="微软雅黑" panose="020B0503020204020204" pitchFamily="34" charset="-122"/>
            </a:endParaRPr>
          </a:p>
          <a:p>
            <a:pPr algn="ctr" eaLnBrk="1" hangingPunct="1">
              <a:lnSpc>
                <a:spcPct val="150000"/>
              </a:lnSpc>
              <a:spcBef>
                <a:spcPct val="0"/>
              </a:spcBef>
              <a:buFontTx/>
              <a:buNone/>
            </a:pPr>
            <a:r>
              <a:rPr lang="zh-CN" altLang="en-US" sz="2800">
                <a:latin typeface="微软雅黑" panose="020B0503020204020204" pitchFamily="34" charset="-122"/>
              </a:rPr>
              <a:t>感谢答辩评审！</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by="(-#ppt_w*2)" calcmode="lin" valueType="num">
                                      <p:cBhvr rctx="PPT">
                                        <p:cTn id="7" dur="500" autoRev="1" fill="hold">
                                          <p:stCondLst>
                                            <p:cond delay="0"/>
                                          </p:stCondLst>
                                        </p:cTn>
                                        <p:tgtEl>
                                          <p:spTgt spid="36866"/>
                                        </p:tgtEl>
                                        <p:attrNameLst>
                                          <p:attrName>ppt_w</p:attrName>
                                        </p:attrNameLst>
                                      </p:cBhvr>
                                    </p:anim>
                                    <p:anim by="(#ppt_w*0.50)" calcmode="lin" valueType="num">
                                      <p:cBhvr>
                                        <p:cTn id="8" dur="500" decel="50000" autoRev="1" fill="hold">
                                          <p:stCondLst>
                                            <p:cond delay="0"/>
                                          </p:stCondLst>
                                        </p:cTn>
                                        <p:tgtEl>
                                          <p:spTgt spid="36866"/>
                                        </p:tgtEl>
                                        <p:attrNameLst>
                                          <p:attrName>ppt_x</p:attrName>
                                        </p:attrNameLst>
                                      </p:cBhvr>
                                    </p:anim>
                                    <p:anim from="(-#ppt_h/2)" to="(#ppt_y)" calcmode="lin" valueType="num">
                                      <p:cBhvr>
                                        <p:cTn id="9" dur="1000" fill="hold">
                                          <p:stCondLst>
                                            <p:cond delay="0"/>
                                          </p:stCondLst>
                                        </p:cTn>
                                        <p:tgtEl>
                                          <p:spTgt spid="36866"/>
                                        </p:tgtEl>
                                        <p:attrNameLst>
                                          <p:attrName>ppt_y</p:attrName>
                                        </p:attrNameLst>
                                      </p:cBhvr>
                                    </p:anim>
                                    <p:animRot by="21600000">
                                      <p:cBhvr>
                                        <p:cTn id="10" dur="1000" fill="hold">
                                          <p:stCondLst>
                                            <p:cond delay="0"/>
                                          </p:stCondLst>
                                        </p:cTn>
                                        <p:tgtEl>
                                          <p:spTgt spid="36866"/>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6867"/>
                                        </p:tgtEl>
                                        <p:attrNameLst>
                                          <p:attrName>style.visibility</p:attrName>
                                        </p:attrNameLst>
                                      </p:cBhvr>
                                      <p:to>
                                        <p:strVal val="visible"/>
                                      </p:to>
                                    </p:set>
                                    <p:anim by="(-#ppt_w*2)" calcmode="lin" valueType="num">
                                      <p:cBhvr rctx="PPT">
                                        <p:cTn id="14" dur="500" autoRev="1" fill="hold">
                                          <p:stCondLst>
                                            <p:cond delay="0"/>
                                          </p:stCondLst>
                                        </p:cTn>
                                        <p:tgtEl>
                                          <p:spTgt spid="36867"/>
                                        </p:tgtEl>
                                        <p:attrNameLst>
                                          <p:attrName>ppt_w</p:attrName>
                                        </p:attrNameLst>
                                      </p:cBhvr>
                                    </p:anim>
                                    <p:anim by="(#ppt_w*0.50)" calcmode="lin" valueType="num">
                                      <p:cBhvr>
                                        <p:cTn id="15" dur="500" decel="50000" autoRev="1" fill="hold">
                                          <p:stCondLst>
                                            <p:cond delay="0"/>
                                          </p:stCondLst>
                                        </p:cTn>
                                        <p:tgtEl>
                                          <p:spTgt spid="36867"/>
                                        </p:tgtEl>
                                        <p:attrNameLst>
                                          <p:attrName>ppt_x</p:attrName>
                                        </p:attrNameLst>
                                      </p:cBhvr>
                                    </p:anim>
                                    <p:anim from="(-#ppt_h/2)" to="(#ppt_y)" calcmode="lin" valueType="num">
                                      <p:cBhvr>
                                        <p:cTn id="16" dur="1000" fill="hold">
                                          <p:stCondLst>
                                            <p:cond delay="0"/>
                                          </p:stCondLst>
                                        </p:cTn>
                                        <p:tgtEl>
                                          <p:spTgt spid="36867"/>
                                        </p:tgtEl>
                                        <p:attrNameLst>
                                          <p:attrName>ppt_y</p:attrName>
                                        </p:attrNameLst>
                                      </p:cBhvr>
                                    </p:anim>
                                    <p:animRot by="21600000">
                                      <p:cBhvr>
                                        <p:cTn id="17" dur="1000" fill="hold">
                                          <p:stCondLst>
                                            <p:cond delay="0"/>
                                          </p:stCondLst>
                                        </p:cTn>
                                        <p:tgtEl>
                                          <p:spTgt spid="368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769938" y="1779588"/>
            <a:ext cx="1072832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8000" b="1">
                <a:solidFill>
                  <a:schemeClr val="accent2"/>
                </a:solidFill>
                <a:latin typeface="微软雅黑" panose="020B0503020204020204" pitchFamily="34" charset="-122"/>
              </a:rPr>
              <a:t>感谢您的批评指正</a:t>
            </a:r>
          </a:p>
        </p:txBody>
      </p:sp>
      <p:sp>
        <p:nvSpPr>
          <p:cNvPr id="7173" name="TextBox 34"/>
          <p:cNvSpPr txBox="1">
            <a:spLocks noChangeArrowheads="1"/>
          </p:cNvSpPr>
          <p:nvPr/>
        </p:nvSpPr>
        <p:spPr bwMode="auto">
          <a:xfrm>
            <a:off x="5795963" y="3922713"/>
            <a:ext cx="440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a:solidFill>
                  <a:schemeClr val="accent2"/>
                </a:solidFill>
                <a:latin typeface="微软雅黑" panose="020B0503020204020204" pitchFamily="34" charset="-122"/>
              </a:rPr>
              <a:t>电子信息科学与技术</a:t>
            </a:r>
            <a:r>
              <a:rPr lang="en-US" altLang="zh-CN" sz="2400">
                <a:solidFill>
                  <a:schemeClr val="accent2"/>
                </a:solidFill>
                <a:latin typeface="微软雅黑" panose="020B0503020204020204" pitchFamily="34" charset="-122"/>
              </a:rPr>
              <a:t>203</a:t>
            </a:r>
            <a:r>
              <a:rPr lang="zh-CN" altLang="en-US" sz="2400">
                <a:solidFill>
                  <a:schemeClr val="accent2"/>
                </a:solidFill>
                <a:latin typeface="微软雅黑" panose="020B0503020204020204" pitchFamily="34" charset="-122"/>
              </a:rPr>
              <a:t>班</a:t>
            </a:r>
            <a:endParaRPr lang="en-US" altLang="zh-CN" sz="2400">
              <a:solidFill>
                <a:schemeClr val="accent2"/>
              </a:solidFill>
              <a:latin typeface="微软雅黑" panose="020B0503020204020204" pitchFamily="34" charset="-122"/>
            </a:endParaRPr>
          </a:p>
        </p:txBody>
      </p:sp>
      <p:sp>
        <p:nvSpPr>
          <p:cNvPr id="7174" name="TextBox 35"/>
          <p:cNvSpPr txBox="1">
            <a:spLocks noChangeArrowheads="1"/>
          </p:cNvSpPr>
          <p:nvPr/>
        </p:nvSpPr>
        <p:spPr bwMode="auto">
          <a:xfrm>
            <a:off x="2754313" y="3922713"/>
            <a:ext cx="28717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a:solidFill>
                  <a:schemeClr val="accent2"/>
                </a:solidFill>
                <a:latin typeface="微软雅黑" panose="020B0503020204020204" pitchFamily="34" charset="-122"/>
              </a:rPr>
              <a:t>某某学院</a:t>
            </a:r>
            <a:endParaRPr lang="en-US" altLang="zh-CN" sz="2400">
              <a:solidFill>
                <a:schemeClr val="accent2"/>
              </a:solidFill>
              <a:latin typeface="微软雅黑" panose="020B0503020204020204" pitchFamily="34" charset="-122"/>
            </a:endParaRPr>
          </a:p>
        </p:txBody>
      </p:sp>
      <p:sp>
        <p:nvSpPr>
          <p:cNvPr id="7175" name="圆角矩形 42"/>
          <p:cNvSpPr>
            <a:spLocks noChangeArrowheads="1"/>
          </p:cNvSpPr>
          <p:nvPr/>
        </p:nvSpPr>
        <p:spPr bwMode="auto">
          <a:xfrm>
            <a:off x="6224588" y="4929188"/>
            <a:ext cx="1617662" cy="45243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accent2"/>
              </a:solidFill>
              <a:ea typeface="宋体" panose="02010600030101010101" pitchFamily="2" charset="-122"/>
            </a:endParaRPr>
          </a:p>
        </p:txBody>
      </p:sp>
      <p:sp>
        <p:nvSpPr>
          <p:cNvPr id="7176" name="TextBox 43"/>
          <p:cNvSpPr txBox="1">
            <a:spLocks noChangeArrowheads="1"/>
          </p:cNvSpPr>
          <p:nvPr/>
        </p:nvSpPr>
        <p:spPr bwMode="auto">
          <a:xfrm>
            <a:off x="4611688" y="4824413"/>
            <a:ext cx="11588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a:solidFill>
                  <a:schemeClr val="accent2"/>
                </a:solidFill>
                <a:latin typeface="微软雅黑" panose="020B0503020204020204" pitchFamily="34" charset="-122"/>
              </a:rPr>
              <a:t>小可</a:t>
            </a:r>
          </a:p>
        </p:txBody>
      </p:sp>
      <p:sp>
        <p:nvSpPr>
          <p:cNvPr id="7177" name="TextBox 44"/>
          <p:cNvSpPr txBox="1">
            <a:spLocks noChangeArrowheads="1"/>
          </p:cNvSpPr>
          <p:nvPr/>
        </p:nvSpPr>
        <p:spPr bwMode="auto">
          <a:xfrm>
            <a:off x="8007350" y="4824413"/>
            <a:ext cx="1341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a:solidFill>
                  <a:schemeClr val="accent2"/>
                </a:solidFill>
                <a:latin typeface="微软雅黑" panose="020B0503020204020204" pitchFamily="34" charset="-122"/>
              </a:rPr>
              <a:t>张</a:t>
            </a:r>
            <a:endParaRPr lang="en-US" altLang="zh-CN" sz="2400">
              <a:solidFill>
                <a:schemeClr val="accent2"/>
              </a:solidFill>
              <a:latin typeface="微软雅黑" panose="020B0503020204020204" pitchFamily="34" charset="-122"/>
            </a:endParaRPr>
          </a:p>
        </p:txBody>
      </p:sp>
      <p:sp>
        <p:nvSpPr>
          <p:cNvPr id="7178" name="TextBox 45"/>
          <p:cNvSpPr txBox="1">
            <a:spLocks noChangeArrowheads="1"/>
          </p:cNvSpPr>
          <p:nvPr/>
        </p:nvSpPr>
        <p:spPr bwMode="auto">
          <a:xfrm>
            <a:off x="6272213" y="4791075"/>
            <a:ext cx="150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spcBef>
                <a:spcPct val="0"/>
              </a:spcBef>
              <a:buFontTx/>
              <a:buNone/>
            </a:pPr>
            <a:r>
              <a:rPr lang="zh-CN" altLang="en-US" sz="2400" b="1">
                <a:solidFill>
                  <a:schemeClr val="accent2"/>
                </a:solidFill>
                <a:latin typeface="微软雅黑" panose="020B0503020204020204" pitchFamily="34" charset="-122"/>
              </a:rPr>
              <a:t>指导老师</a:t>
            </a:r>
            <a:endParaRPr lang="en-US" altLang="zh-CN" sz="2400" b="1">
              <a:solidFill>
                <a:schemeClr val="accent2"/>
              </a:solidFill>
              <a:latin typeface="微软雅黑" panose="020B0503020204020204" pitchFamily="34" charset="-122"/>
            </a:endParaRPr>
          </a:p>
        </p:txBody>
      </p:sp>
      <p:sp>
        <p:nvSpPr>
          <p:cNvPr id="7179" name="圆角矩形 46"/>
          <p:cNvSpPr>
            <a:spLocks noChangeArrowheads="1"/>
          </p:cNvSpPr>
          <p:nvPr/>
        </p:nvSpPr>
        <p:spPr bwMode="auto">
          <a:xfrm>
            <a:off x="3181350" y="4929188"/>
            <a:ext cx="1354138" cy="452437"/>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accent2"/>
              </a:solidFill>
              <a:ea typeface="宋体" panose="02010600030101010101" pitchFamily="2" charset="-122"/>
            </a:endParaRPr>
          </a:p>
        </p:txBody>
      </p:sp>
      <p:sp>
        <p:nvSpPr>
          <p:cNvPr id="7180" name="TextBox 47"/>
          <p:cNvSpPr txBox="1">
            <a:spLocks noChangeArrowheads="1"/>
          </p:cNvSpPr>
          <p:nvPr/>
        </p:nvSpPr>
        <p:spPr bwMode="auto">
          <a:xfrm>
            <a:off x="3228975" y="4791075"/>
            <a:ext cx="1306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spcBef>
                <a:spcPct val="0"/>
              </a:spcBef>
              <a:buFontTx/>
              <a:buNone/>
            </a:pPr>
            <a:r>
              <a:rPr lang="zh-CN" altLang="en-US" sz="2400" b="1">
                <a:solidFill>
                  <a:schemeClr val="accent2"/>
                </a:solidFill>
                <a:latin typeface="微软雅黑" panose="020B0503020204020204" pitchFamily="34" charset="-122"/>
              </a:rPr>
              <a:t>答辩人</a:t>
            </a:r>
            <a:endParaRPr lang="en-US" altLang="zh-CN" sz="2400" b="1">
              <a:solidFill>
                <a:schemeClr val="accent2"/>
              </a:solidFill>
              <a:latin typeface="微软雅黑" panose="020B0503020204020204" pitchFamily="34" charset="-122"/>
            </a:endParaRPr>
          </a:p>
        </p:txBody>
      </p:sp>
      <p:sp>
        <p:nvSpPr>
          <p:cNvPr id="7181" name="Rectangle 5"/>
          <p:cNvSpPr>
            <a:spLocks noChangeArrowheads="1"/>
          </p:cNvSpPr>
          <p:nvPr/>
        </p:nvSpPr>
        <p:spPr bwMode="auto">
          <a:xfrm>
            <a:off x="34925" y="6745288"/>
            <a:ext cx="12196763"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2" name="Oval 6"/>
          <p:cNvSpPr>
            <a:spLocks noChangeArrowheads="1"/>
          </p:cNvSpPr>
          <p:nvPr/>
        </p:nvSpPr>
        <p:spPr bwMode="auto">
          <a:xfrm>
            <a:off x="5837238" y="5876925"/>
            <a:ext cx="522287" cy="5445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3" name="Freeform 7"/>
          <p:cNvSpPr>
            <a:spLocks noEditPoints="1"/>
          </p:cNvSpPr>
          <p:nvPr/>
        </p:nvSpPr>
        <p:spPr bwMode="auto">
          <a:xfrm>
            <a:off x="5972175" y="5926138"/>
            <a:ext cx="261938" cy="441325"/>
          </a:xfrm>
          <a:custGeom>
            <a:avLst/>
            <a:gdLst>
              <a:gd name="T0" fmla="*/ 2147483646 w 346"/>
              <a:gd name="T1" fmla="*/ 2147483646 h 555"/>
              <a:gd name="T2" fmla="*/ 2147483646 w 346"/>
              <a:gd name="T3" fmla="*/ 2147483646 h 555"/>
              <a:gd name="T4" fmla="*/ 2147483646 w 346"/>
              <a:gd name="T5" fmla="*/ 2147483646 h 555"/>
              <a:gd name="T6" fmla="*/ 2147483646 w 346"/>
              <a:gd name="T7" fmla="*/ 2147483646 h 555"/>
              <a:gd name="T8" fmla="*/ 2147483646 w 346"/>
              <a:gd name="T9" fmla="*/ 2147483646 h 555"/>
              <a:gd name="T10" fmla="*/ 2147483646 w 346"/>
              <a:gd name="T11" fmla="*/ 2147483646 h 555"/>
              <a:gd name="T12" fmla="*/ 2147483646 w 346"/>
              <a:gd name="T13" fmla="*/ 2147483646 h 555"/>
              <a:gd name="T14" fmla="*/ 2147483646 w 346"/>
              <a:gd name="T15" fmla="*/ 2147483646 h 555"/>
              <a:gd name="T16" fmla="*/ 2147483646 w 346"/>
              <a:gd name="T17" fmla="*/ 2147483646 h 555"/>
              <a:gd name="T18" fmla="*/ 2147483646 w 346"/>
              <a:gd name="T19" fmla="*/ 2147483646 h 555"/>
              <a:gd name="T20" fmla="*/ 2147483646 w 346"/>
              <a:gd name="T21" fmla="*/ 2147483646 h 555"/>
              <a:gd name="T22" fmla="*/ 0 w 346"/>
              <a:gd name="T23" fmla="*/ 2147483646 h 555"/>
              <a:gd name="T24" fmla="*/ 0 w 346"/>
              <a:gd name="T25" fmla="*/ 2147483646 h 555"/>
              <a:gd name="T26" fmla="*/ 2147483646 w 346"/>
              <a:gd name="T27" fmla="*/ 2147483646 h 555"/>
              <a:gd name="T28" fmla="*/ 2147483646 w 346"/>
              <a:gd name="T29" fmla="*/ 2147483646 h 555"/>
              <a:gd name="T30" fmla="*/ 2147483646 w 346"/>
              <a:gd name="T31" fmla="*/ 2147483646 h 555"/>
              <a:gd name="T32" fmla="*/ 2147483646 w 346"/>
              <a:gd name="T33" fmla="*/ 2147483646 h 555"/>
              <a:gd name="T34" fmla="*/ 2147483646 w 346"/>
              <a:gd name="T35" fmla="*/ 2147483646 h 555"/>
              <a:gd name="T36" fmla="*/ 2147483646 w 346"/>
              <a:gd name="T37" fmla="*/ 2147483646 h 555"/>
              <a:gd name="T38" fmla="*/ 2147483646 w 346"/>
              <a:gd name="T39" fmla="*/ 2147483646 h 555"/>
              <a:gd name="T40" fmla="*/ 2147483646 w 346"/>
              <a:gd name="T41" fmla="*/ 2147483646 h 555"/>
              <a:gd name="T42" fmla="*/ 2147483646 w 346"/>
              <a:gd name="T43" fmla="*/ 2147483646 h 555"/>
              <a:gd name="T44" fmla="*/ 2147483646 w 346"/>
              <a:gd name="T45" fmla="*/ 2147483646 h 555"/>
              <a:gd name="T46" fmla="*/ 2147483646 w 346"/>
              <a:gd name="T47" fmla="*/ 2147483646 h 555"/>
              <a:gd name="T48" fmla="*/ 2147483646 w 346"/>
              <a:gd name="T49" fmla="*/ 2147483646 h 555"/>
              <a:gd name="T50" fmla="*/ 2147483646 w 346"/>
              <a:gd name="T51" fmla="*/ 0 h 555"/>
              <a:gd name="T52" fmla="*/ 2147483646 w 346"/>
              <a:gd name="T53" fmla="*/ 0 h 555"/>
              <a:gd name="T54" fmla="*/ 2147483646 w 346"/>
              <a:gd name="T55" fmla="*/ 0 h 555"/>
              <a:gd name="T56" fmla="*/ 2147483646 w 346"/>
              <a:gd name="T57" fmla="*/ 2147483646 h 555"/>
              <a:gd name="T58" fmla="*/ 2147483646 w 346"/>
              <a:gd name="T59" fmla="*/ 2147483646 h 555"/>
              <a:gd name="T60" fmla="*/ 2147483646 w 346"/>
              <a:gd name="T61" fmla="*/ 2147483646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6" h="555">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4830" name="直接连接符 2"/>
          <p:cNvCxnSpPr>
            <a:cxnSpLocks noChangeShapeType="1"/>
          </p:cNvCxnSpPr>
          <p:nvPr/>
        </p:nvCxnSpPr>
        <p:spPr bwMode="auto">
          <a:xfrm>
            <a:off x="1201738" y="1627188"/>
            <a:ext cx="9864725" cy="0"/>
          </a:xfrm>
          <a:prstGeom prst="line">
            <a:avLst/>
          </a:prstGeom>
          <a:noFill/>
          <a:ln w="9525"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1" name="直接连接符 17"/>
          <p:cNvCxnSpPr>
            <a:cxnSpLocks noChangeShapeType="1"/>
          </p:cNvCxnSpPr>
          <p:nvPr/>
        </p:nvCxnSpPr>
        <p:spPr bwMode="auto">
          <a:xfrm>
            <a:off x="1201738" y="2752725"/>
            <a:ext cx="9864725" cy="0"/>
          </a:xfrm>
          <a:prstGeom prst="line">
            <a:avLst/>
          </a:prstGeom>
          <a:noFill/>
          <a:ln w="9525"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3"/>
          <p:cNvSpPr txBox="1">
            <a:spLocks noChangeArrowheads="1"/>
          </p:cNvSpPr>
          <p:nvPr/>
        </p:nvSpPr>
        <p:spPr bwMode="auto">
          <a:xfrm>
            <a:off x="769938" y="2935288"/>
            <a:ext cx="107283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a:solidFill>
                  <a:schemeClr val="accent2"/>
                </a:solidFill>
                <a:latin typeface="微软雅黑" panose="020B0503020204020204" pitchFamily="34" charset="-122"/>
              </a:rPr>
              <a:t>框架完整的论文答辩动态模板</a:t>
            </a: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 by="(-#ppt_w*2)" calcmode="lin" valueType="num">
                                      <p:cBhvr rctx="PPT">
                                        <p:cTn id="7" dur="500" autoRev="1" fill="hold">
                                          <p:stCondLst>
                                            <p:cond delay="0"/>
                                          </p:stCondLst>
                                        </p:cTn>
                                        <p:tgtEl>
                                          <p:spTgt spid="7171"/>
                                        </p:tgtEl>
                                        <p:attrNameLst>
                                          <p:attrName>ppt_w</p:attrName>
                                        </p:attrNameLst>
                                      </p:cBhvr>
                                    </p:anim>
                                    <p:anim by="(#ppt_w*0.50)" calcmode="lin" valueType="num">
                                      <p:cBhvr>
                                        <p:cTn id="8" dur="500" decel="50000" autoRev="1" fill="hold">
                                          <p:stCondLst>
                                            <p:cond delay="0"/>
                                          </p:stCondLst>
                                        </p:cTn>
                                        <p:tgtEl>
                                          <p:spTgt spid="7171"/>
                                        </p:tgtEl>
                                        <p:attrNameLst>
                                          <p:attrName>ppt_x</p:attrName>
                                        </p:attrNameLst>
                                      </p:cBhvr>
                                    </p:anim>
                                    <p:anim from="(-#ppt_h/2)" to="(#ppt_y)" calcmode="lin" valueType="num">
                                      <p:cBhvr>
                                        <p:cTn id="9" dur="1000" fill="hold">
                                          <p:stCondLst>
                                            <p:cond delay="0"/>
                                          </p:stCondLst>
                                        </p:cTn>
                                        <p:tgtEl>
                                          <p:spTgt spid="7171"/>
                                        </p:tgtEl>
                                        <p:attrNameLst>
                                          <p:attrName>ppt_y</p:attrName>
                                        </p:attrNameLst>
                                      </p:cBhvr>
                                    </p:anim>
                                    <p:animRot by="21600000">
                                      <p:cBhvr>
                                        <p:cTn id="10" dur="1000" fill="hold">
                                          <p:stCondLst>
                                            <p:cond delay="0"/>
                                          </p:stCondLst>
                                        </p:cTn>
                                        <p:tgtEl>
                                          <p:spTgt spid="7171"/>
                                        </p:tgtEl>
                                        <p:attrNameLst>
                                          <p:attrName>r</p:attrName>
                                        </p:attrNameLst>
                                      </p:cBhvr>
                                    </p:animRot>
                                  </p:childTnLst>
                                </p:cTn>
                              </p:par>
                            </p:childTnLst>
                          </p:cTn>
                        </p:par>
                        <p:par>
                          <p:cTn id="11" fill="hold">
                            <p:stCondLst>
                              <p:cond delay="1700"/>
                            </p:stCondLst>
                            <p:childTnLst>
                              <p:par>
                                <p:cTn id="12" presetID="31" presetClass="entr" presetSubtype="0" fill="hold" grpId="0" nodeType="after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fill="hold"/>
                                        <p:tgtEl>
                                          <p:spTgt spid="7173"/>
                                        </p:tgtEl>
                                        <p:attrNameLst>
                                          <p:attrName>ppt_w</p:attrName>
                                        </p:attrNameLst>
                                      </p:cBhvr>
                                      <p:tavLst>
                                        <p:tav tm="0">
                                          <p:val>
                                            <p:fltVal val="0"/>
                                          </p:val>
                                        </p:tav>
                                        <p:tav tm="100000">
                                          <p:val>
                                            <p:strVal val="#ppt_w"/>
                                          </p:val>
                                        </p:tav>
                                      </p:tavLst>
                                    </p:anim>
                                    <p:anim calcmode="lin" valueType="num">
                                      <p:cBhvr>
                                        <p:cTn id="15" dur="500" fill="hold"/>
                                        <p:tgtEl>
                                          <p:spTgt spid="7173"/>
                                        </p:tgtEl>
                                        <p:attrNameLst>
                                          <p:attrName>ppt_h</p:attrName>
                                        </p:attrNameLst>
                                      </p:cBhvr>
                                      <p:tavLst>
                                        <p:tav tm="0">
                                          <p:val>
                                            <p:fltVal val="0"/>
                                          </p:val>
                                        </p:tav>
                                        <p:tav tm="100000">
                                          <p:val>
                                            <p:strVal val="#ppt_h"/>
                                          </p:val>
                                        </p:tav>
                                      </p:tavLst>
                                    </p:anim>
                                    <p:anim calcmode="lin" valueType="num">
                                      <p:cBhvr>
                                        <p:cTn id="16" dur="500" fill="hold"/>
                                        <p:tgtEl>
                                          <p:spTgt spid="7173"/>
                                        </p:tgtEl>
                                        <p:attrNameLst>
                                          <p:attrName>style.rotation</p:attrName>
                                        </p:attrNameLst>
                                      </p:cBhvr>
                                      <p:tavLst>
                                        <p:tav tm="0">
                                          <p:val>
                                            <p:fltVal val="90"/>
                                          </p:val>
                                        </p:tav>
                                        <p:tav tm="100000">
                                          <p:val>
                                            <p:fltVal val="0"/>
                                          </p:val>
                                        </p:tav>
                                      </p:tavLst>
                                    </p:anim>
                                    <p:animEffect transition="in" filter="fade">
                                      <p:cBhvr>
                                        <p:cTn id="17" dur="500"/>
                                        <p:tgtEl>
                                          <p:spTgt spid="717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p:cTn id="20" dur="500" fill="hold"/>
                                        <p:tgtEl>
                                          <p:spTgt spid="7174"/>
                                        </p:tgtEl>
                                        <p:attrNameLst>
                                          <p:attrName>ppt_w</p:attrName>
                                        </p:attrNameLst>
                                      </p:cBhvr>
                                      <p:tavLst>
                                        <p:tav tm="0">
                                          <p:val>
                                            <p:fltVal val="0"/>
                                          </p:val>
                                        </p:tav>
                                        <p:tav tm="100000">
                                          <p:val>
                                            <p:strVal val="#ppt_w"/>
                                          </p:val>
                                        </p:tav>
                                      </p:tavLst>
                                    </p:anim>
                                    <p:anim calcmode="lin" valueType="num">
                                      <p:cBhvr>
                                        <p:cTn id="21" dur="500" fill="hold"/>
                                        <p:tgtEl>
                                          <p:spTgt spid="7174"/>
                                        </p:tgtEl>
                                        <p:attrNameLst>
                                          <p:attrName>ppt_h</p:attrName>
                                        </p:attrNameLst>
                                      </p:cBhvr>
                                      <p:tavLst>
                                        <p:tav tm="0">
                                          <p:val>
                                            <p:fltVal val="0"/>
                                          </p:val>
                                        </p:tav>
                                        <p:tav tm="100000">
                                          <p:val>
                                            <p:strVal val="#ppt_h"/>
                                          </p:val>
                                        </p:tav>
                                      </p:tavLst>
                                    </p:anim>
                                    <p:anim calcmode="lin" valueType="num">
                                      <p:cBhvr>
                                        <p:cTn id="22" dur="500" fill="hold"/>
                                        <p:tgtEl>
                                          <p:spTgt spid="7174"/>
                                        </p:tgtEl>
                                        <p:attrNameLst>
                                          <p:attrName>style.rotation</p:attrName>
                                        </p:attrNameLst>
                                      </p:cBhvr>
                                      <p:tavLst>
                                        <p:tav tm="0">
                                          <p:val>
                                            <p:fltVal val="90"/>
                                          </p:val>
                                        </p:tav>
                                        <p:tav tm="100000">
                                          <p:val>
                                            <p:fltVal val="0"/>
                                          </p:val>
                                        </p:tav>
                                      </p:tavLst>
                                    </p:anim>
                                    <p:animEffect transition="in" filter="fade">
                                      <p:cBhvr>
                                        <p:cTn id="23" dur="500"/>
                                        <p:tgtEl>
                                          <p:spTgt spid="7174"/>
                                        </p:tgtEl>
                                      </p:cBhvr>
                                    </p:animEffect>
                                  </p:childTnLst>
                                </p:cTn>
                              </p:par>
                            </p:childTnLst>
                          </p:cTn>
                        </p:par>
                        <p:par>
                          <p:cTn id="24" fill="hold">
                            <p:stCondLst>
                              <p:cond delay="2200"/>
                            </p:stCondLst>
                            <p:childTnLst>
                              <p:par>
                                <p:cTn id="25" presetID="16" presetClass="entr" presetSubtype="21" fill="hold" grpId="0" nodeType="after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arn(inVertical)">
                                      <p:cBhvr>
                                        <p:cTn id="27" dur="500"/>
                                        <p:tgtEl>
                                          <p:spTgt spid="7181"/>
                                        </p:tgtEl>
                                      </p:cBhvr>
                                    </p:animEffect>
                                  </p:childTnLst>
                                </p:cTn>
                              </p:par>
                            </p:childTnLst>
                          </p:cTn>
                        </p:par>
                        <p:par>
                          <p:cTn id="28" fill="hold">
                            <p:stCondLst>
                              <p:cond delay="2700"/>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p:cTn id="31" dur="500" fill="hold"/>
                                        <p:tgtEl>
                                          <p:spTgt spid="7182"/>
                                        </p:tgtEl>
                                        <p:attrNameLst>
                                          <p:attrName>ppt_w</p:attrName>
                                        </p:attrNameLst>
                                      </p:cBhvr>
                                      <p:tavLst>
                                        <p:tav tm="0">
                                          <p:val>
                                            <p:fltVal val="0"/>
                                          </p:val>
                                        </p:tav>
                                        <p:tav tm="100000">
                                          <p:val>
                                            <p:strVal val="#ppt_w"/>
                                          </p:val>
                                        </p:tav>
                                      </p:tavLst>
                                    </p:anim>
                                    <p:anim calcmode="lin" valueType="num">
                                      <p:cBhvr>
                                        <p:cTn id="32" dur="500" fill="hold"/>
                                        <p:tgtEl>
                                          <p:spTgt spid="7182"/>
                                        </p:tgtEl>
                                        <p:attrNameLst>
                                          <p:attrName>ppt_h</p:attrName>
                                        </p:attrNameLst>
                                      </p:cBhvr>
                                      <p:tavLst>
                                        <p:tav tm="0">
                                          <p:val>
                                            <p:fltVal val="0"/>
                                          </p:val>
                                        </p:tav>
                                        <p:tav tm="100000">
                                          <p:val>
                                            <p:strVal val="#ppt_h"/>
                                          </p:val>
                                        </p:tav>
                                      </p:tavLst>
                                    </p:anim>
                                    <p:animEffect transition="in" filter="fade">
                                      <p:cBhvr>
                                        <p:cTn id="33" dur="500"/>
                                        <p:tgtEl>
                                          <p:spTgt spid="71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183"/>
                                        </p:tgtEl>
                                        <p:attrNameLst>
                                          <p:attrName>style.visibility</p:attrName>
                                        </p:attrNameLst>
                                      </p:cBhvr>
                                      <p:to>
                                        <p:strVal val="visible"/>
                                      </p:to>
                                    </p:set>
                                    <p:anim calcmode="lin" valueType="num">
                                      <p:cBhvr>
                                        <p:cTn id="36" dur="500" fill="hold"/>
                                        <p:tgtEl>
                                          <p:spTgt spid="7183"/>
                                        </p:tgtEl>
                                        <p:attrNameLst>
                                          <p:attrName>ppt_w</p:attrName>
                                        </p:attrNameLst>
                                      </p:cBhvr>
                                      <p:tavLst>
                                        <p:tav tm="0">
                                          <p:val>
                                            <p:fltVal val="0"/>
                                          </p:val>
                                        </p:tav>
                                        <p:tav tm="100000">
                                          <p:val>
                                            <p:strVal val="#ppt_w"/>
                                          </p:val>
                                        </p:tav>
                                      </p:tavLst>
                                    </p:anim>
                                    <p:anim calcmode="lin" valueType="num">
                                      <p:cBhvr>
                                        <p:cTn id="37" dur="500" fill="hold"/>
                                        <p:tgtEl>
                                          <p:spTgt spid="7183"/>
                                        </p:tgtEl>
                                        <p:attrNameLst>
                                          <p:attrName>ppt_h</p:attrName>
                                        </p:attrNameLst>
                                      </p:cBhvr>
                                      <p:tavLst>
                                        <p:tav tm="0">
                                          <p:val>
                                            <p:fltVal val="0"/>
                                          </p:val>
                                        </p:tav>
                                        <p:tav tm="100000">
                                          <p:val>
                                            <p:strVal val="#ppt_h"/>
                                          </p:val>
                                        </p:tav>
                                      </p:tavLst>
                                    </p:anim>
                                    <p:animEffect transition="in" filter="fade">
                                      <p:cBhvr>
                                        <p:cTn id="38" dur="500"/>
                                        <p:tgtEl>
                                          <p:spTgt spid="7183"/>
                                        </p:tgtEl>
                                      </p:cBhvr>
                                    </p:animEffect>
                                  </p:childTnLst>
                                </p:cTn>
                              </p:par>
                            </p:childTnLst>
                          </p:cTn>
                        </p:par>
                        <p:par>
                          <p:cTn id="39" fill="hold">
                            <p:stCondLst>
                              <p:cond delay="3200"/>
                            </p:stCondLst>
                            <p:childTnLst>
                              <p:par>
                                <p:cTn id="40" presetID="31" presetClass="entr" presetSubtype="0" fill="hold" grpId="0" nodeType="afterEffect">
                                  <p:stCondLst>
                                    <p:cond delay="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500" fill="hold"/>
                                        <p:tgtEl>
                                          <p:spTgt spid="7179"/>
                                        </p:tgtEl>
                                        <p:attrNameLst>
                                          <p:attrName>ppt_w</p:attrName>
                                        </p:attrNameLst>
                                      </p:cBhvr>
                                      <p:tavLst>
                                        <p:tav tm="0">
                                          <p:val>
                                            <p:fltVal val="0"/>
                                          </p:val>
                                        </p:tav>
                                        <p:tav tm="100000">
                                          <p:val>
                                            <p:strVal val="#ppt_w"/>
                                          </p:val>
                                        </p:tav>
                                      </p:tavLst>
                                    </p:anim>
                                    <p:anim calcmode="lin" valueType="num">
                                      <p:cBhvr>
                                        <p:cTn id="43" dur="500" fill="hold"/>
                                        <p:tgtEl>
                                          <p:spTgt spid="7179"/>
                                        </p:tgtEl>
                                        <p:attrNameLst>
                                          <p:attrName>ppt_h</p:attrName>
                                        </p:attrNameLst>
                                      </p:cBhvr>
                                      <p:tavLst>
                                        <p:tav tm="0">
                                          <p:val>
                                            <p:fltVal val="0"/>
                                          </p:val>
                                        </p:tav>
                                        <p:tav tm="100000">
                                          <p:val>
                                            <p:strVal val="#ppt_h"/>
                                          </p:val>
                                        </p:tav>
                                      </p:tavLst>
                                    </p:anim>
                                    <p:anim calcmode="lin" valueType="num">
                                      <p:cBhvr>
                                        <p:cTn id="44" dur="500" fill="hold"/>
                                        <p:tgtEl>
                                          <p:spTgt spid="7179"/>
                                        </p:tgtEl>
                                        <p:attrNameLst>
                                          <p:attrName>style.rotation</p:attrName>
                                        </p:attrNameLst>
                                      </p:cBhvr>
                                      <p:tavLst>
                                        <p:tav tm="0">
                                          <p:val>
                                            <p:fltVal val="90"/>
                                          </p:val>
                                        </p:tav>
                                        <p:tav tm="100000">
                                          <p:val>
                                            <p:fltVal val="0"/>
                                          </p:val>
                                        </p:tav>
                                      </p:tavLst>
                                    </p:anim>
                                    <p:animEffect transition="in" filter="fade">
                                      <p:cBhvr>
                                        <p:cTn id="45" dur="500"/>
                                        <p:tgtEl>
                                          <p:spTgt spid="717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180"/>
                                        </p:tgtEl>
                                        <p:attrNameLst>
                                          <p:attrName>style.visibility</p:attrName>
                                        </p:attrNameLst>
                                      </p:cBhvr>
                                      <p:to>
                                        <p:strVal val="visible"/>
                                      </p:to>
                                    </p:set>
                                    <p:anim calcmode="lin" valueType="num">
                                      <p:cBhvr>
                                        <p:cTn id="48" dur="500" fill="hold"/>
                                        <p:tgtEl>
                                          <p:spTgt spid="7180"/>
                                        </p:tgtEl>
                                        <p:attrNameLst>
                                          <p:attrName>ppt_w</p:attrName>
                                        </p:attrNameLst>
                                      </p:cBhvr>
                                      <p:tavLst>
                                        <p:tav tm="0">
                                          <p:val>
                                            <p:fltVal val="0"/>
                                          </p:val>
                                        </p:tav>
                                        <p:tav tm="100000">
                                          <p:val>
                                            <p:strVal val="#ppt_w"/>
                                          </p:val>
                                        </p:tav>
                                      </p:tavLst>
                                    </p:anim>
                                    <p:anim calcmode="lin" valueType="num">
                                      <p:cBhvr>
                                        <p:cTn id="49" dur="500" fill="hold"/>
                                        <p:tgtEl>
                                          <p:spTgt spid="7180"/>
                                        </p:tgtEl>
                                        <p:attrNameLst>
                                          <p:attrName>ppt_h</p:attrName>
                                        </p:attrNameLst>
                                      </p:cBhvr>
                                      <p:tavLst>
                                        <p:tav tm="0">
                                          <p:val>
                                            <p:fltVal val="0"/>
                                          </p:val>
                                        </p:tav>
                                        <p:tav tm="100000">
                                          <p:val>
                                            <p:strVal val="#ppt_h"/>
                                          </p:val>
                                        </p:tav>
                                      </p:tavLst>
                                    </p:anim>
                                    <p:anim calcmode="lin" valueType="num">
                                      <p:cBhvr>
                                        <p:cTn id="50" dur="500" fill="hold"/>
                                        <p:tgtEl>
                                          <p:spTgt spid="7180"/>
                                        </p:tgtEl>
                                        <p:attrNameLst>
                                          <p:attrName>style.rotation</p:attrName>
                                        </p:attrNameLst>
                                      </p:cBhvr>
                                      <p:tavLst>
                                        <p:tav tm="0">
                                          <p:val>
                                            <p:fltVal val="90"/>
                                          </p:val>
                                        </p:tav>
                                        <p:tav tm="100000">
                                          <p:val>
                                            <p:fltVal val="0"/>
                                          </p:val>
                                        </p:tav>
                                      </p:tavLst>
                                    </p:anim>
                                    <p:animEffect transition="in" filter="fade">
                                      <p:cBhvr>
                                        <p:cTn id="51" dur="500"/>
                                        <p:tgtEl>
                                          <p:spTgt spid="718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7175"/>
                                        </p:tgtEl>
                                        <p:attrNameLst>
                                          <p:attrName>style.visibility</p:attrName>
                                        </p:attrNameLst>
                                      </p:cBhvr>
                                      <p:to>
                                        <p:strVal val="visible"/>
                                      </p:to>
                                    </p:set>
                                    <p:anim calcmode="lin" valueType="num">
                                      <p:cBhvr>
                                        <p:cTn id="54" dur="500" fill="hold"/>
                                        <p:tgtEl>
                                          <p:spTgt spid="7175"/>
                                        </p:tgtEl>
                                        <p:attrNameLst>
                                          <p:attrName>ppt_w</p:attrName>
                                        </p:attrNameLst>
                                      </p:cBhvr>
                                      <p:tavLst>
                                        <p:tav tm="0">
                                          <p:val>
                                            <p:fltVal val="0"/>
                                          </p:val>
                                        </p:tav>
                                        <p:tav tm="100000">
                                          <p:val>
                                            <p:strVal val="#ppt_w"/>
                                          </p:val>
                                        </p:tav>
                                      </p:tavLst>
                                    </p:anim>
                                    <p:anim calcmode="lin" valueType="num">
                                      <p:cBhvr>
                                        <p:cTn id="55" dur="500" fill="hold"/>
                                        <p:tgtEl>
                                          <p:spTgt spid="7175"/>
                                        </p:tgtEl>
                                        <p:attrNameLst>
                                          <p:attrName>ppt_h</p:attrName>
                                        </p:attrNameLst>
                                      </p:cBhvr>
                                      <p:tavLst>
                                        <p:tav tm="0">
                                          <p:val>
                                            <p:fltVal val="0"/>
                                          </p:val>
                                        </p:tav>
                                        <p:tav tm="100000">
                                          <p:val>
                                            <p:strVal val="#ppt_h"/>
                                          </p:val>
                                        </p:tav>
                                      </p:tavLst>
                                    </p:anim>
                                    <p:anim calcmode="lin" valueType="num">
                                      <p:cBhvr>
                                        <p:cTn id="56" dur="500" fill="hold"/>
                                        <p:tgtEl>
                                          <p:spTgt spid="7175"/>
                                        </p:tgtEl>
                                        <p:attrNameLst>
                                          <p:attrName>style.rotation</p:attrName>
                                        </p:attrNameLst>
                                      </p:cBhvr>
                                      <p:tavLst>
                                        <p:tav tm="0">
                                          <p:val>
                                            <p:fltVal val="90"/>
                                          </p:val>
                                        </p:tav>
                                        <p:tav tm="100000">
                                          <p:val>
                                            <p:fltVal val="0"/>
                                          </p:val>
                                        </p:tav>
                                      </p:tavLst>
                                    </p:anim>
                                    <p:animEffect transition="in" filter="fade">
                                      <p:cBhvr>
                                        <p:cTn id="57" dur="500"/>
                                        <p:tgtEl>
                                          <p:spTgt spid="717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7178"/>
                                        </p:tgtEl>
                                        <p:attrNameLst>
                                          <p:attrName>style.visibility</p:attrName>
                                        </p:attrNameLst>
                                      </p:cBhvr>
                                      <p:to>
                                        <p:strVal val="visible"/>
                                      </p:to>
                                    </p:set>
                                    <p:anim calcmode="lin" valueType="num">
                                      <p:cBhvr>
                                        <p:cTn id="60" dur="500" fill="hold"/>
                                        <p:tgtEl>
                                          <p:spTgt spid="7178"/>
                                        </p:tgtEl>
                                        <p:attrNameLst>
                                          <p:attrName>ppt_w</p:attrName>
                                        </p:attrNameLst>
                                      </p:cBhvr>
                                      <p:tavLst>
                                        <p:tav tm="0">
                                          <p:val>
                                            <p:fltVal val="0"/>
                                          </p:val>
                                        </p:tav>
                                        <p:tav tm="100000">
                                          <p:val>
                                            <p:strVal val="#ppt_w"/>
                                          </p:val>
                                        </p:tav>
                                      </p:tavLst>
                                    </p:anim>
                                    <p:anim calcmode="lin" valueType="num">
                                      <p:cBhvr>
                                        <p:cTn id="61" dur="500" fill="hold"/>
                                        <p:tgtEl>
                                          <p:spTgt spid="7178"/>
                                        </p:tgtEl>
                                        <p:attrNameLst>
                                          <p:attrName>ppt_h</p:attrName>
                                        </p:attrNameLst>
                                      </p:cBhvr>
                                      <p:tavLst>
                                        <p:tav tm="0">
                                          <p:val>
                                            <p:fltVal val="0"/>
                                          </p:val>
                                        </p:tav>
                                        <p:tav tm="100000">
                                          <p:val>
                                            <p:strVal val="#ppt_h"/>
                                          </p:val>
                                        </p:tav>
                                      </p:tavLst>
                                    </p:anim>
                                    <p:anim calcmode="lin" valueType="num">
                                      <p:cBhvr>
                                        <p:cTn id="62" dur="500" fill="hold"/>
                                        <p:tgtEl>
                                          <p:spTgt spid="7178"/>
                                        </p:tgtEl>
                                        <p:attrNameLst>
                                          <p:attrName>style.rotation</p:attrName>
                                        </p:attrNameLst>
                                      </p:cBhvr>
                                      <p:tavLst>
                                        <p:tav tm="0">
                                          <p:val>
                                            <p:fltVal val="90"/>
                                          </p:val>
                                        </p:tav>
                                        <p:tav tm="100000">
                                          <p:val>
                                            <p:fltVal val="0"/>
                                          </p:val>
                                        </p:tav>
                                      </p:tavLst>
                                    </p:anim>
                                    <p:animEffect transition="in" filter="fade">
                                      <p:cBhvr>
                                        <p:cTn id="63" dur="500"/>
                                        <p:tgtEl>
                                          <p:spTgt spid="7178"/>
                                        </p:tgtEl>
                                      </p:cBhvr>
                                    </p:animEffect>
                                  </p:childTnLst>
                                </p:cTn>
                              </p:par>
                            </p:childTnLst>
                          </p:cTn>
                        </p:par>
                        <p:par>
                          <p:cTn id="64" fill="hold">
                            <p:stCondLst>
                              <p:cond delay="3700"/>
                            </p:stCondLst>
                            <p:childTnLst>
                              <p:par>
                                <p:cTn id="65" presetID="22" presetClass="entr" presetSubtype="8" fill="hold" grpId="0" nodeType="afterEffect">
                                  <p:stCondLst>
                                    <p:cond delay="0"/>
                                  </p:stCondLst>
                                  <p:childTnLst>
                                    <p:set>
                                      <p:cBhvr>
                                        <p:cTn id="66" dur="1" fill="hold">
                                          <p:stCondLst>
                                            <p:cond delay="0"/>
                                          </p:stCondLst>
                                        </p:cTn>
                                        <p:tgtEl>
                                          <p:spTgt spid="7176"/>
                                        </p:tgtEl>
                                        <p:attrNameLst>
                                          <p:attrName>style.visibility</p:attrName>
                                        </p:attrNameLst>
                                      </p:cBhvr>
                                      <p:to>
                                        <p:strVal val="visible"/>
                                      </p:to>
                                    </p:set>
                                    <p:animEffect transition="in" filter="wipe(left)">
                                      <p:cBhvr>
                                        <p:cTn id="67" dur="500"/>
                                        <p:tgtEl>
                                          <p:spTgt spid="717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77"/>
                                        </p:tgtEl>
                                        <p:attrNameLst>
                                          <p:attrName>style.visibility</p:attrName>
                                        </p:attrNameLst>
                                      </p:cBhvr>
                                      <p:to>
                                        <p:strVal val="visible"/>
                                      </p:to>
                                    </p:set>
                                    <p:animEffect transition="in" filter="wipe(left)">
                                      <p:cBhvr>
                                        <p:cTn id="70" dur="500"/>
                                        <p:tgtEl>
                                          <p:spTgt spid="7177"/>
                                        </p:tgtEl>
                                      </p:cBhvr>
                                    </p:animEffect>
                                  </p:childTnLst>
                                </p:cTn>
                              </p:par>
                            </p:childTnLst>
                          </p:cTn>
                        </p:par>
                        <p:par>
                          <p:cTn id="71" fill="hold">
                            <p:stCondLst>
                              <p:cond delay="4200"/>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by="(-#ppt_w*2)" calcmode="lin" valueType="num">
                                      <p:cBhvr rctx="PPT">
                                        <p:cTn id="74" dur="500" autoRev="1" fill="hold">
                                          <p:stCondLst>
                                            <p:cond delay="0"/>
                                          </p:stCondLst>
                                        </p:cTn>
                                        <p:tgtEl>
                                          <p:spTgt spid="19"/>
                                        </p:tgtEl>
                                        <p:attrNameLst>
                                          <p:attrName>ppt_w</p:attrName>
                                        </p:attrNameLst>
                                      </p:cBhvr>
                                    </p:anim>
                                    <p:anim by="(#ppt_w*0.50)" calcmode="lin" valueType="num">
                                      <p:cBhvr>
                                        <p:cTn id="75" dur="500" decel="50000" autoRev="1" fill="hold">
                                          <p:stCondLst>
                                            <p:cond delay="0"/>
                                          </p:stCondLst>
                                        </p:cTn>
                                        <p:tgtEl>
                                          <p:spTgt spid="19"/>
                                        </p:tgtEl>
                                        <p:attrNameLst>
                                          <p:attrName>ppt_x</p:attrName>
                                        </p:attrNameLst>
                                      </p:cBhvr>
                                    </p:anim>
                                    <p:anim from="(-#ppt_h/2)" to="(#ppt_y)" calcmode="lin" valueType="num">
                                      <p:cBhvr>
                                        <p:cTn id="76" dur="1000" fill="hold">
                                          <p:stCondLst>
                                            <p:cond delay="0"/>
                                          </p:stCondLst>
                                        </p:cTn>
                                        <p:tgtEl>
                                          <p:spTgt spid="19"/>
                                        </p:tgtEl>
                                        <p:attrNameLst>
                                          <p:attrName>ppt_y</p:attrName>
                                        </p:attrNameLst>
                                      </p:cBhvr>
                                    </p:anim>
                                    <p:animRot by="21600000">
                                      <p:cBhvr>
                                        <p:cTn id="77" dur="10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3" grpId="0" autoUpdateAnimBg="0"/>
      <p:bldP spid="7174" grpId="0" autoUpdateAnimBg="0"/>
      <p:bldP spid="7175" grpId="0" animBg="1" autoUpdateAnimBg="0"/>
      <p:bldP spid="7176" grpId="0" autoUpdateAnimBg="0"/>
      <p:bldP spid="7177" grpId="0" autoUpdateAnimBg="0"/>
      <p:bldP spid="7178" grpId="0" autoUpdateAnimBg="0"/>
      <p:bldP spid="7179" grpId="0" animBg="1" autoUpdateAnimBg="0"/>
      <p:bldP spid="7180" grpId="0" autoUpdateAnimBg="0"/>
      <p:bldP spid="7181" grpId="0" bldLvl="0" animBg="1" autoUpdateAnimBg="0"/>
      <p:bldP spid="7182" grpId="0" bldLvl="0" animBg="1" autoUpdateAnimBg="0"/>
      <p:bldP spid="7183" grpId="0" animBg="1"/>
      <p:bldP spid="1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43" name="Freeform 11"/>
          <p:cNvSpPr>
            <a:spLocks noEditPoints="1"/>
          </p:cNvSpPr>
          <p:nvPr/>
        </p:nvSpPr>
        <p:spPr bwMode="auto">
          <a:xfrm>
            <a:off x="5595938" y="936625"/>
            <a:ext cx="1152525" cy="1217613"/>
          </a:xfrm>
          <a:custGeom>
            <a:avLst/>
            <a:gdLst>
              <a:gd name="T0" fmla="*/ 2147483646 w 1404"/>
              <a:gd name="T1" fmla="*/ 0 h 1483"/>
              <a:gd name="T2" fmla="*/ 2147483646 w 1404"/>
              <a:gd name="T3" fmla="*/ 2147483646 h 1483"/>
              <a:gd name="T4" fmla="*/ 2147483646 w 1404"/>
              <a:gd name="T5" fmla="*/ 2147483646 h 1483"/>
              <a:gd name="T6" fmla="*/ 2147483646 w 1404"/>
              <a:gd name="T7" fmla="*/ 2147483646 h 1483"/>
              <a:gd name="T8" fmla="*/ 2147483646 w 1404"/>
              <a:gd name="T9" fmla="*/ 2147483646 h 1483"/>
              <a:gd name="T10" fmla="*/ 2147483646 w 1404"/>
              <a:gd name="T11" fmla="*/ 2147483646 h 1483"/>
              <a:gd name="T12" fmla="*/ 2147483646 w 1404"/>
              <a:gd name="T13" fmla="*/ 2147483646 h 1483"/>
              <a:gd name="T14" fmla="*/ 2147483646 w 1404"/>
              <a:gd name="T15" fmla="*/ 2147483646 h 1483"/>
              <a:gd name="T16" fmla="*/ 0 w 1404"/>
              <a:gd name="T17" fmla="*/ 2147483646 h 1483"/>
              <a:gd name="T18" fmla="*/ 2147483646 w 1404"/>
              <a:gd name="T19" fmla="*/ 2147483646 h 1483"/>
              <a:gd name="T20" fmla="*/ 2147483646 w 1404"/>
              <a:gd name="T21" fmla="*/ 2147483646 h 1483"/>
              <a:gd name="T22" fmla="*/ 2147483646 w 1404"/>
              <a:gd name="T23" fmla="*/ 2147483646 h 1483"/>
              <a:gd name="T24" fmla="*/ 2147483646 w 1404"/>
              <a:gd name="T25" fmla="*/ 2147483646 h 1483"/>
              <a:gd name="T26" fmla="*/ 2147483646 w 1404"/>
              <a:gd name="T27" fmla="*/ 2147483646 h 1483"/>
              <a:gd name="T28" fmla="*/ 2147483646 w 1404"/>
              <a:gd name="T29" fmla="*/ 2147483646 h 1483"/>
              <a:gd name="T30" fmla="*/ 2147483646 w 1404"/>
              <a:gd name="T31" fmla="*/ 2147483646 h 1483"/>
              <a:gd name="T32" fmla="*/ 2147483646 w 1404"/>
              <a:gd name="T33" fmla="*/ 2147483646 h 1483"/>
              <a:gd name="T34" fmla="*/ 2147483646 w 1404"/>
              <a:gd name="T35" fmla="*/ 2147483646 h 1483"/>
              <a:gd name="T36" fmla="*/ 2147483646 w 1404"/>
              <a:gd name="T37" fmla="*/ 2147483646 h 1483"/>
              <a:gd name="T38" fmla="*/ 2147483646 w 1404"/>
              <a:gd name="T39" fmla="*/ 2147483646 h 1483"/>
              <a:gd name="T40" fmla="*/ 2147483646 w 1404"/>
              <a:gd name="T41" fmla="*/ 2147483646 h 1483"/>
              <a:gd name="T42" fmla="*/ 2147483646 w 1404"/>
              <a:gd name="T43" fmla="*/ 2147483646 h 1483"/>
              <a:gd name="T44" fmla="*/ 2147483646 w 1404"/>
              <a:gd name="T45" fmla="*/ 2147483646 h 1483"/>
              <a:gd name="T46" fmla="*/ 2147483646 w 1404"/>
              <a:gd name="T47" fmla="*/ 2147483646 h 1483"/>
              <a:gd name="T48" fmla="*/ 2147483646 w 1404"/>
              <a:gd name="T49" fmla="*/ 2147483646 h 1483"/>
              <a:gd name="T50" fmla="*/ 2147483646 w 1404"/>
              <a:gd name="T51" fmla="*/ 2147483646 h 1483"/>
              <a:gd name="T52" fmla="*/ 2147483646 w 1404"/>
              <a:gd name="T53" fmla="*/ 2147483646 h 1483"/>
              <a:gd name="T54" fmla="*/ 2147483646 w 1404"/>
              <a:gd name="T55" fmla="*/ 2147483646 h 1483"/>
              <a:gd name="T56" fmla="*/ 2147483646 w 1404"/>
              <a:gd name="T57" fmla="*/ 2147483646 h 1483"/>
              <a:gd name="T58" fmla="*/ 2147483646 w 1404"/>
              <a:gd name="T59" fmla="*/ 2147483646 h 1483"/>
              <a:gd name="T60" fmla="*/ 2147483646 w 1404"/>
              <a:gd name="T61" fmla="*/ 2147483646 h 1483"/>
              <a:gd name="T62" fmla="*/ 2147483646 w 1404"/>
              <a:gd name="T63" fmla="*/ 2147483646 h 1483"/>
              <a:gd name="T64" fmla="*/ 2147483646 w 1404"/>
              <a:gd name="T65" fmla="*/ 2147483646 h 1483"/>
              <a:gd name="T66" fmla="*/ 2147483646 w 1404"/>
              <a:gd name="T67" fmla="*/ 2147483646 h 1483"/>
              <a:gd name="T68" fmla="*/ 2147483646 w 1404"/>
              <a:gd name="T69" fmla="*/ 2147483646 h 14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04" h="1483">
                <a:moveTo>
                  <a:pt x="308" y="0"/>
                </a:moveTo>
                <a:lnTo>
                  <a:pt x="877" y="0"/>
                </a:lnTo>
                <a:cubicBezTo>
                  <a:pt x="984" y="0"/>
                  <a:pt x="1072" y="88"/>
                  <a:pt x="1072" y="195"/>
                </a:cubicBezTo>
                <a:lnTo>
                  <a:pt x="1072" y="456"/>
                </a:lnTo>
                <a:cubicBezTo>
                  <a:pt x="1010" y="504"/>
                  <a:pt x="973" y="550"/>
                  <a:pt x="924" y="616"/>
                </a:cubicBezTo>
                <a:lnTo>
                  <a:pt x="924" y="195"/>
                </a:lnTo>
                <a:cubicBezTo>
                  <a:pt x="924" y="169"/>
                  <a:pt x="903" y="147"/>
                  <a:pt x="877" y="147"/>
                </a:cubicBezTo>
                <a:lnTo>
                  <a:pt x="426" y="147"/>
                </a:lnTo>
                <a:lnTo>
                  <a:pt x="426" y="354"/>
                </a:lnTo>
                <a:cubicBezTo>
                  <a:pt x="426" y="374"/>
                  <a:pt x="409" y="391"/>
                  <a:pt x="389" y="391"/>
                </a:cubicBezTo>
                <a:lnTo>
                  <a:pt x="148" y="391"/>
                </a:lnTo>
                <a:lnTo>
                  <a:pt x="148" y="1111"/>
                </a:lnTo>
                <a:cubicBezTo>
                  <a:pt x="148" y="1138"/>
                  <a:pt x="169" y="1159"/>
                  <a:pt x="196" y="1159"/>
                </a:cubicBezTo>
                <a:lnTo>
                  <a:pt x="647" y="1159"/>
                </a:lnTo>
                <a:cubicBezTo>
                  <a:pt x="632" y="1208"/>
                  <a:pt x="619" y="1257"/>
                  <a:pt x="610" y="1307"/>
                </a:cubicBezTo>
                <a:lnTo>
                  <a:pt x="196" y="1307"/>
                </a:lnTo>
                <a:cubicBezTo>
                  <a:pt x="88" y="1307"/>
                  <a:pt x="0" y="1219"/>
                  <a:pt x="0" y="1111"/>
                </a:cubicBezTo>
                <a:lnTo>
                  <a:pt x="0" y="308"/>
                </a:lnTo>
                <a:lnTo>
                  <a:pt x="308" y="0"/>
                </a:lnTo>
                <a:close/>
                <a:moveTo>
                  <a:pt x="1246" y="478"/>
                </a:moveTo>
                <a:cubicBezTo>
                  <a:pt x="1266" y="490"/>
                  <a:pt x="1279" y="509"/>
                  <a:pt x="1284" y="536"/>
                </a:cubicBezTo>
                <a:cubicBezTo>
                  <a:pt x="1322" y="546"/>
                  <a:pt x="1359" y="571"/>
                  <a:pt x="1386" y="619"/>
                </a:cubicBezTo>
                <a:cubicBezTo>
                  <a:pt x="1404" y="661"/>
                  <a:pt x="1397" y="720"/>
                  <a:pt x="1372" y="765"/>
                </a:cubicBezTo>
                <a:cubicBezTo>
                  <a:pt x="1330" y="843"/>
                  <a:pt x="1273" y="938"/>
                  <a:pt x="1222" y="1016"/>
                </a:cubicBezTo>
                <a:cubicBezTo>
                  <a:pt x="1190" y="1029"/>
                  <a:pt x="1196" y="961"/>
                  <a:pt x="1208" y="944"/>
                </a:cubicBezTo>
                <a:cubicBezTo>
                  <a:pt x="1249" y="882"/>
                  <a:pt x="1284" y="824"/>
                  <a:pt x="1317" y="713"/>
                </a:cubicBezTo>
                <a:cubicBezTo>
                  <a:pt x="1324" y="661"/>
                  <a:pt x="1300" y="637"/>
                  <a:pt x="1284" y="614"/>
                </a:cubicBezTo>
                <a:cubicBezTo>
                  <a:pt x="1283" y="618"/>
                  <a:pt x="1282" y="623"/>
                  <a:pt x="1281" y="628"/>
                </a:cubicBezTo>
                <a:cubicBezTo>
                  <a:pt x="1250" y="614"/>
                  <a:pt x="1220" y="599"/>
                  <a:pt x="1189" y="582"/>
                </a:cubicBezTo>
                <a:cubicBezTo>
                  <a:pt x="1158" y="565"/>
                  <a:pt x="1129" y="543"/>
                  <a:pt x="1099" y="523"/>
                </a:cubicBezTo>
                <a:cubicBezTo>
                  <a:pt x="1157" y="473"/>
                  <a:pt x="1207" y="456"/>
                  <a:pt x="1246" y="478"/>
                </a:cubicBezTo>
                <a:close/>
                <a:moveTo>
                  <a:pt x="1268" y="683"/>
                </a:moveTo>
                <a:cubicBezTo>
                  <a:pt x="1242" y="770"/>
                  <a:pt x="1192" y="879"/>
                  <a:pt x="1121" y="1002"/>
                </a:cubicBezTo>
                <a:cubicBezTo>
                  <a:pt x="1086" y="1064"/>
                  <a:pt x="1045" y="1123"/>
                  <a:pt x="1003" y="1178"/>
                </a:cubicBezTo>
                <a:cubicBezTo>
                  <a:pt x="964" y="1159"/>
                  <a:pt x="925" y="1138"/>
                  <a:pt x="885" y="1116"/>
                </a:cubicBezTo>
                <a:cubicBezTo>
                  <a:pt x="843" y="1094"/>
                  <a:pt x="804" y="1066"/>
                  <a:pt x="764" y="1039"/>
                </a:cubicBezTo>
                <a:cubicBezTo>
                  <a:pt x="790" y="976"/>
                  <a:pt x="821" y="911"/>
                  <a:pt x="857" y="849"/>
                </a:cubicBezTo>
                <a:cubicBezTo>
                  <a:pt x="927" y="727"/>
                  <a:pt x="996" y="628"/>
                  <a:pt x="1058" y="562"/>
                </a:cubicBezTo>
                <a:cubicBezTo>
                  <a:pt x="1091" y="584"/>
                  <a:pt x="1124" y="608"/>
                  <a:pt x="1159" y="628"/>
                </a:cubicBezTo>
                <a:cubicBezTo>
                  <a:pt x="1195" y="649"/>
                  <a:pt x="1232" y="664"/>
                  <a:pt x="1268" y="683"/>
                </a:cubicBezTo>
                <a:close/>
                <a:moveTo>
                  <a:pt x="968" y="1222"/>
                </a:moveTo>
                <a:cubicBezTo>
                  <a:pt x="839" y="1379"/>
                  <a:pt x="708" y="1483"/>
                  <a:pt x="678" y="1466"/>
                </a:cubicBezTo>
                <a:cubicBezTo>
                  <a:pt x="648" y="1448"/>
                  <a:pt x="672" y="1283"/>
                  <a:pt x="743" y="1092"/>
                </a:cubicBezTo>
                <a:cubicBezTo>
                  <a:pt x="779" y="1116"/>
                  <a:pt x="816" y="1140"/>
                  <a:pt x="854" y="1162"/>
                </a:cubicBezTo>
                <a:cubicBezTo>
                  <a:pt x="892" y="1184"/>
                  <a:pt x="930" y="1202"/>
                  <a:pt x="968" y="1222"/>
                </a:cubicBezTo>
                <a:close/>
                <a:moveTo>
                  <a:pt x="508" y="258"/>
                </a:moveTo>
                <a:lnTo>
                  <a:pt x="833" y="258"/>
                </a:lnTo>
                <a:lnTo>
                  <a:pt x="833" y="333"/>
                </a:lnTo>
                <a:lnTo>
                  <a:pt x="508" y="333"/>
                </a:lnTo>
                <a:lnTo>
                  <a:pt x="508" y="258"/>
                </a:lnTo>
                <a:close/>
                <a:moveTo>
                  <a:pt x="256" y="756"/>
                </a:moveTo>
                <a:lnTo>
                  <a:pt x="446" y="756"/>
                </a:lnTo>
                <a:lnTo>
                  <a:pt x="446" y="831"/>
                </a:lnTo>
                <a:lnTo>
                  <a:pt x="256" y="831"/>
                </a:lnTo>
                <a:lnTo>
                  <a:pt x="256" y="756"/>
                </a:lnTo>
                <a:close/>
                <a:moveTo>
                  <a:pt x="256" y="583"/>
                </a:moveTo>
                <a:lnTo>
                  <a:pt x="833" y="583"/>
                </a:lnTo>
                <a:lnTo>
                  <a:pt x="833" y="658"/>
                </a:lnTo>
                <a:lnTo>
                  <a:pt x="256" y="658"/>
                </a:lnTo>
                <a:lnTo>
                  <a:pt x="256" y="583"/>
                </a:lnTo>
                <a:close/>
                <a:moveTo>
                  <a:pt x="256" y="423"/>
                </a:moveTo>
                <a:lnTo>
                  <a:pt x="833" y="423"/>
                </a:lnTo>
                <a:lnTo>
                  <a:pt x="833" y="498"/>
                </a:lnTo>
                <a:lnTo>
                  <a:pt x="256" y="498"/>
                </a:lnTo>
                <a:lnTo>
                  <a:pt x="256" y="423"/>
                </a:lnTo>
                <a:close/>
                <a:moveTo>
                  <a:pt x="192" y="323"/>
                </a:moveTo>
                <a:lnTo>
                  <a:pt x="334" y="323"/>
                </a:lnTo>
                <a:cubicBezTo>
                  <a:pt x="347" y="323"/>
                  <a:pt x="359" y="312"/>
                  <a:pt x="359" y="299"/>
                </a:cubicBezTo>
                <a:lnTo>
                  <a:pt x="359" y="157"/>
                </a:lnTo>
                <a:lnTo>
                  <a:pt x="192" y="323"/>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4"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5" name="TextBox 77"/>
          <p:cNvSpPr txBox="1">
            <a:spLocks noChangeArrowheads="1"/>
          </p:cNvSpPr>
          <p:nvPr/>
        </p:nvSpPr>
        <p:spPr bwMode="auto">
          <a:xfrm>
            <a:off x="4548188" y="3068638"/>
            <a:ext cx="3168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400" b="1">
                <a:solidFill>
                  <a:srgbClr val="363636"/>
                </a:solidFill>
                <a:latin typeface="微软雅黑" panose="020B0503020204020204" pitchFamily="34" charset="-122"/>
              </a:rPr>
              <a:t>绪    论</a:t>
            </a:r>
          </a:p>
        </p:txBody>
      </p:sp>
      <p:sp>
        <p:nvSpPr>
          <p:cNvPr id="10246"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a:solidFill>
                  <a:srgbClr val="363636"/>
                </a:solidFill>
                <a:latin typeface="微软雅黑" panose="020B0503020204020204" pitchFamily="34" charset="-122"/>
              </a:rPr>
              <a:t>Part 1</a:t>
            </a:r>
          </a:p>
        </p:txBody>
      </p:sp>
      <p:sp>
        <p:nvSpPr>
          <p:cNvPr id="10247" name="Oval 39"/>
          <p:cNvSpPr>
            <a:spLocks noChangeAspect="1" noChangeArrowheads="1"/>
          </p:cNvSpPr>
          <p:nvPr/>
        </p:nvSpPr>
        <p:spPr bwMode="auto">
          <a:xfrm>
            <a:off x="3252788" y="5392738"/>
            <a:ext cx="173037" cy="158750"/>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0248" name="Oval 40"/>
          <p:cNvSpPr>
            <a:spLocks noChangeAspect="1" noChangeArrowheads="1"/>
          </p:cNvSpPr>
          <p:nvPr/>
        </p:nvSpPr>
        <p:spPr bwMode="auto">
          <a:xfrm>
            <a:off x="3252788" y="5829300"/>
            <a:ext cx="173037" cy="158750"/>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0249" name="Oval 41"/>
          <p:cNvSpPr>
            <a:spLocks noChangeAspect="1" noChangeArrowheads="1"/>
          </p:cNvSpPr>
          <p:nvPr/>
        </p:nvSpPr>
        <p:spPr bwMode="auto">
          <a:xfrm>
            <a:off x="3252788" y="6288088"/>
            <a:ext cx="173037" cy="157162"/>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0250" name="Oval 42"/>
          <p:cNvSpPr>
            <a:spLocks noChangeAspect="1" noChangeArrowheads="1"/>
          </p:cNvSpPr>
          <p:nvPr/>
        </p:nvSpPr>
        <p:spPr bwMode="auto">
          <a:xfrm>
            <a:off x="7029450" y="5392738"/>
            <a:ext cx="158750" cy="158750"/>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0251" name="TextBox 83"/>
          <p:cNvSpPr txBox="1">
            <a:spLocks noChangeArrowheads="1"/>
          </p:cNvSpPr>
          <p:nvPr/>
        </p:nvSpPr>
        <p:spPr bwMode="auto">
          <a:xfrm>
            <a:off x="3402013" y="524033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选题背景</a:t>
            </a:r>
          </a:p>
        </p:txBody>
      </p:sp>
      <p:sp>
        <p:nvSpPr>
          <p:cNvPr id="10252" name="TextBox 84"/>
          <p:cNvSpPr txBox="1">
            <a:spLocks noChangeArrowheads="1"/>
          </p:cNvSpPr>
          <p:nvPr/>
        </p:nvSpPr>
        <p:spPr bwMode="auto">
          <a:xfrm>
            <a:off x="3402013" y="5676900"/>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国外相关研究状况</a:t>
            </a:r>
          </a:p>
        </p:txBody>
      </p:sp>
      <p:sp>
        <p:nvSpPr>
          <p:cNvPr id="10253" name="TextBox 85"/>
          <p:cNvSpPr txBox="1">
            <a:spLocks noChangeArrowheads="1"/>
          </p:cNvSpPr>
          <p:nvPr/>
        </p:nvSpPr>
        <p:spPr bwMode="auto">
          <a:xfrm>
            <a:off x="3402013" y="6135688"/>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国内研究状况</a:t>
            </a:r>
          </a:p>
        </p:txBody>
      </p:sp>
      <p:sp>
        <p:nvSpPr>
          <p:cNvPr id="10254" name="TextBox 86"/>
          <p:cNvSpPr txBox="1">
            <a:spLocks noChangeArrowheads="1"/>
          </p:cNvSpPr>
          <p:nvPr/>
        </p:nvSpPr>
        <p:spPr bwMode="auto">
          <a:xfrm>
            <a:off x="7178675" y="613568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主要贡献与创新</a:t>
            </a:r>
          </a:p>
        </p:txBody>
      </p:sp>
      <p:sp>
        <p:nvSpPr>
          <p:cNvPr id="10255" name="Oval 42"/>
          <p:cNvSpPr>
            <a:spLocks noChangeAspect="1" noChangeArrowheads="1"/>
          </p:cNvSpPr>
          <p:nvPr/>
        </p:nvSpPr>
        <p:spPr bwMode="auto">
          <a:xfrm>
            <a:off x="7029450" y="5829300"/>
            <a:ext cx="158750" cy="158750"/>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0256" name="TextBox 88"/>
          <p:cNvSpPr txBox="1">
            <a:spLocks noChangeArrowheads="1"/>
          </p:cNvSpPr>
          <p:nvPr/>
        </p:nvSpPr>
        <p:spPr bwMode="auto">
          <a:xfrm>
            <a:off x="7178675" y="524033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研究意义</a:t>
            </a:r>
          </a:p>
        </p:txBody>
      </p:sp>
      <p:sp>
        <p:nvSpPr>
          <p:cNvPr id="10257" name="Oval 42"/>
          <p:cNvSpPr>
            <a:spLocks noChangeAspect="1" noChangeArrowheads="1"/>
          </p:cNvSpPr>
          <p:nvPr/>
        </p:nvSpPr>
        <p:spPr bwMode="auto">
          <a:xfrm>
            <a:off x="7029450" y="6286500"/>
            <a:ext cx="158750" cy="160338"/>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0258" name="TextBox 90"/>
          <p:cNvSpPr txBox="1">
            <a:spLocks noChangeArrowheads="1"/>
          </p:cNvSpPr>
          <p:nvPr/>
        </p:nvSpPr>
        <p:spPr bwMode="auto">
          <a:xfrm>
            <a:off x="7178675" y="56769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参考文献</a:t>
            </a: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p:cTn id="11" dur="400" fill="hold"/>
                                        <p:tgtEl>
                                          <p:spTgt spid="10243"/>
                                        </p:tgtEl>
                                        <p:attrNameLst>
                                          <p:attrName>ppt_w</p:attrName>
                                        </p:attrNameLst>
                                      </p:cBhvr>
                                      <p:tavLst>
                                        <p:tav tm="0">
                                          <p:val>
                                            <p:fltVal val="0"/>
                                          </p:val>
                                        </p:tav>
                                        <p:tav tm="100000">
                                          <p:val>
                                            <p:strVal val="#ppt_w"/>
                                          </p:val>
                                        </p:tav>
                                      </p:tavLst>
                                    </p:anim>
                                    <p:anim calcmode="lin" valueType="num">
                                      <p:cBhvr>
                                        <p:cTn id="12" dur="400" fill="hold"/>
                                        <p:tgtEl>
                                          <p:spTgt spid="10243"/>
                                        </p:tgtEl>
                                        <p:attrNameLst>
                                          <p:attrName>ppt_h</p:attrName>
                                        </p:attrNameLst>
                                      </p:cBhvr>
                                      <p:tavLst>
                                        <p:tav tm="0">
                                          <p:val>
                                            <p:fltVal val="0"/>
                                          </p:val>
                                        </p:tav>
                                        <p:tav tm="100000">
                                          <p:val>
                                            <p:strVal val="#ppt_h"/>
                                          </p:val>
                                        </p:tav>
                                      </p:tavLst>
                                    </p:anim>
                                    <p:anim calcmode="lin" valueType="num">
                                      <p:cBhvr>
                                        <p:cTn id="13" dur="400" fill="hold"/>
                                        <p:tgtEl>
                                          <p:spTgt spid="10243"/>
                                        </p:tgtEl>
                                        <p:attrNameLst>
                                          <p:attrName>style.rotation</p:attrName>
                                        </p:attrNameLst>
                                      </p:cBhvr>
                                      <p:tavLst>
                                        <p:tav tm="0">
                                          <p:val>
                                            <p:fltVal val="90"/>
                                          </p:val>
                                        </p:tav>
                                        <p:tav tm="100000">
                                          <p:val>
                                            <p:fltVal val="0"/>
                                          </p:val>
                                        </p:tav>
                                      </p:tavLst>
                                    </p:anim>
                                    <p:animEffect transition="in" filter="fade">
                                      <p:cBhvr>
                                        <p:cTn id="14" dur="400"/>
                                        <p:tgtEl>
                                          <p:spTgt spid="10243"/>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barn(inVertical)">
                                      <p:cBhvr>
                                        <p:cTn id="18" dur="500"/>
                                        <p:tgtEl>
                                          <p:spTgt spid="10244"/>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up)">
                                      <p:cBhvr>
                                        <p:cTn id="22" dur="500"/>
                                        <p:tgtEl>
                                          <p:spTgt spid="1024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wipe(down)">
                                      <p:cBhvr>
                                        <p:cTn id="25" dur="500"/>
                                        <p:tgtEl>
                                          <p:spTgt spid="10246"/>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10247"/>
                                        </p:tgtEl>
                                        <p:attrNameLst>
                                          <p:attrName>style.visibility</p:attrName>
                                        </p:attrNameLst>
                                      </p:cBhvr>
                                      <p:to>
                                        <p:strVal val="visible"/>
                                      </p:to>
                                    </p:set>
                                    <p:anim calcmode="lin" valueType="num">
                                      <p:cBhvr additive="base">
                                        <p:cTn id="29" dur="500" fill="hold"/>
                                        <p:tgtEl>
                                          <p:spTgt spid="10247"/>
                                        </p:tgtEl>
                                        <p:attrNameLst>
                                          <p:attrName>ppt_x</p:attrName>
                                        </p:attrNameLst>
                                      </p:cBhvr>
                                      <p:tavLst>
                                        <p:tav tm="0">
                                          <p:val>
                                            <p:strVal val="0-#ppt_w/2"/>
                                          </p:val>
                                        </p:tav>
                                        <p:tav tm="100000">
                                          <p:val>
                                            <p:strVal val="#ppt_x"/>
                                          </p:val>
                                        </p:tav>
                                      </p:tavLst>
                                    </p:anim>
                                    <p:anim calcmode="lin" valueType="num">
                                      <p:cBhvr additive="base">
                                        <p:cTn id="30" dur="500" fill="hold"/>
                                        <p:tgtEl>
                                          <p:spTgt spid="10247"/>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10248"/>
                                        </p:tgtEl>
                                        <p:attrNameLst>
                                          <p:attrName>style.visibility</p:attrName>
                                        </p:attrNameLst>
                                      </p:cBhvr>
                                      <p:to>
                                        <p:strVal val="visible"/>
                                      </p:to>
                                    </p:set>
                                    <p:anim calcmode="lin" valueType="num">
                                      <p:cBhvr additive="base">
                                        <p:cTn id="33" dur="500" fill="hold"/>
                                        <p:tgtEl>
                                          <p:spTgt spid="10248"/>
                                        </p:tgtEl>
                                        <p:attrNameLst>
                                          <p:attrName>ppt_x</p:attrName>
                                        </p:attrNameLst>
                                      </p:cBhvr>
                                      <p:tavLst>
                                        <p:tav tm="0">
                                          <p:val>
                                            <p:strVal val="0-#ppt_w/2"/>
                                          </p:val>
                                        </p:tav>
                                        <p:tav tm="100000">
                                          <p:val>
                                            <p:strVal val="#ppt_x"/>
                                          </p:val>
                                        </p:tav>
                                      </p:tavLst>
                                    </p:anim>
                                    <p:anim calcmode="lin" valueType="num">
                                      <p:cBhvr additive="base">
                                        <p:cTn id="34" dur="500" fill="hold"/>
                                        <p:tgtEl>
                                          <p:spTgt spid="1024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10249"/>
                                        </p:tgtEl>
                                        <p:attrNameLst>
                                          <p:attrName>style.visibility</p:attrName>
                                        </p:attrNameLst>
                                      </p:cBhvr>
                                      <p:to>
                                        <p:strVal val="visible"/>
                                      </p:to>
                                    </p:set>
                                    <p:anim calcmode="lin" valueType="num">
                                      <p:cBhvr additive="base">
                                        <p:cTn id="37" dur="500" fill="hold"/>
                                        <p:tgtEl>
                                          <p:spTgt spid="10249"/>
                                        </p:tgtEl>
                                        <p:attrNameLst>
                                          <p:attrName>ppt_x</p:attrName>
                                        </p:attrNameLst>
                                      </p:cBhvr>
                                      <p:tavLst>
                                        <p:tav tm="0">
                                          <p:val>
                                            <p:strVal val="0-#ppt_w/2"/>
                                          </p:val>
                                        </p:tav>
                                        <p:tav tm="100000">
                                          <p:val>
                                            <p:strVal val="#ppt_x"/>
                                          </p:val>
                                        </p:tav>
                                      </p:tavLst>
                                    </p:anim>
                                    <p:anim calcmode="lin" valueType="num">
                                      <p:cBhvr additive="base">
                                        <p:cTn id="38" dur="500" fill="hold"/>
                                        <p:tgtEl>
                                          <p:spTgt spid="10249"/>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300"/>
                                  </p:stCondLst>
                                  <p:childTnLst>
                                    <p:set>
                                      <p:cBhvr>
                                        <p:cTn id="40" dur="1" fill="hold">
                                          <p:stCondLst>
                                            <p:cond delay="0"/>
                                          </p:stCondLst>
                                        </p:cTn>
                                        <p:tgtEl>
                                          <p:spTgt spid="10250"/>
                                        </p:tgtEl>
                                        <p:attrNameLst>
                                          <p:attrName>style.visibility</p:attrName>
                                        </p:attrNameLst>
                                      </p:cBhvr>
                                      <p:to>
                                        <p:strVal val="visible"/>
                                      </p:to>
                                    </p:set>
                                    <p:anim calcmode="lin" valueType="num">
                                      <p:cBhvr additive="base">
                                        <p:cTn id="41" dur="500" fill="hold"/>
                                        <p:tgtEl>
                                          <p:spTgt spid="10250"/>
                                        </p:tgtEl>
                                        <p:attrNameLst>
                                          <p:attrName>ppt_x</p:attrName>
                                        </p:attrNameLst>
                                      </p:cBhvr>
                                      <p:tavLst>
                                        <p:tav tm="0">
                                          <p:val>
                                            <p:strVal val="0-#ppt_w/2"/>
                                          </p:val>
                                        </p:tav>
                                        <p:tav tm="100000">
                                          <p:val>
                                            <p:strVal val="#ppt_x"/>
                                          </p:val>
                                        </p:tav>
                                      </p:tavLst>
                                    </p:anim>
                                    <p:anim calcmode="lin" valueType="num">
                                      <p:cBhvr additive="base">
                                        <p:cTn id="42" dur="500" fill="hold"/>
                                        <p:tgtEl>
                                          <p:spTgt spid="1025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400"/>
                                  </p:stCondLst>
                                  <p:childTnLst>
                                    <p:set>
                                      <p:cBhvr>
                                        <p:cTn id="44" dur="1" fill="hold">
                                          <p:stCondLst>
                                            <p:cond delay="0"/>
                                          </p:stCondLst>
                                        </p:cTn>
                                        <p:tgtEl>
                                          <p:spTgt spid="10255"/>
                                        </p:tgtEl>
                                        <p:attrNameLst>
                                          <p:attrName>style.visibility</p:attrName>
                                        </p:attrNameLst>
                                      </p:cBhvr>
                                      <p:to>
                                        <p:strVal val="visible"/>
                                      </p:to>
                                    </p:set>
                                    <p:anim calcmode="lin" valueType="num">
                                      <p:cBhvr additive="base">
                                        <p:cTn id="45" dur="500" fill="hold"/>
                                        <p:tgtEl>
                                          <p:spTgt spid="10255"/>
                                        </p:tgtEl>
                                        <p:attrNameLst>
                                          <p:attrName>ppt_x</p:attrName>
                                        </p:attrNameLst>
                                      </p:cBhvr>
                                      <p:tavLst>
                                        <p:tav tm="0">
                                          <p:val>
                                            <p:strVal val="0-#ppt_w/2"/>
                                          </p:val>
                                        </p:tav>
                                        <p:tav tm="100000">
                                          <p:val>
                                            <p:strVal val="#ppt_x"/>
                                          </p:val>
                                        </p:tav>
                                      </p:tavLst>
                                    </p:anim>
                                    <p:anim calcmode="lin" valueType="num">
                                      <p:cBhvr additive="base">
                                        <p:cTn id="46" dur="500" fill="hold"/>
                                        <p:tgtEl>
                                          <p:spTgt spid="10255"/>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500"/>
                                  </p:stCondLst>
                                  <p:childTnLst>
                                    <p:set>
                                      <p:cBhvr>
                                        <p:cTn id="48" dur="1" fill="hold">
                                          <p:stCondLst>
                                            <p:cond delay="0"/>
                                          </p:stCondLst>
                                        </p:cTn>
                                        <p:tgtEl>
                                          <p:spTgt spid="10257"/>
                                        </p:tgtEl>
                                        <p:attrNameLst>
                                          <p:attrName>style.visibility</p:attrName>
                                        </p:attrNameLst>
                                      </p:cBhvr>
                                      <p:to>
                                        <p:strVal val="visible"/>
                                      </p:to>
                                    </p:set>
                                    <p:anim calcmode="lin" valueType="num">
                                      <p:cBhvr additive="base">
                                        <p:cTn id="49" dur="500" fill="hold"/>
                                        <p:tgtEl>
                                          <p:spTgt spid="10257"/>
                                        </p:tgtEl>
                                        <p:attrNameLst>
                                          <p:attrName>ppt_x</p:attrName>
                                        </p:attrNameLst>
                                      </p:cBhvr>
                                      <p:tavLst>
                                        <p:tav tm="0">
                                          <p:val>
                                            <p:strVal val="0-#ppt_w/2"/>
                                          </p:val>
                                        </p:tav>
                                        <p:tav tm="100000">
                                          <p:val>
                                            <p:strVal val="#ppt_x"/>
                                          </p:val>
                                        </p:tav>
                                      </p:tavLst>
                                    </p:anim>
                                    <p:anim calcmode="lin" valueType="num">
                                      <p:cBhvr additive="base">
                                        <p:cTn id="50" dur="500" fill="hold"/>
                                        <p:tgtEl>
                                          <p:spTgt spid="10257"/>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0251"/>
                                        </p:tgtEl>
                                        <p:attrNameLst>
                                          <p:attrName>style.visibility</p:attrName>
                                        </p:attrNameLst>
                                      </p:cBhvr>
                                      <p:to>
                                        <p:strVal val="visible"/>
                                      </p:to>
                                    </p:set>
                                    <p:animEffect transition="in" filter="wipe(left)">
                                      <p:cBhvr>
                                        <p:cTn id="54" dur="500"/>
                                        <p:tgtEl>
                                          <p:spTgt spid="10251"/>
                                        </p:tgtEl>
                                      </p:cBhvr>
                                    </p:animEffect>
                                  </p:childTnLst>
                                </p:cTn>
                              </p:par>
                              <p:par>
                                <p:cTn id="55" presetID="22" presetClass="entr" presetSubtype="8" fill="hold" grpId="0" nodeType="withEffect">
                                  <p:stCondLst>
                                    <p:cond delay="100"/>
                                  </p:stCondLst>
                                  <p:childTnLst>
                                    <p:set>
                                      <p:cBhvr>
                                        <p:cTn id="56" dur="1" fill="hold">
                                          <p:stCondLst>
                                            <p:cond delay="0"/>
                                          </p:stCondLst>
                                        </p:cTn>
                                        <p:tgtEl>
                                          <p:spTgt spid="10252"/>
                                        </p:tgtEl>
                                        <p:attrNameLst>
                                          <p:attrName>style.visibility</p:attrName>
                                        </p:attrNameLst>
                                      </p:cBhvr>
                                      <p:to>
                                        <p:strVal val="visible"/>
                                      </p:to>
                                    </p:set>
                                    <p:animEffect transition="in" filter="wipe(left)">
                                      <p:cBhvr>
                                        <p:cTn id="57" dur="500"/>
                                        <p:tgtEl>
                                          <p:spTgt spid="10252"/>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10253"/>
                                        </p:tgtEl>
                                        <p:attrNameLst>
                                          <p:attrName>style.visibility</p:attrName>
                                        </p:attrNameLst>
                                      </p:cBhvr>
                                      <p:to>
                                        <p:strVal val="visible"/>
                                      </p:to>
                                    </p:set>
                                    <p:animEffect transition="in" filter="wipe(left)">
                                      <p:cBhvr>
                                        <p:cTn id="60" dur="500"/>
                                        <p:tgtEl>
                                          <p:spTgt spid="10253"/>
                                        </p:tgtEl>
                                      </p:cBhvr>
                                    </p:animEffect>
                                  </p:childTnLst>
                                </p:cTn>
                              </p:par>
                              <p:par>
                                <p:cTn id="61" presetID="22" presetClass="entr" presetSubtype="8" fill="hold" grpId="0" nodeType="withEffect">
                                  <p:stCondLst>
                                    <p:cond delay="300"/>
                                  </p:stCondLst>
                                  <p:childTnLst>
                                    <p:set>
                                      <p:cBhvr>
                                        <p:cTn id="62" dur="1" fill="hold">
                                          <p:stCondLst>
                                            <p:cond delay="0"/>
                                          </p:stCondLst>
                                        </p:cTn>
                                        <p:tgtEl>
                                          <p:spTgt spid="10256"/>
                                        </p:tgtEl>
                                        <p:attrNameLst>
                                          <p:attrName>style.visibility</p:attrName>
                                        </p:attrNameLst>
                                      </p:cBhvr>
                                      <p:to>
                                        <p:strVal val="visible"/>
                                      </p:to>
                                    </p:set>
                                    <p:animEffect transition="in" filter="wipe(left)">
                                      <p:cBhvr>
                                        <p:cTn id="63" dur="500"/>
                                        <p:tgtEl>
                                          <p:spTgt spid="10256"/>
                                        </p:tgtEl>
                                      </p:cBhvr>
                                    </p:animEffect>
                                  </p:childTnLst>
                                </p:cTn>
                              </p:par>
                              <p:par>
                                <p:cTn id="64" presetID="22" presetClass="entr" presetSubtype="8" fill="hold" grpId="0" nodeType="withEffect">
                                  <p:stCondLst>
                                    <p:cond delay="400"/>
                                  </p:stCondLst>
                                  <p:childTnLst>
                                    <p:set>
                                      <p:cBhvr>
                                        <p:cTn id="65" dur="1" fill="hold">
                                          <p:stCondLst>
                                            <p:cond delay="0"/>
                                          </p:stCondLst>
                                        </p:cTn>
                                        <p:tgtEl>
                                          <p:spTgt spid="10258"/>
                                        </p:tgtEl>
                                        <p:attrNameLst>
                                          <p:attrName>style.visibility</p:attrName>
                                        </p:attrNameLst>
                                      </p:cBhvr>
                                      <p:to>
                                        <p:strVal val="visible"/>
                                      </p:to>
                                    </p:set>
                                    <p:animEffect transition="in" filter="wipe(left)">
                                      <p:cBhvr>
                                        <p:cTn id="66" dur="500"/>
                                        <p:tgtEl>
                                          <p:spTgt spid="10258"/>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10254"/>
                                        </p:tgtEl>
                                        <p:attrNameLst>
                                          <p:attrName>style.visibility</p:attrName>
                                        </p:attrNameLst>
                                      </p:cBhvr>
                                      <p:to>
                                        <p:strVal val="visible"/>
                                      </p:to>
                                    </p:set>
                                    <p:animEffect transition="in" filter="wipe(left)">
                                      <p:cBhvr>
                                        <p:cTn id="69"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nimBg="1"/>
      <p:bldP spid="10244" grpId="0" animBg="1"/>
      <p:bldP spid="10245" grpId="0" autoUpdateAnimBg="0"/>
      <p:bldP spid="10246" grpId="0" autoUpdateAnimBg="0"/>
      <p:bldP spid="10247" grpId="0" animBg="1" autoUpdateAnimBg="0"/>
      <p:bldP spid="10248" grpId="0" animBg="1" autoUpdateAnimBg="0"/>
      <p:bldP spid="10249" grpId="0" animBg="1" autoUpdateAnimBg="0"/>
      <p:bldP spid="10250" grpId="0" animBg="1" autoUpdateAnimBg="0"/>
      <p:bldP spid="10251" grpId="0" autoUpdateAnimBg="0"/>
      <p:bldP spid="10252" grpId="0" autoUpdateAnimBg="0"/>
      <p:bldP spid="10253" grpId="0" autoUpdateAnimBg="0"/>
      <p:bldP spid="10254" grpId="0" autoUpdateAnimBg="0"/>
      <p:bldP spid="10255" grpId="0" animBg="1" autoUpdateAnimBg="0"/>
      <p:bldP spid="10256" grpId="0" autoUpdateAnimBg="0"/>
      <p:bldP spid="10257" grpId="0" animBg="1" autoUpdateAnimBg="0"/>
      <p:bldP spid="1025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7"/>
          <p:cNvSpPr txBox="1">
            <a:spLocks noChangeArrowheads="1"/>
          </p:cNvSpPr>
          <p:nvPr/>
        </p:nvSpPr>
        <p:spPr bwMode="auto">
          <a:xfrm>
            <a:off x="1012825" y="176213"/>
            <a:ext cx="32623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a:latin typeface="微软雅黑" panose="020B0503020204020204" pitchFamily="34" charset="-122"/>
              </a:rPr>
              <a:t>国外相关研究情况</a:t>
            </a:r>
          </a:p>
        </p:txBody>
      </p:sp>
      <p:sp>
        <p:nvSpPr>
          <p:cNvPr id="12291"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2" name="Line 5"/>
          <p:cNvSpPr>
            <a:spLocks noChangeShapeType="1"/>
          </p:cNvSpPr>
          <p:nvPr/>
        </p:nvSpPr>
        <p:spPr bwMode="auto">
          <a:xfrm>
            <a:off x="2822575" y="1217613"/>
            <a:ext cx="0" cy="5260975"/>
          </a:xfrm>
          <a:prstGeom prst="line">
            <a:avLst/>
          </a:prstGeom>
          <a:noFill/>
          <a:ln w="28575">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293" name="Oval 6"/>
          <p:cNvSpPr>
            <a:spLocks noChangeArrowheads="1"/>
          </p:cNvSpPr>
          <p:nvPr/>
        </p:nvSpPr>
        <p:spPr bwMode="auto">
          <a:xfrm>
            <a:off x="2706688" y="1141413"/>
            <a:ext cx="220662" cy="209550"/>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294" name="Oval 7"/>
          <p:cNvSpPr>
            <a:spLocks noChangeArrowheads="1"/>
          </p:cNvSpPr>
          <p:nvPr/>
        </p:nvSpPr>
        <p:spPr bwMode="auto">
          <a:xfrm>
            <a:off x="2706688" y="2124075"/>
            <a:ext cx="220662" cy="209550"/>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295" name="Oval 8"/>
          <p:cNvSpPr>
            <a:spLocks noChangeArrowheads="1"/>
          </p:cNvSpPr>
          <p:nvPr/>
        </p:nvSpPr>
        <p:spPr bwMode="auto">
          <a:xfrm>
            <a:off x="2706688" y="2965450"/>
            <a:ext cx="220662" cy="209550"/>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296" name="Oval 9"/>
          <p:cNvSpPr>
            <a:spLocks noChangeArrowheads="1"/>
          </p:cNvSpPr>
          <p:nvPr/>
        </p:nvSpPr>
        <p:spPr bwMode="auto">
          <a:xfrm>
            <a:off x="2706688" y="3817938"/>
            <a:ext cx="220662" cy="207962"/>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297" name="Oval 10"/>
          <p:cNvSpPr>
            <a:spLocks noChangeArrowheads="1"/>
          </p:cNvSpPr>
          <p:nvPr/>
        </p:nvSpPr>
        <p:spPr bwMode="auto">
          <a:xfrm>
            <a:off x="2706688" y="4749800"/>
            <a:ext cx="220662" cy="207963"/>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298" name="Oval 11"/>
          <p:cNvSpPr>
            <a:spLocks noChangeArrowheads="1"/>
          </p:cNvSpPr>
          <p:nvPr/>
        </p:nvSpPr>
        <p:spPr bwMode="auto">
          <a:xfrm>
            <a:off x="2706688" y="5600700"/>
            <a:ext cx="220662" cy="209550"/>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299" name="TextBox 10"/>
          <p:cNvSpPr txBox="1">
            <a:spLocks noChangeArrowheads="1"/>
          </p:cNvSpPr>
          <p:nvPr/>
        </p:nvSpPr>
        <p:spPr bwMode="auto">
          <a:xfrm>
            <a:off x="3070225" y="10604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先发优势</a:t>
            </a:r>
          </a:p>
        </p:txBody>
      </p:sp>
      <p:sp>
        <p:nvSpPr>
          <p:cNvPr id="12300" name="TextBox 11"/>
          <p:cNvSpPr txBox="1">
            <a:spLocks noChangeArrowheads="1"/>
          </p:cNvSpPr>
          <p:nvPr/>
        </p:nvSpPr>
        <p:spPr bwMode="auto">
          <a:xfrm>
            <a:off x="3106738" y="1371600"/>
            <a:ext cx="7626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这里可以输入相关的的文字内容这里可以输入相关的的文字内容这里可以输入相关的的文字内容</a:t>
            </a:r>
          </a:p>
        </p:txBody>
      </p:sp>
      <p:sp>
        <p:nvSpPr>
          <p:cNvPr id="12301" name="TextBox 13"/>
          <p:cNvSpPr txBox="1">
            <a:spLocks noChangeArrowheads="1"/>
          </p:cNvSpPr>
          <p:nvPr/>
        </p:nvSpPr>
        <p:spPr bwMode="auto">
          <a:xfrm>
            <a:off x="3090863" y="2044700"/>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核心技术优势</a:t>
            </a:r>
          </a:p>
        </p:txBody>
      </p:sp>
      <p:sp>
        <p:nvSpPr>
          <p:cNvPr id="12302" name="TextBox 14"/>
          <p:cNvSpPr txBox="1">
            <a:spLocks noChangeArrowheads="1"/>
          </p:cNvSpPr>
          <p:nvPr/>
        </p:nvSpPr>
        <p:spPr bwMode="auto">
          <a:xfrm>
            <a:off x="3090863" y="288448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政策优势</a:t>
            </a:r>
          </a:p>
        </p:txBody>
      </p:sp>
      <p:sp>
        <p:nvSpPr>
          <p:cNvPr id="12303" name="TextBox 15"/>
          <p:cNvSpPr txBox="1">
            <a:spLocks noChangeArrowheads="1"/>
          </p:cNvSpPr>
          <p:nvPr/>
        </p:nvSpPr>
        <p:spPr bwMode="auto">
          <a:xfrm>
            <a:off x="3097213" y="3736975"/>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人才优势</a:t>
            </a:r>
          </a:p>
        </p:txBody>
      </p:sp>
      <p:sp>
        <p:nvSpPr>
          <p:cNvPr id="12304" name="TextBox 16"/>
          <p:cNvSpPr txBox="1">
            <a:spLocks noChangeArrowheads="1"/>
          </p:cNvSpPr>
          <p:nvPr/>
        </p:nvSpPr>
        <p:spPr bwMode="auto">
          <a:xfrm>
            <a:off x="3097213" y="4668838"/>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产业配套优势</a:t>
            </a:r>
          </a:p>
        </p:txBody>
      </p:sp>
      <p:sp>
        <p:nvSpPr>
          <p:cNvPr id="12305" name="TextBox 17"/>
          <p:cNvSpPr txBox="1">
            <a:spLocks noChangeArrowheads="1"/>
          </p:cNvSpPr>
          <p:nvPr/>
        </p:nvSpPr>
        <p:spPr bwMode="auto">
          <a:xfrm>
            <a:off x="3097213" y="552767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微软雅黑" panose="020B0503020204020204" pitchFamily="34" charset="-122"/>
              </a:rPr>
              <a:t>品牌优势</a:t>
            </a:r>
          </a:p>
        </p:txBody>
      </p:sp>
      <p:sp>
        <p:nvSpPr>
          <p:cNvPr id="12306" name="TextBox 18"/>
          <p:cNvSpPr txBox="1">
            <a:spLocks noChangeArrowheads="1"/>
          </p:cNvSpPr>
          <p:nvPr/>
        </p:nvSpPr>
        <p:spPr bwMode="auto">
          <a:xfrm>
            <a:off x="3106738" y="2381250"/>
            <a:ext cx="7439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这里可以输入相关的的文字内容这里可以输入相关的的文字内容</a:t>
            </a:r>
          </a:p>
        </p:txBody>
      </p:sp>
      <p:sp>
        <p:nvSpPr>
          <p:cNvPr id="12307" name="TextBox 19"/>
          <p:cNvSpPr txBox="1">
            <a:spLocks noChangeArrowheads="1"/>
          </p:cNvSpPr>
          <p:nvPr/>
        </p:nvSpPr>
        <p:spPr bwMode="auto">
          <a:xfrm>
            <a:off x="3106738" y="3260725"/>
            <a:ext cx="7439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这里可以输入相关的的文字内容这里可以输入相关的的文字内容</a:t>
            </a:r>
          </a:p>
        </p:txBody>
      </p:sp>
      <p:sp>
        <p:nvSpPr>
          <p:cNvPr id="12308" name="TextBox 20"/>
          <p:cNvSpPr txBox="1">
            <a:spLocks noChangeArrowheads="1"/>
          </p:cNvSpPr>
          <p:nvPr/>
        </p:nvSpPr>
        <p:spPr bwMode="auto">
          <a:xfrm>
            <a:off x="3106738" y="4105275"/>
            <a:ext cx="755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这里可以输入相关的的文字内容这里可以输入相关的的文字内容这里可以</a:t>
            </a:r>
          </a:p>
        </p:txBody>
      </p:sp>
      <p:sp>
        <p:nvSpPr>
          <p:cNvPr id="12309" name="TextBox 21"/>
          <p:cNvSpPr txBox="1">
            <a:spLocks noChangeArrowheads="1"/>
          </p:cNvSpPr>
          <p:nvPr/>
        </p:nvSpPr>
        <p:spPr bwMode="auto">
          <a:xfrm>
            <a:off x="3106738" y="5043488"/>
            <a:ext cx="743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这里可以输入相关的的文字内容这里可以输入相关的的文字</a:t>
            </a:r>
          </a:p>
        </p:txBody>
      </p:sp>
      <p:sp>
        <p:nvSpPr>
          <p:cNvPr id="12310" name="TextBox 22"/>
          <p:cNvSpPr txBox="1">
            <a:spLocks noChangeArrowheads="1"/>
          </p:cNvSpPr>
          <p:nvPr/>
        </p:nvSpPr>
        <p:spPr bwMode="auto">
          <a:xfrm>
            <a:off x="3106738" y="5851525"/>
            <a:ext cx="7626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这里可以输入相关的的文字内容这里可以输入相关的的文字内容这里可以这里可以这里可以这里可以</a:t>
            </a:r>
          </a:p>
        </p:txBody>
      </p:sp>
      <p:sp>
        <p:nvSpPr>
          <p:cNvPr id="12311" name="矩形 23"/>
          <p:cNvSpPr>
            <a:spLocks noChangeArrowheads="1"/>
          </p:cNvSpPr>
          <p:nvPr/>
        </p:nvSpPr>
        <p:spPr bwMode="auto">
          <a:xfrm>
            <a:off x="876300" y="1350963"/>
            <a:ext cx="1728788" cy="1062037"/>
          </a:xfrm>
          <a:prstGeom prst="rect">
            <a:avLst/>
          </a:prstGeom>
          <a:blipFill dpi="0" rotWithShape="1">
            <a:blip r:embed="rId2"/>
            <a:srcRect/>
            <a:stretch>
              <a:fillRect/>
            </a:stretch>
          </a:blipFill>
          <a:ln w="9525">
            <a:solidFill>
              <a:schemeClr val="tx1"/>
            </a:solidFill>
            <a:bevel/>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12" name="矩形 24"/>
          <p:cNvSpPr>
            <a:spLocks noChangeArrowheads="1"/>
          </p:cNvSpPr>
          <p:nvPr/>
        </p:nvSpPr>
        <p:spPr bwMode="auto">
          <a:xfrm>
            <a:off x="876300" y="3335338"/>
            <a:ext cx="1728788" cy="1063625"/>
          </a:xfrm>
          <a:prstGeom prst="rect">
            <a:avLst/>
          </a:prstGeom>
          <a:blipFill dpi="0" rotWithShape="1">
            <a:blip r:embed="rId3"/>
            <a:srcRect/>
            <a:stretch>
              <a:fillRect/>
            </a:stretch>
          </a:blipFill>
          <a:ln w="9525">
            <a:solidFill>
              <a:schemeClr val="tx1"/>
            </a:solidFill>
            <a:bevel/>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13" name="矩形 25"/>
          <p:cNvSpPr>
            <a:spLocks noChangeArrowheads="1"/>
          </p:cNvSpPr>
          <p:nvPr/>
        </p:nvSpPr>
        <p:spPr bwMode="auto">
          <a:xfrm>
            <a:off x="876300" y="5221288"/>
            <a:ext cx="1728788" cy="1063625"/>
          </a:xfrm>
          <a:prstGeom prst="rect">
            <a:avLst/>
          </a:prstGeom>
          <a:blipFill dpi="0" rotWithShape="1">
            <a:blip r:embed="rId4"/>
            <a:srcRect/>
            <a:stretch>
              <a:fillRect/>
            </a:stretch>
          </a:blipFill>
          <a:ln w="9525">
            <a:solidFill>
              <a:schemeClr val="tx1"/>
            </a:solidFill>
            <a:bevel/>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300" fill="hold"/>
                                        <p:tgtEl>
                                          <p:spTgt spid="12291"/>
                                        </p:tgtEl>
                                        <p:attrNameLst>
                                          <p:attrName>ppt_w</p:attrName>
                                        </p:attrNameLst>
                                      </p:cBhvr>
                                      <p:tavLst>
                                        <p:tav tm="0">
                                          <p:val>
                                            <p:fltVal val="0"/>
                                          </p:val>
                                        </p:tav>
                                        <p:tav tm="100000">
                                          <p:val>
                                            <p:strVal val="#ppt_w"/>
                                          </p:val>
                                        </p:tav>
                                      </p:tavLst>
                                    </p:anim>
                                    <p:anim calcmode="lin" valueType="num">
                                      <p:cBhvr>
                                        <p:cTn id="8" dur="300" fill="hold"/>
                                        <p:tgtEl>
                                          <p:spTgt spid="12291"/>
                                        </p:tgtEl>
                                        <p:attrNameLst>
                                          <p:attrName>ppt_h</p:attrName>
                                        </p:attrNameLst>
                                      </p:cBhvr>
                                      <p:tavLst>
                                        <p:tav tm="0">
                                          <p:val>
                                            <p:fltVal val="0"/>
                                          </p:val>
                                        </p:tav>
                                        <p:tav tm="100000">
                                          <p:val>
                                            <p:strVal val="#ppt_h"/>
                                          </p:val>
                                        </p:tav>
                                      </p:tavLst>
                                    </p:anim>
                                    <p:anim calcmode="lin" valueType="num">
                                      <p:cBhvr>
                                        <p:cTn id="9" dur="300" fill="hold"/>
                                        <p:tgtEl>
                                          <p:spTgt spid="12291"/>
                                        </p:tgtEl>
                                        <p:attrNameLst>
                                          <p:attrName>style.rotation</p:attrName>
                                        </p:attrNameLst>
                                      </p:cBhvr>
                                      <p:tavLst>
                                        <p:tav tm="0">
                                          <p:val>
                                            <p:fltVal val="90"/>
                                          </p:val>
                                        </p:tav>
                                        <p:tav tm="100000">
                                          <p:val>
                                            <p:fltVal val="0"/>
                                          </p:val>
                                        </p:tav>
                                      </p:tavLst>
                                    </p:anim>
                                    <p:animEffect transition="in" filter="fade">
                                      <p:cBhvr>
                                        <p:cTn id="10" dur="300"/>
                                        <p:tgtEl>
                                          <p:spTgt spid="1229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290"/>
                                        </p:tgtEl>
                                        <p:attrNameLst>
                                          <p:attrName>style.visibility</p:attrName>
                                        </p:attrNameLst>
                                      </p:cBhvr>
                                      <p:to>
                                        <p:strVal val="visible"/>
                                      </p:to>
                                    </p:set>
                                    <p:anim calcmode="lin" valueType="num">
                                      <p:cBhvr>
                                        <p:cTn id="14" dur="4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2290"/>
                                        </p:tgtEl>
                                        <p:attrNameLst>
                                          <p:attrName>ppt_y</p:attrName>
                                        </p:attrNameLst>
                                      </p:cBhvr>
                                      <p:tavLst>
                                        <p:tav tm="0">
                                          <p:val>
                                            <p:strVal val="#ppt_y"/>
                                          </p:val>
                                        </p:tav>
                                        <p:tav tm="100000">
                                          <p:val>
                                            <p:strVal val="#ppt_y"/>
                                          </p:val>
                                        </p:tav>
                                      </p:tavLst>
                                    </p:anim>
                                    <p:anim calcmode="lin" valueType="num">
                                      <p:cBhvr>
                                        <p:cTn id="16" dur="4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2290"/>
                                        </p:tgtEl>
                                      </p:cBhvr>
                                    </p:animEffect>
                                  </p:childTnLst>
                                </p:cTn>
                              </p:par>
                            </p:childTnLst>
                          </p:cTn>
                        </p:par>
                        <p:par>
                          <p:cTn id="19" fill="hold">
                            <p:stCondLst>
                              <p:cond delay="980"/>
                            </p:stCondLst>
                            <p:childTnLst>
                              <p:par>
                                <p:cTn id="20" presetID="22" presetClass="entr" presetSubtype="1" fill="hold" grpId="0" nodeType="after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wipe(up)">
                                      <p:cBhvr>
                                        <p:cTn id="22" dur="500"/>
                                        <p:tgtEl>
                                          <p:spTgt spid="12292"/>
                                        </p:tgtEl>
                                      </p:cBhvr>
                                    </p:animEffect>
                                  </p:childTnLst>
                                </p:cTn>
                              </p:par>
                            </p:childTnLst>
                          </p:cTn>
                        </p:par>
                        <p:par>
                          <p:cTn id="23" fill="hold">
                            <p:stCondLst>
                              <p:cond delay="1480"/>
                            </p:stCondLst>
                            <p:childTnLst>
                              <p:par>
                                <p:cTn id="24" presetID="10" presetClass="entr" presetSubtype="0" fill="hold" grpId="0" nodeType="afterEffect">
                                  <p:stCondLst>
                                    <p:cond delay="0"/>
                                  </p:stCondLst>
                                  <p:childTnLst>
                                    <p:set>
                                      <p:cBhvr>
                                        <p:cTn id="25" dur="1" fill="hold">
                                          <p:stCondLst>
                                            <p:cond delay="0"/>
                                          </p:stCondLst>
                                        </p:cTn>
                                        <p:tgtEl>
                                          <p:spTgt spid="12293"/>
                                        </p:tgtEl>
                                        <p:attrNameLst>
                                          <p:attrName>style.visibility</p:attrName>
                                        </p:attrNameLst>
                                      </p:cBhvr>
                                      <p:to>
                                        <p:strVal val="visible"/>
                                      </p:to>
                                    </p:set>
                                    <p:anim calcmode="lin" valueType="num">
                                      <p:cBhvr>
                                        <p:cTn id="26" dur="500" fill="hold"/>
                                        <p:tgtEl>
                                          <p:spTgt spid="12293"/>
                                        </p:tgtEl>
                                        <p:attrNameLst>
                                          <p:attrName>ppt_w</p:attrName>
                                        </p:attrNameLst>
                                      </p:cBhvr>
                                      <p:tavLst>
                                        <p:tav tm="0">
                                          <p:val>
                                            <p:fltVal val="0"/>
                                          </p:val>
                                        </p:tav>
                                        <p:tav tm="100000">
                                          <p:val>
                                            <p:strVal val="#ppt_w"/>
                                          </p:val>
                                        </p:tav>
                                      </p:tavLst>
                                    </p:anim>
                                    <p:anim calcmode="lin" valueType="num">
                                      <p:cBhvr>
                                        <p:cTn id="27" dur="500" fill="hold"/>
                                        <p:tgtEl>
                                          <p:spTgt spid="12293"/>
                                        </p:tgtEl>
                                        <p:attrNameLst>
                                          <p:attrName>ppt_h</p:attrName>
                                        </p:attrNameLst>
                                      </p:cBhvr>
                                      <p:tavLst>
                                        <p:tav tm="0">
                                          <p:val>
                                            <p:fltVal val="0"/>
                                          </p:val>
                                        </p:tav>
                                        <p:tav tm="100000">
                                          <p:val>
                                            <p:strVal val="#ppt_h"/>
                                          </p:val>
                                        </p:tav>
                                      </p:tavLst>
                                    </p:anim>
                                    <p:animEffect transition="in" filter="fade">
                                      <p:cBhvr>
                                        <p:cTn id="28" dur="500"/>
                                        <p:tgtEl>
                                          <p:spTgt spid="12293"/>
                                        </p:tgtEl>
                                      </p:cBhvr>
                                    </p:animEffect>
                                  </p:childTnLst>
                                </p:cTn>
                              </p:par>
                            </p:childTnLst>
                          </p:cTn>
                        </p:par>
                        <p:par>
                          <p:cTn id="29" fill="hold">
                            <p:stCondLst>
                              <p:cond delay="1980"/>
                            </p:stCondLst>
                            <p:childTnLst>
                              <p:par>
                                <p:cTn id="30" presetID="31" presetClass="entr" presetSubtype="0" fill="hold" grpId="0" nodeType="afterEffect">
                                  <p:stCondLst>
                                    <p:cond delay="0"/>
                                  </p:stCondLst>
                                  <p:childTnLst>
                                    <p:set>
                                      <p:cBhvr>
                                        <p:cTn id="31" dur="1" fill="hold">
                                          <p:stCondLst>
                                            <p:cond delay="0"/>
                                          </p:stCondLst>
                                        </p:cTn>
                                        <p:tgtEl>
                                          <p:spTgt spid="12299"/>
                                        </p:tgtEl>
                                        <p:attrNameLst>
                                          <p:attrName>style.visibility</p:attrName>
                                        </p:attrNameLst>
                                      </p:cBhvr>
                                      <p:to>
                                        <p:strVal val="visible"/>
                                      </p:to>
                                    </p:set>
                                    <p:anim calcmode="lin" valueType="num">
                                      <p:cBhvr>
                                        <p:cTn id="32" dur="400" fill="hold"/>
                                        <p:tgtEl>
                                          <p:spTgt spid="12299"/>
                                        </p:tgtEl>
                                        <p:attrNameLst>
                                          <p:attrName>ppt_w</p:attrName>
                                        </p:attrNameLst>
                                      </p:cBhvr>
                                      <p:tavLst>
                                        <p:tav tm="0">
                                          <p:val>
                                            <p:fltVal val="0"/>
                                          </p:val>
                                        </p:tav>
                                        <p:tav tm="100000">
                                          <p:val>
                                            <p:strVal val="#ppt_w"/>
                                          </p:val>
                                        </p:tav>
                                      </p:tavLst>
                                    </p:anim>
                                    <p:anim calcmode="lin" valueType="num">
                                      <p:cBhvr>
                                        <p:cTn id="33" dur="400" fill="hold"/>
                                        <p:tgtEl>
                                          <p:spTgt spid="12299"/>
                                        </p:tgtEl>
                                        <p:attrNameLst>
                                          <p:attrName>ppt_h</p:attrName>
                                        </p:attrNameLst>
                                      </p:cBhvr>
                                      <p:tavLst>
                                        <p:tav tm="0">
                                          <p:val>
                                            <p:fltVal val="0"/>
                                          </p:val>
                                        </p:tav>
                                        <p:tav tm="100000">
                                          <p:val>
                                            <p:strVal val="#ppt_h"/>
                                          </p:val>
                                        </p:tav>
                                      </p:tavLst>
                                    </p:anim>
                                    <p:anim calcmode="lin" valueType="num">
                                      <p:cBhvr>
                                        <p:cTn id="34" dur="400" fill="hold"/>
                                        <p:tgtEl>
                                          <p:spTgt spid="12299"/>
                                        </p:tgtEl>
                                        <p:attrNameLst>
                                          <p:attrName>style.rotation</p:attrName>
                                        </p:attrNameLst>
                                      </p:cBhvr>
                                      <p:tavLst>
                                        <p:tav tm="0">
                                          <p:val>
                                            <p:fltVal val="90"/>
                                          </p:val>
                                        </p:tav>
                                        <p:tav tm="100000">
                                          <p:val>
                                            <p:fltVal val="0"/>
                                          </p:val>
                                        </p:tav>
                                      </p:tavLst>
                                    </p:anim>
                                    <p:animEffect transition="in" filter="fade">
                                      <p:cBhvr>
                                        <p:cTn id="35" dur="400"/>
                                        <p:tgtEl>
                                          <p:spTgt spid="12299"/>
                                        </p:tgtEl>
                                      </p:cBhvr>
                                    </p:animEffect>
                                  </p:childTnLst>
                                </p:cTn>
                              </p:par>
                            </p:childTnLst>
                          </p:cTn>
                        </p:par>
                        <p:par>
                          <p:cTn id="36" fill="hold">
                            <p:stCondLst>
                              <p:cond delay="2480"/>
                            </p:stCondLst>
                            <p:childTnLst>
                              <p:par>
                                <p:cTn id="37" presetID="22" presetClass="entr" presetSubtype="8" fill="hold" grpId="0" nodeType="afterEffect">
                                  <p:stCondLst>
                                    <p:cond delay="0"/>
                                  </p:stCondLst>
                                  <p:childTnLst>
                                    <p:set>
                                      <p:cBhvr>
                                        <p:cTn id="38" dur="1" fill="hold">
                                          <p:stCondLst>
                                            <p:cond delay="0"/>
                                          </p:stCondLst>
                                        </p:cTn>
                                        <p:tgtEl>
                                          <p:spTgt spid="12300"/>
                                        </p:tgtEl>
                                        <p:attrNameLst>
                                          <p:attrName>style.visibility</p:attrName>
                                        </p:attrNameLst>
                                      </p:cBhvr>
                                      <p:to>
                                        <p:strVal val="visible"/>
                                      </p:to>
                                    </p:set>
                                    <p:animEffect transition="in" filter="wipe(left)">
                                      <p:cBhvr>
                                        <p:cTn id="39" dur="500"/>
                                        <p:tgtEl>
                                          <p:spTgt spid="12300"/>
                                        </p:tgtEl>
                                      </p:cBhvr>
                                    </p:animEffect>
                                  </p:childTnLst>
                                </p:cTn>
                              </p:par>
                            </p:childTnLst>
                          </p:cTn>
                        </p:par>
                        <p:par>
                          <p:cTn id="40" fill="hold">
                            <p:stCondLst>
                              <p:cond delay="2980"/>
                            </p:stCondLst>
                            <p:childTnLst>
                              <p:par>
                                <p:cTn id="41" presetID="10" presetClass="entr" presetSubtype="0" fill="hold" grpId="0" nodeType="afterEffect">
                                  <p:stCondLst>
                                    <p:cond delay="0"/>
                                  </p:stCondLst>
                                  <p:childTnLst>
                                    <p:set>
                                      <p:cBhvr>
                                        <p:cTn id="42" dur="1" fill="hold">
                                          <p:stCondLst>
                                            <p:cond delay="0"/>
                                          </p:stCondLst>
                                        </p:cTn>
                                        <p:tgtEl>
                                          <p:spTgt spid="12294"/>
                                        </p:tgtEl>
                                        <p:attrNameLst>
                                          <p:attrName>style.visibility</p:attrName>
                                        </p:attrNameLst>
                                      </p:cBhvr>
                                      <p:to>
                                        <p:strVal val="visible"/>
                                      </p:to>
                                    </p:set>
                                    <p:anim calcmode="lin" valueType="num">
                                      <p:cBhvr>
                                        <p:cTn id="43" dur="500" fill="hold"/>
                                        <p:tgtEl>
                                          <p:spTgt spid="12294"/>
                                        </p:tgtEl>
                                        <p:attrNameLst>
                                          <p:attrName>ppt_w</p:attrName>
                                        </p:attrNameLst>
                                      </p:cBhvr>
                                      <p:tavLst>
                                        <p:tav tm="0">
                                          <p:val>
                                            <p:fltVal val="0"/>
                                          </p:val>
                                        </p:tav>
                                        <p:tav tm="100000">
                                          <p:val>
                                            <p:strVal val="#ppt_w"/>
                                          </p:val>
                                        </p:tav>
                                      </p:tavLst>
                                    </p:anim>
                                    <p:anim calcmode="lin" valueType="num">
                                      <p:cBhvr>
                                        <p:cTn id="44" dur="500" fill="hold"/>
                                        <p:tgtEl>
                                          <p:spTgt spid="12294"/>
                                        </p:tgtEl>
                                        <p:attrNameLst>
                                          <p:attrName>ppt_h</p:attrName>
                                        </p:attrNameLst>
                                      </p:cBhvr>
                                      <p:tavLst>
                                        <p:tav tm="0">
                                          <p:val>
                                            <p:fltVal val="0"/>
                                          </p:val>
                                        </p:tav>
                                        <p:tav tm="100000">
                                          <p:val>
                                            <p:strVal val="#ppt_h"/>
                                          </p:val>
                                        </p:tav>
                                      </p:tavLst>
                                    </p:anim>
                                    <p:animEffect transition="in" filter="fade">
                                      <p:cBhvr>
                                        <p:cTn id="45" dur="500"/>
                                        <p:tgtEl>
                                          <p:spTgt spid="12294"/>
                                        </p:tgtEl>
                                      </p:cBhvr>
                                    </p:animEffect>
                                  </p:childTnLst>
                                </p:cTn>
                              </p:par>
                            </p:childTnLst>
                          </p:cTn>
                        </p:par>
                        <p:par>
                          <p:cTn id="46" fill="hold">
                            <p:stCondLst>
                              <p:cond delay="3480"/>
                            </p:stCondLst>
                            <p:childTnLst>
                              <p:par>
                                <p:cTn id="47" presetID="31" presetClass="entr" presetSubtype="0" fill="hold" grpId="0" nodeType="afterEffect">
                                  <p:stCondLst>
                                    <p:cond delay="0"/>
                                  </p:stCondLst>
                                  <p:childTnLst>
                                    <p:set>
                                      <p:cBhvr>
                                        <p:cTn id="48" dur="1" fill="hold">
                                          <p:stCondLst>
                                            <p:cond delay="0"/>
                                          </p:stCondLst>
                                        </p:cTn>
                                        <p:tgtEl>
                                          <p:spTgt spid="12301"/>
                                        </p:tgtEl>
                                        <p:attrNameLst>
                                          <p:attrName>style.visibility</p:attrName>
                                        </p:attrNameLst>
                                      </p:cBhvr>
                                      <p:to>
                                        <p:strVal val="visible"/>
                                      </p:to>
                                    </p:set>
                                    <p:anim calcmode="lin" valueType="num">
                                      <p:cBhvr>
                                        <p:cTn id="49" dur="400" fill="hold"/>
                                        <p:tgtEl>
                                          <p:spTgt spid="12301"/>
                                        </p:tgtEl>
                                        <p:attrNameLst>
                                          <p:attrName>ppt_w</p:attrName>
                                        </p:attrNameLst>
                                      </p:cBhvr>
                                      <p:tavLst>
                                        <p:tav tm="0">
                                          <p:val>
                                            <p:fltVal val="0"/>
                                          </p:val>
                                        </p:tav>
                                        <p:tav tm="100000">
                                          <p:val>
                                            <p:strVal val="#ppt_w"/>
                                          </p:val>
                                        </p:tav>
                                      </p:tavLst>
                                    </p:anim>
                                    <p:anim calcmode="lin" valueType="num">
                                      <p:cBhvr>
                                        <p:cTn id="50" dur="400" fill="hold"/>
                                        <p:tgtEl>
                                          <p:spTgt spid="12301"/>
                                        </p:tgtEl>
                                        <p:attrNameLst>
                                          <p:attrName>ppt_h</p:attrName>
                                        </p:attrNameLst>
                                      </p:cBhvr>
                                      <p:tavLst>
                                        <p:tav tm="0">
                                          <p:val>
                                            <p:fltVal val="0"/>
                                          </p:val>
                                        </p:tav>
                                        <p:tav tm="100000">
                                          <p:val>
                                            <p:strVal val="#ppt_h"/>
                                          </p:val>
                                        </p:tav>
                                      </p:tavLst>
                                    </p:anim>
                                    <p:anim calcmode="lin" valueType="num">
                                      <p:cBhvr>
                                        <p:cTn id="51" dur="400" fill="hold"/>
                                        <p:tgtEl>
                                          <p:spTgt spid="12301"/>
                                        </p:tgtEl>
                                        <p:attrNameLst>
                                          <p:attrName>style.rotation</p:attrName>
                                        </p:attrNameLst>
                                      </p:cBhvr>
                                      <p:tavLst>
                                        <p:tav tm="0">
                                          <p:val>
                                            <p:fltVal val="90"/>
                                          </p:val>
                                        </p:tav>
                                        <p:tav tm="100000">
                                          <p:val>
                                            <p:fltVal val="0"/>
                                          </p:val>
                                        </p:tav>
                                      </p:tavLst>
                                    </p:anim>
                                    <p:animEffect transition="in" filter="fade">
                                      <p:cBhvr>
                                        <p:cTn id="52" dur="400"/>
                                        <p:tgtEl>
                                          <p:spTgt spid="12301"/>
                                        </p:tgtEl>
                                      </p:cBhvr>
                                    </p:animEffect>
                                  </p:childTnLst>
                                </p:cTn>
                              </p:par>
                            </p:childTnLst>
                          </p:cTn>
                        </p:par>
                        <p:par>
                          <p:cTn id="53" fill="hold">
                            <p:stCondLst>
                              <p:cond delay="3980"/>
                            </p:stCondLst>
                            <p:childTnLst>
                              <p:par>
                                <p:cTn id="54" presetID="22" presetClass="entr" presetSubtype="8" fill="hold" grpId="0" nodeType="afterEffect">
                                  <p:stCondLst>
                                    <p:cond delay="0"/>
                                  </p:stCondLst>
                                  <p:childTnLst>
                                    <p:set>
                                      <p:cBhvr>
                                        <p:cTn id="55" dur="1" fill="hold">
                                          <p:stCondLst>
                                            <p:cond delay="0"/>
                                          </p:stCondLst>
                                        </p:cTn>
                                        <p:tgtEl>
                                          <p:spTgt spid="12306"/>
                                        </p:tgtEl>
                                        <p:attrNameLst>
                                          <p:attrName>style.visibility</p:attrName>
                                        </p:attrNameLst>
                                      </p:cBhvr>
                                      <p:to>
                                        <p:strVal val="visible"/>
                                      </p:to>
                                    </p:set>
                                    <p:animEffect transition="in" filter="wipe(left)">
                                      <p:cBhvr>
                                        <p:cTn id="56" dur="500"/>
                                        <p:tgtEl>
                                          <p:spTgt spid="12306"/>
                                        </p:tgtEl>
                                      </p:cBhvr>
                                    </p:animEffect>
                                  </p:childTnLst>
                                </p:cTn>
                              </p:par>
                            </p:childTnLst>
                          </p:cTn>
                        </p:par>
                        <p:par>
                          <p:cTn id="57" fill="hold">
                            <p:stCondLst>
                              <p:cond delay="4480"/>
                            </p:stCondLst>
                            <p:childTnLst>
                              <p:par>
                                <p:cTn id="58" presetID="10" presetClass="entr" presetSubtype="0" fill="hold" grpId="0" nodeType="afterEffect">
                                  <p:stCondLst>
                                    <p:cond delay="0"/>
                                  </p:stCondLst>
                                  <p:childTnLst>
                                    <p:set>
                                      <p:cBhvr>
                                        <p:cTn id="59" dur="1" fill="hold">
                                          <p:stCondLst>
                                            <p:cond delay="0"/>
                                          </p:stCondLst>
                                        </p:cTn>
                                        <p:tgtEl>
                                          <p:spTgt spid="12295"/>
                                        </p:tgtEl>
                                        <p:attrNameLst>
                                          <p:attrName>style.visibility</p:attrName>
                                        </p:attrNameLst>
                                      </p:cBhvr>
                                      <p:to>
                                        <p:strVal val="visible"/>
                                      </p:to>
                                    </p:set>
                                    <p:anim calcmode="lin" valueType="num">
                                      <p:cBhvr>
                                        <p:cTn id="60" dur="500" fill="hold"/>
                                        <p:tgtEl>
                                          <p:spTgt spid="12295"/>
                                        </p:tgtEl>
                                        <p:attrNameLst>
                                          <p:attrName>ppt_w</p:attrName>
                                        </p:attrNameLst>
                                      </p:cBhvr>
                                      <p:tavLst>
                                        <p:tav tm="0">
                                          <p:val>
                                            <p:fltVal val="0"/>
                                          </p:val>
                                        </p:tav>
                                        <p:tav tm="100000">
                                          <p:val>
                                            <p:strVal val="#ppt_w"/>
                                          </p:val>
                                        </p:tav>
                                      </p:tavLst>
                                    </p:anim>
                                    <p:anim calcmode="lin" valueType="num">
                                      <p:cBhvr>
                                        <p:cTn id="61" dur="500" fill="hold"/>
                                        <p:tgtEl>
                                          <p:spTgt spid="12295"/>
                                        </p:tgtEl>
                                        <p:attrNameLst>
                                          <p:attrName>ppt_h</p:attrName>
                                        </p:attrNameLst>
                                      </p:cBhvr>
                                      <p:tavLst>
                                        <p:tav tm="0">
                                          <p:val>
                                            <p:fltVal val="0"/>
                                          </p:val>
                                        </p:tav>
                                        <p:tav tm="100000">
                                          <p:val>
                                            <p:strVal val="#ppt_h"/>
                                          </p:val>
                                        </p:tav>
                                      </p:tavLst>
                                    </p:anim>
                                    <p:animEffect transition="in" filter="fade">
                                      <p:cBhvr>
                                        <p:cTn id="62" dur="500"/>
                                        <p:tgtEl>
                                          <p:spTgt spid="12295"/>
                                        </p:tgtEl>
                                      </p:cBhvr>
                                    </p:animEffect>
                                  </p:childTnLst>
                                </p:cTn>
                              </p:par>
                            </p:childTnLst>
                          </p:cTn>
                        </p:par>
                        <p:par>
                          <p:cTn id="63" fill="hold">
                            <p:stCondLst>
                              <p:cond delay="4980"/>
                            </p:stCondLst>
                            <p:childTnLst>
                              <p:par>
                                <p:cTn id="64" presetID="31" presetClass="entr" presetSubtype="0" fill="hold" grpId="0" nodeType="afterEffect">
                                  <p:stCondLst>
                                    <p:cond delay="0"/>
                                  </p:stCondLst>
                                  <p:childTnLst>
                                    <p:set>
                                      <p:cBhvr>
                                        <p:cTn id="65" dur="1" fill="hold">
                                          <p:stCondLst>
                                            <p:cond delay="0"/>
                                          </p:stCondLst>
                                        </p:cTn>
                                        <p:tgtEl>
                                          <p:spTgt spid="12302"/>
                                        </p:tgtEl>
                                        <p:attrNameLst>
                                          <p:attrName>style.visibility</p:attrName>
                                        </p:attrNameLst>
                                      </p:cBhvr>
                                      <p:to>
                                        <p:strVal val="visible"/>
                                      </p:to>
                                    </p:set>
                                    <p:anim calcmode="lin" valueType="num">
                                      <p:cBhvr>
                                        <p:cTn id="66" dur="400" fill="hold"/>
                                        <p:tgtEl>
                                          <p:spTgt spid="12302"/>
                                        </p:tgtEl>
                                        <p:attrNameLst>
                                          <p:attrName>ppt_w</p:attrName>
                                        </p:attrNameLst>
                                      </p:cBhvr>
                                      <p:tavLst>
                                        <p:tav tm="0">
                                          <p:val>
                                            <p:fltVal val="0"/>
                                          </p:val>
                                        </p:tav>
                                        <p:tav tm="100000">
                                          <p:val>
                                            <p:strVal val="#ppt_w"/>
                                          </p:val>
                                        </p:tav>
                                      </p:tavLst>
                                    </p:anim>
                                    <p:anim calcmode="lin" valueType="num">
                                      <p:cBhvr>
                                        <p:cTn id="67" dur="400" fill="hold"/>
                                        <p:tgtEl>
                                          <p:spTgt spid="12302"/>
                                        </p:tgtEl>
                                        <p:attrNameLst>
                                          <p:attrName>ppt_h</p:attrName>
                                        </p:attrNameLst>
                                      </p:cBhvr>
                                      <p:tavLst>
                                        <p:tav tm="0">
                                          <p:val>
                                            <p:fltVal val="0"/>
                                          </p:val>
                                        </p:tav>
                                        <p:tav tm="100000">
                                          <p:val>
                                            <p:strVal val="#ppt_h"/>
                                          </p:val>
                                        </p:tav>
                                      </p:tavLst>
                                    </p:anim>
                                    <p:anim calcmode="lin" valueType="num">
                                      <p:cBhvr>
                                        <p:cTn id="68" dur="400" fill="hold"/>
                                        <p:tgtEl>
                                          <p:spTgt spid="12302"/>
                                        </p:tgtEl>
                                        <p:attrNameLst>
                                          <p:attrName>style.rotation</p:attrName>
                                        </p:attrNameLst>
                                      </p:cBhvr>
                                      <p:tavLst>
                                        <p:tav tm="0">
                                          <p:val>
                                            <p:fltVal val="90"/>
                                          </p:val>
                                        </p:tav>
                                        <p:tav tm="100000">
                                          <p:val>
                                            <p:fltVal val="0"/>
                                          </p:val>
                                        </p:tav>
                                      </p:tavLst>
                                    </p:anim>
                                    <p:animEffect transition="in" filter="fade">
                                      <p:cBhvr>
                                        <p:cTn id="69" dur="400"/>
                                        <p:tgtEl>
                                          <p:spTgt spid="12302"/>
                                        </p:tgtEl>
                                      </p:cBhvr>
                                    </p:animEffect>
                                  </p:childTnLst>
                                </p:cTn>
                              </p:par>
                            </p:childTnLst>
                          </p:cTn>
                        </p:par>
                        <p:par>
                          <p:cTn id="70" fill="hold">
                            <p:stCondLst>
                              <p:cond delay="5480"/>
                            </p:stCondLst>
                            <p:childTnLst>
                              <p:par>
                                <p:cTn id="71" presetID="22" presetClass="entr" presetSubtype="8" fill="hold" grpId="0" nodeType="afterEffect">
                                  <p:stCondLst>
                                    <p:cond delay="0"/>
                                  </p:stCondLst>
                                  <p:childTnLst>
                                    <p:set>
                                      <p:cBhvr>
                                        <p:cTn id="72" dur="1" fill="hold">
                                          <p:stCondLst>
                                            <p:cond delay="0"/>
                                          </p:stCondLst>
                                        </p:cTn>
                                        <p:tgtEl>
                                          <p:spTgt spid="12307"/>
                                        </p:tgtEl>
                                        <p:attrNameLst>
                                          <p:attrName>style.visibility</p:attrName>
                                        </p:attrNameLst>
                                      </p:cBhvr>
                                      <p:to>
                                        <p:strVal val="visible"/>
                                      </p:to>
                                    </p:set>
                                    <p:animEffect transition="in" filter="wipe(left)">
                                      <p:cBhvr>
                                        <p:cTn id="73" dur="500"/>
                                        <p:tgtEl>
                                          <p:spTgt spid="12307"/>
                                        </p:tgtEl>
                                      </p:cBhvr>
                                    </p:animEffect>
                                  </p:childTnLst>
                                </p:cTn>
                              </p:par>
                            </p:childTnLst>
                          </p:cTn>
                        </p:par>
                        <p:par>
                          <p:cTn id="74" fill="hold">
                            <p:stCondLst>
                              <p:cond delay="5980"/>
                            </p:stCondLst>
                            <p:childTnLst>
                              <p:par>
                                <p:cTn id="75" presetID="10" presetClass="entr" presetSubtype="0" fill="hold" grpId="0" nodeType="afterEffect">
                                  <p:stCondLst>
                                    <p:cond delay="0"/>
                                  </p:stCondLst>
                                  <p:childTnLst>
                                    <p:set>
                                      <p:cBhvr>
                                        <p:cTn id="76" dur="1" fill="hold">
                                          <p:stCondLst>
                                            <p:cond delay="0"/>
                                          </p:stCondLst>
                                        </p:cTn>
                                        <p:tgtEl>
                                          <p:spTgt spid="12296"/>
                                        </p:tgtEl>
                                        <p:attrNameLst>
                                          <p:attrName>style.visibility</p:attrName>
                                        </p:attrNameLst>
                                      </p:cBhvr>
                                      <p:to>
                                        <p:strVal val="visible"/>
                                      </p:to>
                                    </p:set>
                                    <p:anim calcmode="lin" valueType="num">
                                      <p:cBhvr>
                                        <p:cTn id="77" dur="500" fill="hold"/>
                                        <p:tgtEl>
                                          <p:spTgt spid="12296"/>
                                        </p:tgtEl>
                                        <p:attrNameLst>
                                          <p:attrName>ppt_w</p:attrName>
                                        </p:attrNameLst>
                                      </p:cBhvr>
                                      <p:tavLst>
                                        <p:tav tm="0">
                                          <p:val>
                                            <p:fltVal val="0"/>
                                          </p:val>
                                        </p:tav>
                                        <p:tav tm="100000">
                                          <p:val>
                                            <p:strVal val="#ppt_w"/>
                                          </p:val>
                                        </p:tav>
                                      </p:tavLst>
                                    </p:anim>
                                    <p:anim calcmode="lin" valueType="num">
                                      <p:cBhvr>
                                        <p:cTn id="78" dur="500" fill="hold"/>
                                        <p:tgtEl>
                                          <p:spTgt spid="12296"/>
                                        </p:tgtEl>
                                        <p:attrNameLst>
                                          <p:attrName>ppt_h</p:attrName>
                                        </p:attrNameLst>
                                      </p:cBhvr>
                                      <p:tavLst>
                                        <p:tav tm="0">
                                          <p:val>
                                            <p:fltVal val="0"/>
                                          </p:val>
                                        </p:tav>
                                        <p:tav tm="100000">
                                          <p:val>
                                            <p:strVal val="#ppt_h"/>
                                          </p:val>
                                        </p:tav>
                                      </p:tavLst>
                                    </p:anim>
                                    <p:animEffect transition="in" filter="fade">
                                      <p:cBhvr>
                                        <p:cTn id="79" dur="500"/>
                                        <p:tgtEl>
                                          <p:spTgt spid="12296"/>
                                        </p:tgtEl>
                                      </p:cBhvr>
                                    </p:animEffect>
                                  </p:childTnLst>
                                </p:cTn>
                              </p:par>
                            </p:childTnLst>
                          </p:cTn>
                        </p:par>
                        <p:par>
                          <p:cTn id="80" fill="hold">
                            <p:stCondLst>
                              <p:cond delay="6480"/>
                            </p:stCondLst>
                            <p:childTnLst>
                              <p:par>
                                <p:cTn id="81" presetID="31" presetClass="entr" presetSubtype="0" fill="hold" grpId="0" nodeType="afterEffect">
                                  <p:stCondLst>
                                    <p:cond delay="0"/>
                                  </p:stCondLst>
                                  <p:childTnLst>
                                    <p:set>
                                      <p:cBhvr>
                                        <p:cTn id="82" dur="1" fill="hold">
                                          <p:stCondLst>
                                            <p:cond delay="0"/>
                                          </p:stCondLst>
                                        </p:cTn>
                                        <p:tgtEl>
                                          <p:spTgt spid="12303"/>
                                        </p:tgtEl>
                                        <p:attrNameLst>
                                          <p:attrName>style.visibility</p:attrName>
                                        </p:attrNameLst>
                                      </p:cBhvr>
                                      <p:to>
                                        <p:strVal val="visible"/>
                                      </p:to>
                                    </p:set>
                                    <p:anim calcmode="lin" valueType="num">
                                      <p:cBhvr>
                                        <p:cTn id="83" dur="400" fill="hold"/>
                                        <p:tgtEl>
                                          <p:spTgt spid="12303"/>
                                        </p:tgtEl>
                                        <p:attrNameLst>
                                          <p:attrName>ppt_w</p:attrName>
                                        </p:attrNameLst>
                                      </p:cBhvr>
                                      <p:tavLst>
                                        <p:tav tm="0">
                                          <p:val>
                                            <p:fltVal val="0"/>
                                          </p:val>
                                        </p:tav>
                                        <p:tav tm="100000">
                                          <p:val>
                                            <p:strVal val="#ppt_w"/>
                                          </p:val>
                                        </p:tav>
                                      </p:tavLst>
                                    </p:anim>
                                    <p:anim calcmode="lin" valueType="num">
                                      <p:cBhvr>
                                        <p:cTn id="84" dur="400" fill="hold"/>
                                        <p:tgtEl>
                                          <p:spTgt spid="12303"/>
                                        </p:tgtEl>
                                        <p:attrNameLst>
                                          <p:attrName>ppt_h</p:attrName>
                                        </p:attrNameLst>
                                      </p:cBhvr>
                                      <p:tavLst>
                                        <p:tav tm="0">
                                          <p:val>
                                            <p:fltVal val="0"/>
                                          </p:val>
                                        </p:tav>
                                        <p:tav tm="100000">
                                          <p:val>
                                            <p:strVal val="#ppt_h"/>
                                          </p:val>
                                        </p:tav>
                                      </p:tavLst>
                                    </p:anim>
                                    <p:anim calcmode="lin" valueType="num">
                                      <p:cBhvr>
                                        <p:cTn id="85" dur="400" fill="hold"/>
                                        <p:tgtEl>
                                          <p:spTgt spid="12303"/>
                                        </p:tgtEl>
                                        <p:attrNameLst>
                                          <p:attrName>style.rotation</p:attrName>
                                        </p:attrNameLst>
                                      </p:cBhvr>
                                      <p:tavLst>
                                        <p:tav tm="0">
                                          <p:val>
                                            <p:fltVal val="90"/>
                                          </p:val>
                                        </p:tav>
                                        <p:tav tm="100000">
                                          <p:val>
                                            <p:fltVal val="0"/>
                                          </p:val>
                                        </p:tav>
                                      </p:tavLst>
                                    </p:anim>
                                    <p:animEffect transition="in" filter="fade">
                                      <p:cBhvr>
                                        <p:cTn id="86" dur="400"/>
                                        <p:tgtEl>
                                          <p:spTgt spid="12303"/>
                                        </p:tgtEl>
                                      </p:cBhvr>
                                    </p:animEffect>
                                  </p:childTnLst>
                                </p:cTn>
                              </p:par>
                            </p:childTnLst>
                          </p:cTn>
                        </p:par>
                        <p:par>
                          <p:cTn id="87" fill="hold">
                            <p:stCondLst>
                              <p:cond delay="6980"/>
                            </p:stCondLst>
                            <p:childTnLst>
                              <p:par>
                                <p:cTn id="88" presetID="22" presetClass="entr" presetSubtype="8" fill="hold" grpId="0" nodeType="afterEffect">
                                  <p:stCondLst>
                                    <p:cond delay="0"/>
                                  </p:stCondLst>
                                  <p:childTnLst>
                                    <p:set>
                                      <p:cBhvr>
                                        <p:cTn id="89" dur="1" fill="hold">
                                          <p:stCondLst>
                                            <p:cond delay="0"/>
                                          </p:stCondLst>
                                        </p:cTn>
                                        <p:tgtEl>
                                          <p:spTgt spid="12308"/>
                                        </p:tgtEl>
                                        <p:attrNameLst>
                                          <p:attrName>style.visibility</p:attrName>
                                        </p:attrNameLst>
                                      </p:cBhvr>
                                      <p:to>
                                        <p:strVal val="visible"/>
                                      </p:to>
                                    </p:set>
                                    <p:animEffect transition="in" filter="wipe(left)">
                                      <p:cBhvr>
                                        <p:cTn id="90" dur="500"/>
                                        <p:tgtEl>
                                          <p:spTgt spid="12308"/>
                                        </p:tgtEl>
                                      </p:cBhvr>
                                    </p:animEffect>
                                  </p:childTnLst>
                                </p:cTn>
                              </p:par>
                            </p:childTnLst>
                          </p:cTn>
                        </p:par>
                        <p:par>
                          <p:cTn id="91" fill="hold">
                            <p:stCondLst>
                              <p:cond delay="7480"/>
                            </p:stCondLst>
                            <p:childTnLst>
                              <p:par>
                                <p:cTn id="92" presetID="10" presetClass="entr" presetSubtype="0" fill="hold" grpId="0" nodeType="afterEffect">
                                  <p:stCondLst>
                                    <p:cond delay="0"/>
                                  </p:stCondLst>
                                  <p:childTnLst>
                                    <p:set>
                                      <p:cBhvr>
                                        <p:cTn id="93" dur="1" fill="hold">
                                          <p:stCondLst>
                                            <p:cond delay="0"/>
                                          </p:stCondLst>
                                        </p:cTn>
                                        <p:tgtEl>
                                          <p:spTgt spid="12297"/>
                                        </p:tgtEl>
                                        <p:attrNameLst>
                                          <p:attrName>style.visibility</p:attrName>
                                        </p:attrNameLst>
                                      </p:cBhvr>
                                      <p:to>
                                        <p:strVal val="visible"/>
                                      </p:to>
                                    </p:set>
                                    <p:anim calcmode="lin" valueType="num">
                                      <p:cBhvr>
                                        <p:cTn id="94" dur="500" fill="hold"/>
                                        <p:tgtEl>
                                          <p:spTgt spid="12297"/>
                                        </p:tgtEl>
                                        <p:attrNameLst>
                                          <p:attrName>ppt_w</p:attrName>
                                        </p:attrNameLst>
                                      </p:cBhvr>
                                      <p:tavLst>
                                        <p:tav tm="0">
                                          <p:val>
                                            <p:fltVal val="0"/>
                                          </p:val>
                                        </p:tav>
                                        <p:tav tm="100000">
                                          <p:val>
                                            <p:strVal val="#ppt_w"/>
                                          </p:val>
                                        </p:tav>
                                      </p:tavLst>
                                    </p:anim>
                                    <p:anim calcmode="lin" valueType="num">
                                      <p:cBhvr>
                                        <p:cTn id="95" dur="500" fill="hold"/>
                                        <p:tgtEl>
                                          <p:spTgt spid="12297"/>
                                        </p:tgtEl>
                                        <p:attrNameLst>
                                          <p:attrName>ppt_h</p:attrName>
                                        </p:attrNameLst>
                                      </p:cBhvr>
                                      <p:tavLst>
                                        <p:tav tm="0">
                                          <p:val>
                                            <p:fltVal val="0"/>
                                          </p:val>
                                        </p:tav>
                                        <p:tav tm="100000">
                                          <p:val>
                                            <p:strVal val="#ppt_h"/>
                                          </p:val>
                                        </p:tav>
                                      </p:tavLst>
                                    </p:anim>
                                    <p:animEffect transition="in" filter="fade">
                                      <p:cBhvr>
                                        <p:cTn id="96" dur="500"/>
                                        <p:tgtEl>
                                          <p:spTgt spid="12297"/>
                                        </p:tgtEl>
                                      </p:cBhvr>
                                    </p:animEffect>
                                  </p:childTnLst>
                                </p:cTn>
                              </p:par>
                            </p:childTnLst>
                          </p:cTn>
                        </p:par>
                        <p:par>
                          <p:cTn id="97" fill="hold">
                            <p:stCondLst>
                              <p:cond delay="7980"/>
                            </p:stCondLst>
                            <p:childTnLst>
                              <p:par>
                                <p:cTn id="98" presetID="31" presetClass="entr" presetSubtype="0" fill="hold" grpId="0" nodeType="afterEffect">
                                  <p:stCondLst>
                                    <p:cond delay="0"/>
                                  </p:stCondLst>
                                  <p:childTnLst>
                                    <p:set>
                                      <p:cBhvr>
                                        <p:cTn id="99" dur="1" fill="hold">
                                          <p:stCondLst>
                                            <p:cond delay="0"/>
                                          </p:stCondLst>
                                        </p:cTn>
                                        <p:tgtEl>
                                          <p:spTgt spid="12304"/>
                                        </p:tgtEl>
                                        <p:attrNameLst>
                                          <p:attrName>style.visibility</p:attrName>
                                        </p:attrNameLst>
                                      </p:cBhvr>
                                      <p:to>
                                        <p:strVal val="visible"/>
                                      </p:to>
                                    </p:set>
                                    <p:anim calcmode="lin" valueType="num">
                                      <p:cBhvr>
                                        <p:cTn id="100" dur="400" fill="hold"/>
                                        <p:tgtEl>
                                          <p:spTgt spid="12304"/>
                                        </p:tgtEl>
                                        <p:attrNameLst>
                                          <p:attrName>ppt_w</p:attrName>
                                        </p:attrNameLst>
                                      </p:cBhvr>
                                      <p:tavLst>
                                        <p:tav tm="0">
                                          <p:val>
                                            <p:fltVal val="0"/>
                                          </p:val>
                                        </p:tav>
                                        <p:tav tm="100000">
                                          <p:val>
                                            <p:strVal val="#ppt_w"/>
                                          </p:val>
                                        </p:tav>
                                      </p:tavLst>
                                    </p:anim>
                                    <p:anim calcmode="lin" valueType="num">
                                      <p:cBhvr>
                                        <p:cTn id="101" dur="400" fill="hold"/>
                                        <p:tgtEl>
                                          <p:spTgt spid="12304"/>
                                        </p:tgtEl>
                                        <p:attrNameLst>
                                          <p:attrName>ppt_h</p:attrName>
                                        </p:attrNameLst>
                                      </p:cBhvr>
                                      <p:tavLst>
                                        <p:tav tm="0">
                                          <p:val>
                                            <p:fltVal val="0"/>
                                          </p:val>
                                        </p:tav>
                                        <p:tav tm="100000">
                                          <p:val>
                                            <p:strVal val="#ppt_h"/>
                                          </p:val>
                                        </p:tav>
                                      </p:tavLst>
                                    </p:anim>
                                    <p:anim calcmode="lin" valueType="num">
                                      <p:cBhvr>
                                        <p:cTn id="102" dur="400" fill="hold"/>
                                        <p:tgtEl>
                                          <p:spTgt spid="12304"/>
                                        </p:tgtEl>
                                        <p:attrNameLst>
                                          <p:attrName>style.rotation</p:attrName>
                                        </p:attrNameLst>
                                      </p:cBhvr>
                                      <p:tavLst>
                                        <p:tav tm="0">
                                          <p:val>
                                            <p:fltVal val="90"/>
                                          </p:val>
                                        </p:tav>
                                        <p:tav tm="100000">
                                          <p:val>
                                            <p:fltVal val="0"/>
                                          </p:val>
                                        </p:tav>
                                      </p:tavLst>
                                    </p:anim>
                                    <p:animEffect transition="in" filter="fade">
                                      <p:cBhvr>
                                        <p:cTn id="103" dur="400"/>
                                        <p:tgtEl>
                                          <p:spTgt spid="12304"/>
                                        </p:tgtEl>
                                      </p:cBhvr>
                                    </p:animEffect>
                                  </p:childTnLst>
                                </p:cTn>
                              </p:par>
                            </p:childTnLst>
                          </p:cTn>
                        </p:par>
                        <p:par>
                          <p:cTn id="104" fill="hold">
                            <p:stCondLst>
                              <p:cond delay="8480"/>
                            </p:stCondLst>
                            <p:childTnLst>
                              <p:par>
                                <p:cTn id="105" presetID="22" presetClass="entr" presetSubtype="8" fill="hold" grpId="0" nodeType="afterEffect">
                                  <p:stCondLst>
                                    <p:cond delay="0"/>
                                  </p:stCondLst>
                                  <p:childTnLst>
                                    <p:set>
                                      <p:cBhvr>
                                        <p:cTn id="106" dur="1" fill="hold">
                                          <p:stCondLst>
                                            <p:cond delay="0"/>
                                          </p:stCondLst>
                                        </p:cTn>
                                        <p:tgtEl>
                                          <p:spTgt spid="12309"/>
                                        </p:tgtEl>
                                        <p:attrNameLst>
                                          <p:attrName>style.visibility</p:attrName>
                                        </p:attrNameLst>
                                      </p:cBhvr>
                                      <p:to>
                                        <p:strVal val="visible"/>
                                      </p:to>
                                    </p:set>
                                    <p:animEffect transition="in" filter="wipe(left)">
                                      <p:cBhvr>
                                        <p:cTn id="107" dur="500"/>
                                        <p:tgtEl>
                                          <p:spTgt spid="12309"/>
                                        </p:tgtEl>
                                      </p:cBhvr>
                                    </p:animEffect>
                                  </p:childTnLst>
                                </p:cTn>
                              </p:par>
                            </p:childTnLst>
                          </p:cTn>
                        </p:par>
                        <p:par>
                          <p:cTn id="108" fill="hold">
                            <p:stCondLst>
                              <p:cond delay="8980"/>
                            </p:stCondLst>
                            <p:childTnLst>
                              <p:par>
                                <p:cTn id="109" presetID="10" presetClass="entr" presetSubtype="0" fill="hold" grpId="0" nodeType="afterEffect">
                                  <p:stCondLst>
                                    <p:cond delay="0"/>
                                  </p:stCondLst>
                                  <p:childTnLst>
                                    <p:set>
                                      <p:cBhvr>
                                        <p:cTn id="110" dur="1" fill="hold">
                                          <p:stCondLst>
                                            <p:cond delay="0"/>
                                          </p:stCondLst>
                                        </p:cTn>
                                        <p:tgtEl>
                                          <p:spTgt spid="12298"/>
                                        </p:tgtEl>
                                        <p:attrNameLst>
                                          <p:attrName>style.visibility</p:attrName>
                                        </p:attrNameLst>
                                      </p:cBhvr>
                                      <p:to>
                                        <p:strVal val="visible"/>
                                      </p:to>
                                    </p:set>
                                    <p:anim calcmode="lin" valueType="num">
                                      <p:cBhvr>
                                        <p:cTn id="111" dur="500" fill="hold"/>
                                        <p:tgtEl>
                                          <p:spTgt spid="12298"/>
                                        </p:tgtEl>
                                        <p:attrNameLst>
                                          <p:attrName>ppt_w</p:attrName>
                                        </p:attrNameLst>
                                      </p:cBhvr>
                                      <p:tavLst>
                                        <p:tav tm="0">
                                          <p:val>
                                            <p:fltVal val="0"/>
                                          </p:val>
                                        </p:tav>
                                        <p:tav tm="100000">
                                          <p:val>
                                            <p:strVal val="#ppt_w"/>
                                          </p:val>
                                        </p:tav>
                                      </p:tavLst>
                                    </p:anim>
                                    <p:anim calcmode="lin" valueType="num">
                                      <p:cBhvr>
                                        <p:cTn id="112" dur="500" fill="hold"/>
                                        <p:tgtEl>
                                          <p:spTgt spid="12298"/>
                                        </p:tgtEl>
                                        <p:attrNameLst>
                                          <p:attrName>ppt_h</p:attrName>
                                        </p:attrNameLst>
                                      </p:cBhvr>
                                      <p:tavLst>
                                        <p:tav tm="0">
                                          <p:val>
                                            <p:fltVal val="0"/>
                                          </p:val>
                                        </p:tav>
                                        <p:tav tm="100000">
                                          <p:val>
                                            <p:strVal val="#ppt_h"/>
                                          </p:val>
                                        </p:tav>
                                      </p:tavLst>
                                    </p:anim>
                                    <p:animEffect transition="in" filter="fade">
                                      <p:cBhvr>
                                        <p:cTn id="113" dur="500"/>
                                        <p:tgtEl>
                                          <p:spTgt spid="12298"/>
                                        </p:tgtEl>
                                      </p:cBhvr>
                                    </p:animEffect>
                                  </p:childTnLst>
                                </p:cTn>
                              </p:par>
                            </p:childTnLst>
                          </p:cTn>
                        </p:par>
                        <p:par>
                          <p:cTn id="114" fill="hold">
                            <p:stCondLst>
                              <p:cond delay="9480"/>
                            </p:stCondLst>
                            <p:childTnLst>
                              <p:par>
                                <p:cTn id="115" presetID="31" presetClass="entr" presetSubtype="0" fill="hold" grpId="0" nodeType="afterEffect">
                                  <p:stCondLst>
                                    <p:cond delay="0"/>
                                  </p:stCondLst>
                                  <p:childTnLst>
                                    <p:set>
                                      <p:cBhvr>
                                        <p:cTn id="116" dur="1" fill="hold">
                                          <p:stCondLst>
                                            <p:cond delay="0"/>
                                          </p:stCondLst>
                                        </p:cTn>
                                        <p:tgtEl>
                                          <p:spTgt spid="12305"/>
                                        </p:tgtEl>
                                        <p:attrNameLst>
                                          <p:attrName>style.visibility</p:attrName>
                                        </p:attrNameLst>
                                      </p:cBhvr>
                                      <p:to>
                                        <p:strVal val="visible"/>
                                      </p:to>
                                    </p:set>
                                    <p:anim calcmode="lin" valueType="num">
                                      <p:cBhvr>
                                        <p:cTn id="117" dur="400" fill="hold"/>
                                        <p:tgtEl>
                                          <p:spTgt spid="12305"/>
                                        </p:tgtEl>
                                        <p:attrNameLst>
                                          <p:attrName>ppt_w</p:attrName>
                                        </p:attrNameLst>
                                      </p:cBhvr>
                                      <p:tavLst>
                                        <p:tav tm="0">
                                          <p:val>
                                            <p:fltVal val="0"/>
                                          </p:val>
                                        </p:tav>
                                        <p:tav tm="100000">
                                          <p:val>
                                            <p:strVal val="#ppt_w"/>
                                          </p:val>
                                        </p:tav>
                                      </p:tavLst>
                                    </p:anim>
                                    <p:anim calcmode="lin" valueType="num">
                                      <p:cBhvr>
                                        <p:cTn id="118" dur="400" fill="hold"/>
                                        <p:tgtEl>
                                          <p:spTgt spid="12305"/>
                                        </p:tgtEl>
                                        <p:attrNameLst>
                                          <p:attrName>ppt_h</p:attrName>
                                        </p:attrNameLst>
                                      </p:cBhvr>
                                      <p:tavLst>
                                        <p:tav tm="0">
                                          <p:val>
                                            <p:fltVal val="0"/>
                                          </p:val>
                                        </p:tav>
                                        <p:tav tm="100000">
                                          <p:val>
                                            <p:strVal val="#ppt_h"/>
                                          </p:val>
                                        </p:tav>
                                      </p:tavLst>
                                    </p:anim>
                                    <p:anim calcmode="lin" valueType="num">
                                      <p:cBhvr>
                                        <p:cTn id="119" dur="400" fill="hold"/>
                                        <p:tgtEl>
                                          <p:spTgt spid="12305"/>
                                        </p:tgtEl>
                                        <p:attrNameLst>
                                          <p:attrName>style.rotation</p:attrName>
                                        </p:attrNameLst>
                                      </p:cBhvr>
                                      <p:tavLst>
                                        <p:tav tm="0">
                                          <p:val>
                                            <p:fltVal val="90"/>
                                          </p:val>
                                        </p:tav>
                                        <p:tav tm="100000">
                                          <p:val>
                                            <p:fltVal val="0"/>
                                          </p:val>
                                        </p:tav>
                                      </p:tavLst>
                                    </p:anim>
                                    <p:animEffect transition="in" filter="fade">
                                      <p:cBhvr>
                                        <p:cTn id="120" dur="400"/>
                                        <p:tgtEl>
                                          <p:spTgt spid="12305"/>
                                        </p:tgtEl>
                                      </p:cBhvr>
                                    </p:animEffect>
                                  </p:childTnLst>
                                </p:cTn>
                              </p:par>
                            </p:childTnLst>
                          </p:cTn>
                        </p:par>
                        <p:par>
                          <p:cTn id="121" fill="hold">
                            <p:stCondLst>
                              <p:cond delay="9980"/>
                            </p:stCondLst>
                            <p:childTnLst>
                              <p:par>
                                <p:cTn id="122" presetID="22" presetClass="entr" presetSubtype="8" fill="hold" grpId="0" nodeType="afterEffect">
                                  <p:stCondLst>
                                    <p:cond delay="0"/>
                                  </p:stCondLst>
                                  <p:childTnLst>
                                    <p:set>
                                      <p:cBhvr>
                                        <p:cTn id="123" dur="1" fill="hold">
                                          <p:stCondLst>
                                            <p:cond delay="0"/>
                                          </p:stCondLst>
                                        </p:cTn>
                                        <p:tgtEl>
                                          <p:spTgt spid="12310"/>
                                        </p:tgtEl>
                                        <p:attrNameLst>
                                          <p:attrName>style.visibility</p:attrName>
                                        </p:attrNameLst>
                                      </p:cBhvr>
                                      <p:to>
                                        <p:strVal val="visible"/>
                                      </p:to>
                                    </p:set>
                                    <p:animEffect transition="in" filter="wipe(left)">
                                      <p:cBhvr>
                                        <p:cTn id="124" dur="500"/>
                                        <p:tgtEl>
                                          <p:spTgt spid="12310"/>
                                        </p:tgtEl>
                                      </p:cBhvr>
                                    </p:animEffect>
                                  </p:childTnLst>
                                </p:cTn>
                              </p:par>
                            </p:childTnLst>
                          </p:cTn>
                        </p:par>
                        <p:par>
                          <p:cTn id="125" fill="hold">
                            <p:stCondLst>
                              <p:cond delay="10480"/>
                            </p:stCondLst>
                            <p:childTnLst>
                              <p:par>
                                <p:cTn id="126" presetID="2" presetClass="entr" presetSubtype="12" fill="hold" grpId="0" nodeType="afterEffect">
                                  <p:stCondLst>
                                    <p:cond delay="0"/>
                                  </p:stCondLst>
                                  <p:childTnLst>
                                    <p:set>
                                      <p:cBhvr>
                                        <p:cTn id="127" dur="1" fill="hold">
                                          <p:stCondLst>
                                            <p:cond delay="0"/>
                                          </p:stCondLst>
                                        </p:cTn>
                                        <p:tgtEl>
                                          <p:spTgt spid="12311"/>
                                        </p:tgtEl>
                                        <p:attrNameLst>
                                          <p:attrName>style.visibility</p:attrName>
                                        </p:attrNameLst>
                                      </p:cBhvr>
                                      <p:to>
                                        <p:strVal val="visible"/>
                                      </p:to>
                                    </p:set>
                                    <p:anim calcmode="lin" valueType="num">
                                      <p:cBhvr additive="base">
                                        <p:cTn id="128" dur="500" fill="hold"/>
                                        <p:tgtEl>
                                          <p:spTgt spid="12311"/>
                                        </p:tgtEl>
                                        <p:attrNameLst>
                                          <p:attrName>ppt_x</p:attrName>
                                        </p:attrNameLst>
                                      </p:cBhvr>
                                      <p:tavLst>
                                        <p:tav tm="0">
                                          <p:val>
                                            <p:strVal val="0-#ppt_w/2"/>
                                          </p:val>
                                        </p:tav>
                                        <p:tav tm="100000">
                                          <p:val>
                                            <p:strVal val="#ppt_x"/>
                                          </p:val>
                                        </p:tav>
                                      </p:tavLst>
                                    </p:anim>
                                    <p:anim calcmode="lin" valueType="num">
                                      <p:cBhvr additive="base">
                                        <p:cTn id="129" dur="500" fill="hold"/>
                                        <p:tgtEl>
                                          <p:spTgt spid="12311"/>
                                        </p:tgtEl>
                                        <p:attrNameLst>
                                          <p:attrName>ppt_y</p:attrName>
                                        </p:attrNameLst>
                                      </p:cBhvr>
                                      <p:tavLst>
                                        <p:tav tm="0">
                                          <p:val>
                                            <p:strVal val="1+#ppt_h/2"/>
                                          </p:val>
                                        </p:tav>
                                        <p:tav tm="100000">
                                          <p:val>
                                            <p:strVal val="#ppt_y"/>
                                          </p:val>
                                        </p:tav>
                                      </p:tavLst>
                                    </p:anim>
                                  </p:childTnLst>
                                </p:cTn>
                              </p:par>
                              <p:par>
                                <p:cTn id="130" presetID="2" presetClass="entr" presetSubtype="12" fill="hold" grpId="0" nodeType="withEffect">
                                  <p:stCondLst>
                                    <p:cond delay="200"/>
                                  </p:stCondLst>
                                  <p:childTnLst>
                                    <p:set>
                                      <p:cBhvr>
                                        <p:cTn id="131" dur="1" fill="hold">
                                          <p:stCondLst>
                                            <p:cond delay="0"/>
                                          </p:stCondLst>
                                        </p:cTn>
                                        <p:tgtEl>
                                          <p:spTgt spid="12312"/>
                                        </p:tgtEl>
                                        <p:attrNameLst>
                                          <p:attrName>style.visibility</p:attrName>
                                        </p:attrNameLst>
                                      </p:cBhvr>
                                      <p:to>
                                        <p:strVal val="visible"/>
                                      </p:to>
                                    </p:set>
                                    <p:anim calcmode="lin" valueType="num">
                                      <p:cBhvr additive="base">
                                        <p:cTn id="132" dur="500" fill="hold"/>
                                        <p:tgtEl>
                                          <p:spTgt spid="12312"/>
                                        </p:tgtEl>
                                        <p:attrNameLst>
                                          <p:attrName>ppt_x</p:attrName>
                                        </p:attrNameLst>
                                      </p:cBhvr>
                                      <p:tavLst>
                                        <p:tav tm="0">
                                          <p:val>
                                            <p:strVal val="0-#ppt_w/2"/>
                                          </p:val>
                                        </p:tav>
                                        <p:tav tm="100000">
                                          <p:val>
                                            <p:strVal val="#ppt_x"/>
                                          </p:val>
                                        </p:tav>
                                      </p:tavLst>
                                    </p:anim>
                                    <p:anim calcmode="lin" valueType="num">
                                      <p:cBhvr additive="base">
                                        <p:cTn id="133" dur="500" fill="hold"/>
                                        <p:tgtEl>
                                          <p:spTgt spid="12312"/>
                                        </p:tgtEl>
                                        <p:attrNameLst>
                                          <p:attrName>ppt_y</p:attrName>
                                        </p:attrNameLst>
                                      </p:cBhvr>
                                      <p:tavLst>
                                        <p:tav tm="0">
                                          <p:val>
                                            <p:strVal val="1+#ppt_h/2"/>
                                          </p:val>
                                        </p:tav>
                                        <p:tav tm="100000">
                                          <p:val>
                                            <p:strVal val="#ppt_y"/>
                                          </p:val>
                                        </p:tav>
                                      </p:tavLst>
                                    </p:anim>
                                  </p:childTnLst>
                                </p:cTn>
                              </p:par>
                              <p:par>
                                <p:cTn id="134" presetID="2" presetClass="entr" presetSubtype="12" fill="hold" grpId="0" nodeType="withEffect">
                                  <p:stCondLst>
                                    <p:cond delay="400"/>
                                  </p:stCondLst>
                                  <p:childTnLst>
                                    <p:set>
                                      <p:cBhvr>
                                        <p:cTn id="135" dur="1" fill="hold">
                                          <p:stCondLst>
                                            <p:cond delay="0"/>
                                          </p:stCondLst>
                                        </p:cTn>
                                        <p:tgtEl>
                                          <p:spTgt spid="12313"/>
                                        </p:tgtEl>
                                        <p:attrNameLst>
                                          <p:attrName>style.visibility</p:attrName>
                                        </p:attrNameLst>
                                      </p:cBhvr>
                                      <p:to>
                                        <p:strVal val="visible"/>
                                      </p:to>
                                    </p:set>
                                    <p:anim calcmode="lin" valueType="num">
                                      <p:cBhvr additive="base">
                                        <p:cTn id="136" dur="500" fill="hold"/>
                                        <p:tgtEl>
                                          <p:spTgt spid="12313"/>
                                        </p:tgtEl>
                                        <p:attrNameLst>
                                          <p:attrName>ppt_x</p:attrName>
                                        </p:attrNameLst>
                                      </p:cBhvr>
                                      <p:tavLst>
                                        <p:tav tm="0">
                                          <p:val>
                                            <p:strVal val="0-#ppt_w/2"/>
                                          </p:val>
                                        </p:tav>
                                        <p:tav tm="100000">
                                          <p:val>
                                            <p:strVal val="#ppt_x"/>
                                          </p:val>
                                        </p:tav>
                                      </p:tavLst>
                                    </p:anim>
                                    <p:anim calcmode="lin" valueType="num">
                                      <p:cBhvr additive="base">
                                        <p:cTn id="137" dur="500" fill="hold"/>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nimBg="1"/>
      <p:bldP spid="12292" grpId="0" animBg="1"/>
      <p:bldP spid="12293" grpId="0" animBg="1" autoUpdateAnimBg="0"/>
      <p:bldP spid="12294" grpId="0" animBg="1" autoUpdateAnimBg="0"/>
      <p:bldP spid="12295" grpId="0" animBg="1" autoUpdateAnimBg="0"/>
      <p:bldP spid="12296" grpId="0" animBg="1" autoUpdateAnimBg="0"/>
      <p:bldP spid="12297" grpId="0" animBg="1" autoUpdateAnimBg="0"/>
      <p:bldP spid="12298" grpId="0" animBg="1" autoUpdateAnimBg="0"/>
      <p:bldP spid="12299" grpId="0" autoUpdateAnimBg="0"/>
      <p:bldP spid="12300" grpId="0" autoUpdateAnimBg="0"/>
      <p:bldP spid="12301" grpId="0" autoUpdateAnimBg="0"/>
      <p:bldP spid="12302" grpId="0" autoUpdateAnimBg="0"/>
      <p:bldP spid="12303" grpId="0" autoUpdateAnimBg="0"/>
      <p:bldP spid="12304" grpId="0" autoUpdateAnimBg="0"/>
      <p:bldP spid="12305" grpId="0" autoUpdateAnimBg="0"/>
      <p:bldP spid="12306" grpId="0" autoUpdateAnimBg="0"/>
      <p:bldP spid="12307" grpId="0" autoUpdateAnimBg="0"/>
      <p:bldP spid="12308" grpId="0" autoUpdateAnimBg="0"/>
      <p:bldP spid="12309" grpId="0" autoUpdateAnimBg="0"/>
      <p:bldP spid="12310" grpId="0" autoUpdateAnimBg="0"/>
      <p:bldP spid="12311" grpId="0" animBg="1" autoUpdateAnimBg="0"/>
      <p:bldP spid="12312" grpId="0" animBg="1" autoUpdateAnimBg="0"/>
      <p:bldP spid="1231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7"/>
          <p:cNvSpPr txBox="1">
            <a:spLocks noChangeArrowheads="1"/>
          </p:cNvSpPr>
          <p:nvPr/>
        </p:nvSpPr>
        <p:spPr bwMode="auto">
          <a:xfrm>
            <a:off x="1012825" y="176213"/>
            <a:ext cx="3190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1.3 </a:t>
            </a:r>
            <a:r>
              <a:rPr lang="zh-CN" altLang="en-US" sz="3000" b="1">
                <a:latin typeface="微软雅黑" panose="020B0503020204020204" pitchFamily="34" charset="-122"/>
              </a:rPr>
              <a:t>国内研究状况</a:t>
            </a:r>
          </a:p>
        </p:txBody>
      </p:sp>
      <p:sp>
        <p:nvSpPr>
          <p:cNvPr id="13315"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TextBox 3"/>
          <p:cNvSpPr txBox="1">
            <a:spLocks noChangeArrowheads="1"/>
          </p:cNvSpPr>
          <p:nvPr/>
        </p:nvSpPr>
        <p:spPr bwMode="auto">
          <a:xfrm>
            <a:off x="1174750" y="-1179513"/>
            <a:ext cx="184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3000" b="1">
              <a:latin typeface="微软雅黑" panose="020B0503020204020204" pitchFamily="34" charset="-122"/>
            </a:endParaRPr>
          </a:p>
        </p:txBody>
      </p:sp>
      <p:sp>
        <p:nvSpPr>
          <p:cNvPr id="13317" name="矩形 4"/>
          <p:cNvSpPr>
            <a:spLocks noChangeArrowheads="1"/>
          </p:cNvSpPr>
          <p:nvPr/>
        </p:nvSpPr>
        <p:spPr bwMode="auto">
          <a:xfrm>
            <a:off x="4984750" y="4119563"/>
            <a:ext cx="6586538" cy="1546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18" name="Freeform 6"/>
          <p:cNvSpPr/>
          <p:nvPr/>
        </p:nvSpPr>
        <p:spPr bwMode="auto">
          <a:xfrm>
            <a:off x="6565900" y="5207000"/>
            <a:ext cx="190500" cy="458788"/>
          </a:xfrm>
          <a:custGeom>
            <a:avLst/>
            <a:gdLst>
              <a:gd name="T0" fmla="*/ 2147483646 w 501"/>
              <a:gd name="T1" fmla="*/ 2147483646 h 1207"/>
              <a:gd name="T2" fmla="*/ 2147483646 w 501"/>
              <a:gd name="T3" fmla="*/ 2147483646 h 1207"/>
              <a:gd name="T4" fmla="*/ 2147483646 w 501"/>
              <a:gd name="T5" fmla="*/ 2147483646 h 1207"/>
              <a:gd name="T6" fmla="*/ 2147483646 w 501"/>
              <a:gd name="T7" fmla="*/ 2147483646 h 1207"/>
              <a:gd name="T8" fmla="*/ 2147483646 w 501"/>
              <a:gd name="T9" fmla="*/ 2147483646 h 1207"/>
              <a:gd name="T10" fmla="*/ 2147483646 w 501"/>
              <a:gd name="T11" fmla="*/ 2147483646 h 1207"/>
              <a:gd name="T12" fmla="*/ 2147483646 w 501"/>
              <a:gd name="T13" fmla="*/ 2147483646 h 1207"/>
              <a:gd name="T14" fmla="*/ 2147483646 w 501"/>
              <a:gd name="T15" fmla="*/ 2147483646 h 1207"/>
              <a:gd name="T16" fmla="*/ 2147483646 w 501"/>
              <a:gd name="T17" fmla="*/ 2147483646 h 1207"/>
              <a:gd name="T18" fmla="*/ 2147483646 w 501"/>
              <a:gd name="T19" fmla="*/ 2147483646 h 1207"/>
              <a:gd name="T20" fmla="*/ 2147483646 w 501"/>
              <a:gd name="T21" fmla="*/ 2147483646 h 1207"/>
              <a:gd name="T22" fmla="*/ 2147483646 w 501"/>
              <a:gd name="T23" fmla="*/ 2147483646 h 1207"/>
              <a:gd name="T24" fmla="*/ 2147483646 w 501"/>
              <a:gd name="T25" fmla="*/ 2147483646 h 1207"/>
              <a:gd name="T26" fmla="*/ 2147483646 w 501"/>
              <a:gd name="T27" fmla="*/ 2147483646 h 1207"/>
              <a:gd name="T28" fmla="*/ 2147483646 w 501"/>
              <a:gd name="T29" fmla="*/ 2147483646 h 1207"/>
              <a:gd name="T30" fmla="*/ 2147483646 w 501"/>
              <a:gd name="T31" fmla="*/ 2147483646 h 1207"/>
              <a:gd name="T32" fmla="*/ 2147483646 w 501"/>
              <a:gd name="T33" fmla="*/ 2147483646 h 1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113E6A"/>
          </a:solidFill>
          <a:ln w="8" cap="flat" cmpd="sng">
            <a:solidFill>
              <a:srgbClr val="FFFFFF"/>
            </a:solidFill>
            <a:round/>
          </a:ln>
        </p:spPr>
        <p:txBody>
          <a:bodyPr/>
          <a:lstStyle/>
          <a:p>
            <a:endParaRPr lang="zh-CN" altLang="en-US"/>
          </a:p>
        </p:txBody>
      </p:sp>
      <p:sp>
        <p:nvSpPr>
          <p:cNvPr id="13319" name="Freeform 7"/>
          <p:cNvSpPr/>
          <p:nvPr/>
        </p:nvSpPr>
        <p:spPr bwMode="auto">
          <a:xfrm>
            <a:off x="5172075" y="5938838"/>
            <a:ext cx="295275" cy="234950"/>
          </a:xfrm>
          <a:custGeom>
            <a:avLst/>
            <a:gdLst>
              <a:gd name="T0" fmla="*/ 2147483646 w 776"/>
              <a:gd name="T1" fmla="*/ 2147483646 h 619"/>
              <a:gd name="T2" fmla="*/ 2147483646 w 776"/>
              <a:gd name="T3" fmla="*/ 2147483646 h 619"/>
              <a:gd name="T4" fmla="*/ 2147483646 w 776"/>
              <a:gd name="T5" fmla="*/ 2147483646 h 619"/>
              <a:gd name="T6" fmla="*/ 2147483646 w 776"/>
              <a:gd name="T7" fmla="*/ 2147483646 h 619"/>
              <a:gd name="T8" fmla="*/ 2147483646 w 776"/>
              <a:gd name="T9" fmla="*/ 2147483646 h 619"/>
              <a:gd name="T10" fmla="*/ 2147483646 w 776"/>
              <a:gd name="T11" fmla="*/ 2147483646 h 619"/>
              <a:gd name="T12" fmla="*/ 2147483646 w 776"/>
              <a:gd name="T13" fmla="*/ 2147483646 h 619"/>
              <a:gd name="T14" fmla="*/ 2147483646 w 776"/>
              <a:gd name="T15" fmla="*/ 2147483646 h 619"/>
              <a:gd name="T16" fmla="*/ 2147483646 w 776"/>
              <a:gd name="T17" fmla="*/ 2147483646 h 619"/>
              <a:gd name="T18" fmla="*/ 2147483646 w 776"/>
              <a:gd name="T19" fmla="*/ 0 h 619"/>
              <a:gd name="T20" fmla="*/ 2147483646 w 776"/>
              <a:gd name="T21" fmla="*/ 2147483646 h 619"/>
              <a:gd name="T22" fmla="*/ 2147483646 w 776"/>
              <a:gd name="T23" fmla="*/ 2147483646 h 619"/>
              <a:gd name="T24" fmla="*/ 2147483646 w 776"/>
              <a:gd name="T25" fmla="*/ 2147483646 h 619"/>
              <a:gd name="T26" fmla="*/ 2147483646 w 776"/>
              <a:gd name="T27" fmla="*/ 2147483646 h 619"/>
              <a:gd name="T28" fmla="*/ 2147483646 w 776"/>
              <a:gd name="T29" fmla="*/ 2147483646 h 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113E6A"/>
          </a:solidFill>
          <a:ln w="8" cap="flat" cmpd="sng">
            <a:solidFill>
              <a:srgbClr val="FFFFFF"/>
            </a:solidFill>
            <a:round/>
          </a:ln>
        </p:spPr>
        <p:txBody>
          <a:bodyPr/>
          <a:lstStyle/>
          <a:p>
            <a:endParaRPr lang="zh-CN" altLang="en-US"/>
          </a:p>
        </p:txBody>
      </p:sp>
      <p:sp>
        <p:nvSpPr>
          <p:cNvPr id="13320" name="Freeform 8"/>
          <p:cNvSpPr/>
          <p:nvPr/>
        </p:nvSpPr>
        <p:spPr bwMode="auto">
          <a:xfrm>
            <a:off x="3863975" y="4640263"/>
            <a:ext cx="1016000" cy="1119187"/>
          </a:xfrm>
          <a:custGeom>
            <a:avLst/>
            <a:gdLst>
              <a:gd name="T0" fmla="*/ 2147483646 w 2678"/>
              <a:gd name="T1" fmla="*/ 2147483646 h 2954"/>
              <a:gd name="T2" fmla="*/ 2147483646 w 2678"/>
              <a:gd name="T3" fmla="*/ 2147483646 h 2954"/>
              <a:gd name="T4" fmla="*/ 2147483646 w 2678"/>
              <a:gd name="T5" fmla="*/ 2147483646 h 2954"/>
              <a:gd name="T6" fmla="*/ 2147483646 w 2678"/>
              <a:gd name="T7" fmla="*/ 2147483646 h 2954"/>
              <a:gd name="T8" fmla="*/ 2147483646 w 2678"/>
              <a:gd name="T9" fmla="*/ 2147483646 h 2954"/>
              <a:gd name="T10" fmla="*/ 2147483646 w 2678"/>
              <a:gd name="T11" fmla="*/ 2147483646 h 2954"/>
              <a:gd name="T12" fmla="*/ 2147483646 w 2678"/>
              <a:gd name="T13" fmla="*/ 2147483646 h 2954"/>
              <a:gd name="T14" fmla="*/ 2147483646 w 2678"/>
              <a:gd name="T15" fmla="*/ 2147483646 h 2954"/>
              <a:gd name="T16" fmla="*/ 2147483646 w 2678"/>
              <a:gd name="T17" fmla="*/ 2147483646 h 2954"/>
              <a:gd name="T18" fmla="*/ 2147483646 w 2678"/>
              <a:gd name="T19" fmla="*/ 2147483646 h 2954"/>
              <a:gd name="T20" fmla="*/ 2147483646 w 2678"/>
              <a:gd name="T21" fmla="*/ 2147483646 h 2954"/>
              <a:gd name="T22" fmla="*/ 2147483646 w 2678"/>
              <a:gd name="T23" fmla="*/ 2147483646 h 2954"/>
              <a:gd name="T24" fmla="*/ 2147483646 w 2678"/>
              <a:gd name="T25" fmla="*/ 2147483646 h 2954"/>
              <a:gd name="T26" fmla="*/ 2147483646 w 2678"/>
              <a:gd name="T27" fmla="*/ 2147483646 h 2954"/>
              <a:gd name="T28" fmla="*/ 2147483646 w 2678"/>
              <a:gd name="T29" fmla="*/ 2147483646 h 2954"/>
              <a:gd name="T30" fmla="*/ 2147483646 w 2678"/>
              <a:gd name="T31" fmla="*/ 2147483646 h 2954"/>
              <a:gd name="T32" fmla="*/ 2147483646 w 2678"/>
              <a:gd name="T33" fmla="*/ 2147483646 h 2954"/>
              <a:gd name="T34" fmla="*/ 2147483646 w 2678"/>
              <a:gd name="T35" fmla="*/ 2147483646 h 2954"/>
              <a:gd name="T36" fmla="*/ 2147483646 w 2678"/>
              <a:gd name="T37" fmla="*/ 2147483646 h 2954"/>
              <a:gd name="T38" fmla="*/ 2147483646 w 2678"/>
              <a:gd name="T39" fmla="*/ 2147483646 h 2954"/>
              <a:gd name="T40" fmla="*/ 2147483646 w 2678"/>
              <a:gd name="T41" fmla="*/ 2147483646 h 2954"/>
              <a:gd name="T42" fmla="*/ 2147483646 w 2678"/>
              <a:gd name="T43" fmla="*/ 2147483646 h 2954"/>
              <a:gd name="T44" fmla="*/ 2147483646 w 2678"/>
              <a:gd name="T45" fmla="*/ 2147483646 h 2954"/>
              <a:gd name="T46" fmla="*/ 2147483646 w 2678"/>
              <a:gd name="T47" fmla="*/ 2147483646 h 2954"/>
              <a:gd name="T48" fmla="*/ 2147483646 w 2678"/>
              <a:gd name="T49" fmla="*/ 2147483646 h 2954"/>
              <a:gd name="T50" fmla="*/ 2147483646 w 2678"/>
              <a:gd name="T51" fmla="*/ 2147483646 h 2954"/>
              <a:gd name="T52" fmla="*/ 2147483646 w 2678"/>
              <a:gd name="T53" fmla="*/ 2147483646 h 2954"/>
              <a:gd name="T54" fmla="*/ 2147483646 w 2678"/>
              <a:gd name="T55" fmla="*/ 2147483646 h 2954"/>
              <a:gd name="T56" fmla="*/ 2147483646 w 2678"/>
              <a:gd name="T57" fmla="*/ 2147483646 h 2954"/>
              <a:gd name="T58" fmla="*/ 2147483646 w 2678"/>
              <a:gd name="T59" fmla="*/ 2147483646 h 2954"/>
              <a:gd name="T60" fmla="*/ 2147483646 w 2678"/>
              <a:gd name="T61" fmla="*/ 2147483646 h 2954"/>
              <a:gd name="T62" fmla="*/ 2147483646 w 2678"/>
              <a:gd name="T63" fmla="*/ 2147483646 h 2954"/>
              <a:gd name="T64" fmla="*/ 2147483646 w 2678"/>
              <a:gd name="T65" fmla="*/ 2147483646 h 2954"/>
              <a:gd name="T66" fmla="*/ 2147483646 w 2678"/>
              <a:gd name="T67" fmla="*/ 2147483646 h 2954"/>
              <a:gd name="T68" fmla="*/ 2147483646 w 2678"/>
              <a:gd name="T69" fmla="*/ 2147483646 h 2954"/>
              <a:gd name="T70" fmla="*/ 2147483646 w 2678"/>
              <a:gd name="T71" fmla="*/ 2147483646 h 2954"/>
              <a:gd name="T72" fmla="*/ 2147483646 w 2678"/>
              <a:gd name="T73" fmla="*/ 2147483646 h 2954"/>
              <a:gd name="T74" fmla="*/ 2147483646 w 2678"/>
              <a:gd name="T75" fmla="*/ 2147483646 h 2954"/>
              <a:gd name="T76" fmla="*/ 2147483646 w 2678"/>
              <a:gd name="T77" fmla="*/ 2147483646 h 2954"/>
              <a:gd name="T78" fmla="*/ 2147483646 w 2678"/>
              <a:gd name="T79" fmla="*/ 2147483646 h 2954"/>
              <a:gd name="T80" fmla="*/ 2147483646 w 2678"/>
              <a:gd name="T81" fmla="*/ 2147483646 h 2954"/>
              <a:gd name="T82" fmla="*/ 2147483646 w 2678"/>
              <a:gd name="T83" fmla="*/ 2147483646 h 2954"/>
              <a:gd name="T84" fmla="*/ 2147483646 w 2678"/>
              <a:gd name="T85" fmla="*/ 2147483646 h 2954"/>
              <a:gd name="T86" fmla="*/ 2147483646 w 2678"/>
              <a:gd name="T87" fmla="*/ 2147483646 h 2954"/>
              <a:gd name="T88" fmla="*/ 2147483646 w 2678"/>
              <a:gd name="T89" fmla="*/ 2147483646 h 29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113E6A"/>
          </a:solidFill>
          <a:ln w="8" cap="flat" cmpd="sng">
            <a:solidFill>
              <a:srgbClr val="FFFFFF"/>
            </a:solidFill>
            <a:round/>
          </a:ln>
        </p:spPr>
        <p:txBody>
          <a:bodyPr/>
          <a:lstStyle/>
          <a:p>
            <a:endParaRPr lang="zh-CN" altLang="en-US"/>
          </a:p>
        </p:txBody>
      </p:sp>
      <p:sp>
        <p:nvSpPr>
          <p:cNvPr id="13321" name="Freeform 9"/>
          <p:cNvSpPr/>
          <p:nvPr/>
        </p:nvSpPr>
        <p:spPr bwMode="auto">
          <a:xfrm>
            <a:off x="4719638" y="5081588"/>
            <a:ext cx="863600" cy="655637"/>
          </a:xfrm>
          <a:custGeom>
            <a:avLst/>
            <a:gdLst>
              <a:gd name="T0" fmla="*/ 2147483646 w 2275"/>
              <a:gd name="T1" fmla="*/ 2147483646 h 1731"/>
              <a:gd name="T2" fmla="*/ 2147483646 w 2275"/>
              <a:gd name="T3" fmla="*/ 2147483646 h 1731"/>
              <a:gd name="T4" fmla="*/ 2147483646 w 2275"/>
              <a:gd name="T5" fmla="*/ 2147483646 h 1731"/>
              <a:gd name="T6" fmla="*/ 2147483646 w 2275"/>
              <a:gd name="T7" fmla="*/ 2147483646 h 1731"/>
              <a:gd name="T8" fmla="*/ 2147483646 w 2275"/>
              <a:gd name="T9" fmla="*/ 2147483646 h 1731"/>
              <a:gd name="T10" fmla="*/ 2147483646 w 2275"/>
              <a:gd name="T11" fmla="*/ 2147483646 h 1731"/>
              <a:gd name="T12" fmla="*/ 2147483646 w 2275"/>
              <a:gd name="T13" fmla="*/ 2147483646 h 1731"/>
              <a:gd name="T14" fmla="*/ 2147483646 w 2275"/>
              <a:gd name="T15" fmla="*/ 2147483646 h 1731"/>
              <a:gd name="T16" fmla="*/ 2147483646 w 2275"/>
              <a:gd name="T17" fmla="*/ 2147483646 h 1731"/>
              <a:gd name="T18" fmla="*/ 2147483646 w 2275"/>
              <a:gd name="T19" fmla="*/ 2147483646 h 1731"/>
              <a:gd name="T20" fmla="*/ 2147483646 w 2275"/>
              <a:gd name="T21" fmla="*/ 2147483646 h 1731"/>
              <a:gd name="T22" fmla="*/ 2147483646 w 2275"/>
              <a:gd name="T23" fmla="*/ 2147483646 h 1731"/>
              <a:gd name="T24" fmla="*/ 2147483646 w 2275"/>
              <a:gd name="T25" fmla="*/ 2147483646 h 1731"/>
              <a:gd name="T26" fmla="*/ 2147483646 w 2275"/>
              <a:gd name="T27" fmla="*/ 2147483646 h 1731"/>
              <a:gd name="T28" fmla="*/ 2147483646 w 2275"/>
              <a:gd name="T29" fmla="*/ 2147483646 h 1731"/>
              <a:gd name="T30" fmla="*/ 2147483646 w 2275"/>
              <a:gd name="T31" fmla="*/ 2147483646 h 1731"/>
              <a:gd name="T32" fmla="*/ 2147483646 w 2275"/>
              <a:gd name="T33" fmla="*/ 2147483646 h 1731"/>
              <a:gd name="T34" fmla="*/ 2147483646 w 2275"/>
              <a:gd name="T35" fmla="*/ 2147483646 h 1731"/>
              <a:gd name="T36" fmla="*/ 2147483646 w 2275"/>
              <a:gd name="T37" fmla="*/ 2147483646 h 1731"/>
              <a:gd name="T38" fmla="*/ 2147483646 w 2275"/>
              <a:gd name="T39" fmla="*/ 2147483646 h 1731"/>
              <a:gd name="T40" fmla="*/ 2147483646 w 2275"/>
              <a:gd name="T41" fmla="*/ 2147483646 h 1731"/>
              <a:gd name="T42" fmla="*/ 2147483646 w 2275"/>
              <a:gd name="T43" fmla="*/ 2147483646 h 1731"/>
              <a:gd name="T44" fmla="*/ 2147483646 w 2275"/>
              <a:gd name="T45" fmla="*/ 2147483646 h 1731"/>
              <a:gd name="T46" fmla="*/ 2147483646 w 2275"/>
              <a:gd name="T47" fmla="*/ 2147483646 h 1731"/>
              <a:gd name="T48" fmla="*/ 2147483646 w 2275"/>
              <a:gd name="T49" fmla="*/ 2147483646 h 1731"/>
              <a:gd name="T50" fmla="*/ 2147483646 w 2275"/>
              <a:gd name="T51" fmla="*/ 2147483646 h 1731"/>
              <a:gd name="T52" fmla="*/ 2147483646 w 2275"/>
              <a:gd name="T53" fmla="*/ 2147483646 h 1731"/>
              <a:gd name="T54" fmla="*/ 2147483646 w 2275"/>
              <a:gd name="T55" fmla="*/ 2147483646 h 1731"/>
              <a:gd name="T56" fmla="*/ 2147483646 w 2275"/>
              <a:gd name="T57" fmla="*/ 2147483646 h 1731"/>
              <a:gd name="T58" fmla="*/ 2147483646 w 2275"/>
              <a:gd name="T59" fmla="*/ 2147483646 h 1731"/>
              <a:gd name="T60" fmla="*/ 2147483646 w 2275"/>
              <a:gd name="T61" fmla="*/ 2147483646 h 1731"/>
              <a:gd name="T62" fmla="*/ 2147483646 w 2275"/>
              <a:gd name="T63" fmla="*/ 2147483646 h 1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113E6A"/>
          </a:solidFill>
          <a:ln w="8" cap="flat" cmpd="sng">
            <a:solidFill>
              <a:srgbClr val="FFFFFF"/>
            </a:solidFill>
            <a:round/>
          </a:ln>
        </p:spPr>
        <p:txBody>
          <a:bodyPr/>
          <a:lstStyle/>
          <a:p>
            <a:endParaRPr lang="zh-CN" altLang="en-US"/>
          </a:p>
        </p:txBody>
      </p:sp>
      <p:sp>
        <p:nvSpPr>
          <p:cNvPr id="13322" name="Freeform 10"/>
          <p:cNvSpPr/>
          <p:nvPr/>
        </p:nvSpPr>
        <p:spPr bwMode="auto">
          <a:xfrm>
            <a:off x="6065838" y="4748213"/>
            <a:ext cx="484187" cy="638175"/>
          </a:xfrm>
          <a:custGeom>
            <a:avLst/>
            <a:gdLst>
              <a:gd name="T0" fmla="*/ 2147483646 w 1277"/>
              <a:gd name="T1" fmla="*/ 2147483646 h 1680"/>
              <a:gd name="T2" fmla="*/ 2147483646 w 1277"/>
              <a:gd name="T3" fmla="*/ 2147483646 h 1680"/>
              <a:gd name="T4" fmla="*/ 2147483646 w 1277"/>
              <a:gd name="T5" fmla="*/ 2147483646 h 1680"/>
              <a:gd name="T6" fmla="*/ 2147483646 w 1277"/>
              <a:gd name="T7" fmla="*/ 2147483646 h 1680"/>
              <a:gd name="T8" fmla="*/ 2147483646 w 1277"/>
              <a:gd name="T9" fmla="*/ 2147483646 h 1680"/>
              <a:gd name="T10" fmla="*/ 2147483646 w 1277"/>
              <a:gd name="T11" fmla="*/ 2147483646 h 1680"/>
              <a:gd name="T12" fmla="*/ 2147483646 w 1277"/>
              <a:gd name="T13" fmla="*/ 2147483646 h 1680"/>
              <a:gd name="T14" fmla="*/ 2147483646 w 1277"/>
              <a:gd name="T15" fmla="*/ 2147483646 h 1680"/>
              <a:gd name="T16" fmla="*/ 2147483646 w 1277"/>
              <a:gd name="T17" fmla="*/ 2147483646 h 1680"/>
              <a:gd name="T18" fmla="*/ 2147483646 w 1277"/>
              <a:gd name="T19" fmla="*/ 2147483646 h 1680"/>
              <a:gd name="T20" fmla="*/ 2147483646 w 1277"/>
              <a:gd name="T21" fmla="*/ 2147483646 h 1680"/>
              <a:gd name="T22" fmla="*/ 2147483646 w 1277"/>
              <a:gd name="T23" fmla="*/ 2147483646 h 1680"/>
              <a:gd name="T24" fmla="*/ 2147483646 w 1277"/>
              <a:gd name="T25" fmla="*/ 2147483646 h 1680"/>
              <a:gd name="T26" fmla="*/ 2147483646 w 1277"/>
              <a:gd name="T27" fmla="*/ 2147483646 h 1680"/>
              <a:gd name="T28" fmla="*/ 2147483646 w 1277"/>
              <a:gd name="T29" fmla="*/ 2147483646 h 1680"/>
              <a:gd name="T30" fmla="*/ 2147483646 w 1277"/>
              <a:gd name="T31" fmla="*/ 2147483646 h 1680"/>
              <a:gd name="T32" fmla="*/ 2147483646 w 1277"/>
              <a:gd name="T33" fmla="*/ 2147483646 h 1680"/>
              <a:gd name="T34" fmla="*/ 2147483646 w 1277"/>
              <a:gd name="T35" fmla="*/ 2147483646 h 1680"/>
              <a:gd name="T36" fmla="*/ 2147483646 w 1277"/>
              <a:gd name="T37" fmla="*/ 2147483646 h 1680"/>
              <a:gd name="T38" fmla="*/ 2147483646 w 1277"/>
              <a:gd name="T39" fmla="*/ 2147483646 h 1680"/>
              <a:gd name="T40" fmla="*/ 2147483646 w 1277"/>
              <a:gd name="T41" fmla="*/ 2147483646 h 1680"/>
              <a:gd name="T42" fmla="*/ 2147483646 w 1277"/>
              <a:gd name="T43" fmla="*/ 2147483646 h 1680"/>
              <a:gd name="T44" fmla="*/ 2147483646 w 1277"/>
              <a:gd name="T45" fmla="*/ 2147483646 h 1680"/>
              <a:gd name="T46" fmla="*/ 2147483646 w 1277"/>
              <a:gd name="T47" fmla="*/ 2147483646 h 1680"/>
              <a:gd name="T48" fmla="*/ 2147483646 w 1277"/>
              <a:gd name="T49" fmla="*/ 2147483646 h 1680"/>
              <a:gd name="T50" fmla="*/ 2147483646 w 1277"/>
              <a:gd name="T51" fmla="*/ 2147483646 h 1680"/>
              <a:gd name="T52" fmla="*/ 2147483646 w 1277"/>
              <a:gd name="T53" fmla="*/ 2147483646 h 1680"/>
              <a:gd name="T54" fmla="*/ 2147483646 w 1277"/>
              <a:gd name="T55" fmla="*/ 2147483646 h 1680"/>
              <a:gd name="T56" fmla="*/ 2147483646 w 1277"/>
              <a:gd name="T57" fmla="*/ 2147483646 h 1680"/>
              <a:gd name="T58" fmla="*/ 2147483646 w 1277"/>
              <a:gd name="T59" fmla="*/ 2147483646 h 1680"/>
              <a:gd name="T60" fmla="*/ 2147483646 w 1277"/>
              <a:gd name="T61" fmla="*/ 2147483646 h 1680"/>
              <a:gd name="T62" fmla="*/ 2147483646 w 1277"/>
              <a:gd name="T63" fmla="*/ 2147483646 h 1680"/>
              <a:gd name="T64" fmla="*/ 2147483646 w 1277"/>
              <a:gd name="T65" fmla="*/ 2147483646 h 1680"/>
              <a:gd name="T66" fmla="*/ 2147483646 w 1277"/>
              <a:gd name="T67" fmla="*/ 2147483646 h 1680"/>
              <a:gd name="T68" fmla="*/ 2147483646 w 1277"/>
              <a:gd name="T69" fmla="*/ 2147483646 h 1680"/>
              <a:gd name="T70" fmla="*/ 2147483646 w 1277"/>
              <a:gd name="T71" fmla="*/ 2147483646 h 1680"/>
              <a:gd name="T72" fmla="*/ 2147483646 w 1277"/>
              <a:gd name="T73" fmla="*/ 2147483646 h 1680"/>
              <a:gd name="T74" fmla="*/ 2147483646 w 1277"/>
              <a:gd name="T75" fmla="*/ 2147483646 h 1680"/>
              <a:gd name="T76" fmla="*/ 2147483646 w 1277"/>
              <a:gd name="T77" fmla="*/ 2147483646 h 1680"/>
              <a:gd name="T78" fmla="*/ 2147483646 w 1277"/>
              <a:gd name="T79" fmla="*/ 2147483646 h 1680"/>
              <a:gd name="T80" fmla="*/ 2147483646 w 1277"/>
              <a:gd name="T81" fmla="*/ 2147483646 h 1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113E6A"/>
          </a:solidFill>
          <a:ln w="8" cap="flat" cmpd="sng">
            <a:solidFill>
              <a:srgbClr val="FFFFFF"/>
            </a:solidFill>
            <a:round/>
          </a:ln>
        </p:spPr>
        <p:txBody>
          <a:bodyPr/>
          <a:lstStyle/>
          <a:p>
            <a:endParaRPr lang="zh-CN" altLang="en-US"/>
          </a:p>
        </p:txBody>
      </p:sp>
      <p:sp>
        <p:nvSpPr>
          <p:cNvPr id="13323" name="Freeform 11"/>
          <p:cNvSpPr/>
          <p:nvPr/>
        </p:nvSpPr>
        <p:spPr bwMode="auto">
          <a:xfrm>
            <a:off x="4603750" y="4657725"/>
            <a:ext cx="696913" cy="627063"/>
          </a:xfrm>
          <a:custGeom>
            <a:avLst/>
            <a:gdLst>
              <a:gd name="T0" fmla="*/ 2147483646 w 1839"/>
              <a:gd name="T1" fmla="*/ 2147483646 h 1648"/>
              <a:gd name="T2" fmla="*/ 2147483646 w 1839"/>
              <a:gd name="T3" fmla="*/ 2147483646 h 1648"/>
              <a:gd name="T4" fmla="*/ 2147483646 w 1839"/>
              <a:gd name="T5" fmla="*/ 2147483646 h 1648"/>
              <a:gd name="T6" fmla="*/ 2147483646 w 1839"/>
              <a:gd name="T7" fmla="*/ 2147483646 h 1648"/>
              <a:gd name="T8" fmla="*/ 2147483646 w 1839"/>
              <a:gd name="T9" fmla="*/ 2147483646 h 1648"/>
              <a:gd name="T10" fmla="*/ 2147483646 w 1839"/>
              <a:gd name="T11" fmla="*/ 2147483646 h 1648"/>
              <a:gd name="T12" fmla="*/ 2147483646 w 1839"/>
              <a:gd name="T13" fmla="*/ 2147483646 h 1648"/>
              <a:gd name="T14" fmla="*/ 2147483646 w 1839"/>
              <a:gd name="T15" fmla="*/ 2147483646 h 1648"/>
              <a:gd name="T16" fmla="*/ 2147483646 w 1839"/>
              <a:gd name="T17" fmla="*/ 2147483646 h 1648"/>
              <a:gd name="T18" fmla="*/ 2147483646 w 1839"/>
              <a:gd name="T19" fmla="*/ 2147483646 h 1648"/>
              <a:gd name="T20" fmla="*/ 2147483646 w 1839"/>
              <a:gd name="T21" fmla="*/ 2147483646 h 1648"/>
              <a:gd name="T22" fmla="*/ 2147483646 w 1839"/>
              <a:gd name="T23" fmla="*/ 2147483646 h 1648"/>
              <a:gd name="T24" fmla="*/ 2147483646 w 1839"/>
              <a:gd name="T25" fmla="*/ 2147483646 h 1648"/>
              <a:gd name="T26" fmla="*/ 2147483646 w 1839"/>
              <a:gd name="T27" fmla="*/ 2147483646 h 1648"/>
              <a:gd name="T28" fmla="*/ 0 w 1839"/>
              <a:gd name="T29" fmla="*/ 2147483646 h 1648"/>
              <a:gd name="T30" fmla="*/ 2147483646 w 1839"/>
              <a:gd name="T31" fmla="*/ 2147483646 h 1648"/>
              <a:gd name="T32" fmla="*/ 2147483646 w 1839"/>
              <a:gd name="T33" fmla="*/ 2147483646 h 1648"/>
              <a:gd name="T34" fmla="*/ 2147483646 w 1839"/>
              <a:gd name="T35" fmla="*/ 2147483646 h 1648"/>
              <a:gd name="T36" fmla="*/ 2147483646 w 1839"/>
              <a:gd name="T37" fmla="*/ 2147483646 h 1648"/>
              <a:gd name="T38" fmla="*/ 2147483646 w 1839"/>
              <a:gd name="T39" fmla="*/ 2147483646 h 1648"/>
              <a:gd name="T40" fmla="*/ 2147483646 w 1839"/>
              <a:gd name="T41" fmla="*/ 2147483646 h 1648"/>
              <a:gd name="T42" fmla="*/ 2147483646 w 1839"/>
              <a:gd name="T43" fmla="*/ 2147483646 h 1648"/>
              <a:gd name="T44" fmla="*/ 2147483646 w 1839"/>
              <a:gd name="T45" fmla="*/ 2147483646 h 1648"/>
              <a:gd name="T46" fmla="*/ 2147483646 w 1839"/>
              <a:gd name="T47" fmla="*/ 2147483646 h 1648"/>
              <a:gd name="T48" fmla="*/ 2147483646 w 1839"/>
              <a:gd name="T49" fmla="*/ 2147483646 h 1648"/>
              <a:gd name="T50" fmla="*/ 2147483646 w 1839"/>
              <a:gd name="T51" fmla="*/ 2147483646 h 1648"/>
              <a:gd name="T52" fmla="*/ 2147483646 w 1839"/>
              <a:gd name="T53" fmla="*/ 2147483646 h 1648"/>
              <a:gd name="T54" fmla="*/ 2147483646 w 1839"/>
              <a:gd name="T55" fmla="*/ 2147483646 h 1648"/>
              <a:gd name="T56" fmla="*/ 2147483646 w 1839"/>
              <a:gd name="T57" fmla="*/ 2147483646 h 1648"/>
              <a:gd name="T58" fmla="*/ 2147483646 w 1839"/>
              <a:gd name="T59" fmla="*/ 2147483646 h 1648"/>
              <a:gd name="T60" fmla="*/ 2147483646 w 1839"/>
              <a:gd name="T61" fmla="*/ 2147483646 h 1648"/>
              <a:gd name="T62" fmla="*/ 2147483646 w 1839"/>
              <a:gd name="T63" fmla="*/ 2147483646 h 1648"/>
              <a:gd name="T64" fmla="*/ 2147483646 w 1839"/>
              <a:gd name="T65" fmla="*/ 2147483646 h 1648"/>
              <a:gd name="T66" fmla="*/ 2147483646 w 1839"/>
              <a:gd name="T67" fmla="*/ 2147483646 h 1648"/>
              <a:gd name="T68" fmla="*/ 2147483646 w 1839"/>
              <a:gd name="T69" fmla="*/ 2147483646 h 1648"/>
              <a:gd name="T70" fmla="*/ 2147483646 w 1839"/>
              <a:gd name="T71" fmla="*/ 2147483646 h 1648"/>
              <a:gd name="T72" fmla="*/ 2147483646 w 1839"/>
              <a:gd name="T73" fmla="*/ 2147483646 h 1648"/>
              <a:gd name="T74" fmla="*/ 2147483646 w 1839"/>
              <a:gd name="T75" fmla="*/ 2147483646 h 1648"/>
              <a:gd name="T76" fmla="*/ 2147483646 w 1839"/>
              <a:gd name="T77" fmla="*/ 2147483646 h 1648"/>
              <a:gd name="T78" fmla="*/ 2147483646 w 1839"/>
              <a:gd name="T79" fmla="*/ 2147483646 h 1648"/>
              <a:gd name="T80" fmla="*/ 2147483646 w 1839"/>
              <a:gd name="T81" fmla="*/ 2147483646 h 1648"/>
              <a:gd name="T82" fmla="*/ 2147483646 w 1839"/>
              <a:gd name="T83" fmla="*/ 2147483646 h 1648"/>
              <a:gd name="T84" fmla="*/ 2147483646 w 1839"/>
              <a:gd name="T85" fmla="*/ 2147483646 h 1648"/>
              <a:gd name="T86" fmla="*/ 2147483646 w 1839"/>
              <a:gd name="T87" fmla="*/ 2147483646 h 1648"/>
              <a:gd name="T88" fmla="*/ 2147483646 w 1839"/>
              <a:gd name="T89" fmla="*/ 2147483646 h 1648"/>
              <a:gd name="T90" fmla="*/ 2147483646 w 1839"/>
              <a:gd name="T91" fmla="*/ 2147483646 h 1648"/>
              <a:gd name="T92" fmla="*/ 2147483646 w 1839"/>
              <a:gd name="T93" fmla="*/ 2147483646 h 1648"/>
              <a:gd name="T94" fmla="*/ 2147483646 w 1839"/>
              <a:gd name="T95" fmla="*/ 2147483646 h 1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113E6A"/>
          </a:solidFill>
          <a:ln w="8" cap="flat" cmpd="sng">
            <a:solidFill>
              <a:srgbClr val="FFFFFF"/>
            </a:solidFill>
            <a:round/>
          </a:ln>
        </p:spPr>
        <p:txBody>
          <a:bodyPr/>
          <a:lstStyle/>
          <a:p>
            <a:endParaRPr lang="zh-CN" altLang="en-US"/>
          </a:p>
        </p:txBody>
      </p:sp>
      <p:sp>
        <p:nvSpPr>
          <p:cNvPr id="13324" name="Freeform 12"/>
          <p:cNvSpPr/>
          <p:nvPr/>
        </p:nvSpPr>
        <p:spPr bwMode="auto">
          <a:xfrm>
            <a:off x="5197475" y="4527550"/>
            <a:ext cx="619125" cy="768350"/>
          </a:xfrm>
          <a:custGeom>
            <a:avLst/>
            <a:gdLst>
              <a:gd name="T0" fmla="*/ 2147483646 w 1633"/>
              <a:gd name="T1" fmla="*/ 2147483646 h 2024"/>
              <a:gd name="T2" fmla="*/ 2147483646 w 1633"/>
              <a:gd name="T3" fmla="*/ 2147483646 h 2024"/>
              <a:gd name="T4" fmla="*/ 2147483646 w 1633"/>
              <a:gd name="T5" fmla="*/ 2147483646 h 2024"/>
              <a:gd name="T6" fmla="*/ 2147483646 w 1633"/>
              <a:gd name="T7" fmla="*/ 2147483646 h 2024"/>
              <a:gd name="T8" fmla="*/ 2147483646 w 1633"/>
              <a:gd name="T9" fmla="*/ 2147483646 h 2024"/>
              <a:gd name="T10" fmla="*/ 2147483646 w 1633"/>
              <a:gd name="T11" fmla="*/ 2147483646 h 2024"/>
              <a:gd name="T12" fmla="*/ 2147483646 w 1633"/>
              <a:gd name="T13" fmla="*/ 2147483646 h 2024"/>
              <a:gd name="T14" fmla="*/ 2147483646 w 1633"/>
              <a:gd name="T15" fmla="*/ 2147483646 h 2024"/>
              <a:gd name="T16" fmla="*/ 2147483646 w 1633"/>
              <a:gd name="T17" fmla="*/ 2147483646 h 2024"/>
              <a:gd name="T18" fmla="*/ 2147483646 w 1633"/>
              <a:gd name="T19" fmla="*/ 2147483646 h 2024"/>
              <a:gd name="T20" fmla="*/ 2147483646 w 1633"/>
              <a:gd name="T21" fmla="*/ 2147483646 h 2024"/>
              <a:gd name="T22" fmla="*/ 2147483646 w 1633"/>
              <a:gd name="T23" fmla="*/ 2147483646 h 2024"/>
              <a:gd name="T24" fmla="*/ 2147483646 w 1633"/>
              <a:gd name="T25" fmla="*/ 2147483646 h 2024"/>
              <a:gd name="T26" fmla="*/ 2147483646 w 1633"/>
              <a:gd name="T27" fmla="*/ 2147483646 h 2024"/>
              <a:gd name="T28" fmla="*/ 0 w 1633"/>
              <a:gd name="T29" fmla="*/ 2147483646 h 2024"/>
              <a:gd name="T30" fmla="*/ 2147483646 w 1633"/>
              <a:gd name="T31" fmla="*/ 2147483646 h 2024"/>
              <a:gd name="T32" fmla="*/ 2147483646 w 1633"/>
              <a:gd name="T33" fmla="*/ 2147483646 h 2024"/>
              <a:gd name="T34" fmla="*/ 2147483646 w 1633"/>
              <a:gd name="T35" fmla="*/ 2147483646 h 2024"/>
              <a:gd name="T36" fmla="*/ 2147483646 w 1633"/>
              <a:gd name="T37" fmla="*/ 2147483646 h 2024"/>
              <a:gd name="T38" fmla="*/ 2147483646 w 1633"/>
              <a:gd name="T39" fmla="*/ 2147483646 h 2024"/>
              <a:gd name="T40" fmla="*/ 2147483646 w 1633"/>
              <a:gd name="T41" fmla="*/ 2147483646 h 2024"/>
              <a:gd name="T42" fmla="*/ 2147483646 w 1633"/>
              <a:gd name="T43" fmla="*/ 2147483646 h 2024"/>
              <a:gd name="T44" fmla="*/ 2147483646 w 1633"/>
              <a:gd name="T45" fmla="*/ 2147483646 h 2024"/>
              <a:gd name="T46" fmla="*/ 2147483646 w 1633"/>
              <a:gd name="T47" fmla="*/ 2147483646 h 2024"/>
              <a:gd name="T48" fmla="*/ 2147483646 w 1633"/>
              <a:gd name="T49" fmla="*/ 2147483646 h 2024"/>
              <a:gd name="T50" fmla="*/ 2147483646 w 1633"/>
              <a:gd name="T51" fmla="*/ 2147483646 h 2024"/>
              <a:gd name="T52" fmla="*/ 2147483646 w 1633"/>
              <a:gd name="T53" fmla="*/ 2147483646 h 2024"/>
              <a:gd name="T54" fmla="*/ 2147483646 w 1633"/>
              <a:gd name="T55" fmla="*/ 2147483646 h 2024"/>
              <a:gd name="T56" fmla="*/ 2147483646 w 1633"/>
              <a:gd name="T57" fmla="*/ 2147483646 h 2024"/>
              <a:gd name="T58" fmla="*/ 2147483646 w 1633"/>
              <a:gd name="T59" fmla="*/ 2147483646 h 2024"/>
              <a:gd name="T60" fmla="*/ 2147483646 w 1633"/>
              <a:gd name="T61" fmla="*/ 2147483646 h 2024"/>
              <a:gd name="T62" fmla="*/ 2147483646 w 1633"/>
              <a:gd name="T63" fmla="*/ 2147483646 h 2024"/>
              <a:gd name="T64" fmla="*/ 2147483646 w 1633"/>
              <a:gd name="T65" fmla="*/ 2147483646 h 2024"/>
              <a:gd name="T66" fmla="*/ 2147483646 w 1633"/>
              <a:gd name="T67" fmla="*/ 2147483646 h 2024"/>
              <a:gd name="T68" fmla="*/ 2147483646 w 1633"/>
              <a:gd name="T69" fmla="*/ 2147483646 h 2024"/>
              <a:gd name="T70" fmla="*/ 2147483646 w 1633"/>
              <a:gd name="T71" fmla="*/ 2147483646 h 2024"/>
              <a:gd name="T72" fmla="*/ 2147483646 w 1633"/>
              <a:gd name="T73" fmla="*/ 2147483646 h 2024"/>
              <a:gd name="T74" fmla="*/ 2147483646 w 1633"/>
              <a:gd name="T75" fmla="*/ 2147483646 h 2024"/>
              <a:gd name="T76" fmla="*/ 2147483646 w 1633"/>
              <a:gd name="T77" fmla="*/ 2147483646 h 2024"/>
              <a:gd name="T78" fmla="*/ 2147483646 w 1633"/>
              <a:gd name="T79" fmla="*/ 2147483646 h 2024"/>
              <a:gd name="T80" fmla="*/ 2147483646 w 1633"/>
              <a:gd name="T81" fmla="*/ 2147483646 h 2024"/>
              <a:gd name="T82" fmla="*/ 2147483646 w 1633"/>
              <a:gd name="T83" fmla="*/ 2147483646 h 2024"/>
              <a:gd name="T84" fmla="*/ 2147483646 w 1633"/>
              <a:gd name="T85" fmla="*/ 2147483646 h 2024"/>
              <a:gd name="T86" fmla="*/ 2147483646 w 1633"/>
              <a:gd name="T87" fmla="*/ 2147483646 h 2024"/>
              <a:gd name="T88" fmla="*/ 2147483646 w 1633"/>
              <a:gd name="T89" fmla="*/ 2147483646 h 2024"/>
              <a:gd name="T90" fmla="*/ 2147483646 w 1633"/>
              <a:gd name="T91" fmla="*/ 2147483646 h 20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113E6A"/>
          </a:solidFill>
          <a:ln w="8" cap="flat" cmpd="sng">
            <a:solidFill>
              <a:srgbClr val="FFFFFF"/>
            </a:solidFill>
            <a:round/>
          </a:ln>
        </p:spPr>
        <p:txBody>
          <a:bodyPr/>
          <a:lstStyle/>
          <a:p>
            <a:endParaRPr lang="zh-CN" altLang="en-US"/>
          </a:p>
        </p:txBody>
      </p:sp>
      <p:sp>
        <p:nvSpPr>
          <p:cNvPr id="13325" name="Freeform 13"/>
          <p:cNvSpPr/>
          <p:nvPr/>
        </p:nvSpPr>
        <p:spPr bwMode="auto">
          <a:xfrm>
            <a:off x="5757863" y="4508500"/>
            <a:ext cx="544512" cy="785813"/>
          </a:xfrm>
          <a:custGeom>
            <a:avLst/>
            <a:gdLst>
              <a:gd name="T0" fmla="*/ 2147483646 w 1437"/>
              <a:gd name="T1" fmla="*/ 2147483646 h 2065"/>
              <a:gd name="T2" fmla="*/ 2147483646 w 1437"/>
              <a:gd name="T3" fmla="*/ 2147483646 h 2065"/>
              <a:gd name="T4" fmla="*/ 2147483646 w 1437"/>
              <a:gd name="T5" fmla="*/ 2147483646 h 2065"/>
              <a:gd name="T6" fmla="*/ 2147483646 w 1437"/>
              <a:gd name="T7" fmla="*/ 2147483646 h 2065"/>
              <a:gd name="T8" fmla="*/ 2147483646 w 1437"/>
              <a:gd name="T9" fmla="*/ 2147483646 h 2065"/>
              <a:gd name="T10" fmla="*/ 2147483646 w 1437"/>
              <a:gd name="T11" fmla="*/ 2147483646 h 2065"/>
              <a:gd name="T12" fmla="*/ 2147483646 w 1437"/>
              <a:gd name="T13" fmla="*/ 2147483646 h 2065"/>
              <a:gd name="T14" fmla="*/ 2147483646 w 1437"/>
              <a:gd name="T15" fmla="*/ 2147483646 h 2065"/>
              <a:gd name="T16" fmla="*/ 2147483646 w 1437"/>
              <a:gd name="T17" fmla="*/ 2147483646 h 2065"/>
              <a:gd name="T18" fmla="*/ 2147483646 w 1437"/>
              <a:gd name="T19" fmla="*/ 2147483646 h 2065"/>
              <a:gd name="T20" fmla="*/ 2147483646 w 1437"/>
              <a:gd name="T21" fmla="*/ 2147483646 h 2065"/>
              <a:gd name="T22" fmla="*/ 2147483646 w 1437"/>
              <a:gd name="T23" fmla="*/ 2147483646 h 2065"/>
              <a:gd name="T24" fmla="*/ 2147483646 w 1437"/>
              <a:gd name="T25" fmla="*/ 2147483646 h 2065"/>
              <a:gd name="T26" fmla="*/ 2147483646 w 1437"/>
              <a:gd name="T27" fmla="*/ 2147483646 h 2065"/>
              <a:gd name="T28" fmla="*/ 2147483646 w 1437"/>
              <a:gd name="T29" fmla="*/ 2147483646 h 2065"/>
              <a:gd name="T30" fmla="*/ 2147483646 w 1437"/>
              <a:gd name="T31" fmla="*/ 2147483646 h 2065"/>
              <a:gd name="T32" fmla="*/ 2147483646 w 1437"/>
              <a:gd name="T33" fmla="*/ 2147483646 h 2065"/>
              <a:gd name="T34" fmla="*/ 2147483646 w 1437"/>
              <a:gd name="T35" fmla="*/ 2147483646 h 2065"/>
              <a:gd name="T36" fmla="*/ 2147483646 w 1437"/>
              <a:gd name="T37" fmla="*/ 2147483646 h 2065"/>
              <a:gd name="T38" fmla="*/ 2147483646 w 1437"/>
              <a:gd name="T39" fmla="*/ 2147483646 h 2065"/>
              <a:gd name="T40" fmla="*/ 2147483646 w 1437"/>
              <a:gd name="T41" fmla="*/ 2147483646 h 2065"/>
              <a:gd name="T42" fmla="*/ 2147483646 w 1437"/>
              <a:gd name="T43" fmla="*/ 2147483646 h 2065"/>
              <a:gd name="T44" fmla="*/ 2147483646 w 1437"/>
              <a:gd name="T45" fmla="*/ 2147483646 h 2065"/>
              <a:gd name="T46" fmla="*/ 2147483646 w 1437"/>
              <a:gd name="T47" fmla="*/ 2147483646 h 2065"/>
              <a:gd name="T48" fmla="*/ 2147483646 w 1437"/>
              <a:gd name="T49" fmla="*/ 2147483646 h 2065"/>
              <a:gd name="T50" fmla="*/ 2147483646 w 1437"/>
              <a:gd name="T51" fmla="*/ 2147483646 h 2065"/>
              <a:gd name="T52" fmla="*/ 2147483646 w 1437"/>
              <a:gd name="T53" fmla="*/ 2147483646 h 2065"/>
              <a:gd name="T54" fmla="*/ 2147483646 w 1437"/>
              <a:gd name="T55" fmla="*/ 2147483646 h 2065"/>
              <a:gd name="T56" fmla="*/ 2147483646 w 1437"/>
              <a:gd name="T57" fmla="*/ 2147483646 h 2065"/>
              <a:gd name="T58" fmla="*/ 2147483646 w 1437"/>
              <a:gd name="T59" fmla="*/ 2147483646 h 2065"/>
              <a:gd name="T60" fmla="*/ 2147483646 w 1437"/>
              <a:gd name="T61" fmla="*/ 2147483646 h 2065"/>
              <a:gd name="T62" fmla="*/ 2147483646 w 1437"/>
              <a:gd name="T63" fmla="*/ 2147483646 h 2065"/>
              <a:gd name="T64" fmla="*/ 2147483646 w 1437"/>
              <a:gd name="T65" fmla="*/ 2147483646 h 2065"/>
              <a:gd name="T66" fmla="*/ 2147483646 w 1437"/>
              <a:gd name="T67" fmla="*/ 2147483646 h 2065"/>
              <a:gd name="T68" fmla="*/ 2147483646 w 1437"/>
              <a:gd name="T69" fmla="*/ 2147483646 h 2065"/>
              <a:gd name="T70" fmla="*/ 2147483646 w 1437"/>
              <a:gd name="T71" fmla="*/ 2147483646 h 2065"/>
              <a:gd name="T72" fmla="*/ 2147483646 w 1437"/>
              <a:gd name="T73" fmla="*/ 2147483646 h 2065"/>
              <a:gd name="T74" fmla="*/ 2147483646 w 1437"/>
              <a:gd name="T75" fmla="*/ 2147483646 h 2065"/>
              <a:gd name="T76" fmla="*/ 2147483646 w 1437"/>
              <a:gd name="T77" fmla="*/ 2147483646 h 2065"/>
              <a:gd name="T78" fmla="*/ 2147483646 w 1437"/>
              <a:gd name="T79" fmla="*/ 2147483646 h 2065"/>
              <a:gd name="T80" fmla="*/ 2147483646 w 1437"/>
              <a:gd name="T81" fmla="*/ 2147483646 h 2065"/>
              <a:gd name="T82" fmla="*/ 2147483646 w 1437"/>
              <a:gd name="T83" fmla="*/ 2147483646 h 2065"/>
              <a:gd name="T84" fmla="*/ 2147483646 w 1437"/>
              <a:gd name="T85" fmla="*/ 2147483646 h 2065"/>
              <a:gd name="T86" fmla="*/ 2147483646 w 1437"/>
              <a:gd name="T87" fmla="*/ 2147483646 h 2065"/>
              <a:gd name="T88" fmla="*/ 2147483646 w 1437"/>
              <a:gd name="T89" fmla="*/ 2147483646 h 20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113E6A"/>
          </a:solidFill>
          <a:ln w="8" cap="flat" cmpd="sng">
            <a:solidFill>
              <a:srgbClr val="FFFFFF"/>
            </a:solidFill>
            <a:round/>
          </a:ln>
        </p:spPr>
        <p:txBody>
          <a:bodyPr/>
          <a:lstStyle/>
          <a:p>
            <a:endParaRPr lang="zh-CN" altLang="en-US"/>
          </a:p>
        </p:txBody>
      </p:sp>
      <p:sp>
        <p:nvSpPr>
          <p:cNvPr id="13326" name="Freeform 14"/>
          <p:cNvSpPr/>
          <p:nvPr/>
        </p:nvSpPr>
        <p:spPr bwMode="auto">
          <a:xfrm>
            <a:off x="3921125" y="3959225"/>
            <a:ext cx="1123950" cy="1141413"/>
          </a:xfrm>
          <a:custGeom>
            <a:avLst/>
            <a:gdLst>
              <a:gd name="T0" fmla="*/ 2147483646 w 2963"/>
              <a:gd name="T1" fmla="*/ 2147483646 h 3007"/>
              <a:gd name="T2" fmla="*/ 2147483646 w 2963"/>
              <a:gd name="T3" fmla="*/ 2147483646 h 3007"/>
              <a:gd name="T4" fmla="*/ 2147483646 w 2963"/>
              <a:gd name="T5" fmla="*/ 2147483646 h 3007"/>
              <a:gd name="T6" fmla="*/ 2147483646 w 2963"/>
              <a:gd name="T7" fmla="*/ 2147483646 h 3007"/>
              <a:gd name="T8" fmla="*/ 2147483646 w 2963"/>
              <a:gd name="T9" fmla="*/ 2147483646 h 3007"/>
              <a:gd name="T10" fmla="*/ 2147483646 w 2963"/>
              <a:gd name="T11" fmla="*/ 2147483646 h 3007"/>
              <a:gd name="T12" fmla="*/ 2147483646 w 2963"/>
              <a:gd name="T13" fmla="*/ 2147483646 h 3007"/>
              <a:gd name="T14" fmla="*/ 2147483646 w 2963"/>
              <a:gd name="T15" fmla="*/ 2147483646 h 3007"/>
              <a:gd name="T16" fmla="*/ 2147483646 w 2963"/>
              <a:gd name="T17" fmla="*/ 2147483646 h 3007"/>
              <a:gd name="T18" fmla="*/ 2147483646 w 2963"/>
              <a:gd name="T19" fmla="*/ 2147483646 h 3007"/>
              <a:gd name="T20" fmla="*/ 2147483646 w 2963"/>
              <a:gd name="T21" fmla="*/ 2147483646 h 3007"/>
              <a:gd name="T22" fmla="*/ 2147483646 w 2963"/>
              <a:gd name="T23" fmla="*/ 2147483646 h 3007"/>
              <a:gd name="T24" fmla="*/ 2147483646 w 2963"/>
              <a:gd name="T25" fmla="*/ 2147483646 h 3007"/>
              <a:gd name="T26" fmla="*/ 2147483646 w 2963"/>
              <a:gd name="T27" fmla="*/ 2147483646 h 3007"/>
              <a:gd name="T28" fmla="*/ 2147483646 w 2963"/>
              <a:gd name="T29" fmla="*/ 2147483646 h 3007"/>
              <a:gd name="T30" fmla="*/ 2147483646 w 2963"/>
              <a:gd name="T31" fmla="*/ 2147483646 h 3007"/>
              <a:gd name="T32" fmla="*/ 2147483646 w 2963"/>
              <a:gd name="T33" fmla="*/ 2147483646 h 3007"/>
              <a:gd name="T34" fmla="*/ 2147483646 w 2963"/>
              <a:gd name="T35" fmla="*/ 2147483646 h 3007"/>
              <a:gd name="T36" fmla="*/ 2147483646 w 2963"/>
              <a:gd name="T37" fmla="*/ 2147483646 h 3007"/>
              <a:gd name="T38" fmla="*/ 2147483646 w 2963"/>
              <a:gd name="T39" fmla="*/ 2147483646 h 3007"/>
              <a:gd name="T40" fmla="*/ 2147483646 w 2963"/>
              <a:gd name="T41" fmla="*/ 2147483646 h 3007"/>
              <a:gd name="T42" fmla="*/ 2147483646 w 2963"/>
              <a:gd name="T43" fmla="*/ 2147483646 h 3007"/>
              <a:gd name="T44" fmla="*/ 2147483646 w 2963"/>
              <a:gd name="T45" fmla="*/ 2147483646 h 3007"/>
              <a:gd name="T46" fmla="*/ 2147483646 w 2963"/>
              <a:gd name="T47" fmla="*/ 2147483646 h 3007"/>
              <a:gd name="T48" fmla="*/ 2147483646 w 2963"/>
              <a:gd name="T49" fmla="*/ 2147483646 h 3007"/>
              <a:gd name="T50" fmla="*/ 2147483646 w 2963"/>
              <a:gd name="T51" fmla="*/ 2147483646 h 3007"/>
              <a:gd name="T52" fmla="*/ 2147483646 w 2963"/>
              <a:gd name="T53" fmla="*/ 2147483646 h 3007"/>
              <a:gd name="T54" fmla="*/ 2147483646 w 2963"/>
              <a:gd name="T55" fmla="*/ 2147483646 h 3007"/>
              <a:gd name="T56" fmla="*/ 2147483646 w 2963"/>
              <a:gd name="T57" fmla="*/ 2147483646 h 3007"/>
              <a:gd name="T58" fmla="*/ 2147483646 w 2963"/>
              <a:gd name="T59" fmla="*/ 2147483646 h 3007"/>
              <a:gd name="T60" fmla="*/ 2147483646 w 2963"/>
              <a:gd name="T61" fmla="*/ 2147483646 h 3007"/>
              <a:gd name="T62" fmla="*/ 2147483646 w 2963"/>
              <a:gd name="T63" fmla="*/ 2147483646 h 3007"/>
              <a:gd name="T64" fmla="*/ 2147483646 w 2963"/>
              <a:gd name="T65" fmla="*/ 2147483646 h 3007"/>
              <a:gd name="T66" fmla="*/ 2147483646 w 2963"/>
              <a:gd name="T67" fmla="*/ 2147483646 h 3007"/>
              <a:gd name="T68" fmla="*/ 2147483646 w 2963"/>
              <a:gd name="T69" fmla="*/ 2147483646 h 3007"/>
              <a:gd name="T70" fmla="*/ 2147483646 w 2963"/>
              <a:gd name="T71" fmla="*/ 2147483646 h 3007"/>
              <a:gd name="T72" fmla="*/ 2147483646 w 2963"/>
              <a:gd name="T73" fmla="*/ 2147483646 h 3007"/>
              <a:gd name="T74" fmla="*/ 2147483646 w 2963"/>
              <a:gd name="T75" fmla="*/ 2147483646 h 3007"/>
              <a:gd name="T76" fmla="*/ 2147483646 w 2963"/>
              <a:gd name="T77" fmla="*/ 2147483646 h 3007"/>
              <a:gd name="T78" fmla="*/ 2147483646 w 2963"/>
              <a:gd name="T79" fmla="*/ 2147483646 h 3007"/>
              <a:gd name="T80" fmla="*/ 2147483646 w 2963"/>
              <a:gd name="T81" fmla="*/ 2147483646 h 3007"/>
              <a:gd name="T82" fmla="*/ 2147483646 w 2963"/>
              <a:gd name="T83" fmla="*/ 2147483646 h 3007"/>
              <a:gd name="T84" fmla="*/ 2147483646 w 2963"/>
              <a:gd name="T85" fmla="*/ 2147483646 h 3007"/>
              <a:gd name="T86" fmla="*/ 2147483646 w 2963"/>
              <a:gd name="T87" fmla="*/ 2147483646 h 3007"/>
              <a:gd name="T88" fmla="*/ 2147483646 w 2963"/>
              <a:gd name="T89" fmla="*/ 2147483646 h 3007"/>
              <a:gd name="T90" fmla="*/ 2147483646 w 2963"/>
              <a:gd name="T91" fmla="*/ 2147483646 h 30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00B0F0"/>
          </a:solidFill>
          <a:ln w="8" cap="flat" cmpd="sng">
            <a:solidFill>
              <a:srgbClr val="FFFFFF"/>
            </a:solidFill>
            <a:round/>
          </a:ln>
        </p:spPr>
        <p:txBody>
          <a:bodyPr/>
          <a:lstStyle/>
          <a:p>
            <a:endParaRPr lang="zh-CN" altLang="en-US"/>
          </a:p>
        </p:txBody>
      </p:sp>
      <p:sp>
        <p:nvSpPr>
          <p:cNvPr id="13327" name="Freeform 15"/>
          <p:cNvSpPr/>
          <p:nvPr/>
        </p:nvSpPr>
        <p:spPr bwMode="auto">
          <a:xfrm>
            <a:off x="1822450" y="3422650"/>
            <a:ext cx="2260600" cy="1444625"/>
          </a:xfrm>
          <a:custGeom>
            <a:avLst/>
            <a:gdLst>
              <a:gd name="T0" fmla="*/ 2147483646 w 5957"/>
              <a:gd name="T1" fmla="*/ 2147483646 h 3807"/>
              <a:gd name="T2" fmla="*/ 2147483646 w 5957"/>
              <a:gd name="T3" fmla="*/ 2147483646 h 3807"/>
              <a:gd name="T4" fmla="*/ 2147483646 w 5957"/>
              <a:gd name="T5" fmla="*/ 2147483646 h 3807"/>
              <a:gd name="T6" fmla="*/ 2147483646 w 5957"/>
              <a:gd name="T7" fmla="*/ 2147483646 h 3807"/>
              <a:gd name="T8" fmla="*/ 2147483646 w 5957"/>
              <a:gd name="T9" fmla="*/ 2147483646 h 3807"/>
              <a:gd name="T10" fmla="*/ 2147483646 w 5957"/>
              <a:gd name="T11" fmla="*/ 2147483646 h 3807"/>
              <a:gd name="T12" fmla="*/ 2147483646 w 5957"/>
              <a:gd name="T13" fmla="*/ 2147483646 h 3807"/>
              <a:gd name="T14" fmla="*/ 2147483646 w 5957"/>
              <a:gd name="T15" fmla="*/ 2147483646 h 3807"/>
              <a:gd name="T16" fmla="*/ 2147483646 w 5957"/>
              <a:gd name="T17" fmla="*/ 2147483646 h 3807"/>
              <a:gd name="T18" fmla="*/ 2147483646 w 5957"/>
              <a:gd name="T19" fmla="*/ 2147483646 h 3807"/>
              <a:gd name="T20" fmla="*/ 2147483646 w 5957"/>
              <a:gd name="T21" fmla="*/ 2147483646 h 3807"/>
              <a:gd name="T22" fmla="*/ 2147483646 w 5957"/>
              <a:gd name="T23" fmla="*/ 2147483646 h 3807"/>
              <a:gd name="T24" fmla="*/ 2147483646 w 5957"/>
              <a:gd name="T25" fmla="*/ 2147483646 h 3807"/>
              <a:gd name="T26" fmla="*/ 2147483646 w 5957"/>
              <a:gd name="T27" fmla="*/ 2147483646 h 3807"/>
              <a:gd name="T28" fmla="*/ 2147483646 w 5957"/>
              <a:gd name="T29" fmla="*/ 2147483646 h 3807"/>
              <a:gd name="T30" fmla="*/ 2147483646 w 5957"/>
              <a:gd name="T31" fmla="*/ 2147483646 h 3807"/>
              <a:gd name="T32" fmla="*/ 2147483646 w 5957"/>
              <a:gd name="T33" fmla="*/ 2147483646 h 3807"/>
              <a:gd name="T34" fmla="*/ 2147483646 w 5957"/>
              <a:gd name="T35" fmla="*/ 2147483646 h 3807"/>
              <a:gd name="T36" fmla="*/ 2147483646 w 5957"/>
              <a:gd name="T37" fmla="*/ 2147483646 h 3807"/>
              <a:gd name="T38" fmla="*/ 2147483646 w 5957"/>
              <a:gd name="T39" fmla="*/ 2147483646 h 3807"/>
              <a:gd name="T40" fmla="*/ 2147483646 w 5957"/>
              <a:gd name="T41" fmla="*/ 2147483646 h 3807"/>
              <a:gd name="T42" fmla="*/ 2147483646 w 5957"/>
              <a:gd name="T43" fmla="*/ 2147483646 h 3807"/>
              <a:gd name="T44" fmla="*/ 2147483646 w 5957"/>
              <a:gd name="T45" fmla="*/ 2147483646 h 3807"/>
              <a:gd name="T46" fmla="*/ 2147483646 w 5957"/>
              <a:gd name="T47" fmla="*/ 2147483646 h 3807"/>
              <a:gd name="T48" fmla="*/ 2147483646 w 5957"/>
              <a:gd name="T49" fmla="*/ 2147483646 h 3807"/>
              <a:gd name="T50" fmla="*/ 2147483646 w 5957"/>
              <a:gd name="T51" fmla="*/ 2147483646 h 3807"/>
              <a:gd name="T52" fmla="*/ 2147483646 w 5957"/>
              <a:gd name="T53" fmla="*/ 2147483646 h 3807"/>
              <a:gd name="T54" fmla="*/ 2147483646 w 5957"/>
              <a:gd name="T55" fmla="*/ 2147483646 h 3807"/>
              <a:gd name="T56" fmla="*/ 2147483646 w 5957"/>
              <a:gd name="T57" fmla="*/ 2147483646 h 3807"/>
              <a:gd name="T58" fmla="*/ 2147483646 w 5957"/>
              <a:gd name="T59" fmla="*/ 2147483646 h 3807"/>
              <a:gd name="T60" fmla="*/ 2147483646 w 5957"/>
              <a:gd name="T61" fmla="*/ 2147483646 h 3807"/>
              <a:gd name="T62" fmla="*/ 2147483646 w 5957"/>
              <a:gd name="T63" fmla="*/ 2147483646 h 3807"/>
              <a:gd name="T64" fmla="*/ 2147483646 w 5957"/>
              <a:gd name="T65" fmla="*/ 2147483646 h 3807"/>
              <a:gd name="T66" fmla="*/ 2147483646 w 5957"/>
              <a:gd name="T67" fmla="*/ 2147483646 h 3807"/>
              <a:gd name="T68" fmla="*/ 2147483646 w 5957"/>
              <a:gd name="T69" fmla="*/ 2147483646 h 3807"/>
              <a:gd name="T70" fmla="*/ 2147483646 w 5957"/>
              <a:gd name="T71" fmla="*/ 2147483646 h 3807"/>
              <a:gd name="T72" fmla="*/ 2147483646 w 5957"/>
              <a:gd name="T73" fmla="*/ 2147483646 h 3807"/>
              <a:gd name="T74" fmla="*/ 2147483646 w 5957"/>
              <a:gd name="T75" fmla="*/ 2147483646 h 3807"/>
              <a:gd name="T76" fmla="*/ 2147483646 w 5957"/>
              <a:gd name="T77" fmla="*/ 2147483646 h 3807"/>
              <a:gd name="T78" fmla="*/ 2147483646 w 5957"/>
              <a:gd name="T79" fmla="*/ 2147483646 h 3807"/>
              <a:gd name="T80" fmla="*/ 2147483646 w 5957"/>
              <a:gd name="T81" fmla="*/ 2147483646 h 3807"/>
              <a:gd name="T82" fmla="*/ 2147483646 w 5957"/>
              <a:gd name="T83" fmla="*/ 2147483646 h 3807"/>
              <a:gd name="T84" fmla="*/ 2147483646 w 5957"/>
              <a:gd name="T85" fmla="*/ 2147483646 h 3807"/>
              <a:gd name="T86" fmla="*/ 2147483646 w 5957"/>
              <a:gd name="T87" fmla="*/ 2147483646 h 3807"/>
              <a:gd name="T88" fmla="*/ 2147483646 w 5957"/>
              <a:gd name="T89" fmla="*/ 2147483646 h 3807"/>
              <a:gd name="T90" fmla="*/ 2147483646 w 5957"/>
              <a:gd name="T91" fmla="*/ 2147483646 h 3807"/>
              <a:gd name="T92" fmla="*/ 2147483646 w 5957"/>
              <a:gd name="T93" fmla="*/ 2147483646 h 3807"/>
              <a:gd name="T94" fmla="*/ 2147483646 w 5957"/>
              <a:gd name="T95" fmla="*/ 2147483646 h 3807"/>
              <a:gd name="T96" fmla="*/ 2147483646 w 5957"/>
              <a:gd name="T97" fmla="*/ 2147483646 h 3807"/>
              <a:gd name="T98" fmla="*/ 2147483646 w 5957"/>
              <a:gd name="T99" fmla="*/ 2147483646 h 3807"/>
              <a:gd name="T100" fmla="*/ 2147483646 w 5957"/>
              <a:gd name="T101" fmla="*/ 2147483646 h 3807"/>
              <a:gd name="T102" fmla="*/ 2147483646 w 5957"/>
              <a:gd name="T103" fmla="*/ 2147483646 h 3807"/>
              <a:gd name="T104" fmla="*/ 2147483646 w 5957"/>
              <a:gd name="T105" fmla="*/ 2147483646 h 3807"/>
              <a:gd name="T106" fmla="*/ 2147483646 w 5957"/>
              <a:gd name="T107" fmla="*/ 2147483646 h 3807"/>
              <a:gd name="T108" fmla="*/ 2147483646 w 5957"/>
              <a:gd name="T109" fmla="*/ 2147483646 h 3807"/>
              <a:gd name="T110" fmla="*/ 2147483646 w 5957"/>
              <a:gd name="T111" fmla="*/ 2147483646 h 3807"/>
              <a:gd name="T112" fmla="*/ 2147483646 w 5957"/>
              <a:gd name="T113" fmla="*/ 2147483646 h 3807"/>
              <a:gd name="T114" fmla="*/ 2147483646 w 5957"/>
              <a:gd name="T115" fmla="*/ 2147483646 h 3807"/>
              <a:gd name="T116" fmla="*/ 2147483646 w 5957"/>
              <a:gd name="T117" fmla="*/ 2147483646 h 38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113E6A"/>
          </a:solidFill>
          <a:ln w="8" cap="flat" cmpd="sng">
            <a:solidFill>
              <a:srgbClr val="FFFFFF"/>
            </a:solidFill>
            <a:round/>
          </a:ln>
        </p:spPr>
        <p:txBody>
          <a:bodyPr/>
          <a:lstStyle/>
          <a:p>
            <a:endParaRPr lang="zh-CN" altLang="en-US"/>
          </a:p>
        </p:txBody>
      </p:sp>
      <p:sp>
        <p:nvSpPr>
          <p:cNvPr id="13328" name="Freeform 16"/>
          <p:cNvSpPr/>
          <p:nvPr/>
        </p:nvSpPr>
        <p:spPr bwMode="auto">
          <a:xfrm>
            <a:off x="6256338" y="4427538"/>
            <a:ext cx="427037" cy="434975"/>
          </a:xfrm>
          <a:custGeom>
            <a:avLst/>
            <a:gdLst>
              <a:gd name="T0" fmla="*/ 2147483646 w 1119"/>
              <a:gd name="T1" fmla="*/ 2147483646 h 1150"/>
              <a:gd name="T2" fmla="*/ 2147483646 w 1119"/>
              <a:gd name="T3" fmla="*/ 2147483646 h 1150"/>
              <a:gd name="T4" fmla="*/ 2147483646 w 1119"/>
              <a:gd name="T5" fmla="*/ 2147483646 h 1150"/>
              <a:gd name="T6" fmla="*/ 2147483646 w 1119"/>
              <a:gd name="T7" fmla="*/ 2147483646 h 1150"/>
              <a:gd name="T8" fmla="*/ 2147483646 w 1119"/>
              <a:gd name="T9" fmla="*/ 2147483646 h 1150"/>
              <a:gd name="T10" fmla="*/ 0 w 1119"/>
              <a:gd name="T11" fmla="*/ 2147483646 h 1150"/>
              <a:gd name="T12" fmla="*/ 2147483646 w 1119"/>
              <a:gd name="T13" fmla="*/ 2147483646 h 1150"/>
              <a:gd name="T14" fmla="*/ 2147483646 w 1119"/>
              <a:gd name="T15" fmla="*/ 2147483646 h 1150"/>
              <a:gd name="T16" fmla="*/ 2147483646 w 1119"/>
              <a:gd name="T17" fmla="*/ 2147483646 h 1150"/>
              <a:gd name="T18" fmla="*/ 2147483646 w 1119"/>
              <a:gd name="T19" fmla="*/ 2147483646 h 1150"/>
              <a:gd name="T20" fmla="*/ 2147483646 w 1119"/>
              <a:gd name="T21" fmla="*/ 2147483646 h 1150"/>
              <a:gd name="T22" fmla="*/ 2147483646 w 1119"/>
              <a:gd name="T23" fmla="*/ 2147483646 h 1150"/>
              <a:gd name="T24" fmla="*/ 2147483646 w 1119"/>
              <a:gd name="T25" fmla="*/ 2147483646 h 1150"/>
              <a:gd name="T26" fmla="*/ 2147483646 w 1119"/>
              <a:gd name="T27" fmla="*/ 2147483646 h 1150"/>
              <a:gd name="T28" fmla="*/ 2147483646 w 1119"/>
              <a:gd name="T29" fmla="*/ 2147483646 h 1150"/>
              <a:gd name="T30" fmla="*/ 2147483646 w 1119"/>
              <a:gd name="T31" fmla="*/ 2147483646 h 1150"/>
              <a:gd name="T32" fmla="*/ 2147483646 w 1119"/>
              <a:gd name="T33" fmla="*/ 2147483646 h 1150"/>
              <a:gd name="T34" fmla="*/ 2147483646 w 1119"/>
              <a:gd name="T35" fmla="*/ 2147483646 h 1150"/>
              <a:gd name="T36" fmla="*/ 2147483646 w 1119"/>
              <a:gd name="T37" fmla="*/ 2147483646 h 1150"/>
              <a:gd name="T38" fmla="*/ 2147483646 w 1119"/>
              <a:gd name="T39" fmla="*/ 2147483646 h 1150"/>
              <a:gd name="T40" fmla="*/ 2147483646 w 1119"/>
              <a:gd name="T41" fmla="*/ 2147483646 h 1150"/>
              <a:gd name="T42" fmla="*/ 2147483646 w 1119"/>
              <a:gd name="T43" fmla="*/ 2147483646 h 1150"/>
              <a:gd name="T44" fmla="*/ 2147483646 w 1119"/>
              <a:gd name="T45" fmla="*/ 2147483646 h 1150"/>
              <a:gd name="T46" fmla="*/ 2147483646 w 1119"/>
              <a:gd name="T47" fmla="*/ 2147483646 h 1150"/>
              <a:gd name="T48" fmla="*/ 2147483646 w 1119"/>
              <a:gd name="T49" fmla="*/ 2147483646 h 1150"/>
              <a:gd name="T50" fmla="*/ 2147483646 w 1119"/>
              <a:gd name="T51" fmla="*/ 2147483646 h 1150"/>
              <a:gd name="T52" fmla="*/ 2147483646 w 1119"/>
              <a:gd name="T53" fmla="*/ 2147483646 h 1150"/>
              <a:gd name="T54" fmla="*/ 2147483646 w 1119"/>
              <a:gd name="T55" fmla="*/ 2147483646 h 1150"/>
              <a:gd name="T56" fmla="*/ 2147483646 w 1119"/>
              <a:gd name="T57" fmla="*/ 2147483646 h 1150"/>
              <a:gd name="T58" fmla="*/ 2147483646 w 1119"/>
              <a:gd name="T59" fmla="*/ 2147483646 h 1150"/>
              <a:gd name="T60" fmla="*/ 2147483646 w 1119"/>
              <a:gd name="T61" fmla="*/ 2147483646 h 1150"/>
              <a:gd name="T62" fmla="*/ 2147483646 w 1119"/>
              <a:gd name="T63" fmla="*/ 2147483646 h 1150"/>
              <a:gd name="T64" fmla="*/ 2147483646 w 1119"/>
              <a:gd name="T65" fmla="*/ 2147483646 h 1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113E6A"/>
          </a:solidFill>
          <a:ln w="8" cap="flat" cmpd="sng">
            <a:solidFill>
              <a:srgbClr val="FFFFFF"/>
            </a:solidFill>
            <a:round/>
          </a:ln>
        </p:spPr>
        <p:txBody>
          <a:bodyPr/>
          <a:lstStyle/>
          <a:p>
            <a:endParaRPr lang="zh-CN" altLang="en-US"/>
          </a:p>
        </p:txBody>
      </p:sp>
      <p:sp>
        <p:nvSpPr>
          <p:cNvPr id="13329" name="Freeform 17"/>
          <p:cNvSpPr/>
          <p:nvPr/>
        </p:nvSpPr>
        <p:spPr bwMode="auto">
          <a:xfrm>
            <a:off x="4811713" y="4237038"/>
            <a:ext cx="534987" cy="579437"/>
          </a:xfrm>
          <a:custGeom>
            <a:avLst/>
            <a:gdLst>
              <a:gd name="T0" fmla="*/ 2147483646 w 1411"/>
              <a:gd name="T1" fmla="*/ 2147483646 h 1526"/>
              <a:gd name="T2" fmla="*/ 2147483646 w 1411"/>
              <a:gd name="T3" fmla="*/ 2147483646 h 1526"/>
              <a:gd name="T4" fmla="*/ 2147483646 w 1411"/>
              <a:gd name="T5" fmla="*/ 2147483646 h 1526"/>
              <a:gd name="T6" fmla="*/ 2147483646 w 1411"/>
              <a:gd name="T7" fmla="*/ 2147483646 h 1526"/>
              <a:gd name="T8" fmla="*/ 2147483646 w 1411"/>
              <a:gd name="T9" fmla="*/ 2147483646 h 1526"/>
              <a:gd name="T10" fmla="*/ 2147483646 w 1411"/>
              <a:gd name="T11" fmla="*/ 2147483646 h 1526"/>
              <a:gd name="T12" fmla="*/ 2147483646 w 1411"/>
              <a:gd name="T13" fmla="*/ 2147483646 h 1526"/>
              <a:gd name="T14" fmla="*/ 2147483646 w 1411"/>
              <a:gd name="T15" fmla="*/ 2147483646 h 1526"/>
              <a:gd name="T16" fmla="*/ 2147483646 w 1411"/>
              <a:gd name="T17" fmla="*/ 2147483646 h 1526"/>
              <a:gd name="T18" fmla="*/ 2147483646 w 1411"/>
              <a:gd name="T19" fmla="*/ 2147483646 h 1526"/>
              <a:gd name="T20" fmla="*/ 2147483646 w 1411"/>
              <a:gd name="T21" fmla="*/ 2147483646 h 1526"/>
              <a:gd name="T22" fmla="*/ 2147483646 w 1411"/>
              <a:gd name="T23" fmla="*/ 2147483646 h 1526"/>
              <a:gd name="T24" fmla="*/ 2147483646 w 1411"/>
              <a:gd name="T25" fmla="*/ 2147483646 h 1526"/>
              <a:gd name="T26" fmla="*/ 2147483646 w 1411"/>
              <a:gd name="T27" fmla="*/ 2147483646 h 1526"/>
              <a:gd name="T28" fmla="*/ 2147483646 w 1411"/>
              <a:gd name="T29" fmla="*/ 2147483646 h 1526"/>
              <a:gd name="T30" fmla="*/ 2147483646 w 1411"/>
              <a:gd name="T31" fmla="*/ 2147483646 h 1526"/>
              <a:gd name="T32" fmla="*/ 2147483646 w 1411"/>
              <a:gd name="T33" fmla="*/ 2147483646 h 1526"/>
              <a:gd name="T34" fmla="*/ 2147483646 w 1411"/>
              <a:gd name="T35" fmla="*/ 2147483646 h 1526"/>
              <a:gd name="T36" fmla="*/ 2147483646 w 1411"/>
              <a:gd name="T37" fmla="*/ 2147483646 h 1526"/>
              <a:gd name="T38" fmla="*/ 2147483646 w 1411"/>
              <a:gd name="T39" fmla="*/ 2147483646 h 1526"/>
              <a:gd name="T40" fmla="*/ 2147483646 w 1411"/>
              <a:gd name="T41" fmla="*/ 2147483646 h 1526"/>
              <a:gd name="T42" fmla="*/ 2147483646 w 1411"/>
              <a:gd name="T43" fmla="*/ 2147483646 h 1526"/>
              <a:gd name="T44" fmla="*/ 2147483646 w 1411"/>
              <a:gd name="T45" fmla="*/ 2147483646 h 1526"/>
              <a:gd name="T46" fmla="*/ 2147483646 w 1411"/>
              <a:gd name="T47" fmla="*/ 2147483646 h 1526"/>
              <a:gd name="T48" fmla="*/ 2147483646 w 1411"/>
              <a:gd name="T49" fmla="*/ 2147483646 h 1526"/>
              <a:gd name="T50" fmla="*/ 2147483646 w 1411"/>
              <a:gd name="T51" fmla="*/ 2147483646 h 1526"/>
              <a:gd name="T52" fmla="*/ 2147483646 w 1411"/>
              <a:gd name="T53" fmla="*/ 2147483646 h 1526"/>
              <a:gd name="T54" fmla="*/ 2147483646 w 1411"/>
              <a:gd name="T55" fmla="*/ 2147483646 h 1526"/>
              <a:gd name="T56" fmla="*/ 2147483646 w 1411"/>
              <a:gd name="T57" fmla="*/ 2147483646 h 1526"/>
              <a:gd name="T58" fmla="*/ 2147483646 w 1411"/>
              <a:gd name="T59" fmla="*/ 2147483646 h 1526"/>
              <a:gd name="T60" fmla="*/ 2147483646 w 1411"/>
              <a:gd name="T61" fmla="*/ 2147483646 h 1526"/>
              <a:gd name="T62" fmla="*/ 2147483646 w 1411"/>
              <a:gd name="T63" fmla="*/ 2147483646 h 15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113E6A"/>
          </a:solidFill>
          <a:ln w="8" cap="flat" cmpd="sng">
            <a:solidFill>
              <a:srgbClr val="FFFFFF"/>
            </a:solidFill>
            <a:round/>
          </a:ln>
        </p:spPr>
        <p:txBody>
          <a:bodyPr/>
          <a:lstStyle/>
          <a:p>
            <a:endParaRPr lang="zh-CN" altLang="en-US"/>
          </a:p>
        </p:txBody>
      </p:sp>
      <p:sp>
        <p:nvSpPr>
          <p:cNvPr id="13330" name="Freeform 18"/>
          <p:cNvSpPr/>
          <p:nvPr/>
        </p:nvSpPr>
        <p:spPr bwMode="auto">
          <a:xfrm>
            <a:off x="5149850" y="4122738"/>
            <a:ext cx="869950" cy="550862"/>
          </a:xfrm>
          <a:custGeom>
            <a:avLst/>
            <a:gdLst>
              <a:gd name="T0" fmla="*/ 2147483646 w 2294"/>
              <a:gd name="T1" fmla="*/ 2147483646 h 1452"/>
              <a:gd name="T2" fmla="*/ 2147483646 w 2294"/>
              <a:gd name="T3" fmla="*/ 2147483646 h 1452"/>
              <a:gd name="T4" fmla="*/ 2147483646 w 2294"/>
              <a:gd name="T5" fmla="*/ 2147483646 h 1452"/>
              <a:gd name="T6" fmla="*/ 2147483646 w 2294"/>
              <a:gd name="T7" fmla="*/ 2147483646 h 1452"/>
              <a:gd name="T8" fmla="*/ 0 w 2294"/>
              <a:gd name="T9" fmla="*/ 2147483646 h 1452"/>
              <a:gd name="T10" fmla="*/ 2147483646 w 2294"/>
              <a:gd name="T11" fmla="*/ 2147483646 h 1452"/>
              <a:gd name="T12" fmla="*/ 2147483646 w 2294"/>
              <a:gd name="T13" fmla="*/ 2147483646 h 1452"/>
              <a:gd name="T14" fmla="*/ 2147483646 w 2294"/>
              <a:gd name="T15" fmla="*/ 2147483646 h 1452"/>
              <a:gd name="T16" fmla="*/ 2147483646 w 2294"/>
              <a:gd name="T17" fmla="*/ 2147483646 h 1452"/>
              <a:gd name="T18" fmla="*/ 2147483646 w 2294"/>
              <a:gd name="T19" fmla="*/ 2147483646 h 1452"/>
              <a:gd name="T20" fmla="*/ 2147483646 w 2294"/>
              <a:gd name="T21" fmla="*/ 2147483646 h 1452"/>
              <a:gd name="T22" fmla="*/ 2147483646 w 2294"/>
              <a:gd name="T23" fmla="*/ 2147483646 h 1452"/>
              <a:gd name="T24" fmla="*/ 2147483646 w 2294"/>
              <a:gd name="T25" fmla="*/ 2147483646 h 1452"/>
              <a:gd name="T26" fmla="*/ 2147483646 w 2294"/>
              <a:gd name="T27" fmla="*/ 2147483646 h 1452"/>
              <a:gd name="T28" fmla="*/ 2147483646 w 2294"/>
              <a:gd name="T29" fmla="*/ 0 h 1452"/>
              <a:gd name="T30" fmla="*/ 2147483646 w 2294"/>
              <a:gd name="T31" fmla="*/ 2147483646 h 1452"/>
              <a:gd name="T32" fmla="*/ 2147483646 w 2294"/>
              <a:gd name="T33" fmla="*/ 2147483646 h 1452"/>
              <a:gd name="T34" fmla="*/ 2147483646 w 2294"/>
              <a:gd name="T35" fmla="*/ 2147483646 h 1452"/>
              <a:gd name="T36" fmla="*/ 2147483646 w 2294"/>
              <a:gd name="T37" fmla="*/ 2147483646 h 1452"/>
              <a:gd name="T38" fmla="*/ 2147483646 w 2294"/>
              <a:gd name="T39" fmla="*/ 2147483646 h 1452"/>
              <a:gd name="T40" fmla="*/ 2147483646 w 2294"/>
              <a:gd name="T41" fmla="*/ 2147483646 h 1452"/>
              <a:gd name="T42" fmla="*/ 2147483646 w 2294"/>
              <a:gd name="T43" fmla="*/ 2147483646 h 1452"/>
              <a:gd name="T44" fmla="*/ 2147483646 w 2294"/>
              <a:gd name="T45" fmla="*/ 2147483646 h 1452"/>
              <a:gd name="T46" fmla="*/ 2147483646 w 2294"/>
              <a:gd name="T47" fmla="*/ 2147483646 h 1452"/>
              <a:gd name="T48" fmla="*/ 2147483646 w 2294"/>
              <a:gd name="T49" fmla="*/ 2147483646 h 1452"/>
              <a:gd name="T50" fmla="*/ 2147483646 w 2294"/>
              <a:gd name="T51" fmla="*/ 2147483646 h 1452"/>
              <a:gd name="T52" fmla="*/ 2147483646 w 2294"/>
              <a:gd name="T53" fmla="*/ 2147483646 h 1452"/>
              <a:gd name="T54" fmla="*/ 2147483646 w 2294"/>
              <a:gd name="T55" fmla="*/ 2147483646 h 1452"/>
              <a:gd name="T56" fmla="*/ 2147483646 w 2294"/>
              <a:gd name="T57" fmla="*/ 2147483646 h 1452"/>
              <a:gd name="T58" fmla="*/ 2147483646 w 2294"/>
              <a:gd name="T59" fmla="*/ 2147483646 h 1452"/>
              <a:gd name="T60" fmla="*/ 2147483646 w 2294"/>
              <a:gd name="T61" fmla="*/ 2147483646 h 1452"/>
              <a:gd name="T62" fmla="*/ 2147483646 w 2294"/>
              <a:gd name="T63" fmla="*/ 2147483646 h 1452"/>
              <a:gd name="T64" fmla="*/ 2147483646 w 2294"/>
              <a:gd name="T65" fmla="*/ 2147483646 h 1452"/>
              <a:gd name="T66" fmla="*/ 2147483646 w 2294"/>
              <a:gd name="T67" fmla="*/ 2147483646 h 1452"/>
              <a:gd name="T68" fmla="*/ 2147483646 w 2294"/>
              <a:gd name="T69" fmla="*/ 2147483646 h 1452"/>
              <a:gd name="T70" fmla="*/ 2147483646 w 2294"/>
              <a:gd name="T71" fmla="*/ 2147483646 h 1452"/>
              <a:gd name="T72" fmla="*/ 2147483646 w 2294"/>
              <a:gd name="T73" fmla="*/ 2147483646 h 1452"/>
              <a:gd name="T74" fmla="*/ 2147483646 w 2294"/>
              <a:gd name="T75" fmla="*/ 2147483646 h 1452"/>
              <a:gd name="T76" fmla="*/ 2147483646 w 2294"/>
              <a:gd name="T77" fmla="*/ 2147483646 h 1452"/>
              <a:gd name="T78" fmla="*/ 2147483646 w 2294"/>
              <a:gd name="T79" fmla="*/ 2147483646 h 1452"/>
              <a:gd name="T80" fmla="*/ 2147483646 w 2294"/>
              <a:gd name="T81" fmla="*/ 2147483646 h 1452"/>
              <a:gd name="T82" fmla="*/ 2147483646 w 2294"/>
              <a:gd name="T83" fmla="*/ 2147483646 h 1452"/>
              <a:gd name="T84" fmla="*/ 2147483646 w 2294"/>
              <a:gd name="T85" fmla="*/ 2147483646 h 1452"/>
              <a:gd name="T86" fmla="*/ 2147483646 w 2294"/>
              <a:gd name="T87" fmla="*/ 2147483646 h 1452"/>
              <a:gd name="T88" fmla="*/ 2147483646 w 2294"/>
              <a:gd name="T89" fmla="*/ 2147483646 h 14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113E6A"/>
          </a:solidFill>
          <a:ln w="8" cap="flat" cmpd="sng">
            <a:solidFill>
              <a:srgbClr val="FFFFFF"/>
            </a:solidFill>
            <a:round/>
          </a:ln>
        </p:spPr>
        <p:txBody>
          <a:bodyPr/>
          <a:lstStyle/>
          <a:p>
            <a:endParaRPr lang="zh-CN" altLang="en-US"/>
          </a:p>
        </p:txBody>
      </p:sp>
      <p:sp>
        <p:nvSpPr>
          <p:cNvPr id="13331" name="Freeform 19"/>
          <p:cNvSpPr/>
          <p:nvPr/>
        </p:nvSpPr>
        <p:spPr bwMode="auto">
          <a:xfrm>
            <a:off x="5870575" y="3886200"/>
            <a:ext cx="534988" cy="682625"/>
          </a:xfrm>
          <a:custGeom>
            <a:avLst/>
            <a:gdLst>
              <a:gd name="T0" fmla="*/ 2147483646 w 1411"/>
              <a:gd name="T1" fmla="*/ 2147483646 h 1801"/>
              <a:gd name="T2" fmla="*/ 2147483646 w 1411"/>
              <a:gd name="T3" fmla="*/ 2147483646 h 1801"/>
              <a:gd name="T4" fmla="*/ 2147483646 w 1411"/>
              <a:gd name="T5" fmla="*/ 2147483646 h 1801"/>
              <a:gd name="T6" fmla="*/ 2147483646 w 1411"/>
              <a:gd name="T7" fmla="*/ 2147483646 h 1801"/>
              <a:gd name="T8" fmla="*/ 2147483646 w 1411"/>
              <a:gd name="T9" fmla="*/ 2147483646 h 1801"/>
              <a:gd name="T10" fmla="*/ 2147483646 w 1411"/>
              <a:gd name="T11" fmla="*/ 2147483646 h 1801"/>
              <a:gd name="T12" fmla="*/ 2147483646 w 1411"/>
              <a:gd name="T13" fmla="*/ 2147483646 h 1801"/>
              <a:gd name="T14" fmla="*/ 2147483646 w 1411"/>
              <a:gd name="T15" fmla="*/ 2147483646 h 1801"/>
              <a:gd name="T16" fmla="*/ 2147483646 w 1411"/>
              <a:gd name="T17" fmla="*/ 2147483646 h 1801"/>
              <a:gd name="T18" fmla="*/ 2147483646 w 1411"/>
              <a:gd name="T19" fmla="*/ 2147483646 h 1801"/>
              <a:gd name="T20" fmla="*/ 2147483646 w 1411"/>
              <a:gd name="T21" fmla="*/ 2147483646 h 1801"/>
              <a:gd name="T22" fmla="*/ 2147483646 w 1411"/>
              <a:gd name="T23" fmla="*/ 2147483646 h 1801"/>
              <a:gd name="T24" fmla="*/ 2147483646 w 1411"/>
              <a:gd name="T25" fmla="*/ 2147483646 h 1801"/>
              <a:gd name="T26" fmla="*/ 2147483646 w 1411"/>
              <a:gd name="T27" fmla="*/ 2147483646 h 1801"/>
              <a:gd name="T28" fmla="*/ 2147483646 w 1411"/>
              <a:gd name="T29" fmla="*/ 2147483646 h 1801"/>
              <a:gd name="T30" fmla="*/ 2147483646 w 1411"/>
              <a:gd name="T31" fmla="*/ 2147483646 h 1801"/>
              <a:gd name="T32" fmla="*/ 2147483646 w 1411"/>
              <a:gd name="T33" fmla="*/ 2147483646 h 1801"/>
              <a:gd name="T34" fmla="*/ 2147483646 w 1411"/>
              <a:gd name="T35" fmla="*/ 2147483646 h 1801"/>
              <a:gd name="T36" fmla="*/ 2147483646 w 1411"/>
              <a:gd name="T37" fmla="*/ 2147483646 h 1801"/>
              <a:gd name="T38" fmla="*/ 2147483646 w 1411"/>
              <a:gd name="T39" fmla="*/ 2147483646 h 1801"/>
              <a:gd name="T40" fmla="*/ 2147483646 w 1411"/>
              <a:gd name="T41" fmla="*/ 2147483646 h 1801"/>
              <a:gd name="T42" fmla="*/ 0 w 1411"/>
              <a:gd name="T43" fmla="*/ 2147483646 h 1801"/>
              <a:gd name="T44" fmla="*/ 2147483646 w 1411"/>
              <a:gd name="T45" fmla="*/ 2147483646 h 1801"/>
              <a:gd name="T46" fmla="*/ 2147483646 w 1411"/>
              <a:gd name="T47" fmla="*/ 2147483646 h 1801"/>
              <a:gd name="T48" fmla="*/ 2147483646 w 1411"/>
              <a:gd name="T49" fmla="*/ 2147483646 h 1801"/>
              <a:gd name="T50" fmla="*/ 2147483646 w 1411"/>
              <a:gd name="T51" fmla="*/ 2147483646 h 1801"/>
              <a:gd name="T52" fmla="*/ 2147483646 w 1411"/>
              <a:gd name="T53" fmla="*/ 2147483646 h 1801"/>
              <a:gd name="T54" fmla="*/ 2147483646 w 1411"/>
              <a:gd name="T55" fmla="*/ 2147483646 h 1801"/>
              <a:gd name="T56" fmla="*/ 2147483646 w 1411"/>
              <a:gd name="T57" fmla="*/ 2147483646 h 1801"/>
              <a:gd name="T58" fmla="*/ 2147483646 w 1411"/>
              <a:gd name="T59" fmla="*/ 2147483646 h 1801"/>
              <a:gd name="T60" fmla="*/ 2147483646 w 1411"/>
              <a:gd name="T61" fmla="*/ 2147483646 h 1801"/>
              <a:gd name="T62" fmla="*/ 2147483646 w 1411"/>
              <a:gd name="T63" fmla="*/ 0 h 1801"/>
              <a:gd name="T64" fmla="*/ 2147483646 w 1411"/>
              <a:gd name="T65" fmla="*/ 0 h 1801"/>
              <a:gd name="T66" fmla="*/ 2147483646 w 1411"/>
              <a:gd name="T67" fmla="*/ 2147483646 h 1801"/>
              <a:gd name="T68" fmla="*/ 2147483646 w 1411"/>
              <a:gd name="T69" fmla="*/ 2147483646 h 1801"/>
              <a:gd name="T70" fmla="*/ 2147483646 w 1411"/>
              <a:gd name="T71" fmla="*/ 2147483646 h 1801"/>
              <a:gd name="T72" fmla="*/ 2147483646 w 1411"/>
              <a:gd name="T73" fmla="*/ 2147483646 h 1801"/>
              <a:gd name="T74" fmla="*/ 2147483646 w 1411"/>
              <a:gd name="T75" fmla="*/ 2147483646 h 1801"/>
              <a:gd name="T76" fmla="*/ 2147483646 w 1411"/>
              <a:gd name="T77" fmla="*/ 2147483646 h 1801"/>
              <a:gd name="T78" fmla="*/ 2147483646 w 1411"/>
              <a:gd name="T79" fmla="*/ 2147483646 h 1801"/>
              <a:gd name="T80" fmla="*/ 2147483646 w 1411"/>
              <a:gd name="T81" fmla="*/ 2147483646 h 1801"/>
              <a:gd name="T82" fmla="*/ 2147483646 w 1411"/>
              <a:gd name="T83" fmla="*/ 2147483646 h 1801"/>
              <a:gd name="T84" fmla="*/ 2147483646 w 1411"/>
              <a:gd name="T85" fmla="*/ 2147483646 h 1801"/>
              <a:gd name="T86" fmla="*/ 2147483646 w 1411"/>
              <a:gd name="T87" fmla="*/ 2147483646 h 1801"/>
              <a:gd name="T88" fmla="*/ 2147483646 w 1411"/>
              <a:gd name="T89" fmla="*/ 2147483646 h 1801"/>
              <a:gd name="T90" fmla="*/ 2147483646 w 1411"/>
              <a:gd name="T91" fmla="*/ 2147483646 h 1801"/>
              <a:gd name="T92" fmla="*/ 2147483646 w 1411"/>
              <a:gd name="T93" fmla="*/ 2147483646 h 1801"/>
              <a:gd name="T94" fmla="*/ 2147483646 w 1411"/>
              <a:gd name="T95" fmla="*/ 2147483646 h 1801"/>
              <a:gd name="T96" fmla="*/ 2147483646 w 1411"/>
              <a:gd name="T97" fmla="*/ 2147483646 h 1801"/>
              <a:gd name="T98" fmla="*/ 2147483646 w 1411"/>
              <a:gd name="T99" fmla="*/ 2147483646 h 1801"/>
              <a:gd name="T100" fmla="*/ 2147483646 w 1411"/>
              <a:gd name="T101" fmla="*/ 2147483646 h 1801"/>
              <a:gd name="T102" fmla="*/ 2147483646 w 1411"/>
              <a:gd name="T103" fmla="*/ 2147483646 h 1801"/>
              <a:gd name="T104" fmla="*/ 2147483646 w 1411"/>
              <a:gd name="T105" fmla="*/ 2147483646 h 1801"/>
              <a:gd name="T106" fmla="*/ 2147483646 w 1411"/>
              <a:gd name="T107" fmla="*/ 2147483646 h 1801"/>
              <a:gd name="T108" fmla="*/ 2147483646 w 1411"/>
              <a:gd name="T109" fmla="*/ 2147483646 h 1801"/>
              <a:gd name="T110" fmla="*/ 2147483646 w 1411"/>
              <a:gd name="T111" fmla="*/ 2147483646 h 1801"/>
              <a:gd name="T112" fmla="*/ 2147483646 w 1411"/>
              <a:gd name="T113" fmla="*/ 2147483646 h 1801"/>
              <a:gd name="T114" fmla="*/ 2147483646 w 1411"/>
              <a:gd name="T115" fmla="*/ 2147483646 h 1801"/>
              <a:gd name="T116" fmla="*/ 2147483646 w 1411"/>
              <a:gd name="T117" fmla="*/ 2147483646 h 1801"/>
              <a:gd name="T118" fmla="*/ 2147483646 w 1411"/>
              <a:gd name="T119" fmla="*/ 2147483646 h 1801"/>
              <a:gd name="T120" fmla="*/ 2147483646 w 1411"/>
              <a:gd name="T121" fmla="*/ 2147483646 h 1801"/>
              <a:gd name="T122" fmla="*/ 2147483646 w 1411"/>
              <a:gd name="T123" fmla="*/ 2147483646 h 1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113E6A"/>
          </a:solidFill>
          <a:ln w="8" cap="flat" cmpd="sng">
            <a:solidFill>
              <a:srgbClr val="FFFFFF"/>
            </a:solidFill>
            <a:round/>
          </a:ln>
        </p:spPr>
        <p:txBody>
          <a:bodyPr/>
          <a:lstStyle/>
          <a:p>
            <a:endParaRPr lang="zh-CN" altLang="en-US"/>
          </a:p>
        </p:txBody>
      </p:sp>
      <p:sp>
        <p:nvSpPr>
          <p:cNvPr id="13332" name="Freeform 20"/>
          <p:cNvSpPr/>
          <p:nvPr/>
        </p:nvSpPr>
        <p:spPr bwMode="auto">
          <a:xfrm>
            <a:off x="6005513" y="3797300"/>
            <a:ext cx="633412" cy="642938"/>
          </a:xfrm>
          <a:custGeom>
            <a:avLst/>
            <a:gdLst>
              <a:gd name="T0" fmla="*/ 2147483646 w 1669"/>
              <a:gd name="T1" fmla="*/ 2147483646 h 1690"/>
              <a:gd name="T2" fmla="*/ 2147483646 w 1669"/>
              <a:gd name="T3" fmla="*/ 2147483646 h 1690"/>
              <a:gd name="T4" fmla="*/ 2147483646 w 1669"/>
              <a:gd name="T5" fmla="*/ 2147483646 h 1690"/>
              <a:gd name="T6" fmla="*/ 2147483646 w 1669"/>
              <a:gd name="T7" fmla="*/ 2147483646 h 1690"/>
              <a:gd name="T8" fmla="*/ 2147483646 w 1669"/>
              <a:gd name="T9" fmla="*/ 2147483646 h 1690"/>
              <a:gd name="T10" fmla="*/ 2147483646 w 1669"/>
              <a:gd name="T11" fmla="*/ 2147483646 h 1690"/>
              <a:gd name="T12" fmla="*/ 2147483646 w 1669"/>
              <a:gd name="T13" fmla="*/ 2147483646 h 1690"/>
              <a:gd name="T14" fmla="*/ 2147483646 w 1669"/>
              <a:gd name="T15" fmla="*/ 2147483646 h 1690"/>
              <a:gd name="T16" fmla="*/ 2147483646 w 1669"/>
              <a:gd name="T17" fmla="*/ 2147483646 h 1690"/>
              <a:gd name="T18" fmla="*/ 2147483646 w 1669"/>
              <a:gd name="T19" fmla="*/ 2147483646 h 1690"/>
              <a:gd name="T20" fmla="*/ 2147483646 w 1669"/>
              <a:gd name="T21" fmla="*/ 2147483646 h 1690"/>
              <a:gd name="T22" fmla="*/ 2147483646 w 1669"/>
              <a:gd name="T23" fmla="*/ 2147483646 h 1690"/>
              <a:gd name="T24" fmla="*/ 2147483646 w 1669"/>
              <a:gd name="T25" fmla="*/ 2147483646 h 1690"/>
              <a:gd name="T26" fmla="*/ 2147483646 w 1669"/>
              <a:gd name="T27" fmla="*/ 2147483646 h 1690"/>
              <a:gd name="T28" fmla="*/ 2147483646 w 1669"/>
              <a:gd name="T29" fmla="*/ 2147483646 h 1690"/>
              <a:gd name="T30" fmla="*/ 2147483646 w 1669"/>
              <a:gd name="T31" fmla="*/ 2147483646 h 1690"/>
              <a:gd name="T32" fmla="*/ 2147483646 w 1669"/>
              <a:gd name="T33" fmla="*/ 2147483646 h 1690"/>
              <a:gd name="T34" fmla="*/ 2147483646 w 1669"/>
              <a:gd name="T35" fmla="*/ 2147483646 h 1690"/>
              <a:gd name="T36" fmla="*/ 2147483646 w 1669"/>
              <a:gd name="T37" fmla="*/ 2147483646 h 1690"/>
              <a:gd name="T38" fmla="*/ 2147483646 w 1669"/>
              <a:gd name="T39" fmla="*/ 2147483646 h 1690"/>
              <a:gd name="T40" fmla="*/ 2147483646 w 1669"/>
              <a:gd name="T41" fmla="*/ 2147483646 h 1690"/>
              <a:gd name="T42" fmla="*/ 2147483646 w 1669"/>
              <a:gd name="T43" fmla="*/ 2147483646 h 1690"/>
              <a:gd name="T44" fmla="*/ 2147483646 w 1669"/>
              <a:gd name="T45" fmla="*/ 2147483646 h 1690"/>
              <a:gd name="T46" fmla="*/ 2147483646 w 1669"/>
              <a:gd name="T47" fmla="*/ 2147483646 h 1690"/>
              <a:gd name="T48" fmla="*/ 2147483646 w 1669"/>
              <a:gd name="T49" fmla="*/ 2147483646 h 1690"/>
              <a:gd name="T50" fmla="*/ 2147483646 w 1669"/>
              <a:gd name="T51" fmla="*/ 2147483646 h 1690"/>
              <a:gd name="T52" fmla="*/ 2147483646 w 1669"/>
              <a:gd name="T53" fmla="*/ 2147483646 h 1690"/>
              <a:gd name="T54" fmla="*/ 2147483646 w 1669"/>
              <a:gd name="T55" fmla="*/ 2147483646 h 1690"/>
              <a:gd name="T56" fmla="*/ 2147483646 w 1669"/>
              <a:gd name="T57" fmla="*/ 2147483646 h 1690"/>
              <a:gd name="T58" fmla="*/ 2147483646 w 1669"/>
              <a:gd name="T59" fmla="*/ 2147483646 h 1690"/>
              <a:gd name="T60" fmla="*/ 2147483646 w 1669"/>
              <a:gd name="T61" fmla="*/ 2147483646 h 1690"/>
              <a:gd name="T62" fmla="*/ 2147483646 w 1669"/>
              <a:gd name="T63" fmla="*/ 2147483646 h 1690"/>
              <a:gd name="T64" fmla="*/ 2147483646 w 1669"/>
              <a:gd name="T65" fmla="*/ 2147483646 h 1690"/>
              <a:gd name="T66" fmla="*/ 2147483646 w 1669"/>
              <a:gd name="T67" fmla="*/ 2147483646 h 1690"/>
              <a:gd name="T68" fmla="*/ 2147483646 w 1669"/>
              <a:gd name="T69" fmla="*/ 2147483646 h 1690"/>
              <a:gd name="T70" fmla="*/ 2147483646 w 1669"/>
              <a:gd name="T71" fmla="*/ 2147483646 h 1690"/>
              <a:gd name="T72" fmla="*/ 2147483646 w 1669"/>
              <a:gd name="T73" fmla="*/ 2147483646 h 1690"/>
              <a:gd name="T74" fmla="*/ 2147483646 w 1669"/>
              <a:gd name="T75" fmla="*/ 2147483646 h 1690"/>
              <a:gd name="T76" fmla="*/ 2147483646 w 1669"/>
              <a:gd name="T77" fmla="*/ 2147483646 h 1690"/>
              <a:gd name="T78" fmla="*/ 2147483646 w 1669"/>
              <a:gd name="T79" fmla="*/ 2147483646 h 1690"/>
              <a:gd name="T80" fmla="*/ 2147483646 w 1669"/>
              <a:gd name="T81" fmla="*/ 2147483646 h 1690"/>
              <a:gd name="T82" fmla="*/ 2147483646 w 1669"/>
              <a:gd name="T83" fmla="*/ 2147483646 h 1690"/>
              <a:gd name="T84" fmla="*/ 2147483646 w 1669"/>
              <a:gd name="T85" fmla="*/ 2147483646 h 1690"/>
              <a:gd name="T86" fmla="*/ 2147483646 w 1669"/>
              <a:gd name="T87" fmla="*/ 2147483646 h 1690"/>
              <a:gd name="T88" fmla="*/ 2147483646 w 1669"/>
              <a:gd name="T89" fmla="*/ 2147483646 h 1690"/>
              <a:gd name="T90" fmla="*/ 2147483646 w 1669"/>
              <a:gd name="T91" fmla="*/ 2147483646 h 1690"/>
              <a:gd name="T92" fmla="*/ 2147483646 w 1669"/>
              <a:gd name="T93" fmla="*/ 2147483646 h 1690"/>
              <a:gd name="T94" fmla="*/ 2147483646 w 1669"/>
              <a:gd name="T95" fmla="*/ 2147483646 h 1690"/>
              <a:gd name="T96" fmla="*/ 2147483646 w 1669"/>
              <a:gd name="T97" fmla="*/ 2147483646 h 1690"/>
              <a:gd name="T98" fmla="*/ 2147483646 w 1669"/>
              <a:gd name="T99" fmla="*/ 2147483646 h 1690"/>
              <a:gd name="T100" fmla="*/ 2147483646 w 1669"/>
              <a:gd name="T101" fmla="*/ 2147483646 h 1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113E6A"/>
          </a:solidFill>
          <a:ln w="8" cap="flat" cmpd="sng">
            <a:solidFill>
              <a:srgbClr val="FFFFFF"/>
            </a:solidFill>
            <a:round/>
          </a:ln>
        </p:spPr>
        <p:txBody>
          <a:bodyPr/>
          <a:lstStyle/>
          <a:p>
            <a:endParaRPr lang="zh-CN" altLang="en-US"/>
          </a:p>
        </p:txBody>
      </p:sp>
      <p:sp>
        <p:nvSpPr>
          <p:cNvPr id="13333" name="Freeform 21"/>
          <p:cNvSpPr/>
          <p:nvPr/>
        </p:nvSpPr>
        <p:spPr bwMode="auto">
          <a:xfrm>
            <a:off x="5364163" y="3675063"/>
            <a:ext cx="646112" cy="646112"/>
          </a:xfrm>
          <a:custGeom>
            <a:avLst/>
            <a:gdLst>
              <a:gd name="T0" fmla="*/ 2147483646 w 1700"/>
              <a:gd name="T1" fmla="*/ 2147483646 h 1701"/>
              <a:gd name="T2" fmla="*/ 2147483646 w 1700"/>
              <a:gd name="T3" fmla="*/ 2147483646 h 1701"/>
              <a:gd name="T4" fmla="*/ 2147483646 w 1700"/>
              <a:gd name="T5" fmla="*/ 2147483646 h 1701"/>
              <a:gd name="T6" fmla="*/ 2147483646 w 1700"/>
              <a:gd name="T7" fmla="*/ 2147483646 h 1701"/>
              <a:gd name="T8" fmla="*/ 2147483646 w 1700"/>
              <a:gd name="T9" fmla="*/ 2147483646 h 1701"/>
              <a:gd name="T10" fmla="*/ 2147483646 w 1700"/>
              <a:gd name="T11" fmla="*/ 2147483646 h 1701"/>
              <a:gd name="T12" fmla="*/ 2147483646 w 1700"/>
              <a:gd name="T13" fmla="*/ 2147483646 h 1701"/>
              <a:gd name="T14" fmla="*/ 2147483646 w 1700"/>
              <a:gd name="T15" fmla="*/ 2147483646 h 1701"/>
              <a:gd name="T16" fmla="*/ 2147483646 w 1700"/>
              <a:gd name="T17" fmla="*/ 2147483646 h 1701"/>
              <a:gd name="T18" fmla="*/ 2147483646 w 1700"/>
              <a:gd name="T19" fmla="*/ 2147483646 h 1701"/>
              <a:gd name="T20" fmla="*/ 2147483646 w 1700"/>
              <a:gd name="T21" fmla="*/ 2147483646 h 1701"/>
              <a:gd name="T22" fmla="*/ 2147483646 w 1700"/>
              <a:gd name="T23" fmla="*/ 2147483646 h 1701"/>
              <a:gd name="T24" fmla="*/ 2147483646 w 1700"/>
              <a:gd name="T25" fmla="*/ 2147483646 h 1701"/>
              <a:gd name="T26" fmla="*/ 2147483646 w 1700"/>
              <a:gd name="T27" fmla="*/ 2147483646 h 1701"/>
              <a:gd name="T28" fmla="*/ 2147483646 w 1700"/>
              <a:gd name="T29" fmla="*/ 2147483646 h 1701"/>
              <a:gd name="T30" fmla="*/ 2147483646 w 1700"/>
              <a:gd name="T31" fmla="*/ 2147483646 h 1701"/>
              <a:gd name="T32" fmla="*/ 2147483646 w 1700"/>
              <a:gd name="T33" fmla="*/ 2147483646 h 1701"/>
              <a:gd name="T34" fmla="*/ 2147483646 w 1700"/>
              <a:gd name="T35" fmla="*/ 0 h 1701"/>
              <a:gd name="T36" fmla="*/ 2147483646 w 1700"/>
              <a:gd name="T37" fmla="*/ 2147483646 h 1701"/>
              <a:gd name="T38" fmla="*/ 2147483646 w 1700"/>
              <a:gd name="T39" fmla="*/ 2147483646 h 1701"/>
              <a:gd name="T40" fmla="*/ 2147483646 w 1700"/>
              <a:gd name="T41" fmla="*/ 2147483646 h 1701"/>
              <a:gd name="T42" fmla="*/ 2147483646 w 1700"/>
              <a:gd name="T43" fmla="*/ 2147483646 h 1701"/>
              <a:gd name="T44" fmla="*/ 2147483646 w 1700"/>
              <a:gd name="T45" fmla="*/ 2147483646 h 1701"/>
              <a:gd name="T46" fmla="*/ 2147483646 w 1700"/>
              <a:gd name="T47" fmla="*/ 2147483646 h 1701"/>
              <a:gd name="T48" fmla="*/ 2147483646 w 1700"/>
              <a:gd name="T49" fmla="*/ 2147483646 h 1701"/>
              <a:gd name="T50" fmla="*/ 2147483646 w 1700"/>
              <a:gd name="T51" fmla="*/ 2147483646 h 1701"/>
              <a:gd name="T52" fmla="*/ 2147483646 w 1700"/>
              <a:gd name="T53" fmla="*/ 2147483646 h 1701"/>
              <a:gd name="T54" fmla="*/ 2147483646 w 1700"/>
              <a:gd name="T55" fmla="*/ 2147483646 h 1701"/>
              <a:gd name="T56" fmla="*/ 2147483646 w 1700"/>
              <a:gd name="T57" fmla="*/ 2147483646 h 1701"/>
              <a:gd name="T58" fmla="*/ 2147483646 w 1700"/>
              <a:gd name="T59" fmla="*/ 2147483646 h 1701"/>
              <a:gd name="T60" fmla="*/ 2147483646 w 1700"/>
              <a:gd name="T61" fmla="*/ 2147483646 h 1701"/>
              <a:gd name="T62" fmla="*/ 2147483646 w 1700"/>
              <a:gd name="T63" fmla="*/ 2147483646 h 1701"/>
              <a:gd name="T64" fmla="*/ 2147483646 w 1700"/>
              <a:gd name="T65" fmla="*/ 2147483646 h 1701"/>
              <a:gd name="T66" fmla="*/ 2147483646 w 1700"/>
              <a:gd name="T67" fmla="*/ 2147483646 h 1701"/>
              <a:gd name="T68" fmla="*/ 2147483646 w 1700"/>
              <a:gd name="T69" fmla="*/ 2147483646 h 1701"/>
              <a:gd name="T70" fmla="*/ 2147483646 w 1700"/>
              <a:gd name="T71" fmla="*/ 2147483646 h 1701"/>
              <a:gd name="T72" fmla="*/ 2147483646 w 1700"/>
              <a:gd name="T73" fmla="*/ 2147483646 h 1701"/>
              <a:gd name="T74" fmla="*/ 2147483646 w 1700"/>
              <a:gd name="T75" fmla="*/ 2147483646 h 1701"/>
              <a:gd name="T76" fmla="*/ 2147483646 w 1700"/>
              <a:gd name="T77" fmla="*/ 2147483646 h 1701"/>
              <a:gd name="T78" fmla="*/ 2147483646 w 1700"/>
              <a:gd name="T79" fmla="*/ 2147483646 h 1701"/>
              <a:gd name="T80" fmla="*/ 2147483646 w 1700"/>
              <a:gd name="T81" fmla="*/ 2147483646 h 1701"/>
              <a:gd name="T82" fmla="*/ 2147483646 w 1700"/>
              <a:gd name="T83" fmla="*/ 2147483646 h 1701"/>
              <a:gd name="T84" fmla="*/ 2147483646 w 1700"/>
              <a:gd name="T85" fmla="*/ 2147483646 h 1701"/>
              <a:gd name="T86" fmla="*/ 2147483646 w 1700"/>
              <a:gd name="T87" fmla="*/ 2147483646 h 17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113E6A"/>
          </a:solidFill>
          <a:ln w="8" cap="flat" cmpd="sng">
            <a:solidFill>
              <a:srgbClr val="FFFFFF"/>
            </a:solidFill>
            <a:round/>
          </a:ln>
        </p:spPr>
        <p:txBody>
          <a:bodyPr/>
          <a:lstStyle/>
          <a:p>
            <a:endParaRPr lang="zh-CN" altLang="en-US"/>
          </a:p>
        </p:txBody>
      </p:sp>
      <p:sp>
        <p:nvSpPr>
          <p:cNvPr id="13334" name="Freeform 22"/>
          <p:cNvSpPr/>
          <p:nvPr/>
        </p:nvSpPr>
        <p:spPr bwMode="auto">
          <a:xfrm>
            <a:off x="4849813" y="3254375"/>
            <a:ext cx="569912" cy="1047750"/>
          </a:xfrm>
          <a:custGeom>
            <a:avLst/>
            <a:gdLst>
              <a:gd name="T0" fmla="*/ 2147483646 w 1498"/>
              <a:gd name="T1" fmla="*/ 2147483646 h 2761"/>
              <a:gd name="T2" fmla="*/ 2147483646 w 1498"/>
              <a:gd name="T3" fmla="*/ 2147483646 h 2761"/>
              <a:gd name="T4" fmla="*/ 2147483646 w 1498"/>
              <a:gd name="T5" fmla="*/ 2147483646 h 2761"/>
              <a:gd name="T6" fmla="*/ 2147483646 w 1498"/>
              <a:gd name="T7" fmla="*/ 2147483646 h 2761"/>
              <a:gd name="T8" fmla="*/ 2147483646 w 1498"/>
              <a:gd name="T9" fmla="*/ 2147483646 h 2761"/>
              <a:gd name="T10" fmla="*/ 2147483646 w 1498"/>
              <a:gd name="T11" fmla="*/ 2147483646 h 2761"/>
              <a:gd name="T12" fmla="*/ 2147483646 w 1498"/>
              <a:gd name="T13" fmla="*/ 2147483646 h 2761"/>
              <a:gd name="T14" fmla="*/ 2147483646 w 1498"/>
              <a:gd name="T15" fmla="*/ 2147483646 h 2761"/>
              <a:gd name="T16" fmla="*/ 2147483646 w 1498"/>
              <a:gd name="T17" fmla="*/ 2147483646 h 2761"/>
              <a:gd name="T18" fmla="*/ 2147483646 w 1498"/>
              <a:gd name="T19" fmla="*/ 2147483646 h 2761"/>
              <a:gd name="T20" fmla="*/ 2147483646 w 1498"/>
              <a:gd name="T21" fmla="*/ 2147483646 h 2761"/>
              <a:gd name="T22" fmla="*/ 2147483646 w 1498"/>
              <a:gd name="T23" fmla="*/ 2147483646 h 2761"/>
              <a:gd name="T24" fmla="*/ 2147483646 w 1498"/>
              <a:gd name="T25" fmla="*/ 2147483646 h 2761"/>
              <a:gd name="T26" fmla="*/ 2147483646 w 1498"/>
              <a:gd name="T27" fmla="*/ 2147483646 h 2761"/>
              <a:gd name="T28" fmla="*/ 2147483646 w 1498"/>
              <a:gd name="T29" fmla="*/ 2147483646 h 2761"/>
              <a:gd name="T30" fmla="*/ 2147483646 w 1498"/>
              <a:gd name="T31" fmla="*/ 2147483646 h 2761"/>
              <a:gd name="T32" fmla="*/ 2147483646 w 1498"/>
              <a:gd name="T33" fmla="*/ 2147483646 h 2761"/>
              <a:gd name="T34" fmla="*/ 2147483646 w 1498"/>
              <a:gd name="T35" fmla="*/ 2147483646 h 2761"/>
              <a:gd name="T36" fmla="*/ 2147483646 w 1498"/>
              <a:gd name="T37" fmla="*/ 2147483646 h 2761"/>
              <a:gd name="T38" fmla="*/ 2147483646 w 1498"/>
              <a:gd name="T39" fmla="*/ 2147483646 h 2761"/>
              <a:gd name="T40" fmla="*/ 2147483646 w 1498"/>
              <a:gd name="T41" fmla="*/ 2147483646 h 2761"/>
              <a:gd name="T42" fmla="*/ 2147483646 w 1498"/>
              <a:gd name="T43" fmla="*/ 2147483646 h 2761"/>
              <a:gd name="T44" fmla="*/ 2147483646 w 1498"/>
              <a:gd name="T45" fmla="*/ 2147483646 h 2761"/>
              <a:gd name="T46" fmla="*/ 2147483646 w 1498"/>
              <a:gd name="T47" fmla="*/ 2147483646 h 2761"/>
              <a:gd name="T48" fmla="*/ 2147483646 w 1498"/>
              <a:gd name="T49" fmla="*/ 2147483646 h 2761"/>
              <a:gd name="T50" fmla="*/ 2147483646 w 1498"/>
              <a:gd name="T51" fmla="*/ 2147483646 h 2761"/>
              <a:gd name="T52" fmla="*/ 2147483646 w 1498"/>
              <a:gd name="T53" fmla="*/ 2147483646 h 2761"/>
              <a:gd name="T54" fmla="*/ 2147483646 w 1498"/>
              <a:gd name="T55" fmla="*/ 2147483646 h 2761"/>
              <a:gd name="T56" fmla="*/ 2147483646 w 1498"/>
              <a:gd name="T57" fmla="*/ 2147483646 h 2761"/>
              <a:gd name="T58" fmla="*/ 2147483646 w 1498"/>
              <a:gd name="T59" fmla="*/ 2147483646 h 2761"/>
              <a:gd name="T60" fmla="*/ 2147483646 w 1498"/>
              <a:gd name="T61" fmla="*/ 2147483646 h 2761"/>
              <a:gd name="T62" fmla="*/ 2147483646 w 1498"/>
              <a:gd name="T63" fmla="*/ 2147483646 h 2761"/>
              <a:gd name="T64" fmla="*/ 2147483646 w 1498"/>
              <a:gd name="T65" fmla="*/ 2147483646 h 2761"/>
              <a:gd name="T66" fmla="*/ 2147483646 w 1498"/>
              <a:gd name="T67" fmla="*/ 2147483646 h 2761"/>
              <a:gd name="T68" fmla="*/ 2147483646 w 1498"/>
              <a:gd name="T69" fmla="*/ 2147483646 h 2761"/>
              <a:gd name="T70" fmla="*/ 2147483646 w 1498"/>
              <a:gd name="T71" fmla="*/ 2147483646 h 2761"/>
              <a:gd name="T72" fmla="*/ 2147483646 w 1498"/>
              <a:gd name="T73" fmla="*/ 2147483646 h 2761"/>
              <a:gd name="T74" fmla="*/ 2147483646 w 1498"/>
              <a:gd name="T75" fmla="*/ 2147483646 h 2761"/>
              <a:gd name="T76" fmla="*/ 2147483646 w 1498"/>
              <a:gd name="T77" fmla="*/ 0 h 2761"/>
              <a:gd name="T78" fmla="*/ 2147483646 w 1498"/>
              <a:gd name="T79" fmla="*/ 2147483646 h 2761"/>
              <a:gd name="T80" fmla="*/ 2147483646 w 1498"/>
              <a:gd name="T81" fmla="*/ 2147483646 h 2761"/>
              <a:gd name="T82" fmla="*/ 2147483646 w 1498"/>
              <a:gd name="T83" fmla="*/ 2147483646 h 2761"/>
              <a:gd name="T84" fmla="*/ 2147483646 w 1498"/>
              <a:gd name="T85" fmla="*/ 2147483646 h 2761"/>
              <a:gd name="T86" fmla="*/ 2147483646 w 1498"/>
              <a:gd name="T87" fmla="*/ 2147483646 h 2761"/>
              <a:gd name="T88" fmla="*/ 2147483646 w 1498"/>
              <a:gd name="T89" fmla="*/ 2147483646 h 2761"/>
              <a:gd name="T90" fmla="*/ 2147483646 w 1498"/>
              <a:gd name="T91" fmla="*/ 2147483646 h 2761"/>
              <a:gd name="T92" fmla="*/ 2147483646 w 1498"/>
              <a:gd name="T93" fmla="*/ 2147483646 h 2761"/>
              <a:gd name="T94" fmla="*/ 2147483646 w 1498"/>
              <a:gd name="T95" fmla="*/ 2147483646 h 2761"/>
              <a:gd name="T96" fmla="*/ 2147483646 w 1498"/>
              <a:gd name="T97" fmla="*/ 2147483646 h 2761"/>
              <a:gd name="T98" fmla="*/ 2147483646 w 1498"/>
              <a:gd name="T99" fmla="*/ 2147483646 h 2761"/>
              <a:gd name="T100" fmla="*/ 2147483646 w 1498"/>
              <a:gd name="T101" fmla="*/ 2147483646 h 2761"/>
              <a:gd name="T102" fmla="*/ 2147483646 w 1498"/>
              <a:gd name="T103" fmla="*/ 2147483646 h 2761"/>
              <a:gd name="T104" fmla="*/ 2147483646 w 1498"/>
              <a:gd name="T105" fmla="*/ 2147483646 h 2761"/>
              <a:gd name="T106" fmla="*/ 2147483646 w 1498"/>
              <a:gd name="T107" fmla="*/ 2147483646 h 2761"/>
              <a:gd name="T108" fmla="*/ 2147483646 w 1498"/>
              <a:gd name="T109" fmla="*/ 2147483646 h 2761"/>
              <a:gd name="T110" fmla="*/ 2147483646 w 1498"/>
              <a:gd name="T111" fmla="*/ 2147483646 h 2761"/>
              <a:gd name="T112" fmla="*/ 2147483646 w 1498"/>
              <a:gd name="T113" fmla="*/ 2147483646 h 2761"/>
              <a:gd name="T114" fmla="*/ 2147483646 w 1498"/>
              <a:gd name="T115" fmla="*/ 2147483646 h 2761"/>
              <a:gd name="T116" fmla="*/ 2147483646 w 1498"/>
              <a:gd name="T117" fmla="*/ 2147483646 h 27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113E6A"/>
          </a:solidFill>
          <a:ln w="8" cap="flat" cmpd="sng">
            <a:solidFill>
              <a:srgbClr val="FFFFFF"/>
            </a:solidFill>
            <a:round/>
          </a:ln>
        </p:spPr>
        <p:txBody>
          <a:bodyPr/>
          <a:lstStyle/>
          <a:p>
            <a:endParaRPr lang="zh-CN" altLang="en-US"/>
          </a:p>
        </p:txBody>
      </p:sp>
      <p:sp>
        <p:nvSpPr>
          <p:cNvPr id="13335" name="Freeform 23"/>
          <p:cNvSpPr/>
          <p:nvPr/>
        </p:nvSpPr>
        <p:spPr bwMode="auto">
          <a:xfrm>
            <a:off x="3109913" y="3189288"/>
            <a:ext cx="1436687" cy="1071562"/>
          </a:xfrm>
          <a:custGeom>
            <a:avLst/>
            <a:gdLst>
              <a:gd name="T0" fmla="*/ 2147483646 w 3788"/>
              <a:gd name="T1" fmla="*/ 2147483646 h 2823"/>
              <a:gd name="T2" fmla="*/ 2147483646 w 3788"/>
              <a:gd name="T3" fmla="*/ 2147483646 h 2823"/>
              <a:gd name="T4" fmla="*/ 2147483646 w 3788"/>
              <a:gd name="T5" fmla="*/ 2147483646 h 2823"/>
              <a:gd name="T6" fmla="*/ 2147483646 w 3788"/>
              <a:gd name="T7" fmla="*/ 2147483646 h 2823"/>
              <a:gd name="T8" fmla="*/ 2147483646 w 3788"/>
              <a:gd name="T9" fmla="*/ 2147483646 h 2823"/>
              <a:gd name="T10" fmla="*/ 0 w 3788"/>
              <a:gd name="T11" fmla="*/ 2147483646 h 2823"/>
              <a:gd name="T12" fmla="*/ 2147483646 w 3788"/>
              <a:gd name="T13" fmla="*/ 2147483646 h 2823"/>
              <a:gd name="T14" fmla="*/ 2147483646 w 3788"/>
              <a:gd name="T15" fmla="*/ 2147483646 h 2823"/>
              <a:gd name="T16" fmla="*/ 2147483646 w 3788"/>
              <a:gd name="T17" fmla="*/ 2147483646 h 2823"/>
              <a:gd name="T18" fmla="*/ 2147483646 w 3788"/>
              <a:gd name="T19" fmla="*/ 2147483646 h 2823"/>
              <a:gd name="T20" fmla="*/ 2147483646 w 3788"/>
              <a:gd name="T21" fmla="*/ 2147483646 h 2823"/>
              <a:gd name="T22" fmla="*/ 2147483646 w 3788"/>
              <a:gd name="T23" fmla="*/ 2147483646 h 2823"/>
              <a:gd name="T24" fmla="*/ 2147483646 w 3788"/>
              <a:gd name="T25" fmla="*/ 2147483646 h 2823"/>
              <a:gd name="T26" fmla="*/ 2147483646 w 3788"/>
              <a:gd name="T27" fmla="*/ 2147483646 h 2823"/>
              <a:gd name="T28" fmla="*/ 2147483646 w 3788"/>
              <a:gd name="T29" fmla="*/ 2147483646 h 2823"/>
              <a:gd name="T30" fmla="*/ 2147483646 w 3788"/>
              <a:gd name="T31" fmla="*/ 2147483646 h 2823"/>
              <a:gd name="T32" fmla="*/ 2147483646 w 3788"/>
              <a:gd name="T33" fmla="*/ 2147483646 h 2823"/>
              <a:gd name="T34" fmla="*/ 2147483646 w 3788"/>
              <a:gd name="T35" fmla="*/ 2147483646 h 2823"/>
              <a:gd name="T36" fmla="*/ 2147483646 w 3788"/>
              <a:gd name="T37" fmla="*/ 2147483646 h 2823"/>
              <a:gd name="T38" fmla="*/ 2147483646 w 3788"/>
              <a:gd name="T39" fmla="*/ 2147483646 h 2823"/>
              <a:gd name="T40" fmla="*/ 2147483646 w 3788"/>
              <a:gd name="T41" fmla="*/ 2147483646 h 2823"/>
              <a:gd name="T42" fmla="*/ 2147483646 w 3788"/>
              <a:gd name="T43" fmla="*/ 2147483646 h 2823"/>
              <a:gd name="T44" fmla="*/ 2147483646 w 3788"/>
              <a:gd name="T45" fmla="*/ 2147483646 h 2823"/>
              <a:gd name="T46" fmla="*/ 2147483646 w 3788"/>
              <a:gd name="T47" fmla="*/ 2147483646 h 2823"/>
              <a:gd name="T48" fmla="*/ 2147483646 w 3788"/>
              <a:gd name="T49" fmla="*/ 2147483646 h 2823"/>
              <a:gd name="T50" fmla="*/ 2147483646 w 3788"/>
              <a:gd name="T51" fmla="*/ 2147483646 h 2823"/>
              <a:gd name="T52" fmla="*/ 2147483646 w 3788"/>
              <a:gd name="T53" fmla="*/ 2147483646 h 2823"/>
              <a:gd name="T54" fmla="*/ 2147483646 w 3788"/>
              <a:gd name="T55" fmla="*/ 2147483646 h 2823"/>
              <a:gd name="T56" fmla="*/ 2147483646 w 3788"/>
              <a:gd name="T57" fmla="*/ 2147483646 h 2823"/>
              <a:gd name="T58" fmla="*/ 2147483646 w 3788"/>
              <a:gd name="T59" fmla="*/ 2147483646 h 2823"/>
              <a:gd name="T60" fmla="*/ 2147483646 w 3788"/>
              <a:gd name="T61" fmla="*/ 2147483646 h 2823"/>
              <a:gd name="T62" fmla="*/ 2147483646 w 3788"/>
              <a:gd name="T63" fmla="*/ 2147483646 h 2823"/>
              <a:gd name="T64" fmla="*/ 2147483646 w 3788"/>
              <a:gd name="T65" fmla="*/ 2147483646 h 2823"/>
              <a:gd name="T66" fmla="*/ 2147483646 w 3788"/>
              <a:gd name="T67" fmla="*/ 2147483646 h 2823"/>
              <a:gd name="T68" fmla="*/ 2147483646 w 3788"/>
              <a:gd name="T69" fmla="*/ 2147483646 h 2823"/>
              <a:gd name="T70" fmla="*/ 2147483646 w 3788"/>
              <a:gd name="T71" fmla="*/ 2147483646 h 2823"/>
              <a:gd name="T72" fmla="*/ 2147483646 w 3788"/>
              <a:gd name="T73" fmla="*/ 2147483646 h 2823"/>
              <a:gd name="T74" fmla="*/ 2147483646 w 3788"/>
              <a:gd name="T75" fmla="*/ 2147483646 h 2823"/>
              <a:gd name="T76" fmla="*/ 2147483646 w 3788"/>
              <a:gd name="T77" fmla="*/ 2147483646 h 2823"/>
              <a:gd name="T78" fmla="*/ 2147483646 w 3788"/>
              <a:gd name="T79" fmla="*/ 2147483646 h 2823"/>
              <a:gd name="T80" fmla="*/ 2147483646 w 3788"/>
              <a:gd name="T81" fmla="*/ 2147483646 h 2823"/>
              <a:gd name="T82" fmla="*/ 2147483646 w 3788"/>
              <a:gd name="T83" fmla="*/ 2147483646 h 2823"/>
              <a:gd name="T84" fmla="*/ 2147483646 w 3788"/>
              <a:gd name="T85" fmla="*/ 2147483646 h 2823"/>
              <a:gd name="T86" fmla="*/ 2147483646 w 3788"/>
              <a:gd name="T87" fmla="*/ 2147483646 h 28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113E6A"/>
          </a:solidFill>
          <a:ln w="8" cap="flat" cmpd="sng">
            <a:solidFill>
              <a:srgbClr val="FFFFFF"/>
            </a:solidFill>
            <a:round/>
          </a:ln>
        </p:spPr>
        <p:txBody>
          <a:bodyPr/>
          <a:lstStyle/>
          <a:p>
            <a:endParaRPr lang="zh-CN" altLang="en-US"/>
          </a:p>
        </p:txBody>
      </p:sp>
      <p:sp>
        <p:nvSpPr>
          <p:cNvPr id="13336" name="Freeform 24"/>
          <p:cNvSpPr/>
          <p:nvPr/>
        </p:nvSpPr>
        <p:spPr bwMode="auto">
          <a:xfrm>
            <a:off x="5329238" y="3098800"/>
            <a:ext cx="395287" cy="801688"/>
          </a:xfrm>
          <a:custGeom>
            <a:avLst/>
            <a:gdLst>
              <a:gd name="T0" fmla="*/ 2147483646 w 1042"/>
              <a:gd name="T1" fmla="*/ 2147483646 h 2109"/>
              <a:gd name="T2" fmla="*/ 2147483646 w 1042"/>
              <a:gd name="T3" fmla="*/ 2147483646 h 2109"/>
              <a:gd name="T4" fmla="*/ 2147483646 w 1042"/>
              <a:gd name="T5" fmla="*/ 2147483646 h 2109"/>
              <a:gd name="T6" fmla="*/ 2147483646 w 1042"/>
              <a:gd name="T7" fmla="*/ 2147483646 h 2109"/>
              <a:gd name="T8" fmla="*/ 0 w 1042"/>
              <a:gd name="T9" fmla="*/ 2147483646 h 2109"/>
              <a:gd name="T10" fmla="*/ 2147483646 w 1042"/>
              <a:gd name="T11" fmla="*/ 2147483646 h 2109"/>
              <a:gd name="T12" fmla="*/ 2147483646 w 1042"/>
              <a:gd name="T13" fmla="*/ 2147483646 h 2109"/>
              <a:gd name="T14" fmla="*/ 2147483646 w 1042"/>
              <a:gd name="T15" fmla="*/ 2147483646 h 2109"/>
              <a:gd name="T16" fmla="*/ 2147483646 w 1042"/>
              <a:gd name="T17" fmla="*/ 2147483646 h 2109"/>
              <a:gd name="T18" fmla="*/ 2147483646 w 1042"/>
              <a:gd name="T19" fmla="*/ 2147483646 h 2109"/>
              <a:gd name="T20" fmla="*/ 2147483646 w 1042"/>
              <a:gd name="T21" fmla="*/ 2147483646 h 2109"/>
              <a:gd name="T22" fmla="*/ 2147483646 w 1042"/>
              <a:gd name="T23" fmla="*/ 2147483646 h 2109"/>
              <a:gd name="T24" fmla="*/ 2147483646 w 1042"/>
              <a:gd name="T25" fmla="*/ 2147483646 h 2109"/>
              <a:gd name="T26" fmla="*/ 2147483646 w 1042"/>
              <a:gd name="T27" fmla="*/ 2147483646 h 2109"/>
              <a:gd name="T28" fmla="*/ 2147483646 w 1042"/>
              <a:gd name="T29" fmla="*/ 2147483646 h 2109"/>
              <a:gd name="T30" fmla="*/ 2147483646 w 1042"/>
              <a:gd name="T31" fmla="*/ 2147483646 h 2109"/>
              <a:gd name="T32" fmla="*/ 2147483646 w 1042"/>
              <a:gd name="T33" fmla="*/ 0 h 2109"/>
              <a:gd name="T34" fmla="*/ 2147483646 w 1042"/>
              <a:gd name="T35" fmla="*/ 2147483646 h 2109"/>
              <a:gd name="T36" fmla="*/ 2147483646 w 1042"/>
              <a:gd name="T37" fmla="*/ 2147483646 h 2109"/>
              <a:gd name="T38" fmla="*/ 2147483646 w 1042"/>
              <a:gd name="T39" fmla="*/ 2147483646 h 2109"/>
              <a:gd name="T40" fmla="*/ 2147483646 w 1042"/>
              <a:gd name="T41" fmla="*/ 2147483646 h 2109"/>
              <a:gd name="T42" fmla="*/ 2147483646 w 1042"/>
              <a:gd name="T43" fmla="*/ 2147483646 h 2109"/>
              <a:gd name="T44" fmla="*/ 2147483646 w 1042"/>
              <a:gd name="T45" fmla="*/ 2147483646 h 2109"/>
              <a:gd name="T46" fmla="*/ 2147483646 w 1042"/>
              <a:gd name="T47" fmla="*/ 2147483646 h 2109"/>
              <a:gd name="T48" fmla="*/ 2147483646 w 1042"/>
              <a:gd name="T49" fmla="*/ 2147483646 h 2109"/>
              <a:gd name="T50" fmla="*/ 2147483646 w 1042"/>
              <a:gd name="T51" fmla="*/ 2147483646 h 2109"/>
              <a:gd name="T52" fmla="*/ 2147483646 w 1042"/>
              <a:gd name="T53" fmla="*/ 2147483646 h 2109"/>
              <a:gd name="T54" fmla="*/ 2147483646 w 1042"/>
              <a:gd name="T55" fmla="*/ 2147483646 h 2109"/>
              <a:gd name="T56" fmla="*/ 2147483646 w 1042"/>
              <a:gd name="T57" fmla="*/ 2147483646 h 2109"/>
              <a:gd name="T58" fmla="*/ 2147483646 w 1042"/>
              <a:gd name="T59" fmla="*/ 2147483646 h 2109"/>
              <a:gd name="T60" fmla="*/ 2147483646 w 1042"/>
              <a:gd name="T61" fmla="*/ 2147483646 h 2109"/>
              <a:gd name="T62" fmla="*/ 2147483646 w 1042"/>
              <a:gd name="T63" fmla="*/ 2147483646 h 2109"/>
              <a:gd name="T64" fmla="*/ 2147483646 w 1042"/>
              <a:gd name="T65" fmla="*/ 2147483646 h 2109"/>
              <a:gd name="T66" fmla="*/ 2147483646 w 1042"/>
              <a:gd name="T67" fmla="*/ 2147483646 h 2109"/>
              <a:gd name="T68" fmla="*/ 2147483646 w 1042"/>
              <a:gd name="T69" fmla="*/ 2147483646 h 2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113E6A"/>
          </a:solidFill>
          <a:ln w="8" cap="flat" cmpd="sng">
            <a:solidFill>
              <a:srgbClr val="FFFFFF"/>
            </a:solidFill>
            <a:round/>
          </a:ln>
        </p:spPr>
        <p:txBody>
          <a:bodyPr/>
          <a:lstStyle/>
          <a:p>
            <a:endParaRPr lang="zh-CN" altLang="en-US"/>
          </a:p>
        </p:txBody>
      </p:sp>
      <p:sp>
        <p:nvSpPr>
          <p:cNvPr id="13337" name="Freeform 25"/>
          <p:cNvSpPr/>
          <p:nvPr/>
        </p:nvSpPr>
        <p:spPr bwMode="auto">
          <a:xfrm>
            <a:off x="5842000" y="3397250"/>
            <a:ext cx="739775" cy="503238"/>
          </a:xfrm>
          <a:custGeom>
            <a:avLst/>
            <a:gdLst>
              <a:gd name="T0" fmla="*/ 2147483646 w 1952"/>
              <a:gd name="T1" fmla="*/ 2147483646 h 1326"/>
              <a:gd name="T2" fmla="*/ 2147483646 w 1952"/>
              <a:gd name="T3" fmla="*/ 2147483646 h 1326"/>
              <a:gd name="T4" fmla="*/ 0 w 1952"/>
              <a:gd name="T5" fmla="*/ 2147483646 h 1326"/>
              <a:gd name="T6" fmla="*/ 2147483646 w 1952"/>
              <a:gd name="T7" fmla="*/ 2147483646 h 1326"/>
              <a:gd name="T8" fmla="*/ 2147483646 w 1952"/>
              <a:gd name="T9" fmla="*/ 2147483646 h 1326"/>
              <a:gd name="T10" fmla="*/ 2147483646 w 1952"/>
              <a:gd name="T11" fmla="*/ 2147483646 h 1326"/>
              <a:gd name="T12" fmla="*/ 2147483646 w 1952"/>
              <a:gd name="T13" fmla="*/ 2147483646 h 1326"/>
              <a:gd name="T14" fmla="*/ 2147483646 w 1952"/>
              <a:gd name="T15" fmla="*/ 2147483646 h 1326"/>
              <a:gd name="T16" fmla="*/ 2147483646 w 1952"/>
              <a:gd name="T17" fmla="*/ 2147483646 h 1326"/>
              <a:gd name="T18" fmla="*/ 2147483646 w 1952"/>
              <a:gd name="T19" fmla="*/ 2147483646 h 1326"/>
              <a:gd name="T20" fmla="*/ 2147483646 w 1952"/>
              <a:gd name="T21" fmla="*/ 0 h 1326"/>
              <a:gd name="T22" fmla="*/ 2147483646 w 1952"/>
              <a:gd name="T23" fmla="*/ 2147483646 h 1326"/>
              <a:gd name="T24" fmla="*/ 2147483646 w 1952"/>
              <a:gd name="T25" fmla="*/ 2147483646 h 1326"/>
              <a:gd name="T26" fmla="*/ 2147483646 w 1952"/>
              <a:gd name="T27" fmla="*/ 2147483646 h 1326"/>
              <a:gd name="T28" fmla="*/ 2147483646 w 1952"/>
              <a:gd name="T29" fmla="*/ 2147483646 h 1326"/>
              <a:gd name="T30" fmla="*/ 2147483646 w 1952"/>
              <a:gd name="T31" fmla="*/ 2147483646 h 1326"/>
              <a:gd name="T32" fmla="*/ 2147483646 w 1952"/>
              <a:gd name="T33" fmla="*/ 2147483646 h 1326"/>
              <a:gd name="T34" fmla="*/ 2147483646 w 1952"/>
              <a:gd name="T35" fmla="*/ 2147483646 h 1326"/>
              <a:gd name="T36" fmla="*/ 2147483646 w 1952"/>
              <a:gd name="T37" fmla="*/ 2147483646 h 1326"/>
              <a:gd name="T38" fmla="*/ 2147483646 w 1952"/>
              <a:gd name="T39" fmla="*/ 2147483646 h 1326"/>
              <a:gd name="T40" fmla="*/ 2147483646 w 1952"/>
              <a:gd name="T41" fmla="*/ 2147483646 h 1326"/>
              <a:gd name="T42" fmla="*/ 2147483646 w 1952"/>
              <a:gd name="T43" fmla="*/ 2147483646 h 1326"/>
              <a:gd name="T44" fmla="*/ 2147483646 w 1952"/>
              <a:gd name="T45" fmla="*/ 2147483646 h 1326"/>
              <a:gd name="T46" fmla="*/ 2147483646 w 1952"/>
              <a:gd name="T47" fmla="*/ 2147483646 h 1326"/>
              <a:gd name="T48" fmla="*/ 2147483646 w 1952"/>
              <a:gd name="T49" fmla="*/ 2147483646 h 1326"/>
              <a:gd name="T50" fmla="*/ 2147483646 w 1952"/>
              <a:gd name="T51" fmla="*/ 2147483646 h 1326"/>
              <a:gd name="T52" fmla="*/ 2147483646 w 1952"/>
              <a:gd name="T53" fmla="*/ 2147483646 h 1326"/>
              <a:gd name="T54" fmla="*/ 2147483646 w 1952"/>
              <a:gd name="T55" fmla="*/ 2147483646 h 1326"/>
              <a:gd name="T56" fmla="*/ 2147483646 w 1952"/>
              <a:gd name="T57" fmla="*/ 2147483646 h 1326"/>
              <a:gd name="T58" fmla="*/ 2147483646 w 1952"/>
              <a:gd name="T59" fmla="*/ 2147483646 h 1326"/>
              <a:gd name="T60" fmla="*/ 2147483646 w 1952"/>
              <a:gd name="T61" fmla="*/ 2147483646 h 1326"/>
              <a:gd name="T62" fmla="*/ 2147483646 w 1952"/>
              <a:gd name="T63" fmla="*/ 2147483646 h 1326"/>
              <a:gd name="T64" fmla="*/ 2147483646 w 1952"/>
              <a:gd name="T65" fmla="*/ 2147483646 h 1326"/>
              <a:gd name="T66" fmla="*/ 2147483646 w 1952"/>
              <a:gd name="T67" fmla="*/ 2147483646 h 1326"/>
              <a:gd name="T68" fmla="*/ 2147483646 w 1952"/>
              <a:gd name="T69" fmla="*/ 2147483646 h 1326"/>
              <a:gd name="T70" fmla="*/ 2147483646 w 1952"/>
              <a:gd name="T71" fmla="*/ 2147483646 h 1326"/>
              <a:gd name="T72" fmla="*/ 2147483646 w 1952"/>
              <a:gd name="T73" fmla="*/ 2147483646 h 1326"/>
              <a:gd name="T74" fmla="*/ 2147483646 w 1952"/>
              <a:gd name="T75" fmla="*/ 2147483646 h 1326"/>
              <a:gd name="T76" fmla="*/ 2147483646 w 1952"/>
              <a:gd name="T77" fmla="*/ 2147483646 h 1326"/>
              <a:gd name="T78" fmla="*/ 2147483646 w 1952"/>
              <a:gd name="T79" fmla="*/ 2147483646 h 1326"/>
              <a:gd name="T80" fmla="*/ 2147483646 w 1952"/>
              <a:gd name="T81" fmla="*/ 2147483646 h 1326"/>
              <a:gd name="T82" fmla="*/ 2147483646 w 1952"/>
              <a:gd name="T83" fmla="*/ 2147483646 h 1326"/>
              <a:gd name="T84" fmla="*/ 2147483646 w 1952"/>
              <a:gd name="T85" fmla="*/ 2147483646 h 1326"/>
              <a:gd name="T86" fmla="*/ 2147483646 w 1952"/>
              <a:gd name="T87" fmla="*/ 2147483646 h 1326"/>
              <a:gd name="T88" fmla="*/ 2147483646 w 1952"/>
              <a:gd name="T89" fmla="*/ 2147483646 h 1326"/>
              <a:gd name="T90" fmla="*/ 2147483646 w 1952"/>
              <a:gd name="T91" fmla="*/ 2147483646 h 1326"/>
              <a:gd name="T92" fmla="*/ 2147483646 w 1952"/>
              <a:gd name="T93" fmla="*/ 2147483646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00B0F0"/>
          </a:solidFill>
          <a:ln w="8" cap="flat" cmpd="sng">
            <a:solidFill>
              <a:srgbClr val="FFFFFF"/>
            </a:solidFill>
            <a:round/>
          </a:ln>
        </p:spPr>
        <p:txBody>
          <a:bodyPr/>
          <a:lstStyle/>
          <a:p>
            <a:endParaRPr lang="zh-CN" altLang="en-US"/>
          </a:p>
        </p:txBody>
      </p:sp>
      <p:sp>
        <p:nvSpPr>
          <p:cNvPr id="13338" name="Freeform 26"/>
          <p:cNvSpPr/>
          <p:nvPr/>
        </p:nvSpPr>
        <p:spPr bwMode="auto">
          <a:xfrm>
            <a:off x="4697413" y="3279775"/>
            <a:ext cx="317500" cy="531813"/>
          </a:xfrm>
          <a:custGeom>
            <a:avLst/>
            <a:gdLst>
              <a:gd name="T0" fmla="*/ 2147483646 w 840"/>
              <a:gd name="T1" fmla="*/ 2147483646 h 1400"/>
              <a:gd name="T2" fmla="*/ 2147483646 w 840"/>
              <a:gd name="T3" fmla="*/ 2147483646 h 1400"/>
              <a:gd name="T4" fmla="*/ 2147483646 w 840"/>
              <a:gd name="T5" fmla="*/ 2147483646 h 1400"/>
              <a:gd name="T6" fmla="*/ 2147483646 w 840"/>
              <a:gd name="T7" fmla="*/ 2147483646 h 1400"/>
              <a:gd name="T8" fmla="*/ 0 w 840"/>
              <a:gd name="T9" fmla="*/ 2147483646 h 1400"/>
              <a:gd name="T10" fmla="*/ 2147483646 w 840"/>
              <a:gd name="T11" fmla="*/ 2147483646 h 1400"/>
              <a:gd name="T12" fmla="*/ 2147483646 w 840"/>
              <a:gd name="T13" fmla="*/ 2147483646 h 1400"/>
              <a:gd name="T14" fmla="*/ 2147483646 w 840"/>
              <a:gd name="T15" fmla="*/ 2147483646 h 1400"/>
              <a:gd name="T16" fmla="*/ 2147483646 w 840"/>
              <a:gd name="T17" fmla="*/ 2147483646 h 1400"/>
              <a:gd name="T18" fmla="*/ 2147483646 w 840"/>
              <a:gd name="T19" fmla="*/ 2147483646 h 1400"/>
              <a:gd name="T20" fmla="*/ 2147483646 w 840"/>
              <a:gd name="T21" fmla="*/ 2147483646 h 1400"/>
              <a:gd name="T22" fmla="*/ 2147483646 w 840"/>
              <a:gd name="T23" fmla="*/ 2147483646 h 1400"/>
              <a:gd name="T24" fmla="*/ 2147483646 w 840"/>
              <a:gd name="T25" fmla="*/ 2147483646 h 1400"/>
              <a:gd name="T26" fmla="*/ 2147483646 w 840"/>
              <a:gd name="T27" fmla="*/ 2147483646 h 1400"/>
              <a:gd name="T28" fmla="*/ 2147483646 w 840"/>
              <a:gd name="T29" fmla="*/ 2147483646 h 1400"/>
              <a:gd name="T30" fmla="*/ 2147483646 w 840"/>
              <a:gd name="T31" fmla="*/ 2147483646 h 1400"/>
              <a:gd name="T32" fmla="*/ 2147483646 w 840"/>
              <a:gd name="T33" fmla="*/ 2147483646 h 1400"/>
              <a:gd name="T34" fmla="*/ 2147483646 w 840"/>
              <a:gd name="T35" fmla="*/ 2147483646 h 1400"/>
              <a:gd name="T36" fmla="*/ 2147483646 w 840"/>
              <a:gd name="T37" fmla="*/ 2147483646 h 1400"/>
              <a:gd name="T38" fmla="*/ 2147483646 w 840"/>
              <a:gd name="T39" fmla="*/ 2147483646 h 1400"/>
              <a:gd name="T40" fmla="*/ 2147483646 w 840"/>
              <a:gd name="T41" fmla="*/ 2147483646 h 1400"/>
              <a:gd name="T42" fmla="*/ 2147483646 w 840"/>
              <a:gd name="T43" fmla="*/ 2147483646 h 1400"/>
              <a:gd name="T44" fmla="*/ 2147483646 w 840"/>
              <a:gd name="T45" fmla="*/ 2147483646 h 1400"/>
              <a:gd name="T46" fmla="*/ 2147483646 w 840"/>
              <a:gd name="T47" fmla="*/ 2147483646 h 1400"/>
              <a:gd name="T48" fmla="*/ 2147483646 w 840"/>
              <a:gd name="T49" fmla="*/ 2147483646 h 1400"/>
              <a:gd name="T50" fmla="*/ 2147483646 w 840"/>
              <a:gd name="T51" fmla="*/ 2147483646 h 1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113E6A"/>
          </a:solidFill>
          <a:ln w="8" cap="flat" cmpd="sng">
            <a:solidFill>
              <a:srgbClr val="FFFFFF"/>
            </a:solidFill>
            <a:round/>
          </a:ln>
        </p:spPr>
        <p:txBody>
          <a:bodyPr/>
          <a:lstStyle/>
          <a:p>
            <a:endParaRPr lang="zh-CN" altLang="en-US"/>
          </a:p>
        </p:txBody>
      </p:sp>
      <p:sp>
        <p:nvSpPr>
          <p:cNvPr id="13339" name="Freeform 27"/>
          <p:cNvSpPr/>
          <p:nvPr/>
        </p:nvSpPr>
        <p:spPr bwMode="auto">
          <a:xfrm>
            <a:off x="5646738" y="2774950"/>
            <a:ext cx="617537" cy="923925"/>
          </a:xfrm>
          <a:custGeom>
            <a:avLst/>
            <a:gdLst>
              <a:gd name="T0" fmla="*/ 2147483646 w 1625"/>
              <a:gd name="T1" fmla="*/ 2147483646 h 2434"/>
              <a:gd name="T2" fmla="*/ 2147483646 w 1625"/>
              <a:gd name="T3" fmla="*/ 2147483646 h 2434"/>
              <a:gd name="T4" fmla="*/ 2147483646 w 1625"/>
              <a:gd name="T5" fmla="*/ 2147483646 h 2434"/>
              <a:gd name="T6" fmla="*/ 2147483646 w 1625"/>
              <a:gd name="T7" fmla="*/ 2147483646 h 2434"/>
              <a:gd name="T8" fmla="*/ 2147483646 w 1625"/>
              <a:gd name="T9" fmla="*/ 2147483646 h 2434"/>
              <a:gd name="T10" fmla="*/ 2147483646 w 1625"/>
              <a:gd name="T11" fmla="*/ 2147483646 h 2434"/>
              <a:gd name="T12" fmla="*/ 2147483646 w 1625"/>
              <a:gd name="T13" fmla="*/ 2147483646 h 2434"/>
              <a:gd name="T14" fmla="*/ 2147483646 w 1625"/>
              <a:gd name="T15" fmla="*/ 2147483646 h 2434"/>
              <a:gd name="T16" fmla="*/ 2147483646 w 1625"/>
              <a:gd name="T17" fmla="*/ 2147483646 h 2434"/>
              <a:gd name="T18" fmla="*/ 2147483646 w 1625"/>
              <a:gd name="T19" fmla="*/ 2147483646 h 2434"/>
              <a:gd name="T20" fmla="*/ 2147483646 w 1625"/>
              <a:gd name="T21" fmla="*/ 2147483646 h 2434"/>
              <a:gd name="T22" fmla="*/ 2147483646 w 1625"/>
              <a:gd name="T23" fmla="*/ 2147483646 h 2434"/>
              <a:gd name="T24" fmla="*/ 2147483646 w 1625"/>
              <a:gd name="T25" fmla="*/ 2147483646 h 2434"/>
              <a:gd name="T26" fmla="*/ 2147483646 w 1625"/>
              <a:gd name="T27" fmla="*/ 2147483646 h 2434"/>
              <a:gd name="T28" fmla="*/ 2147483646 w 1625"/>
              <a:gd name="T29" fmla="*/ 2147483646 h 2434"/>
              <a:gd name="T30" fmla="*/ 2147483646 w 1625"/>
              <a:gd name="T31" fmla="*/ 2147483646 h 2434"/>
              <a:gd name="T32" fmla="*/ 2147483646 w 1625"/>
              <a:gd name="T33" fmla="*/ 2147483646 h 2434"/>
              <a:gd name="T34" fmla="*/ 2147483646 w 1625"/>
              <a:gd name="T35" fmla="*/ 2147483646 h 2434"/>
              <a:gd name="T36" fmla="*/ 2147483646 w 1625"/>
              <a:gd name="T37" fmla="*/ 2147483646 h 2434"/>
              <a:gd name="T38" fmla="*/ 2147483646 w 1625"/>
              <a:gd name="T39" fmla="*/ 2147483646 h 2434"/>
              <a:gd name="T40" fmla="*/ 2147483646 w 1625"/>
              <a:gd name="T41" fmla="*/ 2147483646 h 2434"/>
              <a:gd name="T42" fmla="*/ 2147483646 w 1625"/>
              <a:gd name="T43" fmla="*/ 2147483646 h 2434"/>
              <a:gd name="T44" fmla="*/ 2147483646 w 1625"/>
              <a:gd name="T45" fmla="*/ 2147483646 h 2434"/>
              <a:gd name="T46" fmla="*/ 2147483646 w 1625"/>
              <a:gd name="T47" fmla="*/ 2147483646 h 2434"/>
              <a:gd name="T48" fmla="*/ 2147483646 w 1625"/>
              <a:gd name="T49" fmla="*/ 2147483646 h 2434"/>
              <a:gd name="T50" fmla="*/ 2147483646 w 1625"/>
              <a:gd name="T51" fmla="*/ 2147483646 h 2434"/>
              <a:gd name="T52" fmla="*/ 2147483646 w 1625"/>
              <a:gd name="T53" fmla="*/ 2147483646 h 2434"/>
              <a:gd name="T54" fmla="*/ 2147483646 w 1625"/>
              <a:gd name="T55" fmla="*/ 2147483646 h 2434"/>
              <a:gd name="T56" fmla="*/ 2147483646 w 1625"/>
              <a:gd name="T57" fmla="*/ 2147483646 h 2434"/>
              <a:gd name="T58" fmla="*/ 2147483646 w 1625"/>
              <a:gd name="T59" fmla="*/ 2147483646 h 2434"/>
              <a:gd name="T60" fmla="*/ 2147483646 w 1625"/>
              <a:gd name="T61" fmla="*/ 2147483646 h 2434"/>
              <a:gd name="T62" fmla="*/ 2147483646 w 1625"/>
              <a:gd name="T63" fmla="*/ 2147483646 h 2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113E6A"/>
          </a:solidFill>
          <a:ln w="8" cap="flat" cmpd="sng">
            <a:solidFill>
              <a:srgbClr val="FFFFFF"/>
            </a:solidFill>
            <a:round/>
          </a:ln>
        </p:spPr>
        <p:txBody>
          <a:bodyPr/>
          <a:lstStyle/>
          <a:p>
            <a:endParaRPr lang="zh-CN" altLang="en-US"/>
          </a:p>
        </p:txBody>
      </p:sp>
      <p:sp>
        <p:nvSpPr>
          <p:cNvPr id="13340" name="Freeform 28"/>
          <p:cNvSpPr/>
          <p:nvPr/>
        </p:nvSpPr>
        <p:spPr bwMode="auto">
          <a:xfrm>
            <a:off x="1609725" y="1782763"/>
            <a:ext cx="2287588" cy="1793875"/>
          </a:xfrm>
          <a:custGeom>
            <a:avLst/>
            <a:gdLst>
              <a:gd name="T0" fmla="*/ 2147483646 w 6029"/>
              <a:gd name="T1" fmla="*/ 2147483646 h 4727"/>
              <a:gd name="T2" fmla="*/ 2147483646 w 6029"/>
              <a:gd name="T3" fmla="*/ 2147483646 h 4727"/>
              <a:gd name="T4" fmla="*/ 2147483646 w 6029"/>
              <a:gd name="T5" fmla="*/ 2147483646 h 4727"/>
              <a:gd name="T6" fmla="*/ 2147483646 w 6029"/>
              <a:gd name="T7" fmla="*/ 2147483646 h 4727"/>
              <a:gd name="T8" fmla="*/ 2147483646 w 6029"/>
              <a:gd name="T9" fmla="*/ 2147483646 h 4727"/>
              <a:gd name="T10" fmla="*/ 2147483646 w 6029"/>
              <a:gd name="T11" fmla="*/ 2147483646 h 4727"/>
              <a:gd name="T12" fmla="*/ 2147483646 w 6029"/>
              <a:gd name="T13" fmla="*/ 2147483646 h 4727"/>
              <a:gd name="T14" fmla="*/ 2147483646 w 6029"/>
              <a:gd name="T15" fmla="*/ 2147483646 h 4727"/>
              <a:gd name="T16" fmla="*/ 2147483646 w 6029"/>
              <a:gd name="T17" fmla="*/ 2147483646 h 4727"/>
              <a:gd name="T18" fmla="*/ 2147483646 w 6029"/>
              <a:gd name="T19" fmla="*/ 2147483646 h 4727"/>
              <a:gd name="T20" fmla="*/ 2147483646 w 6029"/>
              <a:gd name="T21" fmla="*/ 2147483646 h 4727"/>
              <a:gd name="T22" fmla="*/ 2147483646 w 6029"/>
              <a:gd name="T23" fmla="*/ 2147483646 h 4727"/>
              <a:gd name="T24" fmla="*/ 2147483646 w 6029"/>
              <a:gd name="T25" fmla="*/ 2147483646 h 4727"/>
              <a:gd name="T26" fmla="*/ 2147483646 w 6029"/>
              <a:gd name="T27" fmla="*/ 2147483646 h 4727"/>
              <a:gd name="T28" fmla="*/ 2147483646 w 6029"/>
              <a:gd name="T29" fmla="*/ 2147483646 h 4727"/>
              <a:gd name="T30" fmla="*/ 2147483646 w 6029"/>
              <a:gd name="T31" fmla="*/ 2147483646 h 4727"/>
              <a:gd name="T32" fmla="*/ 2147483646 w 6029"/>
              <a:gd name="T33" fmla="*/ 2147483646 h 4727"/>
              <a:gd name="T34" fmla="*/ 2147483646 w 6029"/>
              <a:gd name="T35" fmla="*/ 2147483646 h 4727"/>
              <a:gd name="T36" fmla="*/ 2147483646 w 6029"/>
              <a:gd name="T37" fmla="*/ 2147483646 h 4727"/>
              <a:gd name="T38" fmla="*/ 2147483646 w 6029"/>
              <a:gd name="T39" fmla="*/ 2147483646 h 4727"/>
              <a:gd name="T40" fmla="*/ 2147483646 w 6029"/>
              <a:gd name="T41" fmla="*/ 2147483646 h 4727"/>
              <a:gd name="T42" fmla="*/ 2147483646 w 6029"/>
              <a:gd name="T43" fmla="*/ 2147483646 h 4727"/>
              <a:gd name="T44" fmla="*/ 2147483646 w 6029"/>
              <a:gd name="T45" fmla="*/ 2147483646 h 4727"/>
              <a:gd name="T46" fmla="*/ 2147483646 w 6029"/>
              <a:gd name="T47" fmla="*/ 2147483646 h 4727"/>
              <a:gd name="T48" fmla="*/ 2147483646 w 6029"/>
              <a:gd name="T49" fmla="*/ 2147483646 h 4727"/>
              <a:gd name="T50" fmla="*/ 2147483646 w 6029"/>
              <a:gd name="T51" fmla="*/ 2147483646 h 4727"/>
              <a:gd name="T52" fmla="*/ 2147483646 w 6029"/>
              <a:gd name="T53" fmla="*/ 2147483646 h 4727"/>
              <a:gd name="T54" fmla="*/ 2147483646 w 6029"/>
              <a:gd name="T55" fmla="*/ 2147483646 h 4727"/>
              <a:gd name="T56" fmla="*/ 2147483646 w 6029"/>
              <a:gd name="T57" fmla="*/ 2147483646 h 4727"/>
              <a:gd name="T58" fmla="*/ 2147483646 w 6029"/>
              <a:gd name="T59" fmla="*/ 2147483646 h 4727"/>
              <a:gd name="T60" fmla="*/ 2147483646 w 6029"/>
              <a:gd name="T61" fmla="*/ 2147483646 h 4727"/>
              <a:gd name="T62" fmla="*/ 2147483646 w 6029"/>
              <a:gd name="T63" fmla="*/ 2147483646 h 4727"/>
              <a:gd name="T64" fmla="*/ 2147483646 w 6029"/>
              <a:gd name="T65" fmla="*/ 2147483646 h 4727"/>
              <a:gd name="T66" fmla="*/ 2147483646 w 6029"/>
              <a:gd name="T67" fmla="*/ 2147483646 h 4727"/>
              <a:gd name="T68" fmla="*/ 2147483646 w 6029"/>
              <a:gd name="T69" fmla="*/ 2147483646 h 4727"/>
              <a:gd name="T70" fmla="*/ 2147483646 w 6029"/>
              <a:gd name="T71" fmla="*/ 2147483646 h 4727"/>
              <a:gd name="T72" fmla="*/ 2147483646 w 6029"/>
              <a:gd name="T73" fmla="*/ 2147483646 h 4727"/>
              <a:gd name="T74" fmla="*/ 2147483646 w 6029"/>
              <a:gd name="T75" fmla="*/ 2147483646 h 4727"/>
              <a:gd name="T76" fmla="*/ 2147483646 w 6029"/>
              <a:gd name="T77" fmla="*/ 2147483646 h 4727"/>
              <a:gd name="T78" fmla="*/ 2147483646 w 6029"/>
              <a:gd name="T79" fmla="*/ 2147483646 h 4727"/>
              <a:gd name="T80" fmla="*/ 2147483646 w 6029"/>
              <a:gd name="T81" fmla="*/ 2147483646 h 4727"/>
              <a:gd name="T82" fmla="*/ 2147483646 w 6029"/>
              <a:gd name="T83" fmla="*/ 2147483646 h 4727"/>
              <a:gd name="T84" fmla="*/ 2147483646 w 6029"/>
              <a:gd name="T85" fmla="*/ 2147483646 h 4727"/>
              <a:gd name="T86" fmla="*/ 2147483646 w 6029"/>
              <a:gd name="T87" fmla="*/ 2147483646 h 47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113E6A"/>
          </a:solidFill>
          <a:ln w="8" cap="flat" cmpd="sng">
            <a:solidFill>
              <a:srgbClr val="FFFFFF"/>
            </a:solidFill>
            <a:round/>
          </a:ln>
        </p:spPr>
        <p:txBody>
          <a:bodyPr/>
          <a:lstStyle/>
          <a:p>
            <a:endParaRPr lang="zh-CN" altLang="en-US"/>
          </a:p>
        </p:txBody>
      </p:sp>
      <p:sp>
        <p:nvSpPr>
          <p:cNvPr id="13341" name="Freeform 29"/>
          <p:cNvSpPr/>
          <p:nvPr/>
        </p:nvSpPr>
        <p:spPr bwMode="auto">
          <a:xfrm>
            <a:off x="4029075" y="1355725"/>
            <a:ext cx="2520950" cy="2173288"/>
          </a:xfrm>
          <a:custGeom>
            <a:avLst/>
            <a:gdLst>
              <a:gd name="T0" fmla="*/ 2147483646 w 6642"/>
              <a:gd name="T1" fmla="*/ 2147483646 h 5728"/>
              <a:gd name="T2" fmla="*/ 2147483646 w 6642"/>
              <a:gd name="T3" fmla="*/ 2147483646 h 5728"/>
              <a:gd name="T4" fmla="*/ 2147483646 w 6642"/>
              <a:gd name="T5" fmla="*/ 2147483646 h 5728"/>
              <a:gd name="T6" fmla="*/ 2147483646 w 6642"/>
              <a:gd name="T7" fmla="*/ 2147483646 h 5728"/>
              <a:gd name="T8" fmla="*/ 2147483646 w 6642"/>
              <a:gd name="T9" fmla="*/ 2147483646 h 5728"/>
              <a:gd name="T10" fmla="*/ 2147483646 w 6642"/>
              <a:gd name="T11" fmla="*/ 2147483646 h 5728"/>
              <a:gd name="T12" fmla="*/ 0 w 6642"/>
              <a:gd name="T13" fmla="*/ 2147483646 h 5728"/>
              <a:gd name="T14" fmla="*/ 2147483646 w 6642"/>
              <a:gd name="T15" fmla="*/ 2147483646 h 5728"/>
              <a:gd name="T16" fmla="*/ 2147483646 w 6642"/>
              <a:gd name="T17" fmla="*/ 2147483646 h 5728"/>
              <a:gd name="T18" fmla="*/ 2147483646 w 6642"/>
              <a:gd name="T19" fmla="*/ 2147483646 h 5728"/>
              <a:gd name="T20" fmla="*/ 2147483646 w 6642"/>
              <a:gd name="T21" fmla="*/ 2147483646 h 5728"/>
              <a:gd name="T22" fmla="*/ 2147483646 w 6642"/>
              <a:gd name="T23" fmla="*/ 2147483646 h 5728"/>
              <a:gd name="T24" fmla="*/ 2147483646 w 6642"/>
              <a:gd name="T25" fmla="*/ 2147483646 h 5728"/>
              <a:gd name="T26" fmla="*/ 2147483646 w 6642"/>
              <a:gd name="T27" fmla="*/ 2147483646 h 5728"/>
              <a:gd name="T28" fmla="*/ 2147483646 w 6642"/>
              <a:gd name="T29" fmla="*/ 2147483646 h 5728"/>
              <a:gd name="T30" fmla="*/ 2147483646 w 6642"/>
              <a:gd name="T31" fmla="*/ 2147483646 h 5728"/>
              <a:gd name="T32" fmla="*/ 2147483646 w 6642"/>
              <a:gd name="T33" fmla="*/ 2147483646 h 5728"/>
              <a:gd name="T34" fmla="*/ 2147483646 w 6642"/>
              <a:gd name="T35" fmla="*/ 2147483646 h 5728"/>
              <a:gd name="T36" fmla="*/ 2147483646 w 6642"/>
              <a:gd name="T37" fmla="*/ 2147483646 h 5728"/>
              <a:gd name="T38" fmla="*/ 2147483646 w 6642"/>
              <a:gd name="T39" fmla="*/ 2147483646 h 5728"/>
              <a:gd name="T40" fmla="*/ 2147483646 w 6642"/>
              <a:gd name="T41" fmla="*/ 2147483646 h 5728"/>
              <a:gd name="T42" fmla="*/ 2147483646 w 6642"/>
              <a:gd name="T43" fmla="*/ 2147483646 h 5728"/>
              <a:gd name="T44" fmla="*/ 2147483646 w 6642"/>
              <a:gd name="T45" fmla="*/ 2147483646 h 5728"/>
              <a:gd name="T46" fmla="*/ 2147483646 w 6642"/>
              <a:gd name="T47" fmla="*/ 2147483646 h 5728"/>
              <a:gd name="T48" fmla="*/ 2147483646 w 6642"/>
              <a:gd name="T49" fmla="*/ 2147483646 h 5728"/>
              <a:gd name="T50" fmla="*/ 2147483646 w 6642"/>
              <a:gd name="T51" fmla="*/ 2147483646 h 5728"/>
              <a:gd name="T52" fmla="*/ 2147483646 w 6642"/>
              <a:gd name="T53" fmla="*/ 2147483646 h 5728"/>
              <a:gd name="T54" fmla="*/ 2147483646 w 6642"/>
              <a:gd name="T55" fmla="*/ 2147483646 h 5728"/>
              <a:gd name="T56" fmla="*/ 2147483646 w 6642"/>
              <a:gd name="T57" fmla="*/ 2147483646 h 5728"/>
              <a:gd name="T58" fmla="*/ 2147483646 w 6642"/>
              <a:gd name="T59" fmla="*/ 2147483646 h 5728"/>
              <a:gd name="T60" fmla="*/ 2147483646 w 6642"/>
              <a:gd name="T61" fmla="*/ 2147483646 h 5728"/>
              <a:gd name="T62" fmla="*/ 2147483646 w 6642"/>
              <a:gd name="T63" fmla="*/ 2147483646 h 5728"/>
              <a:gd name="T64" fmla="*/ 2147483646 w 6642"/>
              <a:gd name="T65" fmla="*/ 2147483646 h 5728"/>
              <a:gd name="T66" fmla="*/ 2147483646 w 6642"/>
              <a:gd name="T67" fmla="*/ 2147483646 h 5728"/>
              <a:gd name="T68" fmla="*/ 2147483646 w 6642"/>
              <a:gd name="T69" fmla="*/ 2147483646 h 5728"/>
              <a:gd name="T70" fmla="*/ 2147483646 w 6642"/>
              <a:gd name="T71" fmla="*/ 2147483646 h 5728"/>
              <a:gd name="T72" fmla="*/ 2147483646 w 6642"/>
              <a:gd name="T73" fmla="*/ 2147483646 h 5728"/>
              <a:gd name="T74" fmla="*/ 2147483646 w 6642"/>
              <a:gd name="T75" fmla="*/ 2147483646 h 5728"/>
              <a:gd name="T76" fmla="*/ 2147483646 w 6642"/>
              <a:gd name="T77" fmla="*/ 2147483646 h 5728"/>
              <a:gd name="T78" fmla="*/ 2147483646 w 6642"/>
              <a:gd name="T79" fmla="*/ 2147483646 h 5728"/>
              <a:gd name="T80" fmla="*/ 2147483646 w 6642"/>
              <a:gd name="T81" fmla="*/ 2147483646 h 5728"/>
              <a:gd name="T82" fmla="*/ 2147483646 w 6642"/>
              <a:gd name="T83" fmla="*/ 2147483646 h 5728"/>
              <a:gd name="T84" fmla="*/ 2147483646 w 6642"/>
              <a:gd name="T85" fmla="*/ 2147483646 h 5728"/>
              <a:gd name="T86" fmla="*/ 2147483646 w 6642"/>
              <a:gd name="T87" fmla="*/ 2147483646 h 5728"/>
              <a:gd name="T88" fmla="*/ 2147483646 w 6642"/>
              <a:gd name="T89" fmla="*/ 2147483646 h 5728"/>
              <a:gd name="T90" fmla="*/ 2147483646 w 6642"/>
              <a:gd name="T91" fmla="*/ 2147483646 h 5728"/>
              <a:gd name="T92" fmla="*/ 2147483646 w 6642"/>
              <a:gd name="T93" fmla="*/ 2147483646 h 5728"/>
              <a:gd name="T94" fmla="*/ 2147483646 w 6642"/>
              <a:gd name="T95" fmla="*/ 2147483646 h 5728"/>
              <a:gd name="T96" fmla="*/ 2147483646 w 6642"/>
              <a:gd name="T97" fmla="*/ 2147483646 h 5728"/>
              <a:gd name="T98" fmla="*/ 2147483646 w 6642"/>
              <a:gd name="T99" fmla="*/ 2147483646 h 57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113E6A"/>
          </a:solidFill>
          <a:ln w="8" cap="flat" cmpd="sng">
            <a:solidFill>
              <a:srgbClr val="FFFFFF"/>
            </a:solidFill>
            <a:round/>
          </a:ln>
        </p:spPr>
        <p:txBody>
          <a:bodyPr/>
          <a:lstStyle/>
          <a:p>
            <a:endParaRPr lang="zh-CN" altLang="en-US"/>
          </a:p>
        </p:txBody>
      </p:sp>
      <p:sp>
        <p:nvSpPr>
          <p:cNvPr id="13342" name="Freeform 30"/>
          <p:cNvSpPr/>
          <p:nvPr/>
        </p:nvSpPr>
        <p:spPr bwMode="auto">
          <a:xfrm>
            <a:off x="5815013" y="3019425"/>
            <a:ext cx="271462" cy="315913"/>
          </a:xfrm>
          <a:custGeom>
            <a:avLst/>
            <a:gdLst>
              <a:gd name="T0" fmla="*/ 2147483646 w 714"/>
              <a:gd name="T1" fmla="*/ 2147483646 h 831"/>
              <a:gd name="T2" fmla="*/ 2147483646 w 714"/>
              <a:gd name="T3" fmla="*/ 2147483646 h 831"/>
              <a:gd name="T4" fmla="*/ 2147483646 w 714"/>
              <a:gd name="T5" fmla="*/ 2147483646 h 831"/>
              <a:gd name="T6" fmla="*/ 2147483646 w 714"/>
              <a:gd name="T7" fmla="*/ 2147483646 h 831"/>
              <a:gd name="T8" fmla="*/ 2147483646 w 714"/>
              <a:gd name="T9" fmla="*/ 2147483646 h 831"/>
              <a:gd name="T10" fmla="*/ 2147483646 w 714"/>
              <a:gd name="T11" fmla="*/ 2147483646 h 831"/>
              <a:gd name="T12" fmla="*/ 2147483646 w 714"/>
              <a:gd name="T13" fmla="*/ 2147483646 h 831"/>
              <a:gd name="T14" fmla="*/ 2147483646 w 714"/>
              <a:gd name="T15" fmla="*/ 2147483646 h 831"/>
              <a:gd name="T16" fmla="*/ 2147483646 w 714"/>
              <a:gd name="T17" fmla="*/ 2147483646 h 831"/>
              <a:gd name="T18" fmla="*/ 2147483646 w 714"/>
              <a:gd name="T19" fmla="*/ 2147483646 h 831"/>
              <a:gd name="T20" fmla="*/ 2147483646 w 714"/>
              <a:gd name="T21" fmla="*/ 2147483646 h 831"/>
              <a:gd name="T22" fmla="*/ 2147483646 w 714"/>
              <a:gd name="T23" fmla="*/ 2147483646 h 831"/>
              <a:gd name="T24" fmla="*/ 2147483646 w 714"/>
              <a:gd name="T25" fmla="*/ 2147483646 h 831"/>
              <a:gd name="T26" fmla="*/ 2147483646 w 714"/>
              <a:gd name="T27" fmla="*/ 2147483646 h 831"/>
              <a:gd name="T28" fmla="*/ 2147483646 w 714"/>
              <a:gd name="T29" fmla="*/ 2147483646 h 831"/>
              <a:gd name="T30" fmla="*/ 2147483646 w 714"/>
              <a:gd name="T31" fmla="*/ 2147483646 h 831"/>
              <a:gd name="T32" fmla="*/ 2147483646 w 714"/>
              <a:gd name="T33" fmla="*/ 2147483646 h 831"/>
              <a:gd name="T34" fmla="*/ 2147483646 w 714"/>
              <a:gd name="T35" fmla="*/ 2147483646 h 831"/>
              <a:gd name="T36" fmla="*/ 2147483646 w 714"/>
              <a:gd name="T37" fmla="*/ 2147483646 h 831"/>
              <a:gd name="T38" fmla="*/ 2147483646 w 714"/>
              <a:gd name="T39" fmla="*/ 2147483646 h 831"/>
              <a:gd name="T40" fmla="*/ 2147483646 w 714"/>
              <a:gd name="T41" fmla="*/ 2147483646 h 8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113E6A"/>
          </a:solidFill>
          <a:ln w="8" cap="flat" cmpd="sng">
            <a:solidFill>
              <a:srgbClr val="FFFFFF"/>
            </a:solidFill>
            <a:round/>
          </a:ln>
        </p:spPr>
        <p:txBody>
          <a:bodyPr/>
          <a:lstStyle/>
          <a:p>
            <a:endParaRPr lang="zh-CN" altLang="en-US"/>
          </a:p>
        </p:txBody>
      </p:sp>
      <p:sp>
        <p:nvSpPr>
          <p:cNvPr id="13343" name="Freeform 31"/>
          <p:cNvSpPr/>
          <p:nvPr/>
        </p:nvSpPr>
        <p:spPr bwMode="auto">
          <a:xfrm>
            <a:off x="6153150" y="2619375"/>
            <a:ext cx="682625" cy="649288"/>
          </a:xfrm>
          <a:custGeom>
            <a:avLst/>
            <a:gdLst>
              <a:gd name="T0" fmla="*/ 2147483646 w 1797"/>
              <a:gd name="T1" fmla="*/ 2147483646 h 1713"/>
              <a:gd name="T2" fmla="*/ 2147483646 w 1797"/>
              <a:gd name="T3" fmla="*/ 2147483646 h 1713"/>
              <a:gd name="T4" fmla="*/ 2147483646 w 1797"/>
              <a:gd name="T5" fmla="*/ 2147483646 h 1713"/>
              <a:gd name="T6" fmla="*/ 2147483646 w 1797"/>
              <a:gd name="T7" fmla="*/ 2147483646 h 1713"/>
              <a:gd name="T8" fmla="*/ 2147483646 w 1797"/>
              <a:gd name="T9" fmla="*/ 2147483646 h 1713"/>
              <a:gd name="T10" fmla="*/ 2147483646 w 1797"/>
              <a:gd name="T11" fmla="*/ 2147483646 h 1713"/>
              <a:gd name="T12" fmla="*/ 2147483646 w 1797"/>
              <a:gd name="T13" fmla="*/ 2147483646 h 1713"/>
              <a:gd name="T14" fmla="*/ 2147483646 w 1797"/>
              <a:gd name="T15" fmla="*/ 2147483646 h 1713"/>
              <a:gd name="T16" fmla="*/ 2147483646 w 1797"/>
              <a:gd name="T17" fmla="*/ 2147483646 h 1713"/>
              <a:gd name="T18" fmla="*/ 2147483646 w 1797"/>
              <a:gd name="T19" fmla="*/ 2147483646 h 1713"/>
              <a:gd name="T20" fmla="*/ 2147483646 w 1797"/>
              <a:gd name="T21" fmla="*/ 2147483646 h 1713"/>
              <a:gd name="T22" fmla="*/ 2147483646 w 1797"/>
              <a:gd name="T23" fmla="*/ 2147483646 h 1713"/>
              <a:gd name="T24" fmla="*/ 2147483646 w 1797"/>
              <a:gd name="T25" fmla="*/ 2147483646 h 1713"/>
              <a:gd name="T26" fmla="*/ 2147483646 w 1797"/>
              <a:gd name="T27" fmla="*/ 2147483646 h 1713"/>
              <a:gd name="T28" fmla="*/ 2147483646 w 1797"/>
              <a:gd name="T29" fmla="*/ 2147483646 h 1713"/>
              <a:gd name="T30" fmla="*/ 2147483646 w 1797"/>
              <a:gd name="T31" fmla="*/ 2147483646 h 1713"/>
              <a:gd name="T32" fmla="*/ 2147483646 w 1797"/>
              <a:gd name="T33" fmla="*/ 2147483646 h 1713"/>
              <a:gd name="T34" fmla="*/ 2147483646 w 1797"/>
              <a:gd name="T35" fmla="*/ 2147483646 h 1713"/>
              <a:gd name="T36" fmla="*/ 2147483646 w 1797"/>
              <a:gd name="T37" fmla="*/ 2147483646 h 1713"/>
              <a:gd name="T38" fmla="*/ 2147483646 w 1797"/>
              <a:gd name="T39" fmla="*/ 2147483646 h 1713"/>
              <a:gd name="T40" fmla="*/ 2147483646 w 1797"/>
              <a:gd name="T41" fmla="*/ 2147483646 h 1713"/>
              <a:gd name="T42" fmla="*/ 2147483646 w 1797"/>
              <a:gd name="T43" fmla="*/ 2147483646 h 1713"/>
              <a:gd name="T44" fmla="*/ 2147483646 w 1797"/>
              <a:gd name="T45" fmla="*/ 2147483646 h 1713"/>
              <a:gd name="T46" fmla="*/ 2147483646 w 1797"/>
              <a:gd name="T47" fmla="*/ 2147483646 h 1713"/>
              <a:gd name="T48" fmla="*/ 2147483646 w 1797"/>
              <a:gd name="T49" fmla="*/ 2147483646 h 1713"/>
              <a:gd name="T50" fmla="*/ 2147483646 w 1797"/>
              <a:gd name="T51" fmla="*/ 2147483646 h 1713"/>
              <a:gd name="T52" fmla="*/ 2147483646 w 1797"/>
              <a:gd name="T53" fmla="*/ 2147483646 h 1713"/>
              <a:gd name="T54" fmla="*/ 2147483646 w 1797"/>
              <a:gd name="T55" fmla="*/ 2147483646 h 1713"/>
              <a:gd name="T56" fmla="*/ 2147483646 w 1797"/>
              <a:gd name="T57" fmla="*/ 2147483646 h 1713"/>
              <a:gd name="T58" fmla="*/ 2147483646 w 1797"/>
              <a:gd name="T59" fmla="*/ 2147483646 h 1713"/>
              <a:gd name="T60" fmla="*/ 2147483646 w 1797"/>
              <a:gd name="T61" fmla="*/ 2147483646 h 1713"/>
              <a:gd name="T62" fmla="*/ 2147483646 w 1797"/>
              <a:gd name="T63" fmla="*/ 0 h 1713"/>
              <a:gd name="T64" fmla="*/ 2147483646 w 1797"/>
              <a:gd name="T65" fmla="*/ 2147483646 h 1713"/>
              <a:gd name="T66" fmla="*/ 2147483646 w 1797"/>
              <a:gd name="T67" fmla="*/ 2147483646 h 1713"/>
              <a:gd name="T68" fmla="*/ 2147483646 w 1797"/>
              <a:gd name="T69" fmla="*/ 2147483646 h 1713"/>
              <a:gd name="T70" fmla="*/ 2147483646 w 1797"/>
              <a:gd name="T71" fmla="*/ 2147483646 h 1713"/>
              <a:gd name="T72" fmla="*/ 2147483646 w 1797"/>
              <a:gd name="T73" fmla="*/ 2147483646 h 1713"/>
              <a:gd name="T74" fmla="*/ 2147483646 w 1797"/>
              <a:gd name="T75" fmla="*/ 2147483646 h 1713"/>
              <a:gd name="T76" fmla="*/ 2147483646 w 1797"/>
              <a:gd name="T77" fmla="*/ 2147483646 h 1713"/>
              <a:gd name="T78" fmla="*/ 2147483646 w 1797"/>
              <a:gd name="T79" fmla="*/ 2147483646 h 1713"/>
              <a:gd name="T80" fmla="*/ 2147483646 w 1797"/>
              <a:gd name="T81" fmla="*/ 2147483646 h 1713"/>
              <a:gd name="T82" fmla="*/ 2147483646 w 1797"/>
              <a:gd name="T83" fmla="*/ 2147483646 h 1713"/>
              <a:gd name="T84" fmla="*/ 2147483646 w 1797"/>
              <a:gd name="T85" fmla="*/ 2147483646 h 1713"/>
              <a:gd name="T86" fmla="*/ 2147483646 w 1797"/>
              <a:gd name="T87" fmla="*/ 2147483646 h 1713"/>
              <a:gd name="T88" fmla="*/ 2147483646 w 1797"/>
              <a:gd name="T89" fmla="*/ 2147483646 h 1713"/>
              <a:gd name="T90" fmla="*/ 2147483646 w 1797"/>
              <a:gd name="T91" fmla="*/ 2147483646 h 1713"/>
              <a:gd name="T92" fmla="*/ 2147483646 w 1797"/>
              <a:gd name="T93" fmla="*/ 2147483646 h 1713"/>
              <a:gd name="T94" fmla="*/ 2147483646 w 1797"/>
              <a:gd name="T95" fmla="*/ 2147483646 h 1713"/>
              <a:gd name="T96" fmla="*/ 2147483646 w 1797"/>
              <a:gd name="T97" fmla="*/ 2147483646 h 1713"/>
              <a:gd name="T98" fmla="*/ 2147483646 w 1797"/>
              <a:gd name="T99" fmla="*/ 2147483646 h 1713"/>
              <a:gd name="T100" fmla="*/ 2147483646 w 1797"/>
              <a:gd name="T101" fmla="*/ 2147483646 h 1713"/>
              <a:gd name="T102" fmla="*/ 2147483646 w 1797"/>
              <a:gd name="T103" fmla="*/ 2147483646 h 17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113E6A"/>
          </a:solidFill>
          <a:ln w="8" cap="flat" cmpd="sng">
            <a:solidFill>
              <a:srgbClr val="FFFFFF"/>
            </a:solidFill>
            <a:round/>
          </a:ln>
        </p:spPr>
        <p:txBody>
          <a:bodyPr/>
          <a:lstStyle/>
          <a:p>
            <a:endParaRPr lang="zh-CN" altLang="en-US"/>
          </a:p>
        </p:txBody>
      </p:sp>
      <p:sp>
        <p:nvSpPr>
          <p:cNvPr id="13344" name="Freeform 32"/>
          <p:cNvSpPr/>
          <p:nvPr/>
        </p:nvSpPr>
        <p:spPr bwMode="auto">
          <a:xfrm>
            <a:off x="6289675" y="2235200"/>
            <a:ext cx="985838" cy="655638"/>
          </a:xfrm>
          <a:custGeom>
            <a:avLst/>
            <a:gdLst>
              <a:gd name="T0" fmla="*/ 2147483646 w 2595"/>
              <a:gd name="T1" fmla="*/ 2147483646 h 1727"/>
              <a:gd name="T2" fmla="*/ 2147483646 w 2595"/>
              <a:gd name="T3" fmla="*/ 2147483646 h 1727"/>
              <a:gd name="T4" fmla="*/ 2147483646 w 2595"/>
              <a:gd name="T5" fmla="*/ 2147483646 h 1727"/>
              <a:gd name="T6" fmla="*/ 2147483646 w 2595"/>
              <a:gd name="T7" fmla="*/ 2147483646 h 1727"/>
              <a:gd name="T8" fmla="*/ 2147483646 w 2595"/>
              <a:gd name="T9" fmla="*/ 2147483646 h 1727"/>
              <a:gd name="T10" fmla="*/ 2147483646 w 2595"/>
              <a:gd name="T11" fmla="*/ 2147483646 h 1727"/>
              <a:gd name="T12" fmla="*/ 2147483646 w 2595"/>
              <a:gd name="T13" fmla="*/ 2147483646 h 1727"/>
              <a:gd name="T14" fmla="*/ 2147483646 w 2595"/>
              <a:gd name="T15" fmla="*/ 2147483646 h 1727"/>
              <a:gd name="T16" fmla="*/ 2147483646 w 2595"/>
              <a:gd name="T17" fmla="*/ 2147483646 h 1727"/>
              <a:gd name="T18" fmla="*/ 2147483646 w 2595"/>
              <a:gd name="T19" fmla="*/ 2147483646 h 1727"/>
              <a:gd name="T20" fmla="*/ 2147483646 w 2595"/>
              <a:gd name="T21" fmla="*/ 2147483646 h 1727"/>
              <a:gd name="T22" fmla="*/ 2147483646 w 2595"/>
              <a:gd name="T23" fmla="*/ 2147483646 h 1727"/>
              <a:gd name="T24" fmla="*/ 2147483646 w 2595"/>
              <a:gd name="T25" fmla="*/ 2147483646 h 1727"/>
              <a:gd name="T26" fmla="*/ 2147483646 w 2595"/>
              <a:gd name="T27" fmla="*/ 2147483646 h 1727"/>
              <a:gd name="T28" fmla="*/ 2147483646 w 2595"/>
              <a:gd name="T29" fmla="*/ 2147483646 h 1727"/>
              <a:gd name="T30" fmla="*/ 2147483646 w 2595"/>
              <a:gd name="T31" fmla="*/ 2147483646 h 1727"/>
              <a:gd name="T32" fmla="*/ 2147483646 w 2595"/>
              <a:gd name="T33" fmla="*/ 2147483646 h 1727"/>
              <a:gd name="T34" fmla="*/ 2147483646 w 2595"/>
              <a:gd name="T35" fmla="*/ 2147483646 h 1727"/>
              <a:gd name="T36" fmla="*/ 2147483646 w 2595"/>
              <a:gd name="T37" fmla="*/ 2147483646 h 1727"/>
              <a:gd name="T38" fmla="*/ 2147483646 w 2595"/>
              <a:gd name="T39" fmla="*/ 2147483646 h 1727"/>
              <a:gd name="T40" fmla="*/ 2147483646 w 2595"/>
              <a:gd name="T41" fmla="*/ 2147483646 h 1727"/>
              <a:gd name="T42" fmla="*/ 2147483646 w 2595"/>
              <a:gd name="T43" fmla="*/ 2147483646 h 1727"/>
              <a:gd name="T44" fmla="*/ 2147483646 w 2595"/>
              <a:gd name="T45" fmla="*/ 2147483646 h 1727"/>
              <a:gd name="T46" fmla="*/ 2147483646 w 2595"/>
              <a:gd name="T47" fmla="*/ 2147483646 h 1727"/>
              <a:gd name="T48" fmla="*/ 2147483646 w 2595"/>
              <a:gd name="T49" fmla="*/ 2147483646 h 1727"/>
              <a:gd name="T50" fmla="*/ 2147483646 w 2595"/>
              <a:gd name="T51" fmla="*/ 2147483646 h 1727"/>
              <a:gd name="T52" fmla="*/ 2147483646 w 2595"/>
              <a:gd name="T53" fmla="*/ 2147483646 h 1727"/>
              <a:gd name="T54" fmla="*/ 2147483646 w 2595"/>
              <a:gd name="T55" fmla="*/ 2147483646 h 1727"/>
              <a:gd name="T56" fmla="*/ 2147483646 w 2595"/>
              <a:gd name="T57" fmla="*/ 2147483646 h 1727"/>
              <a:gd name="T58" fmla="*/ 2147483646 w 2595"/>
              <a:gd name="T59" fmla="*/ 2147483646 h 1727"/>
              <a:gd name="T60" fmla="*/ 2147483646 w 2595"/>
              <a:gd name="T61" fmla="*/ 2147483646 h 1727"/>
              <a:gd name="T62" fmla="*/ 2147483646 w 2595"/>
              <a:gd name="T63" fmla="*/ 2147483646 h 1727"/>
              <a:gd name="T64" fmla="*/ 2147483646 w 2595"/>
              <a:gd name="T65" fmla="*/ 2147483646 h 1727"/>
              <a:gd name="T66" fmla="*/ 2147483646 w 2595"/>
              <a:gd name="T67" fmla="*/ 2147483646 h 1727"/>
              <a:gd name="T68" fmla="*/ 2147483646 w 2595"/>
              <a:gd name="T69" fmla="*/ 2147483646 h 1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113E6A"/>
          </a:solidFill>
          <a:ln w="8" cap="flat" cmpd="sng">
            <a:solidFill>
              <a:srgbClr val="FFFFFF"/>
            </a:solidFill>
            <a:round/>
          </a:ln>
        </p:spPr>
        <p:txBody>
          <a:bodyPr/>
          <a:lstStyle/>
          <a:p>
            <a:endParaRPr lang="zh-CN" altLang="en-US"/>
          </a:p>
        </p:txBody>
      </p:sp>
      <p:sp>
        <p:nvSpPr>
          <p:cNvPr id="13345" name="Freeform 33"/>
          <p:cNvSpPr/>
          <p:nvPr/>
        </p:nvSpPr>
        <p:spPr bwMode="auto">
          <a:xfrm>
            <a:off x="6105525" y="1296988"/>
            <a:ext cx="1285875" cy="1204912"/>
          </a:xfrm>
          <a:custGeom>
            <a:avLst/>
            <a:gdLst>
              <a:gd name="T0" fmla="*/ 2147483646 w 3386"/>
              <a:gd name="T1" fmla="*/ 2147483646 h 3170"/>
              <a:gd name="T2" fmla="*/ 2147483646 w 3386"/>
              <a:gd name="T3" fmla="*/ 2147483646 h 3170"/>
              <a:gd name="T4" fmla="*/ 2147483646 w 3386"/>
              <a:gd name="T5" fmla="*/ 2147483646 h 3170"/>
              <a:gd name="T6" fmla="*/ 2147483646 w 3386"/>
              <a:gd name="T7" fmla="*/ 2147483646 h 3170"/>
              <a:gd name="T8" fmla="*/ 2147483646 w 3386"/>
              <a:gd name="T9" fmla="*/ 2147483646 h 3170"/>
              <a:gd name="T10" fmla="*/ 2147483646 w 3386"/>
              <a:gd name="T11" fmla="*/ 2147483646 h 3170"/>
              <a:gd name="T12" fmla="*/ 2147483646 w 3386"/>
              <a:gd name="T13" fmla="*/ 2147483646 h 3170"/>
              <a:gd name="T14" fmla="*/ 2147483646 w 3386"/>
              <a:gd name="T15" fmla="*/ 2147483646 h 3170"/>
              <a:gd name="T16" fmla="*/ 2147483646 w 3386"/>
              <a:gd name="T17" fmla="*/ 2147483646 h 3170"/>
              <a:gd name="T18" fmla="*/ 2147483646 w 3386"/>
              <a:gd name="T19" fmla="*/ 2147483646 h 3170"/>
              <a:gd name="T20" fmla="*/ 2147483646 w 3386"/>
              <a:gd name="T21" fmla="*/ 2147483646 h 3170"/>
              <a:gd name="T22" fmla="*/ 2147483646 w 3386"/>
              <a:gd name="T23" fmla="*/ 2147483646 h 3170"/>
              <a:gd name="T24" fmla="*/ 2147483646 w 3386"/>
              <a:gd name="T25" fmla="*/ 2147483646 h 3170"/>
              <a:gd name="T26" fmla="*/ 2147483646 w 3386"/>
              <a:gd name="T27" fmla="*/ 2147483646 h 3170"/>
              <a:gd name="T28" fmla="*/ 2147483646 w 3386"/>
              <a:gd name="T29" fmla="*/ 2147483646 h 3170"/>
              <a:gd name="T30" fmla="*/ 2147483646 w 3386"/>
              <a:gd name="T31" fmla="*/ 2147483646 h 3170"/>
              <a:gd name="T32" fmla="*/ 2147483646 w 3386"/>
              <a:gd name="T33" fmla="*/ 2147483646 h 3170"/>
              <a:gd name="T34" fmla="*/ 2147483646 w 3386"/>
              <a:gd name="T35" fmla="*/ 2147483646 h 3170"/>
              <a:gd name="T36" fmla="*/ 2147483646 w 3386"/>
              <a:gd name="T37" fmla="*/ 2147483646 h 3170"/>
              <a:gd name="T38" fmla="*/ 2147483646 w 3386"/>
              <a:gd name="T39" fmla="*/ 2147483646 h 3170"/>
              <a:gd name="T40" fmla="*/ 2147483646 w 3386"/>
              <a:gd name="T41" fmla="*/ 2147483646 h 3170"/>
              <a:gd name="T42" fmla="*/ 2147483646 w 3386"/>
              <a:gd name="T43" fmla="*/ 2147483646 h 3170"/>
              <a:gd name="T44" fmla="*/ 0 w 3386"/>
              <a:gd name="T45" fmla="*/ 2147483646 h 3170"/>
              <a:gd name="T46" fmla="*/ 2147483646 w 3386"/>
              <a:gd name="T47" fmla="*/ 2147483646 h 3170"/>
              <a:gd name="T48" fmla="*/ 2147483646 w 3386"/>
              <a:gd name="T49" fmla="*/ 2147483646 h 3170"/>
              <a:gd name="T50" fmla="*/ 2147483646 w 3386"/>
              <a:gd name="T51" fmla="*/ 2147483646 h 3170"/>
              <a:gd name="T52" fmla="*/ 2147483646 w 3386"/>
              <a:gd name="T53" fmla="*/ 2147483646 h 3170"/>
              <a:gd name="T54" fmla="*/ 2147483646 w 3386"/>
              <a:gd name="T55" fmla="*/ 2147483646 h 3170"/>
              <a:gd name="T56" fmla="*/ 2147483646 w 3386"/>
              <a:gd name="T57" fmla="*/ 2147483646 h 3170"/>
              <a:gd name="T58" fmla="*/ 2147483646 w 3386"/>
              <a:gd name="T59" fmla="*/ 2147483646 h 3170"/>
              <a:gd name="T60" fmla="*/ 2147483646 w 3386"/>
              <a:gd name="T61" fmla="*/ 2147483646 h 3170"/>
              <a:gd name="T62" fmla="*/ 2147483646 w 3386"/>
              <a:gd name="T63" fmla="*/ 2147483646 h 3170"/>
              <a:gd name="T64" fmla="*/ 2147483646 w 3386"/>
              <a:gd name="T65" fmla="*/ 2147483646 h 3170"/>
              <a:gd name="T66" fmla="*/ 2147483646 w 3386"/>
              <a:gd name="T67" fmla="*/ 2147483646 h 3170"/>
              <a:gd name="T68" fmla="*/ 2147483646 w 3386"/>
              <a:gd name="T69" fmla="*/ 2147483646 h 3170"/>
              <a:gd name="T70" fmla="*/ 2147483646 w 3386"/>
              <a:gd name="T71" fmla="*/ 2147483646 h 3170"/>
              <a:gd name="T72" fmla="*/ 2147483646 w 3386"/>
              <a:gd name="T73" fmla="*/ 2147483646 h 3170"/>
              <a:gd name="T74" fmla="*/ 2147483646 w 3386"/>
              <a:gd name="T75" fmla="*/ 2147483646 h 3170"/>
              <a:gd name="T76" fmla="*/ 2147483646 w 3386"/>
              <a:gd name="T77" fmla="*/ 2147483646 h 3170"/>
              <a:gd name="T78" fmla="*/ 2147483646 w 3386"/>
              <a:gd name="T79" fmla="*/ 2147483646 h 3170"/>
              <a:gd name="T80" fmla="*/ 2147483646 w 3386"/>
              <a:gd name="T81" fmla="*/ 2147483646 h 3170"/>
              <a:gd name="T82" fmla="*/ 2147483646 w 3386"/>
              <a:gd name="T83" fmla="*/ 2147483646 h 3170"/>
              <a:gd name="T84" fmla="*/ 2147483646 w 3386"/>
              <a:gd name="T85" fmla="*/ 2147483646 h 3170"/>
              <a:gd name="T86" fmla="*/ 2147483646 w 3386"/>
              <a:gd name="T87" fmla="*/ 2147483646 h 3170"/>
              <a:gd name="T88" fmla="*/ 2147483646 w 3386"/>
              <a:gd name="T89" fmla="*/ 2147483646 h 3170"/>
              <a:gd name="T90" fmla="*/ 2147483646 w 3386"/>
              <a:gd name="T91" fmla="*/ 2147483646 h 3170"/>
              <a:gd name="T92" fmla="*/ 2147483646 w 3386"/>
              <a:gd name="T93" fmla="*/ 2147483646 h 3170"/>
              <a:gd name="T94" fmla="*/ 2147483646 w 3386"/>
              <a:gd name="T95" fmla="*/ 2147483646 h 3170"/>
              <a:gd name="T96" fmla="*/ 2147483646 w 3386"/>
              <a:gd name="T97" fmla="*/ 2147483646 h 3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113E6A"/>
          </a:solidFill>
          <a:ln w="8" cap="flat" cmpd="sng">
            <a:solidFill>
              <a:srgbClr val="FFFFFF"/>
            </a:solidFill>
            <a:round/>
          </a:ln>
        </p:spPr>
        <p:txBody>
          <a:bodyPr/>
          <a:lstStyle/>
          <a:p>
            <a:endParaRPr lang="zh-CN" altLang="en-US"/>
          </a:p>
        </p:txBody>
      </p:sp>
      <p:sp>
        <p:nvSpPr>
          <p:cNvPr id="13346" name="Freeform 34"/>
          <p:cNvSpPr/>
          <p:nvPr/>
        </p:nvSpPr>
        <p:spPr bwMode="auto">
          <a:xfrm>
            <a:off x="3506788" y="2727325"/>
            <a:ext cx="1635125" cy="1458913"/>
          </a:xfrm>
          <a:custGeom>
            <a:avLst/>
            <a:gdLst>
              <a:gd name="T0" fmla="*/ 2147483646 w 4310"/>
              <a:gd name="T1" fmla="*/ 2147483646 h 3842"/>
              <a:gd name="T2" fmla="*/ 2147483646 w 4310"/>
              <a:gd name="T3" fmla="*/ 2147483646 h 3842"/>
              <a:gd name="T4" fmla="*/ 2147483646 w 4310"/>
              <a:gd name="T5" fmla="*/ 2147483646 h 3842"/>
              <a:gd name="T6" fmla="*/ 2147483646 w 4310"/>
              <a:gd name="T7" fmla="*/ 2147483646 h 3842"/>
              <a:gd name="T8" fmla="*/ 2147483646 w 4310"/>
              <a:gd name="T9" fmla="*/ 2147483646 h 3842"/>
              <a:gd name="T10" fmla="*/ 2147483646 w 4310"/>
              <a:gd name="T11" fmla="*/ 2147483646 h 3842"/>
              <a:gd name="T12" fmla="*/ 2147483646 w 4310"/>
              <a:gd name="T13" fmla="*/ 2147483646 h 3842"/>
              <a:gd name="T14" fmla="*/ 2147483646 w 4310"/>
              <a:gd name="T15" fmla="*/ 2147483646 h 3842"/>
              <a:gd name="T16" fmla="*/ 2147483646 w 4310"/>
              <a:gd name="T17" fmla="*/ 2147483646 h 3842"/>
              <a:gd name="T18" fmla="*/ 2147483646 w 4310"/>
              <a:gd name="T19" fmla="*/ 2147483646 h 3842"/>
              <a:gd name="T20" fmla="*/ 2147483646 w 4310"/>
              <a:gd name="T21" fmla="*/ 2147483646 h 3842"/>
              <a:gd name="T22" fmla="*/ 2147483646 w 4310"/>
              <a:gd name="T23" fmla="*/ 2147483646 h 3842"/>
              <a:gd name="T24" fmla="*/ 2147483646 w 4310"/>
              <a:gd name="T25" fmla="*/ 2147483646 h 3842"/>
              <a:gd name="T26" fmla="*/ 2147483646 w 4310"/>
              <a:gd name="T27" fmla="*/ 2147483646 h 3842"/>
              <a:gd name="T28" fmla="*/ 2147483646 w 4310"/>
              <a:gd name="T29" fmla="*/ 2147483646 h 3842"/>
              <a:gd name="T30" fmla="*/ 2147483646 w 4310"/>
              <a:gd name="T31" fmla="*/ 2147483646 h 3842"/>
              <a:gd name="T32" fmla="*/ 2147483646 w 4310"/>
              <a:gd name="T33" fmla="*/ 2147483646 h 3842"/>
              <a:gd name="T34" fmla="*/ 2147483646 w 4310"/>
              <a:gd name="T35" fmla="*/ 2147483646 h 3842"/>
              <a:gd name="T36" fmla="*/ 2147483646 w 4310"/>
              <a:gd name="T37" fmla="*/ 2147483646 h 3842"/>
              <a:gd name="T38" fmla="*/ 2147483646 w 4310"/>
              <a:gd name="T39" fmla="*/ 2147483646 h 3842"/>
              <a:gd name="T40" fmla="*/ 2147483646 w 4310"/>
              <a:gd name="T41" fmla="*/ 2147483646 h 3842"/>
              <a:gd name="T42" fmla="*/ 2147483646 w 4310"/>
              <a:gd name="T43" fmla="*/ 2147483646 h 3842"/>
              <a:gd name="T44" fmla="*/ 2147483646 w 4310"/>
              <a:gd name="T45" fmla="*/ 2147483646 h 3842"/>
              <a:gd name="T46" fmla="*/ 2147483646 w 4310"/>
              <a:gd name="T47" fmla="*/ 2147483646 h 3842"/>
              <a:gd name="T48" fmla="*/ 2147483646 w 4310"/>
              <a:gd name="T49" fmla="*/ 2147483646 h 3842"/>
              <a:gd name="T50" fmla="*/ 2147483646 w 4310"/>
              <a:gd name="T51" fmla="*/ 2147483646 h 3842"/>
              <a:gd name="T52" fmla="*/ 2147483646 w 4310"/>
              <a:gd name="T53" fmla="*/ 2147483646 h 3842"/>
              <a:gd name="T54" fmla="*/ 2147483646 w 4310"/>
              <a:gd name="T55" fmla="*/ 2147483646 h 3842"/>
              <a:gd name="T56" fmla="*/ 2147483646 w 4310"/>
              <a:gd name="T57" fmla="*/ 2147483646 h 3842"/>
              <a:gd name="T58" fmla="*/ 2147483646 w 4310"/>
              <a:gd name="T59" fmla="*/ 2147483646 h 3842"/>
              <a:gd name="T60" fmla="*/ 2147483646 w 4310"/>
              <a:gd name="T61" fmla="*/ 2147483646 h 3842"/>
              <a:gd name="T62" fmla="*/ 2147483646 w 4310"/>
              <a:gd name="T63" fmla="*/ 2147483646 h 3842"/>
              <a:gd name="T64" fmla="*/ 2147483646 w 4310"/>
              <a:gd name="T65" fmla="*/ 2147483646 h 3842"/>
              <a:gd name="T66" fmla="*/ 2147483646 w 4310"/>
              <a:gd name="T67" fmla="*/ 2147483646 h 3842"/>
              <a:gd name="T68" fmla="*/ 2147483646 w 4310"/>
              <a:gd name="T69" fmla="*/ 2147483646 h 3842"/>
              <a:gd name="T70" fmla="*/ 2147483646 w 4310"/>
              <a:gd name="T71" fmla="*/ 2147483646 h 3842"/>
              <a:gd name="T72" fmla="*/ 2147483646 w 4310"/>
              <a:gd name="T73" fmla="*/ 2147483646 h 3842"/>
              <a:gd name="T74" fmla="*/ 2147483646 w 4310"/>
              <a:gd name="T75" fmla="*/ 2147483646 h 3842"/>
              <a:gd name="T76" fmla="*/ 2147483646 w 4310"/>
              <a:gd name="T77" fmla="*/ 2147483646 h 3842"/>
              <a:gd name="T78" fmla="*/ 2147483646 w 4310"/>
              <a:gd name="T79" fmla="*/ 2147483646 h 3842"/>
              <a:gd name="T80" fmla="*/ 2147483646 w 4310"/>
              <a:gd name="T81" fmla="*/ 2147483646 h 3842"/>
              <a:gd name="T82" fmla="*/ 2147483646 w 4310"/>
              <a:gd name="T83" fmla="*/ 2147483646 h 3842"/>
              <a:gd name="T84" fmla="*/ 2147483646 w 4310"/>
              <a:gd name="T85" fmla="*/ 2147483646 h 3842"/>
              <a:gd name="T86" fmla="*/ 2147483646 w 4310"/>
              <a:gd name="T87" fmla="*/ 2147483646 h 3842"/>
              <a:gd name="T88" fmla="*/ 2147483646 w 4310"/>
              <a:gd name="T89" fmla="*/ 2147483646 h 3842"/>
              <a:gd name="T90" fmla="*/ 2147483646 w 4310"/>
              <a:gd name="T91" fmla="*/ 2147483646 h 3842"/>
              <a:gd name="T92" fmla="*/ 2147483646 w 4310"/>
              <a:gd name="T93" fmla="*/ 2147483646 h 3842"/>
              <a:gd name="T94" fmla="*/ 2147483646 w 4310"/>
              <a:gd name="T95" fmla="*/ 2147483646 h 3842"/>
              <a:gd name="T96" fmla="*/ 2147483646 w 4310"/>
              <a:gd name="T97" fmla="*/ 2147483646 h 3842"/>
              <a:gd name="T98" fmla="*/ 2147483646 w 4310"/>
              <a:gd name="T99" fmla="*/ 2147483646 h 3842"/>
              <a:gd name="T100" fmla="*/ 2147483646 w 4310"/>
              <a:gd name="T101" fmla="*/ 2147483646 h 3842"/>
              <a:gd name="T102" fmla="*/ 2147483646 w 4310"/>
              <a:gd name="T103" fmla="*/ 2147483646 h 3842"/>
              <a:gd name="T104" fmla="*/ 2147483646 w 4310"/>
              <a:gd name="T105" fmla="*/ 2147483646 h 3842"/>
              <a:gd name="T106" fmla="*/ 2147483646 w 4310"/>
              <a:gd name="T107" fmla="*/ 2147483646 h 3842"/>
              <a:gd name="T108" fmla="*/ 2147483646 w 4310"/>
              <a:gd name="T109" fmla="*/ 2147483646 h 3842"/>
              <a:gd name="T110" fmla="*/ 2147483646 w 4310"/>
              <a:gd name="T111" fmla="*/ 2147483646 h 3842"/>
              <a:gd name="T112" fmla="*/ 2147483646 w 4310"/>
              <a:gd name="T113" fmla="*/ 2147483646 h 3842"/>
              <a:gd name="T114" fmla="*/ 2147483646 w 4310"/>
              <a:gd name="T115" fmla="*/ 2147483646 h 3842"/>
              <a:gd name="T116" fmla="*/ 2147483646 w 4310"/>
              <a:gd name="T117" fmla="*/ 2147483646 h 3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113E6A"/>
          </a:solidFill>
          <a:ln w="8" cap="flat" cmpd="sng">
            <a:solidFill>
              <a:srgbClr val="FFFFFF"/>
            </a:solidFill>
            <a:round/>
          </a:ln>
        </p:spPr>
        <p:txBody>
          <a:bodyPr/>
          <a:lstStyle/>
          <a:p>
            <a:endParaRPr lang="zh-CN" altLang="en-US"/>
          </a:p>
        </p:txBody>
      </p:sp>
      <p:sp>
        <p:nvSpPr>
          <p:cNvPr id="13347" name="Freeform 35"/>
          <p:cNvSpPr/>
          <p:nvPr/>
        </p:nvSpPr>
        <p:spPr bwMode="auto">
          <a:xfrm>
            <a:off x="5305425" y="5186363"/>
            <a:ext cx="904875" cy="700087"/>
          </a:xfrm>
          <a:custGeom>
            <a:avLst/>
            <a:gdLst>
              <a:gd name="T0" fmla="*/ 2147483646 w 2389"/>
              <a:gd name="T1" fmla="*/ 2147483646 h 1841"/>
              <a:gd name="T2" fmla="*/ 2147483646 w 2389"/>
              <a:gd name="T3" fmla="*/ 2147483646 h 1841"/>
              <a:gd name="T4" fmla="*/ 2147483646 w 2389"/>
              <a:gd name="T5" fmla="*/ 2147483646 h 1841"/>
              <a:gd name="T6" fmla="*/ 2147483646 w 2389"/>
              <a:gd name="T7" fmla="*/ 2147483646 h 1841"/>
              <a:gd name="T8" fmla="*/ 2147483646 w 2389"/>
              <a:gd name="T9" fmla="*/ 2147483646 h 1841"/>
              <a:gd name="T10" fmla="*/ 2147483646 w 2389"/>
              <a:gd name="T11" fmla="*/ 2147483646 h 1841"/>
              <a:gd name="T12" fmla="*/ 2147483646 w 2389"/>
              <a:gd name="T13" fmla="*/ 2147483646 h 1841"/>
              <a:gd name="T14" fmla="*/ 2147483646 w 2389"/>
              <a:gd name="T15" fmla="*/ 2147483646 h 1841"/>
              <a:gd name="T16" fmla="*/ 2147483646 w 2389"/>
              <a:gd name="T17" fmla="*/ 2147483646 h 1841"/>
              <a:gd name="T18" fmla="*/ 2147483646 w 2389"/>
              <a:gd name="T19" fmla="*/ 2147483646 h 1841"/>
              <a:gd name="T20" fmla="*/ 2147483646 w 2389"/>
              <a:gd name="T21" fmla="*/ 2147483646 h 1841"/>
              <a:gd name="T22" fmla="*/ 2147483646 w 2389"/>
              <a:gd name="T23" fmla="*/ 2147483646 h 1841"/>
              <a:gd name="T24" fmla="*/ 2147483646 w 2389"/>
              <a:gd name="T25" fmla="*/ 2147483646 h 1841"/>
              <a:gd name="T26" fmla="*/ 2147483646 w 2389"/>
              <a:gd name="T27" fmla="*/ 2147483646 h 1841"/>
              <a:gd name="T28" fmla="*/ 2147483646 w 2389"/>
              <a:gd name="T29" fmla="*/ 2147483646 h 1841"/>
              <a:gd name="T30" fmla="*/ 2147483646 w 2389"/>
              <a:gd name="T31" fmla="*/ 2147483646 h 1841"/>
              <a:gd name="T32" fmla="*/ 2147483646 w 2389"/>
              <a:gd name="T33" fmla="*/ 2147483646 h 1841"/>
              <a:gd name="T34" fmla="*/ 2147483646 w 2389"/>
              <a:gd name="T35" fmla="*/ 2147483646 h 1841"/>
              <a:gd name="T36" fmla="*/ 2147483646 w 2389"/>
              <a:gd name="T37" fmla="*/ 2147483646 h 1841"/>
              <a:gd name="T38" fmla="*/ 2147483646 w 2389"/>
              <a:gd name="T39" fmla="*/ 0 h 1841"/>
              <a:gd name="T40" fmla="*/ 2147483646 w 2389"/>
              <a:gd name="T41" fmla="*/ 2147483646 h 1841"/>
              <a:gd name="T42" fmla="*/ 2147483646 w 2389"/>
              <a:gd name="T43" fmla="*/ 2147483646 h 1841"/>
              <a:gd name="T44" fmla="*/ 2147483646 w 2389"/>
              <a:gd name="T45" fmla="*/ 2147483646 h 1841"/>
              <a:gd name="T46" fmla="*/ 2147483646 w 2389"/>
              <a:gd name="T47" fmla="*/ 2147483646 h 1841"/>
              <a:gd name="T48" fmla="*/ 2147483646 w 2389"/>
              <a:gd name="T49" fmla="*/ 2147483646 h 1841"/>
              <a:gd name="T50" fmla="*/ 2147483646 w 2389"/>
              <a:gd name="T51" fmla="*/ 2147483646 h 1841"/>
              <a:gd name="T52" fmla="*/ 2147483646 w 2389"/>
              <a:gd name="T53" fmla="*/ 2147483646 h 1841"/>
              <a:gd name="T54" fmla="*/ 2147483646 w 2389"/>
              <a:gd name="T55" fmla="*/ 2147483646 h 1841"/>
              <a:gd name="T56" fmla="*/ 2147483646 w 2389"/>
              <a:gd name="T57" fmla="*/ 2147483646 h 1841"/>
              <a:gd name="T58" fmla="*/ 2147483646 w 2389"/>
              <a:gd name="T59" fmla="*/ 2147483646 h 1841"/>
              <a:gd name="T60" fmla="*/ 2147483646 w 2389"/>
              <a:gd name="T61" fmla="*/ 2147483646 h 1841"/>
              <a:gd name="T62" fmla="*/ 2147483646 w 2389"/>
              <a:gd name="T63" fmla="*/ 2147483646 h 1841"/>
              <a:gd name="T64" fmla="*/ 2147483646 w 2389"/>
              <a:gd name="T65" fmla="*/ 2147483646 h 1841"/>
              <a:gd name="T66" fmla="*/ 2147483646 w 2389"/>
              <a:gd name="T67" fmla="*/ 2147483646 h 1841"/>
              <a:gd name="T68" fmla="*/ 2147483646 w 2389"/>
              <a:gd name="T69" fmla="*/ 2147483646 h 1841"/>
              <a:gd name="T70" fmla="*/ 2147483646 w 2389"/>
              <a:gd name="T71" fmla="*/ 2147483646 h 1841"/>
              <a:gd name="T72" fmla="*/ 2147483646 w 2389"/>
              <a:gd name="T73" fmla="*/ 2147483646 h 1841"/>
              <a:gd name="T74" fmla="*/ 2147483646 w 2389"/>
              <a:gd name="T75" fmla="*/ 2147483646 h 1841"/>
              <a:gd name="T76" fmla="*/ 2147483646 w 2389"/>
              <a:gd name="T77" fmla="*/ 2147483646 h 1841"/>
              <a:gd name="T78" fmla="*/ 2147483646 w 2389"/>
              <a:gd name="T79" fmla="*/ 2147483646 h 1841"/>
              <a:gd name="T80" fmla="*/ 2147483646 w 2389"/>
              <a:gd name="T81" fmla="*/ 2147483646 h 1841"/>
              <a:gd name="T82" fmla="*/ 2147483646 w 2389"/>
              <a:gd name="T83" fmla="*/ 2147483646 h 1841"/>
              <a:gd name="T84" fmla="*/ 2147483646 w 2389"/>
              <a:gd name="T85" fmla="*/ 2147483646 h 1841"/>
              <a:gd name="T86" fmla="*/ 2147483646 w 2389"/>
              <a:gd name="T87" fmla="*/ 2147483646 h 1841"/>
              <a:gd name="T88" fmla="*/ 2147483646 w 2389"/>
              <a:gd name="T89" fmla="*/ 2147483646 h 1841"/>
              <a:gd name="T90" fmla="*/ 2147483646 w 2389"/>
              <a:gd name="T91" fmla="*/ 2147483646 h 1841"/>
              <a:gd name="T92" fmla="*/ 2147483646 w 2389"/>
              <a:gd name="T93" fmla="*/ 2147483646 h 1841"/>
              <a:gd name="T94" fmla="*/ 2147483646 w 2389"/>
              <a:gd name="T95" fmla="*/ 2147483646 h 1841"/>
              <a:gd name="T96" fmla="*/ 2147483646 w 2389"/>
              <a:gd name="T97" fmla="*/ 2147483646 h 1841"/>
              <a:gd name="T98" fmla="*/ 2147483646 w 2389"/>
              <a:gd name="T99" fmla="*/ 2147483646 h 1841"/>
              <a:gd name="T100" fmla="*/ 2147483646 w 2389"/>
              <a:gd name="T101" fmla="*/ 2147483646 h 1841"/>
              <a:gd name="T102" fmla="*/ 2147483646 w 2389"/>
              <a:gd name="T103" fmla="*/ 2147483646 h 1841"/>
              <a:gd name="T104" fmla="*/ 2147483646 w 2389"/>
              <a:gd name="T105" fmla="*/ 2147483646 h 1841"/>
              <a:gd name="T106" fmla="*/ 2147483646 w 2389"/>
              <a:gd name="T107" fmla="*/ 2147483646 h 1841"/>
              <a:gd name="T108" fmla="*/ 2147483646 w 2389"/>
              <a:gd name="T109" fmla="*/ 2147483646 h 1841"/>
              <a:gd name="T110" fmla="*/ 2147483646 w 2389"/>
              <a:gd name="T111" fmla="*/ 2147483646 h 1841"/>
              <a:gd name="T112" fmla="*/ 2147483646 w 2389"/>
              <a:gd name="T113" fmla="*/ 2147483646 h 1841"/>
              <a:gd name="T114" fmla="*/ 2147483646 w 2389"/>
              <a:gd name="T115" fmla="*/ 2147483646 h 1841"/>
              <a:gd name="T116" fmla="*/ 2147483646 w 2389"/>
              <a:gd name="T117" fmla="*/ 2147483646 h 1841"/>
              <a:gd name="T118" fmla="*/ 2147483646 w 2389"/>
              <a:gd name="T119" fmla="*/ 2147483646 h 1841"/>
              <a:gd name="T120" fmla="*/ 2147483646 w 2389"/>
              <a:gd name="T121" fmla="*/ 2147483646 h 1841"/>
              <a:gd name="T122" fmla="*/ 2147483646 w 2389"/>
              <a:gd name="T123" fmla="*/ 2147483646 h 18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113E6A"/>
          </a:solidFill>
          <a:ln w="8" cap="flat" cmpd="sng">
            <a:solidFill>
              <a:srgbClr val="FFFFFF"/>
            </a:solidFill>
            <a:round/>
          </a:ln>
        </p:spPr>
        <p:txBody>
          <a:bodyPr/>
          <a:lstStyle/>
          <a:p>
            <a:endParaRPr lang="zh-CN" altLang="en-US"/>
          </a:p>
        </p:txBody>
      </p:sp>
      <p:pic>
        <p:nvPicPr>
          <p:cNvPr id="13348" name="组合 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3359150"/>
            <a:ext cx="3267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9" name="文本框 180"/>
          <p:cNvSpPr txBox="1">
            <a:spLocks noChangeArrowheads="1"/>
          </p:cNvSpPr>
          <p:nvPr/>
        </p:nvSpPr>
        <p:spPr bwMode="auto">
          <a:xfrm>
            <a:off x="7146925" y="2776538"/>
            <a:ext cx="2203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B2E30"/>
                </a:solidFill>
                <a:latin typeface="微软雅黑" panose="020B0503020204020204" pitchFamily="34" charset="-122"/>
              </a:rPr>
              <a:t>请输入您想要的文字</a:t>
            </a:r>
            <a:endParaRPr lang="en-US" altLang="zh-CN" sz="1600">
              <a:solidFill>
                <a:srgbClr val="2B2E30"/>
              </a:solidFill>
              <a:latin typeface="微软雅黑" panose="020B0503020204020204" pitchFamily="34" charset="-122"/>
            </a:endParaRPr>
          </a:p>
          <a:p>
            <a:pPr eaLnBrk="1" hangingPunct="1">
              <a:spcBef>
                <a:spcPct val="0"/>
              </a:spcBef>
              <a:buFontTx/>
              <a:buNone/>
            </a:pPr>
            <a:r>
              <a:rPr lang="zh-CN" altLang="en-US" sz="1600">
                <a:solidFill>
                  <a:srgbClr val="2B2E30"/>
                </a:solidFill>
                <a:latin typeface="微软雅黑" panose="020B0503020204020204" pitchFamily="34" charset="-122"/>
              </a:rPr>
              <a:t>请输入您想要的文字</a:t>
            </a:r>
          </a:p>
        </p:txBody>
      </p:sp>
      <p:pic>
        <p:nvPicPr>
          <p:cNvPr id="13350" name="组合 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4505325"/>
            <a:ext cx="3262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1" name="文本框 180"/>
          <p:cNvSpPr txBox="1">
            <a:spLocks noChangeArrowheads="1"/>
          </p:cNvSpPr>
          <p:nvPr/>
        </p:nvSpPr>
        <p:spPr bwMode="auto">
          <a:xfrm>
            <a:off x="1222375" y="4987925"/>
            <a:ext cx="2205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B2E30"/>
                </a:solidFill>
                <a:latin typeface="微软雅黑" panose="020B0503020204020204" pitchFamily="34" charset="-122"/>
              </a:rPr>
              <a:t>请输入您想要的文字</a:t>
            </a:r>
            <a:endParaRPr lang="en-US" altLang="zh-CN" sz="1600">
              <a:solidFill>
                <a:srgbClr val="2B2E30"/>
              </a:solidFill>
              <a:latin typeface="微软雅黑" panose="020B0503020204020204" pitchFamily="34" charset="-122"/>
            </a:endParaRPr>
          </a:p>
          <a:p>
            <a:pPr eaLnBrk="1" hangingPunct="1">
              <a:spcBef>
                <a:spcPct val="0"/>
              </a:spcBef>
              <a:buFontTx/>
              <a:buNone/>
            </a:pPr>
            <a:r>
              <a:rPr lang="zh-CN" altLang="en-US" sz="1600">
                <a:solidFill>
                  <a:srgbClr val="2B2E30"/>
                </a:solidFill>
                <a:latin typeface="微软雅黑" panose="020B0503020204020204" pitchFamily="34" charset="-122"/>
              </a:rPr>
              <a:t>请输入您想要的文字</a:t>
            </a:r>
          </a:p>
        </p:txBody>
      </p:sp>
      <p:sp>
        <p:nvSpPr>
          <p:cNvPr id="13352" name="TextBox 47"/>
          <p:cNvSpPr txBox="1">
            <a:spLocks noChangeArrowheads="1"/>
          </p:cNvSpPr>
          <p:nvPr/>
        </p:nvSpPr>
        <p:spPr bwMode="auto">
          <a:xfrm>
            <a:off x="7002463" y="4452938"/>
            <a:ext cx="4279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latin typeface="微软雅黑" panose="020B0503020204020204" pitchFamily="34" charset="-122"/>
              </a:rPr>
              <a:t>这里可以添加主要内容这里可以添加主要内容这里可以添加主要内容这里可以添加主要内容可以添加主要内容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300" fill="hold"/>
                                        <p:tgtEl>
                                          <p:spTgt spid="13315"/>
                                        </p:tgtEl>
                                        <p:attrNameLst>
                                          <p:attrName>ppt_w</p:attrName>
                                        </p:attrNameLst>
                                      </p:cBhvr>
                                      <p:tavLst>
                                        <p:tav tm="0">
                                          <p:val>
                                            <p:fltVal val="0"/>
                                          </p:val>
                                        </p:tav>
                                        <p:tav tm="100000">
                                          <p:val>
                                            <p:strVal val="#ppt_w"/>
                                          </p:val>
                                        </p:tav>
                                      </p:tavLst>
                                    </p:anim>
                                    <p:anim calcmode="lin" valueType="num">
                                      <p:cBhvr>
                                        <p:cTn id="8" dur="300" fill="hold"/>
                                        <p:tgtEl>
                                          <p:spTgt spid="13315"/>
                                        </p:tgtEl>
                                        <p:attrNameLst>
                                          <p:attrName>ppt_h</p:attrName>
                                        </p:attrNameLst>
                                      </p:cBhvr>
                                      <p:tavLst>
                                        <p:tav tm="0">
                                          <p:val>
                                            <p:fltVal val="0"/>
                                          </p:val>
                                        </p:tav>
                                        <p:tav tm="100000">
                                          <p:val>
                                            <p:strVal val="#ppt_h"/>
                                          </p:val>
                                        </p:tav>
                                      </p:tavLst>
                                    </p:anim>
                                    <p:anim calcmode="lin" valueType="num">
                                      <p:cBhvr>
                                        <p:cTn id="9" dur="300" fill="hold"/>
                                        <p:tgtEl>
                                          <p:spTgt spid="13315"/>
                                        </p:tgtEl>
                                        <p:attrNameLst>
                                          <p:attrName>style.rotation</p:attrName>
                                        </p:attrNameLst>
                                      </p:cBhvr>
                                      <p:tavLst>
                                        <p:tav tm="0">
                                          <p:val>
                                            <p:fltVal val="90"/>
                                          </p:val>
                                        </p:tav>
                                        <p:tav tm="100000">
                                          <p:val>
                                            <p:fltVal val="0"/>
                                          </p:val>
                                        </p:tav>
                                      </p:tavLst>
                                    </p:anim>
                                    <p:animEffect transition="in" filter="fade">
                                      <p:cBhvr>
                                        <p:cTn id="10" dur="300"/>
                                        <p:tgtEl>
                                          <p:spTgt spid="1331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3314"/>
                                        </p:tgtEl>
                                        <p:attrNameLst>
                                          <p:attrName>style.visibility</p:attrName>
                                        </p:attrNameLst>
                                      </p:cBhvr>
                                      <p:to>
                                        <p:strVal val="visible"/>
                                      </p:to>
                                    </p:set>
                                    <p:anim calcmode="lin" valueType="num">
                                      <p:cBhvr>
                                        <p:cTn id="14" dur="4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3314"/>
                                        </p:tgtEl>
                                        <p:attrNameLst>
                                          <p:attrName>ppt_y</p:attrName>
                                        </p:attrNameLst>
                                      </p:cBhvr>
                                      <p:tavLst>
                                        <p:tav tm="0">
                                          <p:val>
                                            <p:strVal val="#ppt_y"/>
                                          </p:val>
                                        </p:tav>
                                        <p:tav tm="100000">
                                          <p:val>
                                            <p:strVal val="#ppt_y"/>
                                          </p:val>
                                        </p:tav>
                                      </p:tavLst>
                                    </p:anim>
                                    <p:anim calcmode="lin" valueType="num">
                                      <p:cBhvr>
                                        <p:cTn id="16" dur="4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3314"/>
                                        </p:tgtEl>
                                      </p:cBhvr>
                                    </p:animEffect>
                                  </p:childTnLst>
                                </p:cTn>
                              </p:par>
                            </p:childTnLst>
                          </p:cTn>
                        </p:par>
                        <p:par>
                          <p:cTn id="19" fill="hold">
                            <p:stCondLst>
                              <p:cond delay="1059"/>
                            </p:stCondLst>
                            <p:childTnLst>
                              <p:par>
                                <p:cTn id="20" presetID="41" presetClass="entr" presetSubtype="0" fill="hold" grpId="0" nodeType="afterEffect" nodePh="1">
                                  <p:stCondLst>
                                    <p:cond delay="0"/>
                                  </p:stCondLst>
                                  <p:endCondLst>
                                    <p:cond evt="begin" delay="0">
                                      <p:tn val="20"/>
                                    </p:cond>
                                  </p:endCondLst>
                                  <p:iterate type="lt">
                                    <p:tmPct val="10000"/>
                                  </p:iterate>
                                  <p:childTnLst>
                                    <p:set>
                                      <p:cBhvr>
                                        <p:cTn id="21" dur="1" fill="hold">
                                          <p:stCondLst>
                                            <p:cond delay="0"/>
                                          </p:stCondLst>
                                        </p:cTn>
                                        <p:tgtEl>
                                          <p:spTgt spid="13316"/>
                                        </p:tgtEl>
                                        <p:attrNameLst>
                                          <p:attrName>style.visibility</p:attrName>
                                        </p:attrNameLst>
                                      </p:cBhvr>
                                      <p:to>
                                        <p:strVal val="visible"/>
                                      </p:to>
                                    </p:set>
                                    <p:anim calcmode="lin" valueType="num">
                                      <p:cBhvr>
                                        <p:cTn id="22" dur="400" fill="hold"/>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id="23" dur="400" fill="hold"/>
                                        <p:tgtEl>
                                          <p:spTgt spid="13316"/>
                                        </p:tgtEl>
                                        <p:attrNameLst>
                                          <p:attrName>ppt_y</p:attrName>
                                        </p:attrNameLst>
                                      </p:cBhvr>
                                      <p:tavLst>
                                        <p:tav tm="0">
                                          <p:val>
                                            <p:strVal val="#ppt_y"/>
                                          </p:val>
                                        </p:tav>
                                        <p:tav tm="100000">
                                          <p:val>
                                            <p:strVal val="#ppt_y"/>
                                          </p:val>
                                        </p:tav>
                                      </p:tavLst>
                                    </p:anim>
                                    <p:anim calcmode="lin" valueType="num">
                                      <p:cBhvr>
                                        <p:cTn id="24" dur="400" fill="hold"/>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id="25" dur="400" fill="hold"/>
                                        <p:tgtEl>
                                          <p:spTgt spid="133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400" tmFilter="0,0; .5, 1; 1, 1"/>
                                        <p:tgtEl>
                                          <p:spTgt spid="13316"/>
                                        </p:tgtEl>
                                      </p:cBhvr>
                                    </p:animEffect>
                                  </p:childTnLst>
                                </p:cTn>
                              </p:par>
                            </p:childTnLst>
                          </p:cTn>
                        </p:par>
                        <p:par>
                          <p:cTn id="27" fill="hold">
                            <p:stCondLst>
                              <p:cond delay="1460"/>
                            </p:stCondLst>
                            <p:childTnLst>
                              <p:par>
                                <p:cTn id="28" presetID="31" presetClass="entr" presetSubtype="0" fill="hold" grpId="0" nodeType="afterEffect">
                                  <p:stCondLst>
                                    <p:cond delay="0"/>
                                  </p:stCondLst>
                                  <p:childTnLst>
                                    <p:set>
                                      <p:cBhvr>
                                        <p:cTn id="29" dur="1" fill="hold">
                                          <p:stCondLst>
                                            <p:cond delay="0"/>
                                          </p:stCondLst>
                                        </p:cTn>
                                        <p:tgtEl>
                                          <p:spTgt spid="13318"/>
                                        </p:tgtEl>
                                        <p:attrNameLst>
                                          <p:attrName>style.visibility</p:attrName>
                                        </p:attrNameLst>
                                      </p:cBhvr>
                                      <p:to>
                                        <p:strVal val="visible"/>
                                      </p:to>
                                    </p:set>
                                    <p:anim calcmode="lin" valueType="num">
                                      <p:cBhvr>
                                        <p:cTn id="30" dur="500" fill="hold"/>
                                        <p:tgtEl>
                                          <p:spTgt spid="13318"/>
                                        </p:tgtEl>
                                        <p:attrNameLst>
                                          <p:attrName>ppt_w</p:attrName>
                                        </p:attrNameLst>
                                      </p:cBhvr>
                                      <p:tavLst>
                                        <p:tav tm="0">
                                          <p:val>
                                            <p:fltVal val="0"/>
                                          </p:val>
                                        </p:tav>
                                        <p:tav tm="100000">
                                          <p:val>
                                            <p:strVal val="#ppt_w"/>
                                          </p:val>
                                        </p:tav>
                                      </p:tavLst>
                                    </p:anim>
                                    <p:anim calcmode="lin" valueType="num">
                                      <p:cBhvr>
                                        <p:cTn id="31" dur="500" fill="hold"/>
                                        <p:tgtEl>
                                          <p:spTgt spid="13318"/>
                                        </p:tgtEl>
                                        <p:attrNameLst>
                                          <p:attrName>ppt_h</p:attrName>
                                        </p:attrNameLst>
                                      </p:cBhvr>
                                      <p:tavLst>
                                        <p:tav tm="0">
                                          <p:val>
                                            <p:fltVal val="0"/>
                                          </p:val>
                                        </p:tav>
                                        <p:tav tm="100000">
                                          <p:val>
                                            <p:strVal val="#ppt_h"/>
                                          </p:val>
                                        </p:tav>
                                      </p:tavLst>
                                    </p:anim>
                                    <p:anim calcmode="lin" valueType="num">
                                      <p:cBhvr>
                                        <p:cTn id="32" dur="500" fill="hold"/>
                                        <p:tgtEl>
                                          <p:spTgt spid="13318"/>
                                        </p:tgtEl>
                                        <p:attrNameLst>
                                          <p:attrName>style.rotation</p:attrName>
                                        </p:attrNameLst>
                                      </p:cBhvr>
                                      <p:tavLst>
                                        <p:tav tm="0">
                                          <p:val>
                                            <p:fltVal val="90"/>
                                          </p:val>
                                        </p:tav>
                                        <p:tav tm="100000">
                                          <p:val>
                                            <p:fltVal val="0"/>
                                          </p:val>
                                        </p:tav>
                                      </p:tavLst>
                                    </p:anim>
                                    <p:animEffect transition="in" filter="fade">
                                      <p:cBhvr>
                                        <p:cTn id="33" dur="500"/>
                                        <p:tgtEl>
                                          <p:spTgt spid="1331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319"/>
                                        </p:tgtEl>
                                        <p:attrNameLst>
                                          <p:attrName>style.visibility</p:attrName>
                                        </p:attrNameLst>
                                      </p:cBhvr>
                                      <p:to>
                                        <p:strVal val="visible"/>
                                      </p:to>
                                    </p:set>
                                    <p:anim calcmode="lin" valueType="num">
                                      <p:cBhvr>
                                        <p:cTn id="36" dur="500" fill="hold"/>
                                        <p:tgtEl>
                                          <p:spTgt spid="13319"/>
                                        </p:tgtEl>
                                        <p:attrNameLst>
                                          <p:attrName>ppt_w</p:attrName>
                                        </p:attrNameLst>
                                      </p:cBhvr>
                                      <p:tavLst>
                                        <p:tav tm="0">
                                          <p:val>
                                            <p:fltVal val="0"/>
                                          </p:val>
                                        </p:tav>
                                        <p:tav tm="100000">
                                          <p:val>
                                            <p:strVal val="#ppt_w"/>
                                          </p:val>
                                        </p:tav>
                                      </p:tavLst>
                                    </p:anim>
                                    <p:anim calcmode="lin" valueType="num">
                                      <p:cBhvr>
                                        <p:cTn id="37" dur="500" fill="hold"/>
                                        <p:tgtEl>
                                          <p:spTgt spid="13319"/>
                                        </p:tgtEl>
                                        <p:attrNameLst>
                                          <p:attrName>ppt_h</p:attrName>
                                        </p:attrNameLst>
                                      </p:cBhvr>
                                      <p:tavLst>
                                        <p:tav tm="0">
                                          <p:val>
                                            <p:fltVal val="0"/>
                                          </p:val>
                                        </p:tav>
                                        <p:tav tm="100000">
                                          <p:val>
                                            <p:strVal val="#ppt_h"/>
                                          </p:val>
                                        </p:tav>
                                      </p:tavLst>
                                    </p:anim>
                                    <p:anim calcmode="lin" valueType="num">
                                      <p:cBhvr>
                                        <p:cTn id="38" dur="500" fill="hold"/>
                                        <p:tgtEl>
                                          <p:spTgt spid="13319"/>
                                        </p:tgtEl>
                                        <p:attrNameLst>
                                          <p:attrName>style.rotation</p:attrName>
                                        </p:attrNameLst>
                                      </p:cBhvr>
                                      <p:tavLst>
                                        <p:tav tm="0">
                                          <p:val>
                                            <p:fltVal val="90"/>
                                          </p:val>
                                        </p:tav>
                                        <p:tav tm="100000">
                                          <p:val>
                                            <p:fltVal val="0"/>
                                          </p:val>
                                        </p:tav>
                                      </p:tavLst>
                                    </p:anim>
                                    <p:animEffect transition="in" filter="fade">
                                      <p:cBhvr>
                                        <p:cTn id="39" dur="500"/>
                                        <p:tgtEl>
                                          <p:spTgt spid="13319"/>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3320"/>
                                        </p:tgtEl>
                                        <p:attrNameLst>
                                          <p:attrName>style.visibility</p:attrName>
                                        </p:attrNameLst>
                                      </p:cBhvr>
                                      <p:to>
                                        <p:strVal val="visible"/>
                                      </p:to>
                                    </p:set>
                                    <p:anim calcmode="lin" valueType="num">
                                      <p:cBhvr>
                                        <p:cTn id="42" dur="500" fill="hold"/>
                                        <p:tgtEl>
                                          <p:spTgt spid="13320"/>
                                        </p:tgtEl>
                                        <p:attrNameLst>
                                          <p:attrName>ppt_w</p:attrName>
                                        </p:attrNameLst>
                                      </p:cBhvr>
                                      <p:tavLst>
                                        <p:tav tm="0">
                                          <p:val>
                                            <p:fltVal val="0"/>
                                          </p:val>
                                        </p:tav>
                                        <p:tav tm="100000">
                                          <p:val>
                                            <p:strVal val="#ppt_w"/>
                                          </p:val>
                                        </p:tav>
                                      </p:tavLst>
                                    </p:anim>
                                    <p:anim calcmode="lin" valueType="num">
                                      <p:cBhvr>
                                        <p:cTn id="43" dur="500" fill="hold"/>
                                        <p:tgtEl>
                                          <p:spTgt spid="13320"/>
                                        </p:tgtEl>
                                        <p:attrNameLst>
                                          <p:attrName>ppt_h</p:attrName>
                                        </p:attrNameLst>
                                      </p:cBhvr>
                                      <p:tavLst>
                                        <p:tav tm="0">
                                          <p:val>
                                            <p:fltVal val="0"/>
                                          </p:val>
                                        </p:tav>
                                        <p:tav tm="100000">
                                          <p:val>
                                            <p:strVal val="#ppt_h"/>
                                          </p:val>
                                        </p:tav>
                                      </p:tavLst>
                                    </p:anim>
                                    <p:anim calcmode="lin" valueType="num">
                                      <p:cBhvr>
                                        <p:cTn id="44" dur="500" fill="hold"/>
                                        <p:tgtEl>
                                          <p:spTgt spid="13320"/>
                                        </p:tgtEl>
                                        <p:attrNameLst>
                                          <p:attrName>style.rotation</p:attrName>
                                        </p:attrNameLst>
                                      </p:cBhvr>
                                      <p:tavLst>
                                        <p:tav tm="0">
                                          <p:val>
                                            <p:fltVal val="90"/>
                                          </p:val>
                                        </p:tav>
                                        <p:tav tm="100000">
                                          <p:val>
                                            <p:fltVal val="0"/>
                                          </p:val>
                                        </p:tav>
                                      </p:tavLst>
                                    </p:anim>
                                    <p:animEffect transition="in" filter="fade">
                                      <p:cBhvr>
                                        <p:cTn id="45" dur="500"/>
                                        <p:tgtEl>
                                          <p:spTgt spid="13320"/>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3321"/>
                                        </p:tgtEl>
                                        <p:attrNameLst>
                                          <p:attrName>style.visibility</p:attrName>
                                        </p:attrNameLst>
                                      </p:cBhvr>
                                      <p:to>
                                        <p:strVal val="visible"/>
                                      </p:to>
                                    </p:set>
                                    <p:anim calcmode="lin" valueType="num">
                                      <p:cBhvr>
                                        <p:cTn id="48" dur="500" fill="hold"/>
                                        <p:tgtEl>
                                          <p:spTgt spid="13321"/>
                                        </p:tgtEl>
                                        <p:attrNameLst>
                                          <p:attrName>ppt_w</p:attrName>
                                        </p:attrNameLst>
                                      </p:cBhvr>
                                      <p:tavLst>
                                        <p:tav tm="0">
                                          <p:val>
                                            <p:fltVal val="0"/>
                                          </p:val>
                                        </p:tav>
                                        <p:tav tm="100000">
                                          <p:val>
                                            <p:strVal val="#ppt_w"/>
                                          </p:val>
                                        </p:tav>
                                      </p:tavLst>
                                    </p:anim>
                                    <p:anim calcmode="lin" valueType="num">
                                      <p:cBhvr>
                                        <p:cTn id="49" dur="500" fill="hold"/>
                                        <p:tgtEl>
                                          <p:spTgt spid="13321"/>
                                        </p:tgtEl>
                                        <p:attrNameLst>
                                          <p:attrName>ppt_h</p:attrName>
                                        </p:attrNameLst>
                                      </p:cBhvr>
                                      <p:tavLst>
                                        <p:tav tm="0">
                                          <p:val>
                                            <p:fltVal val="0"/>
                                          </p:val>
                                        </p:tav>
                                        <p:tav tm="100000">
                                          <p:val>
                                            <p:strVal val="#ppt_h"/>
                                          </p:val>
                                        </p:tav>
                                      </p:tavLst>
                                    </p:anim>
                                    <p:anim calcmode="lin" valueType="num">
                                      <p:cBhvr>
                                        <p:cTn id="50" dur="500" fill="hold"/>
                                        <p:tgtEl>
                                          <p:spTgt spid="13321"/>
                                        </p:tgtEl>
                                        <p:attrNameLst>
                                          <p:attrName>style.rotation</p:attrName>
                                        </p:attrNameLst>
                                      </p:cBhvr>
                                      <p:tavLst>
                                        <p:tav tm="0">
                                          <p:val>
                                            <p:fltVal val="90"/>
                                          </p:val>
                                        </p:tav>
                                        <p:tav tm="100000">
                                          <p:val>
                                            <p:fltVal val="0"/>
                                          </p:val>
                                        </p:tav>
                                      </p:tavLst>
                                    </p:anim>
                                    <p:animEffect transition="in" filter="fade">
                                      <p:cBhvr>
                                        <p:cTn id="51" dur="500"/>
                                        <p:tgtEl>
                                          <p:spTgt spid="1332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322"/>
                                        </p:tgtEl>
                                        <p:attrNameLst>
                                          <p:attrName>style.visibility</p:attrName>
                                        </p:attrNameLst>
                                      </p:cBhvr>
                                      <p:to>
                                        <p:strVal val="visible"/>
                                      </p:to>
                                    </p:set>
                                    <p:anim calcmode="lin" valueType="num">
                                      <p:cBhvr>
                                        <p:cTn id="54" dur="500" fill="hold"/>
                                        <p:tgtEl>
                                          <p:spTgt spid="13322"/>
                                        </p:tgtEl>
                                        <p:attrNameLst>
                                          <p:attrName>ppt_w</p:attrName>
                                        </p:attrNameLst>
                                      </p:cBhvr>
                                      <p:tavLst>
                                        <p:tav tm="0">
                                          <p:val>
                                            <p:fltVal val="0"/>
                                          </p:val>
                                        </p:tav>
                                        <p:tav tm="100000">
                                          <p:val>
                                            <p:strVal val="#ppt_w"/>
                                          </p:val>
                                        </p:tav>
                                      </p:tavLst>
                                    </p:anim>
                                    <p:anim calcmode="lin" valueType="num">
                                      <p:cBhvr>
                                        <p:cTn id="55" dur="500" fill="hold"/>
                                        <p:tgtEl>
                                          <p:spTgt spid="13322"/>
                                        </p:tgtEl>
                                        <p:attrNameLst>
                                          <p:attrName>ppt_h</p:attrName>
                                        </p:attrNameLst>
                                      </p:cBhvr>
                                      <p:tavLst>
                                        <p:tav tm="0">
                                          <p:val>
                                            <p:fltVal val="0"/>
                                          </p:val>
                                        </p:tav>
                                        <p:tav tm="100000">
                                          <p:val>
                                            <p:strVal val="#ppt_h"/>
                                          </p:val>
                                        </p:tav>
                                      </p:tavLst>
                                    </p:anim>
                                    <p:anim calcmode="lin" valueType="num">
                                      <p:cBhvr>
                                        <p:cTn id="56" dur="500" fill="hold"/>
                                        <p:tgtEl>
                                          <p:spTgt spid="13322"/>
                                        </p:tgtEl>
                                        <p:attrNameLst>
                                          <p:attrName>style.rotation</p:attrName>
                                        </p:attrNameLst>
                                      </p:cBhvr>
                                      <p:tavLst>
                                        <p:tav tm="0">
                                          <p:val>
                                            <p:fltVal val="90"/>
                                          </p:val>
                                        </p:tav>
                                        <p:tav tm="100000">
                                          <p:val>
                                            <p:fltVal val="0"/>
                                          </p:val>
                                        </p:tav>
                                      </p:tavLst>
                                    </p:anim>
                                    <p:animEffect transition="in" filter="fade">
                                      <p:cBhvr>
                                        <p:cTn id="57" dur="500"/>
                                        <p:tgtEl>
                                          <p:spTgt spid="13322"/>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3323"/>
                                        </p:tgtEl>
                                        <p:attrNameLst>
                                          <p:attrName>style.visibility</p:attrName>
                                        </p:attrNameLst>
                                      </p:cBhvr>
                                      <p:to>
                                        <p:strVal val="visible"/>
                                      </p:to>
                                    </p:set>
                                    <p:anim calcmode="lin" valueType="num">
                                      <p:cBhvr>
                                        <p:cTn id="60" dur="500" fill="hold"/>
                                        <p:tgtEl>
                                          <p:spTgt spid="13323"/>
                                        </p:tgtEl>
                                        <p:attrNameLst>
                                          <p:attrName>ppt_w</p:attrName>
                                        </p:attrNameLst>
                                      </p:cBhvr>
                                      <p:tavLst>
                                        <p:tav tm="0">
                                          <p:val>
                                            <p:fltVal val="0"/>
                                          </p:val>
                                        </p:tav>
                                        <p:tav tm="100000">
                                          <p:val>
                                            <p:strVal val="#ppt_w"/>
                                          </p:val>
                                        </p:tav>
                                      </p:tavLst>
                                    </p:anim>
                                    <p:anim calcmode="lin" valueType="num">
                                      <p:cBhvr>
                                        <p:cTn id="61" dur="500" fill="hold"/>
                                        <p:tgtEl>
                                          <p:spTgt spid="13323"/>
                                        </p:tgtEl>
                                        <p:attrNameLst>
                                          <p:attrName>ppt_h</p:attrName>
                                        </p:attrNameLst>
                                      </p:cBhvr>
                                      <p:tavLst>
                                        <p:tav tm="0">
                                          <p:val>
                                            <p:fltVal val="0"/>
                                          </p:val>
                                        </p:tav>
                                        <p:tav tm="100000">
                                          <p:val>
                                            <p:strVal val="#ppt_h"/>
                                          </p:val>
                                        </p:tav>
                                      </p:tavLst>
                                    </p:anim>
                                    <p:anim calcmode="lin" valueType="num">
                                      <p:cBhvr>
                                        <p:cTn id="62" dur="500" fill="hold"/>
                                        <p:tgtEl>
                                          <p:spTgt spid="13323"/>
                                        </p:tgtEl>
                                        <p:attrNameLst>
                                          <p:attrName>style.rotation</p:attrName>
                                        </p:attrNameLst>
                                      </p:cBhvr>
                                      <p:tavLst>
                                        <p:tav tm="0">
                                          <p:val>
                                            <p:fltVal val="90"/>
                                          </p:val>
                                        </p:tav>
                                        <p:tav tm="100000">
                                          <p:val>
                                            <p:fltVal val="0"/>
                                          </p:val>
                                        </p:tav>
                                      </p:tavLst>
                                    </p:anim>
                                    <p:animEffect transition="in" filter="fade">
                                      <p:cBhvr>
                                        <p:cTn id="63" dur="500"/>
                                        <p:tgtEl>
                                          <p:spTgt spid="13323"/>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3324"/>
                                        </p:tgtEl>
                                        <p:attrNameLst>
                                          <p:attrName>style.visibility</p:attrName>
                                        </p:attrNameLst>
                                      </p:cBhvr>
                                      <p:to>
                                        <p:strVal val="visible"/>
                                      </p:to>
                                    </p:set>
                                    <p:anim calcmode="lin" valueType="num">
                                      <p:cBhvr>
                                        <p:cTn id="66" dur="500" fill="hold"/>
                                        <p:tgtEl>
                                          <p:spTgt spid="13324"/>
                                        </p:tgtEl>
                                        <p:attrNameLst>
                                          <p:attrName>ppt_w</p:attrName>
                                        </p:attrNameLst>
                                      </p:cBhvr>
                                      <p:tavLst>
                                        <p:tav tm="0">
                                          <p:val>
                                            <p:fltVal val="0"/>
                                          </p:val>
                                        </p:tav>
                                        <p:tav tm="100000">
                                          <p:val>
                                            <p:strVal val="#ppt_w"/>
                                          </p:val>
                                        </p:tav>
                                      </p:tavLst>
                                    </p:anim>
                                    <p:anim calcmode="lin" valueType="num">
                                      <p:cBhvr>
                                        <p:cTn id="67" dur="500" fill="hold"/>
                                        <p:tgtEl>
                                          <p:spTgt spid="13324"/>
                                        </p:tgtEl>
                                        <p:attrNameLst>
                                          <p:attrName>ppt_h</p:attrName>
                                        </p:attrNameLst>
                                      </p:cBhvr>
                                      <p:tavLst>
                                        <p:tav tm="0">
                                          <p:val>
                                            <p:fltVal val="0"/>
                                          </p:val>
                                        </p:tav>
                                        <p:tav tm="100000">
                                          <p:val>
                                            <p:strVal val="#ppt_h"/>
                                          </p:val>
                                        </p:tav>
                                      </p:tavLst>
                                    </p:anim>
                                    <p:anim calcmode="lin" valueType="num">
                                      <p:cBhvr>
                                        <p:cTn id="68" dur="500" fill="hold"/>
                                        <p:tgtEl>
                                          <p:spTgt spid="13324"/>
                                        </p:tgtEl>
                                        <p:attrNameLst>
                                          <p:attrName>style.rotation</p:attrName>
                                        </p:attrNameLst>
                                      </p:cBhvr>
                                      <p:tavLst>
                                        <p:tav tm="0">
                                          <p:val>
                                            <p:fltVal val="90"/>
                                          </p:val>
                                        </p:tav>
                                        <p:tav tm="100000">
                                          <p:val>
                                            <p:fltVal val="0"/>
                                          </p:val>
                                        </p:tav>
                                      </p:tavLst>
                                    </p:anim>
                                    <p:animEffect transition="in" filter="fade">
                                      <p:cBhvr>
                                        <p:cTn id="69" dur="500"/>
                                        <p:tgtEl>
                                          <p:spTgt spid="1332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3325"/>
                                        </p:tgtEl>
                                        <p:attrNameLst>
                                          <p:attrName>style.visibility</p:attrName>
                                        </p:attrNameLst>
                                      </p:cBhvr>
                                      <p:to>
                                        <p:strVal val="visible"/>
                                      </p:to>
                                    </p:set>
                                    <p:anim calcmode="lin" valueType="num">
                                      <p:cBhvr>
                                        <p:cTn id="72" dur="500" fill="hold"/>
                                        <p:tgtEl>
                                          <p:spTgt spid="13325"/>
                                        </p:tgtEl>
                                        <p:attrNameLst>
                                          <p:attrName>ppt_w</p:attrName>
                                        </p:attrNameLst>
                                      </p:cBhvr>
                                      <p:tavLst>
                                        <p:tav tm="0">
                                          <p:val>
                                            <p:fltVal val="0"/>
                                          </p:val>
                                        </p:tav>
                                        <p:tav tm="100000">
                                          <p:val>
                                            <p:strVal val="#ppt_w"/>
                                          </p:val>
                                        </p:tav>
                                      </p:tavLst>
                                    </p:anim>
                                    <p:anim calcmode="lin" valueType="num">
                                      <p:cBhvr>
                                        <p:cTn id="73" dur="500" fill="hold"/>
                                        <p:tgtEl>
                                          <p:spTgt spid="13325"/>
                                        </p:tgtEl>
                                        <p:attrNameLst>
                                          <p:attrName>ppt_h</p:attrName>
                                        </p:attrNameLst>
                                      </p:cBhvr>
                                      <p:tavLst>
                                        <p:tav tm="0">
                                          <p:val>
                                            <p:fltVal val="0"/>
                                          </p:val>
                                        </p:tav>
                                        <p:tav tm="100000">
                                          <p:val>
                                            <p:strVal val="#ppt_h"/>
                                          </p:val>
                                        </p:tav>
                                      </p:tavLst>
                                    </p:anim>
                                    <p:anim calcmode="lin" valueType="num">
                                      <p:cBhvr>
                                        <p:cTn id="74" dur="500" fill="hold"/>
                                        <p:tgtEl>
                                          <p:spTgt spid="13325"/>
                                        </p:tgtEl>
                                        <p:attrNameLst>
                                          <p:attrName>style.rotation</p:attrName>
                                        </p:attrNameLst>
                                      </p:cBhvr>
                                      <p:tavLst>
                                        <p:tav tm="0">
                                          <p:val>
                                            <p:fltVal val="90"/>
                                          </p:val>
                                        </p:tav>
                                        <p:tav tm="100000">
                                          <p:val>
                                            <p:fltVal val="0"/>
                                          </p:val>
                                        </p:tav>
                                      </p:tavLst>
                                    </p:anim>
                                    <p:animEffect transition="in" filter="fade">
                                      <p:cBhvr>
                                        <p:cTn id="75" dur="500"/>
                                        <p:tgtEl>
                                          <p:spTgt spid="13325"/>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3326"/>
                                        </p:tgtEl>
                                        <p:attrNameLst>
                                          <p:attrName>style.visibility</p:attrName>
                                        </p:attrNameLst>
                                      </p:cBhvr>
                                      <p:to>
                                        <p:strVal val="visible"/>
                                      </p:to>
                                    </p:set>
                                    <p:anim calcmode="lin" valueType="num">
                                      <p:cBhvr>
                                        <p:cTn id="78" dur="500" fill="hold"/>
                                        <p:tgtEl>
                                          <p:spTgt spid="13326"/>
                                        </p:tgtEl>
                                        <p:attrNameLst>
                                          <p:attrName>ppt_w</p:attrName>
                                        </p:attrNameLst>
                                      </p:cBhvr>
                                      <p:tavLst>
                                        <p:tav tm="0">
                                          <p:val>
                                            <p:fltVal val="0"/>
                                          </p:val>
                                        </p:tav>
                                        <p:tav tm="100000">
                                          <p:val>
                                            <p:strVal val="#ppt_w"/>
                                          </p:val>
                                        </p:tav>
                                      </p:tavLst>
                                    </p:anim>
                                    <p:anim calcmode="lin" valueType="num">
                                      <p:cBhvr>
                                        <p:cTn id="79" dur="500" fill="hold"/>
                                        <p:tgtEl>
                                          <p:spTgt spid="13326"/>
                                        </p:tgtEl>
                                        <p:attrNameLst>
                                          <p:attrName>ppt_h</p:attrName>
                                        </p:attrNameLst>
                                      </p:cBhvr>
                                      <p:tavLst>
                                        <p:tav tm="0">
                                          <p:val>
                                            <p:fltVal val="0"/>
                                          </p:val>
                                        </p:tav>
                                        <p:tav tm="100000">
                                          <p:val>
                                            <p:strVal val="#ppt_h"/>
                                          </p:val>
                                        </p:tav>
                                      </p:tavLst>
                                    </p:anim>
                                    <p:anim calcmode="lin" valueType="num">
                                      <p:cBhvr>
                                        <p:cTn id="80" dur="500" fill="hold"/>
                                        <p:tgtEl>
                                          <p:spTgt spid="13326"/>
                                        </p:tgtEl>
                                        <p:attrNameLst>
                                          <p:attrName>style.rotation</p:attrName>
                                        </p:attrNameLst>
                                      </p:cBhvr>
                                      <p:tavLst>
                                        <p:tav tm="0">
                                          <p:val>
                                            <p:fltVal val="90"/>
                                          </p:val>
                                        </p:tav>
                                        <p:tav tm="100000">
                                          <p:val>
                                            <p:fltVal val="0"/>
                                          </p:val>
                                        </p:tav>
                                      </p:tavLst>
                                    </p:anim>
                                    <p:animEffect transition="in" filter="fade">
                                      <p:cBhvr>
                                        <p:cTn id="81" dur="500"/>
                                        <p:tgtEl>
                                          <p:spTgt spid="13326"/>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3327"/>
                                        </p:tgtEl>
                                        <p:attrNameLst>
                                          <p:attrName>style.visibility</p:attrName>
                                        </p:attrNameLst>
                                      </p:cBhvr>
                                      <p:to>
                                        <p:strVal val="visible"/>
                                      </p:to>
                                    </p:set>
                                    <p:anim calcmode="lin" valueType="num">
                                      <p:cBhvr>
                                        <p:cTn id="84" dur="500" fill="hold"/>
                                        <p:tgtEl>
                                          <p:spTgt spid="13327"/>
                                        </p:tgtEl>
                                        <p:attrNameLst>
                                          <p:attrName>ppt_w</p:attrName>
                                        </p:attrNameLst>
                                      </p:cBhvr>
                                      <p:tavLst>
                                        <p:tav tm="0">
                                          <p:val>
                                            <p:fltVal val="0"/>
                                          </p:val>
                                        </p:tav>
                                        <p:tav tm="100000">
                                          <p:val>
                                            <p:strVal val="#ppt_w"/>
                                          </p:val>
                                        </p:tav>
                                      </p:tavLst>
                                    </p:anim>
                                    <p:anim calcmode="lin" valueType="num">
                                      <p:cBhvr>
                                        <p:cTn id="85" dur="500" fill="hold"/>
                                        <p:tgtEl>
                                          <p:spTgt spid="13327"/>
                                        </p:tgtEl>
                                        <p:attrNameLst>
                                          <p:attrName>ppt_h</p:attrName>
                                        </p:attrNameLst>
                                      </p:cBhvr>
                                      <p:tavLst>
                                        <p:tav tm="0">
                                          <p:val>
                                            <p:fltVal val="0"/>
                                          </p:val>
                                        </p:tav>
                                        <p:tav tm="100000">
                                          <p:val>
                                            <p:strVal val="#ppt_h"/>
                                          </p:val>
                                        </p:tav>
                                      </p:tavLst>
                                    </p:anim>
                                    <p:anim calcmode="lin" valueType="num">
                                      <p:cBhvr>
                                        <p:cTn id="86" dur="500" fill="hold"/>
                                        <p:tgtEl>
                                          <p:spTgt spid="13327"/>
                                        </p:tgtEl>
                                        <p:attrNameLst>
                                          <p:attrName>style.rotation</p:attrName>
                                        </p:attrNameLst>
                                      </p:cBhvr>
                                      <p:tavLst>
                                        <p:tav tm="0">
                                          <p:val>
                                            <p:fltVal val="90"/>
                                          </p:val>
                                        </p:tav>
                                        <p:tav tm="100000">
                                          <p:val>
                                            <p:fltVal val="0"/>
                                          </p:val>
                                        </p:tav>
                                      </p:tavLst>
                                    </p:anim>
                                    <p:animEffect transition="in" filter="fade">
                                      <p:cBhvr>
                                        <p:cTn id="87" dur="500"/>
                                        <p:tgtEl>
                                          <p:spTgt spid="13327"/>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13328"/>
                                        </p:tgtEl>
                                        <p:attrNameLst>
                                          <p:attrName>style.visibility</p:attrName>
                                        </p:attrNameLst>
                                      </p:cBhvr>
                                      <p:to>
                                        <p:strVal val="visible"/>
                                      </p:to>
                                    </p:set>
                                    <p:anim calcmode="lin" valueType="num">
                                      <p:cBhvr>
                                        <p:cTn id="90" dur="500" fill="hold"/>
                                        <p:tgtEl>
                                          <p:spTgt spid="13328"/>
                                        </p:tgtEl>
                                        <p:attrNameLst>
                                          <p:attrName>ppt_w</p:attrName>
                                        </p:attrNameLst>
                                      </p:cBhvr>
                                      <p:tavLst>
                                        <p:tav tm="0">
                                          <p:val>
                                            <p:fltVal val="0"/>
                                          </p:val>
                                        </p:tav>
                                        <p:tav tm="100000">
                                          <p:val>
                                            <p:strVal val="#ppt_w"/>
                                          </p:val>
                                        </p:tav>
                                      </p:tavLst>
                                    </p:anim>
                                    <p:anim calcmode="lin" valueType="num">
                                      <p:cBhvr>
                                        <p:cTn id="91" dur="500" fill="hold"/>
                                        <p:tgtEl>
                                          <p:spTgt spid="13328"/>
                                        </p:tgtEl>
                                        <p:attrNameLst>
                                          <p:attrName>ppt_h</p:attrName>
                                        </p:attrNameLst>
                                      </p:cBhvr>
                                      <p:tavLst>
                                        <p:tav tm="0">
                                          <p:val>
                                            <p:fltVal val="0"/>
                                          </p:val>
                                        </p:tav>
                                        <p:tav tm="100000">
                                          <p:val>
                                            <p:strVal val="#ppt_h"/>
                                          </p:val>
                                        </p:tav>
                                      </p:tavLst>
                                    </p:anim>
                                    <p:anim calcmode="lin" valueType="num">
                                      <p:cBhvr>
                                        <p:cTn id="92" dur="500" fill="hold"/>
                                        <p:tgtEl>
                                          <p:spTgt spid="13328"/>
                                        </p:tgtEl>
                                        <p:attrNameLst>
                                          <p:attrName>style.rotation</p:attrName>
                                        </p:attrNameLst>
                                      </p:cBhvr>
                                      <p:tavLst>
                                        <p:tav tm="0">
                                          <p:val>
                                            <p:fltVal val="90"/>
                                          </p:val>
                                        </p:tav>
                                        <p:tav tm="100000">
                                          <p:val>
                                            <p:fltVal val="0"/>
                                          </p:val>
                                        </p:tav>
                                      </p:tavLst>
                                    </p:anim>
                                    <p:animEffect transition="in" filter="fade">
                                      <p:cBhvr>
                                        <p:cTn id="93" dur="500"/>
                                        <p:tgtEl>
                                          <p:spTgt spid="13328"/>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13329"/>
                                        </p:tgtEl>
                                        <p:attrNameLst>
                                          <p:attrName>style.visibility</p:attrName>
                                        </p:attrNameLst>
                                      </p:cBhvr>
                                      <p:to>
                                        <p:strVal val="visible"/>
                                      </p:to>
                                    </p:set>
                                    <p:anim calcmode="lin" valueType="num">
                                      <p:cBhvr>
                                        <p:cTn id="96" dur="500" fill="hold"/>
                                        <p:tgtEl>
                                          <p:spTgt spid="13329"/>
                                        </p:tgtEl>
                                        <p:attrNameLst>
                                          <p:attrName>ppt_w</p:attrName>
                                        </p:attrNameLst>
                                      </p:cBhvr>
                                      <p:tavLst>
                                        <p:tav tm="0">
                                          <p:val>
                                            <p:fltVal val="0"/>
                                          </p:val>
                                        </p:tav>
                                        <p:tav tm="100000">
                                          <p:val>
                                            <p:strVal val="#ppt_w"/>
                                          </p:val>
                                        </p:tav>
                                      </p:tavLst>
                                    </p:anim>
                                    <p:anim calcmode="lin" valueType="num">
                                      <p:cBhvr>
                                        <p:cTn id="97" dur="500" fill="hold"/>
                                        <p:tgtEl>
                                          <p:spTgt spid="13329"/>
                                        </p:tgtEl>
                                        <p:attrNameLst>
                                          <p:attrName>ppt_h</p:attrName>
                                        </p:attrNameLst>
                                      </p:cBhvr>
                                      <p:tavLst>
                                        <p:tav tm="0">
                                          <p:val>
                                            <p:fltVal val="0"/>
                                          </p:val>
                                        </p:tav>
                                        <p:tav tm="100000">
                                          <p:val>
                                            <p:strVal val="#ppt_h"/>
                                          </p:val>
                                        </p:tav>
                                      </p:tavLst>
                                    </p:anim>
                                    <p:anim calcmode="lin" valueType="num">
                                      <p:cBhvr>
                                        <p:cTn id="98" dur="500" fill="hold"/>
                                        <p:tgtEl>
                                          <p:spTgt spid="13329"/>
                                        </p:tgtEl>
                                        <p:attrNameLst>
                                          <p:attrName>style.rotation</p:attrName>
                                        </p:attrNameLst>
                                      </p:cBhvr>
                                      <p:tavLst>
                                        <p:tav tm="0">
                                          <p:val>
                                            <p:fltVal val="90"/>
                                          </p:val>
                                        </p:tav>
                                        <p:tav tm="100000">
                                          <p:val>
                                            <p:fltVal val="0"/>
                                          </p:val>
                                        </p:tav>
                                      </p:tavLst>
                                    </p:anim>
                                    <p:animEffect transition="in" filter="fade">
                                      <p:cBhvr>
                                        <p:cTn id="99" dur="500"/>
                                        <p:tgtEl>
                                          <p:spTgt spid="13329"/>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13330"/>
                                        </p:tgtEl>
                                        <p:attrNameLst>
                                          <p:attrName>style.visibility</p:attrName>
                                        </p:attrNameLst>
                                      </p:cBhvr>
                                      <p:to>
                                        <p:strVal val="visible"/>
                                      </p:to>
                                    </p:set>
                                    <p:anim calcmode="lin" valueType="num">
                                      <p:cBhvr>
                                        <p:cTn id="102" dur="500" fill="hold"/>
                                        <p:tgtEl>
                                          <p:spTgt spid="13330"/>
                                        </p:tgtEl>
                                        <p:attrNameLst>
                                          <p:attrName>ppt_w</p:attrName>
                                        </p:attrNameLst>
                                      </p:cBhvr>
                                      <p:tavLst>
                                        <p:tav tm="0">
                                          <p:val>
                                            <p:fltVal val="0"/>
                                          </p:val>
                                        </p:tav>
                                        <p:tav tm="100000">
                                          <p:val>
                                            <p:strVal val="#ppt_w"/>
                                          </p:val>
                                        </p:tav>
                                      </p:tavLst>
                                    </p:anim>
                                    <p:anim calcmode="lin" valueType="num">
                                      <p:cBhvr>
                                        <p:cTn id="103" dur="500" fill="hold"/>
                                        <p:tgtEl>
                                          <p:spTgt spid="13330"/>
                                        </p:tgtEl>
                                        <p:attrNameLst>
                                          <p:attrName>ppt_h</p:attrName>
                                        </p:attrNameLst>
                                      </p:cBhvr>
                                      <p:tavLst>
                                        <p:tav tm="0">
                                          <p:val>
                                            <p:fltVal val="0"/>
                                          </p:val>
                                        </p:tav>
                                        <p:tav tm="100000">
                                          <p:val>
                                            <p:strVal val="#ppt_h"/>
                                          </p:val>
                                        </p:tav>
                                      </p:tavLst>
                                    </p:anim>
                                    <p:anim calcmode="lin" valueType="num">
                                      <p:cBhvr>
                                        <p:cTn id="104" dur="500" fill="hold"/>
                                        <p:tgtEl>
                                          <p:spTgt spid="13330"/>
                                        </p:tgtEl>
                                        <p:attrNameLst>
                                          <p:attrName>style.rotation</p:attrName>
                                        </p:attrNameLst>
                                      </p:cBhvr>
                                      <p:tavLst>
                                        <p:tav tm="0">
                                          <p:val>
                                            <p:fltVal val="90"/>
                                          </p:val>
                                        </p:tav>
                                        <p:tav tm="100000">
                                          <p:val>
                                            <p:fltVal val="0"/>
                                          </p:val>
                                        </p:tav>
                                      </p:tavLst>
                                    </p:anim>
                                    <p:animEffect transition="in" filter="fade">
                                      <p:cBhvr>
                                        <p:cTn id="105" dur="500"/>
                                        <p:tgtEl>
                                          <p:spTgt spid="13330"/>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3331"/>
                                        </p:tgtEl>
                                        <p:attrNameLst>
                                          <p:attrName>style.visibility</p:attrName>
                                        </p:attrNameLst>
                                      </p:cBhvr>
                                      <p:to>
                                        <p:strVal val="visible"/>
                                      </p:to>
                                    </p:set>
                                    <p:anim calcmode="lin" valueType="num">
                                      <p:cBhvr>
                                        <p:cTn id="108" dur="500" fill="hold"/>
                                        <p:tgtEl>
                                          <p:spTgt spid="13331"/>
                                        </p:tgtEl>
                                        <p:attrNameLst>
                                          <p:attrName>ppt_w</p:attrName>
                                        </p:attrNameLst>
                                      </p:cBhvr>
                                      <p:tavLst>
                                        <p:tav tm="0">
                                          <p:val>
                                            <p:fltVal val="0"/>
                                          </p:val>
                                        </p:tav>
                                        <p:tav tm="100000">
                                          <p:val>
                                            <p:strVal val="#ppt_w"/>
                                          </p:val>
                                        </p:tav>
                                      </p:tavLst>
                                    </p:anim>
                                    <p:anim calcmode="lin" valueType="num">
                                      <p:cBhvr>
                                        <p:cTn id="109" dur="500" fill="hold"/>
                                        <p:tgtEl>
                                          <p:spTgt spid="13331"/>
                                        </p:tgtEl>
                                        <p:attrNameLst>
                                          <p:attrName>ppt_h</p:attrName>
                                        </p:attrNameLst>
                                      </p:cBhvr>
                                      <p:tavLst>
                                        <p:tav tm="0">
                                          <p:val>
                                            <p:fltVal val="0"/>
                                          </p:val>
                                        </p:tav>
                                        <p:tav tm="100000">
                                          <p:val>
                                            <p:strVal val="#ppt_h"/>
                                          </p:val>
                                        </p:tav>
                                      </p:tavLst>
                                    </p:anim>
                                    <p:anim calcmode="lin" valueType="num">
                                      <p:cBhvr>
                                        <p:cTn id="110" dur="500" fill="hold"/>
                                        <p:tgtEl>
                                          <p:spTgt spid="13331"/>
                                        </p:tgtEl>
                                        <p:attrNameLst>
                                          <p:attrName>style.rotation</p:attrName>
                                        </p:attrNameLst>
                                      </p:cBhvr>
                                      <p:tavLst>
                                        <p:tav tm="0">
                                          <p:val>
                                            <p:fltVal val="90"/>
                                          </p:val>
                                        </p:tav>
                                        <p:tav tm="100000">
                                          <p:val>
                                            <p:fltVal val="0"/>
                                          </p:val>
                                        </p:tav>
                                      </p:tavLst>
                                    </p:anim>
                                    <p:animEffect transition="in" filter="fade">
                                      <p:cBhvr>
                                        <p:cTn id="111" dur="500"/>
                                        <p:tgtEl>
                                          <p:spTgt spid="13331"/>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13332"/>
                                        </p:tgtEl>
                                        <p:attrNameLst>
                                          <p:attrName>style.visibility</p:attrName>
                                        </p:attrNameLst>
                                      </p:cBhvr>
                                      <p:to>
                                        <p:strVal val="visible"/>
                                      </p:to>
                                    </p:set>
                                    <p:anim calcmode="lin" valueType="num">
                                      <p:cBhvr>
                                        <p:cTn id="114" dur="500" fill="hold"/>
                                        <p:tgtEl>
                                          <p:spTgt spid="13332"/>
                                        </p:tgtEl>
                                        <p:attrNameLst>
                                          <p:attrName>ppt_w</p:attrName>
                                        </p:attrNameLst>
                                      </p:cBhvr>
                                      <p:tavLst>
                                        <p:tav tm="0">
                                          <p:val>
                                            <p:fltVal val="0"/>
                                          </p:val>
                                        </p:tav>
                                        <p:tav tm="100000">
                                          <p:val>
                                            <p:strVal val="#ppt_w"/>
                                          </p:val>
                                        </p:tav>
                                      </p:tavLst>
                                    </p:anim>
                                    <p:anim calcmode="lin" valueType="num">
                                      <p:cBhvr>
                                        <p:cTn id="115" dur="500" fill="hold"/>
                                        <p:tgtEl>
                                          <p:spTgt spid="13332"/>
                                        </p:tgtEl>
                                        <p:attrNameLst>
                                          <p:attrName>ppt_h</p:attrName>
                                        </p:attrNameLst>
                                      </p:cBhvr>
                                      <p:tavLst>
                                        <p:tav tm="0">
                                          <p:val>
                                            <p:fltVal val="0"/>
                                          </p:val>
                                        </p:tav>
                                        <p:tav tm="100000">
                                          <p:val>
                                            <p:strVal val="#ppt_h"/>
                                          </p:val>
                                        </p:tav>
                                      </p:tavLst>
                                    </p:anim>
                                    <p:anim calcmode="lin" valueType="num">
                                      <p:cBhvr>
                                        <p:cTn id="116" dur="500" fill="hold"/>
                                        <p:tgtEl>
                                          <p:spTgt spid="13332"/>
                                        </p:tgtEl>
                                        <p:attrNameLst>
                                          <p:attrName>style.rotation</p:attrName>
                                        </p:attrNameLst>
                                      </p:cBhvr>
                                      <p:tavLst>
                                        <p:tav tm="0">
                                          <p:val>
                                            <p:fltVal val="90"/>
                                          </p:val>
                                        </p:tav>
                                        <p:tav tm="100000">
                                          <p:val>
                                            <p:fltVal val="0"/>
                                          </p:val>
                                        </p:tav>
                                      </p:tavLst>
                                    </p:anim>
                                    <p:animEffect transition="in" filter="fade">
                                      <p:cBhvr>
                                        <p:cTn id="117" dur="500"/>
                                        <p:tgtEl>
                                          <p:spTgt spid="13332"/>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13333"/>
                                        </p:tgtEl>
                                        <p:attrNameLst>
                                          <p:attrName>style.visibility</p:attrName>
                                        </p:attrNameLst>
                                      </p:cBhvr>
                                      <p:to>
                                        <p:strVal val="visible"/>
                                      </p:to>
                                    </p:set>
                                    <p:anim calcmode="lin" valueType="num">
                                      <p:cBhvr>
                                        <p:cTn id="120" dur="500" fill="hold"/>
                                        <p:tgtEl>
                                          <p:spTgt spid="13333"/>
                                        </p:tgtEl>
                                        <p:attrNameLst>
                                          <p:attrName>ppt_w</p:attrName>
                                        </p:attrNameLst>
                                      </p:cBhvr>
                                      <p:tavLst>
                                        <p:tav tm="0">
                                          <p:val>
                                            <p:fltVal val="0"/>
                                          </p:val>
                                        </p:tav>
                                        <p:tav tm="100000">
                                          <p:val>
                                            <p:strVal val="#ppt_w"/>
                                          </p:val>
                                        </p:tav>
                                      </p:tavLst>
                                    </p:anim>
                                    <p:anim calcmode="lin" valueType="num">
                                      <p:cBhvr>
                                        <p:cTn id="121" dur="500" fill="hold"/>
                                        <p:tgtEl>
                                          <p:spTgt spid="13333"/>
                                        </p:tgtEl>
                                        <p:attrNameLst>
                                          <p:attrName>ppt_h</p:attrName>
                                        </p:attrNameLst>
                                      </p:cBhvr>
                                      <p:tavLst>
                                        <p:tav tm="0">
                                          <p:val>
                                            <p:fltVal val="0"/>
                                          </p:val>
                                        </p:tav>
                                        <p:tav tm="100000">
                                          <p:val>
                                            <p:strVal val="#ppt_h"/>
                                          </p:val>
                                        </p:tav>
                                      </p:tavLst>
                                    </p:anim>
                                    <p:anim calcmode="lin" valueType="num">
                                      <p:cBhvr>
                                        <p:cTn id="122" dur="500" fill="hold"/>
                                        <p:tgtEl>
                                          <p:spTgt spid="13333"/>
                                        </p:tgtEl>
                                        <p:attrNameLst>
                                          <p:attrName>style.rotation</p:attrName>
                                        </p:attrNameLst>
                                      </p:cBhvr>
                                      <p:tavLst>
                                        <p:tav tm="0">
                                          <p:val>
                                            <p:fltVal val="90"/>
                                          </p:val>
                                        </p:tav>
                                        <p:tav tm="100000">
                                          <p:val>
                                            <p:fltVal val="0"/>
                                          </p:val>
                                        </p:tav>
                                      </p:tavLst>
                                    </p:anim>
                                    <p:animEffect transition="in" filter="fade">
                                      <p:cBhvr>
                                        <p:cTn id="123" dur="500"/>
                                        <p:tgtEl>
                                          <p:spTgt spid="13333"/>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13334"/>
                                        </p:tgtEl>
                                        <p:attrNameLst>
                                          <p:attrName>style.visibility</p:attrName>
                                        </p:attrNameLst>
                                      </p:cBhvr>
                                      <p:to>
                                        <p:strVal val="visible"/>
                                      </p:to>
                                    </p:set>
                                    <p:anim calcmode="lin" valueType="num">
                                      <p:cBhvr>
                                        <p:cTn id="126" dur="500" fill="hold"/>
                                        <p:tgtEl>
                                          <p:spTgt spid="13334"/>
                                        </p:tgtEl>
                                        <p:attrNameLst>
                                          <p:attrName>ppt_w</p:attrName>
                                        </p:attrNameLst>
                                      </p:cBhvr>
                                      <p:tavLst>
                                        <p:tav tm="0">
                                          <p:val>
                                            <p:fltVal val="0"/>
                                          </p:val>
                                        </p:tav>
                                        <p:tav tm="100000">
                                          <p:val>
                                            <p:strVal val="#ppt_w"/>
                                          </p:val>
                                        </p:tav>
                                      </p:tavLst>
                                    </p:anim>
                                    <p:anim calcmode="lin" valueType="num">
                                      <p:cBhvr>
                                        <p:cTn id="127" dur="500" fill="hold"/>
                                        <p:tgtEl>
                                          <p:spTgt spid="13334"/>
                                        </p:tgtEl>
                                        <p:attrNameLst>
                                          <p:attrName>ppt_h</p:attrName>
                                        </p:attrNameLst>
                                      </p:cBhvr>
                                      <p:tavLst>
                                        <p:tav tm="0">
                                          <p:val>
                                            <p:fltVal val="0"/>
                                          </p:val>
                                        </p:tav>
                                        <p:tav tm="100000">
                                          <p:val>
                                            <p:strVal val="#ppt_h"/>
                                          </p:val>
                                        </p:tav>
                                      </p:tavLst>
                                    </p:anim>
                                    <p:anim calcmode="lin" valueType="num">
                                      <p:cBhvr>
                                        <p:cTn id="128" dur="500" fill="hold"/>
                                        <p:tgtEl>
                                          <p:spTgt spid="13334"/>
                                        </p:tgtEl>
                                        <p:attrNameLst>
                                          <p:attrName>style.rotation</p:attrName>
                                        </p:attrNameLst>
                                      </p:cBhvr>
                                      <p:tavLst>
                                        <p:tav tm="0">
                                          <p:val>
                                            <p:fltVal val="90"/>
                                          </p:val>
                                        </p:tav>
                                        <p:tav tm="100000">
                                          <p:val>
                                            <p:fltVal val="0"/>
                                          </p:val>
                                        </p:tav>
                                      </p:tavLst>
                                    </p:anim>
                                    <p:animEffect transition="in" filter="fade">
                                      <p:cBhvr>
                                        <p:cTn id="129" dur="500"/>
                                        <p:tgtEl>
                                          <p:spTgt spid="13334"/>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13335"/>
                                        </p:tgtEl>
                                        <p:attrNameLst>
                                          <p:attrName>style.visibility</p:attrName>
                                        </p:attrNameLst>
                                      </p:cBhvr>
                                      <p:to>
                                        <p:strVal val="visible"/>
                                      </p:to>
                                    </p:set>
                                    <p:anim calcmode="lin" valueType="num">
                                      <p:cBhvr>
                                        <p:cTn id="132" dur="500" fill="hold"/>
                                        <p:tgtEl>
                                          <p:spTgt spid="13335"/>
                                        </p:tgtEl>
                                        <p:attrNameLst>
                                          <p:attrName>ppt_w</p:attrName>
                                        </p:attrNameLst>
                                      </p:cBhvr>
                                      <p:tavLst>
                                        <p:tav tm="0">
                                          <p:val>
                                            <p:fltVal val="0"/>
                                          </p:val>
                                        </p:tav>
                                        <p:tav tm="100000">
                                          <p:val>
                                            <p:strVal val="#ppt_w"/>
                                          </p:val>
                                        </p:tav>
                                      </p:tavLst>
                                    </p:anim>
                                    <p:anim calcmode="lin" valueType="num">
                                      <p:cBhvr>
                                        <p:cTn id="133" dur="500" fill="hold"/>
                                        <p:tgtEl>
                                          <p:spTgt spid="13335"/>
                                        </p:tgtEl>
                                        <p:attrNameLst>
                                          <p:attrName>ppt_h</p:attrName>
                                        </p:attrNameLst>
                                      </p:cBhvr>
                                      <p:tavLst>
                                        <p:tav tm="0">
                                          <p:val>
                                            <p:fltVal val="0"/>
                                          </p:val>
                                        </p:tav>
                                        <p:tav tm="100000">
                                          <p:val>
                                            <p:strVal val="#ppt_h"/>
                                          </p:val>
                                        </p:tav>
                                      </p:tavLst>
                                    </p:anim>
                                    <p:anim calcmode="lin" valueType="num">
                                      <p:cBhvr>
                                        <p:cTn id="134" dur="500" fill="hold"/>
                                        <p:tgtEl>
                                          <p:spTgt spid="13335"/>
                                        </p:tgtEl>
                                        <p:attrNameLst>
                                          <p:attrName>style.rotation</p:attrName>
                                        </p:attrNameLst>
                                      </p:cBhvr>
                                      <p:tavLst>
                                        <p:tav tm="0">
                                          <p:val>
                                            <p:fltVal val="90"/>
                                          </p:val>
                                        </p:tav>
                                        <p:tav tm="100000">
                                          <p:val>
                                            <p:fltVal val="0"/>
                                          </p:val>
                                        </p:tav>
                                      </p:tavLst>
                                    </p:anim>
                                    <p:animEffect transition="in" filter="fade">
                                      <p:cBhvr>
                                        <p:cTn id="135" dur="500"/>
                                        <p:tgtEl>
                                          <p:spTgt spid="13335"/>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13336"/>
                                        </p:tgtEl>
                                        <p:attrNameLst>
                                          <p:attrName>style.visibility</p:attrName>
                                        </p:attrNameLst>
                                      </p:cBhvr>
                                      <p:to>
                                        <p:strVal val="visible"/>
                                      </p:to>
                                    </p:set>
                                    <p:anim calcmode="lin" valueType="num">
                                      <p:cBhvr>
                                        <p:cTn id="138" dur="500" fill="hold"/>
                                        <p:tgtEl>
                                          <p:spTgt spid="13336"/>
                                        </p:tgtEl>
                                        <p:attrNameLst>
                                          <p:attrName>ppt_w</p:attrName>
                                        </p:attrNameLst>
                                      </p:cBhvr>
                                      <p:tavLst>
                                        <p:tav tm="0">
                                          <p:val>
                                            <p:fltVal val="0"/>
                                          </p:val>
                                        </p:tav>
                                        <p:tav tm="100000">
                                          <p:val>
                                            <p:strVal val="#ppt_w"/>
                                          </p:val>
                                        </p:tav>
                                      </p:tavLst>
                                    </p:anim>
                                    <p:anim calcmode="lin" valueType="num">
                                      <p:cBhvr>
                                        <p:cTn id="139" dur="500" fill="hold"/>
                                        <p:tgtEl>
                                          <p:spTgt spid="13336"/>
                                        </p:tgtEl>
                                        <p:attrNameLst>
                                          <p:attrName>ppt_h</p:attrName>
                                        </p:attrNameLst>
                                      </p:cBhvr>
                                      <p:tavLst>
                                        <p:tav tm="0">
                                          <p:val>
                                            <p:fltVal val="0"/>
                                          </p:val>
                                        </p:tav>
                                        <p:tav tm="100000">
                                          <p:val>
                                            <p:strVal val="#ppt_h"/>
                                          </p:val>
                                        </p:tav>
                                      </p:tavLst>
                                    </p:anim>
                                    <p:anim calcmode="lin" valueType="num">
                                      <p:cBhvr>
                                        <p:cTn id="140" dur="500" fill="hold"/>
                                        <p:tgtEl>
                                          <p:spTgt spid="13336"/>
                                        </p:tgtEl>
                                        <p:attrNameLst>
                                          <p:attrName>style.rotation</p:attrName>
                                        </p:attrNameLst>
                                      </p:cBhvr>
                                      <p:tavLst>
                                        <p:tav tm="0">
                                          <p:val>
                                            <p:fltVal val="90"/>
                                          </p:val>
                                        </p:tav>
                                        <p:tav tm="100000">
                                          <p:val>
                                            <p:fltVal val="0"/>
                                          </p:val>
                                        </p:tav>
                                      </p:tavLst>
                                    </p:anim>
                                    <p:animEffect transition="in" filter="fade">
                                      <p:cBhvr>
                                        <p:cTn id="141" dur="500"/>
                                        <p:tgtEl>
                                          <p:spTgt spid="13336"/>
                                        </p:tgtEl>
                                      </p:cBhvr>
                                    </p:animEffect>
                                  </p:childTnLst>
                                </p:cTn>
                              </p:par>
                              <p:par>
                                <p:cTn id="142" presetID="31" presetClass="entr" presetSubtype="0" fill="hold" grpId="0" nodeType="withEffect">
                                  <p:stCondLst>
                                    <p:cond delay="0"/>
                                  </p:stCondLst>
                                  <p:childTnLst>
                                    <p:set>
                                      <p:cBhvr>
                                        <p:cTn id="143" dur="1" fill="hold">
                                          <p:stCondLst>
                                            <p:cond delay="0"/>
                                          </p:stCondLst>
                                        </p:cTn>
                                        <p:tgtEl>
                                          <p:spTgt spid="13337"/>
                                        </p:tgtEl>
                                        <p:attrNameLst>
                                          <p:attrName>style.visibility</p:attrName>
                                        </p:attrNameLst>
                                      </p:cBhvr>
                                      <p:to>
                                        <p:strVal val="visible"/>
                                      </p:to>
                                    </p:set>
                                    <p:anim calcmode="lin" valueType="num">
                                      <p:cBhvr>
                                        <p:cTn id="144" dur="500" fill="hold"/>
                                        <p:tgtEl>
                                          <p:spTgt spid="13337"/>
                                        </p:tgtEl>
                                        <p:attrNameLst>
                                          <p:attrName>ppt_w</p:attrName>
                                        </p:attrNameLst>
                                      </p:cBhvr>
                                      <p:tavLst>
                                        <p:tav tm="0">
                                          <p:val>
                                            <p:fltVal val="0"/>
                                          </p:val>
                                        </p:tav>
                                        <p:tav tm="100000">
                                          <p:val>
                                            <p:strVal val="#ppt_w"/>
                                          </p:val>
                                        </p:tav>
                                      </p:tavLst>
                                    </p:anim>
                                    <p:anim calcmode="lin" valueType="num">
                                      <p:cBhvr>
                                        <p:cTn id="145" dur="500" fill="hold"/>
                                        <p:tgtEl>
                                          <p:spTgt spid="13337"/>
                                        </p:tgtEl>
                                        <p:attrNameLst>
                                          <p:attrName>ppt_h</p:attrName>
                                        </p:attrNameLst>
                                      </p:cBhvr>
                                      <p:tavLst>
                                        <p:tav tm="0">
                                          <p:val>
                                            <p:fltVal val="0"/>
                                          </p:val>
                                        </p:tav>
                                        <p:tav tm="100000">
                                          <p:val>
                                            <p:strVal val="#ppt_h"/>
                                          </p:val>
                                        </p:tav>
                                      </p:tavLst>
                                    </p:anim>
                                    <p:anim calcmode="lin" valueType="num">
                                      <p:cBhvr>
                                        <p:cTn id="146" dur="500" fill="hold"/>
                                        <p:tgtEl>
                                          <p:spTgt spid="13337"/>
                                        </p:tgtEl>
                                        <p:attrNameLst>
                                          <p:attrName>style.rotation</p:attrName>
                                        </p:attrNameLst>
                                      </p:cBhvr>
                                      <p:tavLst>
                                        <p:tav tm="0">
                                          <p:val>
                                            <p:fltVal val="90"/>
                                          </p:val>
                                        </p:tav>
                                        <p:tav tm="100000">
                                          <p:val>
                                            <p:fltVal val="0"/>
                                          </p:val>
                                        </p:tav>
                                      </p:tavLst>
                                    </p:anim>
                                    <p:animEffect transition="in" filter="fade">
                                      <p:cBhvr>
                                        <p:cTn id="147" dur="500"/>
                                        <p:tgtEl>
                                          <p:spTgt spid="13337"/>
                                        </p:tgtEl>
                                      </p:cBhvr>
                                    </p:animEffect>
                                  </p:childTnLst>
                                </p:cTn>
                              </p:par>
                              <p:par>
                                <p:cTn id="148" presetID="31" presetClass="entr" presetSubtype="0" fill="hold" grpId="0" nodeType="withEffect">
                                  <p:stCondLst>
                                    <p:cond delay="0"/>
                                  </p:stCondLst>
                                  <p:childTnLst>
                                    <p:set>
                                      <p:cBhvr>
                                        <p:cTn id="149" dur="1" fill="hold">
                                          <p:stCondLst>
                                            <p:cond delay="0"/>
                                          </p:stCondLst>
                                        </p:cTn>
                                        <p:tgtEl>
                                          <p:spTgt spid="13338"/>
                                        </p:tgtEl>
                                        <p:attrNameLst>
                                          <p:attrName>style.visibility</p:attrName>
                                        </p:attrNameLst>
                                      </p:cBhvr>
                                      <p:to>
                                        <p:strVal val="visible"/>
                                      </p:to>
                                    </p:set>
                                    <p:anim calcmode="lin" valueType="num">
                                      <p:cBhvr>
                                        <p:cTn id="150" dur="500" fill="hold"/>
                                        <p:tgtEl>
                                          <p:spTgt spid="13338"/>
                                        </p:tgtEl>
                                        <p:attrNameLst>
                                          <p:attrName>ppt_w</p:attrName>
                                        </p:attrNameLst>
                                      </p:cBhvr>
                                      <p:tavLst>
                                        <p:tav tm="0">
                                          <p:val>
                                            <p:fltVal val="0"/>
                                          </p:val>
                                        </p:tav>
                                        <p:tav tm="100000">
                                          <p:val>
                                            <p:strVal val="#ppt_w"/>
                                          </p:val>
                                        </p:tav>
                                      </p:tavLst>
                                    </p:anim>
                                    <p:anim calcmode="lin" valueType="num">
                                      <p:cBhvr>
                                        <p:cTn id="151" dur="500" fill="hold"/>
                                        <p:tgtEl>
                                          <p:spTgt spid="13338"/>
                                        </p:tgtEl>
                                        <p:attrNameLst>
                                          <p:attrName>ppt_h</p:attrName>
                                        </p:attrNameLst>
                                      </p:cBhvr>
                                      <p:tavLst>
                                        <p:tav tm="0">
                                          <p:val>
                                            <p:fltVal val="0"/>
                                          </p:val>
                                        </p:tav>
                                        <p:tav tm="100000">
                                          <p:val>
                                            <p:strVal val="#ppt_h"/>
                                          </p:val>
                                        </p:tav>
                                      </p:tavLst>
                                    </p:anim>
                                    <p:anim calcmode="lin" valueType="num">
                                      <p:cBhvr>
                                        <p:cTn id="152" dur="500" fill="hold"/>
                                        <p:tgtEl>
                                          <p:spTgt spid="13338"/>
                                        </p:tgtEl>
                                        <p:attrNameLst>
                                          <p:attrName>style.rotation</p:attrName>
                                        </p:attrNameLst>
                                      </p:cBhvr>
                                      <p:tavLst>
                                        <p:tav tm="0">
                                          <p:val>
                                            <p:fltVal val="90"/>
                                          </p:val>
                                        </p:tav>
                                        <p:tav tm="100000">
                                          <p:val>
                                            <p:fltVal val="0"/>
                                          </p:val>
                                        </p:tav>
                                      </p:tavLst>
                                    </p:anim>
                                    <p:animEffect transition="in" filter="fade">
                                      <p:cBhvr>
                                        <p:cTn id="153" dur="500"/>
                                        <p:tgtEl>
                                          <p:spTgt spid="13338"/>
                                        </p:tgtEl>
                                      </p:cBhvr>
                                    </p:animEffect>
                                  </p:childTnLst>
                                </p:cTn>
                              </p:par>
                              <p:par>
                                <p:cTn id="154" presetID="31" presetClass="entr" presetSubtype="0" fill="hold" grpId="0" nodeType="withEffect">
                                  <p:stCondLst>
                                    <p:cond delay="0"/>
                                  </p:stCondLst>
                                  <p:childTnLst>
                                    <p:set>
                                      <p:cBhvr>
                                        <p:cTn id="155" dur="1" fill="hold">
                                          <p:stCondLst>
                                            <p:cond delay="0"/>
                                          </p:stCondLst>
                                        </p:cTn>
                                        <p:tgtEl>
                                          <p:spTgt spid="13339"/>
                                        </p:tgtEl>
                                        <p:attrNameLst>
                                          <p:attrName>style.visibility</p:attrName>
                                        </p:attrNameLst>
                                      </p:cBhvr>
                                      <p:to>
                                        <p:strVal val="visible"/>
                                      </p:to>
                                    </p:set>
                                    <p:anim calcmode="lin" valueType="num">
                                      <p:cBhvr>
                                        <p:cTn id="156" dur="500" fill="hold"/>
                                        <p:tgtEl>
                                          <p:spTgt spid="13339"/>
                                        </p:tgtEl>
                                        <p:attrNameLst>
                                          <p:attrName>ppt_w</p:attrName>
                                        </p:attrNameLst>
                                      </p:cBhvr>
                                      <p:tavLst>
                                        <p:tav tm="0">
                                          <p:val>
                                            <p:fltVal val="0"/>
                                          </p:val>
                                        </p:tav>
                                        <p:tav tm="100000">
                                          <p:val>
                                            <p:strVal val="#ppt_w"/>
                                          </p:val>
                                        </p:tav>
                                      </p:tavLst>
                                    </p:anim>
                                    <p:anim calcmode="lin" valueType="num">
                                      <p:cBhvr>
                                        <p:cTn id="157" dur="500" fill="hold"/>
                                        <p:tgtEl>
                                          <p:spTgt spid="13339"/>
                                        </p:tgtEl>
                                        <p:attrNameLst>
                                          <p:attrName>ppt_h</p:attrName>
                                        </p:attrNameLst>
                                      </p:cBhvr>
                                      <p:tavLst>
                                        <p:tav tm="0">
                                          <p:val>
                                            <p:fltVal val="0"/>
                                          </p:val>
                                        </p:tav>
                                        <p:tav tm="100000">
                                          <p:val>
                                            <p:strVal val="#ppt_h"/>
                                          </p:val>
                                        </p:tav>
                                      </p:tavLst>
                                    </p:anim>
                                    <p:anim calcmode="lin" valueType="num">
                                      <p:cBhvr>
                                        <p:cTn id="158" dur="500" fill="hold"/>
                                        <p:tgtEl>
                                          <p:spTgt spid="13339"/>
                                        </p:tgtEl>
                                        <p:attrNameLst>
                                          <p:attrName>style.rotation</p:attrName>
                                        </p:attrNameLst>
                                      </p:cBhvr>
                                      <p:tavLst>
                                        <p:tav tm="0">
                                          <p:val>
                                            <p:fltVal val="90"/>
                                          </p:val>
                                        </p:tav>
                                        <p:tav tm="100000">
                                          <p:val>
                                            <p:fltVal val="0"/>
                                          </p:val>
                                        </p:tav>
                                      </p:tavLst>
                                    </p:anim>
                                    <p:animEffect transition="in" filter="fade">
                                      <p:cBhvr>
                                        <p:cTn id="159" dur="500"/>
                                        <p:tgtEl>
                                          <p:spTgt spid="13339"/>
                                        </p:tgtEl>
                                      </p:cBhvr>
                                    </p:animEffect>
                                  </p:childTnLst>
                                </p:cTn>
                              </p:par>
                              <p:par>
                                <p:cTn id="160" presetID="31" presetClass="entr" presetSubtype="0" fill="hold" grpId="0" nodeType="withEffect">
                                  <p:stCondLst>
                                    <p:cond delay="0"/>
                                  </p:stCondLst>
                                  <p:childTnLst>
                                    <p:set>
                                      <p:cBhvr>
                                        <p:cTn id="161" dur="1" fill="hold">
                                          <p:stCondLst>
                                            <p:cond delay="0"/>
                                          </p:stCondLst>
                                        </p:cTn>
                                        <p:tgtEl>
                                          <p:spTgt spid="13340"/>
                                        </p:tgtEl>
                                        <p:attrNameLst>
                                          <p:attrName>style.visibility</p:attrName>
                                        </p:attrNameLst>
                                      </p:cBhvr>
                                      <p:to>
                                        <p:strVal val="visible"/>
                                      </p:to>
                                    </p:set>
                                    <p:anim calcmode="lin" valueType="num">
                                      <p:cBhvr>
                                        <p:cTn id="162" dur="500" fill="hold"/>
                                        <p:tgtEl>
                                          <p:spTgt spid="13340"/>
                                        </p:tgtEl>
                                        <p:attrNameLst>
                                          <p:attrName>ppt_w</p:attrName>
                                        </p:attrNameLst>
                                      </p:cBhvr>
                                      <p:tavLst>
                                        <p:tav tm="0">
                                          <p:val>
                                            <p:fltVal val="0"/>
                                          </p:val>
                                        </p:tav>
                                        <p:tav tm="100000">
                                          <p:val>
                                            <p:strVal val="#ppt_w"/>
                                          </p:val>
                                        </p:tav>
                                      </p:tavLst>
                                    </p:anim>
                                    <p:anim calcmode="lin" valueType="num">
                                      <p:cBhvr>
                                        <p:cTn id="163" dur="500" fill="hold"/>
                                        <p:tgtEl>
                                          <p:spTgt spid="13340"/>
                                        </p:tgtEl>
                                        <p:attrNameLst>
                                          <p:attrName>ppt_h</p:attrName>
                                        </p:attrNameLst>
                                      </p:cBhvr>
                                      <p:tavLst>
                                        <p:tav tm="0">
                                          <p:val>
                                            <p:fltVal val="0"/>
                                          </p:val>
                                        </p:tav>
                                        <p:tav tm="100000">
                                          <p:val>
                                            <p:strVal val="#ppt_h"/>
                                          </p:val>
                                        </p:tav>
                                      </p:tavLst>
                                    </p:anim>
                                    <p:anim calcmode="lin" valueType="num">
                                      <p:cBhvr>
                                        <p:cTn id="164" dur="500" fill="hold"/>
                                        <p:tgtEl>
                                          <p:spTgt spid="13340"/>
                                        </p:tgtEl>
                                        <p:attrNameLst>
                                          <p:attrName>style.rotation</p:attrName>
                                        </p:attrNameLst>
                                      </p:cBhvr>
                                      <p:tavLst>
                                        <p:tav tm="0">
                                          <p:val>
                                            <p:fltVal val="90"/>
                                          </p:val>
                                        </p:tav>
                                        <p:tav tm="100000">
                                          <p:val>
                                            <p:fltVal val="0"/>
                                          </p:val>
                                        </p:tav>
                                      </p:tavLst>
                                    </p:anim>
                                    <p:animEffect transition="in" filter="fade">
                                      <p:cBhvr>
                                        <p:cTn id="165" dur="500"/>
                                        <p:tgtEl>
                                          <p:spTgt spid="13340"/>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13341"/>
                                        </p:tgtEl>
                                        <p:attrNameLst>
                                          <p:attrName>style.visibility</p:attrName>
                                        </p:attrNameLst>
                                      </p:cBhvr>
                                      <p:to>
                                        <p:strVal val="visible"/>
                                      </p:to>
                                    </p:set>
                                    <p:anim calcmode="lin" valueType="num">
                                      <p:cBhvr>
                                        <p:cTn id="168" dur="500" fill="hold"/>
                                        <p:tgtEl>
                                          <p:spTgt spid="13341"/>
                                        </p:tgtEl>
                                        <p:attrNameLst>
                                          <p:attrName>ppt_w</p:attrName>
                                        </p:attrNameLst>
                                      </p:cBhvr>
                                      <p:tavLst>
                                        <p:tav tm="0">
                                          <p:val>
                                            <p:fltVal val="0"/>
                                          </p:val>
                                        </p:tav>
                                        <p:tav tm="100000">
                                          <p:val>
                                            <p:strVal val="#ppt_w"/>
                                          </p:val>
                                        </p:tav>
                                      </p:tavLst>
                                    </p:anim>
                                    <p:anim calcmode="lin" valueType="num">
                                      <p:cBhvr>
                                        <p:cTn id="169" dur="500" fill="hold"/>
                                        <p:tgtEl>
                                          <p:spTgt spid="13341"/>
                                        </p:tgtEl>
                                        <p:attrNameLst>
                                          <p:attrName>ppt_h</p:attrName>
                                        </p:attrNameLst>
                                      </p:cBhvr>
                                      <p:tavLst>
                                        <p:tav tm="0">
                                          <p:val>
                                            <p:fltVal val="0"/>
                                          </p:val>
                                        </p:tav>
                                        <p:tav tm="100000">
                                          <p:val>
                                            <p:strVal val="#ppt_h"/>
                                          </p:val>
                                        </p:tav>
                                      </p:tavLst>
                                    </p:anim>
                                    <p:anim calcmode="lin" valueType="num">
                                      <p:cBhvr>
                                        <p:cTn id="170" dur="500" fill="hold"/>
                                        <p:tgtEl>
                                          <p:spTgt spid="13341"/>
                                        </p:tgtEl>
                                        <p:attrNameLst>
                                          <p:attrName>style.rotation</p:attrName>
                                        </p:attrNameLst>
                                      </p:cBhvr>
                                      <p:tavLst>
                                        <p:tav tm="0">
                                          <p:val>
                                            <p:fltVal val="90"/>
                                          </p:val>
                                        </p:tav>
                                        <p:tav tm="100000">
                                          <p:val>
                                            <p:fltVal val="0"/>
                                          </p:val>
                                        </p:tav>
                                      </p:tavLst>
                                    </p:anim>
                                    <p:animEffect transition="in" filter="fade">
                                      <p:cBhvr>
                                        <p:cTn id="171" dur="500"/>
                                        <p:tgtEl>
                                          <p:spTgt spid="13341"/>
                                        </p:tgtEl>
                                      </p:cBhvr>
                                    </p:animEffect>
                                  </p:childTnLst>
                                </p:cTn>
                              </p:par>
                              <p:par>
                                <p:cTn id="172" presetID="31" presetClass="entr" presetSubtype="0" fill="hold" grpId="0" nodeType="withEffect">
                                  <p:stCondLst>
                                    <p:cond delay="0"/>
                                  </p:stCondLst>
                                  <p:childTnLst>
                                    <p:set>
                                      <p:cBhvr>
                                        <p:cTn id="173" dur="1" fill="hold">
                                          <p:stCondLst>
                                            <p:cond delay="0"/>
                                          </p:stCondLst>
                                        </p:cTn>
                                        <p:tgtEl>
                                          <p:spTgt spid="13342"/>
                                        </p:tgtEl>
                                        <p:attrNameLst>
                                          <p:attrName>style.visibility</p:attrName>
                                        </p:attrNameLst>
                                      </p:cBhvr>
                                      <p:to>
                                        <p:strVal val="visible"/>
                                      </p:to>
                                    </p:set>
                                    <p:anim calcmode="lin" valueType="num">
                                      <p:cBhvr>
                                        <p:cTn id="174" dur="500" fill="hold"/>
                                        <p:tgtEl>
                                          <p:spTgt spid="13342"/>
                                        </p:tgtEl>
                                        <p:attrNameLst>
                                          <p:attrName>ppt_w</p:attrName>
                                        </p:attrNameLst>
                                      </p:cBhvr>
                                      <p:tavLst>
                                        <p:tav tm="0">
                                          <p:val>
                                            <p:fltVal val="0"/>
                                          </p:val>
                                        </p:tav>
                                        <p:tav tm="100000">
                                          <p:val>
                                            <p:strVal val="#ppt_w"/>
                                          </p:val>
                                        </p:tav>
                                      </p:tavLst>
                                    </p:anim>
                                    <p:anim calcmode="lin" valueType="num">
                                      <p:cBhvr>
                                        <p:cTn id="175" dur="500" fill="hold"/>
                                        <p:tgtEl>
                                          <p:spTgt spid="13342"/>
                                        </p:tgtEl>
                                        <p:attrNameLst>
                                          <p:attrName>ppt_h</p:attrName>
                                        </p:attrNameLst>
                                      </p:cBhvr>
                                      <p:tavLst>
                                        <p:tav tm="0">
                                          <p:val>
                                            <p:fltVal val="0"/>
                                          </p:val>
                                        </p:tav>
                                        <p:tav tm="100000">
                                          <p:val>
                                            <p:strVal val="#ppt_h"/>
                                          </p:val>
                                        </p:tav>
                                      </p:tavLst>
                                    </p:anim>
                                    <p:anim calcmode="lin" valueType="num">
                                      <p:cBhvr>
                                        <p:cTn id="176" dur="500" fill="hold"/>
                                        <p:tgtEl>
                                          <p:spTgt spid="13342"/>
                                        </p:tgtEl>
                                        <p:attrNameLst>
                                          <p:attrName>style.rotation</p:attrName>
                                        </p:attrNameLst>
                                      </p:cBhvr>
                                      <p:tavLst>
                                        <p:tav tm="0">
                                          <p:val>
                                            <p:fltVal val="90"/>
                                          </p:val>
                                        </p:tav>
                                        <p:tav tm="100000">
                                          <p:val>
                                            <p:fltVal val="0"/>
                                          </p:val>
                                        </p:tav>
                                      </p:tavLst>
                                    </p:anim>
                                    <p:animEffect transition="in" filter="fade">
                                      <p:cBhvr>
                                        <p:cTn id="177" dur="500"/>
                                        <p:tgtEl>
                                          <p:spTgt spid="13342"/>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13343"/>
                                        </p:tgtEl>
                                        <p:attrNameLst>
                                          <p:attrName>style.visibility</p:attrName>
                                        </p:attrNameLst>
                                      </p:cBhvr>
                                      <p:to>
                                        <p:strVal val="visible"/>
                                      </p:to>
                                    </p:set>
                                    <p:anim calcmode="lin" valueType="num">
                                      <p:cBhvr>
                                        <p:cTn id="180" dur="500" fill="hold"/>
                                        <p:tgtEl>
                                          <p:spTgt spid="13343"/>
                                        </p:tgtEl>
                                        <p:attrNameLst>
                                          <p:attrName>ppt_w</p:attrName>
                                        </p:attrNameLst>
                                      </p:cBhvr>
                                      <p:tavLst>
                                        <p:tav tm="0">
                                          <p:val>
                                            <p:fltVal val="0"/>
                                          </p:val>
                                        </p:tav>
                                        <p:tav tm="100000">
                                          <p:val>
                                            <p:strVal val="#ppt_w"/>
                                          </p:val>
                                        </p:tav>
                                      </p:tavLst>
                                    </p:anim>
                                    <p:anim calcmode="lin" valueType="num">
                                      <p:cBhvr>
                                        <p:cTn id="181" dur="500" fill="hold"/>
                                        <p:tgtEl>
                                          <p:spTgt spid="13343"/>
                                        </p:tgtEl>
                                        <p:attrNameLst>
                                          <p:attrName>ppt_h</p:attrName>
                                        </p:attrNameLst>
                                      </p:cBhvr>
                                      <p:tavLst>
                                        <p:tav tm="0">
                                          <p:val>
                                            <p:fltVal val="0"/>
                                          </p:val>
                                        </p:tav>
                                        <p:tav tm="100000">
                                          <p:val>
                                            <p:strVal val="#ppt_h"/>
                                          </p:val>
                                        </p:tav>
                                      </p:tavLst>
                                    </p:anim>
                                    <p:anim calcmode="lin" valueType="num">
                                      <p:cBhvr>
                                        <p:cTn id="182" dur="500" fill="hold"/>
                                        <p:tgtEl>
                                          <p:spTgt spid="13343"/>
                                        </p:tgtEl>
                                        <p:attrNameLst>
                                          <p:attrName>style.rotation</p:attrName>
                                        </p:attrNameLst>
                                      </p:cBhvr>
                                      <p:tavLst>
                                        <p:tav tm="0">
                                          <p:val>
                                            <p:fltVal val="90"/>
                                          </p:val>
                                        </p:tav>
                                        <p:tav tm="100000">
                                          <p:val>
                                            <p:fltVal val="0"/>
                                          </p:val>
                                        </p:tav>
                                      </p:tavLst>
                                    </p:anim>
                                    <p:animEffect transition="in" filter="fade">
                                      <p:cBhvr>
                                        <p:cTn id="183" dur="500"/>
                                        <p:tgtEl>
                                          <p:spTgt spid="13343"/>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13344"/>
                                        </p:tgtEl>
                                        <p:attrNameLst>
                                          <p:attrName>style.visibility</p:attrName>
                                        </p:attrNameLst>
                                      </p:cBhvr>
                                      <p:to>
                                        <p:strVal val="visible"/>
                                      </p:to>
                                    </p:set>
                                    <p:anim calcmode="lin" valueType="num">
                                      <p:cBhvr>
                                        <p:cTn id="186" dur="500" fill="hold"/>
                                        <p:tgtEl>
                                          <p:spTgt spid="13344"/>
                                        </p:tgtEl>
                                        <p:attrNameLst>
                                          <p:attrName>ppt_w</p:attrName>
                                        </p:attrNameLst>
                                      </p:cBhvr>
                                      <p:tavLst>
                                        <p:tav tm="0">
                                          <p:val>
                                            <p:fltVal val="0"/>
                                          </p:val>
                                        </p:tav>
                                        <p:tav tm="100000">
                                          <p:val>
                                            <p:strVal val="#ppt_w"/>
                                          </p:val>
                                        </p:tav>
                                      </p:tavLst>
                                    </p:anim>
                                    <p:anim calcmode="lin" valueType="num">
                                      <p:cBhvr>
                                        <p:cTn id="187" dur="500" fill="hold"/>
                                        <p:tgtEl>
                                          <p:spTgt spid="13344"/>
                                        </p:tgtEl>
                                        <p:attrNameLst>
                                          <p:attrName>ppt_h</p:attrName>
                                        </p:attrNameLst>
                                      </p:cBhvr>
                                      <p:tavLst>
                                        <p:tav tm="0">
                                          <p:val>
                                            <p:fltVal val="0"/>
                                          </p:val>
                                        </p:tav>
                                        <p:tav tm="100000">
                                          <p:val>
                                            <p:strVal val="#ppt_h"/>
                                          </p:val>
                                        </p:tav>
                                      </p:tavLst>
                                    </p:anim>
                                    <p:anim calcmode="lin" valueType="num">
                                      <p:cBhvr>
                                        <p:cTn id="188" dur="500" fill="hold"/>
                                        <p:tgtEl>
                                          <p:spTgt spid="13344"/>
                                        </p:tgtEl>
                                        <p:attrNameLst>
                                          <p:attrName>style.rotation</p:attrName>
                                        </p:attrNameLst>
                                      </p:cBhvr>
                                      <p:tavLst>
                                        <p:tav tm="0">
                                          <p:val>
                                            <p:fltVal val="90"/>
                                          </p:val>
                                        </p:tav>
                                        <p:tav tm="100000">
                                          <p:val>
                                            <p:fltVal val="0"/>
                                          </p:val>
                                        </p:tav>
                                      </p:tavLst>
                                    </p:anim>
                                    <p:animEffect transition="in" filter="fade">
                                      <p:cBhvr>
                                        <p:cTn id="189" dur="500"/>
                                        <p:tgtEl>
                                          <p:spTgt spid="13344"/>
                                        </p:tgtEl>
                                      </p:cBhvr>
                                    </p:animEffect>
                                  </p:childTnLst>
                                </p:cTn>
                              </p:par>
                              <p:par>
                                <p:cTn id="190" presetID="31" presetClass="entr" presetSubtype="0" fill="hold" grpId="0" nodeType="withEffect">
                                  <p:stCondLst>
                                    <p:cond delay="0"/>
                                  </p:stCondLst>
                                  <p:childTnLst>
                                    <p:set>
                                      <p:cBhvr>
                                        <p:cTn id="191" dur="1" fill="hold">
                                          <p:stCondLst>
                                            <p:cond delay="0"/>
                                          </p:stCondLst>
                                        </p:cTn>
                                        <p:tgtEl>
                                          <p:spTgt spid="13345"/>
                                        </p:tgtEl>
                                        <p:attrNameLst>
                                          <p:attrName>style.visibility</p:attrName>
                                        </p:attrNameLst>
                                      </p:cBhvr>
                                      <p:to>
                                        <p:strVal val="visible"/>
                                      </p:to>
                                    </p:set>
                                    <p:anim calcmode="lin" valueType="num">
                                      <p:cBhvr>
                                        <p:cTn id="192" dur="500" fill="hold"/>
                                        <p:tgtEl>
                                          <p:spTgt spid="13345"/>
                                        </p:tgtEl>
                                        <p:attrNameLst>
                                          <p:attrName>ppt_w</p:attrName>
                                        </p:attrNameLst>
                                      </p:cBhvr>
                                      <p:tavLst>
                                        <p:tav tm="0">
                                          <p:val>
                                            <p:fltVal val="0"/>
                                          </p:val>
                                        </p:tav>
                                        <p:tav tm="100000">
                                          <p:val>
                                            <p:strVal val="#ppt_w"/>
                                          </p:val>
                                        </p:tav>
                                      </p:tavLst>
                                    </p:anim>
                                    <p:anim calcmode="lin" valueType="num">
                                      <p:cBhvr>
                                        <p:cTn id="193" dur="500" fill="hold"/>
                                        <p:tgtEl>
                                          <p:spTgt spid="13345"/>
                                        </p:tgtEl>
                                        <p:attrNameLst>
                                          <p:attrName>ppt_h</p:attrName>
                                        </p:attrNameLst>
                                      </p:cBhvr>
                                      <p:tavLst>
                                        <p:tav tm="0">
                                          <p:val>
                                            <p:fltVal val="0"/>
                                          </p:val>
                                        </p:tav>
                                        <p:tav tm="100000">
                                          <p:val>
                                            <p:strVal val="#ppt_h"/>
                                          </p:val>
                                        </p:tav>
                                      </p:tavLst>
                                    </p:anim>
                                    <p:anim calcmode="lin" valueType="num">
                                      <p:cBhvr>
                                        <p:cTn id="194" dur="500" fill="hold"/>
                                        <p:tgtEl>
                                          <p:spTgt spid="13345"/>
                                        </p:tgtEl>
                                        <p:attrNameLst>
                                          <p:attrName>style.rotation</p:attrName>
                                        </p:attrNameLst>
                                      </p:cBhvr>
                                      <p:tavLst>
                                        <p:tav tm="0">
                                          <p:val>
                                            <p:fltVal val="90"/>
                                          </p:val>
                                        </p:tav>
                                        <p:tav tm="100000">
                                          <p:val>
                                            <p:fltVal val="0"/>
                                          </p:val>
                                        </p:tav>
                                      </p:tavLst>
                                    </p:anim>
                                    <p:animEffect transition="in" filter="fade">
                                      <p:cBhvr>
                                        <p:cTn id="195" dur="500"/>
                                        <p:tgtEl>
                                          <p:spTgt spid="13345"/>
                                        </p:tgtEl>
                                      </p:cBhvr>
                                    </p:animEffect>
                                  </p:childTnLst>
                                </p:cTn>
                              </p:par>
                              <p:par>
                                <p:cTn id="196" presetID="31" presetClass="entr" presetSubtype="0" fill="hold" grpId="0" nodeType="withEffect">
                                  <p:stCondLst>
                                    <p:cond delay="0"/>
                                  </p:stCondLst>
                                  <p:childTnLst>
                                    <p:set>
                                      <p:cBhvr>
                                        <p:cTn id="197" dur="1" fill="hold">
                                          <p:stCondLst>
                                            <p:cond delay="0"/>
                                          </p:stCondLst>
                                        </p:cTn>
                                        <p:tgtEl>
                                          <p:spTgt spid="13346"/>
                                        </p:tgtEl>
                                        <p:attrNameLst>
                                          <p:attrName>style.visibility</p:attrName>
                                        </p:attrNameLst>
                                      </p:cBhvr>
                                      <p:to>
                                        <p:strVal val="visible"/>
                                      </p:to>
                                    </p:set>
                                    <p:anim calcmode="lin" valueType="num">
                                      <p:cBhvr>
                                        <p:cTn id="198" dur="500" fill="hold"/>
                                        <p:tgtEl>
                                          <p:spTgt spid="13346"/>
                                        </p:tgtEl>
                                        <p:attrNameLst>
                                          <p:attrName>ppt_w</p:attrName>
                                        </p:attrNameLst>
                                      </p:cBhvr>
                                      <p:tavLst>
                                        <p:tav tm="0">
                                          <p:val>
                                            <p:fltVal val="0"/>
                                          </p:val>
                                        </p:tav>
                                        <p:tav tm="100000">
                                          <p:val>
                                            <p:strVal val="#ppt_w"/>
                                          </p:val>
                                        </p:tav>
                                      </p:tavLst>
                                    </p:anim>
                                    <p:anim calcmode="lin" valueType="num">
                                      <p:cBhvr>
                                        <p:cTn id="199" dur="500" fill="hold"/>
                                        <p:tgtEl>
                                          <p:spTgt spid="13346"/>
                                        </p:tgtEl>
                                        <p:attrNameLst>
                                          <p:attrName>ppt_h</p:attrName>
                                        </p:attrNameLst>
                                      </p:cBhvr>
                                      <p:tavLst>
                                        <p:tav tm="0">
                                          <p:val>
                                            <p:fltVal val="0"/>
                                          </p:val>
                                        </p:tav>
                                        <p:tav tm="100000">
                                          <p:val>
                                            <p:strVal val="#ppt_h"/>
                                          </p:val>
                                        </p:tav>
                                      </p:tavLst>
                                    </p:anim>
                                    <p:anim calcmode="lin" valueType="num">
                                      <p:cBhvr>
                                        <p:cTn id="200" dur="500" fill="hold"/>
                                        <p:tgtEl>
                                          <p:spTgt spid="13346"/>
                                        </p:tgtEl>
                                        <p:attrNameLst>
                                          <p:attrName>style.rotation</p:attrName>
                                        </p:attrNameLst>
                                      </p:cBhvr>
                                      <p:tavLst>
                                        <p:tav tm="0">
                                          <p:val>
                                            <p:fltVal val="90"/>
                                          </p:val>
                                        </p:tav>
                                        <p:tav tm="100000">
                                          <p:val>
                                            <p:fltVal val="0"/>
                                          </p:val>
                                        </p:tav>
                                      </p:tavLst>
                                    </p:anim>
                                    <p:animEffect transition="in" filter="fade">
                                      <p:cBhvr>
                                        <p:cTn id="201" dur="500"/>
                                        <p:tgtEl>
                                          <p:spTgt spid="13346"/>
                                        </p:tgtEl>
                                      </p:cBhvr>
                                    </p:animEffect>
                                  </p:childTnLst>
                                </p:cTn>
                              </p:par>
                              <p:par>
                                <p:cTn id="202" presetID="31" presetClass="entr" presetSubtype="0" fill="hold" grpId="0" nodeType="withEffect">
                                  <p:stCondLst>
                                    <p:cond delay="0"/>
                                  </p:stCondLst>
                                  <p:childTnLst>
                                    <p:set>
                                      <p:cBhvr>
                                        <p:cTn id="203" dur="1" fill="hold">
                                          <p:stCondLst>
                                            <p:cond delay="0"/>
                                          </p:stCondLst>
                                        </p:cTn>
                                        <p:tgtEl>
                                          <p:spTgt spid="13347"/>
                                        </p:tgtEl>
                                        <p:attrNameLst>
                                          <p:attrName>style.visibility</p:attrName>
                                        </p:attrNameLst>
                                      </p:cBhvr>
                                      <p:to>
                                        <p:strVal val="visible"/>
                                      </p:to>
                                    </p:set>
                                    <p:anim calcmode="lin" valueType="num">
                                      <p:cBhvr>
                                        <p:cTn id="204" dur="500" fill="hold"/>
                                        <p:tgtEl>
                                          <p:spTgt spid="13347"/>
                                        </p:tgtEl>
                                        <p:attrNameLst>
                                          <p:attrName>ppt_w</p:attrName>
                                        </p:attrNameLst>
                                      </p:cBhvr>
                                      <p:tavLst>
                                        <p:tav tm="0">
                                          <p:val>
                                            <p:fltVal val="0"/>
                                          </p:val>
                                        </p:tav>
                                        <p:tav tm="100000">
                                          <p:val>
                                            <p:strVal val="#ppt_w"/>
                                          </p:val>
                                        </p:tav>
                                      </p:tavLst>
                                    </p:anim>
                                    <p:anim calcmode="lin" valueType="num">
                                      <p:cBhvr>
                                        <p:cTn id="205" dur="500" fill="hold"/>
                                        <p:tgtEl>
                                          <p:spTgt spid="13347"/>
                                        </p:tgtEl>
                                        <p:attrNameLst>
                                          <p:attrName>ppt_h</p:attrName>
                                        </p:attrNameLst>
                                      </p:cBhvr>
                                      <p:tavLst>
                                        <p:tav tm="0">
                                          <p:val>
                                            <p:fltVal val="0"/>
                                          </p:val>
                                        </p:tav>
                                        <p:tav tm="100000">
                                          <p:val>
                                            <p:strVal val="#ppt_h"/>
                                          </p:val>
                                        </p:tav>
                                      </p:tavLst>
                                    </p:anim>
                                    <p:anim calcmode="lin" valueType="num">
                                      <p:cBhvr>
                                        <p:cTn id="206" dur="500" fill="hold"/>
                                        <p:tgtEl>
                                          <p:spTgt spid="13347"/>
                                        </p:tgtEl>
                                        <p:attrNameLst>
                                          <p:attrName>style.rotation</p:attrName>
                                        </p:attrNameLst>
                                      </p:cBhvr>
                                      <p:tavLst>
                                        <p:tav tm="0">
                                          <p:val>
                                            <p:fltVal val="90"/>
                                          </p:val>
                                        </p:tav>
                                        <p:tav tm="100000">
                                          <p:val>
                                            <p:fltVal val="0"/>
                                          </p:val>
                                        </p:tav>
                                      </p:tavLst>
                                    </p:anim>
                                    <p:animEffect transition="in" filter="fade">
                                      <p:cBhvr>
                                        <p:cTn id="207" dur="500"/>
                                        <p:tgtEl>
                                          <p:spTgt spid="13347"/>
                                        </p:tgtEl>
                                      </p:cBhvr>
                                    </p:animEffect>
                                  </p:childTnLst>
                                </p:cTn>
                              </p:par>
                            </p:childTnLst>
                          </p:cTn>
                        </p:par>
                        <p:par>
                          <p:cTn id="208" fill="hold">
                            <p:stCondLst>
                              <p:cond delay="1960"/>
                            </p:stCondLst>
                            <p:childTnLst>
                              <p:par>
                                <p:cTn id="209" presetID="22" presetClass="entr" presetSubtype="8" fill="hold" nodeType="afterEffect">
                                  <p:stCondLst>
                                    <p:cond delay="0"/>
                                  </p:stCondLst>
                                  <p:childTnLst>
                                    <p:set>
                                      <p:cBhvr>
                                        <p:cTn id="210" dur="1" fill="hold">
                                          <p:stCondLst>
                                            <p:cond delay="0"/>
                                          </p:stCondLst>
                                        </p:cTn>
                                        <p:tgtEl>
                                          <p:spTgt spid="13348"/>
                                        </p:tgtEl>
                                        <p:attrNameLst>
                                          <p:attrName>style.visibility</p:attrName>
                                        </p:attrNameLst>
                                      </p:cBhvr>
                                      <p:to>
                                        <p:strVal val="visible"/>
                                      </p:to>
                                    </p:set>
                                    <p:animEffect transition="in" filter="wipe(left)">
                                      <p:cBhvr>
                                        <p:cTn id="211" dur="500"/>
                                        <p:tgtEl>
                                          <p:spTgt spid="13348"/>
                                        </p:tgtEl>
                                      </p:cBhvr>
                                    </p:animEffect>
                                  </p:childTnLst>
                                </p:cTn>
                              </p:par>
                            </p:childTnLst>
                          </p:cTn>
                        </p:par>
                        <p:par>
                          <p:cTn id="212" fill="hold">
                            <p:stCondLst>
                              <p:cond delay="2460"/>
                            </p:stCondLst>
                            <p:childTnLst>
                              <p:par>
                                <p:cTn id="213" presetID="22" presetClass="entr" presetSubtype="4" fill="hold" grpId="0" nodeType="afterEffect">
                                  <p:stCondLst>
                                    <p:cond delay="0"/>
                                  </p:stCondLst>
                                  <p:childTnLst>
                                    <p:set>
                                      <p:cBhvr>
                                        <p:cTn id="214" dur="1" fill="hold">
                                          <p:stCondLst>
                                            <p:cond delay="0"/>
                                          </p:stCondLst>
                                        </p:cTn>
                                        <p:tgtEl>
                                          <p:spTgt spid="13349"/>
                                        </p:tgtEl>
                                        <p:attrNameLst>
                                          <p:attrName>style.visibility</p:attrName>
                                        </p:attrNameLst>
                                      </p:cBhvr>
                                      <p:to>
                                        <p:strVal val="visible"/>
                                      </p:to>
                                    </p:set>
                                    <p:animEffect transition="in" filter="wipe(down)">
                                      <p:cBhvr>
                                        <p:cTn id="215" dur="500"/>
                                        <p:tgtEl>
                                          <p:spTgt spid="13349"/>
                                        </p:tgtEl>
                                      </p:cBhvr>
                                    </p:animEffect>
                                  </p:childTnLst>
                                </p:cTn>
                              </p:par>
                            </p:childTnLst>
                          </p:cTn>
                        </p:par>
                        <p:par>
                          <p:cTn id="216" fill="hold">
                            <p:stCondLst>
                              <p:cond delay="2960"/>
                            </p:stCondLst>
                            <p:childTnLst>
                              <p:par>
                                <p:cTn id="217" presetID="22" presetClass="entr" presetSubtype="2" fill="hold" nodeType="afterEffect">
                                  <p:stCondLst>
                                    <p:cond delay="0"/>
                                  </p:stCondLst>
                                  <p:childTnLst>
                                    <p:set>
                                      <p:cBhvr>
                                        <p:cTn id="218" dur="1" fill="hold">
                                          <p:stCondLst>
                                            <p:cond delay="0"/>
                                          </p:stCondLst>
                                        </p:cTn>
                                        <p:tgtEl>
                                          <p:spTgt spid="13350"/>
                                        </p:tgtEl>
                                        <p:attrNameLst>
                                          <p:attrName>style.visibility</p:attrName>
                                        </p:attrNameLst>
                                      </p:cBhvr>
                                      <p:to>
                                        <p:strVal val="visible"/>
                                      </p:to>
                                    </p:set>
                                    <p:animEffect transition="in" filter="wipe(right)">
                                      <p:cBhvr>
                                        <p:cTn id="219" dur="500"/>
                                        <p:tgtEl>
                                          <p:spTgt spid="13350"/>
                                        </p:tgtEl>
                                      </p:cBhvr>
                                    </p:animEffect>
                                  </p:childTnLst>
                                </p:cTn>
                              </p:par>
                            </p:childTnLst>
                          </p:cTn>
                        </p:par>
                        <p:par>
                          <p:cTn id="220" fill="hold">
                            <p:stCondLst>
                              <p:cond delay="3460"/>
                            </p:stCondLst>
                            <p:childTnLst>
                              <p:par>
                                <p:cTn id="221" presetID="22" presetClass="entr" presetSubtype="1" fill="hold" grpId="0" nodeType="afterEffect">
                                  <p:stCondLst>
                                    <p:cond delay="0"/>
                                  </p:stCondLst>
                                  <p:childTnLst>
                                    <p:set>
                                      <p:cBhvr>
                                        <p:cTn id="222" dur="1" fill="hold">
                                          <p:stCondLst>
                                            <p:cond delay="0"/>
                                          </p:stCondLst>
                                        </p:cTn>
                                        <p:tgtEl>
                                          <p:spTgt spid="13351"/>
                                        </p:tgtEl>
                                        <p:attrNameLst>
                                          <p:attrName>style.visibility</p:attrName>
                                        </p:attrNameLst>
                                      </p:cBhvr>
                                      <p:to>
                                        <p:strVal val="visible"/>
                                      </p:to>
                                    </p:set>
                                    <p:animEffect transition="in" filter="wipe(up)">
                                      <p:cBhvr>
                                        <p:cTn id="223" dur="500"/>
                                        <p:tgtEl>
                                          <p:spTgt spid="13351"/>
                                        </p:tgtEl>
                                      </p:cBhvr>
                                    </p:animEffect>
                                  </p:childTnLst>
                                </p:cTn>
                              </p:par>
                            </p:childTnLst>
                          </p:cTn>
                        </p:par>
                        <p:par>
                          <p:cTn id="224" fill="hold">
                            <p:stCondLst>
                              <p:cond delay="3960"/>
                            </p:stCondLst>
                            <p:childTnLst>
                              <p:par>
                                <p:cTn id="225" presetID="22" presetClass="entr" presetSubtype="8" fill="hold" grpId="0" nodeType="afterEffect">
                                  <p:stCondLst>
                                    <p:cond delay="0"/>
                                  </p:stCondLst>
                                  <p:childTnLst>
                                    <p:set>
                                      <p:cBhvr>
                                        <p:cTn id="226" dur="1" fill="hold">
                                          <p:stCondLst>
                                            <p:cond delay="0"/>
                                          </p:stCondLst>
                                        </p:cTn>
                                        <p:tgtEl>
                                          <p:spTgt spid="13317"/>
                                        </p:tgtEl>
                                        <p:attrNameLst>
                                          <p:attrName>style.visibility</p:attrName>
                                        </p:attrNameLst>
                                      </p:cBhvr>
                                      <p:to>
                                        <p:strVal val="visible"/>
                                      </p:to>
                                    </p:set>
                                    <p:animEffect transition="in" filter="wipe(left)">
                                      <p:cBhvr>
                                        <p:cTn id="227" dur="500"/>
                                        <p:tgtEl>
                                          <p:spTgt spid="13317"/>
                                        </p:tgtEl>
                                      </p:cBhvr>
                                    </p:animEffect>
                                  </p:childTnLst>
                                </p:cTn>
                              </p:par>
                            </p:childTnLst>
                          </p:cTn>
                        </p:par>
                        <p:par>
                          <p:cTn id="228" fill="hold">
                            <p:stCondLst>
                              <p:cond delay="4460"/>
                            </p:stCondLst>
                            <p:childTnLst>
                              <p:par>
                                <p:cTn id="229" presetID="22" presetClass="entr" presetSubtype="1" fill="hold" grpId="0" nodeType="afterEffect">
                                  <p:stCondLst>
                                    <p:cond delay="0"/>
                                  </p:stCondLst>
                                  <p:childTnLst>
                                    <p:set>
                                      <p:cBhvr>
                                        <p:cTn id="230" dur="1" fill="hold">
                                          <p:stCondLst>
                                            <p:cond delay="0"/>
                                          </p:stCondLst>
                                        </p:cTn>
                                        <p:tgtEl>
                                          <p:spTgt spid="13352"/>
                                        </p:tgtEl>
                                        <p:attrNameLst>
                                          <p:attrName>style.visibility</p:attrName>
                                        </p:attrNameLst>
                                      </p:cBhvr>
                                      <p:to>
                                        <p:strVal val="visible"/>
                                      </p:to>
                                    </p:set>
                                    <p:animEffect transition="in" filter="wipe(up)">
                                      <p:cBhvr>
                                        <p:cTn id="231" dur="500"/>
                                        <p:tgtEl>
                                          <p:spTgt spid="13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nimBg="1"/>
      <p:bldP spid="13316" grpId="0" autoUpdateAnimBg="0"/>
      <p:bldP spid="13317" grpId="0" animBg="1" autoUpdateAnimBg="0"/>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13343" grpId="0" animBg="1"/>
      <p:bldP spid="13344" grpId="0" animBg="1"/>
      <p:bldP spid="13345" grpId="0" animBg="1"/>
      <p:bldP spid="13346" grpId="0" animBg="1"/>
      <p:bldP spid="13347" grpId="0" animBg="1"/>
      <p:bldP spid="13349" grpId="0" autoUpdateAnimBg="0"/>
      <p:bldP spid="13351" grpId="0" autoUpdateAnimBg="0"/>
      <p:bldP spid="1335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7"/>
          <p:cNvSpPr txBox="1">
            <a:spLocks noChangeArrowheads="1"/>
          </p:cNvSpPr>
          <p:nvPr/>
        </p:nvSpPr>
        <p:spPr bwMode="auto">
          <a:xfrm>
            <a:off x="1012825" y="176213"/>
            <a:ext cx="2308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1.4</a:t>
            </a:r>
            <a:r>
              <a:rPr lang="zh-CN" altLang="en-US" sz="3000" b="1">
                <a:latin typeface="微软雅黑" panose="020B0503020204020204" pitchFamily="34" charset="-122"/>
              </a:rPr>
              <a:t>研究意义</a:t>
            </a:r>
          </a:p>
        </p:txBody>
      </p:sp>
      <p:sp>
        <p:nvSpPr>
          <p:cNvPr id="14339"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0" name="Line 9"/>
          <p:cNvSpPr>
            <a:spLocks noChangeShapeType="1"/>
          </p:cNvSpPr>
          <p:nvPr/>
        </p:nvSpPr>
        <p:spPr bwMode="auto">
          <a:xfrm>
            <a:off x="2836863" y="1844675"/>
            <a:ext cx="845978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1" name="TextBox 5"/>
          <p:cNvSpPr txBox="1">
            <a:spLocks noChangeArrowheads="1"/>
          </p:cNvSpPr>
          <p:nvPr/>
        </p:nvSpPr>
        <p:spPr bwMode="auto">
          <a:xfrm>
            <a:off x="2871788" y="1384300"/>
            <a:ext cx="3794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学术研究意义</a:t>
            </a:r>
            <a:endParaRPr lang="en-US" altLang="zh-CN" sz="2200" b="1">
              <a:latin typeface="微软雅黑" panose="020B0503020204020204" pitchFamily="34" charset="-122"/>
            </a:endParaRPr>
          </a:p>
        </p:txBody>
      </p:sp>
      <p:sp>
        <p:nvSpPr>
          <p:cNvPr id="14342" name="TextBox 6"/>
          <p:cNvSpPr txBox="1">
            <a:spLocks noChangeArrowheads="1"/>
          </p:cNvSpPr>
          <p:nvPr/>
        </p:nvSpPr>
        <p:spPr bwMode="auto">
          <a:xfrm>
            <a:off x="2863850" y="1895475"/>
            <a:ext cx="843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14343" name="Freeform 8"/>
          <p:cNvSpPr/>
          <p:nvPr/>
        </p:nvSpPr>
        <p:spPr bwMode="auto">
          <a:xfrm>
            <a:off x="2405063" y="1687513"/>
            <a:ext cx="269875" cy="312737"/>
          </a:xfrm>
          <a:custGeom>
            <a:avLst/>
            <a:gdLst>
              <a:gd name="T0" fmla="*/ 2147483646 w 274"/>
              <a:gd name="T1" fmla="*/ 2147483646 h 317"/>
              <a:gd name="T2" fmla="*/ 2147483646 w 274"/>
              <a:gd name="T3" fmla="*/ 2147483646 h 317"/>
              <a:gd name="T4" fmla="*/ 0 w 274"/>
              <a:gd name="T5" fmla="*/ 2147483646 h 317"/>
              <a:gd name="T6" fmla="*/ 0 w 274"/>
              <a:gd name="T7" fmla="*/ 2147483646 h 317"/>
              <a:gd name="T8" fmla="*/ 0 w 274"/>
              <a:gd name="T9" fmla="*/ 0 h 317"/>
              <a:gd name="T10" fmla="*/ 2147483646 w 274"/>
              <a:gd name="T11" fmla="*/ 2147483646 h 317"/>
              <a:gd name="T12" fmla="*/ 2147483646 w 274"/>
              <a:gd name="T13" fmla="*/ 2147483646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4" name="Line 9"/>
          <p:cNvSpPr>
            <a:spLocks noChangeShapeType="1"/>
          </p:cNvSpPr>
          <p:nvPr/>
        </p:nvSpPr>
        <p:spPr bwMode="auto">
          <a:xfrm>
            <a:off x="2836863" y="5446713"/>
            <a:ext cx="8459787"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5" name="TextBox 9"/>
          <p:cNvSpPr txBox="1">
            <a:spLocks noChangeArrowheads="1"/>
          </p:cNvSpPr>
          <p:nvPr/>
        </p:nvSpPr>
        <p:spPr bwMode="auto">
          <a:xfrm>
            <a:off x="2871788" y="4987925"/>
            <a:ext cx="3563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社会效益</a:t>
            </a:r>
            <a:endParaRPr lang="en-US" altLang="zh-CN" sz="2200" b="1">
              <a:latin typeface="微软雅黑" panose="020B0503020204020204" pitchFamily="34" charset="-122"/>
            </a:endParaRPr>
          </a:p>
        </p:txBody>
      </p:sp>
      <p:sp>
        <p:nvSpPr>
          <p:cNvPr id="14346" name="TextBox 10"/>
          <p:cNvSpPr txBox="1">
            <a:spLocks noChangeArrowheads="1"/>
          </p:cNvSpPr>
          <p:nvPr/>
        </p:nvSpPr>
        <p:spPr bwMode="auto">
          <a:xfrm>
            <a:off x="2863850" y="5499100"/>
            <a:ext cx="843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14347" name="Freeform 8"/>
          <p:cNvSpPr/>
          <p:nvPr/>
        </p:nvSpPr>
        <p:spPr bwMode="auto">
          <a:xfrm>
            <a:off x="2405063" y="5291138"/>
            <a:ext cx="269875" cy="312737"/>
          </a:xfrm>
          <a:custGeom>
            <a:avLst/>
            <a:gdLst>
              <a:gd name="T0" fmla="*/ 2147483646 w 274"/>
              <a:gd name="T1" fmla="*/ 2147483646 h 317"/>
              <a:gd name="T2" fmla="*/ 2147483646 w 274"/>
              <a:gd name="T3" fmla="*/ 2147483646 h 317"/>
              <a:gd name="T4" fmla="*/ 0 w 274"/>
              <a:gd name="T5" fmla="*/ 2147483646 h 317"/>
              <a:gd name="T6" fmla="*/ 0 w 274"/>
              <a:gd name="T7" fmla="*/ 2147483646 h 317"/>
              <a:gd name="T8" fmla="*/ 0 w 274"/>
              <a:gd name="T9" fmla="*/ 0 h 317"/>
              <a:gd name="T10" fmla="*/ 2147483646 w 274"/>
              <a:gd name="T11" fmla="*/ 2147483646 h 317"/>
              <a:gd name="T12" fmla="*/ 2147483646 w 274"/>
              <a:gd name="T13" fmla="*/ 2147483646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8" name="Line 9"/>
          <p:cNvSpPr>
            <a:spLocks noChangeShapeType="1"/>
          </p:cNvSpPr>
          <p:nvPr/>
        </p:nvSpPr>
        <p:spPr bwMode="auto">
          <a:xfrm>
            <a:off x="4097338" y="3605213"/>
            <a:ext cx="7199312" cy="0"/>
          </a:xfrm>
          <a:prstGeom prst="line">
            <a:avLst/>
          </a:prstGeom>
          <a:noFill/>
          <a:ln w="13">
            <a:solidFill>
              <a:srgbClr val="2E2C2C"/>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9" name="TextBox 14"/>
          <p:cNvSpPr txBox="1">
            <a:spLocks noChangeArrowheads="1"/>
          </p:cNvSpPr>
          <p:nvPr/>
        </p:nvSpPr>
        <p:spPr bwMode="auto">
          <a:xfrm>
            <a:off x="4081463" y="3146425"/>
            <a:ext cx="3681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latin typeface="微软雅黑" panose="020B0503020204020204" pitchFamily="34" charset="-122"/>
              </a:rPr>
              <a:t>经济效益</a:t>
            </a:r>
            <a:endParaRPr lang="en-US" altLang="zh-CN" sz="2200" b="1">
              <a:latin typeface="微软雅黑" panose="020B0503020204020204" pitchFamily="34" charset="-122"/>
            </a:endParaRPr>
          </a:p>
        </p:txBody>
      </p:sp>
      <p:sp>
        <p:nvSpPr>
          <p:cNvPr id="14350" name="TextBox 15"/>
          <p:cNvSpPr txBox="1">
            <a:spLocks noChangeArrowheads="1"/>
          </p:cNvSpPr>
          <p:nvPr/>
        </p:nvSpPr>
        <p:spPr bwMode="auto">
          <a:xfrm>
            <a:off x="4073525" y="3656013"/>
            <a:ext cx="722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这里可以添加主要内容这里可以添加主要内容这里可以添加主要内容这里可以添加主要内容可以添加主要内容</a:t>
            </a:r>
          </a:p>
        </p:txBody>
      </p:sp>
      <p:sp>
        <p:nvSpPr>
          <p:cNvPr id="14351" name="Freeform 8"/>
          <p:cNvSpPr/>
          <p:nvPr/>
        </p:nvSpPr>
        <p:spPr bwMode="auto">
          <a:xfrm>
            <a:off x="3608388" y="3448050"/>
            <a:ext cx="271462" cy="312738"/>
          </a:xfrm>
          <a:custGeom>
            <a:avLst/>
            <a:gdLst>
              <a:gd name="T0" fmla="*/ 2147483646 w 274"/>
              <a:gd name="T1" fmla="*/ 2147483646 h 317"/>
              <a:gd name="T2" fmla="*/ 2147483646 w 274"/>
              <a:gd name="T3" fmla="*/ 2147483646 h 317"/>
              <a:gd name="T4" fmla="*/ 0 w 274"/>
              <a:gd name="T5" fmla="*/ 2147483646 h 317"/>
              <a:gd name="T6" fmla="*/ 0 w 274"/>
              <a:gd name="T7" fmla="*/ 2147483646 h 317"/>
              <a:gd name="T8" fmla="*/ 0 w 274"/>
              <a:gd name="T9" fmla="*/ 0 h 317"/>
              <a:gd name="T10" fmla="*/ 2147483646 w 274"/>
              <a:gd name="T11" fmla="*/ 2147483646 h 317"/>
              <a:gd name="T12" fmla="*/ 2147483646 w 274"/>
              <a:gd name="T13" fmla="*/ 2147483646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52" name="Oval 6"/>
          <p:cNvSpPr>
            <a:spLocks noChangeArrowheads="1"/>
          </p:cNvSpPr>
          <p:nvPr/>
        </p:nvSpPr>
        <p:spPr bwMode="auto">
          <a:xfrm>
            <a:off x="1181100" y="1306513"/>
            <a:ext cx="1076325" cy="1076325"/>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53" name="Oval 7"/>
          <p:cNvSpPr>
            <a:spLocks noChangeArrowheads="1"/>
          </p:cNvSpPr>
          <p:nvPr/>
        </p:nvSpPr>
        <p:spPr bwMode="auto">
          <a:xfrm>
            <a:off x="1271588" y="1397000"/>
            <a:ext cx="896937" cy="895350"/>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54" name="TextBox 19"/>
          <p:cNvSpPr txBox="1">
            <a:spLocks noChangeArrowheads="1"/>
          </p:cNvSpPr>
          <p:nvPr/>
        </p:nvSpPr>
        <p:spPr bwMode="auto">
          <a:xfrm>
            <a:off x="1271588" y="1520825"/>
            <a:ext cx="90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chemeClr val="accent2"/>
                </a:solidFill>
                <a:latin typeface="微软雅黑" panose="020B0503020204020204" pitchFamily="34" charset="-122"/>
              </a:rPr>
              <a:t>01</a:t>
            </a:r>
          </a:p>
        </p:txBody>
      </p:sp>
      <p:sp>
        <p:nvSpPr>
          <p:cNvPr id="14355" name="Oval 6"/>
          <p:cNvSpPr>
            <a:spLocks noChangeArrowheads="1"/>
          </p:cNvSpPr>
          <p:nvPr/>
        </p:nvSpPr>
        <p:spPr bwMode="auto">
          <a:xfrm>
            <a:off x="1181100" y="4908550"/>
            <a:ext cx="1076325" cy="1076325"/>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56" name="Oval 7"/>
          <p:cNvSpPr>
            <a:spLocks noChangeArrowheads="1"/>
          </p:cNvSpPr>
          <p:nvPr/>
        </p:nvSpPr>
        <p:spPr bwMode="auto">
          <a:xfrm>
            <a:off x="1271588" y="4999038"/>
            <a:ext cx="896937" cy="895350"/>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57" name="Oval 6"/>
          <p:cNvSpPr>
            <a:spLocks noChangeArrowheads="1"/>
          </p:cNvSpPr>
          <p:nvPr/>
        </p:nvSpPr>
        <p:spPr bwMode="auto">
          <a:xfrm>
            <a:off x="2420938" y="3067050"/>
            <a:ext cx="1076325" cy="1076325"/>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58" name="Oval 7"/>
          <p:cNvSpPr>
            <a:spLocks noChangeArrowheads="1"/>
          </p:cNvSpPr>
          <p:nvPr/>
        </p:nvSpPr>
        <p:spPr bwMode="auto">
          <a:xfrm>
            <a:off x="2511425" y="3157538"/>
            <a:ext cx="895350" cy="895350"/>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59" name="TextBox 24"/>
          <p:cNvSpPr txBox="1">
            <a:spLocks noChangeArrowheads="1"/>
          </p:cNvSpPr>
          <p:nvPr/>
        </p:nvSpPr>
        <p:spPr bwMode="auto">
          <a:xfrm>
            <a:off x="2503488" y="3314700"/>
            <a:ext cx="90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chemeClr val="accent2"/>
                </a:solidFill>
                <a:latin typeface="微软雅黑" panose="020B0503020204020204" pitchFamily="34" charset="-122"/>
              </a:rPr>
              <a:t>02</a:t>
            </a:r>
          </a:p>
        </p:txBody>
      </p:sp>
      <p:sp>
        <p:nvSpPr>
          <p:cNvPr id="14360" name="TextBox 25"/>
          <p:cNvSpPr txBox="1">
            <a:spLocks noChangeArrowheads="1"/>
          </p:cNvSpPr>
          <p:nvPr/>
        </p:nvSpPr>
        <p:spPr bwMode="auto">
          <a:xfrm>
            <a:off x="1258888" y="5130800"/>
            <a:ext cx="90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chemeClr val="accent2"/>
                </a:solidFill>
                <a:latin typeface="微软雅黑" panose="020B0503020204020204" pitchFamily="34" charset="-122"/>
              </a:rPr>
              <a:t>03</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300" fill="hold"/>
                                        <p:tgtEl>
                                          <p:spTgt spid="14339"/>
                                        </p:tgtEl>
                                        <p:attrNameLst>
                                          <p:attrName>ppt_w</p:attrName>
                                        </p:attrNameLst>
                                      </p:cBhvr>
                                      <p:tavLst>
                                        <p:tav tm="0">
                                          <p:val>
                                            <p:fltVal val="0"/>
                                          </p:val>
                                        </p:tav>
                                        <p:tav tm="100000">
                                          <p:val>
                                            <p:strVal val="#ppt_w"/>
                                          </p:val>
                                        </p:tav>
                                      </p:tavLst>
                                    </p:anim>
                                    <p:anim calcmode="lin" valueType="num">
                                      <p:cBhvr>
                                        <p:cTn id="8" dur="300" fill="hold"/>
                                        <p:tgtEl>
                                          <p:spTgt spid="14339"/>
                                        </p:tgtEl>
                                        <p:attrNameLst>
                                          <p:attrName>ppt_h</p:attrName>
                                        </p:attrNameLst>
                                      </p:cBhvr>
                                      <p:tavLst>
                                        <p:tav tm="0">
                                          <p:val>
                                            <p:fltVal val="0"/>
                                          </p:val>
                                        </p:tav>
                                        <p:tav tm="100000">
                                          <p:val>
                                            <p:strVal val="#ppt_h"/>
                                          </p:val>
                                        </p:tav>
                                      </p:tavLst>
                                    </p:anim>
                                    <p:anim calcmode="lin" valueType="num">
                                      <p:cBhvr>
                                        <p:cTn id="9" dur="300" fill="hold"/>
                                        <p:tgtEl>
                                          <p:spTgt spid="14339"/>
                                        </p:tgtEl>
                                        <p:attrNameLst>
                                          <p:attrName>style.rotation</p:attrName>
                                        </p:attrNameLst>
                                      </p:cBhvr>
                                      <p:tavLst>
                                        <p:tav tm="0">
                                          <p:val>
                                            <p:fltVal val="90"/>
                                          </p:val>
                                        </p:tav>
                                        <p:tav tm="100000">
                                          <p:val>
                                            <p:fltVal val="0"/>
                                          </p:val>
                                        </p:tav>
                                      </p:tavLst>
                                    </p:anim>
                                    <p:animEffect transition="in" filter="fade">
                                      <p:cBhvr>
                                        <p:cTn id="10" dur="300"/>
                                        <p:tgtEl>
                                          <p:spTgt spid="1433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4338"/>
                                        </p:tgtEl>
                                        <p:attrNameLst>
                                          <p:attrName>style.visibility</p:attrName>
                                        </p:attrNameLst>
                                      </p:cBhvr>
                                      <p:to>
                                        <p:strVal val="visible"/>
                                      </p:to>
                                    </p:set>
                                    <p:anim calcmode="lin" valueType="num">
                                      <p:cBhvr>
                                        <p:cTn id="14" dur="4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4338"/>
                                        </p:tgtEl>
                                        <p:attrNameLst>
                                          <p:attrName>ppt_y</p:attrName>
                                        </p:attrNameLst>
                                      </p:cBhvr>
                                      <p:tavLst>
                                        <p:tav tm="0">
                                          <p:val>
                                            <p:strVal val="#ppt_y"/>
                                          </p:val>
                                        </p:tav>
                                        <p:tav tm="100000">
                                          <p:val>
                                            <p:strVal val="#ppt_y"/>
                                          </p:val>
                                        </p:tav>
                                      </p:tavLst>
                                    </p:anim>
                                    <p:anim calcmode="lin" valueType="num">
                                      <p:cBhvr>
                                        <p:cTn id="16" dur="4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4338"/>
                                        </p:tgtEl>
                                      </p:cBhvr>
                                    </p:animEffect>
                                  </p:childTnLst>
                                </p:cTn>
                              </p:par>
                            </p:childTnLst>
                          </p:cTn>
                        </p:par>
                        <p:par>
                          <p:cTn id="19" fill="hold">
                            <p:stCondLst>
                              <p:cond delay="939"/>
                            </p:stCondLst>
                            <p:childTnLst>
                              <p:par>
                                <p:cTn id="20" presetID="2" presetClass="entr" presetSubtype="6" fill="hold" grpId="0" nodeType="afterEffect">
                                  <p:stCondLst>
                                    <p:cond delay="0"/>
                                  </p:stCondLst>
                                  <p:childTnLst>
                                    <p:set>
                                      <p:cBhvr>
                                        <p:cTn id="21" dur="1" fill="hold">
                                          <p:stCondLst>
                                            <p:cond delay="0"/>
                                          </p:stCondLst>
                                        </p:cTn>
                                        <p:tgtEl>
                                          <p:spTgt spid="14352"/>
                                        </p:tgtEl>
                                        <p:attrNameLst>
                                          <p:attrName>style.visibility</p:attrName>
                                        </p:attrNameLst>
                                      </p:cBhvr>
                                      <p:to>
                                        <p:strVal val="visible"/>
                                      </p:to>
                                    </p:set>
                                    <p:anim calcmode="lin" valueType="num">
                                      <p:cBhvr additive="base">
                                        <p:cTn id="22" dur="500" fill="hold"/>
                                        <p:tgtEl>
                                          <p:spTgt spid="14352"/>
                                        </p:tgtEl>
                                        <p:attrNameLst>
                                          <p:attrName>ppt_x</p:attrName>
                                        </p:attrNameLst>
                                      </p:cBhvr>
                                      <p:tavLst>
                                        <p:tav tm="0">
                                          <p:val>
                                            <p:strVal val="1+#ppt_w/2"/>
                                          </p:val>
                                        </p:tav>
                                        <p:tav tm="100000">
                                          <p:val>
                                            <p:strVal val="#ppt_x"/>
                                          </p:val>
                                        </p:tav>
                                      </p:tavLst>
                                    </p:anim>
                                    <p:anim calcmode="lin" valueType="num">
                                      <p:cBhvr additive="base">
                                        <p:cTn id="23" dur="500" fill="hold"/>
                                        <p:tgtEl>
                                          <p:spTgt spid="14352"/>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4353"/>
                                        </p:tgtEl>
                                        <p:attrNameLst>
                                          <p:attrName>style.visibility</p:attrName>
                                        </p:attrNameLst>
                                      </p:cBhvr>
                                      <p:to>
                                        <p:strVal val="visible"/>
                                      </p:to>
                                    </p:set>
                                    <p:anim calcmode="lin" valueType="num">
                                      <p:cBhvr additive="base">
                                        <p:cTn id="26" dur="500" fill="hold"/>
                                        <p:tgtEl>
                                          <p:spTgt spid="14353"/>
                                        </p:tgtEl>
                                        <p:attrNameLst>
                                          <p:attrName>ppt_x</p:attrName>
                                        </p:attrNameLst>
                                      </p:cBhvr>
                                      <p:tavLst>
                                        <p:tav tm="0">
                                          <p:val>
                                            <p:strVal val="1+#ppt_w/2"/>
                                          </p:val>
                                        </p:tav>
                                        <p:tav tm="100000">
                                          <p:val>
                                            <p:strVal val="#ppt_x"/>
                                          </p:val>
                                        </p:tav>
                                      </p:tavLst>
                                    </p:anim>
                                    <p:anim calcmode="lin" valueType="num">
                                      <p:cBhvr additive="base">
                                        <p:cTn id="27" dur="500" fill="hold"/>
                                        <p:tgtEl>
                                          <p:spTgt spid="14353"/>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14354"/>
                                        </p:tgtEl>
                                        <p:attrNameLst>
                                          <p:attrName>style.visibility</p:attrName>
                                        </p:attrNameLst>
                                      </p:cBhvr>
                                      <p:to>
                                        <p:strVal val="visible"/>
                                      </p:to>
                                    </p:set>
                                    <p:anim calcmode="lin" valueType="num">
                                      <p:cBhvr additive="base">
                                        <p:cTn id="30" dur="500" fill="hold"/>
                                        <p:tgtEl>
                                          <p:spTgt spid="14354"/>
                                        </p:tgtEl>
                                        <p:attrNameLst>
                                          <p:attrName>ppt_x</p:attrName>
                                        </p:attrNameLst>
                                      </p:cBhvr>
                                      <p:tavLst>
                                        <p:tav tm="0">
                                          <p:val>
                                            <p:strVal val="1+#ppt_w/2"/>
                                          </p:val>
                                        </p:tav>
                                        <p:tav tm="100000">
                                          <p:val>
                                            <p:strVal val="#ppt_x"/>
                                          </p:val>
                                        </p:tav>
                                      </p:tavLst>
                                    </p:anim>
                                    <p:anim calcmode="lin" valueType="num">
                                      <p:cBhvr additive="base">
                                        <p:cTn id="31" dur="500" fill="hold"/>
                                        <p:tgtEl>
                                          <p:spTgt spid="14354"/>
                                        </p:tgtEl>
                                        <p:attrNameLst>
                                          <p:attrName>ppt_y</p:attrName>
                                        </p:attrNameLst>
                                      </p:cBhvr>
                                      <p:tavLst>
                                        <p:tav tm="0">
                                          <p:val>
                                            <p:strVal val="1+#ppt_h/2"/>
                                          </p:val>
                                        </p:tav>
                                        <p:tav tm="100000">
                                          <p:val>
                                            <p:strVal val="#ppt_y"/>
                                          </p:val>
                                        </p:tav>
                                      </p:tavLst>
                                    </p:anim>
                                  </p:childTnLst>
                                </p:cTn>
                              </p:par>
                            </p:childTnLst>
                          </p:cTn>
                        </p:par>
                        <p:par>
                          <p:cTn id="32" fill="hold">
                            <p:stCondLst>
                              <p:cond delay="1439"/>
                            </p:stCondLst>
                            <p:childTnLst>
                              <p:par>
                                <p:cTn id="33" presetID="1" presetClass="entr" presetSubtype="0" fill="hold" grpId="0" nodeType="afterEffect">
                                  <p:stCondLst>
                                    <p:cond delay="0"/>
                                  </p:stCondLst>
                                  <p:childTnLst>
                                    <p:set>
                                      <p:cBhvr>
                                        <p:cTn id="34" dur="1" fill="hold">
                                          <p:stCondLst>
                                            <p:cond delay="0"/>
                                          </p:stCondLst>
                                        </p:cTn>
                                        <p:tgtEl>
                                          <p:spTgt spid="14343"/>
                                        </p:tgtEl>
                                        <p:attrNameLst>
                                          <p:attrName>style.visibility</p:attrName>
                                        </p:attrNameLst>
                                      </p:cBhvr>
                                      <p:to>
                                        <p:strVal val="visible"/>
                                      </p:to>
                                    </p:set>
                                  </p:childTnLst>
                                </p:cTn>
                              </p:par>
                              <p:par>
                                <p:cTn id="35" presetID="63" presetClass="path" presetSubtype="0" accel="50000" decel="50000" fill="hold" grpId="1" nodeType="withEffect">
                                  <p:stCondLst>
                                    <p:cond delay="0"/>
                                  </p:stCondLst>
                                  <p:childTnLst>
                                    <p:animMotion origin="layout" path="M 4.57715E-6 -1.3876E-6 L -0.07456 -1.3876E-6 " pathEditMode="relative" rAng="0" ptsTypes="AA">
                                      <p:cBhvr>
                                        <p:cTn id="36" dur="500" spd="-99900" fill="hold"/>
                                        <p:tgtEl>
                                          <p:spTgt spid="14343"/>
                                        </p:tgtEl>
                                        <p:attrNameLst>
                                          <p:attrName>ppt_x</p:attrName>
                                          <p:attrName>ppt_y</p:attrName>
                                        </p:attrNameLst>
                                      </p:cBhvr>
                                      <p:rCtr x="-3600" y="0"/>
                                    </p:animMotion>
                                  </p:childTnLst>
                                </p:cTn>
                              </p:par>
                            </p:childTnLst>
                          </p:cTn>
                        </p:par>
                        <p:par>
                          <p:cTn id="37" fill="hold">
                            <p:stCondLst>
                              <p:cond delay="1439"/>
                            </p:stCondLst>
                            <p:childTnLst>
                              <p:par>
                                <p:cTn id="38" presetID="22" presetClass="entr" presetSubtype="8" fill="hold" grpId="0" nodeType="afterEffect">
                                  <p:stCondLst>
                                    <p:cond delay="0"/>
                                  </p:stCondLst>
                                  <p:childTnLst>
                                    <p:set>
                                      <p:cBhvr>
                                        <p:cTn id="39" dur="1" fill="hold">
                                          <p:stCondLst>
                                            <p:cond delay="0"/>
                                          </p:stCondLst>
                                        </p:cTn>
                                        <p:tgtEl>
                                          <p:spTgt spid="14340"/>
                                        </p:tgtEl>
                                        <p:attrNameLst>
                                          <p:attrName>style.visibility</p:attrName>
                                        </p:attrNameLst>
                                      </p:cBhvr>
                                      <p:to>
                                        <p:strVal val="visible"/>
                                      </p:to>
                                    </p:set>
                                    <p:animEffect transition="in" filter="wipe(left)">
                                      <p:cBhvr>
                                        <p:cTn id="40" dur="500"/>
                                        <p:tgtEl>
                                          <p:spTgt spid="14340"/>
                                        </p:tgtEl>
                                      </p:cBhvr>
                                    </p:animEffect>
                                  </p:childTnLst>
                                </p:cTn>
                              </p:par>
                            </p:childTnLst>
                          </p:cTn>
                        </p:par>
                        <p:par>
                          <p:cTn id="41" fill="hold">
                            <p:stCondLst>
                              <p:cond delay="1939"/>
                            </p:stCondLst>
                            <p:childTnLst>
                              <p:par>
                                <p:cTn id="42" presetID="22" presetClass="entr" presetSubtype="4" fill="hold" grpId="0" nodeType="afterEffect">
                                  <p:stCondLst>
                                    <p:cond delay="0"/>
                                  </p:stCondLst>
                                  <p:childTnLst>
                                    <p:set>
                                      <p:cBhvr>
                                        <p:cTn id="43" dur="1" fill="hold">
                                          <p:stCondLst>
                                            <p:cond delay="0"/>
                                          </p:stCondLst>
                                        </p:cTn>
                                        <p:tgtEl>
                                          <p:spTgt spid="14341"/>
                                        </p:tgtEl>
                                        <p:attrNameLst>
                                          <p:attrName>style.visibility</p:attrName>
                                        </p:attrNameLst>
                                      </p:cBhvr>
                                      <p:to>
                                        <p:strVal val="visible"/>
                                      </p:to>
                                    </p:set>
                                    <p:animEffect transition="in" filter="wipe(down)">
                                      <p:cBhvr>
                                        <p:cTn id="44" dur="500"/>
                                        <p:tgtEl>
                                          <p:spTgt spid="14341"/>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4342"/>
                                        </p:tgtEl>
                                        <p:attrNameLst>
                                          <p:attrName>style.visibility</p:attrName>
                                        </p:attrNameLst>
                                      </p:cBhvr>
                                      <p:to>
                                        <p:strVal val="visible"/>
                                      </p:to>
                                    </p:set>
                                    <p:animEffect transition="in" filter="wipe(up)">
                                      <p:cBhvr>
                                        <p:cTn id="47" dur="500"/>
                                        <p:tgtEl>
                                          <p:spTgt spid="14342"/>
                                        </p:tgtEl>
                                      </p:cBhvr>
                                    </p:animEffect>
                                  </p:childTnLst>
                                </p:cTn>
                              </p:par>
                            </p:childTnLst>
                          </p:cTn>
                        </p:par>
                        <p:par>
                          <p:cTn id="48" fill="hold">
                            <p:stCondLst>
                              <p:cond delay="2439"/>
                            </p:stCondLst>
                            <p:childTnLst>
                              <p:par>
                                <p:cTn id="49" presetID="2" presetClass="entr" presetSubtype="6" fill="hold" grpId="0" nodeType="afterEffect">
                                  <p:stCondLst>
                                    <p:cond delay="0"/>
                                  </p:stCondLst>
                                  <p:childTnLst>
                                    <p:set>
                                      <p:cBhvr>
                                        <p:cTn id="50" dur="1" fill="hold">
                                          <p:stCondLst>
                                            <p:cond delay="0"/>
                                          </p:stCondLst>
                                        </p:cTn>
                                        <p:tgtEl>
                                          <p:spTgt spid="14357"/>
                                        </p:tgtEl>
                                        <p:attrNameLst>
                                          <p:attrName>style.visibility</p:attrName>
                                        </p:attrNameLst>
                                      </p:cBhvr>
                                      <p:to>
                                        <p:strVal val="visible"/>
                                      </p:to>
                                    </p:set>
                                    <p:anim calcmode="lin" valueType="num">
                                      <p:cBhvr additive="base">
                                        <p:cTn id="51" dur="500" fill="hold"/>
                                        <p:tgtEl>
                                          <p:spTgt spid="14357"/>
                                        </p:tgtEl>
                                        <p:attrNameLst>
                                          <p:attrName>ppt_x</p:attrName>
                                        </p:attrNameLst>
                                      </p:cBhvr>
                                      <p:tavLst>
                                        <p:tav tm="0">
                                          <p:val>
                                            <p:strVal val="1+#ppt_w/2"/>
                                          </p:val>
                                        </p:tav>
                                        <p:tav tm="100000">
                                          <p:val>
                                            <p:strVal val="#ppt_x"/>
                                          </p:val>
                                        </p:tav>
                                      </p:tavLst>
                                    </p:anim>
                                    <p:anim calcmode="lin" valueType="num">
                                      <p:cBhvr additive="base">
                                        <p:cTn id="52" dur="500" fill="hold"/>
                                        <p:tgtEl>
                                          <p:spTgt spid="14357"/>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4358"/>
                                        </p:tgtEl>
                                        <p:attrNameLst>
                                          <p:attrName>style.visibility</p:attrName>
                                        </p:attrNameLst>
                                      </p:cBhvr>
                                      <p:to>
                                        <p:strVal val="visible"/>
                                      </p:to>
                                    </p:set>
                                    <p:anim calcmode="lin" valueType="num">
                                      <p:cBhvr additive="base">
                                        <p:cTn id="55" dur="500" fill="hold"/>
                                        <p:tgtEl>
                                          <p:spTgt spid="14358"/>
                                        </p:tgtEl>
                                        <p:attrNameLst>
                                          <p:attrName>ppt_x</p:attrName>
                                        </p:attrNameLst>
                                      </p:cBhvr>
                                      <p:tavLst>
                                        <p:tav tm="0">
                                          <p:val>
                                            <p:strVal val="1+#ppt_w/2"/>
                                          </p:val>
                                        </p:tav>
                                        <p:tav tm="100000">
                                          <p:val>
                                            <p:strVal val="#ppt_x"/>
                                          </p:val>
                                        </p:tav>
                                      </p:tavLst>
                                    </p:anim>
                                    <p:anim calcmode="lin" valueType="num">
                                      <p:cBhvr additive="base">
                                        <p:cTn id="56" dur="500" fill="hold"/>
                                        <p:tgtEl>
                                          <p:spTgt spid="14358"/>
                                        </p:tgtEl>
                                        <p:attrNameLst>
                                          <p:attrName>ppt_y</p:attrName>
                                        </p:attrNameLst>
                                      </p:cBhvr>
                                      <p:tavLst>
                                        <p:tav tm="0">
                                          <p:val>
                                            <p:strVal val="1+#ppt_h/2"/>
                                          </p:val>
                                        </p:tav>
                                        <p:tav tm="100000">
                                          <p:val>
                                            <p:strVal val="#ppt_y"/>
                                          </p:val>
                                        </p:tav>
                                      </p:tavLst>
                                    </p:anim>
                                  </p:childTnLst>
                                </p:cTn>
                              </p:par>
                            </p:childTnLst>
                          </p:cTn>
                        </p:par>
                        <p:par>
                          <p:cTn id="57" fill="hold">
                            <p:stCondLst>
                              <p:cond delay="2939"/>
                            </p:stCondLst>
                            <p:childTnLst>
                              <p:par>
                                <p:cTn id="58" presetID="1" presetClass="entr" presetSubtype="0" fill="hold" grpId="0" nodeType="afterEffect">
                                  <p:stCondLst>
                                    <p:cond delay="0"/>
                                  </p:stCondLst>
                                  <p:childTnLst>
                                    <p:set>
                                      <p:cBhvr>
                                        <p:cTn id="59" dur="1" fill="hold">
                                          <p:stCondLst>
                                            <p:cond delay="0"/>
                                          </p:stCondLst>
                                        </p:cTn>
                                        <p:tgtEl>
                                          <p:spTgt spid="14351"/>
                                        </p:tgtEl>
                                        <p:attrNameLst>
                                          <p:attrName>style.visibility</p:attrName>
                                        </p:attrNameLst>
                                      </p:cBhvr>
                                      <p:to>
                                        <p:strVal val="visible"/>
                                      </p:to>
                                    </p:set>
                                  </p:childTnLst>
                                </p:cTn>
                              </p:par>
                              <p:par>
                                <p:cTn id="60" presetID="63" presetClass="path" presetSubtype="0" accel="50000" decel="50000" fill="hold" grpId="1" nodeType="withEffect">
                                  <p:stCondLst>
                                    <p:cond delay="0"/>
                                  </p:stCondLst>
                                  <p:childTnLst>
                                    <p:animMotion origin="layout" path="M 4.57715E-6 -1.3876E-6 L -0.07456 -1.3876E-6 " pathEditMode="relative" rAng="0" ptsTypes="AA">
                                      <p:cBhvr>
                                        <p:cTn id="61" dur="500" spd="-99900" fill="hold"/>
                                        <p:tgtEl>
                                          <p:spTgt spid="14351"/>
                                        </p:tgtEl>
                                        <p:attrNameLst>
                                          <p:attrName>ppt_x</p:attrName>
                                          <p:attrName>ppt_y</p:attrName>
                                        </p:attrNameLst>
                                      </p:cBhvr>
                                      <p:rCtr x="-3600" y="0"/>
                                    </p:animMotion>
                                  </p:childTnLst>
                                </p:cTn>
                              </p:par>
                              <p:par>
                                <p:cTn id="62" presetID="2" presetClass="entr" presetSubtype="6" fill="hold" grpId="0" nodeType="withEffect">
                                  <p:stCondLst>
                                    <p:cond delay="0"/>
                                  </p:stCondLst>
                                  <p:childTnLst>
                                    <p:set>
                                      <p:cBhvr>
                                        <p:cTn id="63" dur="1" fill="hold">
                                          <p:stCondLst>
                                            <p:cond delay="0"/>
                                          </p:stCondLst>
                                        </p:cTn>
                                        <p:tgtEl>
                                          <p:spTgt spid="14359"/>
                                        </p:tgtEl>
                                        <p:attrNameLst>
                                          <p:attrName>style.visibility</p:attrName>
                                        </p:attrNameLst>
                                      </p:cBhvr>
                                      <p:to>
                                        <p:strVal val="visible"/>
                                      </p:to>
                                    </p:set>
                                    <p:anim calcmode="lin" valueType="num">
                                      <p:cBhvr additive="base">
                                        <p:cTn id="64" dur="500" fill="hold"/>
                                        <p:tgtEl>
                                          <p:spTgt spid="14359"/>
                                        </p:tgtEl>
                                        <p:attrNameLst>
                                          <p:attrName>ppt_x</p:attrName>
                                        </p:attrNameLst>
                                      </p:cBhvr>
                                      <p:tavLst>
                                        <p:tav tm="0">
                                          <p:val>
                                            <p:strVal val="1+#ppt_w/2"/>
                                          </p:val>
                                        </p:tav>
                                        <p:tav tm="100000">
                                          <p:val>
                                            <p:strVal val="#ppt_x"/>
                                          </p:val>
                                        </p:tav>
                                      </p:tavLst>
                                    </p:anim>
                                    <p:anim calcmode="lin" valueType="num">
                                      <p:cBhvr additive="base">
                                        <p:cTn id="65" dur="500" fill="hold"/>
                                        <p:tgtEl>
                                          <p:spTgt spid="14359"/>
                                        </p:tgtEl>
                                        <p:attrNameLst>
                                          <p:attrName>ppt_y</p:attrName>
                                        </p:attrNameLst>
                                      </p:cBhvr>
                                      <p:tavLst>
                                        <p:tav tm="0">
                                          <p:val>
                                            <p:strVal val="1+#ppt_h/2"/>
                                          </p:val>
                                        </p:tav>
                                        <p:tav tm="100000">
                                          <p:val>
                                            <p:strVal val="#ppt_y"/>
                                          </p:val>
                                        </p:tav>
                                      </p:tavLst>
                                    </p:anim>
                                  </p:childTnLst>
                                </p:cTn>
                              </p:par>
                            </p:childTnLst>
                          </p:cTn>
                        </p:par>
                        <p:par>
                          <p:cTn id="66" fill="hold">
                            <p:stCondLst>
                              <p:cond delay="2939"/>
                            </p:stCondLst>
                            <p:childTnLst>
                              <p:par>
                                <p:cTn id="67" presetID="22" presetClass="entr" presetSubtype="8" fill="hold" grpId="0" nodeType="afterEffect">
                                  <p:stCondLst>
                                    <p:cond delay="0"/>
                                  </p:stCondLst>
                                  <p:childTnLst>
                                    <p:set>
                                      <p:cBhvr>
                                        <p:cTn id="68" dur="1" fill="hold">
                                          <p:stCondLst>
                                            <p:cond delay="0"/>
                                          </p:stCondLst>
                                        </p:cTn>
                                        <p:tgtEl>
                                          <p:spTgt spid="14348"/>
                                        </p:tgtEl>
                                        <p:attrNameLst>
                                          <p:attrName>style.visibility</p:attrName>
                                        </p:attrNameLst>
                                      </p:cBhvr>
                                      <p:to>
                                        <p:strVal val="visible"/>
                                      </p:to>
                                    </p:set>
                                    <p:animEffect transition="in" filter="wipe(left)">
                                      <p:cBhvr>
                                        <p:cTn id="69" dur="500"/>
                                        <p:tgtEl>
                                          <p:spTgt spid="14348"/>
                                        </p:tgtEl>
                                      </p:cBhvr>
                                    </p:animEffect>
                                  </p:childTnLst>
                                </p:cTn>
                              </p:par>
                            </p:childTnLst>
                          </p:cTn>
                        </p:par>
                        <p:par>
                          <p:cTn id="70" fill="hold">
                            <p:stCondLst>
                              <p:cond delay="3439"/>
                            </p:stCondLst>
                            <p:childTnLst>
                              <p:par>
                                <p:cTn id="71" presetID="22" presetClass="entr" presetSubtype="4" fill="hold" grpId="0" nodeType="afterEffect">
                                  <p:stCondLst>
                                    <p:cond delay="0"/>
                                  </p:stCondLst>
                                  <p:childTnLst>
                                    <p:set>
                                      <p:cBhvr>
                                        <p:cTn id="72" dur="1" fill="hold">
                                          <p:stCondLst>
                                            <p:cond delay="0"/>
                                          </p:stCondLst>
                                        </p:cTn>
                                        <p:tgtEl>
                                          <p:spTgt spid="14349"/>
                                        </p:tgtEl>
                                        <p:attrNameLst>
                                          <p:attrName>style.visibility</p:attrName>
                                        </p:attrNameLst>
                                      </p:cBhvr>
                                      <p:to>
                                        <p:strVal val="visible"/>
                                      </p:to>
                                    </p:set>
                                    <p:animEffect transition="in" filter="wipe(down)">
                                      <p:cBhvr>
                                        <p:cTn id="73" dur="500"/>
                                        <p:tgtEl>
                                          <p:spTgt spid="14349"/>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4350"/>
                                        </p:tgtEl>
                                        <p:attrNameLst>
                                          <p:attrName>style.visibility</p:attrName>
                                        </p:attrNameLst>
                                      </p:cBhvr>
                                      <p:to>
                                        <p:strVal val="visible"/>
                                      </p:to>
                                    </p:set>
                                    <p:animEffect transition="in" filter="wipe(up)">
                                      <p:cBhvr>
                                        <p:cTn id="76" dur="500"/>
                                        <p:tgtEl>
                                          <p:spTgt spid="14350"/>
                                        </p:tgtEl>
                                      </p:cBhvr>
                                    </p:animEffect>
                                  </p:childTnLst>
                                </p:cTn>
                              </p:par>
                            </p:childTnLst>
                          </p:cTn>
                        </p:par>
                        <p:par>
                          <p:cTn id="77" fill="hold">
                            <p:stCondLst>
                              <p:cond delay="3939"/>
                            </p:stCondLst>
                            <p:childTnLst>
                              <p:par>
                                <p:cTn id="78" presetID="2" presetClass="entr" presetSubtype="6" fill="hold" grpId="0" nodeType="afterEffect">
                                  <p:stCondLst>
                                    <p:cond delay="0"/>
                                  </p:stCondLst>
                                  <p:childTnLst>
                                    <p:set>
                                      <p:cBhvr>
                                        <p:cTn id="79" dur="1" fill="hold">
                                          <p:stCondLst>
                                            <p:cond delay="0"/>
                                          </p:stCondLst>
                                        </p:cTn>
                                        <p:tgtEl>
                                          <p:spTgt spid="14355"/>
                                        </p:tgtEl>
                                        <p:attrNameLst>
                                          <p:attrName>style.visibility</p:attrName>
                                        </p:attrNameLst>
                                      </p:cBhvr>
                                      <p:to>
                                        <p:strVal val="visible"/>
                                      </p:to>
                                    </p:set>
                                    <p:anim calcmode="lin" valueType="num">
                                      <p:cBhvr additive="base">
                                        <p:cTn id="80" dur="500" fill="hold"/>
                                        <p:tgtEl>
                                          <p:spTgt spid="14355"/>
                                        </p:tgtEl>
                                        <p:attrNameLst>
                                          <p:attrName>ppt_x</p:attrName>
                                        </p:attrNameLst>
                                      </p:cBhvr>
                                      <p:tavLst>
                                        <p:tav tm="0">
                                          <p:val>
                                            <p:strVal val="1+#ppt_w/2"/>
                                          </p:val>
                                        </p:tav>
                                        <p:tav tm="100000">
                                          <p:val>
                                            <p:strVal val="#ppt_x"/>
                                          </p:val>
                                        </p:tav>
                                      </p:tavLst>
                                    </p:anim>
                                    <p:anim calcmode="lin" valueType="num">
                                      <p:cBhvr additive="base">
                                        <p:cTn id="81" dur="500" fill="hold"/>
                                        <p:tgtEl>
                                          <p:spTgt spid="14355"/>
                                        </p:tgtEl>
                                        <p:attrNameLst>
                                          <p:attrName>ppt_y</p:attrName>
                                        </p:attrNameLst>
                                      </p:cBhvr>
                                      <p:tavLst>
                                        <p:tav tm="0">
                                          <p:val>
                                            <p:strVal val="1+#ppt_h/2"/>
                                          </p:val>
                                        </p:tav>
                                        <p:tav tm="100000">
                                          <p:val>
                                            <p:strVal val="#ppt_y"/>
                                          </p:val>
                                        </p:tav>
                                      </p:tavLst>
                                    </p:anim>
                                  </p:childTnLst>
                                </p:cTn>
                              </p:par>
                              <p:par>
                                <p:cTn id="82" presetID="2" presetClass="entr" presetSubtype="6" fill="hold" grpId="0" nodeType="withEffect">
                                  <p:stCondLst>
                                    <p:cond delay="0"/>
                                  </p:stCondLst>
                                  <p:childTnLst>
                                    <p:set>
                                      <p:cBhvr>
                                        <p:cTn id="83" dur="1" fill="hold">
                                          <p:stCondLst>
                                            <p:cond delay="0"/>
                                          </p:stCondLst>
                                        </p:cTn>
                                        <p:tgtEl>
                                          <p:spTgt spid="14356"/>
                                        </p:tgtEl>
                                        <p:attrNameLst>
                                          <p:attrName>style.visibility</p:attrName>
                                        </p:attrNameLst>
                                      </p:cBhvr>
                                      <p:to>
                                        <p:strVal val="visible"/>
                                      </p:to>
                                    </p:set>
                                    <p:anim calcmode="lin" valueType="num">
                                      <p:cBhvr additive="base">
                                        <p:cTn id="84" dur="500" fill="hold"/>
                                        <p:tgtEl>
                                          <p:spTgt spid="14356"/>
                                        </p:tgtEl>
                                        <p:attrNameLst>
                                          <p:attrName>ppt_x</p:attrName>
                                        </p:attrNameLst>
                                      </p:cBhvr>
                                      <p:tavLst>
                                        <p:tav tm="0">
                                          <p:val>
                                            <p:strVal val="1+#ppt_w/2"/>
                                          </p:val>
                                        </p:tav>
                                        <p:tav tm="100000">
                                          <p:val>
                                            <p:strVal val="#ppt_x"/>
                                          </p:val>
                                        </p:tav>
                                      </p:tavLst>
                                    </p:anim>
                                    <p:anim calcmode="lin" valueType="num">
                                      <p:cBhvr additive="base">
                                        <p:cTn id="85" dur="500" fill="hold"/>
                                        <p:tgtEl>
                                          <p:spTgt spid="14356"/>
                                        </p:tgtEl>
                                        <p:attrNameLst>
                                          <p:attrName>ppt_y</p:attrName>
                                        </p:attrNameLst>
                                      </p:cBhvr>
                                      <p:tavLst>
                                        <p:tav tm="0">
                                          <p:val>
                                            <p:strVal val="1+#ppt_h/2"/>
                                          </p:val>
                                        </p:tav>
                                        <p:tav tm="100000">
                                          <p:val>
                                            <p:strVal val="#ppt_y"/>
                                          </p:val>
                                        </p:tav>
                                      </p:tavLst>
                                    </p:anim>
                                  </p:childTnLst>
                                </p:cTn>
                              </p:par>
                            </p:childTnLst>
                          </p:cTn>
                        </p:par>
                        <p:par>
                          <p:cTn id="86" fill="hold">
                            <p:stCondLst>
                              <p:cond delay="4439"/>
                            </p:stCondLst>
                            <p:childTnLst>
                              <p:par>
                                <p:cTn id="87" presetID="1" presetClass="entr" presetSubtype="0" fill="hold" grpId="0" nodeType="afterEffect">
                                  <p:stCondLst>
                                    <p:cond delay="0"/>
                                  </p:stCondLst>
                                  <p:childTnLst>
                                    <p:set>
                                      <p:cBhvr>
                                        <p:cTn id="88" dur="1" fill="hold">
                                          <p:stCondLst>
                                            <p:cond delay="0"/>
                                          </p:stCondLst>
                                        </p:cTn>
                                        <p:tgtEl>
                                          <p:spTgt spid="14347"/>
                                        </p:tgtEl>
                                        <p:attrNameLst>
                                          <p:attrName>style.visibility</p:attrName>
                                        </p:attrNameLst>
                                      </p:cBhvr>
                                      <p:to>
                                        <p:strVal val="visible"/>
                                      </p:to>
                                    </p:set>
                                  </p:childTnLst>
                                </p:cTn>
                              </p:par>
                              <p:par>
                                <p:cTn id="89" presetID="63" presetClass="path" presetSubtype="0" accel="50000" decel="50000" fill="hold" grpId="1" nodeType="withEffect">
                                  <p:stCondLst>
                                    <p:cond delay="0"/>
                                  </p:stCondLst>
                                  <p:childTnLst>
                                    <p:animMotion origin="layout" path="M 4.57715E-6 -1.3876E-6 L -0.07456 -1.3876E-6 " pathEditMode="relative" rAng="0" ptsTypes="AA">
                                      <p:cBhvr>
                                        <p:cTn id="90" dur="500" spd="-99900" fill="hold"/>
                                        <p:tgtEl>
                                          <p:spTgt spid="14347"/>
                                        </p:tgtEl>
                                        <p:attrNameLst>
                                          <p:attrName>ppt_x</p:attrName>
                                          <p:attrName>ppt_y</p:attrName>
                                        </p:attrNameLst>
                                      </p:cBhvr>
                                      <p:rCtr x="-3600" y="0"/>
                                    </p:animMotion>
                                  </p:childTnLst>
                                </p:cTn>
                              </p:par>
                              <p:par>
                                <p:cTn id="91" presetID="2" presetClass="entr" presetSubtype="6" fill="hold" grpId="0" nodeType="withEffect">
                                  <p:stCondLst>
                                    <p:cond delay="0"/>
                                  </p:stCondLst>
                                  <p:childTnLst>
                                    <p:set>
                                      <p:cBhvr>
                                        <p:cTn id="92" dur="1" fill="hold">
                                          <p:stCondLst>
                                            <p:cond delay="0"/>
                                          </p:stCondLst>
                                        </p:cTn>
                                        <p:tgtEl>
                                          <p:spTgt spid="14360"/>
                                        </p:tgtEl>
                                        <p:attrNameLst>
                                          <p:attrName>style.visibility</p:attrName>
                                        </p:attrNameLst>
                                      </p:cBhvr>
                                      <p:to>
                                        <p:strVal val="visible"/>
                                      </p:to>
                                    </p:set>
                                    <p:anim calcmode="lin" valueType="num">
                                      <p:cBhvr additive="base">
                                        <p:cTn id="93" dur="500" fill="hold"/>
                                        <p:tgtEl>
                                          <p:spTgt spid="14360"/>
                                        </p:tgtEl>
                                        <p:attrNameLst>
                                          <p:attrName>ppt_x</p:attrName>
                                        </p:attrNameLst>
                                      </p:cBhvr>
                                      <p:tavLst>
                                        <p:tav tm="0">
                                          <p:val>
                                            <p:strVal val="1+#ppt_w/2"/>
                                          </p:val>
                                        </p:tav>
                                        <p:tav tm="100000">
                                          <p:val>
                                            <p:strVal val="#ppt_x"/>
                                          </p:val>
                                        </p:tav>
                                      </p:tavLst>
                                    </p:anim>
                                    <p:anim calcmode="lin" valueType="num">
                                      <p:cBhvr additive="base">
                                        <p:cTn id="94" dur="500" fill="hold"/>
                                        <p:tgtEl>
                                          <p:spTgt spid="14360"/>
                                        </p:tgtEl>
                                        <p:attrNameLst>
                                          <p:attrName>ppt_y</p:attrName>
                                        </p:attrNameLst>
                                      </p:cBhvr>
                                      <p:tavLst>
                                        <p:tav tm="0">
                                          <p:val>
                                            <p:strVal val="1+#ppt_h/2"/>
                                          </p:val>
                                        </p:tav>
                                        <p:tav tm="100000">
                                          <p:val>
                                            <p:strVal val="#ppt_y"/>
                                          </p:val>
                                        </p:tav>
                                      </p:tavLst>
                                    </p:anim>
                                  </p:childTnLst>
                                </p:cTn>
                              </p:par>
                            </p:childTnLst>
                          </p:cTn>
                        </p:par>
                        <p:par>
                          <p:cTn id="95" fill="hold">
                            <p:stCondLst>
                              <p:cond delay="4439"/>
                            </p:stCondLst>
                            <p:childTnLst>
                              <p:par>
                                <p:cTn id="96" presetID="22" presetClass="entr" presetSubtype="8" fill="hold" grpId="0" nodeType="afterEffect">
                                  <p:stCondLst>
                                    <p:cond delay="0"/>
                                  </p:stCondLst>
                                  <p:childTnLst>
                                    <p:set>
                                      <p:cBhvr>
                                        <p:cTn id="97" dur="1" fill="hold">
                                          <p:stCondLst>
                                            <p:cond delay="0"/>
                                          </p:stCondLst>
                                        </p:cTn>
                                        <p:tgtEl>
                                          <p:spTgt spid="14344"/>
                                        </p:tgtEl>
                                        <p:attrNameLst>
                                          <p:attrName>style.visibility</p:attrName>
                                        </p:attrNameLst>
                                      </p:cBhvr>
                                      <p:to>
                                        <p:strVal val="visible"/>
                                      </p:to>
                                    </p:set>
                                    <p:animEffect transition="in" filter="wipe(left)">
                                      <p:cBhvr>
                                        <p:cTn id="98" dur="500"/>
                                        <p:tgtEl>
                                          <p:spTgt spid="14344"/>
                                        </p:tgtEl>
                                      </p:cBhvr>
                                    </p:animEffect>
                                  </p:childTnLst>
                                </p:cTn>
                              </p:par>
                            </p:childTnLst>
                          </p:cTn>
                        </p:par>
                        <p:par>
                          <p:cTn id="99" fill="hold">
                            <p:stCondLst>
                              <p:cond delay="4939"/>
                            </p:stCondLst>
                            <p:childTnLst>
                              <p:par>
                                <p:cTn id="100" presetID="22" presetClass="entr" presetSubtype="4" fill="hold" grpId="0" nodeType="afterEffect">
                                  <p:stCondLst>
                                    <p:cond delay="0"/>
                                  </p:stCondLst>
                                  <p:childTnLst>
                                    <p:set>
                                      <p:cBhvr>
                                        <p:cTn id="101" dur="1" fill="hold">
                                          <p:stCondLst>
                                            <p:cond delay="0"/>
                                          </p:stCondLst>
                                        </p:cTn>
                                        <p:tgtEl>
                                          <p:spTgt spid="14345"/>
                                        </p:tgtEl>
                                        <p:attrNameLst>
                                          <p:attrName>style.visibility</p:attrName>
                                        </p:attrNameLst>
                                      </p:cBhvr>
                                      <p:to>
                                        <p:strVal val="visible"/>
                                      </p:to>
                                    </p:set>
                                    <p:animEffect transition="in" filter="wipe(down)">
                                      <p:cBhvr>
                                        <p:cTn id="102" dur="500"/>
                                        <p:tgtEl>
                                          <p:spTgt spid="14345"/>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14346"/>
                                        </p:tgtEl>
                                        <p:attrNameLst>
                                          <p:attrName>style.visibility</p:attrName>
                                        </p:attrNameLst>
                                      </p:cBhvr>
                                      <p:to>
                                        <p:strVal val="visible"/>
                                      </p:to>
                                    </p:set>
                                    <p:animEffect transition="in" filter="wipe(up)">
                                      <p:cBhvr>
                                        <p:cTn id="105"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nimBg="1"/>
      <p:bldP spid="14340" grpId="0" animBg="1"/>
      <p:bldP spid="14341" grpId="0" autoUpdateAnimBg="0"/>
      <p:bldP spid="14342" grpId="0" autoUpdateAnimBg="0"/>
      <p:bldP spid="14343" grpId="0" animBg="1"/>
      <p:bldP spid="14343" grpId="1" animBg="1"/>
      <p:bldP spid="14344" grpId="0" animBg="1"/>
      <p:bldP spid="14345" grpId="0" autoUpdateAnimBg="0"/>
      <p:bldP spid="14346" grpId="0" autoUpdateAnimBg="0"/>
      <p:bldP spid="14347" grpId="0" animBg="1"/>
      <p:bldP spid="14347" grpId="1" animBg="1"/>
      <p:bldP spid="14348" grpId="0" animBg="1"/>
      <p:bldP spid="14349" grpId="0" autoUpdateAnimBg="0"/>
      <p:bldP spid="14350" grpId="0" autoUpdateAnimBg="0"/>
      <p:bldP spid="14351" grpId="0" animBg="1"/>
      <p:bldP spid="14351" grpId="1" animBg="1"/>
      <p:bldP spid="14352" grpId="0" animBg="1" autoUpdateAnimBg="0"/>
      <p:bldP spid="14353" grpId="0" animBg="1" autoUpdateAnimBg="0"/>
      <p:bldP spid="14354" grpId="0" autoUpdateAnimBg="0"/>
      <p:bldP spid="14355" grpId="0" animBg="1" autoUpdateAnimBg="0"/>
      <p:bldP spid="14356" grpId="0" animBg="1" autoUpdateAnimBg="0"/>
      <p:bldP spid="14357" grpId="0" animBg="1" autoUpdateAnimBg="0"/>
      <p:bldP spid="14358" grpId="0" animBg="1" autoUpdateAnimBg="0"/>
      <p:bldP spid="14359" grpId="0" autoUpdateAnimBg="0"/>
      <p:bldP spid="1436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7"/>
          <p:cNvSpPr txBox="1">
            <a:spLocks noChangeArrowheads="1"/>
          </p:cNvSpPr>
          <p:nvPr/>
        </p:nvSpPr>
        <p:spPr bwMode="auto">
          <a:xfrm>
            <a:off x="1012825" y="176213"/>
            <a:ext cx="242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1.5 </a:t>
            </a:r>
            <a:r>
              <a:rPr lang="zh-CN" altLang="en-US" sz="3000" b="1">
                <a:latin typeface="微软雅黑" panose="020B0503020204020204" pitchFamily="34" charset="-122"/>
              </a:rPr>
              <a:t>参考文献</a:t>
            </a:r>
          </a:p>
        </p:txBody>
      </p:sp>
      <p:sp>
        <p:nvSpPr>
          <p:cNvPr id="15363"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5364" name="Picture 2" descr="F:\快盘\商务图片\png\2531170_084420255000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682750"/>
            <a:ext cx="35750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矩形 5"/>
          <p:cNvSpPr>
            <a:spLocks noChangeArrowheads="1"/>
          </p:cNvSpPr>
          <p:nvPr/>
        </p:nvSpPr>
        <p:spPr bwMode="auto">
          <a:xfrm>
            <a:off x="4275138" y="1444625"/>
            <a:ext cx="6719887" cy="43180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66" name="矩形 6"/>
          <p:cNvSpPr>
            <a:spLocks noChangeArrowheads="1"/>
          </p:cNvSpPr>
          <p:nvPr/>
        </p:nvSpPr>
        <p:spPr bwMode="auto">
          <a:xfrm>
            <a:off x="4275138" y="3136900"/>
            <a:ext cx="6719887" cy="43180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67" name="矩形 7"/>
          <p:cNvSpPr>
            <a:spLocks noChangeArrowheads="1"/>
          </p:cNvSpPr>
          <p:nvPr/>
        </p:nvSpPr>
        <p:spPr bwMode="auto">
          <a:xfrm>
            <a:off x="4275138" y="4979988"/>
            <a:ext cx="6719887" cy="43180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68" name="TextBox 8"/>
          <p:cNvSpPr txBox="1">
            <a:spLocks noChangeArrowheads="1"/>
          </p:cNvSpPr>
          <p:nvPr/>
        </p:nvSpPr>
        <p:spPr bwMode="auto">
          <a:xfrm>
            <a:off x="4275138" y="1444625"/>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这里输入标题文字一</a:t>
            </a:r>
            <a:endParaRPr lang="en-US" altLang="zh-CN">
              <a:solidFill>
                <a:schemeClr val="accent2"/>
              </a:solidFill>
              <a:latin typeface="微软雅黑" panose="020B0503020204020204" pitchFamily="34" charset="-122"/>
            </a:endParaRPr>
          </a:p>
        </p:txBody>
      </p:sp>
      <p:sp>
        <p:nvSpPr>
          <p:cNvPr id="15369" name="Freeform 6"/>
          <p:cNvSpPr/>
          <p:nvPr/>
        </p:nvSpPr>
        <p:spPr bwMode="auto">
          <a:xfrm>
            <a:off x="3843338" y="1462088"/>
            <a:ext cx="339725" cy="388937"/>
          </a:xfrm>
          <a:custGeom>
            <a:avLst/>
            <a:gdLst>
              <a:gd name="T0" fmla="*/ 0 w 443"/>
              <a:gd name="T1" fmla="*/ 2147483646 h 511"/>
              <a:gd name="T2" fmla="*/ 2147483646 w 443"/>
              <a:gd name="T3" fmla="*/ 2147483646 h 511"/>
              <a:gd name="T4" fmla="*/ 2147483646 w 443"/>
              <a:gd name="T5" fmla="*/ 0 h 511"/>
              <a:gd name="T6" fmla="*/ 2147483646 w 443"/>
              <a:gd name="T7" fmla="*/ 2147483646 h 511"/>
              <a:gd name="T8" fmla="*/ 2147483646 w 443"/>
              <a:gd name="T9" fmla="*/ 2147483646 h 511"/>
              <a:gd name="T10" fmla="*/ 2147483646 w 443"/>
              <a:gd name="T11" fmla="*/ 2147483646 h 511"/>
              <a:gd name="T12" fmla="*/ 0 w 443"/>
              <a:gd name="T13" fmla="*/ 2147483646 h 5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0" name="Freeform 6"/>
          <p:cNvSpPr/>
          <p:nvPr/>
        </p:nvSpPr>
        <p:spPr bwMode="auto">
          <a:xfrm>
            <a:off x="3843338" y="3154363"/>
            <a:ext cx="339725" cy="388937"/>
          </a:xfrm>
          <a:custGeom>
            <a:avLst/>
            <a:gdLst>
              <a:gd name="T0" fmla="*/ 0 w 443"/>
              <a:gd name="T1" fmla="*/ 2147483646 h 511"/>
              <a:gd name="T2" fmla="*/ 2147483646 w 443"/>
              <a:gd name="T3" fmla="*/ 2147483646 h 511"/>
              <a:gd name="T4" fmla="*/ 2147483646 w 443"/>
              <a:gd name="T5" fmla="*/ 0 h 511"/>
              <a:gd name="T6" fmla="*/ 2147483646 w 443"/>
              <a:gd name="T7" fmla="*/ 2147483646 h 511"/>
              <a:gd name="T8" fmla="*/ 2147483646 w 443"/>
              <a:gd name="T9" fmla="*/ 2147483646 h 511"/>
              <a:gd name="T10" fmla="*/ 2147483646 w 443"/>
              <a:gd name="T11" fmla="*/ 2147483646 h 511"/>
              <a:gd name="T12" fmla="*/ 0 w 443"/>
              <a:gd name="T13" fmla="*/ 2147483646 h 5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1" name="Freeform 6"/>
          <p:cNvSpPr/>
          <p:nvPr/>
        </p:nvSpPr>
        <p:spPr bwMode="auto">
          <a:xfrm>
            <a:off x="3843338" y="4983163"/>
            <a:ext cx="339725" cy="388937"/>
          </a:xfrm>
          <a:custGeom>
            <a:avLst/>
            <a:gdLst>
              <a:gd name="T0" fmla="*/ 0 w 443"/>
              <a:gd name="T1" fmla="*/ 2147483646 h 511"/>
              <a:gd name="T2" fmla="*/ 2147483646 w 443"/>
              <a:gd name="T3" fmla="*/ 2147483646 h 511"/>
              <a:gd name="T4" fmla="*/ 2147483646 w 443"/>
              <a:gd name="T5" fmla="*/ 0 h 511"/>
              <a:gd name="T6" fmla="*/ 2147483646 w 443"/>
              <a:gd name="T7" fmla="*/ 2147483646 h 511"/>
              <a:gd name="T8" fmla="*/ 2147483646 w 443"/>
              <a:gd name="T9" fmla="*/ 2147483646 h 511"/>
              <a:gd name="T10" fmla="*/ 2147483646 w 443"/>
              <a:gd name="T11" fmla="*/ 2147483646 h 511"/>
              <a:gd name="T12" fmla="*/ 0 w 443"/>
              <a:gd name="T13" fmla="*/ 2147483646 h 5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2" name="TextBox 13"/>
          <p:cNvSpPr txBox="1">
            <a:spLocks noChangeArrowheads="1"/>
          </p:cNvSpPr>
          <p:nvPr/>
        </p:nvSpPr>
        <p:spPr bwMode="auto">
          <a:xfrm>
            <a:off x="4275138" y="3151188"/>
            <a:ext cx="376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这里输入标题文字二</a:t>
            </a:r>
            <a:endParaRPr lang="en-US" altLang="zh-CN">
              <a:solidFill>
                <a:schemeClr val="accent2"/>
              </a:solidFill>
              <a:latin typeface="微软雅黑" panose="020B0503020204020204" pitchFamily="34" charset="-122"/>
            </a:endParaRPr>
          </a:p>
        </p:txBody>
      </p:sp>
      <p:sp>
        <p:nvSpPr>
          <p:cNvPr id="15373" name="TextBox 14"/>
          <p:cNvSpPr txBox="1">
            <a:spLocks noChangeArrowheads="1"/>
          </p:cNvSpPr>
          <p:nvPr/>
        </p:nvSpPr>
        <p:spPr bwMode="auto">
          <a:xfrm>
            <a:off x="4275138" y="4979988"/>
            <a:ext cx="376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这里输入标题文字三</a:t>
            </a:r>
            <a:endParaRPr lang="en-US" altLang="zh-CN">
              <a:solidFill>
                <a:schemeClr val="accent2"/>
              </a:solidFill>
              <a:latin typeface="微软雅黑" panose="020B0503020204020204" pitchFamily="34" charset="-122"/>
            </a:endParaRPr>
          </a:p>
        </p:txBody>
      </p:sp>
      <p:sp>
        <p:nvSpPr>
          <p:cNvPr id="15374" name="TextBox 15"/>
          <p:cNvSpPr txBox="1">
            <a:spLocks noChangeArrowheads="1"/>
          </p:cNvSpPr>
          <p:nvPr/>
        </p:nvSpPr>
        <p:spPr bwMode="auto">
          <a:xfrm>
            <a:off x="4273550" y="1963738"/>
            <a:ext cx="6577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004C54"/>
                </a:solidFill>
                <a:latin typeface="微软雅黑" panose="020B0503020204020204" pitchFamily="34" charset="-122"/>
              </a:rPr>
              <a:t>这里可以添加主要内容这里可以添加主要内容这里可以添加主要内容这里可以添加主要内容</a:t>
            </a:r>
          </a:p>
        </p:txBody>
      </p:sp>
      <p:sp>
        <p:nvSpPr>
          <p:cNvPr id="15375" name="TextBox 16"/>
          <p:cNvSpPr txBox="1">
            <a:spLocks noChangeArrowheads="1"/>
          </p:cNvSpPr>
          <p:nvPr/>
        </p:nvSpPr>
        <p:spPr bwMode="auto">
          <a:xfrm>
            <a:off x="4273550" y="3614738"/>
            <a:ext cx="6577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004C54"/>
                </a:solidFill>
                <a:latin typeface="微软雅黑" panose="020B0503020204020204" pitchFamily="34" charset="-122"/>
              </a:rPr>
              <a:t>这里可以添加主要内容这里可以添加主要内容这里可以添加主要内容这里可以添加主要内容</a:t>
            </a:r>
          </a:p>
        </p:txBody>
      </p:sp>
      <p:sp>
        <p:nvSpPr>
          <p:cNvPr id="15376" name="TextBox 17"/>
          <p:cNvSpPr txBox="1">
            <a:spLocks noChangeArrowheads="1"/>
          </p:cNvSpPr>
          <p:nvPr/>
        </p:nvSpPr>
        <p:spPr bwMode="auto">
          <a:xfrm>
            <a:off x="4273550" y="5416550"/>
            <a:ext cx="6577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004C54"/>
                </a:solidFill>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300" fill="hold"/>
                                        <p:tgtEl>
                                          <p:spTgt spid="15363"/>
                                        </p:tgtEl>
                                        <p:attrNameLst>
                                          <p:attrName>ppt_w</p:attrName>
                                        </p:attrNameLst>
                                      </p:cBhvr>
                                      <p:tavLst>
                                        <p:tav tm="0">
                                          <p:val>
                                            <p:fltVal val="0"/>
                                          </p:val>
                                        </p:tav>
                                        <p:tav tm="100000">
                                          <p:val>
                                            <p:strVal val="#ppt_w"/>
                                          </p:val>
                                        </p:tav>
                                      </p:tavLst>
                                    </p:anim>
                                    <p:anim calcmode="lin" valueType="num">
                                      <p:cBhvr>
                                        <p:cTn id="8" dur="300" fill="hold"/>
                                        <p:tgtEl>
                                          <p:spTgt spid="15363"/>
                                        </p:tgtEl>
                                        <p:attrNameLst>
                                          <p:attrName>ppt_h</p:attrName>
                                        </p:attrNameLst>
                                      </p:cBhvr>
                                      <p:tavLst>
                                        <p:tav tm="0">
                                          <p:val>
                                            <p:fltVal val="0"/>
                                          </p:val>
                                        </p:tav>
                                        <p:tav tm="100000">
                                          <p:val>
                                            <p:strVal val="#ppt_h"/>
                                          </p:val>
                                        </p:tav>
                                      </p:tavLst>
                                    </p:anim>
                                    <p:anim calcmode="lin" valueType="num">
                                      <p:cBhvr>
                                        <p:cTn id="9" dur="300" fill="hold"/>
                                        <p:tgtEl>
                                          <p:spTgt spid="15363"/>
                                        </p:tgtEl>
                                        <p:attrNameLst>
                                          <p:attrName>style.rotation</p:attrName>
                                        </p:attrNameLst>
                                      </p:cBhvr>
                                      <p:tavLst>
                                        <p:tav tm="0">
                                          <p:val>
                                            <p:fltVal val="90"/>
                                          </p:val>
                                        </p:tav>
                                        <p:tav tm="100000">
                                          <p:val>
                                            <p:fltVal val="0"/>
                                          </p:val>
                                        </p:tav>
                                      </p:tavLst>
                                    </p:anim>
                                    <p:animEffect transition="in" filter="fade">
                                      <p:cBhvr>
                                        <p:cTn id="10" dur="300"/>
                                        <p:tgtEl>
                                          <p:spTgt spid="1536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5362"/>
                                        </p:tgtEl>
                                        <p:attrNameLst>
                                          <p:attrName>style.visibility</p:attrName>
                                        </p:attrNameLst>
                                      </p:cBhvr>
                                      <p:to>
                                        <p:strVal val="visible"/>
                                      </p:to>
                                    </p:set>
                                    <p:anim calcmode="lin" valueType="num">
                                      <p:cBhvr>
                                        <p:cTn id="14" dur="4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5362"/>
                                        </p:tgtEl>
                                        <p:attrNameLst>
                                          <p:attrName>ppt_y</p:attrName>
                                        </p:attrNameLst>
                                      </p:cBhvr>
                                      <p:tavLst>
                                        <p:tav tm="0">
                                          <p:val>
                                            <p:strVal val="#ppt_y"/>
                                          </p:val>
                                        </p:tav>
                                        <p:tav tm="100000">
                                          <p:val>
                                            <p:strVal val="#ppt_y"/>
                                          </p:val>
                                        </p:tav>
                                      </p:tavLst>
                                    </p:anim>
                                    <p:anim calcmode="lin" valueType="num">
                                      <p:cBhvr>
                                        <p:cTn id="16" dur="4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5362"/>
                                        </p:tgtEl>
                                      </p:cBhvr>
                                    </p:animEffect>
                                  </p:childTnLst>
                                </p:cTn>
                              </p:par>
                            </p:childTnLst>
                          </p:cTn>
                        </p:par>
                        <p:par>
                          <p:cTn id="19" fill="hold">
                            <p:stCondLst>
                              <p:cond delay="980"/>
                            </p:stCondLst>
                            <p:childTnLst>
                              <p:par>
                                <p:cTn id="20" presetID="42" presetClass="entr" presetSubtype="0" fill="hold" nodeType="after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1000"/>
                                        <p:tgtEl>
                                          <p:spTgt spid="15364"/>
                                        </p:tgtEl>
                                      </p:cBhvr>
                                    </p:animEffect>
                                    <p:anim calcmode="lin" valueType="num">
                                      <p:cBhvr>
                                        <p:cTn id="23" dur="1000" fill="hold"/>
                                        <p:tgtEl>
                                          <p:spTgt spid="15364"/>
                                        </p:tgtEl>
                                        <p:attrNameLst>
                                          <p:attrName>ppt_x</p:attrName>
                                        </p:attrNameLst>
                                      </p:cBhvr>
                                      <p:tavLst>
                                        <p:tav tm="0">
                                          <p:val>
                                            <p:strVal val="#ppt_x"/>
                                          </p:val>
                                        </p:tav>
                                        <p:tav tm="100000">
                                          <p:val>
                                            <p:strVal val="#ppt_x"/>
                                          </p:val>
                                        </p:tav>
                                      </p:tavLst>
                                    </p:anim>
                                    <p:anim calcmode="lin" valueType="num">
                                      <p:cBhvr>
                                        <p:cTn id="24" dur="1000" fill="hold"/>
                                        <p:tgtEl>
                                          <p:spTgt spid="15364"/>
                                        </p:tgtEl>
                                        <p:attrNameLst>
                                          <p:attrName>ppt_y</p:attrName>
                                        </p:attrNameLst>
                                      </p:cBhvr>
                                      <p:tavLst>
                                        <p:tav tm="0">
                                          <p:val>
                                            <p:strVal val="#ppt_y+.1"/>
                                          </p:val>
                                        </p:tav>
                                        <p:tav tm="100000">
                                          <p:val>
                                            <p:strVal val="#ppt_y"/>
                                          </p:val>
                                        </p:tav>
                                      </p:tavLst>
                                    </p:anim>
                                  </p:childTnLst>
                                </p:cTn>
                              </p:par>
                            </p:childTnLst>
                          </p:cTn>
                        </p:par>
                        <p:par>
                          <p:cTn id="25" fill="hold">
                            <p:stCondLst>
                              <p:cond delay="1980"/>
                            </p:stCondLst>
                            <p:childTnLst>
                              <p:par>
                                <p:cTn id="26" presetID="2" presetClass="entr" presetSubtype="6" fill="hold" grpId="0" nodeType="afterEffect">
                                  <p:stCondLst>
                                    <p:cond delay="0"/>
                                  </p:stCondLst>
                                  <p:childTnLst>
                                    <p:set>
                                      <p:cBhvr>
                                        <p:cTn id="27" dur="1" fill="hold">
                                          <p:stCondLst>
                                            <p:cond delay="0"/>
                                          </p:stCondLst>
                                        </p:cTn>
                                        <p:tgtEl>
                                          <p:spTgt spid="15365"/>
                                        </p:tgtEl>
                                        <p:attrNameLst>
                                          <p:attrName>style.visibility</p:attrName>
                                        </p:attrNameLst>
                                      </p:cBhvr>
                                      <p:to>
                                        <p:strVal val="visible"/>
                                      </p:to>
                                    </p:set>
                                    <p:anim calcmode="lin" valueType="num">
                                      <p:cBhvr additive="base">
                                        <p:cTn id="28" dur="500" fill="hold"/>
                                        <p:tgtEl>
                                          <p:spTgt spid="15365"/>
                                        </p:tgtEl>
                                        <p:attrNameLst>
                                          <p:attrName>ppt_x</p:attrName>
                                        </p:attrNameLst>
                                      </p:cBhvr>
                                      <p:tavLst>
                                        <p:tav tm="0">
                                          <p:val>
                                            <p:strVal val="1+#ppt_w/2"/>
                                          </p:val>
                                        </p:tav>
                                        <p:tav tm="100000">
                                          <p:val>
                                            <p:strVal val="#ppt_x"/>
                                          </p:val>
                                        </p:tav>
                                      </p:tavLst>
                                    </p:anim>
                                    <p:anim calcmode="lin" valueType="num">
                                      <p:cBhvr additive="base">
                                        <p:cTn id="29" dur="500" fill="hold"/>
                                        <p:tgtEl>
                                          <p:spTgt spid="15365"/>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15366"/>
                                        </p:tgtEl>
                                        <p:attrNameLst>
                                          <p:attrName>style.visibility</p:attrName>
                                        </p:attrNameLst>
                                      </p:cBhvr>
                                      <p:to>
                                        <p:strVal val="visible"/>
                                      </p:to>
                                    </p:set>
                                    <p:anim calcmode="lin" valueType="num">
                                      <p:cBhvr additive="base">
                                        <p:cTn id="32" dur="500" fill="hold"/>
                                        <p:tgtEl>
                                          <p:spTgt spid="15366"/>
                                        </p:tgtEl>
                                        <p:attrNameLst>
                                          <p:attrName>ppt_x</p:attrName>
                                        </p:attrNameLst>
                                      </p:cBhvr>
                                      <p:tavLst>
                                        <p:tav tm="0">
                                          <p:val>
                                            <p:strVal val="1+#ppt_w/2"/>
                                          </p:val>
                                        </p:tav>
                                        <p:tav tm="100000">
                                          <p:val>
                                            <p:strVal val="#ppt_x"/>
                                          </p:val>
                                        </p:tav>
                                      </p:tavLst>
                                    </p:anim>
                                    <p:anim calcmode="lin" valueType="num">
                                      <p:cBhvr additive="base">
                                        <p:cTn id="33" dur="500" fill="hold"/>
                                        <p:tgtEl>
                                          <p:spTgt spid="15366"/>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15367"/>
                                        </p:tgtEl>
                                        <p:attrNameLst>
                                          <p:attrName>style.visibility</p:attrName>
                                        </p:attrNameLst>
                                      </p:cBhvr>
                                      <p:to>
                                        <p:strVal val="visible"/>
                                      </p:to>
                                    </p:set>
                                    <p:anim calcmode="lin" valueType="num">
                                      <p:cBhvr additive="base">
                                        <p:cTn id="36" dur="500" fill="hold"/>
                                        <p:tgtEl>
                                          <p:spTgt spid="15367"/>
                                        </p:tgtEl>
                                        <p:attrNameLst>
                                          <p:attrName>ppt_x</p:attrName>
                                        </p:attrNameLst>
                                      </p:cBhvr>
                                      <p:tavLst>
                                        <p:tav tm="0">
                                          <p:val>
                                            <p:strVal val="1+#ppt_w/2"/>
                                          </p:val>
                                        </p:tav>
                                        <p:tav tm="100000">
                                          <p:val>
                                            <p:strVal val="#ppt_x"/>
                                          </p:val>
                                        </p:tav>
                                      </p:tavLst>
                                    </p:anim>
                                    <p:anim calcmode="lin" valueType="num">
                                      <p:cBhvr additive="base">
                                        <p:cTn id="37" dur="500" fill="hold"/>
                                        <p:tgtEl>
                                          <p:spTgt spid="15367"/>
                                        </p:tgtEl>
                                        <p:attrNameLst>
                                          <p:attrName>ppt_y</p:attrName>
                                        </p:attrNameLst>
                                      </p:cBhvr>
                                      <p:tavLst>
                                        <p:tav tm="0">
                                          <p:val>
                                            <p:strVal val="1+#ppt_h/2"/>
                                          </p:val>
                                        </p:tav>
                                        <p:tav tm="100000">
                                          <p:val>
                                            <p:strVal val="#ppt_y"/>
                                          </p:val>
                                        </p:tav>
                                      </p:tavLst>
                                    </p:anim>
                                  </p:childTnLst>
                                </p:cTn>
                              </p:par>
                            </p:childTnLst>
                          </p:cTn>
                        </p:par>
                        <p:par>
                          <p:cTn id="38" fill="hold">
                            <p:stCondLst>
                              <p:cond delay="2480"/>
                            </p:stCondLst>
                            <p:childTnLst>
                              <p:par>
                                <p:cTn id="39" presetID="1" presetClass="entr" presetSubtype="0" fill="hold" grpId="0" nodeType="afterEffect">
                                  <p:stCondLst>
                                    <p:cond delay="0"/>
                                  </p:stCondLst>
                                  <p:childTnLst>
                                    <p:set>
                                      <p:cBhvr>
                                        <p:cTn id="40" dur="1" fill="hold">
                                          <p:stCondLst>
                                            <p:cond delay="0"/>
                                          </p:stCondLst>
                                        </p:cTn>
                                        <p:tgtEl>
                                          <p:spTgt spid="15369"/>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4.58176E-6 -2.59259E-6 L 0.09003 -2.59259E-6 " pathEditMode="relative" rAng="0" ptsTypes="AA">
                                      <p:cBhvr>
                                        <p:cTn id="42" dur="500" spd="-99900" fill="hold"/>
                                        <p:tgtEl>
                                          <p:spTgt spid="15369"/>
                                        </p:tgtEl>
                                        <p:attrNameLst>
                                          <p:attrName>ppt_x</p:attrName>
                                          <p:attrName>ppt_y</p:attrName>
                                        </p:attrNameLst>
                                      </p:cBhvr>
                                      <p:rCtr x="4500" y="0"/>
                                    </p:animMotion>
                                  </p:childTnLst>
                                </p:cTn>
                              </p:par>
                              <p:par>
                                <p:cTn id="43" presetID="1" presetClass="entr" presetSubtype="0" fill="hold" grpId="0" nodeType="withEffect">
                                  <p:stCondLst>
                                    <p:cond delay="0"/>
                                  </p:stCondLst>
                                  <p:childTnLst>
                                    <p:set>
                                      <p:cBhvr>
                                        <p:cTn id="44" dur="1" fill="hold">
                                          <p:stCondLst>
                                            <p:cond delay="0"/>
                                          </p:stCondLst>
                                        </p:cTn>
                                        <p:tgtEl>
                                          <p:spTgt spid="15370"/>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58176E-6 -2.59259E-6 L 0.09003 -2.59259E-6 " pathEditMode="relative" rAng="0" ptsTypes="AA">
                                      <p:cBhvr>
                                        <p:cTn id="46" dur="500" spd="-99900" fill="hold"/>
                                        <p:tgtEl>
                                          <p:spTgt spid="15370"/>
                                        </p:tgtEl>
                                        <p:attrNameLst>
                                          <p:attrName>ppt_x</p:attrName>
                                          <p:attrName>ppt_y</p:attrName>
                                        </p:attrNameLst>
                                      </p:cBhvr>
                                      <p:rCtr x="4500" y="0"/>
                                    </p:animMotion>
                                  </p:childTnLst>
                                </p:cTn>
                              </p:par>
                              <p:par>
                                <p:cTn id="47" presetID="1" presetClass="entr" presetSubtype="0" fill="hold" grpId="0" nodeType="withEffect">
                                  <p:stCondLst>
                                    <p:cond delay="0"/>
                                  </p:stCondLst>
                                  <p:childTnLst>
                                    <p:set>
                                      <p:cBhvr>
                                        <p:cTn id="48" dur="1" fill="hold">
                                          <p:stCondLst>
                                            <p:cond delay="0"/>
                                          </p:stCondLst>
                                        </p:cTn>
                                        <p:tgtEl>
                                          <p:spTgt spid="15371"/>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58176E-6 -2.59259E-6 L 0.09003 -2.59259E-6 " pathEditMode="relative" rAng="0" ptsTypes="AA">
                                      <p:cBhvr>
                                        <p:cTn id="50" dur="500" spd="-99900" fill="hold"/>
                                        <p:tgtEl>
                                          <p:spTgt spid="15371"/>
                                        </p:tgtEl>
                                        <p:attrNameLst>
                                          <p:attrName>ppt_x</p:attrName>
                                          <p:attrName>ppt_y</p:attrName>
                                        </p:attrNameLst>
                                      </p:cBhvr>
                                      <p:rCtr x="4500" y="0"/>
                                    </p:animMotion>
                                  </p:childTnLst>
                                </p:cTn>
                              </p:par>
                            </p:childTnLst>
                          </p:cTn>
                        </p:par>
                        <p:par>
                          <p:cTn id="51" fill="hold">
                            <p:stCondLst>
                              <p:cond delay="2480"/>
                            </p:stCondLst>
                            <p:childTnLst>
                              <p:par>
                                <p:cTn id="52" presetID="22" presetClass="entr" presetSubtype="8" fill="hold" grpId="0" nodeType="afterEffect">
                                  <p:stCondLst>
                                    <p:cond delay="0"/>
                                  </p:stCondLst>
                                  <p:childTnLst>
                                    <p:set>
                                      <p:cBhvr>
                                        <p:cTn id="53" dur="1" fill="hold">
                                          <p:stCondLst>
                                            <p:cond delay="0"/>
                                          </p:stCondLst>
                                        </p:cTn>
                                        <p:tgtEl>
                                          <p:spTgt spid="15368"/>
                                        </p:tgtEl>
                                        <p:attrNameLst>
                                          <p:attrName>style.visibility</p:attrName>
                                        </p:attrNameLst>
                                      </p:cBhvr>
                                      <p:to>
                                        <p:strVal val="visible"/>
                                      </p:to>
                                    </p:set>
                                    <p:animEffect transition="in" filter="wipe(left)">
                                      <p:cBhvr>
                                        <p:cTn id="54" dur="500"/>
                                        <p:tgtEl>
                                          <p:spTgt spid="1536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372"/>
                                        </p:tgtEl>
                                        <p:attrNameLst>
                                          <p:attrName>style.visibility</p:attrName>
                                        </p:attrNameLst>
                                      </p:cBhvr>
                                      <p:to>
                                        <p:strVal val="visible"/>
                                      </p:to>
                                    </p:set>
                                    <p:animEffect transition="in" filter="wipe(left)">
                                      <p:cBhvr>
                                        <p:cTn id="57" dur="500"/>
                                        <p:tgtEl>
                                          <p:spTgt spid="1537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373"/>
                                        </p:tgtEl>
                                        <p:attrNameLst>
                                          <p:attrName>style.visibility</p:attrName>
                                        </p:attrNameLst>
                                      </p:cBhvr>
                                      <p:to>
                                        <p:strVal val="visible"/>
                                      </p:to>
                                    </p:set>
                                    <p:animEffect transition="in" filter="wipe(left)">
                                      <p:cBhvr>
                                        <p:cTn id="60" dur="500"/>
                                        <p:tgtEl>
                                          <p:spTgt spid="15373"/>
                                        </p:tgtEl>
                                      </p:cBhvr>
                                    </p:animEffect>
                                  </p:childTnLst>
                                </p:cTn>
                              </p:par>
                            </p:childTnLst>
                          </p:cTn>
                        </p:par>
                        <p:par>
                          <p:cTn id="61" fill="hold">
                            <p:stCondLst>
                              <p:cond delay="2980"/>
                            </p:stCondLst>
                            <p:childTnLst>
                              <p:par>
                                <p:cTn id="62" presetID="22" presetClass="entr" presetSubtype="1" fill="hold" grpId="0" nodeType="afterEffect">
                                  <p:stCondLst>
                                    <p:cond delay="0"/>
                                  </p:stCondLst>
                                  <p:childTnLst>
                                    <p:set>
                                      <p:cBhvr>
                                        <p:cTn id="63" dur="1" fill="hold">
                                          <p:stCondLst>
                                            <p:cond delay="0"/>
                                          </p:stCondLst>
                                        </p:cTn>
                                        <p:tgtEl>
                                          <p:spTgt spid="15374"/>
                                        </p:tgtEl>
                                        <p:attrNameLst>
                                          <p:attrName>style.visibility</p:attrName>
                                        </p:attrNameLst>
                                      </p:cBhvr>
                                      <p:to>
                                        <p:strVal val="visible"/>
                                      </p:to>
                                    </p:set>
                                    <p:animEffect transition="in" filter="wipe(up)">
                                      <p:cBhvr>
                                        <p:cTn id="64" dur="500"/>
                                        <p:tgtEl>
                                          <p:spTgt spid="1537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5375"/>
                                        </p:tgtEl>
                                        <p:attrNameLst>
                                          <p:attrName>style.visibility</p:attrName>
                                        </p:attrNameLst>
                                      </p:cBhvr>
                                      <p:to>
                                        <p:strVal val="visible"/>
                                      </p:to>
                                    </p:set>
                                    <p:animEffect transition="in" filter="wipe(up)">
                                      <p:cBhvr>
                                        <p:cTn id="67" dur="500"/>
                                        <p:tgtEl>
                                          <p:spTgt spid="1537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5376"/>
                                        </p:tgtEl>
                                        <p:attrNameLst>
                                          <p:attrName>style.visibility</p:attrName>
                                        </p:attrNameLst>
                                      </p:cBhvr>
                                      <p:to>
                                        <p:strVal val="visible"/>
                                      </p:to>
                                    </p:set>
                                    <p:animEffect transition="in" filter="wipe(up)">
                                      <p:cBhvr>
                                        <p:cTn id="70"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nimBg="1"/>
      <p:bldP spid="15365" grpId="0" animBg="1" autoUpdateAnimBg="0"/>
      <p:bldP spid="15366" grpId="0" animBg="1" autoUpdateAnimBg="0"/>
      <p:bldP spid="15367" grpId="0" animBg="1" autoUpdateAnimBg="0"/>
      <p:bldP spid="15368" grpId="0" autoUpdateAnimBg="0"/>
      <p:bldP spid="15369" grpId="0" animBg="1"/>
      <p:bldP spid="15369" grpId="1" animBg="1"/>
      <p:bldP spid="15370" grpId="0" animBg="1"/>
      <p:bldP spid="15370" grpId="1" animBg="1"/>
      <p:bldP spid="15371" grpId="0" animBg="1"/>
      <p:bldP spid="15371" grpId="1" animBg="1"/>
      <p:bldP spid="15372" grpId="0" autoUpdateAnimBg="0"/>
      <p:bldP spid="15373" grpId="0" autoUpdateAnimBg="0"/>
      <p:bldP spid="15374" grpId="0" autoUpdateAnimBg="0"/>
      <p:bldP spid="15375" grpId="0" autoUpdateAnimBg="0"/>
      <p:bldP spid="1537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7"/>
          <p:cNvSpPr txBox="1">
            <a:spLocks noChangeArrowheads="1"/>
          </p:cNvSpPr>
          <p:nvPr/>
        </p:nvSpPr>
        <p:spPr bwMode="auto">
          <a:xfrm>
            <a:off x="1012825" y="176213"/>
            <a:ext cx="35766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latin typeface="微软雅黑" panose="020B0503020204020204" pitchFamily="34" charset="-122"/>
              </a:rPr>
              <a:t>1.6 </a:t>
            </a:r>
            <a:r>
              <a:rPr lang="zh-CN" altLang="en-US" sz="3000" b="1">
                <a:latin typeface="微软雅黑" panose="020B0503020204020204" pitchFamily="34" charset="-122"/>
              </a:rPr>
              <a:t>主要贡献与创新</a:t>
            </a:r>
          </a:p>
        </p:txBody>
      </p:sp>
      <p:sp>
        <p:nvSpPr>
          <p:cNvPr id="16387" name="Freeform 5"/>
          <p:cNvSpPr/>
          <p:nvPr/>
        </p:nvSpPr>
        <p:spPr bwMode="auto">
          <a:xfrm>
            <a:off x="427038" y="220663"/>
            <a:ext cx="474662" cy="560387"/>
          </a:xfrm>
          <a:custGeom>
            <a:avLst/>
            <a:gdLst>
              <a:gd name="T0" fmla="*/ 2147483646 w 574"/>
              <a:gd name="T1" fmla="*/ 2147483646 h 681"/>
              <a:gd name="T2" fmla="*/ 2147483646 w 574"/>
              <a:gd name="T3" fmla="*/ 2147483646 h 681"/>
              <a:gd name="T4" fmla="*/ 2147483646 w 574"/>
              <a:gd name="T5" fmla="*/ 2147483646 h 681"/>
              <a:gd name="T6" fmla="*/ 2147483646 w 574"/>
              <a:gd name="T7" fmla="*/ 2147483646 h 681"/>
              <a:gd name="T8" fmla="*/ 2147483646 w 574"/>
              <a:gd name="T9" fmla="*/ 2147483646 h 681"/>
              <a:gd name="T10" fmla="*/ 2147483646 w 574"/>
              <a:gd name="T11" fmla="*/ 2147483646 h 681"/>
              <a:gd name="T12" fmla="*/ 2147483646 w 574"/>
              <a:gd name="T13" fmla="*/ 2147483646 h 681"/>
              <a:gd name="T14" fmla="*/ 2147483646 w 574"/>
              <a:gd name="T15" fmla="*/ 2147483646 h 681"/>
              <a:gd name="T16" fmla="*/ 2147483646 w 574"/>
              <a:gd name="T17" fmla="*/ 0 h 681"/>
              <a:gd name="T18" fmla="*/ 2147483646 w 574"/>
              <a:gd name="T19" fmla="*/ 2147483646 h 681"/>
              <a:gd name="T20" fmla="*/ 2147483646 w 574"/>
              <a:gd name="T21" fmla="*/ 2147483646 h 681"/>
              <a:gd name="T22" fmla="*/ 2147483646 w 574"/>
              <a:gd name="T23" fmla="*/ 2147483646 h 681"/>
              <a:gd name="T24" fmla="*/ 2147483646 w 574"/>
              <a:gd name="T25" fmla="*/ 2147483646 h 681"/>
              <a:gd name="T26" fmla="*/ 2147483646 w 574"/>
              <a:gd name="T27" fmla="*/ 2147483646 h 681"/>
              <a:gd name="T28" fmla="*/ 2147483646 w 574"/>
              <a:gd name="T29" fmla="*/ 2147483646 h 681"/>
              <a:gd name="T30" fmla="*/ 2147483646 w 574"/>
              <a:gd name="T31" fmla="*/ 2147483646 h 681"/>
              <a:gd name="T32" fmla="*/ 2147483646 w 574"/>
              <a:gd name="T33" fmla="*/ 2147483646 h 681"/>
              <a:gd name="T34" fmla="*/ 2147483646 w 574"/>
              <a:gd name="T35" fmla="*/ 2147483646 h 681"/>
              <a:gd name="T36" fmla="*/ 2147483646 w 574"/>
              <a:gd name="T37" fmla="*/ 2147483646 h 681"/>
              <a:gd name="T38" fmla="*/ 0 w 574"/>
              <a:gd name="T39" fmla="*/ 2147483646 h 681"/>
              <a:gd name="T40" fmla="*/ 2147483646 w 574"/>
              <a:gd name="T41" fmla="*/ 2147483646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8" name="Freeform 13"/>
          <p:cNvSpPr>
            <a:spLocks noEditPoints="1"/>
          </p:cNvSpPr>
          <p:nvPr/>
        </p:nvSpPr>
        <p:spPr bwMode="auto">
          <a:xfrm>
            <a:off x="1222375" y="4205288"/>
            <a:ext cx="1174750" cy="1600200"/>
          </a:xfrm>
          <a:custGeom>
            <a:avLst/>
            <a:gdLst>
              <a:gd name="T0" fmla="*/ 2147483646 w 1373"/>
              <a:gd name="T1" fmla="*/ 2147483646 h 1870"/>
              <a:gd name="T2" fmla="*/ 0 w 1373"/>
              <a:gd name="T3" fmla="*/ 2147483646 h 1870"/>
              <a:gd name="T4" fmla="*/ 2147483646 w 1373"/>
              <a:gd name="T5" fmla="*/ 2147483646 h 1870"/>
              <a:gd name="T6" fmla="*/ 2147483646 w 1373"/>
              <a:gd name="T7" fmla="*/ 2147483646 h 1870"/>
              <a:gd name="T8" fmla="*/ 2147483646 w 1373"/>
              <a:gd name="T9" fmla="*/ 2147483646 h 1870"/>
              <a:gd name="T10" fmla="*/ 2147483646 w 1373"/>
              <a:gd name="T11" fmla="*/ 2147483646 h 1870"/>
              <a:gd name="T12" fmla="*/ 2147483646 w 1373"/>
              <a:gd name="T13" fmla="*/ 2147483646 h 1870"/>
              <a:gd name="T14" fmla="*/ 2147483646 w 1373"/>
              <a:gd name="T15" fmla="*/ 2147483646 h 1870"/>
              <a:gd name="T16" fmla="*/ 2147483646 w 1373"/>
              <a:gd name="T17" fmla="*/ 2147483646 h 1870"/>
              <a:gd name="T18" fmla="*/ 2147483646 w 1373"/>
              <a:gd name="T19" fmla="*/ 2147483646 h 1870"/>
              <a:gd name="T20" fmla="*/ 2147483646 w 1373"/>
              <a:gd name="T21" fmla="*/ 2147483646 h 1870"/>
              <a:gd name="T22" fmla="*/ 2147483646 w 1373"/>
              <a:gd name="T23" fmla="*/ 2147483646 h 1870"/>
              <a:gd name="T24" fmla="*/ 2147483646 w 1373"/>
              <a:gd name="T25" fmla="*/ 2147483646 h 1870"/>
              <a:gd name="T26" fmla="*/ 2147483646 w 1373"/>
              <a:gd name="T27" fmla="*/ 2147483646 h 1870"/>
              <a:gd name="T28" fmla="*/ 2147483646 w 1373"/>
              <a:gd name="T29" fmla="*/ 2147483646 h 1870"/>
              <a:gd name="T30" fmla="*/ 2147483646 w 1373"/>
              <a:gd name="T31" fmla="*/ 2147483646 h 1870"/>
              <a:gd name="T32" fmla="*/ 2147483646 w 1373"/>
              <a:gd name="T33" fmla="*/ 2147483646 h 1870"/>
              <a:gd name="T34" fmla="*/ 2147483646 w 1373"/>
              <a:gd name="T35" fmla="*/ 2147483646 h 1870"/>
              <a:gd name="T36" fmla="*/ 2147483646 w 1373"/>
              <a:gd name="T37" fmla="*/ 2147483646 h 1870"/>
              <a:gd name="T38" fmla="*/ 2147483646 w 1373"/>
              <a:gd name="T39" fmla="*/ 2147483646 h 1870"/>
              <a:gd name="T40" fmla="*/ 2147483646 w 1373"/>
              <a:gd name="T41" fmla="*/ 2147483646 h 1870"/>
              <a:gd name="T42" fmla="*/ 2147483646 w 1373"/>
              <a:gd name="T43" fmla="*/ 2147483646 h 1870"/>
              <a:gd name="T44" fmla="*/ 2147483646 w 1373"/>
              <a:gd name="T45" fmla="*/ 2147483646 h 1870"/>
              <a:gd name="T46" fmla="*/ 2147483646 w 1373"/>
              <a:gd name="T47" fmla="*/ 2147483646 h 1870"/>
              <a:gd name="T48" fmla="*/ 2147483646 w 1373"/>
              <a:gd name="T49" fmla="*/ 2147483646 h 1870"/>
              <a:gd name="T50" fmla="*/ 2147483646 w 1373"/>
              <a:gd name="T51" fmla="*/ 2147483646 h 1870"/>
              <a:gd name="T52" fmla="*/ 2147483646 w 1373"/>
              <a:gd name="T53" fmla="*/ 2147483646 h 1870"/>
              <a:gd name="T54" fmla="*/ 2147483646 w 1373"/>
              <a:gd name="T55" fmla="*/ 2147483646 h 1870"/>
              <a:gd name="T56" fmla="*/ 2147483646 w 1373"/>
              <a:gd name="T57" fmla="*/ 2147483646 h 1870"/>
              <a:gd name="T58" fmla="*/ 2147483646 w 1373"/>
              <a:gd name="T59" fmla="*/ 2147483646 h 1870"/>
              <a:gd name="T60" fmla="*/ 2147483646 w 1373"/>
              <a:gd name="T61" fmla="*/ 2147483646 h 1870"/>
              <a:gd name="T62" fmla="*/ 2147483646 w 1373"/>
              <a:gd name="T63" fmla="*/ 2147483646 h 1870"/>
              <a:gd name="T64" fmla="*/ 2147483646 w 1373"/>
              <a:gd name="T65" fmla="*/ 2147483646 h 1870"/>
              <a:gd name="T66" fmla="*/ 2147483646 w 1373"/>
              <a:gd name="T67" fmla="*/ 2147483646 h 1870"/>
              <a:gd name="T68" fmla="*/ 2147483646 w 1373"/>
              <a:gd name="T69" fmla="*/ 2147483646 h 1870"/>
              <a:gd name="T70" fmla="*/ 2147483646 w 1373"/>
              <a:gd name="T71" fmla="*/ 2147483646 h 1870"/>
              <a:gd name="T72" fmla="*/ 2147483646 w 1373"/>
              <a:gd name="T73" fmla="*/ 2147483646 h 1870"/>
              <a:gd name="T74" fmla="*/ 2147483646 w 1373"/>
              <a:gd name="T75" fmla="*/ 2147483646 h 1870"/>
              <a:gd name="T76" fmla="*/ 2147483646 w 1373"/>
              <a:gd name="T77" fmla="*/ 2147483646 h 1870"/>
              <a:gd name="T78" fmla="*/ 2147483646 w 1373"/>
              <a:gd name="T79" fmla="*/ 2147483646 h 1870"/>
              <a:gd name="T80" fmla="*/ 2147483646 w 1373"/>
              <a:gd name="T81" fmla="*/ 2147483646 h 1870"/>
              <a:gd name="T82" fmla="*/ 2147483646 w 1373"/>
              <a:gd name="T83" fmla="*/ 2147483646 h 1870"/>
              <a:gd name="T84" fmla="*/ 2147483646 w 1373"/>
              <a:gd name="T85" fmla="*/ 2147483646 h 1870"/>
              <a:gd name="T86" fmla="*/ 2147483646 w 1373"/>
              <a:gd name="T87" fmla="*/ 2147483646 h 1870"/>
              <a:gd name="T88" fmla="*/ 2147483646 w 1373"/>
              <a:gd name="T89" fmla="*/ 2147483646 h 1870"/>
              <a:gd name="T90" fmla="*/ 2147483646 w 1373"/>
              <a:gd name="T91" fmla="*/ 2147483646 h 1870"/>
              <a:gd name="T92" fmla="*/ 2147483646 w 1373"/>
              <a:gd name="T93" fmla="*/ 2147483646 h 18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73" h="1870">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89" name="TextBox 4"/>
          <p:cNvSpPr txBox="1">
            <a:spLocks noChangeArrowheads="1"/>
          </p:cNvSpPr>
          <p:nvPr/>
        </p:nvSpPr>
        <p:spPr bwMode="auto">
          <a:xfrm>
            <a:off x="1104900" y="5886450"/>
            <a:ext cx="1411288" cy="40005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主要创新</a:t>
            </a:r>
          </a:p>
        </p:txBody>
      </p:sp>
      <p:sp>
        <p:nvSpPr>
          <p:cNvPr id="16390" name="Freeform 7"/>
          <p:cNvSpPr>
            <a:spLocks noEditPoints="1"/>
          </p:cNvSpPr>
          <p:nvPr/>
        </p:nvSpPr>
        <p:spPr bwMode="auto">
          <a:xfrm>
            <a:off x="1316038" y="1412875"/>
            <a:ext cx="987425" cy="1436688"/>
          </a:xfrm>
          <a:custGeom>
            <a:avLst/>
            <a:gdLst>
              <a:gd name="T0" fmla="*/ 2147483646 w 1391"/>
              <a:gd name="T1" fmla="*/ 2147483646 h 2031"/>
              <a:gd name="T2" fmla="*/ 2147483646 w 1391"/>
              <a:gd name="T3" fmla="*/ 2147483646 h 2031"/>
              <a:gd name="T4" fmla="*/ 2147483646 w 1391"/>
              <a:gd name="T5" fmla="*/ 2147483646 h 2031"/>
              <a:gd name="T6" fmla="*/ 2147483646 w 1391"/>
              <a:gd name="T7" fmla="*/ 2147483646 h 2031"/>
              <a:gd name="T8" fmla="*/ 2147483646 w 1391"/>
              <a:gd name="T9" fmla="*/ 2147483646 h 2031"/>
              <a:gd name="T10" fmla="*/ 2147483646 w 1391"/>
              <a:gd name="T11" fmla="*/ 2147483646 h 2031"/>
              <a:gd name="T12" fmla="*/ 2147483646 w 1391"/>
              <a:gd name="T13" fmla="*/ 2147483646 h 2031"/>
              <a:gd name="T14" fmla="*/ 2147483646 w 1391"/>
              <a:gd name="T15" fmla="*/ 2147483646 h 2031"/>
              <a:gd name="T16" fmla="*/ 2147483646 w 1391"/>
              <a:gd name="T17" fmla="*/ 2147483646 h 2031"/>
              <a:gd name="T18" fmla="*/ 2147483646 w 1391"/>
              <a:gd name="T19" fmla="*/ 2147483646 h 2031"/>
              <a:gd name="T20" fmla="*/ 2147483646 w 1391"/>
              <a:gd name="T21" fmla="*/ 2147483646 h 2031"/>
              <a:gd name="T22" fmla="*/ 2147483646 w 1391"/>
              <a:gd name="T23" fmla="*/ 2147483646 h 2031"/>
              <a:gd name="T24" fmla="*/ 2147483646 w 1391"/>
              <a:gd name="T25" fmla="*/ 2147483646 h 2031"/>
              <a:gd name="T26" fmla="*/ 2147483646 w 1391"/>
              <a:gd name="T27" fmla="*/ 2147483646 h 2031"/>
              <a:gd name="T28" fmla="*/ 2147483646 w 1391"/>
              <a:gd name="T29" fmla="*/ 2147483646 h 2031"/>
              <a:gd name="T30" fmla="*/ 2147483646 w 1391"/>
              <a:gd name="T31" fmla="*/ 2147483646 h 2031"/>
              <a:gd name="T32" fmla="*/ 2147483646 w 1391"/>
              <a:gd name="T33" fmla="*/ 2147483646 h 2031"/>
              <a:gd name="T34" fmla="*/ 2147483646 w 1391"/>
              <a:gd name="T35" fmla="*/ 2147483646 h 2031"/>
              <a:gd name="T36" fmla="*/ 2147483646 w 1391"/>
              <a:gd name="T37" fmla="*/ 2147483646 h 2031"/>
              <a:gd name="T38" fmla="*/ 2147483646 w 1391"/>
              <a:gd name="T39" fmla="*/ 2147483646 h 2031"/>
              <a:gd name="T40" fmla="*/ 2147483646 w 1391"/>
              <a:gd name="T41" fmla="*/ 2147483646 h 2031"/>
              <a:gd name="T42" fmla="*/ 2147483646 w 1391"/>
              <a:gd name="T43" fmla="*/ 2147483646 h 2031"/>
              <a:gd name="T44" fmla="*/ 2147483646 w 1391"/>
              <a:gd name="T45" fmla="*/ 2147483646 h 2031"/>
              <a:gd name="T46" fmla="*/ 2147483646 w 1391"/>
              <a:gd name="T47" fmla="*/ 2147483646 h 2031"/>
              <a:gd name="T48" fmla="*/ 2147483646 w 1391"/>
              <a:gd name="T49" fmla="*/ 2147483646 h 2031"/>
              <a:gd name="T50" fmla="*/ 2147483646 w 1391"/>
              <a:gd name="T51" fmla="*/ 2147483646 h 2031"/>
              <a:gd name="T52" fmla="*/ 2147483646 w 1391"/>
              <a:gd name="T53" fmla="*/ 2147483646 h 2031"/>
              <a:gd name="T54" fmla="*/ 2147483646 w 1391"/>
              <a:gd name="T55" fmla="*/ 2147483646 h 2031"/>
              <a:gd name="T56" fmla="*/ 2147483646 w 1391"/>
              <a:gd name="T57" fmla="*/ 2147483646 h 2031"/>
              <a:gd name="T58" fmla="*/ 2147483646 w 1391"/>
              <a:gd name="T59" fmla="*/ 0 h 2031"/>
              <a:gd name="T60" fmla="*/ 2147483646 w 1391"/>
              <a:gd name="T61" fmla="*/ 2147483646 h 2031"/>
              <a:gd name="T62" fmla="*/ 2147483646 w 1391"/>
              <a:gd name="T63" fmla="*/ 2147483646 h 2031"/>
              <a:gd name="T64" fmla="*/ 2147483646 w 1391"/>
              <a:gd name="T65" fmla="*/ 2147483646 h 2031"/>
              <a:gd name="T66" fmla="*/ 2147483646 w 1391"/>
              <a:gd name="T67" fmla="*/ 2147483646 h 2031"/>
              <a:gd name="T68" fmla="*/ 2147483646 w 1391"/>
              <a:gd name="T69" fmla="*/ 2147483646 h 2031"/>
              <a:gd name="T70" fmla="*/ 2147483646 w 1391"/>
              <a:gd name="T71" fmla="*/ 2147483646 h 2031"/>
              <a:gd name="T72" fmla="*/ 2147483646 w 1391"/>
              <a:gd name="T73" fmla="*/ 2147483646 h 2031"/>
              <a:gd name="T74" fmla="*/ 2147483646 w 1391"/>
              <a:gd name="T75" fmla="*/ 2147483646 h 2031"/>
              <a:gd name="T76" fmla="*/ 2147483646 w 1391"/>
              <a:gd name="T77" fmla="*/ 2147483646 h 2031"/>
              <a:gd name="T78" fmla="*/ 2147483646 w 1391"/>
              <a:gd name="T79" fmla="*/ 2147483646 h 2031"/>
              <a:gd name="T80" fmla="*/ 2147483646 w 1391"/>
              <a:gd name="T81" fmla="*/ 2147483646 h 2031"/>
              <a:gd name="T82" fmla="*/ 2147483646 w 1391"/>
              <a:gd name="T83" fmla="*/ 2147483646 h 2031"/>
              <a:gd name="T84" fmla="*/ 2147483646 w 1391"/>
              <a:gd name="T85" fmla="*/ 2147483646 h 2031"/>
              <a:gd name="T86" fmla="*/ 2147483646 w 1391"/>
              <a:gd name="T87" fmla="*/ 2147483646 h 2031"/>
              <a:gd name="T88" fmla="*/ 2147483646 w 1391"/>
              <a:gd name="T89" fmla="*/ 2147483646 h 2031"/>
              <a:gd name="T90" fmla="*/ 2147483646 w 1391"/>
              <a:gd name="T91" fmla="*/ 2147483646 h 2031"/>
              <a:gd name="T92" fmla="*/ 2147483646 w 1391"/>
              <a:gd name="T93" fmla="*/ 2147483646 h 2031"/>
              <a:gd name="T94" fmla="*/ 2147483646 w 1391"/>
              <a:gd name="T95" fmla="*/ 2147483646 h 2031"/>
              <a:gd name="T96" fmla="*/ 2147483646 w 1391"/>
              <a:gd name="T97" fmla="*/ 2147483646 h 2031"/>
              <a:gd name="T98" fmla="*/ 2147483646 w 1391"/>
              <a:gd name="T99" fmla="*/ 2147483646 h 2031"/>
              <a:gd name="T100" fmla="*/ 2147483646 w 1391"/>
              <a:gd name="T101" fmla="*/ 2147483646 h 2031"/>
              <a:gd name="T102" fmla="*/ 2147483646 w 1391"/>
              <a:gd name="T103" fmla="*/ 2147483646 h 2031"/>
              <a:gd name="T104" fmla="*/ 2147483646 w 1391"/>
              <a:gd name="T105" fmla="*/ 2147483646 h 20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006B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1" name="TextBox 6"/>
          <p:cNvSpPr txBox="1">
            <a:spLocks noChangeArrowheads="1"/>
          </p:cNvSpPr>
          <p:nvPr/>
        </p:nvSpPr>
        <p:spPr bwMode="auto">
          <a:xfrm>
            <a:off x="1104900" y="2957513"/>
            <a:ext cx="1411288" cy="400050"/>
          </a:xfrm>
          <a:prstGeom prst="rect">
            <a:avLst/>
          </a:prstGeom>
          <a:solidFill>
            <a:srgbClr val="113E6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研究贡献</a:t>
            </a:r>
          </a:p>
        </p:txBody>
      </p:sp>
      <p:sp>
        <p:nvSpPr>
          <p:cNvPr id="16392" name="椭圆 7"/>
          <p:cNvSpPr>
            <a:spLocks noChangeAspect="1" noChangeArrowheads="1"/>
          </p:cNvSpPr>
          <p:nvPr/>
        </p:nvSpPr>
        <p:spPr bwMode="auto">
          <a:xfrm>
            <a:off x="3036888" y="1111250"/>
            <a:ext cx="417512" cy="417513"/>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2"/>
                </a:solidFill>
                <a:latin typeface="微软雅黑" panose="020B0503020204020204" pitchFamily="34" charset="-122"/>
              </a:rPr>
              <a:t>1</a:t>
            </a:r>
            <a:endParaRPr lang="zh-CN" altLang="en-US" sz="1600" b="1">
              <a:solidFill>
                <a:schemeClr val="accent2"/>
              </a:solidFill>
              <a:latin typeface="微软雅黑" panose="020B0503020204020204" pitchFamily="34" charset="-122"/>
            </a:endParaRPr>
          </a:p>
        </p:txBody>
      </p:sp>
      <p:sp>
        <p:nvSpPr>
          <p:cNvPr id="16393" name="椭圆 8"/>
          <p:cNvSpPr>
            <a:spLocks noChangeAspect="1" noChangeArrowheads="1"/>
          </p:cNvSpPr>
          <p:nvPr/>
        </p:nvSpPr>
        <p:spPr bwMode="auto">
          <a:xfrm>
            <a:off x="3036888" y="1738313"/>
            <a:ext cx="417512" cy="417512"/>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2"/>
                </a:solidFill>
                <a:latin typeface="微软雅黑" panose="020B0503020204020204" pitchFamily="34" charset="-122"/>
              </a:rPr>
              <a:t>2</a:t>
            </a:r>
            <a:endParaRPr lang="zh-CN" altLang="en-US" sz="1600" b="1">
              <a:solidFill>
                <a:schemeClr val="accent2"/>
              </a:solidFill>
              <a:latin typeface="微软雅黑" panose="020B0503020204020204" pitchFamily="34" charset="-122"/>
            </a:endParaRPr>
          </a:p>
        </p:txBody>
      </p:sp>
      <p:sp>
        <p:nvSpPr>
          <p:cNvPr id="16394" name="椭圆 9"/>
          <p:cNvSpPr>
            <a:spLocks noChangeAspect="1" noChangeArrowheads="1"/>
          </p:cNvSpPr>
          <p:nvPr/>
        </p:nvSpPr>
        <p:spPr bwMode="auto">
          <a:xfrm>
            <a:off x="3036888" y="2420938"/>
            <a:ext cx="417512" cy="417512"/>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2"/>
                </a:solidFill>
                <a:latin typeface="微软雅黑" panose="020B0503020204020204" pitchFamily="34" charset="-122"/>
              </a:rPr>
              <a:t>3</a:t>
            </a:r>
            <a:endParaRPr lang="zh-CN" altLang="en-US" sz="1600" b="1">
              <a:solidFill>
                <a:schemeClr val="accent2"/>
              </a:solidFill>
              <a:latin typeface="微软雅黑" panose="020B0503020204020204" pitchFamily="34" charset="-122"/>
            </a:endParaRPr>
          </a:p>
        </p:txBody>
      </p:sp>
      <p:sp>
        <p:nvSpPr>
          <p:cNvPr id="16395" name="TextBox 10"/>
          <p:cNvSpPr txBox="1">
            <a:spLocks noChangeArrowheads="1"/>
          </p:cNvSpPr>
          <p:nvPr/>
        </p:nvSpPr>
        <p:spPr bwMode="auto">
          <a:xfrm>
            <a:off x="3419475" y="1033463"/>
            <a:ext cx="7294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开创了国内某某领域的研究空白，积累了一定的经验</a:t>
            </a:r>
          </a:p>
        </p:txBody>
      </p:sp>
      <p:sp>
        <p:nvSpPr>
          <p:cNvPr id="16396" name="TextBox 11"/>
          <p:cNvSpPr txBox="1">
            <a:spLocks noChangeArrowheads="1"/>
          </p:cNvSpPr>
          <p:nvPr/>
        </p:nvSpPr>
        <p:spPr bwMode="auto">
          <a:xfrm>
            <a:off x="3419475" y="1701800"/>
            <a:ext cx="7294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发表论文</a:t>
            </a:r>
            <a:r>
              <a:rPr lang="en-US" altLang="zh-CN" sz="1800">
                <a:latin typeface="微软雅黑" panose="020B0503020204020204" pitchFamily="34" charset="-122"/>
              </a:rPr>
              <a:t>N</a:t>
            </a:r>
            <a:r>
              <a:rPr lang="zh-CN" altLang="en-US" sz="1800">
                <a:latin typeface="微软雅黑" panose="020B0503020204020204" pitchFamily="34" charset="-122"/>
              </a:rPr>
              <a:t>篇，其中有一篇被引用</a:t>
            </a:r>
            <a:r>
              <a:rPr lang="en-US" altLang="zh-CN" sz="1800">
                <a:latin typeface="微软雅黑" panose="020B0503020204020204" pitchFamily="34" charset="-122"/>
              </a:rPr>
              <a:t>N</a:t>
            </a:r>
            <a:r>
              <a:rPr lang="zh-CN" altLang="en-US" sz="1800">
                <a:latin typeface="微软雅黑" panose="020B0503020204020204" pitchFamily="34" charset="-122"/>
              </a:rPr>
              <a:t>次；</a:t>
            </a:r>
          </a:p>
        </p:txBody>
      </p:sp>
      <p:sp>
        <p:nvSpPr>
          <p:cNvPr id="16397" name="TextBox 13"/>
          <p:cNvSpPr txBox="1">
            <a:spLocks noChangeArrowheads="1"/>
          </p:cNvSpPr>
          <p:nvPr/>
        </p:nvSpPr>
        <p:spPr bwMode="auto">
          <a:xfrm>
            <a:off x="3419475" y="2351088"/>
            <a:ext cx="7294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请输入您的文字请输入您的文字请输入您的文字</a:t>
            </a:r>
          </a:p>
        </p:txBody>
      </p:sp>
      <p:sp>
        <p:nvSpPr>
          <p:cNvPr id="16398" name="椭圆 14"/>
          <p:cNvSpPr>
            <a:spLocks noChangeAspect="1" noChangeArrowheads="1"/>
          </p:cNvSpPr>
          <p:nvPr/>
        </p:nvSpPr>
        <p:spPr bwMode="auto">
          <a:xfrm>
            <a:off x="3036888" y="3049588"/>
            <a:ext cx="417512" cy="419100"/>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2"/>
                </a:solidFill>
                <a:latin typeface="微软雅黑" panose="020B0503020204020204" pitchFamily="34" charset="-122"/>
              </a:rPr>
              <a:t>4</a:t>
            </a:r>
            <a:endParaRPr lang="zh-CN" altLang="en-US" sz="1600" b="1">
              <a:solidFill>
                <a:schemeClr val="accent2"/>
              </a:solidFill>
              <a:latin typeface="微软雅黑" panose="020B0503020204020204" pitchFamily="34" charset="-122"/>
            </a:endParaRPr>
          </a:p>
        </p:txBody>
      </p:sp>
      <p:sp>
        <p:nvSpPr>
          <p:cNvPr id="16399" name="TextBox 15"/>
          <p:cNvSpPr txBox="1">
            <a:spLocks noChangeArrowheads="1"/>
          </p:cNvSpPr>
          <p:nvPr/>
        </p:nvSpPr>
        <p:spPr bwMode="auto">
          <a:xfrm>
            <a:off x="3419475" y="2981325"/>
            <a:ext cx="7294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请输入您的文字请输入您的文字请输入您的文字请输入您</a:t>
            </a:r>
          </a:p>
        </p:txBody>
      </p:sp>
      <p:sp>
        <p:nvSpPr>
          <p:cNvPr id="16400" name="椭圆 16"/>
          <p:cNvSpPr>
            <a:spLocks noChangeAspect="1" noChangeArrowheads="1"/>
          </p:cNvSpPr>
          <p:nvPr/>
        </p:nvSpPr>
        <p:spPr bwMode="auto">
          <a:xfrm>
            <a:off x="3036888" y="4400550"/>
            <a:ext cx="417512" cy="417513"/>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2"/>
                </a:solidFill>
                <a:latin typeface="微软雅黑" panose="020B0503020204020204" pitchFamily="34" charset="-122"/>
              </a:rPr>
              <a:t>1</a:t>
            </a:r>
            <a:endParaRPr lang="zh-CN" altLang="en-US" sz="1600" b="1">
              <a:solidFill>
                <a:schemeClr val="accent2"/>
              </a:solidFill>
              <a:latin typeface="微软雅黑" panose="020B0503020204020204" pitchFamily="34" charset="-122"/>
            </a:endParaRPr>
          </a:p>
        </p:txBody>
      </p:sp>
      <p:sp>
        <p:nvSpPr>
          <p:cNvPr id="16401" name="椭圆 17"/>
          <p:cNvSpPr>
            <a:spLocks noChangeAspect="1" noChangeArrowheads="1"/>
          </p:cNvSpPr>
          <p:nvPr/>
        </p:nvSpPr>
        <p:spPr bwMode="auto">
          <a:xfrm>
            <a:off x="3036888" y="5535613"/>
            <a:ext cx="417512" cy="417512"/>
          </a:xfrm>
          <a:prstGeom prst="ellipse">
            <a:avLst/>
          </a:pr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2"/>
                </a:solidFill>
                <a:latin typeface="微软雅黑" panose="020B0503020204020204" pitchFamily="34" charset="-122"/>
              </a:rPr>
              <a:t>2</a:t>
            </a:r>
            <a:endParaRPr lang="zh-CN" altLang="en-US" sz="1600" b="1">
              <a:solidFill>
                <a:schemeClr val="accent2"/>
              </a:solidFill>
              <a:latin typeface="微软雅黑" panose="020B0503020204020204" pitchFamily="34" charset="-122"/>
            </a:endParaRPr>
          </a:p>
        </p:txBody>
      </p:sp>
      <p:sp>
        <p:nvSpPr>
          <p:cNvPr id="16402" name="TextBox 18"/>
          <p:cNvSpPr txBox="1">
            <a:spLocks noChangeArrowheads="1"/>
          </p:cNvSpPr>
          <p:nvPr/>
        </p:nvSpPr>
        <p:spPr bwMode="auto">
          <a:xfrm>
            <a:off x="3419475" y="4224338"/>
            <a:ext cx="7294563"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在借鉴国外经验的基础上，结合国情首创了某某研究方法，使成果转化更具中国特色，更具有可操作性；</a:t>
            </a:r>
          </a:p>
        </p:txBody>
      </p:sp>
      <p:sp>
        <p:nvSpPr>
          <p:cNvPr id="16403" name="TextBox 19"/>
          <p:cNvSpPr txBox="1">
            <a:spLocks noChangeArrowheads="1"/>
          </p:cNvSpPr>
          <p:nvPr/>
        </p:nvSpPr>
        <p:spPr bwMode="auto">
          <a:xfrm>
            <a:off x="3419475" y="5424488"/>
            <a:ext cx="7294563"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请在这里输入您的主要创意内容请在这里输入您的主要创意内容请在这里输入您的主要创意内容</a:t>
            </a:r>
          </a:p>
        </p:txBody>
      </p:sp>
      <p:cxnSp>
        <p:nvCxnSpPr>
          <p:cNvPr id="16404" name="直接连接符 20"/>
          <p:cNvCxnSpPr>
            <a:cxnSpLocks noChangeShapeType="1"/>
          </p:cNvCxnSpPr>
          <p:nvPr/>
        </p:nvCxnSpPr>
        <p:spPr bwMode="auto">
          <a:xfrm>
            <a:off x="2768600" y="1033463"/>
            <a:ext cx="0" cy="26114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05" name="直接连接符 21"/>
          <p:cNvCxnSpPr>
            <a:cxnSpLocks noChangeShapeType="1"/>
          </p:cNvCxnSpPr>
          <p:nvPr/>
        </p:nvCxnSpPr>
        <p:spPr bwMode="auto">
          <a:xfrm>
            <a:off x="2768600" y="3978275"/>
            <a:ext cx="0" cy="24749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300" fill="hold"/>
                                        <p:tgtEl>
                                          <p:spTgt spid="16387"/>
                                        </p:tgtEl>
                                        <p:attrNameLst>
                                          <p:attrName>ppt_w</p:attrName>
                                        </p:attrNameLst>
                                      </p:cBhvr>
                                      <p:tavLst>
                                        <p:tav tm="0">
                                          <p:val>
                                            <p:fltVal val="0"/>
                                          </p:val>
                                        </p:tav>
                                        <p:tav tm="100000">
                                          <p:val>
                                            <p:strVal val="#ppt_w"/>
                                          </p:val>
                                        </p:tav>
                                      </p:tavLst>
                                    </p:anim>
                                    <p:anim calcmode="lin" valueType="num">
                                      <p:cBhvr>
                                        <p:cTn id="8" dur="300" fill="hold"/>
                                        <p:tgtEl>
                                          <p:spTgt spid="16387"/>
                                        </p:tgtEl>
                                        <p:attrNameLst>
                                          <p:attrName>ppt_h</p:attrName>
                                        </p:attrNameLst>
                                      </p:cBhvr>
                                      <p:tavLst>
                                        <p:tav tm="0">
                                          <p:val>
                                            <p:fltVal val="0"/>
                                          </p:val>
                                        </p:tav>
                                        <p:tav tm="100000">
                                          <p:val>
                                            <p:strVal val="#ppt_h"/>
                                          </p:val>
                                        </p:tav>
                                      </p:tavLst>
                                    </p:anim>
                                    <p:anim calcmode="lin" valueType="num">
                                      <p:cBhvr>
                                        <p:cTn id="9" dur="300" fill="hold"/>
                                        <p:tgtEl>
                                          <p:spTgt spid="16387"/>
                                        </p:tgtEl>
                                        <p:attrNameLst>
                                          <p:attrName>style.rotation</p:attrName>
                                        </p:attrNameLst>
                                      </p:cBhvr>
                                      <p:tavLst>
                                        <p:tav tm="0">
                                          <p:val>
                                            <p:fltVal val="90"/>
                                          </p:val>
                                        </p:tav>
                                        <p:tav tm="100000">
                                          <p:val>
                                            <p:fltVal val="0"/>
                                          </p:val>
                                        </p:tav>
                                      </p:tavLst>
                                    </p:anim>
                                    <p:animEffect transition="in" filter="fade">
                                      <p:cBhvr>
                                        <p:cTn id="10" dur="300"/>
                                        <p:tgtEl>
                                          <p:spTgt spid="1638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6386"/>
                                        </p:tgtEl>
                                        <p:attrNameLst>
                                          <p:attrName>style.visibility</p:attrName>
                                        </p:attrNameLst>
                                      </p:cBhvr>
                                      <p:to>
                                        <p:strVal val="visible"/>
                                      </p:to>
                                    </p:set>
                                    <p:anim calcmode="lin" valueType="num">
                                      <p:cBhvr>
                                        <p:cTn id="14" dur="400" fill="hold"/>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6386"/>
                                        </p:tgtEl>
                                        <p:attrNameLst>
                                          <p:attrName>ppt_y</p:attrName>
                                        </p:attrNameLst>
                                      </p:cBhvr>
                                      <p:tavLst>
                                        <p:tav tm="0">
                                          <p:val>
                                            <p:strVal val="#ppt_y"/>
                                          </p:val>
                                        </p:tav>
                                        <p:tav tm="100000">
                                          <p:val>
                                            <p:strVal val="#ppt_y"/>
                                          </p:val>
                                        </p:tav>
                                      </p:tavLst>
                                    </p:anim>
                                    <p:anim calcmode="lin" valueType="num">
                                      <p:cBhvr>
                                        <p:cTn id="16" dur="400" fill="hold"/>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638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6386"/>
                                        </p:tgtEl>
                                      </p:cBhvr>
                                    </p:animEffect>
                                  </p:childTnLst>
                                </p:cTn>
                              </p:par>
                            </p:childTnLst>
                          </p:cTn>
                        </p:par>
                        <p:par>
                          <p:cTn id="19" fill="hold">
                            <p:stCondLst>
                              <p:cond delay="1100"/>
                            </p:stCondLst>
                            <p:childTnLst>
                              <p:par>
                                <p:cTn id="20" presetID="52" presetClass="entr" presetSubtype="0" fill="hold" grpId="0" nodeType="afterEffect">
                                  <p:stCondLst>
                                    <p:cond delay="0"/>
                                  </p:stCondLst>
                                  <p:childTnLst>
                                    <p:set>
                                      <p:cBhvr>
                                        <p:cTn id="21" dur="1" fill="hold">
                                          <p:stCondLst>
                                            <p:cond delay="0"/>
                                          </p:stCondLst>
                                        </p:cTn>
                                        <p:tgtEl>
                                          <p:spTgt spid="16390"/>
                                        </p:tgtEl>
                                        <p:attrNameLst>
                                          <p:attrName>style.visibility</p:attrName>
                                        </p:attrNameLst>
                                      </p:cBhvr>
                                      <p:to>
                                        <p:strVal val="visible"/>
                                      </p:to>
                                    </p:set>
                                    <p:animScale>
                                      <p:cBhvr>
                                        <p:cTn id="22" dur="1000" decel="50000" fill="hold">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16390"/>
                                        </p:tgtEl>
                                        <p:attrNameLst>
                                          <p:attrName>ppt_x</p:attrName>
                                          <p:attrName>ppt_y</p:attrName>
                                        </p:attrNameLst>
                                      </p:cBhvr>
                                      <p:rCtr x="0" y="0"/>
                                    </p:animMotion>
                                    <p:animEffect transition="in" filter="fade">
                                      <p:cBhvr>
                                        <p:cTn id="24" dur="1000"/>
                                        <p:tgtEl>
                                          <p:spTgt spid="16390"/>
                                        </p:tgtEl>
                                      </p:cBhvr>
                                    </p:animEffect>
                                  </p:childTnLst>
                                </p:cTn>
                              </p:par>
                            </p:childTnLst>
                          </p:cTn>
                        </p:par>
                        <p:par>
                          <p:cTn id="25" fill="hold">
                            <p:stCondLst>
                              <p:cond delay="2100"/>
                            </p:stCondLst>
                            <p:childTnLst>
                              <p:par>
                                <p:cTn id="26" presetID="31" presetClass="entr" presetSubtype="0" fill="hold" grpId="0" nodeType="afterEffect">
                                  <p:stCondLst>
                                    <p:cond delay="0"/>
                                  </p:stCondLst>
                                  <p:childTnLst>
                                    <p:set>
                                      <p:cBhvr>
                                        <p:cTn id="27" dur="1" fill="hold">
                                          <p:stCondLst>
                                            <p:cond delay="0"/>
                                          </p:stCondLst>
                                        </p:cTn>
                                        <p:tgtEl>
                                          <p:spTgt spid="16391"/>
                                        </p:tgtEl>
                                        <p:attrNameLst>
                                          <p:attrName>style.visibility</p:attrName>
                                        </p:attrNameLst>
                                      </p:cBhvr>
                                      <p:to>
                                        <p:strVal val="visible"/>
                                      </p:to>
                                    </p:set>
                                    <p:anim calcmode="lin" valueType="num">
                                      <p:cBhvr>
                                        <p:cTn id="28" dur="400" fill="hold"/>
                                        <p:tgtEl>
                                          <p:spTgt spid="16391"/>
                                        </p:tgtEl>
                                        <p:attrNameLst>
                                          <p:attrName>ppt_w</p:attrName>
                                        </p:attrNameLst>
                                      </p:cBhvr>
                                      <p:tavLst>
                                        <p:tav tm="0">
                                          <p:val>
                                            <p:fltVal val="0"/>
                                          </p:val>
                                        </p:tav>
                                        <p:tav tm="100000">
                                          <p:val>
                                            <p:strVal val="#ppt_w"/>
                                          </p:val>
                                        </p:tav>
                                      </p:tavLst>
                                    </p:anim>
                                    <p:anim calcmode="lin" valueType="num">
                                      <p:cBhvr>
                                        <p:cTn id="29" dur="400" fill="hold"/>
                                        <p:tgtEl>
                                          <p:spTgt spid="16391"/>
                                        </p:tgtEl>
                                        <p:attrNameLst>
                                          <p:attrName>ppt_h</p:attrName>
                                        </p:attrNameLst>
                                      </p:cBhvr>
                                      <p:tavLst>
                                        <p:tav tm="0">
                                          <p:val>
                                            <p:fltVal val="0"/>
                                          </p:val>
                                        </p:tav>
                                        <p:tav tm="100000">
                                          <p:val>
                                            <p:strVal val="#ppt_h"/>
                                          </p:val>
                                        </p:tav>
                                      </p:tavLst>
                                    </p:anim>
                                    <p:anim calcmode="lin" valueType="num">
                                      <p:cBhvr>
                                        <p:cTn id="30" dur="400" fill="hold"/>
                                        <p:tgtEl>
                                          <p:spTgt spid="16391"/>
                                        </p:tgtEl>
                                        <p:attrNameLst>
                                          <p:attrName>style.rotation</p:attrName>
                                        </p:attrNameLst>
                                      </p:cBhvr>
                                      <p:tavLst>
                                        <p:tav tm="0">
                                          <p:val>
                                            <p:fltVal val="90"/>
                                          </p:val>
                                        </p:tav>
                                        <p:tav tm="100000">
                                          <p:val>
                                            <p:fltVal val="0"/>
                                          </p:val>
                                        </p:tav>
                                      </p:tavLst>
                                    </p:anim>
                                    <p:animEffect transition="in" filter="fade">
                                      <p:cBhvr>
                                        <p:cTn id="31" dur="400"/>
                                        <p:tgtEl>
                                          <p:spTgt spid="16391"/>
                                        </p:tgtEl>
                                      </p:cBhvr>
                                    </p:animEffect>
                                  </p:childTnLst>
                                </p:cTn>
                              </p:par>
                            </p:childTnLst>
                          </p:cTn>
                        </p:par>
                        <p:par>
                          <p:cTn id="32" fill="hold">
                            <p:stCondLst>
                              <p:cond delay="2600"/>
                            </p:stCondLst>
                            <p:childTnLst>
                              <p:par>
                                <p:cTn id="33" presetID="16" presetClass="entr" presetSubtype="42" fill="hold" nodeType="afterEffect">
                                  <p:stCondLst>
                                    <p:cond delay="0"/>
                                  </p:stCondLst>
                                  <p:childTnLst>
                                    <p:set>
                                      <p:cBhvr>
                                        <p:cTn id="34" dur="1" fill="hold">
                                          <p:stCondLst>
                                            <p:cond delay="0"/>
                                          </p:stCondLst>
                                        </p:cTn>
                                        <p:tgtEl>
                                          <p:spTgt spid="16404"/>
                                        </p:tgtEl>
                                        <p:attrNameLst>
                                          <p:attrName>style.visibility</p:attrName>
                                        </p:attrNameLst>
                                      </p:cBhvr>
                                      <p:to>
                                        <p:strVal val="visible"/>
                                      </p:to>
                                    </p:set>
                                    <p:animEffect transition="in" filter="barn(outHorizontal)">
                                      <p:cBhvr>
                                        <p:cTn id="35" dur="600"/>
                                        <p:tgtEl>
                                          <p:spTgt spid="16404"/>
                                        </p:tgtEl>
                                      </p:cBhvr>
                                    </p:animEffect>
                                  </p:childTnLst>
                                </p:cTn>
                              </p:par>
                            </p:childTnLst>
                          </p:cTn>
                        </p:par>
                        <p:par>
                          <p:cTn id="36" fill="hold">
                            <p:stCondLst>
                              <p:cond delay="3600"/>
                            </p:stCondLst>
                            <p:childTnLst>
                              <p:par>
                                <p:cTn id="37" presetID="2" presetClass="entr" presetSubtype="6" fill="hold" grpId="0" nodeType="afterEffect">
                                  <p:stCondLst>
                                    <p:cond delay="0"/>
                                  </p:stCondLst>
                                  <p:childTnLst>
                                    <p:set>
                                      <p:cBhvr>
                                        <p:cTn id="38" dur="1" fill="hold">
                                          <p:stCondLst>
                                            <p:cond delay="0"/>
                                          </p:stCondLst>
                                        </p:cTn>
                                        <p:tgtEl>
                                          <p:spTgt spid="16392"/>
                                        </p:tgtEl>
                                        <p:attrNameLst>
                                          <p:attrName>style.visibility</p:attrName>
                                        </p:attrNameLst>
                                      </p:cBhvr>
                                      <p:to>
                                        <p:strVal val="visible"/>
                                      </p:to>
                                    </p:set>
                                    <p:anim calcmode="lin" valueType="num">
                                      <p:cBhvr additive="base">
                                        <p:cTn id="39" dur="500" fill="hold"/>
                                        <p:tgtEl>
                                          <p:spTgt spid="16392"/>
                                        </p:tgtEl>
                                        <p:attrNameLst>
                                          <p:attrName>ppt_x</p:attrName>
                                        </p:attrNameLst>
                                      </p:cBhvr>
                                      <p:tavLst>
                                        <p:tav tm="0">
                                          <p:val>
                                            <p:strVal val="1+#ppt_w/2"/>
                                          </p:val>
                                        </p:tav>
                                        <p:tav tm="100000">
                                          <p:val>
                                            <p:strVal val="#ppt_x"/>
                                          </p:val>
                                        </p:tav>
                                      </p:tavLst>
                                    </p:anim>
                                    <p:anim calcmode="lin" valueType="num">
                                      <p:cBhvr additive="base">
                                        <p:cTn id="40" dur="500" fill="hold"/>
                                        <p:tgtEl>
                                          <p:spTgt spid="16392"/>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100"/>
                                  </p:stCondLst>
                                  <p:childTnLst>
                                    <p:set>
                                      <p:cBhvr>
                                        <p:cTn id="42" dur="1" fill="hold">
                                          <p:stCondLst>
                                            <p:cond delay="0"/>
                                          </p:stCondLst>
                                        </p:cTn>
                                        <p:tgtEl>
                                          <p:spTgt spid="16393"/>
                                        </p:tgtEl>
                                        <p:attrNameLst>
                                          <p:attrName>style.visibility</p:attrName>
                                        </p:attrNameLst>
                                      </p:cBhvr>
                                      <p:to>
                                        <p:strVal val="visible"/>
                                      </p:to>
                                    </p:set>
                                    <p:anim calcmode="lin" valueType="num">
                                      <p:cBhvr additive="base">
                                        <p:cTn id="43" dur="500" fill="hold"/>
                                        <p:tgtEl>
                                          <p:spTgt spid="16393"/>
                                        </p:tgtEl>
                                        <p:attrNameLst>
                                          <p:attrName>ppt_x</p:attrName>
                                        </p:attrNameLst>
                                      </p:cBhvr>
                                      <p:tavLst>
                                        <p:tav tm="0">
                                          <p:val>
                                            <p:strVal val="1+#ppt_w/2"/>
                                          </p:val>
                                        </p:tav>
                                        <p:tav tm="100000">
                                          <p:val>
                                            <p:strVal val="#ppt_x"/>
                                          </p:val>
                                        </p:tav>
                                      </p:tavLst>
                                    </p:anim>
                                    <p:anim calcmode="lin" valueType="num">
                                      <p:cBhvr additive="base">
                                        <p:cTn id="44" dur="500" fill="hold"/>
                                        <p:tgtEl>
                                          <p:spTgt spid="16393"/>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200"/>
                                  </p:stCondLst>
                                  <p:childTnLst>
                                    <p:set>
                                      <p:cBhvr>
                                        <p:cTn id="46" dur="1" fill="hold">
                                          <p:stCondLst>
                                            <p:cond delay="0"/>
                                          </p:stCondLst>
                                        </p:cTn>
                                        <p:tgtEl>
                                          <p:spTgt spid="16394"/>
                                        </p:tgtEl>
                                        <p:attrNameLst>
                                          <p:attrName>style.visibility</p:attrName>
                                        </p:attrNameLst>
                                      </p:cBhvr>
                                      <p:to>
                                        <p:strVal val="visible"/>
                                      </p:to>
                                    </p:set>
                                    <p:anim calcmode="lin" valueType="num">
                                      <p:cBhvr additive="base">
                                        <p:cTn id="47" dur="500" fill="hold"/>
                                        <p:tgtEl>
                                          <p:spTgt spid="16394"/>
                                        </p:tgtEl>
                                        <p:attrNameLst>
                                          <p:attrName>ppt_x</p:attrName>
                                        </p:attrNameLst>
                                      </p:cBhvr>
                                      <p:tavLst>
                                        <p:tav tm="0">
                                          <p:val>
                                            <p:strVal val="1+#ppt_w/2"/>
                                          </p:val>
                                        </p:tav>
                                        <p:tav tm="100000">
                                          <p:val>
                                            <p:strVal val="#ppt_x"/>
                                          </p:val>
                                        </p:tav>
                                      </p:tavLst>
                                    </p:anim>
                                    <p:anim calcmode="lin" valueType="num">
                                      <p:cBhvr additive="base">
                                        <p:cTn id="48" dur="500" fill="hold"/>
                                        <p:tgtEl>
                                          <p:spTgt spid="16394"/>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300"/>
                                  </p:stCondLst>
                                  <p:childTnLst>
                                    <p:set>
                                      <p:cBhvr>
                                        <p:cTn id="50" dur="1" fill="hold">
                                          <p:stCondLst>
                                            <p:cond delay="0"/>
                                          </p:stCondLst>
                                        </p:cTn>
                                        <p:tgtEl>
                                          <p:spTgt spid="16398"/>
                                        </p:tgtEl>
                                        <p:attrNameLst>
                                          <p:attrName>style.visibility</p:attrName>
                                        </p:attrNameLst>
                                      </p:cBhvr>
                                      <p:to>
                                        <p:strVal val="visible"/>
                                      </p:to>
                                    </p:set>
                                    <p:anim calcmode="lin" valueType="num">
                                      <p:cBhvr additive="base">
                                        <p:cTn id="51" dur="500" fill="hold"/>
                                        <p:tgtEl>
                                          <p:spTgt spid="16398"/>
                                        </p:tgtEl>
                                        <p:attrNameLst>
                                          <p:attrName>ppt_x</p:attrName>
                                        </p:attrNameLst>
                                      </p:cBhvr>
                                      <p:tavLst>
                                        <p:tav tm="0">
                                          <p:val>
                                            <p:strVal val="1+#ppt_w/2"/>
                                          </p:val>
                                        </p:tav>
                                        <p:tav tm="100000">
                                          <p:val>
                                            <p:strVal val="#ppt_x"/>
                                          </p:val>
                                        </p:tav>
                                      </p:tavLst>
                                    </p:anim>
                                    <p:anim calcmode="lin" valueType="num">
                                      <p:cBhvr additive="base">
                                        <p:cTn id="52" dur="500" fill="hold"/>
                                        <p:tgtEl>
                                          <p:spTgt spid="16398"/>
                                        </p:tgtEl>
                                        <p:attrNameLst>
                                          <p:attrName>ppt_y</p:attrName>
                                        </p:attrNameLst>
                                      </p:cBhvr>
                                      <p:tavLst>
                                        <p:tav tm="0">
                                          <p:val>
                                            <p:strVal val="1+#ppt_h/2"/>
                                          </p:val>
                                        </p:tav>
                                        <p:tav tm="100000">
                                          <p:val>
                                            <p:strVal val="#ppt_y"/>
                                          </p:val>
                                        </p:tav>
                                      </p:tavLst>
                                    </p:anim>
                                  </p:childTnLst>
                                </p:cTn>
                              </p:par>
                            </p:childTnLst>
                          </p:cTn>
                        </p:par>
                        <p:par>
                          <p:cTn id="53" fill="hold">
                            <p:stCondLst>
                              <p:cond delay="4100"/>
                            </p:stCondLst>
                            <p:childTnLst>
                              <p:par>
                                <p:cTn id="54" presetID="22" presetClass="entr" presetSubtype="8" fill="hold" grpId="0" nodeType="afterEffect">
                                  <p:stCondLst>
                                    <p:cond delay="0"/>
                                  </p:stCondLst>
                                  <p:childTnLst>
                                    <p:set>
                                      <p:cBhvr>
                                        <p:cTn id="55" dur="1" fill="hold">
                                          <p:stCondLst>
                                            <p:cond delay="0"/>
                                          </p:stCondLst>
                                        </p:cTn>
                                        <p:tgtEl>
                                          <p:spTgt spid="16395"/>
                                        </p:tgtEl>
                                        <p:attrNameLst>
                                          <p:attrName>style.visibility</p:attrName>
                                        </p:attrNameLst>
                                      </p:cBhvr>
                                      <p:to>
                                        <p:strVal val="visible"/>
                                      </p:to>
                                    </p:set>
                                    <p:animEffect transition="in" filter="wipe(left)">
                                      <p:cBhvr>
                                        <p:cTn id="56" dur="500"/>
                                        <p:tgtEl>
                                          <p:spTgt spid="16395"/>
                                        </p:tgtEl>
                                      </p:cBhvr>
                                    </p:animEffect>
                                  </p:childTnLst>
                                </p:cTn>
                              </p:par>
                              <p:par>
                                <p:cTn id="57" presetID="22" presetClass="entr" presetSubtype="8" fill="hold" grpId="0" nodeType="withEffect">
                                  <p:stCondLst>
                                    <p:cond delay="100"/>
                                  </p:stCondLst>
                                  <p:childTnLst>
                                    <p:set>
                                      <p:cBhvr>
                                        <p:cTn id="58" dur="1" fill="hold">
                                          <p:stCondLst>
                                            <p:cond delay="0"/>
                                          </p:stCondLst>
                                        </p:cTn>
                                        <p:tgtEl>
                                          <p:spTgt spid="16396"/>
                                        </p:tgtEl>
                                        <p:attrNameLst>
                                          <p:attrName>style.visibility</p:attrName>
                                        </p:attrNameLst>
                                      </p:cBhvr>
                                      <p:to>
                                        <p:strVal val="visible"/>
                                      </p:to>
                                    </p:set>
                                    <p:animEffect transition="in" filter="wipe(left)">
                                      <p:cBhvr>
                                        <p:cTn id="59" dur="500"/>
                                        <p:tgtEl>
                                          <p:spTgt spid="16396"/>
                                        </p:tgtEl>
                                      </p:cBhvr>
                                    </p:animEffect>
                                  </p:childTnLst>
                                </p:cTn>
                              </p:par>
                              <p:par>
                                <p:cTn id="60" presetID="22" presetClass="entr" presetSubtype="8" fill="hold" grpId="0" nodeType="withEffect">
                                  <p:stCondLst>
                                    <p:cond delay="200"/>
                                  </p:stCondLst>
                                  <p:childTnLst>
                                    <p:set>
                                      <p:cBhvr>
                                        <p:cTn id="61" dur="1" fill="hold">
                                          <p:stCondLst>
                                            <p:cond delay="0"/>
                                          </p:stCondLst>
                                        </p:cTn>
                                        <p:tgtEl>
                                          <p:spTgt spid="16397"/>
                                        </p:tgtEl>
                                        <p:attrNameLst>
                                          <p:attrName>style.visibility</p:attrName>
                                        </p:attrNameLst>
                                      </p:cBhvr>
                                      <p:to>
                                        <p:strVal val="visible"/>
                                      </p:to>
                                    </p:set>
                                    <p:animEffect transition="in" filter="wipe(left)">
                                      <p:cBhvr>
                                        <p:cTn id="62" dur="500"/>
                                        <p:tgtEl>
                                          <p:spTgt spid="16397"/>
                                        </p:tgtEl>
                                      </p:cBhvr>
                                    </p:animEffect>
                                  </p:childTnLst>
                                </p:cTn>
                              </p:par>
                              <p:par>
                                <p:cTn id="63" presetID="22" presetClass="entr" presetSubtype="8" fill="hold" grpId="0" nodeType="withEffect">
                                  <p:stCondLst>
                                    <p:cond delay="300"/>
                                  </p:stCondLst>
                                  <p:childTnLst>
                                    <p:set>
                                      <p:cBhvr>
                                        <p:cTn id="64" dur="1" fill="hold">
                                          <p:stCondLst>
                                            <p:cond delay="0"/>
                                          </p:stCondLst>
                                        </p:cTn>
                                        <p:tgtEl>
                                          <p:spTgt spid="16399"/>
                                        </p:tgtEl>
                                        <p:attrNameLst>
                                          <p:attrName>style.visibility</p:attrName>
                                        </p:attrNameLst>
                                      </p:cBhvr>
                                      <p:to>
                                        <p:strVal val="visible"/>
                                      </p:to>
                                    </p:set>
                                    <p:animEffect transition="in" filter="wipe(left)">
                                      <p:cBhvr>
                                        <p:cTn id="65" dur="500"/>
                                        <p:tgtEl>
                                          <p:spTgt spid="16399"/>
                                        </p:tgtEl>
                                      </p:cBhvr>
                                    </p:animEffect>
                                  </p:childTnLst>
                                </p:cTn>
                              </p:par>
                            </p:childTnLst>
                          </p:cTn>
                        </p:par>
                        <p:par>
                          <p:cTn id="66" fill="hold">
                            <p:stCondLst>
                              <p:cond delay="4600"/>
                            </p:stCondLst>
                            <p:childTnLst>
                              <p:par>
                                <p:cTn id="67" presetID="52" presetClass="entr" presetSubtype="0" fill="hold" grpId="0" nodeType="afterEffect">
                                  <p:stCondLst>
                                    <p:cond delay="0"/>
                                  </p:stCondLst>
                                  <p:childTnLst>
                                    <p:set>
                                      <p:cBhvr>
                                        <p:cTn id="68" dur="1" fill="hold">
                                          <p:stCondLst>
                                            <p:cond delay="0"/>
                                          </p:stCondLst>
                                        </p:cTn>
                                        <p:tgtEl>
                                          <p:spTgt spid="16388"/>
                                        </p:tgtEl>
                                        <p:attrNameLst>
                                          <p:attrName>style.visibility</p:attrName>
                                        </p:attrNameLst>
                                      </p:cBhvr>
                                      <p:to>
                                        <p:strVal val="visible"/>
                                      </p:to>
                                    </p:set>
                                    <p:animScale>
                                      <p:cBhvr>
                                        <p:cTn id="69" dur="1000" decel="50000" fill="hold">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0" dur="1000" decel="50000" fill="hold">
                                          <p:stCondLst>
                                            <p:cond delay="0"/>
                                          </p:stCondLst>
                                        </p:cTn>
                                        <p:tgtEl>
                                          <p:spTgt spid="16388"/>
                                        </p:tgtEl>
                                        <p:attrNameLst>
                                          <p:attrName>ppt_x</p:attrName>
                                          <p:attrName>ppt_y</p:attrName>
                                        </p:attrNameLst>
                                      </p:cBhvr>
                                      <p:rCtr x="0" y="0"/>
                                    </p:animMotion>
                                    <p:animEffect transition="in" filter="fade">
                                      <p:cBhvr>
                                        <p:cTn id="71" dur="1000"/>
                                        <p:tgtEl>
                                          <p:spTgt spid="16388"/>
                                        </p:tgtEl>
                                      </p:cBhvr>
                                    </p:animEffect>
                                  </p:childTnLst>
                                </p:cTn>
                              </p:par>
                            </p:childTnLst>
                          </p:cTn>
                        </p:par>
                        <p:par>
                          <p:cTn id="72" fill="hold">
                            <p:stCondLst>
                              <p:cond delay="5600"/>
                            </p:stCondLst>
                            <p:childTnLst>
                              <p:par>
                                <p:cTn id="73" presetID="31" presetClass="entr" presetSubtype="0" fill="hold" grpId="0" nodeType="afterEffect">
                                  <p:stCondLst>
                                    <p:cond delay="0"/>
                                  </p:stCondLst>
                                  <p:childTnLst>
                                    <p:set>
                                      <p:cBhvr>
                                        <p:cTn id="74" dur="1" fill="hold">
                                          <p:stCondLst>
                                            <p:cond delay="0"/>
                                          </p:stCondLst>
                                        </p:cTn>
                                        <p:tgtEl>
                                          <p:spTgt spid="16389"/>
                                        </p:tgtEl>
                                        <p:attrNameLst>
                                          <p:attrName>style.visibility</p:attrName>
                                        </p:attrNameLst>
                                      </p:cBhvr>
                                      <p:to>
                                        <p:strVal val="visible"/>
                                      </p:to>
                                    </p:set>
                                    <p:anim calcmode="lin" valueType="num">
                                      <p:cBhvr>
                                        <p:cTn id="75" dur="400" fill="hold"/>
                                        <p:tgtEl>
                                          <p:spTgt spid="16389"/>
                                        </p:tgtEl>
                                        <p:attrNameLst>
                                          <p:attrName>ppt_w</p:attrName>
                                        </p:attrNameLst>
                                      </p:cBhvr>
                                      <p:tavLst>
                                        <p:tav tm="0">
                                          <p:val>
                                            <p:fltVal val="0"/>
                                          </p:val>
                                        </p:tav>
                                        <p:tav tm="100000">
                                          <p:val>
                                            <p:strVal val="#ppt_w"/>
                                          </p:val>
                                        </p:tav>
                                      </p:tavLst>
                                    </p:anim>
                                    <p:anim calcmode="lin" valueType="num">
                                      <p:cBhvr>
                                        <p:cTn id="76" dur="400" fill="hold"/>
                                        <p:tgtEl>
                                          <p:spTgt spid="16389"/>
                                        </p:tgtEl>
                                        <p:attrNameLst>
                                          <p:attrName>ppt_h</p:attrName>
                                        </p:attrNameLst>
                                      </p:cBhvr>
                                      <p:tavLst>
                                        <p:tav tm="0">
                                          <p:val>
                                            <p:fltVal val="0"/>
                                          </p:val>
                                        </p:tav>
                                        <p:tav tm="100000">
                                          <p:val>
                                            <p:strVal val="#ppt_h"/>
                                          </p:val>
                                        </p:tav>
                                      </p:tavLst>
                                    </p:anim>
                                    <p:anim calcmode="lin" valueType="num">
                                      <p:cBhvr>
                                        <p:cTn id="77" dur="400" fill="hold"/>
                                        <p:tgtEl>
                                          <p:spTgt spid="16389"/>
                                        </p:tgtEl>
                                        <p:attrNameLst>
                                          <p:attrName>style.rotation</p:attrName>
                                        </p:attrNameLst>
                                      </p:cBhvr>
                                      <p:tavLst>
                                        <p:tav tm="0">
                                          <p:val>
                                            <p:fltVal val="90"/>
                                          </p:val>
                                        </p:tav>
                                        <p:tav tm="100000">
                                          <p:val>
                                            <p:fltVal val="0"/>
                                          </p:val>
                                        </p:tav>
                                      </p:tavLst>
                                    </p:anim>
                                    <p:animEffect transition="in" filter="fade">
                                      <p:cBhvr>
                                        <p:cTn id="78" dur="400"/>
                                        <p:tgtEl>
                                          <p:spTgt spid="16389"/>
                                        </p:tgtEl>
                                      </p:cBhvr>
                                    </p:animEffect>
                                  </p:childTnLst>
                                </p:cTn>
                              </p:par>
                            </p:childTnLst>
                          </p:cTn>
                        </p:par>
                        <p:par>
                          <p:cTn id="79" fill="hold">
                            <p:stCondLst>
                              <p:cond delay="6100"/>
                            </p:stCondLst>
                            <p:childTnLst>
                              <p:par>
                                <p:cTn id="80" presetID="16" presetClass="entr" presetSubtype="42" fill="hold" nodeType="afterEffect">
                                  <p:stCondLst>
                                    <p:cond delay="0"/>
                                  </p:stCondLst>
                                  <p:childTnLst>
                                    <p:set>
                                      <p:cBhvr>
                                        <p:cTn id="81" dur="1" fill="hold">
                                          <p:stCondLst>
                                            <p:cond delay="0"/>
                                          </p:stCondLst>
                                        </p:cTn>
                                        <p:tgtEl>
                                          <p:spTgt spid="16405"/>
                                        </p:tgtEl>
                                        <p:attrNameLst>
                                          <p:attrName>style.visibility</p:attrName>
                                        </p:attrNameLst>
                                      </p:cBhvr>
                                      <p:to>
                                        <p:strVal val="visible"/>
                                      </p:to>
                                    </p:set>
                                    <p:animEffect transition="in" filter="barn(outHorizontal)">
                                      <p:cBhvr>
                                        <p:cTn id="82" dur="500"/>
                                        <p:tgtEl>
                                          <p:spTgt spid="16405"/>
                                        </p:tgtEl>
                                      </p:cBhvr>
                                    </p:animEffect>
                                  </p:childTnLst>
                                </p:cTn>
                              </p:par>
                            </p:childTnLst>
                          </p:cTn>
                        </p:par>
                        <p:par>
                          <p:cTn id="83" fill="hold">
                            <p:stCondLst>
                              <p:cond delay="6600"/>
                            </p:stCondLst>
                            <p:childTnLst>
                              <p:par>
                                <p:cTn id="84" presetID="2" presetClass="entr" presetSubtype="6" fill="hold" grpId="0" nodeType="afterEffect">
                                  <p:stCondLst>
                                    <p:cond delay="0"/>
                                  </p:stCondLst>
                                  <p:childTnLst>
                                    <p:set>
                                      <p:cBhvr>
                                        <p:cTn id="85" dur="1" fill="hold">
                                          <p:stCondLst>
                                            <p:cond delay="0"/>
                                          </p:stCondLst>
                                        </p:cTn>
                                        <p:tgtEl>
                                          <p:spTgt spid="16400"/>
                                        </p:tgtEl>
                                        <p:attrNameLst>
                                          <p:attrName>style.visibility</p:attrName>
                                        </p:attrNameLst>
                                      </p:cBhvr>
                                      <p:to>
                                        <p:strVal val="visible"/>
                                      </p:to>
                                    </p:set>
                                    <p:anim calcmode="lin" valueType="num">
                                      <p:cBhvr additive="base">
                                        <p:cTn id="86" dur="500" fill="hold"/>
                                        <p:tgtEl>
                                          <p:spTgt spid="16400"/>
                                        </p:tgtEl>
                                        <p:attrNameLst>
                                          <p:attrName>ppt_x</p:attrName>
                                        </p:attrNameLst>
                                      </p:cBhvr>
                                      <p:tavLst>
                                        <p:tav tm="0">
                                          <p:val>
                                            <p:strVal val="1+#ppt_w/2"/>
                                          </p:val>
                                        </p:tav>
                                        <p:tav tm="100000">
                                          <p:val>
                                            <p:strVal val="#ppt_x"/>
                                          </p:val>
                                        </p:tav>
                                      </p:tavLst>
                                    </p:anim>
                                    <p:anim calcmode="lin" valueType="num">
                                      <p:cBhvr additive="base">
                                        <p:cTn id="87" dur="500" fill="hold"/>
                                        <p:tgtEl>
                                          <p:spTgt spid="16400"/>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100"/>
                                  </p:stCondLst>
                                  <p:childTnLst>
                                    <p:set>
                                      <p:cBhvr>
                                        <p:cTn id="89" dur="1" fill="hold">
                                          <p:stCondLst>
                                            <p:cond delay="0"/>
                                          </p:stCondLst>
                                        </p:cTn>
                                        <p:tgtEl>
                                          <p:spTgt spid="16401"/>
                                        </p:tgtEl>
                                        <p:attrNameLst>
                                          <p:attrName>style.visibility</p:attrName>
                                        </p:attrNameLst>
                                      </p:cBhvr>
                                      <p:to>
                                        <p:strVal val="visible"/>
                                      </p:to>
                                    </p:set>
                                    <p:anim calcmode="lin" valueType="num">
                                      <p:cBhvr additive="base">
                                        <p:cTn id="90" dur="500" fill="hold"/>
                                        <p:tgtEl>
                                          <p:spTgt spid="16401"/>
                                        </p:tgtEl>
                                        <p:attrNameLst>
                                          <p:attrName>ppt_x</p:attrName>
                                        </p:attrNameLst>
                                      </p:cBhvr>
                                      <p:tavLst>
                                        <p:tav tm="0">
                                          <p:val>
                                            <p:strVal val="1+#ppt_w/2"/>
                                          </p:val>
                                        </p:tav>
                                        <p:tav tm="100000">
                                          <p:val>
                                            <p:strVal val="#ppt_x"/>
                                          </p:val>
                                        </p:tav>
                                      </p:tavLst>
                                    </p:anim>
                                    <p:anim calcmode="lin" valueType="num">
                                      <p:cBhvr additive="base">
                                        <p:cTn id="91" dur="500" fill="hold"/>
                                        <p:tgtEl>
                                          <p:spTgt spid="16401"/>
                                        </p:tgtEl>
                                        <p:attrNameLst>
                                          <p:attrName>ppt_y</p:attrName>
                                        </p:attrNameLst>
                                      </p:cBhvr>
                                      <p:tavLst>
                                        <p:tav tm="0">
                                          <p:val>
                                            <p:strVal val="1+#ppt_h/2"/>
                                          </p:val>
                                        </p:tav>
                                        <p:tav tm="100000">
                                          <p:val>
                                            <p:strVal val="#ppt_y"/>
                                          </p:val>
                                        </p:tav>
                                      </p:tavLst>
                                    </p:anim>
                                  </p:childTnLst>
                                </p:cTn>
                              </p:par>
                            </p:childTnLst>
                          </p:cTn>
                        </p:par>
                        <p:par>
                          <p:cTn id="92" fill="hold">
                            <p:stCondLst>
                              <p:cond delay="7100"/>
                            </p:stCondLst>
                            <p:childTnLst>
                              <p:par>
                                <p:cTn id="93" presetID="22" presetClass="entr" presetSubtype="8" fill="hold" grpId="0" nodeType="afterEffect">
                                  <p:stCondLst>
                                    <p:cond delay="0"/>
                                  </p:stCondLst>
                                  <p:childTnLst>
                                    <p:set>
                                      <p:cBhvr>
                                        <p:cTn id="94" dur="1" fill="hold">
                                          <p:stCondLst>
                                            <p:cond delay="0"/>
                                          </p:stCondLst>
                                        </p:cTn>
                                        <p:tgtEl>
                                          <p:spTgt spid="16402"/>
                                        </p:tgtEl>
                                        <p:attrNameLst>
                                          <p:attrName>style.visibility</p:attrName>
                                        </p:attrNameLst>
                                      </p:cBhvr>
                                      <p:to>
                                        <p:strVal val="visible"/>
                                      </p:to>
                                    </p:set>
                                    <p:animEffect transition="in" filter="wipe(left)">
                                      <p:cBhvr>
                                        <p:cTn id="95" dur="500"/>
                                        <p:tgtEl>
                                          <p:spTgt spid="16402"/>
                                        </p:tgtEl>
                                      </p:cBhvr>
                                    </p:animEffect>
                                  </p:childTnLst>
                                </p:cTn>
                              </p:par>
                              <p:par>
                                <p:cTn id="96" presetID="22" presetClass="entr" presetSubtype="8" fill="hold" grpId="0" nodeType="withEffect">
                                  <p:stCondLst>
                                    <p:cond delay="100"/>
                                  </p:stCondLst>
                                  <p:childTnLst>
                                    <p:set>
                                      <p:cBhvr>
                                        <p:cTn id="97" dur="1" fill="hold">
                                          <p:stCondLst>
                                            <p:cond delay="0"/>
                                          </p:stCondLst>
                                        </p:cTn>
                                        <p:tgtEl>
                                          <p:spTgt spid="16403"/>
                                        </p:tgtEl>
                                        <p:attrNameLst>
                                          <p:attrName>style.visibility</p:attrName>
                                        </p:attrNameLst>
                                      </p:cBhvr>
                                      <p:to>
                                        <p:strVal val="visible"/>
                                      </p:to>
                                    </p:set>
                                    <p:animEffect transition="in" filter="wipe(left)">
                                      <p:cBhvr>
                                        <p:cTn id="98"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nimBg="1"/>
      <p:bldP spid="16388" grpId="0" animBg="1"/>
      <p:bldP spid="16389" grpId="0" animBg="1" autoUpdateAnimBg="0"/>
      <p:bldP spid="16390" grpId="0" animBg="1"/>
      <p:bldP spid="16391" grpId="0" animBg="1" autoUpdateAnimBg="0"/>
      <p:bldP spid="16392" grpId="0" animBg="1" autoUpdateAnimBg="0"/>
      <p:bldP spid="16393" grpId="0" animBg="1" autoUpdateAnimBg="0"/>
      <p:bldP spid="16394" grpId="0" animBg="1" autoUpdateAnimBg="0"/>
      <p:bldP spid="16395" grpId="0" autoUpdateAnimBg="0"/>
      <p:bldP spid="16396" grpId="0" autoUpdateAnimBg="0"/>
      <p:bldP spid="16397" grpId="0" autoUpdateAnimBg="0"/>
      <p:bldP spid="16398" grpId="0" animBg="1" autoUpdateAnimBg="0"/>
      <p:bldP spid="16399" grpId="0" autoUpdateAnimBg="0"/>
      <p:bldP spid="16400" grpId="0" animBg="1" autoUpdateAnimBg="0"/>
      <p:bldP spid="16401" grpId="0" animBg="1" autoUpdateAnimBg="0"/>
      <p:bldP spid="16402" grpId="0" autoUpdateAnimBg="0"/>
      <p:bldP spid="164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4C54"/>
              </a:solidFill>
              <a:ea typeface="宋体" panose="02010600030101010101" pitchFamily="2" charset="-122"/>
            </a:endParaRPr>
          </a:p>
        </p:txBody>
      </p:sp>
      <p:sp>
        <p:nvSpPr>
          <p:cNvPr id="17411"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12" name="TextBox 77"/>
          <p:cNvSpPr txBox="1">
            <a:spLocks noChangeArrowheads="1"/>
          </p:cNvSpPr>
          <p:nvPr/>
        </p:nvSpPr>
        <p:spPr bwMode="auto">
          <a:xfrm>
            <a:off x="4602163" y="2852738"/>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400" b="1">
                <a:solidFill>
                  <a:srgbClr val="363636"/>
                </a:solidFill>
                <a:latin typeface="微软雅黑" panose="020B0503020204020204" pitchFamily="34" charset="-122"/>
              </a:rPr>
              <a:t>研究思路与方法</a:t>
            </a:r>
          </a:p>
        </p:txBody>
      </p:sp>
      <p:sp>
        <p:nvSpPr>
          <p:cNvPr id="17413" name="Rectangle 14"/>
          <p:cNvSpPr>
            <a:spLocks noChangeArrowheads="1"/>
          </p:cNvSpPr>
          <p:nvPr/>
        </p:nvSpPr>
        <p:spPr bwMode="auto">
          <a:xfrm>
            <a:off x="5634038" y="22558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00">
                <a:solidFill>
                  <a:srgbClr val="363636"/>
                </a:solidFill>
                <a:latin typeface="微软雅黑" panose="020B0503020204020204" pitchFamily="34" charset="-122"/>
              </a:rPr>
              <a:t>Part </a:t>
            </a:r>
            <a:r>
              <a:rPr lang="en-US" altLang="zh-CN" sz="2600">
                <a:solidFill>
                  <a:srgbClr val="363636"/>
                </a:solidFill>
                <a:latin typeface="微软雅黑" panose="020B0503020204020204" pitchFamily="34" charset="-122"/>
              </a:rPr>
              <a:t>2</a:t>
            </a:r>
            <a:endParaRPr lang="zh-CN" altLang="en-US" sz="2600">
              <a:solidFill>
                <a:srgbClr val="363636"/>
              </a:solidFill>
              <a:latin typeface="微软雅黑" panose="020B0503020204020204" pitchFamily="34" charset="-122"/>
            </a:endParaRPr>
          </a:p>
        </p:txBody>
      </p:sp>
      <p:sp>
        <p:nvSpPr>
          <p:cNvPr id="17414" name="Oval 39"/>
          <p:cNvSpPr>
            <a:spLocks noChangeAspect="1" noChangeArrowheads="1"/>
          </p:cNvSpPr>
          <p:nvPr/>
        </p:nvSpPr>
        <p:spPr bwMode="auto">
          <a:xfrm>
            <a:off x="3252788" y="5622925"/>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7415" name="Oval 40"/>
          <p:cNvSpPr>
            <a:spLocks noChangeAspect="1" noChangeArrowheads="1"/>
          </p:cNvSpPr>
          <p:nvPr/>
        </p:nvSpPr>
        <p:spPr bwMode="auto">
          <a:xfrm>
            <a:off x="3252788" y="6059488"/>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7416" name="Oval 42"/>
          <p:cNvSpPr>
            <a:spLocks noChangeAspect="1" noChangeArrowheads="1"/>
          </p:cNvSpPr>
          <p:nvPr/>
        </p:nvSpPr>
        <p:spPr bwMode="auto">
          <a:xfrm>
            <a:off x="7029450" y="5622925"/>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7417" name="TextBox 83"/>
          <p:cNvSpPr txBox="1">
            <a:spLocks noChangeArrowheads="1"/>
          </p:cNvSpPr>
          <p:nvPr/>
        </p:nvSpPr>
        <p:spPr bwMode="auto">
          <a:xfrm>
            <a:off x="3402013" y="5472113"/>
            <a:ext cx="285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理论依据</a:t>
            </a:r>
          </a:p>
        </p:txBody>
      </p:sp>
      <p:sp>
        <p:nvSpPr>
          <p:cNvPr id="17418" name="TextBox 84"/>
          <p:cNvSpPr txBox="1">
            <a:spLocks noChangeArrowheads="1"/>
          </p:cNvSpPr>
          <p:nvPr/>
        </p:nvSpPr>
        <p:spPr bwMode="auto">
          <a:xfrm>
            <a:off x="3402013" y="5908675"/>
            <a:ext cx="285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研究思路</a:t>
            </a:r>
          </a:p>
        </p:txBody>
      </p:sp>
      <p:sp>
        <p:nvSpPr>
          <p:cNvPr id="17419" name="Oval 42"/>
          <p:cNvSpPr>
            <a:spLocks noChangeAspect="1" noChangeArrowheads="1"/>
          </p:cNvSpPr>
          <p:nvPr/>
        </p:nvSpPr>
        <p:spPr bwMode="auto">
          <a:xfrm>
            <a:off x="7029450" y="6059488"/>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17420" name="TextBox 88"/>
          <p:cNvSpPr txBox="1">
            <a:spLocks noChangeArrowheads="1"/>
          </p:cNvSpPr>
          <p:nvPr/>
        </p:nvSpPr>
        <p:spPr bwMode="auto">
          <a:xfrm>
            <a:off x="7178675" y="5472113"/>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某某可行性方案</a:t>
            </a:r>
          </a:p>
        </p:txBody>
      </p:sp>
      <p:sp>
        <p:nvSpPr>
          <p:cNvPr id="17421" name="TextBox 90"/>
          <p:cNvSpPr txBox="1">
            <a:spLocks noChangeArrowheads="1"/>
          </p:cNvSpPr>
          <p:nvPr/>
        </p:nvSpPr>
        <p:spPr bwMode="auto">
          <a:xfrm>
            <a:off x="7178675" y="5908675"/>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微软雅黑" panose="020B0503020204020204" pitchFamily="34" charset="-122"/>
              </a:rPr>
              <a:t>可行性说明</a:t>
            </a:r>
          </a:p>
        </p:txBody>
      </p:sp>
      <p:sp>
        <p:nvSpPr>
          <p:cNvPr id="17422" name="Freeform 13"/>
          <p:cNvSpPr>
            <a:spLocks noEditPoints="1"/>
          </p:cNvSpPr>
          <p:nvPr/>
        </p:nvSpPr>
        <p:spPr bwMode="auto">
          <a:xfrm>
            <a:off x="5441950" y="830263"/>
            <a:ext cx="1489075" cy="1398587"/>
          </a:xfrm>
          <a:custGeom>
            <a:avLst/>
            <a:gdLst>
              <a:gd name="T0" fmla="*/ 0 w 957"/>
              <a:gd name="T1" fmla="*/ 2147483646 h 885"/>
              <a:gd name="T2" fmla="*/ 2147483646 w 957"/>
              <a:gd name="T3" fmla="*/ 2147483646 h 885"/>
              <a:gd name="T4" fmla="*/ 2147483646 w 957"/>
              <a:gd name="T5" fmla="*/ 2147483646 h 885"/>
              <a:gd name="T6" fmla="*/ 2147483646 w 957"/>
              <a:gd name="T7" fmla="*/ 2147483646 h 885"/>
              <a:gd name="T8" fmla="*/ 2147483646 w 957"/>
              <a:gd name="T9" fmla="*/ 2147483646 h 885"/>
              <a:gd name="T10" fmla="*/ 2147483646 w 957"/>
              <a:gd name="T11" fmla="*/ 2147483646 h 885"/>
              <a:gd name="T12" fmla="*/ 2147483646 w 957"/>
              <a:gd name="T13" fmla="*/ 2147483646 h 885"/>
              <a:gd name="T14" fmla="*/ 2147483646 w 957"/>
              <a:gd name="T15" fmla="*/ 2147483646 h 885"/>
              <a:gd name="T16" fmla="*/ 2147483646 w 957"/>
              <a:gd name="T17" fmla="*/ 2147483646 h 885"/>
              <a:gd name="T18" fmla="*/ 2147483646 w 957"/>
              <a:gd name="T19" fmla="*/ 2147483646 h 885"/>
              <a:gd name="T20" fmla="*/ 0 w 957"/>
              <a:gd name="T21" fmla="*/ 2147483646 h 885"/>
              <a:gd name="T22" fmla="*/ 2147483646 w 957"/>
              <a:gd name="T23" fmla="*/ 2147483646 h 885"/>
              <a:gd name="T24" fmla="*/ 2147483646 w 957"/>
              <a:gd name="T25" fmla="*/ 2147483646 h 885"/>
              <a:gd name="T26" fmla="*/ 2147483646 w 957"/>
              <a:gd name="T27" fmla="*/ 2147483646 h 885"/>
              <a:gd name="T28" fmla="*/ 2147483646 w 957"/>
              <a:gd name="T29" fmla="*/ 2147483646 h 885"/>
              <a:gd name="T30" fmla="*/ 2147483646 w 957"/>
              <a:gd name="T31" fmla="*/ 2147483646 h 885"/>
              <a:gd name="T32" fmla="*/ 2147483646 w 957"/>
              <a:gd name="T33" fmla="*/ 2147483646 h 885"/>
              <a:gd name="T34" fmla="*/ 2147483646 w 957"/>
              <a:gd name="T35" fmla="*/ 2147483646 h 885"/>
              <a:gd name="T36" fmla="*/ 2147483646 w 957"/>
              <a:gd name="T37" fmla="*/ 2147483646 h 885"/>
              <a:gd name="T38" fmla="*/ 2147483646 w 957"/>
              <a:gd name="T39" fmla="*/ 2147483646 h 885"/>
              <a:gd name="T40" fmla="*/ 2147483646 w 957"/>
              <a:gd name="T41" fmla="*/ 2147483646 h 885"/>
              <a:gd name="T42" fmla="*/ 2147483646 w 957"/>
              <a:gd name="T43" fmla="*/ 2147483646 h 885"/>
              <a:gd name="T44" fmla="*/ 2147483646 w 957"/>
              <a:gd name="T45" fmla="*/ 2147483646 h 885"/>
              <a:gd name="T46" fmla="*/ 2147483646 w 957"/>
              <a:gd name="T47" fmla="*/ 2147483646 h 885"/>
              <a:gd name="T48" fmla="*/ 2147483646 w 957"/>
              <a:gd name="T49" fmla="*/ 2147483646 h 885"/>
              <a:gd name="T50" fmla="*/ 2147483646 w 957"/>
              <a:gd name="T51" fmla="*/ 2147483646 h 885"/>
              <a:gd name="T52" fmla="*/ 2147483646 w 957"/>
              <a:gd name="T53" fmla="*/ 2147483646 h 885"/>
              <a:gd name="T54" fmla="*/ 2147483646 w 957"/>
              <a:gd name="T55" fmla="*/ 2147483646 h 885"/>
              <a:gd name="T56" fmla="*/ 2147483646 w 957"/>
              <a:gd name="T57" fmla="*/ 2147483646 h 885"/>
              <a:gd name="T58" fmla="*/ 2147483646 w 957"/>
              <a:gd name="T59" fmla="*/ 2147483646 h 885"/>
              <a:gd name="T60" fmla="*/ 2147483646 w 957"/>
              <a:gd name="T61" fmla="*/ 2147483646 h 885"/>
              <a:gd name="T62" fmla="*/ 2147483646 w 957"/>
              <a:gd name="T63" fmla="*/ 2147483646 h 885"/>
              <a:gd name="T64" fmla="*/ 2147483646 w 957"/>
              <a:gd name="T65" fmla="*/ 2147483646 h 885"/>
              <a:gd name="T66" fmla="*/ 2147483646 w 957"/>
              <a:gd name="T67" fmla="*/ 2147483646 h 885"/>
              <a:gd name="T68" fmla="*/ 2147483646 w 957"/>
              <a:gd name="T69" fmla="*/ 2147483646 h 885"/>
              <a:gd name="T70" fmla="*/ 2147483646 w 957"/>
              <a:gd name="T71" fmla="*/ 2147483646 h 885"/>
              <a:gd name="T72" fmla="*/ 2147483646 w 957"/>
              <a:gd name="T73" fmla="*/ 2147483646 h 885"/>
              <a:gd name="T74" fmla="*/ 2147483646 w 957"/>
              <a:gd name="T75" fmla="*/ 2147483646 h 885"/>
              <a:gd name="T76" fmla="*/ 2147483646 w 957"/>
              <a:gd name="T77" fmla="*/ 2147483646 h 885"/>
              <a:gd name="T78" fmla="*/ 2147483646 w 957"/>
              <a:gd name="T79" fmla="*/ 2147483646 h 885"/>
              <a:gd name="T80" fmla="*/ 2147483646 w 957"/>
              <a:gd name="T81" fmla="*/ 2147483646 h 885"/>
              <a:gd name="T82" fmla="*/ 2147483646 w 957"/>
              <a:gd name="T83" fmla="*/ 2147483646 h 885"/>
              <a:gd name="T84" fmla="*/ 2147483646 w 957"/>
              <a:gd name="T85" fmla="*/ 2147483646 h 885"/>
              <a:gd name="T86" fmla="*/ 2147483646 w 957"/>
              <a:gd name="T87" fmla="*/ 2147483646 h 885"/>
              <a:gd name="T88" fmla="*/ 2147483646 w 957"/>
              <a:gd name="T89" fmla="*/ 2147483646 h 885"/>
              <a:gd name="T90" fmla="*/ 2147483646 w 957"/>
              <a:gd name="T91" fmla="*/ 2147483646 h 885"/>
              <a:gd name="T92" fmla="*/ 2147483646 w 957"/>
              <a:gd name="T93" fmla="*/ 2147483646 h 8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113E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1)">
                                      <p:cBhvr>
                                        <p:cTn id="7" dur="2000"/>
                                        <p:tgtEl>
                                          <p:spTgt spid="17410"/>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7422"/>
                                        </p:tgtEl>
                                        <p:attrNameLst>
                                          <p:attrName>style.visibility</p:attrName>
                                        </p:attrNameLst>
                                      </p:cBhvr>
                                      <p:to>
                                        <p:strVal val="visible"/>
                                      </p:to>
                                    </p:set>
                                    <p:anim calcmode="lin" valueType="num">
                                      <p:cBhvr>
                                        <p:cTn id="11" dur="400" fill="hold"/>
                                        <p:tgtEl>
                                          <p:spTgt spid="17422"/>
                                        </p:tgtEl>
                                        <p:attrNameLst>
                                          <p:attrName>ppt_w</p:attrName>
                                        </p:attrNameLst>
                                      </p:cBhvr>
                                      <p:tavLst>
                                        <p:tav tm="0">
                                          <p:val>
                                            <p:fltVal val="0"/>
                                          </p:val>
                                        </p:tav>
                                        <p:tav tm="100000">
                                          <p:val>
                                            <p:strVal val="#ppt_w"/>
                                          </p:val>
                                        </p:tav>
                                      </p:tavLst>
                                    </p:anim>
                                    <p:anim calcmode="lin" valueType="num">
                                      <p:cBhvr>
                                        <p:cTn id="12" dur="400" fill="hold"/>
                                        <p:tgtEl>
                                          <p:spTgt spid="17422"/>
                                        </p:tgtEl>
                                        <p:attrNameLst>
                                          <p:attrName>ppt_h</p:attrName>
                                        </p:attrNameLst>
                                      </p:cBhvr>
                                      <p:tavLst>
                                        <p:tav tm="0">
                                          <p:val>
                                            <p:fltVal val="0"/>
                                          </p:val>
                                        </p:tav>
                                        <p:tav tm="100000">
                                          <p:val>
                                            <p:strVal val="#ppt_h"/>
                                          </p:val>
                                        </p:tav>
                                      </p:tavLst>
                                    </p:anim>
                                    <p:anim calcmode="lin" valueType="num">
                                      <p:cBhvr>
                                        <p:cTn id="13" dur="400" fill="hold"/>
                                        <p:tgtEl>
                                          <p:spTgt spid="17422"/>
                                        </p:tgtEl>
                                        <p:attrNameLst>
                                          <p:attrName>style.rotation</p:attrName>
                                        </p:attrNameLst>
                                      </p:cBhvr>
                                      <p:tavLst>
                                        <p:tav tm="0">
                                          <p:val>
                                            <p:fltVal val="90"/>
                                          </p:val>
                                        </p:tav>
                                        <p:tav tm="100000">
                                          <p:val>
                                            <p:fltVal val="0"/>
                                          </p:val>
                                        </p:tav>
                                      </p:tavLst>
                                    </p:anim>
                                    <p:animEffect transition="in" filter="fade">
                                      <p:cBhvr>
                                        <p:cTn id="14" dur="400"/>
                                        <p:tgtEl>
                                          <p:spTgt spid="17422"/>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barn(inVertical)">
                                      <p:cBhvr>
                                        <p:cTn id="18" dur="500"/>
                                        <p:tgtEl>
                                          <p:spTgt spid="17411"/>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up)">
                                      <p:cBhvr>
                                        <p:cTn id="22" dur="500"/>
                                        <p:tgtEl>
                                          <p:spTgt spid="174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413"/>
                                        </p:tgtEl>
                                        <p:attrNameLst>
                                          <p:attrName>style.visibility</p:attrName>
                                        </p:attrNameLst>
                                      </p:cBhvr>
                                      <p:to>
                                        <p:strVal val="visible"/>
                                      </p:to>
                                    </p:set>
                                    <p:animEffect transition="in" filter="wipe(down)">
                                      <p:cBhvr>
                                        <p:cTn id="25" dur="500"/>
                                        <p:tgtEl>
                                          <p:spTgt spid="17413"/>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17414"/>
                                        </p:tgtEl>
                                        <p:attrNameLst>
                                          <p:attrName>style.visibility</p:attrName>
                                        </p:attrNameLst>
                                      </p:cBhvr>
                                      <p:to>
                                        <p:strVal val="visible"/>
                                      </p:to>
                                    </p:set>
                                    <p:anim calcmode="lin" valueType="num">
                                      <p:cBhvr additive="base">
                                        <p:cTn id="29" dur="500" fill="hold"/>
                                        <p:tgtEl>
                                          <p:spTgt spid="17414"/>
                                        </p:tgtEl>
                                        <p:attrNameLst>
                                          <p:attrName>ppt_x</p:attrName>
                                        </p:attrNameLst>
                                      </p:cBhvr>
                                      <p:tavLst>
                                        <p:tav tm="0">
                                          <p:val>
                                            <p:strVal val="0-#ppt_w/2"/>
                                          </p:val>
                                        </p:tav>
                                        <p:tav tm="100000">
                                          <p:val>
                                            <p:strVal val="#ppt_x"/>
                                          </p:val>
                                        </p:tav>
                                      </p:tavLst>
                                    </p:anim>
                                    <p:anim calcmode="lin" valueType="num">
                                      <p:cBhvr additive="base">
                                        <p:cTn id="30" dur="500" fill="hold"/>
                                        <p:tgtEl>
                                          <p:spTgt spid="174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17415"/>
                                        </p:tgtEl>
                                        <p:attrNameLst>
                                          <p:attrName>style.visibility</p:attrName>
                                        </p:attrNameLst>
                                      </p:cBhvr>
                                      <p:to>
                                        <p:strVal val="visible"/>
                                      </p:to>
                                    </p:set>
                                    <p:anim calcmode="lin" valueType="num">
                                      <p:cBhvr additive="base">
                                        <p:cTn id="33" dur="500" fill="hold"/>
                                        <p:tgtEl>
                                          <p:spTgt spid="17415"/>
                                        </p:tgtEl>
                                        <p:attrNameLst>
                                          <p:attrName>ppt_x</p:attrName>
                                        </p:attrNameLst>
                                      </p:cBhvr>
                                      <p:tavLst>
                                        <p:tav tm="0">
                                          <p:val>
                                            <p:strVal val="0-#ppt_w/2"/>
                                          </p:val>
                                        </p:tav>
                                        <p:tav tm="100000">
                                          <p:val>
                                            <p:strVal val="#ppt_x"/>
                                          </p:val>
                                        </p:tav>
                                      </p:tavLst>
                                    </p:anim>
                                    <p:anim calcmode="lin" valueType="num">
                                      <p:cBhvr additive="base">
                                        <p:cTn id="34" dur="500" fill="hold"/>
                                        <p:tgtEl>
                                          <p:spTgt spid="17415"/>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0-#ppt_w/2"/>
                                          </p:val>
                                        </p:tav>
                                        <p:tav tm="100000">
                                          <p:val>
                                            <p:strVal val="#ppt_x"/>
                                          </p:val>
                                        </p:tav>
                                      </p:tavLst>
                                    </p:anim>
                                    <p:anim calcmode="lin" valueType="num">
                                      <p:cBhvr additive="base">
                                        <p:cTn id="38" dur="500" fill="hold"/>
                                        <p:tgtEl>
                                          <p:spTgt spid="17416"/>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17419"/>
                                        </p:tgtEl>
                                        <p:attrNameLst>
                                          <p:attrName>style.visibility</p:attrName>
                                        </p:attrNameLst>
                                      </p:cBhvr>
                                      <p:to>
                                        <p:strVal val="visible"/>
                                      </p:to>
                                    </p:set>
                                    <p:anim calcmode="lin" valueType="num">
                                      <p:cBhvr additive="base">
                                        <p:cTn id="41" dur="500" fill="hold"/>
                                        <p:tgtEl>
                                          <p:spTgt spid="17419"/>
                                        </p:tgtEl>
                                        <p:attrNameLst>
                                          <p:attrName>ppt_x</p:attrName>
                                        </p:attrNameLst>
                                      </p:cBhvr>
                                      <p:tavLst>
                                        <p:tav tm="0">
                                          <p:val>
                                            <p:strVal val="0-#ppt_w/2"/>
                                          </p:val>
                                        </p:tav>
                                        <p:tav tm="100000">
                                          <p:val>
                                            <p:strVal val="#ppt_x"/>
                                          </p:val>
                                        </p:tav>
                                      </p:tavLst>
                                    </p:anim>
                                    <p:anim calcmode="lin" valueType="num">
                                      <p:cBhvr additive="base">
                                        <p:cTn id="42" dur="500" fill="hold"/>
                                        <p:tgtEl>
                                          <p:spTgt spid="1741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7417"/>
                                        </p:tgtEl>
                                        <p:attrNameLst>
                                          <p:attrName>style.visibility</p:attrName>
                                        </p:attrNameLst>
                                      </p:cBhvr>
                                      <p:to>
                                        <p:strVal val="visible"/>
                                      </p:to>
                                    </p:set>
                                    <p:animEffect transition="in" filter="wipe(left)">
                                      <p:cBhvr>
                                        <p:cTn id="46" dur="500"/>
                                        <p:tgtEl>
                                          <p:spTgt spid="17417"/>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17418"/>
                                        </p:tgtEl>
                                        <p:attrNameLst>
                                          <p:attrName>style.visibility</p:attrName>
                                        </p:attrNameLst>
                                      </p:cBhvr>
                                      <p:to>
                                        <p:strVal val="visible"/>
                                      </p:to>
                                    </p:set>
                                    <p:animEffect transition="in" filter="wipe(left)">
                                      <p:cBhvr>
                                        <p:cTn id="49" dur="500"/>
                                        <p:tgtEl>
                                          <p:spTgt spid="17418"/>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7420"/>
                                        </p:tgtEl>
                                        <p:attrNameLst>
                                          <p:attrName>style.visibility</p:attrName>
                                        </p:attrNameLst>
                                      </p:cBhvr>
                                      <p:to>
                                        <p:strVal val="visible"/>
                                      </p:to>
                                    </p:set>
                                    <p:animEffect transition="in" filter="wipe(left)">
                                      <p:cBhvr>
                                        <p:cTn id="52" dur="500"/>
                                        <p:tgtEl>
                                          <p:spTgt spid="17420"/>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17421"/>
                                        </p:tgtEl>
                                        <p:attrNameLst>
                                          <p:attrName>style.visibility</p:attrName>
                                        </p:attrNameLst>
                                      </p:cBhvr>
                                      <p:to>
                                        <p:strVal val="visible"/>
                                      </p:to>
                                    </p:set>
                                    <p:animEffect transition="in" filter="wipe(left)">
                                      <p:cBhvr>
                                        <p:cTn id="55"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p:bldP spid="17412" grpId="0" autoUpdateAnimBg="0"/>
      <p:bldP spid="17413" grpId="0" autoUpdateAnimBg="0"/>
      <p:bldP spid="17414" grpId="0" animBg="1" autoUpdateAnimBg="0"/>
      <p:bldP spid="17415" grpId="0" animBg="1" autoUpdateAnimBg="0"/>
      <p:bldP spid="17416" grpId="0" animBg="1" autoUpdateAnimBg="0"/>
      <p:bldP spid="17417" grpId="0" autoUpdateAnimBg="0"/>
      <p:bldP spid="17418" grpId="0" autoUpdateAnimBg="0"/>
      <p:bldP spid="17419" grpId="0" animBg="1" autoUpdateAnimBg="0"/>
      <p:bldP spid="17420" grpId="0" autoUpdateAnimBg="0"/>
      <p:bldP spid="17421" grpId="0" autoUpdateAnimBg="0"/>
      <p:bldP spid="174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397492b782fcf6a262b57cb5c5e8a56a216a3c"/>
</p:tagLst>
</file>

<file path=ppt/theme/theme1.xml><?xml version="1.0" encoding="utf-8"?>
<a:theme xmlns:a="http://schemas.openxmlformats.org/drawingml/2006/main" name="清风素材 12sc.taobao.com; ">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2285</Words>
  <Application>Microsoft Office PowerPoint</Application>
  <PresentationFormat>自定义</PresentationFormat>
  <Paragraphs>274</Paragraphs>
  <Slides>29</Slides>
  <Notes>0</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29</vt:i4>
      </vt:variant>
    </vt:vector>
  </HeadingPairs>
  <TitlesOfParts>
    <vt:vector size="34" baseType="lpstr">
      <vt:lpstr>微软雅黑</vt:lpstr>
      <vt:lpstr>Arial</vt:lpstr>
      <vt:lpstr>Calibri</vt:lpstr>
      <vt:lpstr>清风素材 12sc.taobao.com; </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743</cp:revision>
  <dcterms:created xsi:type="dcterms:W3CDTF">2013-01-25T01:44:00Z</dcterms:created>
  <dcterms:modified xsi:type="dcterms:W3CDTF">2021-01-05T11:21:12Z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