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66" r:id="rId5"/>
    <p:sldId id="269" r:id="rId6"/>
    <p:sldId id="259" r:id="rId7"/>
    <p:sldId id="260" r:id="rId8"/>
    <p:sldId id="268" r:id="rId9"/>
    <p:sldId id="275" r:id="rId10"/>
    <p:sldId id="273" r:id="rId11"/>
    <p:sldId id="263" r:id="rId12"/>
    <p:sldId id="264" r:id="rId13"/>
    <p:sldId id="265" r:id="rId14"/>
    <p:sldId id="267" r:id="rId15"/>
    <p:sldId id="271" r:id="rId16"/>
    <p:sldId id="272" r:id="rId17"/>
    <p:sldId id="262" r:id="rId18"/>
    <p:sldId id="274" r:id="rId19"/>
    <p:sldId id="258" r:id="rId20"/>
    <p:sldId id="261" r:id="rId21"/>
    <p:sldId id="276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9CAE-FDC5-4CDE-B862-48BC063B57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6507-4ECF-469D-8FAF-149E4989E5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FA9D-7611-4A0B-BA0F-D06E70255EE9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83B4C-3893-4B8A-BD0C-18A9C4C6E1B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6A62-5279-431D-B402-915C30C18F8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4466-772F-4236-BB58-7BD9C005257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BCD6-8D6E-47D4-AC14-01EF5C5E554F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29881-5465-425E-8CDE-D05D82D9B55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CC29-3798-4D23-90FA-822993469683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BA4D-88DF-412F-A270-7FD01E5552B0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D355-F5DE-43FB-93AB-288B6DB02263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4BBB-672A-428F-A0EB-392F07D181A6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1A93-CEA4-444A-B32B-623317CF2645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74C3-6BB0-44DD-8FE9-FE9CBBDA9524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305E-E385-4900-86A3-E065A51CDE05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931B-2E6D-4D7C-81EA-BFB6940ADA27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2980D-F283-4399-AAB8-37511099EEC6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FD89-A999-4734-859A-29EED7A64D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Open Sans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BB2C-3E2F-4412-97A1-7A035E6F47A1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8C2C-8FEF-4216-922B-AE5B218555DB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ECC0-295F-45C4-BB3A-53C4C088C2C5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0156-A8CD-4C6F-A86B-AAF91C4FEFD7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E817-BE15-48F8-8574-309970832E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67D4-EE60-4FE0-8914-D13BA781CB16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4F3D-3489-4CEB-A540-CDC4DFD6895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D53E-BED7-42EB-8B1E-FAB6167BAD02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1048-537B-44D9-91B0-93075B8A564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23A0-8881-4CFA-996D-7A8CA00AD15C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4D2E-AD26-4C84-897F-24CFF265D91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4987-2772-462E-8401-466AF312598C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56CD-0034-4CF7-A6A4-23FCC92530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40E6-9670-4E7D-88F7-2DA4BABB7323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052B-65A7-4DAA-804D-1165C148B52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D01E-7C59-4A34-BE48-04141DA0612D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8B1B-BCE4-4258-852C-F8B1BB6F1E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E525F7-FAAE-4E3E-B9FF-0D49C4FC5B66}" type="datetime1">
              <a:rPr lang="zh-CN" altLang="en-US"/>
              <a:t>2021/1/5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260529-10D0-4CFA-84A2-F5A6BC85C90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90" tIns="108745" rIns="217490" bIns="108745" numCol="1" anchor="ctr" anchorCtr="0" compatLnSpc="1"/>
          <a:lstStyle/>
          <a:p>
            <a:pPr lvl="0"/>
            <a:r>
              <a:rPr lang="zh-CN" altLang="zh-CN">
                <a:sym typeface="Open Sans" charset="0"/>
              </a:rPr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7490" tIns="108745" rIns="217490" bIns="108745" numCol="1" anchor="t" anchorCtr="0" compatLnSpc="1"/>
          <a:lstStyle/>
          <a:p>
            <a:pPr lvl="0"/>
            <a:r>
              <a:rPr lang="zh-CN" altLang="zh-CN">
                <a:sym typeface="Open Sans Light" charset="0"/>
              </a:rPr>
              <a:t>Click to edit Master text styles</a:t>
            </a:r>
          </a:p>
        </p:txBody>
      </p:sp>
      <p:sp>
        <p:nvSpPr>
          <p:cNvPr id="205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53813" y="112713"/>
            <a:ext cx="411162" cy="5159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2680" rIns="0" bIns="182680" numCol="1" anchor="ctr" anchorCtr="0" compatLnSpc="1">
            <a:spAutoFit/>
          </a:bodyPr>
          <a:lstStyle>
            <a:lvl1pPr algn="ctr" eaLnBrk="1" hangingPunct="1"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+mj-lt"/>
                <a:sym typeface="Open Sans" charset="0"/>
              </a:defRPr>
            </a:lvl1pPr>
          </a:lstStyle>
          <a:p>
            <a:pPr>
              <a:defRPr/>
            </a:pPr>
            <a:fld id="{40C33930-57C4-495A-8A01-0C993D1309B5}" type="slidenum">
              <a:rPr lang="zh-CN" altLang="en-US"/>
              <a:t>‹#›</a:t>
            </a:fld>
            <a:endParaRPr 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053" name="Group 11"/>
          <p:cNvGrpSpPr/>
          <p:nvPr/>
        </p:nvGrpSpPr>
        <p:grpSpPr bwMode="auto">
          <a:xfrm>
            <a:off x="-14288" y="6802438"/>
            <a:ext cx="12266613" cy="90487"/>
            <a:chOff x="0" y="0"/>
            <a:chExt cx="6205940" cy="1241188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240867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100">
                <a:solidFill>
                  <a:srgbClr val="FFFFFF"/>
                </a:solidFill>
                <a:latin typeface="Open Sans Light" charset="0"/>
                <a:sym typeface="Open Sans Light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240867" y="0"/>
              <a:ext cx="1241670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100">
                <a:solidFill>
                  <a:srgbClr val="FFFFFF"/>
                </a:solidFill>
                <a:latin typeface="Open Sans Light" charset="0"/>
                <a:sym typeface="Open Sans Light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2482537" y="0"/>
              <a:ext cx="1240867" cy="1241188"/>
            </a:xfrm>
            <a:prstGeom prst="rect">
              <a:avLst/>
            </a:prstGeom>
            <a:solidFill>
              <a:srgbClr val="21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100">
                <a:solidFill>
                  <a:srgbClr val="FFFFFF"/>
                </a:solidFill>
                <a:latin typeface="Open Sans Light" charset="0"/>
                <a:sym typeface="Open Sans Light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723404" y="0"/>
              <a:ext cx="1241670" cy="1241188"/>
            </a:xfrm>
            <a:prstGeom prst="rect">
              <a:avLst/>
            </a:prstGeom>
            <a:solidFill>
              <a:srgbClr val="4D6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100">
                <a:solidFill>
                  <a:srgbClr val="FFFFFF"/>
                </a:solidFill>
                <a:latin typeface="Open Sans Light" charset="0"/>
                <a:sym typeface="Open Sans Light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4965074" y="0"/>
              <a:ext cx="1240866" cy="1241188"/>
            </a:xfrm>
            <a:prstGeom prst="rect">
              <a:avLst/>
            </a:prstGeom>
            <a:solidFill>
              <a:srgbClr val="22C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 sz="2100">
                <a:solidFill>
                  <a:srgbClr val="FFFFFF"/>
                </a:solidFill>
                <a:latin typeface="Open Sans Light" charset="0"/>
                <a:sym typeface="Open Sans Light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marL="542925" indent="-542925"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bg2"/>
          </a:solidFill>
          <a:latin typeface="+mj-lt"/>
          <a:ea typeface="+mj-ea"/>
          <a:cs typeface="+mj-cs"/>
          <a:sym typeface="Open Sans" charset="0"/>
        </a:defRPr>
      </a:lvl1pPr>
      <a:lvl2pPr marL="542925" indent="-542925"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2pPr>
      <a:lvl3pPr marL="542925" indent="-542925"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3pPr>
      <a:lvl4pPr marL="542925" indent="-542925"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4pPr>
      <a:lvl5pPr marL="542925" indent="-542925"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5pPr>
      <a:lvl6pPr marL="1000125" indent="-542925" algn="ctr" rtl="0" fontAlgn="base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6pPr>
      <a:lvl7pPr marL="1457325" indent="-542925" algn="ctr" rtl="0" fontAlgn="base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7pPr>
      <a:lvl8pPr marL="1914525" indent="-542925" algn="ctr" rtl="0" fontAlgn="base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8pPr>
      <a:lvl9pPr marL="2371725" indent="-542925" algn="ctr" rtl="0" fontAlgn="base">
        <a:spcBef>
          <a:spcPct val="0"/>
        </a:spcBef>
        <a:spcAft>
          <a:spcPct val="0"/>
        </a:spcAft>
        <a:defRPr sz="2900">
          <a:solidFill>
            <a:schemeClr val="bg2"/>
          </a:solidFill>
          <a:latin typeface="Open Sans" charset="0"/>
          <a:ea typeface="宋体" panose="02010600030101010101" pitchFamily="2" charset="-122"/>
          <a:sym typeface="Open Sans" charset="0"/>
        </a:defRPr>
      </a:lvl9pPr>
    </p:titleStyle>
    <p:bodyStyle>
      <a:lvl1pPr algn="ctr" defTabSz="542925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2"/>
          </a:solidFill>
          <a:latin typeface="+mn-lt"/>
          <a:ea typeface="+mn-ea"/>
          <a:cs typeface="+mn-cs"/>
          <a:sym typeface="Open Sans Light" charset="0"/>
        </a:defRPr>
      </a:lvl1pPr>
      <a:lvl2pPr marL="542925" algn="ctr" defTabSz="542925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j-lt"/>
          <a:ea typeface="+mn-ea"/>
          <a:cs typeface="+mn-cs"/>
          <a:sym typeface="Open Sans" charset="0"/>
        </a:defRPr>
      </a:lvl2pPr>
      <a:lvl3pPr marL="1087755" algn="ctr" defTabSz="542925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j-lt"/>
          <a:ea typeface="+mn-ea"/>
          <a:cs typeface="+mn-cs"/>
          <a:sym typeface="Open Sans" charset="0"/>
        </a:defRPr>
      </a:lvl3pPr>
      <a:lvl4pPr marL="1630680" algn="ctr" defTabSz="542925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j-lt"/>
          <a:ea typeface="+mn-ea"/>
          <a:cs typeface="+mn-cs"/>
          <a:sym typeface="Open Sans" charset="0"/>
        </a:defRPr>
      </a:lvl4pPr>
      <a:lvl5pPr marL="2174875" algn="ctr" defTabSz="542925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j-lt"/>
          <a:ea typeface="+mn-ea"/>
          <a:cs typeface="+mn-cs"/>
          <a:sym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231775"/>
            <a:ext cx="11690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06375"/>
            <a:ext cx="110109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0"/>
            <a:ext cx="12192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1219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613400"/>
            <a:ext cx="111791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文本框 9"/>
          <p:cNvSpPr>
            <a:spLocks noChangeArrowheads="1"/>
          </p:cNvSpPr>
          <p:nvPr/>
        </p:nvSpPr>
        <p:spPr bwMode="auto">
          <a:xfrm rot="-342924">
            <a:off x="3848100" y="1519238"/>
            <a:ext cx="535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单击此处添加副标题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0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52673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078038"/>
            <a:ext cx="91868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3339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65200" y="1581150"/>
            <a:ext cx="2133600" cy="2133600"/>
          </a:xfrm>
          <a:prstGeom prst="rect">
            <a:avLst/>
          </a:prstGeom>
          <a:solidFill>
            <a:srgbClr val="7F7F7F"/>
          </a:solidFill>
          <a:ln w="2857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627438" y="1581150"/>
            <a:ext cx="2133600" cy="2133600"/>
          </a:xfrm>
          <a:prstGeom prst="rect">
            <a:avLst/>
          </a:prstGeom>
          <a:solidFill>
            <a:srgbClr val="7F7F7F"/>
          </a:solidFill>
          <a:ln w="2857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269038" y="1582738"/>
            <a:ext cx="2133600" cy="2133600"/>
          </a:xfrm>
          <a:prstGeom prst="rect">
            <a:avLst/>
          </a:prstGeom>
          <a:solidFill>
            <a:srgbClr val="7F7F7F"/>
          </a:solidFill>
          <a:ln w="2857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8991600" y="1582738"/>
            <a:ext cx="2133600" cy="2133600"/>
          </a:xfrm>
          <a:prstGeom prst="rect">
            <a:avLst/>
          </a:prstGeom>
          <a:solidFill>
            <a:srgbClr val="7F7F7F"/>
          </a:solidFill>
          <a:ln w="2857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3319" name="Straight Connector 10"/>
          <p:cNvSpPr>
            <a:spLocks noChangeShapeType="1"/>
          </p:cNvSpPr>
          <p:nvPr/>
        </p:nvSpPr>
        <p:spPr bwMode="auto">
          <a:xfrm>
            <a:off x="965200" y="4622800"/>
            <a:ext cx="213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文本框 9"/>
          <p:cNvSpPr>
            <a:spLocks noChangeArrowheads="1"/>
          </p:cNvSpPr>
          <p:nvPr/>
        </p:nvSpPr>
        <p:spPr bwMode="auto">
          <a:xfrm>
            <a:off x="876300" y="3917950"/>
            <a:ext cx="142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标题一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1" name="文本框 10"/>
          <p:cNvSpPr>
            <a:spLocks noChangeArrowheads="1"/>
          </p:cNvSpPr>
          <p:nvPr/>
        </p:nvSpPr>
        <p:spPr bwMode="auto">
          <a:xfrm>
            <a:off x="863600" y="4251325"/>
            <a:ext cx="2052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单击添加副标题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2" name="文本框 12"/>
          <p:cNvSpPr>
            <a:spLocks noChangeArrowheads="1"/>
          </p:cNvSpPr>
          <p:nvPr/>
        </p:nvSpPr>
        <p:spPr bwMode="auto">
          <a:xfrm>
            <a:off x="850900" y="4772025"/>
            <a:ext cx="2247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Straight Connector 10"/>
          <p:cNvSpPr>
            <a:spLocks noChangeShapeType="1"/>
          </p:cNvSpPr>
          <p:nvPr/>
        </p:nvSpPr>
        <p:spPr bwMode="auto">
          <a:xfrm>
            <a:off x="3676650" y="4622800"/>
            <a:ext cx="213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文本框 14"/>
          <p:cNvSpPr>
            <a:spLocks noChangeArrowheads="1"/>
          </p:cNvSpPr>
          <p:nvPr/>
        </p:nvSpPr>
        <p:spPr bwMode="auto">
          <a:xfrm>
            <a:off x="3587750" y="3917950"/>
            <a:ext cx="142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标题二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5" name="文本框 15"/>
          <p:cNvSpPr>
            <a:spLocks noChangeArrowheads="1"/>
          </p:cNvSpPr>
          <p:nvPr/>
        </p:nvSpPr>
        <p:spPr bwMode="auto">
          <a:xfrm>
            <a:off x="3575050" y="4251325"/>
            <a:ext cx="2052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单击添加副标题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6" name="文本框 16"/>
          <p:cNvSpPr>
            <a:spLocks noChangeArrowheads="1"/>
          </p:cNvSpPr>
          <p:nvPr/>
        </p:nvSpPr>
        <p:spPr bwMode="auto">
          <a:xfrm>
            <a:off x="3562350" y="4772025"/>
            <a:ext cx="2247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7" name="Straight Connector 10"/>
          <p:cNvSpPr>
            <a:spLocks noChangeShapeType="1"/>
          </p:cNvSpPr>
          <p:nvPr/>
        </p:nvSpPr>
        <p:spPr bwMode="auto">
          <a:xfrm>
            <a:off x="6388100" y="4622800"/>
            <a:ext cx="213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文本框 18"/>
          <p:cNvSpPr>
            <a:spLocks noChangeArrowheads="1"/>
          </p:cNvSpPr>
          <p:nvPr/>
        </p:nvSpPr>
        <p:spPr bwMode="auto">
          <a:xfrm>
            <a:off x="6299200" y="3917950"/>
            <a:ext cx="142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标题三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29" name="文本框 19"/>
          <p:cNvSpPr>
            <a:spLocks noChangeArrowheads="1"/>
          </p:cNvSpPr>
          <p:nvPr/>
        </p:nvSpPr>
        <p:spPr bwMode="auto">
          <a:xfrm>
            <a:off x="6286500" y="4251325"/>
            <a:ext cx="2052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单击添加副标题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30" name="文本框 20"/>
          <p:cNvSpPr>
            <a:spLocks noChangeArrowheads="1"/>
          </p:cNvSpPr>
          <p:nvPr/>
        </p:nvSpPr>
        <p:spPr bwMode="auto">
          <a:xfrm>
            <a:off x="6273800" y="4772025"/>
            <a:ext cx="2247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31" name="Straight Connector 10"/>
          <p:cNvSpPr>
            <a:spLocks noChangeShapeType="1"/>
          </p:cNvSpPr>
          <p:nvPr/>
        </p:nvSpPr>
        <p:spPr bwMode="auto">
          <a:xfrm>
            <a:off x="9099550" y="4622800"/>
            <a:ext cx="2133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文本框 22"/>
          <p:cNvSpPr>
            <a:spLocks noChangeArrowheads="1"/>
          </p:cNvSpPr>
          <p:nvPr/>
        </p:nvSpPr>
        <p:spPr bwMode="auto">
          <a:xfrm>
            <a:off x="9010650" y="3917950"/>
            <a:ext cx="142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标题四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33" name="文本框 23"/>
          <p:cNvSpPr>
            <a:spLocks noChangeArrowheads="1"/>
          </p:cNvSpPr>
          <p:nvPr/>
        </p:nvSpPr>
        <p:spPr bwMode="auto">
          <a:xfrm>
            <a:off x="8997950" y="4251325"/>
            <a:ext cx="2052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单击添加副标题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34" name="文本框 24"/>
          <p:cNvSpPr>
            <a:spLocks noChangeArrowheads="1"/>
          </p:cNvSpPr>
          <p:nvPr/>
        </p:nvSpPr>
        <p:spPr bwMode="auto">
          <a:xfrm>
            <a:off x="8985250" y="4772025"/>
            <a:ext cx="2247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335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625600"/>
            <a:ext cx="20986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图片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1617663"/>
            <a:ext cx="20970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图片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617663"/>
            <a:ext cx="21129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图片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625600"/>
            <a:ext cx="20970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434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4339" name="组合 5"/>
          <p:cNvGrpSpPr/>
          <p:nvPr/>
        </p:nvGrpSpPr>
        <p:grpSpPr bwMode="auto">
          <a:xfrm>
            <a:off x="488950" y="1841500"/>
            <a:ext cx="1514475" cy="1674813"/>
            <a:chOff x="0" y="0"/>
            <a:chExt cx="1571222" cy="1738647"/>
          </a:xfrm>
        </p:grpSpPr>
        <p:sp>
          <p:nvSpPr>
            <p:cNvPr id="14345" name="椭圆 6"/>
            <p:cNvSpPr>
              <a:spLocks noChangeArrowheads="1"/>
            </p:cNvSpPr>
            <p:nvPr/>
          </p:nvSpPr>
          <p:spPr bwMode="auto">
            <a:xfrm>
              <a:off x="0" y="0"/>
              <a:ext cx="1571222" cy="1571222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6" name="等腰三角形 7"/>
            <p:cNvSpPr>
              <a:spLocks noChangeArrowheads="1"/>
            </p:cNvSpPr>
            <p:nvPr/>
          </p:nvSpPr>
          <p:spPr bwMode="auto">
            <a:xfrm flipV="1">
              <a:off x="547351" y="1429554"/>
              <a:ext cx="476519" cy="309093"/>
            </a:xfrm>
            <a:prstGeom prst="triangle">
              <a:avLst>
                <a:gd name="adj" fmla="val 50000"/>
              </a:avLst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0" name="圆角矩形 8"/>
          <p:cNvSpPr>
            <a:spLocks noChangeArrowheads="1"/>
          </p:cNvSpPr>
          <p:nvPr/>
        </p:nvSpPr>
        <p:spPr bwMode="auto">
          <a:xfrm>
            <a:off x="2239963" y="2574925"/>
            <a:ext cx="2055812" cy="514350"/>
          </a:xfrm>
          <a:prstGeom prst="roundRect">
            <a:avLst>
              <a:gd name="adj" fmla="val 16667"/>
            </a:avLst>
          </a:pr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文本框 9"/>
          <p:cNvSpPr>
            <a:spLocks noChangeArrowheads="1"/>
          </p:cNvSpPr>
          <p:nvPr/>
        </p:nvSpPr>
        <p:spPr bwMode="auto">
          <a:xfrm>
            <a:off x="2263775" y="2635250"/>
            <a:ext cx="209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2" name="文本框 10"/>
          <p:cNvSpPr>
            <a:spLocks noChangeArrowheads="1"/>
          </p:cNvSpPr>
          <p:nvPr/>
        </p:nvSpPr>
        <p:spPr bwMode="auto">
          <a:xfrm>
            <a:off x="488950" y="3659188"/>
            <a:ext cx="4638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工作室的作品新颖有特色、风格多样、题材丰富。带来最有创意、最新颖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模板，让您在使用的过程中大放异彩，收获成功的喜悦。</a:t>
            </a:r>
          </a:p>
        </p:txBody>
      </p:sp>
      <p:pic>
        <p:nvPicPr>
          <p:cNvPr id="14343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209800"/>
            <a:ext cx="8842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748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5376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536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4311650"/>
            <a:ext cx="7826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367213"/>
            <a:ext cx="746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13" y="3175000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75" y="2578100"/>
            <a:ext cx="831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文本框 8"/>
          <p:cNvSpPr>
            <a:spLocks noChangeArrowheads="1"/>
          </p:cNvSpPr>
          <p:nvPr/>
        </p:nvSpPr>
        <p:spPr bwMode="auto">
          <a:xfrm>
            <a:off x="8048625" y="2682875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65200"/>
            <a:ext cx="2608263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4981575"/>
            <a:ext cx="850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文本框 12"/>
          <p:cNvSpPr>
            <a:spLocks noChangeArrowheads="1"/>
          </p:cNvSpPr>
          <p:nvPr/>
        </p:nvSpPr>
        <p:spPr bwMode="auto">
          <a:xfrm>
            <a:off x="3956050" y="2682875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5371" name="图片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581275"/>
            <a:ext cx="923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149600"/>
            <a:ext cx="7366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833938"/>
            <a:ext cx="11636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文本框 16"/>
          <p:cNvSpPr>
            <a:spLocks noChangeArrowheads="1"/>
          </p:cNvSpPr>
          <p:nvPr/>
        </p:nvSpPr>
        <p:spPr bwMode="auto">
          <a:xfrm>
            <a:off x="3956050" y="4367213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5375" name="文本框 17"/>
          <p:cNvSpPr>
            <a:spLocks noChangeArrowheads="1"/>
          </p:cNvSpPr>
          <p:nvPr/>
        </p:nvSpPr>
        <p:spPr bwMode="auto">
          <a:xfrm>
            <a:off x="8048625" y="4367213"/>
            <a:ext cx="2251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658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88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6387" name="Group 66"/>
          <p:cNvGrpSpPr/>
          <p:nvPr/>
        </p:nvGrpSpPr>
        <p:grpSpPr bwMode="auto">
          <a:xfrm>
            <a:off x="5248275" y="1316038"/>
            <a:ext cx="1485900" cy="3128962"/>
            <a:chOff x="0" y="0"/>
            <a:chExt cx="2474912" cy="5203825"/>
          </a:xfrm>
        </p:grpSpPr>
        <p:sp>
          <p:nvSpPr>
            <p:cNvPr id="16566" name="Freeform 1"/>
            <p:cNvSpPr>
              <a:spLocks noChangeArrowheads="1"/>
            </p:cNvSpPr>
            <p:nvPr/>
          </p:nvSpPr>
          <p:spPr bwMode="auto">
            <a:xfrm>
              <a:off x="0" y="155575"/>
              <a:ext cx="2474912" cy="5048250"/>
            </a:xfrm>
            <a:custGeom>
              <a:avLst/>
              <a:gdLst>
                <a:gd name="T0" fmla="*/ 641474511 w 6875"/>
                <a:gd name="T1" fmla="*/ 878020689 h 14021"/>
                <a:gd name="T2" fmla="*/ 646398776 w 6875"/>
                <a:gd name="T3" fmla="*/ 699901823 h 14021"/>
                <a:gd name="T4" fmla="*/ 641474511 w 6875"/>
                <a:gd name="T5" fmla="*/ 878020689 h 14021"/>
                <a:gd name="T6" fmla="*/ 229116373 w 6875"/>
                <a:gd name="T7" fmla="*/ 878020689 h 14021"/>
                <a:gd name="T8" fmla="*/ 236632906 w 6875"/>
                <a:gd name="T9" fmla="*/ 684604772 h 14021"/>
                <a:gd name="T10" fmla="*/ 229116373 w 6875"/>
                <a:gd name="T11" fmla="*/ 878020689 h 14021"/>
                <a:gd name="T12" fmla="*/ 440220067 w 6875"/>
                <a:gd name="T13" fmla="*/ 0 h 14021"/>
                <a:gd name="T14" fmla="*/ 267216339 w 6875"/>
                <a:gd name="T15" fmla="*/ 226602732 h 14021"/>
                <a:gd name="T16" fmla="*/ 246740987 w 6875"/>
                <a:gd name="T17" fmla="*/ 284938626 h 14021"/>
                <a:gd name="T18" fmla="*/ 285099783 w 6875"/>
                <a:gd name="T19" fmla="*/ 330700160 h 14021"/>
                <a:gd name="T20" fmla="*/ 366482809 w 6875"/>
                <a:gd name="T21" fmla="*/ 430259888 h 14021"/>
                <a:gd name="T22" fmla="*/ 343545145 w 6875"/>
                <a:gd name="T23" fmla="*/ 491318474 h 14021"/>
                <a:gd name="T24" fmla="*/ 139957984 w 6875"/>
                <a:gd name="T25" fmla="*/ 590489349 h 14021"/>
                <a:gd name="T26" fmla="*/ 0 w 6875"/>
                <a:gd name="T27" fmla="*/ 878020689 h 14021"/>
                <a:gd name="T28" fmla="*/ 0 w 6875"/>
                <a:gd name="T29" fmla="*/ 926634173 h 14021"/>
                <a:gd name="T30" fmla="*/ 0 w 6875"/>
                <a:gd name="T31" fmla="*/ 926634173 h 14021"/>
                <a:gd name="T32" fmla="*/ 127257995 w 6875"/>
                <a:gd name="T33" fmla="*/ 1198868463 h 14021"/>
                <a:gd name="T34" fmla="*/ 241816362 w 6875"/>
                <a:gd name="T35" fmla="*/ 1746189351 h 14021"/>
                <a:gd name="T36" fmla="*/ 147474156 w 6875"/>
                <a:gd name="T37" fmla="*/ 1748652448 h 14021"/>
                <a:gd name="T38" fmla="*/ 722727942 w 6875"/>
                <a:gd name="T39" fmla="*/ 1817488816 h 14021"/>
                <a:gd name="T40" fmla="*/ 643806868 w 6875"/>
                <a:gd name="T41" fmla="*/ 1748652448 h 14021"/>
                <a:gd name="T42" fmla="*/ 628774523 w 6875"/>
                <a:gd name="T43" fmla="*/ 1198868463 h 14021"/>
                <a:gd name="T44" fmla="*/ 890807046 w 6875"/>
                <a:gd name="T45" fmla="*/ 926634173 h 14021"/>
                <a:gd name="T46" fmla="*/ 890807046 w 6875"/>
                <a:gd name="T47" fmla="*/ 878020689 h 14021"/>
                <a:gd name="T48" fmla="*/ 732836023 w 6875"/>
                <a:gd name="T49" fmla="*/ 590489349 h 14021"/>
                <a:gd name="T50" fmla="*/ 552056571 w 6875"/>
                <a:gd name="T51" fmla="*/ 491318474 h 14021"/>
                <a:gd name="T52" fmla="*/ 521732329 w 6875"/>
                <a:gd name="T53" fmla="*/ 491318474 h 14021"/>
                <a:gd name="T54" fmla="*/ 598061495 w 6875"/>
                <a:gd name="T55" fmla="*/ 328366681 h 14021"/>
                <a:gd name="T56" fmla="*/ 608169575 w 6875"/>
                <a:gd name="T57" fmla="*/ 330700160 h 14021"/>
                <a:gd name="T58" fmla="*/ 626182615 w 6875"/>
                <a:gd name="T59" fmla="*/ 226602732 h 14021"/>
                <a:gd name="T60" fmla="*/ 623590707 w 6875"/>
                <a:gd name="T61" fmla="*/ 226602732 h 14021"/>
                <a:gd name="T62" fmla="*/ 440220067 w 6875"/>
                <a:gd name="T63" fmla="*/ 0 h 140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75"/>
                <a:gd name="T97" fmla="*/ 0 h 14021"/>
                <a:gd name="T98" fmla="*/ 6875 w 6875"/>
                <a:gd name="T99" fmla="*/ 14021 h 140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75" h="14021">
                  <a:moveTo>
                    <a:pt x="4950" y="6773"/>
                  </a:moveTo>
                  <a:lnTo>
                    <a:pt x="4950" y="6773"/>
                  </a:lnTo>
                  <a:cubicBezTo>
                    <a:pt x="4950" y="5439"/>
                    <a:pt x="4950" y="5439"/>
                    <a:pt x="4950" y="5439"/>
                  </a:cubicBezTo>
                  <a:cubicBezTo>
                    <a:pt x="4988" y="5399"/>
                    <a:pt x="4988" y="5399"/>
                    <a:pt x="4988" y="5399"/>
                  </a:cubicBezTo>
                  <a:cubicBezTo>
                    <a:pt x="4988" y="6773"/>
                    <a:pt x="4988" y="6773"/>
                    <a:pt x="4988" y="6773"/>
                  </a:cubicBezTo>
                  <a:cubicBezTo>
                    <a:pt x="4950" y="6773"/>
                    <a:pt x="4950" y="6773"/>
                    <a:pt x="4950" y="6773"/>
                  </a:cubicBezTo>
                  <a:lnTo>
                    <a:pt x="1768" y="6773"/>
                  </a:lnTo>
                  <a:cubicBezTo>
                    <a:pt x="1768" y="5242"/>
                    <a:pt x="1768" y="5242"/>
                    <a:pt x="1768" y="5242"/>
                  </a:cubicBezTo>
                  <a:cubicBezTo>
                    <a:pt x="1826" y="5281"/>
                    <a:pt x="1826" y="5281"/>
                    <a:pt x="1826" y="5281"/>
                  </a:cubicBezTo>
                  <a:cubicBezTo>
                    <a:pt x="1826" y="6773"/>
                    <a:pt x="1826" y="6773"/>
                    <a:pt x="1826" y="6773"/>
                  </a:cubicBezTo>
                  <a:cubicBezTo>
                    <a:pt x="1768" y="6773"/>
                    <a:pt x="1768" y="6773"/>
                    <a:pt x="1768" y="6773"/>
                  </a:cubicBezTo>
                  <a:lnTo>
                    <a:pt x="3397" y="0"/>
                  </a:lnTo>
                  <a:cubicBezTo>
                    <a:pt x="2593" y="0"/>
                    <a:pt x="1609" y="587"/>
                    <a:pt x="2082" y="1748"/>
                  </a:cubicBezTo>
                  <a:lnTo>
                    <a:pt x="2062" y="1748"/>
                  </a:lnTo>
                  <a:cubicBezTo>
                    <a:pt x="2062" y="1748"/>
                    <a:pt x="2062" y="1748"/>
                    <a:pt x="2042" y="1748"/>
                  </a:cubicBezTo>
                  <a:cubicBezTo>
                    <a:pt x="1924" y="1786"/>
                    <a:pt x="1866" y="1982"/>
                    <a:pt x="1904" y="2198"/>
                  </a:cubicBezTo>
                  <a:cubicBezTo>
                    <a:pt x="1944" y="2395"/>
                    <a:pt x="2062" y="2551"/>
                    <a:pt x="2180" y="2551"/>
                  </a:cubicBezTo>
                  <a:cubicBezTo>
                    <a:pt x="2200" y="2551"/>
                    <a:pt x="2200" y="2551"/>
                    <a:pt x="2200" y="2551"/>
                  </a:cubicBezTo>
                  <a:cubicBezTo>
                    <a:pt x="2218" y="2551"/>
                    <a:pt x="2238" y="2533"/>
                    <a:pt x="2258" y="2533"/>
                  </a:cubicBezTo>
                  <a:cubicBezTo>
                    <a:pt x="2377" y="2846"/>
                    <a:pt x="2593" y="3140"/>
                    <a:pt x="2828" y="3319"/>
                  </a:cubicBezTo>
                  <a:cubicBezTo>
                    <a:pt x="2828" y="3475"/>
                    <a:pt x="2828" y="3631"/>
                    <a:pt x="2828" y="3790"/>
                  </a:cubicBezTo>
                  <a:cubicBezTo>
                    <a:pt x="2651" y="3790"/>
                    <a:pt x="2651" y="3790"/>
                    <a:pt x="2651" y="3790"/>
                  </a:cubicBezTo>
                  <a:cubicBezTo>
                    <a:pt x="2593" y="3790"/>
                    <a:pt x="2593" y="3790"/>
                    <a:pt x="2593" y="3790"/>
                  </a:cubicBezTo>
                  <a:cubicBezTo>
                    <a:pt x="1846" y="3790"/>
                    <a:pt x="1317" y="3926"/>
                    <a:pt x="1080" y="4555"/>
                  </a:cubicBezTo>
                  <a:cubicBezTo>
                    <a:pt x="1080" y="6773"/>
                    <a:pt x="1080" y="6773"/>
                    <a:pt x="1080" y="6773"/>
                  </a:cubicBezTo>
                  <a:cubicBezTo>
                    <a:pt x="0" y="6773"/>
                    <a:pt x="0" y="6773"/>
                    <a:pt x="0" y="6773"/>
                  </a:cubicBezTo>
                  <a:cubicBezTo>
                    <a:pt x="0" y="7148"/>
                    <a:pt x="0" y="7148"/>
                    <a:pt x="0" y="7148"/>
                  </a:cubicBezTo>
                  <a:cubicBezTo>
                    <a:pt x="982" y="9248"/>
                    <a:pt x="982" y="9248"/>
                    <a:pt x="982" y="9248"/>
                  </a:cubicBezTo>
                  <a:cubicBezTo>
                    <a:pt x="1866" y="9248"/>
                    <a:pt x="1866" y="9248"/>
                    <a:pt x="1866" y="9248"/>
                  </a:cubicBezTo>
                  <a:cubicBezTo>
                    <a:pt x="1866" y="13470"/>
                    <a:pt x="1866" y="13470"/>
                    <a:pt x="1866" y="13470"/>
                  </a:cubicBezTo>
                  <a:cubicBezTo>
                    <a:pt x="1846" y="13470"/>
                    <a:pt x="1846" y="13489"/>
                    <a:pt x="1826" y="13489"/>
                  </a:cubicBezTo>
                  <a:cubicBezTo>
                    <a:pt x="1138" y="13489"/>
                    <a:pt x="1138" y="13489"/>
                    <a:pt x="1138" y="13489"/>
                  </a:cubicBezTo>
                  <a:cubicBezTo>
                    <a:pt x="1138" y="14020"/>
                    <a:pt x="1138" y="14020"/>
                    <a:pt x="1138" y="14020"/>
                  </a:cubicBezTo>
                  <a:cubicBezTo>
                    <a:pt x="5577" y="14020"/>
                    <a:pt x="5577" y="14020"/>
                    <a:pt x="5577" y="14020"/>
                  </a:cubicBezTo>
                  <a:cubicBezTo>
                    <a:pt x="5577" y="13489"/>
                    <a:pt x="5577" y="13489"/>
                    <a:pt x="5577" y="13489"/>
                  </a:cubicBezTo>
                  <a:cubicBezTo>
                    <a:pt x="4968" y="13489"/>
                    <a:pt x="4968" y="13489"/>
                    <a:pt x="4968" y="13489"/>
                  </a:cubicBezTo>
                  <a:cubicBezTo>
                    <a:pt x="4930" y="13470"/>
                    <a:pt x="4890" y="13450"/>
                    <a:pt x="4852" y="13430"/>
                  </a:cubicBezTo>
                  <a:cubicBezTo>
                    <a:pt x="4852" y="9248"/>
                    <a:pt x="4852" y="9248"/>
                    <a:pt x="4852" y="9248"/>
                  </a:cubicBezTo>
                  <a:cubicBezTo>
                    <a:pt x="5892" y="9248"/>
                    <a:pt x="5892" y="9248"/>
                    <a:pt x="5892" y="9248"/>
                  </a:cubicBezTo>
                  <a:cubicBezTo>
                    <a:pt x="6874" y="7148"/>
                    <a:pt x="6874" y="7148"/>
                    <a:pt x="6874" y="7148"/>
                  </a:cubicBezTo>
                  <a:cubicBezTo>
                    <a:pt x="6874" y="6773"/>
                    <a:pt x="6874" y="6773"/>
                    <a:pt x="6874" y="6773"/>
                  </a:cubicBezTo>
                  <a:cubicBezTo>
                    <a:pt x="5655" y="6773"/>
                    <a:pt x="5655" y="6773"/>
                    <a:pt x="5655" y="6773"/>
                  </a:cubicBezTo>
                  <a:cubicBezTo>
                    <a:pt x="5655" y="4555"/>
                    <a:pt x="5655" y="4555"/>
                    <a:pt x="5655" y="4555"/>
                  </a:cubicBezTo>
                  <a:cubicBezTo>
                    <a:pt x="5617" y="4024"/>
                    <a:pt x="4751" y="3790"/>
                    <a:pt x="4260" y="3790"/>
                  </a:cubicBezTo>
                  <a:cubicBezTo>
                    <a:pt x="4222" y="3790"/>
                    <a:pt x="4222" y="3790"/>
                    <a:pt x="4222" y="3790"/>
                  </a:cubicBezTo>
                  <a:cubicBezTo>
                    <a:pt x="4026" y="3790"/>
                    <a:pt x="4026" y="3790"/>
                    <a:pt x="4026" y="3790"/>
                  </a:cubicBezTo>
                  <a:cubicBezTo>
                    <a:pt x="4026" y="3651"/>
                    <a:pt x="4026" y="3495"/>
                    <a:pt x="4026" y="3337"/>
                  </a:cubicBezTo>
                  <a:cubicBezTo>
                    <a:pt x="4280" y="3140"/>
                    <a:pt x="4497" y="2846"/>
                    <a:pt x="4615" y="2533"/>
                  </a:cubicBezTo>
                  <a:cubicBezTo>
                    <a:pt x="4635" y="2533"/>
                    <a:pt x="4653" y="2551"/>
                    <a:pt x="4673" y="2551"/>
                  </a:cubicBezTo>
                  <a:lnTo>
                    <a:pt x="4693" y="2551"/>
                  </a:lnTo>
                  <a:cubicBezTo>
                    <a:pt x="4812" y="2551"/>
                    <a:pt x="4930" y="2395"/>
                    <a:pt x="4968" y="2198"/>
                  </a:cubicBezTo>
                  <a:cubicBezTo>
                    <a:pt x="5008" y="1982"/>
                    <a:pt x="4950" y="1786"/>
                    <a:pt x="4832" y="1748"/>
                  </a:cubicBezTo>
                  <a:lnTo>
                    <a:pt x="4812" y="1748"/>
                  </a:lnTo>
                  <a:cubicBezTo>
                    <a:pt x="5008" y="1295"/>
                    <a:pt x="4910" y="371"/>
                    <a:pt x="4202" y="333"/>
                  </a:cubicBezTo>
                  <a:cubicBezTo>
                    <a:pt x="4066" y="96"/>
                    <a:pt x="3751" y="0"/>
                    <a:pt x="3397" y="0"/>
                  </a:cubicBezTo>
                  <a:lnTo>
                    <a:pt x="4950" y="6773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7" name="Freeform 2"/>
            <p:cNvSpPr>
              <a:spLocks noChangeArrowheads="1"/>
            </p:cNvSpPr>
            <p:nvPr/>
          </p:nvSpPr>
          <p:spPr bwMode="auto">
            <a:xfrm>
              <a:off x="388937" y="1795463"/>
              <a:ext cx="247650" cy="1484312"/>
            </a:xfrm>
            <a:custGeom>
              <a:avLst/>
              <a:gdLst>
                <a:gd name="T0" fmla="*/ 88884784 w 689"/>
                <a:gd name="T1" fmla="*/ 533975215 h 4125"/>
                <a:gd name="T2" fmla="*/ 0 w 689"/>
                <a:gd name="T3" fmla="*/ 533975215 h 4125"/>
                <a:gd name="T4" fmla="*/ 0 w 689"/>
                <a:gd name="T5" fmla="*/ 0 h 4125"/>
                <a:gd name="T6" fmla="*/ 88884784 w 689"/>
                <a:gd name="T7" fmla="*/ 0 h 4125"/>
                <a:gd name="T8" fmla="*/ 88884784 w 689"/>
                <a:gd name="T9" fmla="*/ 533975215 h 4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4125"/>
                <a:gd name="T17" fmla="*/ 689 w 689"/>
                <a:gd name="T18" fmla="*/ 4125 h 4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4125">
                  <a:moveTo>
                    <a:pt x="688" y="4124"/>
                  </a:moveTo>
                  <a:lnTo>
                    <a:pt x="0" y="4124"/>
                  </a:lnTo>
                  <a:lnTo>
                    <a:pt x="0" y="0"/>
                  </a:lnTo>
                  <a:lnTo>
                    <a:pt x="688" y="0"/>
                  </a:lnTo>
                  <a:lnTo>
                    <a:pt x="688" y="4124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8" name="Freeform 3"/>
            <p:cNvSpPr>
              <a:spLocks noChangeArrowheads="1"/>
            </p:cNvSpPr>
            <p:nvPr/>
          </p:nvSpPr>
          <p:spPr bwMode="auto">
            <a:xfrm>
              <a:off x="593725" y="3279775"/>
              <a:ext cx="85725" cy="184150"/>
            </a:xfrm>
            <a:custGeom>
              <a:avLst/>
              <a:gdLst>
                <a:gd name="T0" fmla="*/ 22963134 w 238"/>
                <a:gd name="T1" fmla="*/ 10090125 h 512"/>
                <a:gd name="T2" fmla="*/ 22963134 w 238"/>
                <a:gd name="T3" fmla="*/ 10090125 h 512"/>
                <a:gd name="T4" fmla="*/ 12714314 w 238"/>
                <a:gd name="T5" fmla="*/ 0 h 512"/>
                <a:gd name="T6" fmla="*/ 0 w 238"/>
                <a:gd name="T7" fmla="*/ 0 h 512"/>
                <a:gd name="T8" fmla="*/ 2594802 w 238"/>
                <a:gd name="T9" fmla="*/ 66103376 h 512"/>
                <a:gd name="T10" fmla="*/ 30747540 w 238"/>
                <a:gd name="T11" fmla="*/ 45664524 h 512"/>
                <a:gd name="T12" fmla="*/ 22963134 w 238"/>
                <a:gd name="T13" fmla="*/ 10090125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"/>
                <a:gd name="T22" fmla="*/ 0 h 512"/>
                <a:gd name="T23" fmla="*/ 238 w 238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" h="512">
                  <a:moveTo>
                    <a:pt x="177" y="78"/>
                  </a:moveTo>
                  <a:lnTo>
                    <a:pt x="177" y="78"/>
                  </a:lnTo>
                  <a:cubicBezTo>
                    <a:pt x="159" y="38"/>
                    <a:pt x="119" y="18"/>
                    <a:pt x="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11"/>
                    <a:pt x="20" y="511"/>
                    <a:pt x="20" y="511"/>
                  </a:cubicBezTo>
                  <a:cubicBezTo>
                    <a:pt x="20" y="511"/>
                    <a:pt x="197" y="411"/>
                    <a:pt x="237" y="353"/>
                  </a:cubicBezTo>
                  <a:cubicBezTo>
                    <a:pt x="237" y="333"/>
                    <a:pt x="237" y="156"/>
                    <a:pt x="177" y="78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9" name="Freeform 4"/>
            <p:cNvSpPr>
              <a:spLocks noChangeArrowheads="1"/>
            </p:cNvSpPr>
            <p:nvPr/>
          </p:nvSpPr>
          <p:spPr bwMode="auto">
            <a:xfrm>
              <a:off x="352425" y="3279775"/>
              <a:ext cx="298450" cy="190500"/>
            </a:xfrm>
            <a:custGeom>
              <a:avLst/>
              <a:gdLst>
                <a:gd name="T0" fmla="*/ 94681909 w 827"/>
                <a:gd name="T1" fmla="*/ 0 h 530"/>
                <a:gd name="T2" fmla="*/ 94681909 w 827"/>
                <a:gd name="T3" fmla="*/ 0 h 530"/>
                <a:gd name="T4" fmla="*/ 15367829 w 827"/>
                <a:gd name="T5" fmla="*/ 0 h 530"/>
                <a:gd name="T6" fmla="*/ 0 w 827"/>
                <a:gd name="T7" fmla="*/ 28034771 h 530"/>
                <a:gd name="T8" fmla="*/ 0 w 827"/>
                <a:gd name="T9" fmla="*/ 32944279 h 530"/>
                <a:gd name="T10" fmla="*/ 35684804 w 827"/>
                <a:gd name="T11" fmla="*/ 68343133 h 530"/>
                <a:gd name="T12" fmla="*/ 71499887 w 827"/>
                <a:gd name="T13" fmla="*/ 68343133 h 530"/>
                <a:gd name="T14" fmla="*/ 107575166 w 827"/>
                <a:gd name="T15" fmla="*/ 32944279 h 530"/>
                <a:gd name="T16" fmla="*/ 107575166 w 827"/>
                <a:gd name="T17" fmla="*/ 28034771 h 530"/>
                <a:gd name="T18" fmla="*/ 94681909 w 827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7"/>
                <a:gd name="T31" fmla="*/ 0 h 530"/>
                <a:gd name="T32" fmla="*/ 827 w 827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7" h="530">
                  <a:moveTo>
                    <a:pt x="727" y="0"/>
                  </a:moveTo>
                  <a:lnTo>
                    <a:pt x="727" y="0"/>
                  </a:lnTo>
                  <a:cubicBezTo>
                    <a:pt x="118" y="0"/>
                    <a:pt x="118" y="0"/>
                    <a:pt x="118" y="0"/>
                  </a:cubicBezTo>
                  <a:cubicBezTo>
                    <a:pt x="40" y="38"/>
                    <a:pt x="0" y="118"/>
                    <a:pt x="0" y="21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411"/>
                    <a:pt x="138" y="529"/>
                    <a:pt x="274" y="529"/>
                  </a:cubicBezTo>
                  <a:cubicBezTo>
                    <a:pt x="549" y="529"/>
                    <a:pt x="549" y="529"/>
                    <a:pt x="549" y="529"/>
                  </a:cubicBezTo>
                  <a:cubicBezTo>
                    <a:pt x="707" y="529"/>
                    <a:pt x="826" y="411"/>
                    <a:pt x="826" y="255"/>
                  </a:cubicBezTo>
                  <a:cubicBezTo>
                    <a:pt x="826" y="217"/>
                    <a:pt x="826" y="217"/>
                    <a:pt x="826" y="217"/>
                  </a:cubicBezTo>
                  <a:cubicBezTo>
                    <a:pt x="826" y="118"/>
                    <a:pt x="786" y="38"/>
                    <a:pt x="727" y="0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0" name="Freeform 5"/>
            <p:cNvSpPr>
              <a:spLocks noChangeArrowheads="1"/>
            </p:cNvSpPr>
            <p:nvPr/>
          </p:nvSpPr>
          <p:spPr bwMode="auto">
            <a:xfrm>
              <a:off x="1795462" y="1795463"/>
              <a:ext cx="239713" cy="1484312"/>
            </a:xfrm>
            <a:custGeom>
              <a:avLst/>
              <a:gdLst>
                <a:gd name="T0" fmla="*/ 0 w 668"/>
                <a:gd name="T1" fmla="*/ 533975215 h 4125"/>
                <a:gd name="T2" fmla="*/ 85892613 w 668"/>
                <a:gd name="T3" fmla="*/ 533975215 h 4125"/>
                <a:gd name="T4" fmla="*/ 85892613 w 668"/>
                <a:gd name="T5" fmla="*/ 0 h 4125"/>
                <a:gd name="T6" fmla="*/ 0 w 668"/>
                <a:gd name="T7" fmla="*/ 0 h 4125"/>
                <a:gd name="T8" fmla="*/ 0 w 668"/>
                <a:gd name="T9" fmla="*/ 533975215 h 4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8"/>
                <a:gd name="T16" fmla="*/ 0 h 4125"/>
                <a:gd name="T17" fmla="*/ 668 w 668"/>
                <a:gd name="T18" fmla="*/ 4125 h 4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8" h="4125">
                  <a:moveTo>
                    <a:pt x="0" y="4124"/>
                  </a:moveTo>
                  <a:lnTo>
                    <a:pt x="667" y="4124"/>
                  </a:lnTo>
                  <a:lnTo>
                    <a:pt x="667" y="0"/>
                  </a:lnTo>
                  <a:lnTo>
                    <a:pt x="0" y="0"/>
                  </a:lnTo>
                  <a:lnTo>
                    <a:pt x="0" y="4124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1" name="Freeform 6"/>
            <p:cNvSpPr>
              <a:spLocks noChangeArrowheads="1"/>
            </p:cNvSpPr>
            <p:nvPr/>
          </p:nvSpPr>
          <p:spPr bwMode="auto">
            <a:xfrm>
              <a:off x="692150" y="2919413"/>
              <a:ext cx="1060450" cy="2276475"/>
            </a:xfrm>
            <a:custGeom>
              <a:avLst/>
              <a:gdLst>
                <a:gd name="T0" fmla="*/ 381463332 w 2947"/>
                <a:gd name="T1" fmla="*/ 0 h 6324"/>
                <a:gd name="T2" fmla="*/ 381463332 w 2947"/>
                <a:gd name="T3" fmla="*/ 0 h 6324"/>
                <a:gd name="T4" fmla="*/ 366054602 w 2947"/>
                <a:gd name="T5" fmla="*/ 819342014 h 6324"/>
                <a:gd name="T6" fmla="*/ 206010854 w 2947"/>
                <a:gd name="T7" fmla="*/ 819342014 h 6324"/>
                <a:gd name="T8" fmla="*/ 206010854 w 2947"/>
                <a:gd name="T9" fmla="*/ 229099635 h 6324"/>
                <a:gd name="T10" fmla="*/ 193321438 w 2947"/>
                <a:gd name="T11" fmla="*/ 216270885 h 6324"/>
                <a:gd name="T12" fmla="*/ 183221435 w 2947"/>
                <a:gd name="T13" fmla="*/ 229099635 h 6324"/>
                <a:gd name="T14" fmla="*/ 183221435 w 2947"/>
                <a:gd name="T15" fmla="*/ 819342014 h 6324"/>
                <a:gd name="T16" fmla="*/ 15279188 w 2947"/>
                <a:gd name="T17" fmla="*/ 819342014 h 6324"/>
                <a:gd name="T18" fmla="*/ 0 w 2947"/>
                <a:gd name="T19" fmla="*/ 2591452 h 6324"/>
                <a:gd name="T20" fmla="*/ 381463332 w 2947"/>
                <a:gd name="T21" fmla="*/ 0 h 63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47"/>
                <a:gd name="T34" fmla="*/ 0 h 6324"/>
                <a:gd name="T35" fmla="*/ 2947 w 2947"/>
                <a:gd name="T36" fmla="*/ 6324 h 63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47" h="6324">
                  <a:moveTo>
                    <a:pt x="2946" y="0"/>
                  </a:moveTo>
                  <a:lnTo>
                    <a:pt x="2946" y="0"/>
                  </a:lnTo>
                  <a:cubicBezTo>
                    <a:pt x="2827" y="6323"/>
                    <a:pt x="2827" y="6323"/>
                    <a:pt x="2827" y="6323"/>
                  </a:cubicBezTo>
                  <a:cubicBezTo>
                    <a:pt x="1591" y="6323"/>
                    <a:pt x="1591" y="6323"/>
                    <a:pt x="1591" y="6323"/>
                  </a:cubicBezTo>
                  <a:cubicBezTo>
                    <a:pt x="1591" y="1768"/>
                    <a:pt x="1591" y="1768"/>
                    <a:pt x="1591" y="1768"/>
                  </a:cubicBezTo>
                  <a:cubicBezTo>
                    <a:pt x="1591" y="1708"/>
                    <a:pt x="1551" y="1669"/>
                    <a:pt x="1493" y="1669"/>
                  </a:cubicBezTo>
                  <a:cubicBezTo>
                    <a:pt x="1455" y="1669"/>
                    <a:pt x="1415" y="1708"/>
                    <a:pt x="1415" y="1768"/>
                  </a:cubicBezTo>
                  <a:cubicBezTo>
                    <a:pt x="1415" y="6323"/>
                    <a:pt x="1415" y="6323"/>
                    <a:pt x="1415" y="6323"/>
                  </a:cubicBezTo>
                  <a:cubicBezTo>
                    <a:pt x="118" y="6323"/>
                    <a:pt x="118" y="6323"/>
                    <a:pt x="118" y="6323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2946" y="0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2" name="Freeform 7"/>
            <p:cNvSpPr>
              <a:spLocks noChangeArrowheads="1"/>
            </p:cNvSpPr>
            <p:nvPr/>
          </p:nvSpPr>
          <p:spPr bwMode="auto">
            <a:xfrm>
              <a:off x="1265237" y="4962525"/>
              <a:ext cx="593725" cy="233363"/>
            </a:xfrm>
            <a:custGeom>
              <a:avLst/>
              <a:gdLst>
                <a:gd name="T0" fmla="*/ 0 w 1650"/>
                <a:gd name="T1" fmla="*/ 83781632 h 649"/>
                <a:gd name="T2" fmla="*/ 0 w 1650"/>
                <a:gd name="T3" fmla="*/ 83781632 h 649"/>
                <a:gd name="T4" fmla="*/ 137248710 w 1650"/>
                <a:gd name="T5" fmla="*/ 7498899 h 649"/>
                <a:gd name="T6" fmla="*/ 208592505 w 1650"/>
                <a:gd name="T7" fmla="*/ 83781632 h 649"/>
                <a:gd name="T8" fmla="*/ 0 w 1650"/>
                <a:gd name="T9" fmla="*/ 83781632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0"/>
                <a:gd name="T16" fmla="*/ 0 h 649"/>
                <a:gd name="T17" fmla="*/ 1650 w 1650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0" h="649">
                  <a:moveTo>
                    <a:pt x="0" y="648"/>
                  </a:moveTo>
                  <a:lnTo>
                    <a:pt x="0" y="648"/>
                  </a:lnTo>
                  <a:cubicBezTo>
                    <a:pt x="0" y="0"/>
                    <a:pt x="629" y="58"/>
                    <a:pt x="1060" y="58"/>
                  </a:cubicBezTo>
                  <a:cubicBezTo>
                    <a:pt x="1493" y="58"/>
                    <a:pt x="1649" y="255"/>
                    <a:pt x="1611" y="648"/>
                  </a:cubicBezTo>
                  <a:lnTo>
                    <a:pt x="0" y="648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3" name="Freeform 8"/>
            <p:cNvSpPr>
              <a:spLocks noChangeArrowheads="1"/>
            </p:cNvSpPr>
            <p:nvPr/>
          </p:nvSpPr>
          <p:spPr bwMode="auto">
            <a:xfrm>
              <a:off x="585787" y="4962525"/>
              <a:ext cx="595313" cy="233363"/>
            </a:xfrm>
            <a:custGeom>
              <a:avLst/>
              <a:gdLst>
                <a:gd name="T0" fmla="*/ 214266942 w 1653"/>
                <a:gd name="T1" fmla="*/ 83781632 h 649"/>
                <a:gd name="T2" fmla="*/ 214266942 w 1653"/>
                <a:gd name="T3" fmla="*/ 83781632 h 649"/>
                <a:gd name="T4" fmla="*/ 76394180 w 1653"/>
                <a:gd name="T5" fmla="*/ 7498899 h 649"/>
                <a:gd name="T6" fmla="*/ 5188191 w 1653"/>
                <a:gd name="T7" fmla="*/ 83781632 h 649"/>
                <a:gd name="T8" fmla="*/ 214266942 w 1653"/>
                <a:gd name="T9" fmla="*/ 83781632 h 6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3"/>
                <a:gd name="T16" fmla="*/ 0 h 649"/>
                <a:gd name="T17" fmla="*/ 1653 w 1653"/>
                <a:gd name="T18" fmla="*/ 649 h 6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3" h="649">
                  <a:moveTo>
                    <a:pt x="1652" y="648"/>
                  </a:moveTo>
                  <a:lnTo>
                    <a:pt x="1652" y="648"/>
                  </a:lnTo>
                  <a:cubicBezTo>
                    <a:pt x="1652" y="0"/>
                    <a:pt x="1002" y="58"/>
                    <a:pt x="589" y="58"/>
                  </a:cubicBezTo>
                  <a:cubicBezTo>
                    <a:pt x="159" y="58"/>
                    <a:pt x="0" y="255"/>
                    <a:pt x="40" y="648"/>
                  </a:cubicBezTo>
                  <a:lnTo>
                    <a:pt x="1652" y="648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4" name="Freeform 9"/>
            <p:cNvSpPr>
              <a:spLocks noChangeArrowheads="1"/>
            </p:cNvSpPr>
            <p:nvPr/>
          </p:nvSpPr>
          <p:spPr bwMode="auto">
            <a:xfrm>
              <a:off x="388937" y="1520825"/>
              <a:ext cx="1647825" cy="1766888"/>
            </a:xfrm>
            <a:custGeom>
              <a:avLst/>
              <a:gdLst>
                <a:gd name="T0" fmla="*/ 96736258 w 4576"/>
                <a:gd name="T1" fmla="*/ 635952959 h 4908"/>
                <a:gd name="T2" fmla="*/ 96736258 w 4576"/>
                <a:gd name="T3" fmla="*/ 635952959 h 4908"/>
                <a:gd name="T4" fmla="*/ 96736258 w 4576"/>
                <a:gd name="T5" fmla="*/ 193235195 h 4908"/>
                <a:gd name="T6" fmla="*/ 0 w 4576"/>
                <a:gd name="T7" fmla="*/ 99144809 h 4908"/>
                <a:gd name="T8" fmla="*/ 196195604 w 4576"/>
                <a:gd name="T9" fmla="*/ 0 h 4908"/>
                <a:gd name="T10" fmla="*/ 412360644 w 4576"/>
                <a:gd name="T11" fmla="*/ 0 h 4908"/>
                <a:gd name="T12" fmla="*/ 593254811 w 4576"/>
                <a:gd name="T13" fmla="*/ 104069631 h 4908"/>
                <a:gd name="T14" fmla="*/ 501835093 w 4576"/>
                <a:gd name="T15" fmla="*/ 213712448 h 4908"/>
                <a:gd name="T16" fmla="*/ 501835093 w 4576"/>
                <a:gd name="T17" fmla="*/ 635952959 h 4908"/>
                <a:gd name="T18" fmla="*/ 96736258 w 4576"/>
                <a:gd name="T19" fmla="*/ 635952959 h 49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6"/>
                <a:gd name="T31" fmla="*/ 0 h 4908"/>
                <a:gd name="T32" fmla="*/ 4576 w 4576"/>
                <a:gd name="T33" fmla="*/ 4908 h 49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6" h="4908">
                  <a:moveTo>
                    <a:pt x="746" y="4907"/>
                  </a:moveTo>
                  <a:lnTo>
                    <a:pt x="746" y="4907"/>
                  </a:lnTo>
                  <a:cubicBezTo>
                    <a:pt x="746" y="1491"/>
                    <a:pt x="746" y="1491"/>
                    <a:pt x="746" y="149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237" y="136"/>
                    <a:pt x="766" y="0"/>
                    <a:pt x="1513" y="0"/>
                  </a:cubicBezTo>
                  <a:cubicBezTo>
                    <a:pt x="3180" y="0"/>
                    <a:pt x="3180" y="0"/>
                    <a:pt x="3180" y="0"/>
                  </a:cubicBezTo>
                  <a:cubicBezTo>
                    <a:pt x="3671" y="0"/>
                    <a:pt x="4575" y="234"/>
                    <a:pt x="4575" y="803"/>
                  </a:cubicBezTo>
                  <a:cubicBezTo>
                    <a:pt x="3870" y="1649"/>
                    <a:pt x="3870" y="1649"/>
                    <a:pt x="3870" y="1649"/>
                  </a:cubicBezTo>
                  <a:cubicBezTo>
                    <a:pt x="3870" y="4907"/>
                    <a:pt x="3870" y="4907"/>
                    <a:pt x="3870" y="4907"/>
                  </a:cubicBezTo>
                  <a:lnTo>
                    <a:pt x="746" y="4907"/>
                  </a:lnTo>
                </a:path>
              </a:pathLst>
            </a:custGeom>
            <a:solidFill>
              <a:srgbClr val="2D3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5" name="Freeform 10"/>
            <p:cNvSpPr>
              <a:spLocks noChangeArrowheads="1"/>
            </p:cNvSpPr>
            <p:nvPr/>
          </p:nvSpPr>
          <p:spPr bwMode="auto">
            <a:xfrm>
              <a:off x="954087" y="1520825"/>
              <a:ext cx="565150" cy="1209675"/>
            </a:xfrm>
            <a:custGeom>
              <a:avLst/>
              <a:gdLst>
                <a:gd name="T0" fmla="*/ 0 w 1572"/>
                <a:gd name="T1" fmla="*/ 0 h 3359"/>
                <a:gd name="T2" fmla="*/ 203047753 w 1572"/>
                <a:gd name="T3" fmla="*/ 0 h 3359"/>
                <a:gd name="T4" fmla="*/ 203047753 w 1572"/>
                <a:gd name="T5" fmla="*/ 32942126 h 3359"/>
                <a:gd name="T6" fmla="*/ 101588589 w 1572"/>
                <a:gd name="T7" fmla="*/ 435510010 h 3359"/>
                <a:gd name="T8" fmla="*/ 0 w 1572"/>
                <a:gd name="T9" fmla="*/ 32942126 h 3359"/>
                <a:gd name="T10" fmla="*/ 0 w 1572"/>
                <a:gd name="T11" fmla="*/ 0 h 3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2"/>
                <a:gd name="T19" fmla="*/ 0 h 3359"/>
                <a:gd name="T20" fmla="*/ 1572 w 1572"/>
                <a:gd name="T21" fmla="*/ 3359 h 3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2" h="3359">
                  <a:moveTo>
                    <a:pt x="0" y="0"/>
                  </a:moveTo>
                  <a:lnTo>
                    <a:pt x="1571" y="0"/>
                  </a:lnTo>
                  <a:lnTo>
                    <a:pt x="1571" y="254"/>
                  </a:lnTo>
                  <a:lnTo>
                    <a:pt x="786" y="3358"/>
                  </a:ln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6" name="Freeform 11"/>
            <p:cNvSpPr>
              <a:spLocks noChangeArrowheads="1"/>
            </p:cNvSpPr>
            <p:nvPr/>
          </p:nvSpPr>
          <p:spPr bwMode="auto">
            <a:xfrm>
              <a:off x="1123950" y="1633538"/>
              <a:ext cx="212725" cy="106362"/>
            </a:xfrm>
            <a:custGeom>
              <a:avLst/>
              <a:gdLst>
                <a:gd name="T0" fmla="*/ 20669659 w 590"/>
                <a:gd name="T1" fmla="*/ 38090173 h 296"/>
                <a:gd name="T2" fmla="*/ 56288838 w 590"/>
                <a:gd name="T3" fmla="*/ 38090173 h 296"/>
                <a:gd name="T4" fmla="*/ 76568020 w 590"/>
                <a:gd name="T5" fmla="*/ 0 h 296"/>
                <a:gd name="T6" fmla="*/ 0 w 590"/>
                <a:gd name="T7" fmla="*/ 0 h 296"/>
                <a:gd name="T8" fmla="*/ 20669659 w 590"/>
                <a:gd name="T9" fmla="*/ 38090173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0"/>
                <a:gd name="T16" fmla="*/ 0 h 296"/>
                <a:gd name="T17" fmla="*/ 590 w 590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0" h="296">
                  <a:moveTo>
                    <a:pt x="159" y="295"/>
                  </a:moveTo>
                  <a:lnTo>
                    <a:pt x="433" y="295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159" y="295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7" name="Freeform 12"/>
            <p:cNvSpPr>
              <a:spLocks noChangeArrowheads="1"/>
            </p:cNvSpPr>
            <p:nvPr/>
          </p:nvSpPr>
          <p:spPr bwMode="auto">
            <a:xfrm>
              <a:off x="1017587" y="841375"/>
              <a:ext cx="431800" cy="827088"/>
            </a:xfrm>
            <a:custGeom>
              <a:avLst/>
              <a:gdLst>
                <a:gd name="T0" fmla="*/ 0 w 1199"/>
                <a:gd name="T1" fmla="*/ 252044716 h 2297"/>
                <a:gd name="T2" fmla="*/ 0 w 1199"/>
                <a:gd name="T3" fmla="*/ 252044716 h 2297"/>
                <a:gd name="T4" fmla="*/ 76391146 w 1199"/>
                <a:gd name="T5" fmla="*/ 297682546 h 2297"/>
                <a:gd name="T6" fmla="*/ 155375973 w 1199"/>
                <a:gd name="T7" fmla="*/ 249451829 h 2297"/>
                <a:gd name="T8" fmla="*/ 155375973 w 1199"/>
                <a:gd name="T9" fmla="*/ 0 h 2297"/>
                <a:gd name="T10" fmla="*/ 0 w 1199"/>
                <a:gd name="T11" fmla="*/ 0 h 2297"/>
                <a:gd name="T12" fmla="*/ 0 w 1199"/>
                <a:gd name="T13" fmla="*/ 252044716 h 2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9"/>
                <a:gd name="T22" fmla="*/ 0 h 2297"/>
                <a:gd name="T23" fmla="*/ 1199 w 1199"/>
                <a:gd name="T24" fmla="*/ 2297 h 22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9" h="2297">
                  <a:moveTo>
                    <a:pt x="0" y="1944"/>
                  </a:moveTo>
                  <a:lnTo>
                    <a:pt x="0" y="1944"/>
                  </a:lnTo>
                  <a:cubicBezTo>
                    <a:pt x="0" y="1944"/>
                    <a:pt x="294" y="2296"/>
                    <a:pt x="589" y="2296"/>
                  </a:cubicBezTo>
                  <a:cubicBezTo>
                    <a:pt x="903" y="2296"/>
                    <a:pt x="1198" y="1924"/>
                    <a:pt x="1198" y="1924"/>
                  </a:cubicBezTo>
                  <a:cubicBezTo>
                    <a:pt x="1198" y="1216"/>
                    <a:pt x="1198" y="0"/>
                    <a:pt x="11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38"/>
                    <a:pt x="0" y="1944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8" name="Freeform 13"/>
            <p:cNvSpPr>
              <a:spLocks noChangeArrowheads="1"/>
            </p:cNvSpPr>
            <p:nvPr/>
          </p:nvSpPr>
          <p:spPr bwMode="auto">
            <a:xfrm>
              <a:off x="671512" y="255588"/>
              <a:ext cx="1131888" cy="1181100"/>
            </a:xfrm>
            <a:custGeom>
              <a:avLst/>
              <a:gdLst>
                <a:gd name="T0" fmla="*/ 22826108 w 3143"/>
                <a:gd name="T1" fmla="*/ 191114155 h 3279"/>
                <a:gd name="T2" fmla="*/ 22826108 w 3143"/>
                <a:gd name="T3" fmla="*/ 191114155 h 3279"/>
                <a:gd name="T4" fmla="*/ 30607793 w 3143"/>
                <a:gd name="T5" fmla="*/ 191114155 h 3279"/>
                <a:gd name="T6" fmla="*/ 203748483 w 3143"/>
                <a:gd name="T7" fmla="*/ 0 h 3279"/>
                <a:gd name="T8" fmla="*/ 376759527 w 3143"/>
                <a:gd name="T9" fmla="*/ 191114155 h 3279"/>
                <a:gd name="T10" fmla="*/ 384670858 w 3143"/>
                <a:gd name="T11" fmla="*/ 191114155 h 3279"/>
                <a:gd name="T12" fmla="*/ 402309296 w 3143"/>
                <a:gd name="T13" fmla="*/ 249499541 h 3279"/>
                <a:gd name="T14" fmla="*/ 364049465 w 3143"/>
                <a:gd name="T15" fmla="*/ 295299494 h 3279"/>
                <a:gd name="T16" fmla="*/ 356527434 w 3143"/>
                <a:gd name="T17" fmla="*/ 292963949 h 3279"/>
                <a:gd name="T18" fmla="*/ 203748483 w 3143"/>
                <a:gd name="T19" fmla="*/ 425304060 h 3279"/>
                <a:gd name="T20" fmla="*/ 50839886 w 3143"/>
                <a:gd name="T21" fmla="*/ 292963949 h 3279"/>
                <a:gd name="T22" fmla="*/ 43317494 w 3143"/>
                <a:gd name="T23" fmla="*/ 295299494 h 3279"/>
                <a:gd name="T24" fmla="*/ 4928376 w 3143"/>
                <a:gd name="T25" fmla="*/ 249499541 h 3279"/>
                <a:gd name="T26" fmla="*/ 22826108 w 3143"/>
                <a:gd name="T27" fmla="*/ 191114155 h 3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43"/>
                <a:gd name="T43" fmla="*/ 0 h 3279"/>
                <a:gd name="T44" fmla="*/ 3143 w 3143"/>
                <a:gd name="T45" fmla="*/ 3279 h 32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43" h="3279">
                  <a:moveTo>
                    <a:pt x="176" y="1473"/>
                  </a:moveTo>
                  <a:lnTo>
                    <a:pt x="176" y="1473"/>
                  </a:lnTo>
                  <a:cubicBezTo>
                    <a:pt x="196" y="1473"/>
                    <a:pt x="216" y="1473"/>
                    <a:pt x="236" y="1473"/>
                  </a:cubicBezTo>
                  <a:cubicBezTo>
                    <a:pt x="254" y="705"/>
                    <a:pt x="785" y="0"/>
                    <a:pt x="1571" y="0"/>
                  </a:cubicBezTo>
                  <a:cubicBezTo>
                    <a:pt x="2356" y="0"/>
                    <a:pt x="2885" y="705"/>
                    <a:pt x="2905" y="1473"/>
                  </a:cubicBezTo>
                  <a:cubicBezTo>
                    <a:pt x="2926" y="1473"/>
                    <a:pt x="2946" y="1473"/>
                    <a:pt x="2966" y="1473"/>
                  </a:cubicBezTo>
                  <a:cubicBezTo>
                    <a:pt x="3084" y="1511"/>
                    <a:pt x="3142" y="1707"/>
                    <a:pt x="3102" y="1923"/>
                  </a:cubicBezTo>
                  <a:cubicBezTo>
                    <a:pt x="3064" y="2140"/>
                    <a:pt x="2926" y="2296"/>
                    <a:pt x="2807" y="2276"/>
                  </a:cubicBezTo>
                  <a:cubicBezTo>
                    <a:pt x="2787" y="2276"/>
                    <a:pt x="2769" y="2258"/>
                    <a:pt x="2749" y="2258"/>
                  </a:cubicBezTo>
                  <a:cubicBezTo>
                    <a:pt x="2533" y="2827"/>
                    <a:pt x="2062" y="3278"/>
                    <a:pt x="1571" y="3278"/>
                  </a:cubicBezTo>
                  <a:cubicBezTo>
                    <a:pt x="1080" y="3278"/>
                    <a:pt x="629" y="2827"/>
                    <a:pt x="392" y="2258"/>
                  </a:cubicBezTo>
                  <a:cubicBezTo>
                    <a:pt x="372" y="2258"/>
                    <a:pt x="352" y="2276"/>
                    <a:pt x="334" y="2276"/>
                  </a:cubicBezTo>
                  <a:cubicBezTo>
                    <a:pt x="216" y="2296"/>
                    <a:pt x="78" y="2140"/>
                    <a:pt x="38" y="1923"/>
                  </a:cubicBezTo>
                  <a:cubicBezTo>
                    <a:pt x="0" y="1707"/>
                    <a:pt x="58" y="1511"/>
                    <a:pt x="176" y="1473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79" name="Freeform 14"/>
            <p:cNvSpPr>
              <a:spLocks noChangeArrowheads="1"/>
            </p:cNvSpPr>
            <p:nvPr/>
          </p:nvSpPr>
          <p:spPr bwMode="auto">
            <a:xfrm>
              <a:off x="452437" y="0"/>
              <a:ext cx="1358900" cy="841375"/>
            </a:xfrm>
            <a:custGeom>
              <a:avLst/>
              <a:gdLst>
                <a:gd name="T0" fmla="*/ 448436280 w 3773"/>
                <a:gd name="T1" fmla="*/ 302655687 h 2338"/>
                <a:gd name="T2" fmla="*/ 448436280 w 3773"/>
                <a:gd name="T3" fmla="*/ 302655687 h 2338"/>
                <a:gd name="T4" fmla="*/ 382150197 w 3773"/>
                <a:gd name="T5" fmla="*/ 99201639 h 2338"/>
                <a:gd name="T6" fmla="*/ 114670919 w 3773"/>
                <a:gd name="T7" fmla="*/ 302655687 h 2338"/>
                <a:gd name="T8" fmla="*/ 142819922 w 3773"/>
                <a:gd name="T9" fmla="*/ 239068177 h 2338"/>
                <a:gd name="T10" fmla="*/ 382150197 w 3773"/>
                <a:gd name="T11" fmla="*/ 190762528 h 2338"/>
                <a:gd name="T12" fmla="*/ 448436280 w 3773"/>
                <a:gd name="T13" fmla="*/ 302655687 h 2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3"/>
                <a:gd name="T22" fmla="*/ 0 h 2338"/>
                <a:gd name="T23" fmla="*/ 3773 w 3773"/>
                <a:gd name="T24" fmla="*/ 2338 h 23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3" h="2338">
                  <a:moveTo>
                    <a:pt x="3457" y="2337"/>
                  </a:moveTo>
                  <a:lnTo>
                    <a:pt x="3457" y="2337"/>
                  </a:lnTo>
                  <a:cubicBezTo>
                    <a:pt x="3772" y="2002"/>
                    <a:pt x="3752" y="826"/>
                    <a:pt x="2946" y="766"/>
                  </a:cubicBezTo>
                  <a:cubicBezTo>
                    <a:pt x="2435" y="0"/>
                    <a:pt x="0" y="549"/>
                    <a:pt x="884" y="2337"/>
                  </a:cubicBezTo>
                  <a:cubicBezTo>
                    <a:pt x="864" y="1964"/>
                    <a:pt x="1101" y="1846"/>
                    <a:pt x="1101" y="1846"/>
                  </a:cubicBezTo>
                  <a:cubicBezTo>
                    <a:pt x="1355" y="2199"/>
                    <a:pt x="2632" y="2062"/>
                    <a:pt x="2946" y="1473"/>
                  </a:cubicBezTo>
                  <a:cubicBezTo>
                    <a:pt x="3103" y="1806"/>
                    <a:pt x="3417" y="1826"/>
                    <a:pt x="3457" y="2337"/>
                  </a:cubicBezTo>
                </a:path>
              </a:pathLst>
            </a:custGeom>
            <a:solidFill>
              <a:srgbClr val="43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0" name="Freeform 15"/>
            <p:cNvSpPr>
              <a:spLocks noChangeArrowheads="1"/>
            </p:cNvSpPr>
            <p:nvPr/>
          </p:nvSpPr>
          <p:spPr bwMode="auto">
            <a:xfrm>
              <a:off x="1144587" y="1739900"/>
              <a:ext cx="169863" cy="1017588"/>
            </a:xfrm>
            <a:custGeom>
              <a:avLst/>
              <a:gdLst>
                <a:gd name="T0" fmla="*/ 33004668 w 474"/>
                <a:gd name="T1" fmla="*/ 366025108 h 2828"/>
                <a:gd name="T2" fmla="*/ 0 w 474"/>
                <a:gd name="T3" fmla="*/ 231112298 h 2828"/>
                <a:gd name="T4" fmla="*/ 12970509 w 474"/>
                <a:gd name="T5" fmla="*/ 0 h 2828"/>
                <a:gd name="T6" fmla="*/ 48158311 w 474"/>
                <a:gd name="T7" fmla="*/ 0 h 2828"/>
                <a:gd name="T8" fmla="*/ 60743941 w 474"/>
                <a:gd name="T9" fmla="*/ 251439950 h 2828"/>
                <a:gd name="T10" fmla="*/ 33004668 w 474"/>
                <a:gd name="T11" fmla="*/ 366025108 h 28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"/>
                <a:gd name="T19" fmla="*/ 0 h 2828"/>
                <a:gd name="T20" fmla="*/ 474 w 474"/>
                <a:gd name="T21" fmla="*/ 2828 h 28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" h="2828">
                  <a:moveTo>
                    <a:pt x="257" y="2827"/>
                  </a:moveTo>
                  <a:lnTo>
                    <a:pt x="0" y="1785"/>
                  </a:lnTo>
                  <a:lnTo>
                    <a:pt x="101" y="0"/>
                  </a:lnTo>
                  <a:lnTo>
                    <a:pt x="375" y="0"/>
                  </a:lnTo>
                  <a:lnTo>
                    <a:pt x="473" y="1942"/>
                  </a:lnTo>
                  <a:lnTo>
                    <a:pt x="257" y="2827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1" name="Freeform 16"/>
            <p:cNvSpPr>
              <a:spLocks noChangeArrowheads="1"/>
            </p:cNvSpPr>
            <p:nvPr/>
          </p:nvSpPr>
          <p:spPr bwMode="auto">
            <a:xfrm>
              <a:off x="1746250" y="3279775"/>
              <a:ext cx="92075" cy="184150"/>
            </a:xfrm>
            <a:custGeom>
              <a:avLst/>
              <a:gdLst>
                <a:gd name="T0" fmla="*/ 7562066 w 255"/>
                <a:gd name="T1" fmla="*/ 10090125 h 512"/>
                <a:gd name="T2" fmla="*/ 7562066 w 255"/>
                <a:gd name="T3" fmla="*/ 10090125 h 512"/>
                <a:gd name="T4" fmla="*/ 20338826 w 255"/>
                <a:gd name="T5" fmla="*/ 0 h 512"/>
                <a:gd name="T6" fmla="*/ 33115947 w 255"/>
                <a:gd name="T7" fmla="*/ 0 h 512"/>
                <a:gd name="T8" fmla="*/ 30508239 w 255"/>
                <a:gd name="T9" fmla="*/ 66103376 h 512"/>
                <a:gd name="T10" fmla="*/ 2346649 w 255"/>
                <a:gd name="T11" fmla="*/ 45664524 h 512"/>
                <a:gd name="T12" fmla="*/ 7562066 w 255"/>
                <a:gd name="T13" fmla="*/ 10090125 h 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5"/>
                <a:gd name="T22" fmla="*/ 0 h 512"/>
                <a:gd name="T23" fmla="*/ 255 w 255"/>
                <a:gd name="T24" fmla="*/ 512 h 5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5" h="512">
                  <a:moveTo>
                    <a:pt x="58" y="78"/>
                  </a:moveTo>
                  <a:lnTo>
                    <a:pt x="58" y="78"/>
                  </a:lnTo>
                  <a:cubicBezTo>
                    <a:pt x="78" y="38"/>
                    <a:pt x="116" y="18"/>
                    <a:pt x="15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34" y="511"/>
                    <a:pt x="234" y="511"/>
                    <a:pt x="234" y="511"/>
                  </a:cubicBezTo>
                  <a:cubicBezTo>
                    <a:pt x="234" y="511"/>
                    <a:pt x="58" y="411"/>
                    <a:pt x="18" y="353"/>
                  </a:cubicBezTo>
                  <a:cubicBezTo>
                    <a:pt x="0" y="333"/>
                    <a:pt x="18" y="156"/>
                    <a:pt x="58" y="78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2" name="Freeform 17"/>
            <p:cNvSpPr>
              <a:spLocks noChangeArrowheads="1"/>
            </p:cNvSpPr>
            <p:nvPr/>
          </p:nvSpPr>
          <p:spPr bwMode="auto">
            <a:xfrm>
              <a:off x="1781175" y="3279775"/>
              <a:ext cx="288925" cy="190500"/>
            </a:xfrm>
            <a:custGeom>
              <a:avLst/>
              <a:gdLst>
                <a:gd name="T0" fmla="*/ 12397542 w 804"/>
                <a:gd name="T1" fmla="*/ 0 h 530"/>
                <a:gd name="T2" fmla="*/ 12397542 w 804"/>
                <a:gd name="T3" fmla="*/ 0 h 530"/>
                <a:gd name="T4" fmla="*/ 91042999 w 804"/>
                <a:gd name="T5" fmla="*/ 0 h 530"/>
                <a:gd name="T6" fmla="*/ 103698920 w 804"/>
                <a:gd name="T7" fmla="*/ 28034771 h 530"/>
                <a:gd name="T8" fmla="*/ 103698920 w 804"/>
                <a:gd name="T9" fmla="*/ 32944279 h 530"/>
                <a:gd name="T10" fmla="*/ 68314591 w 804"/>
                <a:gd name="T11" fmla="*/ 68343133 h 530"/>
                <a:gd name="T12" fmla="*/ 35383969 w 804"/>
                <a:gd name="T13" fmla="*/ 68343133 h 530"/>
                <a:gd name="T14" fmla="*/ 0 w 804"/>
                <a:gd name="T15" fmla="*/ 32944279 h 530"/>
                <a:gd name="T16" fmla="*/ 0 w 804"/>
                <a:gd name="T17" fmla="*/ 28034771 h 530"/>
                <a:gd name="T18" fmla="*/ 12397542 w 804"/>
                <a:gd name="T19" fmla="*/ 0 h 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530"/>
                <a:gd name="T32" fmla="*/ 804 w 804"/>
                <a:gd name="T33" fmla="*/ 530 h 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530">
                  <a:moveTo>
                    <a:pt x="96" y="0"/>
                  </a:moveTo>
                  <a:lnTo>
                    <a:pt x="96" y="0"/>
                  </a:lnTo>
                  <a:cubicBezTo>
                    <a:pt x="705" y="0"/>
                    <a:pt x="705" y="0"/>
                    <a:pt x="705" y="0"/>
                  </a:cubicBezTo>
                  <a:cubicBezTo>
                    <a:pt x="765" y="38"/>
                    <a:pt x="803" y="118"/>
                    <a:pt x="803" y="217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3" y="411"/>
                    <a:pt x="687" y="529"/>
                    <a:pt x="529" y="529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116" y="529"/>
                    <a:pt x="0" y="411"/>
                    <a:pt x="0" y="25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18"/>
                    <a:pt x="38" y="38"/>
                    <a:pt x="96" y="0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3" name="Freeform 18"/>
            <p:cNvSpPr>
              <a:spLocks noChangeArrowheads="1"/>
            </p:cNvSpPr>
            <p:nvPr/>
          </p:nvSpPr>
          <p:spPr bwMode="auto">
            <a:xfrm>
              <a:off x="0" y="2728913"/>
              <a:ext cx="2474912" cy="755650"/>
            </a:xfrm>
            <a:custGeom>
              <a:avLst/>
              <a:gdLst>
                <a:gd name="T0" fmla="*/ 763549051 w 6875"/>
                <a:gd name="T1" fmla="*/ 271649162 h 2101"/>
                <a:gd name="T2" fmla="*/ 127257995 w 6875"/>
                <a:gd name="T3" fmla="*/ 271649162 h 2101"/>
                <a:gd name="T4" fmla="*/ 0 w 6875"/>
                <a:gd name="T5" fmla="*/ 0 h 2101"/>
                <a:gd name="T6" fmla="*/ 890807046 w 6875"/>
                <a:gd name="T7" fmla="*/ 0 h 2101"/>
                <a:gd name="T8" fmla="*/ 763549051 w 6875"/>
                <a:gd name="T9" fmla="*/ 271649162 h 2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5"/>
                <a:gd name="T16" fmla="*/ 0 h 2101"/>
                <a:gd name="T17" fmla="*/ 6875 w 6875"/>
                <a:gd name="T18" fmla="*/ 2101 h 2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5" h="2101">
                  <a:moveTo>
                    <a:pt x="5892" y="2100"/>
                  </a:moveTo>
                  <a:lnTo>
                    <a:pt x="982" y="2100"/>
                  </a:lnTo>
                  <a:lnTo>
                    <a:pt x="0" y="0"/>
                  </a:lnTo>
                  <a:lnTo>
                    <a:pt x="6874" y="0"/>
                  </a:lnTo>
                  <a:lnTo>
                    <a:pt x="5892" y="2100"/>
                  </a:lnTo>
                </a:path>
              </a:pathLst>
            </a:custGeom>
            <a:solidFill>
              <a:srgbClr val="2F5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4" name="Freeform 19"/>
            <p:cNvSpPr>
              <a:spLocks noChangeArrowheads="1"/>
            </p:cNvSpPr>
            <p:nvPr/>
          </p:nvSpPr>
          <p:spPr bwMode="auto">
            <a:xfrm>
              <a:off x="671512" y="2997200"/>
              <a:ext cx="1074738" cy="2092325"/>
            </a:xfrm>
            <a:custGeom>
              <a:avLst/>
              <a:gdLst>
                <a:gd name="T0" fmla="*/ 386566744 w 2987"/>
                <a:gd name="T1" fmla="*/ 753109200 h 5812"/>
                <a:gd name="T2" fmla="*/ 0 w 2987"/>
                <a:gd name="T3" fmla="*/ 753109200 h 5812"/>
                <a:gd name="T4" fmla="*/ 0 w 2987"/>
                <a:gd name="T5" fmla="*/ 0 h 5812"/>
                <a:gd name="T6" fmla="*/ 386566744 w 2987"/>
                <a:gd name="T7" fmla="*/ 0 h 5812"/>
                <a:gd name="T8" fmla="*/ 386566744 w 2987"/>
                <a:gd name="T9" fmla="*/ 753109200 h 5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7"/>
                <a:gd name="T16" fmla="*/ 0 h 5812"/>
                <a:gd name="T17" fmla="*/ 2987 w 2987"/>
                <a:gd name="T18" fmla="*/ 5812 h 5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7" h="5812">
                  <a:moveTo>
                    <a:pt x="2986" y="5811"/>
                  </a:moveTo>
                  <a:lnTo>
                    <a:pt x="0" y="5811"/>
                  </a:lnTo>
                  <a:lnTo>
                    <a:pt x="0" y="0"/>
                  </a:lnTo>
                  <a:lnTo>
                    <a:pt x="2986" y="0"/>
                  </a:lnTo>
                  <a:lnTo>
                    <a:pt x="2986" y="5811"/>
                  </a:ln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5" name="Freeform 20"/>
            <p:cNvSpPr>
              <a:spLocks noChangeArrowheads="1"/>
            </p:cNvSpPr>
            <p:nvPr/>
          </p:nvSpPr>
          <p:spPr bwMode="auto">
            <a:xfrm>
              <a:off x="409575" y="5011738"/>
              <a:ext cx="1598612" cy="192087"/>
            </a:xfrm>
            <a:custGeom>
              <a:avLst/>
              <a:gdLst>
                <a:gd name="T0" fmla="*/ 575447033 w 4440"/>
                <a:gd name="T1" fmla="*/ 0 h 532"/>
                <a:gd name="T2" fmla="*/ 0 w 4440"/>
                <a:gd name="T3" fmla="*/ 0 h 532"/>
                <a:gd name="T4" fmla="*/ 0 w 4440"/>
                <a:gd name="T5" fmla="*/ 69225700 h 532"/>
                <a:gd name="T6" fmla="*/ 575447033 w 4440"/>
                <a:gd name="T7" fmla="*/ 69225700 h 532"/>
                <a:gd name="T8" fmla="*/ 575447033 w 4440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0"/>
                <a:gd name="T16" fmla="*/ 0 h 532"/>
                <a:gd name="T17" fmla="*/ 4440 w 4440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0" h="532">
                  <a:moveTo>
                    <a:pt x="4439" y="0"/>
                  </a:moveTo>
                  <a:lnTo>
                    <a:pt x="0" y="0"/>
                  </a:lnTo>
                  <a:lnTo>
                    <a:pt x="0" y="531"/>
                  </a:lnTo>
                  <a:lnTo>
                    <a:pt x="4439" y="531"/>
                  </a:lnTo>
                  <a:lnTo>
                    <a:pt x="4439" y="0"/>
                  </a:lnTo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86" name="Freeform 21"/>
            <p:cNvSpPr>
              <a:spLocks noChangeArrowheads="1"/>
            </p:cNvSpPr>
            <p:nvPr/>
          </p:nvSpPr>
          <p:spPr bwMode="auto">
            <a:xfrm>
              <a:off x="0" y="2593975"/>
              <a:ext cx="2474912" cy="134938"/>
            </a:xfrm>
            <a:custGeom>
              <a:avLst/>
              <a:gdLst>
                <a:gd name="T0" fmla="*/ 890807046 w 6875"/>
                <a:gd name="T1" fmla="*/ 0 h 376"/>
                <a:gd name="T2" fmla="*/ 0 w 6875"/>
                <a:gd name="T3" fmla="*/ 0 h 376"/>
                <a:gd name="T4" fmla="*/ 0 w 6875"/>
                <a:gd name="T5" fmla="*/ 48297397 h 376"/>
                <a:gd name="T6" fmla="*/ 890807046 w 6875"/>
                <a:gd name="T7" fmla="*/ 48297397 h 376"/>
                <a:gd name="T8" fmla="*/ 890807046 w 6875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75"/>
                <a:gd name="T16" fmla="*/ 0 h 376"/>
                <a:gd name="T17" fmla="*/ 6875 w 6875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75" h="376">
                  <a:moveTo>
                    <a:pt x="6874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6874" y="375"/>
                  </a:lnTo>
                  <a:lnTo>
                    <a:pt x="6874" y="0"/>
                  </a:lnTo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88" name="Group 97"/>
          <p:cNvGrpSpPr/>
          <p:nvPr/>
        </p:nvGrpSpPr>
        <p:grpSpPr bwMode="auto">
          <a:xfrm>
            <a:off x="8213725" y="2517775"/>
            <a:ext cx="2246313" cy="1482725"/>
            <a:chOff x="0" y="0"/>
            <a:chExt cx="1636713" cy="1079500"/>
          </a:xfrm>
        </p:grpSpPr>
        <p:sp>
          <p:nvSpPr>
            <p:cNvPr id="16410" name="Freeform 33"/>
            <p:cNvSpPr>
              <a:spLocks noChangeArrowheads="1"/>
            </p:cNvSpPr>
            <p:nvPr/>
          </p:nvSpPr>
          <p:spPr bwMode="auto">
            <a:xfrm>
              <a:off x="0" y="342900"/>
              <a:ext cx="892175" cy="736600"/>
            </a:xfrm>
            <a:custGeom>
              <a:avLst/>
              <a:gdLst>
                <a:gd name="T0" fmla="*/ 321217217 w 2477"/>
                <a:gd name="T1" fmla="*/ 81885606 h 2048"/>
                <a:gd name="T2" fmla="*/ 263226923 w 2477"/>
                <a:gd name="T3" fmla="*/ 264801945 h 2048"/>
                <a:gd name="T4" fmla="*/ 0 w 2477"/>
                <a:gd name="T5" fmla="*/ 180587848 h 2048"/>
                <a:gd name="T6" fmla="*/ 57990294 w 2477"/>
                <a:gd name="T7" fmla="*/ 0 h 2048"/>
                <a:gd name="T8" fmla="*/ 321217217 w 2477"/>
                <a:gd name="T9" fmla="*/ 81885606 h 2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7"/>
                <a:gd name="T16" fmla="*/ 0 h 2048"/>
                <a:gd name="T17" fmla="*/ 2477 w 2477"/>
                <a:gd name="T18" fmla="*/ 2048 h 2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7" h="2048">
                  <a:moveTo>
                    <a:pt x="2476" y="633"/>
                  </a:moveTo>
                  <a:lnTo>
                    <a:pt x="2029" y="2047"/>
                  </a:lnTo>
                  <a:lnTo>
                    <a:pt x="0" y="1396"/>
                  </a:lnTo>
                  <a:lnTo>
                    <a:pt x="447" y="0"/>
                  </a:lnTo>
                  <a:lnTo>
                    <a:pt x="2476" y="633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1" name="Freeform 34"/>
            <p:cNvSpPr>
              <a:spLocks noChangeArrowheads="1"/>
            </p:cNvSpPr>
            <p:nvPr/>
          </p:nvSpPr>
          <p:spPr bwMode="auto">
            <a:xfrm>
              <a:off x="0" y="342900"/>
              <a:ext cx="892175" cy="736600"/>
            </a:xfrm>
            <a:custGeom>
              <a:avLst/>
              <a:gdLst>
                <a:gd name="T0" fmla="*/ 321217217 w 2477"/>
                <a:gd name="T1" fmla="*/ 81885606 h 2048"/>
                <a:gd name="T2" fmla="*/ 263226923 w 2477"/>
                <a:gd name="T3" fmla="*/ 264801945 h 2048"/>
                <a:gd name="T4" fmla="*/ 0 w 2477"/>
                <a:gd name="T5" fmla="*/ 180587848 h 2048"/>
                <a:gd name="T6" fmla="*/ 57990294 w 2477"/>
                <a:gd name="T7" fmla="*/ 0 h 2048"/>
                <a:gd name="T8" fmla="*/ 321217217 w 2477"/>
                <a:gd name="T9" fmla="*/ 81885606 h 20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7"/>
                <a:gd name="T16" fmla="*/ 0 h 2048"/>
                <a:gd name="T17" fmla="*/ 2477 w 2477"/>
                <a:gd name="T18" fmla="*/ 2048 h 20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7" h="2048">
                  <a:moveTo>
                    <a:pt x="2476" y="633"/>
                  </a:moveTo>
                  <a:lnTo>
                    <a:pt x="2029" y="2047"/>
                  </a:lnTo>
                  <a:lnTo>
                    <a:pt x="0" y="1396"/>
                  </a:lnTo>
                  <a:lnTo>
                    <a:pt x="447" y="0"/>
                  </a:lnTo>
                  <a:lnTo>
                    <a:pt x="2476" y="633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2" name="Freeform 35"/>
            <p:cNvSpPr>
              <a:spLocks noChangeArrowheads="1"/>
            </p:cNvSpPr>
            <p:nvPr/>
          </p:nvSpPr>
          <p:spPr bwMode="auto">
            <a:xfrm>
              <a:off x="114300" y="469900"/>
              <a:ext cx="134938" cy="309562"/>
            </a:xfrm>
            <a:custGeom>
              <a:avLst/>
              <a:gdLst>
                <a:gd name="T0" fmla="*/ 48554950 w 374"/>
                <a:gd name="T1" fmla="*/ 4946498 h 858"/>
                <a:gd name="T2" fmla="*/ 14579438 w 374"/>
                <a:gd name="T3" fmla="*/ 111558135 h 858"/>
                <a:gd name="T4" fmla="*/ 0 w 374"/>
                <a:gd name="T5" fmla="*/ 106611637 h 858"/>
                <a:gd name="T6" fmla="*/ 33975512 w 374"/>
                <a:gd name="T7" fmla="*/ 0 h 858"/>
                <a:gd name="T8" fmla="*/ 48554950 w 374"/>
                <a:gd name="T9" fmla="*/ 4946498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858"/>
                <a:gd name="T17" fmla="*/ 374 w 374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858">
                  <a:moveTo>
                    <a:pt x="373" y="38"/>
                  </a:moveTo>
                  <a:lnTo>
                    <a:pt x="112" y="857"/>
                  </a:lnTo>
                  <a:lnTo>
                    <a:pt x="0" y="819"/>
                  </a:lnTo>
                  <a:lnTo>
                    <a:pt x="261" y="0"/>
                  </a:lnTo>
                  <a:lnTo>
                    <a:pt x="373" y="3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3" name="Freeform 36"/>
            <p:cNvSpPr>
              <a:spLocks noChangeArrowheads="1"/>
            </p:cNvSpPr>
            <p:nvPr/>
          </p:nvSpPr>
          <p:spPr bwMode="auto">
            <a:xfrm>
              <a:off x="114300" y="469900"/>
              <a:ext cx="134938" cy="309562"/>
            </a:xfrm>
            <a:custGeom>
              <a:avLst/>
              <a:gdLst>
                <a:gd name="T0" fmla="*/ 48554950 w 374"/>
                <a:gd name="T1" fmla="*/ 4946498 h 858"/>
                <a:gd name="T2" fmla="*/ 14579438 w 374"/>
                <a:gd name="T3" fmla="*/ 111558135 h 858"/>
                <a:gd name="T4" fmla="*/ 0 w 374"/>
                <a:gd name="T5" fmla="*/ 106611637 h 858"/>
                <a:gd name="T6" fmla="*/ 33975512 w 374"/>
                <a:gd name="T7" fmla="*/ 0 h 858"/>
                <a:gd name="T8" fmla="*/ 48554950 w 374"/>
                <a:gd name="T9" fmla="*/ 4946498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858"/>
                <a:gd name="T17" fmla="*/ 374 w 374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858">
                  <a:moveTo>
                    <a:pt x="373" y="38"/>
                  </a:moveTo>
                  <a:lnTo>
                    <a:pt x="112" y="857"/>
                  </a:lnTo>
                  <a:lnTo>
                    <a:pt x="0" y="819"/>
                  </a:lnTo>
                  <a:lnTo>
                    <a:pt x="261" y="0"/>
                  </a:lnTo>
                  <a:lnTo>
                    <a:pt x="373" y="3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4" name="Freeform 37"/>
            <p:cNvSpPr>
              <a:spLocks noChangeArrowheads="1"/>
            </p:cNvSpPr>
            <p:nvPr/>
          </p:nvSpPr>
          <p:spPr bwMode="auto">
            <a:xfrm>
              <a:off x="228600" y="442912"/>
              <a:ext cx="93663" cy="255588"/>
            </a:xfrm>
            <a:custGeom>
              <a:avLst/>
              <a:gdLst>
                <a:gd name="T0" fmla="*/ 33356183 w 262"/>
                <a:gd name="T1" fmla="*/ 2476099 h 708"/>
                <a:gd name="T2" fmla="*/ 7156997 w 262"/>
                <a:gd name="T3" fmla="*/ 92136947 h 708"/>
                <a:gd name="T4" fmla="*/ 0 w 262"/>
                <a:gd name="T5" fmla="*/ 89791169 h 708"/>
                <a:gd name="T6" fmla="*/ 28499649 w 262"/>
                <a:gd name="T7" fmla="*/ 0 h 708"/>
                <a:gd name="T8" fmla="*/ 33356183 w 262"/>
                <a:gd name="T9" fmla="*/ 247609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5" name="Freeform 38"/>
            <p:cNvSpPr>
              <a:spLocks noChangeArrowheads="1"/>
            </p:cNvSpPr>
            <p:nvPr/>
          </p:nvSpPr>
          <p:spPr bwMode="auto">
            <a:xfrm>
              <a:off x="228600" y="442912"/>
              <a:ext cx="93663" cy="255588"/>
            </a:xfrm>
            <a:custGeom>
              <a:avLst/>
              <a:gdLst>
                <a:gd name="T0" fmla="*/ 33356183 w 262"/>
                <a:gd name="T1" fmla="*/ 2476099 h 708"/>
                <a:gd name="T2" fmla="*/ 7156997 w 262"/>
                <a:gd name="T3" fmla="*/ 92136947 h 708"/>
                <a:gd name="T4" fmla="*/ 0 w 262"/>
                <a:gd name="T5" fmla="*/ 89791169 h 708"/>
                <a:gd name="T6" fmla="*/ 28499649 w 262"/>
                <a:gd name="T7" fmla="*/ 0 h 708"/>
                <a:gd name="T8" fmla="*/ 33356183 w 262"/>
                <a:gd name="T9" fmla="*/ 247609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6" name="Freeform 39"/>
            <p:cNvSpPr>
              <a:spLocks noChangeArrowheads="1"/>
            </p:cNvSpPr>
            <p:nvPr/>
          </p:nvSpPr>
          <p:spPr bwMode="auto">
            <a:xfrm>
              <a:off x="180975" y="717550"/>
              <a:ext cx="188913" cy="174625"/>
            </a:xfrm>
            <a:custGeom>
              <a:avLst/>
              <a:gdLst>
                <a:gd name="T0" fmla="*/ 68106929 w 523"/>
                <a:gd name="T1" fmla="*/ 16792503 h 484"/>
                <a:gd name="T2" fmla="*/ 53493804 w 523"/>
                <a:gd name="T3" fmla="*/ 62873659 h 484"/>
                <a:gd name="T4" fmla="*/ 0 w 523"/>
                <a:gd name="T5" fmla="*/ 45951270 h 484"/>
                <a:gd name="T6" fmla="*/ 14613125 w 523"/>
                <a:gd name="T7" fmla="*/ 0 h 484"/>
                <a:gd name="T8" fmla="*/ 68106929 w 523"/>
                <a:gd name="T9" fmla="*/ 16792503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484"/>
                <a:gd name="T17" fmla="*/ 523 w 523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484">
                  <a:moveTo>
                    <a:pt x="522" y="129"/>
                  </a:moveTo>
                  <a:lnTo>
                    <a:pt x="410" y="483"/>
                  </a:lnTo>
                  <a:lnTo>
                    <a:pt x="0" y="353"/>
                  </a:lnTo>
                  <a:lnTo>
                    <a:pt x="112" y="0"/>
                  </a:lnTo>
                  <a:lnTo>
                    <a:pt x="522" y="12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7" name="Freeform 40"/>
            <p:cNvSpPr>
              <a:spLocks noChangeArrowheads="1"/>
            </p:cNvSpPr>
            <p:nvPr/>
          </p:nvSpPr>
          <p:spPr bwMode="auto">
            <a:xfrm>
              <a:off x="180975" y="717550"/>
              <a:ext cx="188913" cy="174625"/>
            </a:xfrm>
            <a:custGeom>
              <a:avLst/>
              <a:gdLst>
                <a:gd name="T0" fmla="*/ 68106929 w 523"/>
                <a:gd name="T1" fmla="*/ 16792503 h 484"/>
                <a:gd name="T2" fmla="*/ 53493804 w 523"/>
                <a:gd name="T3" fmla="*/ 62873659 h 484"/>
                <a:gd name="T4" fmla="*/ 0 w 523"/>
                <a:gd name="T5" fmla="*/ 45951270 h 484"/>
                <a:gd name="T6" fmla="*/ 14613125 w 523"/>
                <a:gd name="T7" fmla="*/ 0 h 484"/>
                <a:gd name="T8" fmla="*/ 68106929 w 523"/>
                <a:gd name="T9" fmla="*/ 16792503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484"/>
                <a:gd name="T17" fmla="*/ 523 w 523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484">
                  <a:moveTo>
                    <a:pt x="522" y="129"/>
                  </a:moveTo>
                  <a:lnTo>
                    <a:pt x="410" y="483"/>
                  </a:lnTo>
                  <a:lnTo>
                    <a:pt x="0" y="353"/>
                  </a:lnTo>
                  <a:lnTo>
                    <a:pt x="112" y="0"/>
                  </a:lnTo>
                  <a:lnTo>
                    <a:pt x="522" y="12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8" name="Freeform 41"/>
            <p:cNvSpPr>
              <a:spLocks noChangeArrowheads="1"/>
            </p:cNvSpPr>
            <p:nvPr/>
          </p:nvSpPr>
          <p:spPr bwMode="auto">
            <a:xfrm>
              <a:off x="261938" y="455612"/>
              <a:ext cx="93662" cy="255588"/>
            </a:xfrm>
            <a:custGeom>
              <a:avLst/>
              <a:gdLst>
                <a:gd name="T0" fmla="*/ 33355469 w 262"/>
                <a:gd name="T1" fmla="*/ 2476099 h 708"/>
                <a:gd name="T2" fmla="*/ 7156563 w 262"/>
                <a:gd name="T3" fmla="*/ 92136947 h 708"/>
                <a:gd name="T4" fmla="*/ 0 w 262"/>
                <a:gd name="T5" fmla="*/ 89791169 h 708"/>
                <a:gd name="T6" fmla="*/ 28498987 w 262"/>
                <a:gd name="T7" fmla="*/ 0 h 708"/>
                <a:gd name="T8" fmla="*/ 33355469 w 262"/>
                <a:gd name="T9" fmla="*/ 247609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9" name="Freeform 42"/>
            <p:cNvSpPr>
              <a:spLocks noChangeArrowheads="1"/>
            </p:cNvSpPr>
            <p:nvPr/>
          </p:nvSpPr>
          <p:spPr bwMode="auto">
            <a:xfrm>
              <a:off x="261938" y="455612"/>
              <a:ext cx="93662" cy="255588"/>
            </a:xfrm>
            <a:custGeom>
              <a:avLst/>
              <a:gdLst>
                <a:gd name="T0" fmla="*/ 33355469 w 262"/>
                <a:gd name="T1" fmla="*/ 2476099 h 708"/>
                <a:gd name="T2" fmla="*/ 7156563 w 262"/>
                <a:gd name="T3" fmla="*/ 92136947 h 708"/>
                <a:gd name="T4" fmla="*/ 0 w 262"/>
                <a:gd name="T5" fmla="*/ 89791169 h 708"/>
                <a:gd name="T6" fmla="*/ 28498987 w 262"/>
                <a:gd name="T7" fmla="*/ 0 h 708"/>
                <a:gd name="T8" fmla="*/ 33355469 w 262"/>
                <a:gd name="T9" fmla="*/ 247609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0" name="Freeform 43"/>
            <p:cNvSpPr>
              <a:spLocks noChangeArrowheads="1"/>
            </p:cNvSpPr>
            <p:nvPr/>
          </p:nvSpPr>
          <p:spPr bwMode="auto">
            <a:xfrm>
              <a:off x="295275" y="469900"/>
              <a:ext cx="93663" cy="249237"/>
            </a:xfrm>
            <a:custGeom>
              <a:avLst/>
              <a:gdLst>
                <a:gd name="T0" fmla="*/ 33356183 w 262"/>
                <a:gd name="T1" fmla="*/ 0 h 691"/>
                <a:gd name="T2" fmla="*/ 4728552 w 262"/>
                <a:gd name="T3" fmla="*/ 89767160 h 691"/>
                <a:gd name="T4" fmla="*/ 0 w 262"/>
                <a:gd name="T5" fmla="*/ 87165501 h 691"/>
                <a:gd name="T6" fmla="*/ 28627274 w 262"/>
                <a:gd name="T7" fmla="*/ 0 h 691"/>
                <a:gd name="T8" fmla="*/ 33356183 w 262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91"/>
                <a:gd name="T17" fmla="*/ 262 w 262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91">
                  <a:moveTo>
                    <a:pt x="261" y="0"/>
                  </a:moveTo>
                  <a:lnTo>
                    <a:pt x="37" y="690"/>
                  </a:lnTo>
                  <a:lnTo>
                    <a:pt x="0" y="670"/>
                  </a:lnTo>
                  <a:lnTo>
                    <a:pt x="224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1" name="Freeform 44"/>
            <p:cNvSpPr>
              <a:spLocks noChangeArrowheads="1"/>
            </p:cNvSpPr>
            <p:nvPr/>
          </p:nvSpPr>
          <p:spPr bwMode="auto">
            <a:xfrm>
              <a:off x="295275" y="469900"/>
              <a:ext cx="93663" cy="249237"/>
            </a:xfrm>
            <a:custGeom>
              <a:avLst/>
              <a:gdLst>
                <a:gd name="T0" fmla="*/ 33356183 w 262"/>
                <a:gd name="T1" fmla="*/ 0 h 691"/>
                <a:gd name="T2" fmla="*/ 4728552 w 262"/>
                <a:gd name="T3" fmla="*/ 89767160 h 691"/>
                <a:gd name="T4" fmla="*/ 0 w 262"/>
                <a:gd name="T5" fmla="*/ 87165501 h 691"/>
                <a:gd name="T6" fmla="*/ 28627274 w 262"/>
                <a:gd name="T7" fmla="*/ 0 h 691"/>
                <a:gd name="T8" fmla="*/ 33356183 w 262"/>
                <a:gd name="T9" fmla="*/ 0 h 6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91"/>
                <a:gd name="T17" fmla="*/ 262 w 262"/>
                <a:gd name="T18" fmla="*/ 691 h 6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91">
                  <a:moveTo>
                    <a:pt x="261" y="0"/>
                  </a:moveTo>
                  <a:lnTo>
                    <a:pt x="37" y="690"/>
                  </a:lnTo>
                  <a:lnTo>
                    <a:pt x="0" y="670"/>
                  </a:lnTo>
                  <a:lnTo>
                    <a:pt x="224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2" name="Freeform 45"/>
            <p:cNvSpPr>
              <a:spLocks noChangeArrowheads="1"/>
            </p:cNvSpPr>
            <p:nvPr/>
          </p:nvSpPr>
          <p:spPr bwMode="auto">
            <a:xfrm>
              <a:off x="328613" y="476250"/>
              <a:ext cx="93662" cy="255587"/>
            </a:xfrm>
            <a:custGeom>
              <a:avLst/>
              <a:gdLst>
                <a:gd name="T0" fmla="*/ 33355469 w 262"/>
                <a:gd name="T1" fmla="*/ 2476089 h 708"/>
                <a:gd name="T2" fmla="*/ 4728501 w 262"/>
                <a:gd name="T3" fmla="*/ 92136226 h 708"/>
                <a:gd name="T4" fmla="*/ 0 w 262"/>
                <a:gd name="T5" fmla="*/ 89790457 h 708"/>
                <a:gd name="T6" fmla="*/ 26198548 w 262"/>
                <a:gd name="T7" fmla="*/ 0 h 708"/>
                <a:gd name="T8" fmla="*/ 33355469 w 262"/>
                <a:gd name="T9" fmla="*/ 247608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37" y="707"/>
                  </a:lnTo>
                  <a:lnTo>
                    <a:pt x="0" y="689"/>
                  </a:lnTo>
                  <a:lnTo>
                    <a:pt x="205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3" name="Freeform 46"/>
            <p:cNvSpPr>
              <a:spLocks noChangeArrowheads="1"/>
            </p:cNvSpPr>
            <p:nvPr/>
          </p:nvSpPr>
          <p:spPr bwMode="auto">
            <a:xfrm>
              <a:off x="328613" y="476250"/>
              <a:ext cx="93662" cy="255587"/>
            </a:xfrm>
            <a:custGeom>
              <a:avLst/>
              <a:gdLst>
                <a:gd name="T0" fmla="*/ 33355469 w 262"/>
                <a:gd name="T1" fmla="*/ 2476089 h 708"/>
                <a:gd name="T2" fmla="*/ 4728501 w 262"/>
                <a:gd name="T3" fmla="*/ 92136226 h 708"/>
                <a:gd name="T4" fmla="*/ 0 w 262"/>
                <a:gd name="T5" fmla="*/ 89790457 h 708"/>
                <a:gd name="T6" fmla="*/ 26198548 w 262"/>
                <a:gd name="T7" fmla="*/ 0 h 708"/>
                <a:gd name="T8" fmla="*/ 33355469 w 262"/>
                <a:gd name="T9" fmla="*/ 2476089 h 7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08"/>
                <a:gd name="T17" fmla="*/ 262 w 262"/>
                <a:gd name="T18" fmla="*/ 708 h 7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08">
                  <a:moveTo>
                    <a:pt x="261" y="19"/>
                  </a:moveTo>
                  <a:lnTo>
                    <a:pt x="37" y="707"/>
                  </a:lnTo>
                  <a:lnTo>
                    <a:pt x="0" y="689"/>
                  </a:lnTo>
                  <a:lnTo>
                    <a:pt x="205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4" name="Freeform 47"/>
            <p:cNvSpPr>
              <a:spLocks noChangeArrowheads="1"/>
            </p:cNvSpPr>
            <p:nvPr/>
          </p:nvSpPr>
          <p:spPr bwMode="auto">
            <a:xfrm>
              <a:off x="361950" y="488950"/>
              <a:ext cx="93663" cy="247650"/>
            </a:xfrm>
            <a:custGeom>
              <a:avLst/>
              <a:gdLst>
                <a:gd name="T0" fmla="*/ 33356183 w 262"/>
                <a:gd name="T1" fmla="*/ 0 h 690"/>
                <a:gd name="T2" fmla="*/ 4856534 w 262"/>
                <a:gd name="T3" fmla="*/ 88755965 h 690"/>
                <a:gd name="T4" fmla="*/ 0 w 262"/>
                <a:gd name="T5" fmla="*/ 86308537 h 690"/>
                <a:gd name="T6" fmla="*/ 26199186 w 262"/>
                <a:gd name="T7" fmla="*/ 0 h 690"/>
                <a:gd name="T8" fmla="*/ 33356183 w 262"/>
                <a:gd name="T9" fmla="*/ 0 h 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90"/>
                <a:gd name="T17" fmla="*/ 262 w 262"/>
                <a:gd name="T18" fmla="*/ 690 h 6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90">
                  <a:moveTo>
                    <a:pt x="261" y="0"/>
                  </a:moveTo>
                  <a:lnTo>
                    <a:pt x="38" y="689"/>
                  </a:lnTo>
                  <a:lnTo>
                    <a:pt x="0" y="670"/>
                  </a:lnTo>
                  <a:lnTo>
                    <a:pt x="205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5" name="Freeform 48"/>
            <p:cNvSpPr>
              <a:spLocks noChangeArrowheads="1"/>
            </p:cNvSpPr>
            <p:nvPr/>
          </p:nvSpPr>
          <p:spPr bwMode="auto">
            <a:xfrm>
              <a:off x="361950" y="488950"/>
              <a:ext cx="93663" cy="247650"/>
            </a:xfrm>
            <a:custGeom>
              <a:avLst/>
              <a:gdLst>
                <a:gd name="T0" fmla="*/ 33356183 w 262"/>
                <a:gd name="T1" fmla="*/ 0 h 690"/>
                <a:gd name="T2" fmla="*/ 4856534 w 262"/>
                <a:gd name="T3" fmla="*/ 88755965 h 690"/>
                <a:gd name="T4" fmla="*/ 0 w 262"/>
                <a:gd name="T5" fmla="*/ 86308537 h 690"/>
                <a:gd name="T6" fmla="*/ 26199186 w 262"/>
                <a:gd name="T7" fmla="*/ 0 h 690"/>
                <a:gd name="T8" fmla="*/ 33356183 w 262"/>
                <a:gd name="T9" fmla="*/ 0 h 6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690"/>
                <a:gd name="T17" fmla="*/ 262 w 262"/>
                <a:gd name="T18" fmla="*/ 690 h 6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690">
                  <a:moveTo>
                    <a:pt x="261" y="0"/>
                  </a:moveTo>
                  <a:lnTo>
                    <a:pt x="38" y="689"/>
                  </a:lnTo>
                  <a:lnTo>
                    <a:pt x="0" y="670"/>
                  </a:lnTo>
                  <a:lnTo>
                    <a:pt x="205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6" name="Freeform 49"/>
            <p:cNvSpPr>
              <a:spLocks noChangeArrowheads="1"/>
            </p:cNvSpPr>
            <p:nvPr/>
          </p:nvSpPr>
          <p:spPr bwMode="auto">
            <a:xfrm>
              <a:off x="342900" y="496887"/>
              <a:ext cx="147638" cy="403225"/>
            </a:xfrm>
            <a:custGeom>
              <a:avLst/>
              <a:gdLst>
                <a:gd name="T0" fmla="*/ 52905054 w 411"/>
                <a:gd name="T1" fmla="*/ 2471647 h 1118"/>
                <a:gd name="T2" fmla="*/ 7226000 w 411"/>
                <a:gd name="T3" fmla="*/ 145299496 h 1118"/>
                <a:gd name="T4" fmla="*/ 0 w 411"/>
                <a:gd name="T5" fmla="*/ 142828210 h 1118"/>
                <a:gd name="T6" fmla="*/ 45679054 w 411"/>
                <a:gd name="T7" fmla="*/ 0 h 1118"/>
                <a:gd name="T8" fmla="*/ 52905054 w 411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1118"/>
                <a:gd name="T17" fmla="*/ 411 w 41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7" name="Freeform 50"/>
            <p:cNvSpPr>
              <a:spLocks noChangeArrowheads="1"/>
            </p:cNvSpPr>
            <p:nvPr/>
          </p:nvSpPr>
          <p:spPr bwMode="auto">
            <a:xfrm>
              <a:off x="342900" y="496887"/>
              <a:ext cx="147638" cy="403225"/>
            </a:xfrm>
            <a:custGeom>
              <a:avLst/>
              <a:gdLst>
                <a:gd name="T0" fmla="*/ 52905054 w 411"/>
                <a:gd name="T1" fmla="*/ 2471647 h 1118"/>
                <a:gd name="T2" fmla="*/ 7226000 w 411"/>
                <a:gd name="T3" fmla="*/ 145299496 h 1118"/>
                <a:gd name="T4" fmla="*/ 0 w 411"/>
                <a:gd name="T5" fmla="*/ 142828210 h 1118"/>
                <a:gd name="T6" fmla="*/ 45679054 w 411"/>
                <a:gd name="T7" fmla="*/ 0 h 1118"/>
                <a:gd name="T8" fmla="*/ 52905054 w 411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1118"/>
                <a:gd name="T17" fmla="*/ 411 w 41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8" name="Freeform 51"/>
            <p:cNvSpPr>
              <a:spLocks noChangeArrowheads="1"/>
            </p:cNvSpPr>
            <p:nvPr/>
          </p:nvSpPr>
          <p:spPr bwMode="auto">
            <a:xfrm>
              <a:off x="409575" y="515937"/>
              <a:ext cx="141288" cy="403225"/>
            </a:xfrm>
            <a:custGeom>
              <a:avLst/>
              <a:gdLst>
                <a:gd name="T0" fmla="*/ 50924026 w 391"/>
                <a:gd name="T1" fmla="*/ 2341446 h 1118"/>
                <a:gd name="T2" fmla="*/ 7312286 w 391"/>
                <a:gd name="T3" fmla="*/ 145299496 h 1118"/>
                <a:gd name="T4" fmla="*/ 0 w 391"/>
                <a:gd name="T5" fmla="*/ 142828210 h 1118"/>
                <a:gd name="T6" fmla="*/ 46223218 w 391"/>
                <a:gd name="T7" fmla="*/ 0 h 1118"/>
                <a:gd name="T8" fmla="*/ 50924026 w 391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"/>
                <a:gd name="T16" fmla="*/ 0 h 1118"/>
                <a:gd name="T17" fmla="*/ 391 w 39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" h="1118">
                  <a:moveTo>
                    <a:pt x="390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0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9" name="Freeform 52"/>
            <p:cNvSpPr>
              <a:spLocks noChangeArrowheads="1"/>
            </p:cNvSpPr>
            <p:nvPr/>
          </p:nvSpPr>
          <p:spPr bwMode="auto">
            <a:xfrm>
              <a:off x="409575" y="515937"/>
              <a:ext cx="141288" cy="403225"/>
            </a:xfrm>
            <a:custGeom>
              <a:avLst/>
              <a:gdLst>
                <a:gd name="T0" fmla="*/ 50924026 w 391"/>
                <a:gd name="T1" fmla="*/ 2341446 h 1118"/>
                <a:gd name="T2" fmla="*/ 7312286 w 391"/>
                <a:gd name="T3" fmla="*/ 145299496 h 1118"/>
                <a:gd name="T4" fmla="*/ 0 w 391"/>
                <a:gd name="T5" fmla="*/ 142828210 h 1118"/>
                <a:gd name="T6" fmla="*/ 46223218 w 391"/>
                <a:gd name="T7" fmla="*/ 0 h 1118"/>
                <a:gd name="T8" fmla="*/ 50924026 w 391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"/>
                <a:gd name="T16" fmla="*/ 0 h 1118"/>
                <a:gd name="T17" fmla="*/ 391 w 39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" h="1118">
                  <a:moveTo>
                    <a:pt x="390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0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0" name="Freeform 53"/>
            <p:cNvSpPr>
              <a:spLocks noChangeArrowheads="1"/>
            </p:cNvSpPr>
            <p:nvPr/>
          </p:nvSpPr>
          <p:spPr bwMode="auto">
            <a:xfrm>
              <a:off x="442913" y="530225"/>
              <a:ext cx="141287" cy="403225"/>
            </a:xfrm>
            <a:custGeom>
              <a:avLst/>
              <a:gdLst>
                <a:gd name="T0" fmla="*/ 50923304 w 391"/>
                <a:gd name="T1" fmla="*/ 0 h 1118"/>
                <a:gd name="T2" fmla="*/ 4831220 w 391"/>
                <a:gd name="T3" fmla="*/ 145299496 h 1118"/>
                <a:gd name="T4" fmla="*/ 0 w 391"/>
                <a:gd name="T5" fmla="*/ 142828210 h 1118"/>
                <a:gd name="T6" fmla="*/ 46092083 w 391"/>
                <a:gd name="T7" fmla="*/ 0 h 1118"/>
                <a:gd name="T8" fmla="*/ 50923304 w 391"/>
                <a:gd name="T9" fmla="*/ 0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"/>
                <a:gd name="T16" fmla="*/ 0 h 1118"/>
                <a:gd name="T17" fmla="*/ 391 w 39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" h="1118">
                  <a:moveTo>
                    <a:pt x="390" y="0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0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1" name="Freeform 54"/>
            <p:cNvSpPr>
              <a:spLocks noChangeArrowheads="1"/>
            </p:cNvSpPr>
            <p:nvPr/>
          </p:nvSpPr>
          <p:spPr bwMode="auto">
            <a:xfrm>
              <a:off x="442913" y="530225"/>
              <a:ext cx="141287" cy="403225"/>
            </a:xfrm>
            <a:custGeom>
              <a:avLst/>
              <a:gdLst>
                <a:gd name="T0" fmla="*/ 50923304 w 391"/>
                <a:gd name="T1" fmla="*/ 0 h 1118"/>
                <a:gd name="T2" fmla="*/ 4831220 w 391"/>
                <a:gd name="T3" fmla="*/ 145299496 h 1118"/>
                <a:gd name="T4" fmla="*/ 0 w 391"/>
                <a:gd name="T5" fmla="*/ 142828210 h 1118"/>
                <a:gd name="T6" fmla="*/ 46092083 w 391"/>
                <a:gd name="T7" fmla="*/ 0 h 1118"/>
                <a:gd name="T8" fmla="*/ 50923304 w 391"/>
                <a:gd name="T9" fmla="*/ 0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"/>
                <a:gd name="T16" fmla="*/ 0 h 1118"/>
                <a:gd name="T17" fmla="*/ 391 w 39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" h="1118">
                  <a:moveTo>
                    <a:pt x="390" y="0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0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2" name="Freeform 55"/>
            <p:cNvSpPr>
              <a:spLocks noChangeArrowheads="1"/>
            </p:cNvSpPr>
            <p:nvPr/>
          </p:nvSpPr>
          <p:spPr bwMode="auto">
            <a:xfrm>
              <a:off x="476250" y="536575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806675 w 392"/>
                <a:gd name="T3" fmla="*/ 145299496 h 1118"/>
                <a:gd name="T4" fmla="*/ 0 w 392"/>
                <a:gd name="T5" fmla="*/ 142828210 h 1118"/>
                <a:gd name="T6" fmla="*/ 45857688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3" name="Freeform 56"/>
            <p:cNvSpPr>
              <a:spLocks noChangeArrowheads="1"/>
            </p:cNvSpPr>
            <p:nvPr/>
          </p:nvSpPr>
          <p:spPr bwMode="auto">
            <a:xfrm>
              <a:off x="476250" y="536575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806675 w 392"/>
                <a:gd name="T3" fmla="*/ 145299496 h 1118"/>
                <a:gd name="T4" fmla="*/ 0 w 392"/>
                <a:gd name="T5" fmla="*/ 142828210 h 1118"/>
                <a:gd name="T6" fmla="*/ 45857688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4" name="Freeform 57"/>
            <p:cNvSpPr>
              <a:spLocks noChangeArrowheads="1"/>
            </p:cNvSpPr>
            <p:nvPr/>
          </p:nvSpPr>
          <p:spPr bwMode="auto">
            <a:xfrm>
              <a:off x="509588" y="549275"/>
              <a:ext cx="141287" cy="403225"/>
            </a:xfrm>
            <a:custGeom>
              <a:avLst/>
              <a:gdLst>
                <a:gd name="T0" fmla="*/ 50793758 w 392"/>
                <a:gd name="T1" fmla="*/ 2471647 h 1118"/>
                <a:gd name="T2" fmla="*/ 4806641 w 392"/>
                <a:gd name="T3" fmla="*/ 145299496 h 1118"/>
                <a:gd name="T4" fmla="*/ 0 w 392"/>
                <a:gd name="T5" fmla="*/ 142828210 h 1118"/>
                <a:gd name="T6" fmla="*/ 43518919 w 392"/>
                <a:gd name="T7" fmla="*/ 0 h 1118"/>
                <a:gd name="T8" fmla="*/ 50793758 w 392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9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5" name="Freeform 58"/>
            <p:cNvSpPr>
              <a:spLocks noChangeArrowheads="1"/>
            </p:cNvSpPr>
            <p:nvPr/>
          </p:nvSpPr>
          <p:spPr bwMode="auto">
            <a:xfrm>
              <a:off x="509588" y="549275"/>
              <a:ext cx="141287" cy="403225"/>
            </a:xfrm>
            <a:custGeom>
              <a:avLst/>
              <a:gdLst>
                <a:gd name="T0" fmla="*/ 50793758 w 392"/>
                <a:gd name="T1" fmla="*/ 2471647 h 1118"/>
                <a:gd name="T2" fmla="*/ 4806641 w 392"/>
                <a:gd name="T3" fmla="*/ 145299496 h 1118"/>
                <a:gd name="T4" fmla="*/ 0 w 392"/>
                <a:gd name="T5" fmla="*/ 142828210 h 1118"/>
                <a:gd name="T6" fmla="*/ 43518919 w 392"/>
                <a:gd name="T7" fmla="*/ 0 h 1118"/>
                <a:gd name="T8" fmla="*/ 50793758 w 392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9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6" name="Freeform 59"/>
            <p:cNvSpPr>
              <a:spLocks noChangeArrowheads="1"/>
            </p:cNvSpPr>
            <p:nvPr/>
          </p:nvSpPr>
          <p:spPr bwMode="auto">
            <a:xfrm>
              <a:off x="542925" y="557212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806675 w 392"/>
                <a:gd name="T3" fmla="*/ 145299496 h 1118"/>
                <a:gd name="T4" fmla="*/ 0 w 392"/>
                <a:gd name="T5" fmla="*/ 142828210 h 1118"/>
                <a:gd name="T6" fmla="*/ 43519587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7" name="Freeform 60"/>
            <p:cNvSpPr>
              <a:spLocks noChangeArrowheads="1"/>
            </p:cNvSpPr>
            <p:nvPr/>
          </p:nvSpPr>
          <p:spPr bwMode="auto">
            <a:xfrm>
              <a:off x="542925" y="557212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806675 w 392"/>
                <a:gd name="T3" fmla="*/ 145299496 h 1118"/>
                <a:gd name="T4" fmla="*/ 0 w 392"/>
                <a:gd name="T5" fmla="*/ 142828210 h 1118"/>
                <a:gd name="T6" fmla="*/ 43519587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8" name="Freeform 61"/>
            <p:cNvSpPr>
              <a:spLocks noChangeArrowheads="1"/>
            </p:cNvSpPr>
            <p:nvPr/>
          </p:nvSpPr>
          <p:spPr bwMode="auto">
            <a:xfrm>
              <a:off x="577850" y="569912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936430 w 392"/>
                <a:gd name="T3" fmla="*/ 145299496 h 1118"/>
                <a:gd name="T4" fmla="*/ 0 w 392"/>
                <a:gd name="T5" fmla="*/ 142828210 h 1118"/>
                <a:gd name="T6" fmla="*/ 43519587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8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9" name="Freeform 62"/>
            <p:cNvSpPr>
              <a:spLocks noChangeArrowheads="1"/>
            </p:cNvSpPr>
            <p:nvPr/>
          </p:nvSpPr>
          <p:spPr bwMode="auto">
            <a:xfrm>
              <a:off x="577850" y="569912"/>
              <a:ext cx="141288" cy="403225"/>
            </a:xfrm>
            <a:custGeom>
              <a:avLst/>
              <a:gdLst>
                <a:gd name="T0" fmla="*/ 50794478 w 392"/>
                <a:gd name="T1" fmla="*/ 2341446 h 1118"/>
                <a:gd name="T2" fmla="*/ 4936430 w 392"/>
                <a:gd name="T3" fmla="*/ 145299496 h 1118"/>
                <a:gd name="T4" fmla="*/ 0 w 392"/>
                <a:gd name="T5" fmla="*/ 142828210 h 1118"/>
                <a:gd name="T6" fmla="*/ 43519587 w 392"/>
                <a:gd name="T7" fmla="*/ 0 h 1118"/>
                <a:gd name="T8" fmla="*/ 50794478 w 392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118"/>
                <a:gd name="T17" fmla="*/ 392 w 392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118">
                  <a:moveTo>
                    <a:pt x="391" y="18"/>
                  </a:moveTo>
                  <a:lnTo>
                    <a:pt x="38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0" name="Freeform 63"/>
            <p:cNvSpPr>
              <a:spLocks noChangeArrowheads="1"/>
            </p:cNvSpPr>
            <p:nvPr/>
          </p:nvSpPr>
          <p:spPr bwMode="auto">
            <a:xfrm>
              <a:off x="603250" y="576262"/>
              <a:ext cx="147638" cy="403225"/>
            </a:xfrm>
            <a:custGeom>
              <a:avLst/>
              <a:gdLst>
                <a:gd name="T0" fmla="*/ 52905054 w 411"/>
                <a:gd name="T1" fmla="*/ 2471647 h 1118"/>
                <a:gd name="T2" fmla="*/ 7226000 w 411"/>
                <a:gd name="T3" fmla="*/ 145299496 h 1118"/>
                <a:gd name="T4" fmla="*/ 0 w 411"/>
                <a:gd name="T5" fmla="*/ 145299496 h 1118"/>
                <a:gd name="T6" fmla="*/ 45679054 w 411"/>
                <a:gd name="T7" fmla="*/ 0 h 1118"/>
                <a:gd name="T8" fmla="*/ 52905054 w 411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1118"/>
                <a:gd name="T17" fmla="*/ 411 w 41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117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1" name="Freeform 64"/>
            <p:cNvSpPr>
              <a:spLocks noChangeArrowheads="1"/>
            </p:cNvSpPr>
            <p:nvPr/>
          </p:nvSpPr>
          <p:spPr bwMode="auto">
            <a:xfrm>
              <a:off x="603250" y="576262"/>
              <a:ext cx="147638" cy="403225"/>
            </a:xfrm>
            <a:custGeom>
              <a:avLst/>
              <a:gdLst>
                <a:gd name="T0" fmla="*/ 52905054 w 411"/>
                <a:gd name="T1" fmla="*/ 2471647 h 1118"/>
                <a:gd name="T2" fmla="*/ 7226000 w 411"/>
                <a:gd name="T3" fmla="*/ 145299496 h 1118"/>
                <a:gd name="T4" fmla="*/ 0 w 411"/>
                <a:gd name="T5" fmla="*/ 145299496 h 1118"/>
                <a:gd name="T6" fmla="*/ 45679054 w 411"/>
                <a:gd name="T7" fmla="*/ 0 h 1118"/>
                <a:gd name="T8" fmla="*/ 52905054 w 411"/>
                <a:gd name="T9" fmla="*/ 2471647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1118"/>
                <a:gd name="T17" fmla="*/ 411 w 411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117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2" name="Freeform 65"/>
            <p:cNvSpPr>
              <a:spLocks noChangeArrowheads="1"/>
            </p:cNvSpPr>
            <p:nvPr/>
          </p:nvSpPr>
          <p:spPr bwMode="auto">
            <a:xfrm>
              <a:off x="636588" y="590550"/>
              <a:ext cx="141287" cy="403225"/>
            </a:xfrm>
            <a:custGeom>
              <a:avLst/>
              <a:gdLst>
                <a:gd name="T0" fmla="*/ 50664512 w 393"/>
                <a:gd name="T1" fmla="*/ 2341446 h 1118"/>
                <a:gd name="T2" fmla="*/ 7237633 w 393"/>
                <a:gd name="T3" fmla="*/ 145299496 h 1118"/>
                <a:gd name="T4" fmla="*/ 0 w 393"/>
                <a:gd name="T5" fmla="*/ 142828210 h 1118"/>
                <a:gd name="T6" fmla="*/ 45753260 w 393"/>
                <a:gd name="T7" fmla="*/ 0 h 1118"/>
                <a:gd name="T8" fmla="*/ 50664512 w 393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1118"/>
                <a:gd name="T17" fmla="*/ 393 w 393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1118">
                  <a:moveTo>
                    <a:pt x="392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2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3" name="Freeform 66"/>
            <p:cNvSpPr>
              <a:spLocks noChangeArrowheads="1"/>
            </p:cNvSpPr>
            <p:nvPr/>
          </p:nvSpPr>
          <p:spPr bwMode="auto">
            <a:xfrm>
              <a:off x="636588" y="590550"/>
              <a:ext cx="141287" cy="403225"/>
            </a:xfrm>
            <a:custGeom>
              <a:avLst/>
              <a:gdLst>
                <a:gd name="T0" fmla="*/ 50664512 w 393"/>
                <a:gd name="T1" fmla="*/ 2341446 h 1118"/>
                <a:gd name="T2" fmla="*/ 7237633 w 393"/>
                <a:gd name="T3" fmla="*/ 145299496 h 1118"/>
                <a:gd name="T4" fmla="*/ 0 w 393"/>
                <a:gd name="T5" fmla="*/ 142828210 h 1118"/>
                <a:gd name="T6" fmla="*/ 45753260 w 393"/>
                <a:gd name="T7" fmla="*/ 0 h 1118"/>
                <a:gd name="T8" fmla="*/ 50664512 w 393"/>
                <a:gd name="T9" fmla="*/ 2341446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1118"/>
                <a:gd name="T17" fmla="*/ 393 w 393"/>
                <a:gd name="T18" fmla="*/ 1118 h 1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1118">
                  <a:moveTo>
                    <a:pt x="392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2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4" name="Freeform 67"/>
            <p:cNvSpPr>
              <a:spLocks noChangeArrowheads="1"/>
            </p:cNvSpPr>
            <p:nvPr/>
          </p:nvSpPr>
          <p:spPr bwMode="auto">
            <a:xfrm>
              <a:off x="188913" y="0"/>
              <a:ext cx="825500" cy="925512"/>
            </a:xfrm>
            <a:custGeom>
              <a:avLst/>
              <a:gdLst>
                <a:gd name="T0" fmla="*/ 297316923 w 2291"/>
                <a:gd name="T1" fmla="*/ 243812272 h 2570"/>
                <a:gd name="T2" fmla="*/ 128144912 w 2291"/>
                <a:gd name="T3" fmla="*/ 333167034 h 2570"/>
                <a:gd name="T4" fmla="*/ 0 w 2291"/>
                <a:gd name="T5" fmla="*/ 89354762 h 2570"/>
                <a:gd name="T6" fmla="*/ 169172010 w 2291"/>
                <a:gd name="T7" fmla="*/ 0 h 2570"/>
                <a:gd name="T8" fmla="*/ 297316923 w 2291"/>
                <a:gd name="T9" fmla="*/ 243812272 h 2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1"/>
                <a:gd name="T16" fmla="*/ 0 h 2570"/>
                <a:gd name="T17" fmla="*/ 2291 w 2291"/>
                <a:gd name="T18" fmla="*/ 2570 h 2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1" h="2570">
                  <a:moveTo>
                    <a:pt x="2290" y="1880"/>
                  </a:moveTo>
                  <a:lnTo>
                    <a:pt x="987" y="2569"/>
                  </a:lnTo>
                  <a:lnTo>
                    <a:pt x="0" y="689"/>
                  </a:lnTo>
                  <a:lnTo>
                    <a:pt x="1303" y="0"/>
                  </a:lnTo>
                  <a:lnTo>
                    <a:pt x="2290" y="1880"/>
                  </a:lnTo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5" name="Freeform 68"/>
            <p:cNvSpPr>
              <a:spLocks noChangeArrowheads="1"/>
            </p:cNvSpPr>
            <p:nvPr/>
          </p:nvSpPr>
          <p:spPr bwMode="auto">
            <a:xfrm>
              <a:off x="188913" y="0"/>
              <a:ext cx="825500" cy="925512"/>
            </a:xfrm>
            <a:custGeom>
              <a:avLst/>
              <a:gdLst>
                <a:gd name="T0" fmla="*/ 297316923 w 2291"/>
                <a:gd name="T1" fmla="*/ 243812272 h 2570"/>
                <a:gd name="T2" fmla="*/ 128144912 w 2291"/>
                <a:gd name="T3" fmla="*/ 333167034 h 2570"/>
                <a:gd name="T4" fmla="*/ 0 w 2291"/>
                <a:gd name="T5" fmla="*/ 89354762 h 2570"/>
                <a:gd name="T6" fmla="*/ 169172010 w 2291"/>
                <a:gd name="T7" fmla="*/ 0 h 2570"/>
                <a:gd name="T8" fmla="*/ 297316923 w 2291"/>
                <a:gd name="T9" fmla="*/ 243812272 h 2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1"/>
                <a:gd name="T16" fmla="*/ 0 h 2570"/>
                <a:gd name="T17" fmla="*/ 2291 w 2291"/>
                <a:gd name="T18" fmla="*/ 2570 h 2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1" h="2570">
                  <a:moveTo>
                    <a:pt x="2290" y="1880"/>
                  </a:moveTo>
                  <a:lnTo>
                    <a:pt x="987" y="2569"/>
                  </a:lnTo>
                  <a:lnTo>
                    <a:pt x="0" y="689"/>
                  </a:lnTo>
                  <a:lnTo>
                    <a:pt x="1303" y="0"/>
                  </a:lnTo>
                  <a:lnTo>
                    <a:pt x="2290" y="1880"/>
                  </a:lnTo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6" name="Freeform 69"/>
            <p:cNvSpPr>
              <a:spLocks noChangeArrowheads="1"/>
            </p:cNvSpPr>
            <p:nvPr/>
          </p:nvSpPr>
          <p:spPr bwMode="auto">
            <a:xfrm>
              <a:off x="328613" y="127000"/>
              <a:ext cx="295275" cy="180975"/>
            </a:xfrm>
            <a:custGeom>
              <a:avLst/>
              <a:gdLst>
                <a:gd name="T0" fmla="*/ 106196374 w 820"/>
                <a:gd name="T1" fmla="*/ 12038975 h 503"/>
                <a:gd name="T2" fmla="*/ 4797499 w 820"/>
                <a:gd name="T3" fmla="*/ 64983697 h 503"/>
                <a:gd name="T4" fmla="*/ 0 w 820"/>
                <a:gd name="T5" fmla="*/ 52945082 h 503"/>
                <a:gd name="T6" fmla="*/ 98935130 w 820"/>
                <a:gd name="T7" fmla="*/ 0 h 503"/>
                <a:gd name="T8" fmla="*/ 106196374 w 820"/>
                <a:gd name="T9" fmla="*/ 12038975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503"/>
                <a:gd name="T17" fmla="*/ 820 w 820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503">
                  <a:moveTo>
                    <a:pt x="819" y="93"/>
                  </a:moveTo>
                  <a:lnTo>
                    <a:pt x="37" y="502"/>
                  </a:lnTo>
                  <a:lnTo>
                    <a:pt x="0" y="409"/>
                  </a:lnTo>
                  <a:lnTo>
                    <a:pt x="763" y="0"/>
                  </a:lnTo>
                  <a:lnTo>
                    <a:pt x="819" y="93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7" name="Freeform 70"/>
            <p:cNvSpPr>
              <a:spLocks noChangeArrowheads="1"/>
            </p:cNvSpPr>
            <p:nvPr/>
          </p:nvSpPr>
          <p:spPr bwMode="auto">
            <a:xfrm>
              <a:off x="328613" y="127000"/>
              <a:ext cx="295275" cy="180975"/>
            </a:xfrm>
            <a:custGeom>
              <a:avLst/>
              <a:gdLst>
                <a:gd name="T0" fmla="*/ 106196374 w 820"/>
                <a:gd name="T1" fmla="*/ 12038975 h 503"/>
                <a:gd name="T2" fmla="*/ 4797499 w 820"/>
                <a:gd name="T3" fmla="*/ 64983697 h 503"/>
                <a:gd name="T4" fmla="*/ 0 w 820"/>
                <a:gd name="T5" fmla="*/ 52945082 h 503"/>
                <a:gd name="T6" fmla="*/ 98935130 w 820"/>
                <a:gd name="T7" fmla="*/ 0 h 503"/>
                <a:gd name="T8" fmla="*/ 106196374 w 820"/>
                <a:gd name="T9" fmla="*/ 12038975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503"/>
                <a:gd name="T17" fmla="*/ 820 w 820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503">
                  <a:moveTo>
                    <a:pt x="819" y="93"/>
                  </a:moveTo>
                  <a:lnTo>
                    <a:pt x="37" y="502"/>
                  </a:lnTo>
                  <a:lnTo>
                    <a:pt x="0" y="409"/>
                  </a:lnTo>
                  <a:lnTo>
                    <a:pt x="763" y="0"/>
                  </a:lnTo>
                  <a:lnTo>
                    <a:pt x="819" y="93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8" name="Freeform 71"/>
            <p:cNvSpPr>
              <a:spLocks noChangeArrowheads="1"/>
            </p:cNvSpPr>
            <p:nvPr/>
          </p:nvSpPr>
          <p:spPr bwMode="auto">
            <a:xfrm>
              <a:off x="457200" y="180975"/>
              <a:ext cx="241300" cy="134937"/>
            </a:xfrm>
            <a:custGeom>
              <a:avLst/>
              <a:gdLst>
                <a:gd name="T0" fmla="*/ 86645040 w 671"/>
                <a:gd name="T1" fmla="*/ 4842176 h 373"/>
                <a:gd name="T2" fmla="*/ 4785004 w 671"/>
                <a:gd name="T3" fmla="*/ 48684040 h 373"/>
                <a:gd name="T4" fmla="*/ 0 w 671"/>
                <a:gd name="T5" fmla="*/ 43841863 h 373"/>
                <a:gd name="T6" fmla="*/ 84188168 w 671"/>
                <a:gd name="T7" fmla="*/ 0 h 373"/>
                <a:gd name="T8" fmla="*/ 86645040 w 671"/>
                <a:gd name="T9" fmla="*/ 4842176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373"/>
                <a:gd name="T17" fmla="*/ 671 w 67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373">
                  <a:moveTo>
                    <a:pt x="670" y="37"/>
                  </a:moveTo>
                  <a:lnTo>
                    <a:pt x="37" y="372"/>
                  </a:lnTo>
                  <a:lnTo>
                    <a:pt x="0" y="335"/>
                  </a:lnTo>
                  <a:lnTo>
                    <a:pt x="651" y="0"/>
                  </a:lnTo>
                  <a:lnTo>
                    <a:pt x="670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49" name="Freeform 72"/>
            <p:cNvSpPr>
              <a:spLocks noChangeArrowheads="1"/>
            </p:cNvSpPr>
            <p:nvPr/>
          </p:nvSpPr>
          <p:spPr bwMode="auto">
            <a:xfrm>
              <a:off x="457200" y="180975"/>
              <a:ext cx="241300" cy="134937"/>
            </a:xfrm>
            <a:custGeom>
              <a:avLst/>
              <a:gdLst>
                <a:gd name="T0" fmla="*/ 86645040 w 671"/>
                <a:gd name="T1" fmla="*/ 4842176 h 373"/>
                <a:gd name="T2" fmla="*/ 4785004 w 671"/>
                <a:gd name="T3" fmla="*/ 48684040 h 373"/>
                <a:gd name="T4" fmla="*/ 0 w 671"/>
                <a:gd name="T5" fmla="*/ 43841863 h 373"/>
                <a:gd name="T6" fmla="*/ 84188168 w 671"/>
                <a:gd name="T7" fmla="*/ 0 h 373"/>
                <a:gd name="T8" fmla="*/ 86645040 w 671"/>
                <a:gd name="T9" fmla="*/ 4842176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373"/>
                <a:gd name="T17" fmla="*/ 671 w 67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373">
                  <a:moveTo>
                    <a:pt x="670" y="37"/>
                  </a:moveTo>
                  <a:lnTo>
                    <a:pt x="37" y="372"/>
                  </a:lnTo>
                  <a:lnTo>
                    <a:pt x="0" y="335"/>
                  </a:lnTo>
                  <a:lnTo>
                    <a:pt x="651" y="0"/>
                  </a:lnTo>
                  <a:lnTo>
                    <a:pt x="670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0" name="Freeform 73"/>
            <p:cNvSpPr>
              <a:spLocks noChangeArrowheads="1"/>
            </p:cNvSpPr>
            <p:nvPr/>
          </p:nvSpPr>
          <p:spPr bwMode="auto">
            <a:xfrm>
              <a:off x="315913" y="307975"/>
              <a:ext cx="195262" cy="207962"/>
            </a:xfrm>
            <a:custGeom>
              <a:avLst/>
              <a:gdLst>
                <a:gd name="T0" fmla="*/ 70345211 w 541"/>
                <a:gd name="T1" fmla="*/ 50570324 h 579"/>
                <a:gd name="T2" fmla="*/ 26705056 w 541"/>
                <a:gd name="T3" fmla="*/ 74565691 h 579"/>
                <a:gd name="T4" fmla="*/ 0 w 541"/>
                <a:gd name="T5" fmla="*/ 24124310 h 579"/>
                <a:gd name="T6" fmla="*/ 43640155 w 541"/>
                <a:gd name="T7" fmla="*/ 0 h 579"/>
                <a:gd name="T8" fmla="*/ 70345211 w 541"/>
                <a:gd name="T9" fmla="*/ 50570324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"/>
                <a:gd name="T16" fmla="*/ 0 h 579"/>
                <a:gd name="T17" fmla="*/ 541 w 541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" h="579">
                  <a:moveTo>
                    <a:pt x="540" y="392"/>
                  </a:moveTo>
                  <a:lnTo>
                    <a:pt x="205" y="578"/>
                  </a:lnTo>
                  <a:lnTo>
                    <a:pt x="0" y="187"/>
                  </a:lnTo>
                  <a:lnTo>
                    <a:pt x="335" y="0"/>
                  </a:lnTo>
                  <a:lnTo>
                    <a:pt x="540" y="392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1" name="Freeform 74"/>
            <p:cNvSpPr>
              <a:spLocks noChangeArrowheads="1"/>
            </p:cNvSpPr>
            <p:nvPr/>
          </p:nvSpPr>
          <p:spPr bwMode="auto">
            <a:xfrm>
              <a:off x="315913" y="307975"/>
              <a:ext cx="195262" cy="207962"/>
            </a:xfrm>
            <a:custGeom>
              <a:avLst/>
              <a:gdLst>
                <a:gd name="T0" fmla="*/ 70345211 w 541"/>
                <a:gd name="T1" fmla="*/ 50570324 h 579"/>
                <a:gd name="T2" fmla="*/ 26705056 w 541"/>
                <a:gd name="T3" fmla="*/ 74565691 h 579"/>
                <a:gd name="T4" fmla="*/ 0 w 541"/>
                <a:gd name="T5" fmla="*/ 24124310 h 579"/>
                <a:gd name="T6" fmla="*/ 43640155 w 541"/>
                <a:gd name="T7" fmla="*/ 0 h 579"/>
                <a:gd name="T8" fmla="*/ 70345211 w 541"/>
                <a:gd name="T9" fmla="*/ 50570324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"/>
                <a:gd name="T16" fmla="*/ 0 h 579"/>
                <a:gd name="T17" fmla="*/ 541 w 541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" h="579">
                  <a:moveTo>
                    <a:pt x="540" y="392"/>
                  </a:moveTo>
                  <a:lnTo>
                    <a:pt x="205" y="578"/>
                  </a:lnTo>
                  <a:lnTo>
                    <a:pt x="0" y="187"/>
                  </a:lnTo>
                  <a:lnTo>
                    <a:pt x="335" y="0"/>
                  </a:lnTo>
                  <a:lnTo>
                    <a:pt x="540" y="392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2" name="Freeform 75"/>
            <p:cNvSpPr>
              <a:spLocks noChangeArrowheads="1"/>
            </p:cNvSpPr>
            <p:nvPr/>
          </p:nvSpPr>
          <p:spPr bwMode="auto">
            <a:xfrm>
              <a:off x="476250" y="207962"/>
              <a:ext cx="234950" cy="141288"/>
            </a:xfrm>
            <a:custGeom>
              <a:avLst/>
              <a:gdLst>
                <a:gd name="T0" fmla="*/ 84535154 w 652"/>
                <a:gd name="T1" fmla="*/ 4806675 h 392"/>
                <a:gd name="T2" fmla="*/ 2467335 w 652"/>
                <a:gd name="T3" fmla="*/ 50794478 h 392"/>
                <a:gd name="T4" fmla="*/ 0 w 652"/>
                <a:gd name="T5" fmla="*/ 43519587 h 392"/>
                <a:gd name="T6" fmla="*/ 82197546 w 652"/>
                <a:gd name="T7" fmla="*/ 0 h 392"/>
                <a:gd name="T8" fmla="*/ 84535154 w 652"/>
                <a:gd name="T9" fmla="*/ 4806675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3" name="Freeform 76"/>
            <p:cNvSpPr>
              <a:spLocks noChangeArrowheads="1"/>
            </p:cNvSpPr>
            <p:nvPr/>
          </p:nvSpPr>
          <p:spPr bwMode="auto">
            <a:xfrm>
              <a:off x="476250" y="207962"/>
              <a:ext cx="234950" cy="141288"/>
            </a:xfrm>
            <a:custGeom>
              <a:avLst/>
              <a:gdLst>
                <a:gd name="T0" fmla="*/ 84535154 w 652"/>
                <a:gd name="T1" fmla="*/ 4806675 h 392"/>
                <a:gd name="T2" fmla="*/ 2467335 w 652"/>
                <a:gd name="T3" fmla="*/ 50794478 h 392"/>
                <a:gd name="T4" fmla="*/ 0 w 652"/>
                <a:gd name="T5" fmla="*/ 43519587 h 392"/>
                <a:gd name="T6" fmla="*/ 82197546 w 652"/>
                <a:gd name="T7" fmla="*/ 0 h 392"/>
                <a:gd name="T8" fmla="*/ 84535154 w 652"/>
                <a:gd name="T9" fmla="*/ 4806675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4" name="Freeform 77"/>
            <p:cNvSpPr>
              <a:spLocks noChangeArrowheads="1"/>
            </p:cNvSpPr>
            <p:nvPr/>
          </p:nvSpPr>
          <p:spPr bwMode="auto">
            <a:xfrm>
              <a:off x="490538" y="241300"/>
              <a:ext cx="234950" cy="134937"/>
            </a:xfrm>
            <a:custGeom>
              <a:avLst/>
              <a:gdLst>
                <a:gd name="T0" fmla="*/ 84405698 w 653"/>
                <a:gd name="T1" fmla="*/ 4816241 h 374"/>
                <a:gd name="T2" fmla="*/ 2459599 w 653"/>
                <a:gd name="T3" fmla="*/ 48554229 h 374"/>
                <a:gd name="T4" fmla="*/ 0 w 653"/>
                <a:gd name="T5" fmla="*/ 43607742 h 374"/>
                <a:gd name="T6" fmla="*/ 81946098 w 653"/>
                <a:gd name="T7" fmla="*/ 0 h 374"/>
                <a:gd name="T8" fmla="*/ 84405698 w 653"/>
                <a:gd name="T9" fmla="*/ 4816241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74"/>
                <a:gd name="T17" fmla="*/ 653 w 653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74">
                  <a:moveTo>
                    <a:pt x="652" y="37"/>
                  </a:moveTo>
                  <a:lnTo>
                    <a:pt x="19" y="373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5" name="Freeform 78"/>
            <p:cNvSpPr>
              <a:spLocks noChangeArrowheads="1"/>
            </p:cNvSpPr>
            <p:nvPr/>
          </p:nvSpPr>
          <p:spPr bwMode="auto">
            <a:xfrm>
              <a:off x="490538" y="241300"/>
              <a:ext cx="234950" cy="134937"/>
            </a:xfrm>
            <a:custGeom>
              <a:avLst/>
              <a:gdLst>
                <a:gd name="T0" fmla="*/ 84405698 w 653"/>
                <a:gd name="T1" fmla="*/ 4816241 h 374"/>
                <a:gd name="T2" fmla="*/ 2459599 w 653"/>
                <a:gd name="T3" fmla="*/ 48554229 h 374"/>
                <a:gd name="T4" fmla="*/ 0 w 653"/>
                <a:gd name="T5" fmla="*/ 43607742 h 374"/>
                <a:gd name="T6" fmla="*/ 81946098 w 653"/>
                <a:gd name="T7" fmla="*/ 0 h 374"/>
                <a:gd name="T8" fmla="*/ 84405698 w 653"/>
                <a:gd name="T9" fmla="*/ 4816241 h 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74"/>
                <a:gd name="T17" fmla="*/ 653 w 653"/>
                <a:gd name="T18" fmla="*/ 374 h 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74">
                  <a:moveTo>
                    <a:pt x="652" y="37"/>
                  </a:moveTo>
                  <a:lnTo>
                    <a:pt x="19" y="373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6" name="Freeform 79"/>
            <p:cNvSpPr>
              <a:spLocks noChangeArrowheads="1"/>
            </p:cNvSpPr>
            <p:nvPr/>
          </p:nvSpPr>
          <p:spPr bwMode="auto">
            <a:xfrm>
              <a:off x="509588" y="268287"/>
              <a:ext cx="234950" cy="141288"/>
            </a:xfrm>
            <a:custGeom>
              <a:avLst/>
              <a:gdLst>
                <a:gd name="T0" fmla="*/ 84535154 w 652"/>
                <a:gd name="T1" fmla="*/ 4806675 h 392"/>
                <a:gd name="T2" fmla="*/ 2467335 w 652"/>
                <a:gd name="T3" fmla="*/ 50794478 h 392"/>
                <a:gd name="T4" fmla="*/ 0 w 652"/>
                <a:gd name="T5" fmla="*/ 43519587 h 392"/>
                <a:gd name="T6" fmla="*/ 82197546 w 652"/>
                <a:gd name="T7" fmla="*/ 0 h 392"/>
                <a:gd name="T8" fmla="*/ 84535154 w 652"/>
                <a:gd name="T9" fmla="*/ 4806675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7" name="Freeform 80"/>
            <p:cNvSpPr>
              <a:spLocks noChangeArrowheads="1"/>
            </p:cNvSpPr>
            <p:nvPr/>
          </p:nvSpPr>
          <p:spPr bwMode="auto">
            <a:xfrm>
              <a:off x="509588" y="268287"/>
              <a:ext cx="234950" cy="141288"/>
            </a:xfrm>
            <a:custGeom>
              <a:avLst/>
              <a:gdLst>
                <a:gd name="T0" fmla="*/ 84535154 w 652"/>
                <a:gd name="T1" fmla="*/ 4806675 h 392"/>
                <a:gd name="T2" fmla="*/ 2467335 w 652"/>
                <a:gd name="T3" fmla="*/ 50794478 h 392"/>
                <a:gd name="T4" fmla="*/ 0 w 652"/>
                <a:gd name="T5" fmla="*/ 43519587 h 392"/>
                <a:gd name="T6" fmla="*/ 82197546 w 652"/>
                <a:gd name="T7" fmla="*/ 0 h 392"/>
                <a:gd name="T8" fmla="*/ 84535154 w 652"/>
                <a:gd name="T9" fmla="*/ 4806675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8" name="Freeform 81"/>
            <p:cNvSpPr>
              <a:spLocks noChangeArrowheads="1"/>
            </p:cNvSpPr>
            <p:nvPr/>
          </p:nvSpPr>
          <p:spPr bwMode="auto">
            <a:xfrm>
              <a:off x="523875" y="301625"/>
              <a:ext cx="234950" cy="134937"/>
            </a:xfrm>
            <a:custGeom>
              <a:avLst/>
              <a:gdLst>
                <a:gd name="T0" fmla="*/ 84405698 w 653"/>
                <a:gd name="T1" fmla="*/ 4842176 h 373"/>
                <a:gd name="T2" fmla="*/ 2330071 w 653"/>
                <a:gd name="T3" fmla="*/ 48684040 h 373"/>
                <a:gd name="T4" fmla="*/ 0 w 653"/>
                <a:gd name="T5" fmla="*/ 43841863 h 373"/>
                <a:gd name="T6" fmla="*/ 81946098 w 653"/>
                <a:gd name="T7" fmla="*/ 0 h 373"/>
                <a:gd name="T8" fmla="*/ 84405698 w 653"/>
                <a:gd name="T9" fmla="*/ 4842176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73"/>
                <a:gd name="T17" fmla="*/ 653 w 653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73">
                  <a:moveTo>
                    <a:pt x="652" y="37"/>
                  </a:moveTo>
                  <a:lnTo>
                    <a:pt x="18" y="372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59" name="Freeform 82"/>
            <p:cNvSpPr>
              <a:spLocks noChangeArrowheads="1"/>
            </p:cNvSpPr>
            <p:nvPr/>
          </p:nvSpPr>
          <p:spPr bwMode="auto">
            <a:xfrm>
              <a:off x="523875" y="301625"/>
              <a:ext cx="234950" cy="134937"/>
            </a:xfrm>
            <a:custGeom>
              <a:avLst/>
              <a:gdLst>
                <a:gd name="T0" fmla="*/ 84405698 w 653"/>
                <a:gd name="T1" fmla="*/ 4842176 h 373"/>
                <a:gd name="T2" fmla="*/ 2330071 w 653"/>
                <a:gd name="T3" fmla="*/ 48684040 h 373"/>
                <a:gd name="T4" fmla="*/ 0 w 653"/>
                <a:gd name="T5" fmla="*/ 43841863 h 373"/>
                <a:gd name="T6" fmla="*/ 81946098 w 653"/>
                <a:gd name="T7" fmla="*/ 0 h 373"/>
                <a:gd name="T8" fmla="*/ 84405698 w 653"/>
                <a:gd name="T9" fmla="*/ 4842176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373"/>
                <a:gd name="T17" fmla="*/ 653 w 653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373">
                  <a:moveTo>
                    <a:pt x="652" y="37"/>
                  </a:moveTo>
                  <a:lnTo>
                    <a:pt x="18" y="372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0" name="Freeform 83"/>
            <p:cNvSpPr>
              <a:spLocks noChangeArrowheads="1"/>
            </p:cNvSpPr>
            <p:nvPr/>
          </p:nvSpPr>
          <p:spPr bwMode="auto">
            <a:xfrm>
              <a:off x="403225" y="328612"/>
              <a:ext cx="376238" cy="207963"/>
            </a:xfrm>
            <a:custGeom>
              <a:avLst/>
              <a:gdLst>
                <a:gd name="T0" fmla="*/ 135459374 w 1044"/>
                <a:gd name="T1" fmla="*/ 4902395 h 579"/>
                <a:gd name="T2" fmla="*/ 2467530 w 1044"/>
                <a:gd name="T3" fmla="*/ 74566409 h 579"/>
                <a:gd name="T4" fmla="*/ 0 w 1044"/>
                <a:gd name="T5" fmla="*/ 69664013 h 579"/>
                <a:gd name="T6" fmla="*/ 130523954 w 1044"/>
                <a:gd name="T7" fmla="*/ 0 h 579"/>
                <a:gd name="T8" fmla="*/ 135459374 w 1044"/>
                <a:gd name="T9" fmla="*/ 4902395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9"/>
                <a:gd name="T17" fmla="*/ 1044 w 1044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9">
                  <a:moveTo>
                    <a:pt x="1043" y="38"/>
                  </a:moveTo>
                  <a:lnTo>
                    <a:pt x="19" y="578"/>
                  </a:lnTo>
                  <a:lnTo>
                    <a:pt x="0" y="540"/>
                  </a:lnTo>
                  <a:lnTo>
                    <a:pt x="1005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1" name="Freeform 84"/>
            <p:cNvSpPr>
              <a:spLocks noChangeArrowheads="1"/>
            </p:cNvSpPr>
            <p:nvPr/>
          </p:nvSpPr>
          <p:spPr bwMode="auto">
            <a:xfrm>
              <a:off x="403225" y="328612"/>
              <a:ext cx="376238" cy="207963"/>
            </a:xfrm>
            <a:custGeom>
              <a:avLst/>
              <a:gdLst>
                <a:gd name="T0" fmla="*/ 135459374 w 1044"/>
                <a:gd name="T1" fmla="*/ 4902395 h 579"/>
                <a:gd name="T2" fmla="*/ 2467530 w 1044"/>
                <a:gd name="T3" fmla="*/ 74566409 h 579"/>
                <a:gd name="T4" fmla="*/ 0 w 1044"/>
                <a:gd name="T5" fmla="*/ 69664013 h 579"/>
                <a:gd name="T6" fmla="*/ 130523954 w 1044"/>
                <a:gd name="T7" fmla="*/ 0 h 579"/>
                <a:gd name="T8" fmla="*/ 135459374 w 1044"/>
                <a:gd name="T9" fmla="*/ 4902395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9"/>
                <a:gd name="T17" fmla="*/ 1044 w 1044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9">
                  <a:moveTo>
                    <a:pt x="1043" y="38"/>
                  </a:moveTo>
                  <a:lnTo>
                    <a:pt x="19" y="578"/>
                  </a:lnTo>
                  <a:lnTo>
                    <a:pt x="0" y="540"/>
                  </a:lnTo>
                  <a:lnTo>
                    <a:pt x="1005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2" name="Freeform 85"/>
            <p:cNvSpPr>
              <a:spLocks noChangeArrowheads="1"/>
            </p:cNvSpPr>
            <p:nvPr/>
          </p:nvSpPr>
          <p:spPr bwMode="auto">
            <a:xfrm>
              <a:off x="430213" y="388937"/>
              <a:ext cx="376237" cy="207963"/>
            </a:xfrm>
            <a:custGeom>
              <a:avLst/>
              <a:gdLst>
                <a:gd name="T0" fmla="*/ 135588167 w 1043"/>
                <a:gd name="T1" fmla="*/ 4789985 h 578"/>
                <a:gd name="T2" fmla="*/ 4814607 w 1043"/>
                <a:gd name="T3" fmla="*/ 74695057 h 578"/>
                <a:gd name="T4" fmla="*/ 0 w 1043"/>
                <a:gd name="T5" fmla="*/ 69905431 h 578"/>
                <a:gd name="T6" fmla="*/ 133115753 w 1043"/>
                <a:gd name="T7" fmla="*/ 0 h 578"/>
                <a:gd name="T8" fmla="*/ 135588167 w 1043"/>
                <a:gd name="T9" fmla="*/ 4789985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78"/>
                <a:gd name="T17" fmla="*/ 1043 w 1043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78">
                  <a:moveTo>
                    <a:pt x="1042" y="37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3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3" name="Freeform 86"/>
            <p:cNvSpPr>
              <a:spLocks noChangeArrowheads="1"/>
            </p:cNvSpPr>
            <p:nvPr/>
          </p:nvSpPr>
          <p:spPr bwMode="auto">
            <a:xfrm>
              <a:off x="430213" y="388937"/>
              <a:ext cx="376237" cy="207963"/>
            </a:xfrm>
            <a:custGeom>
              <a:avLst/>
              <a:gdLst>
                <a:gd name="T0" fmla="*/ 135588167 w 1043"/>
                <a:gd name="T1" fmla="*/ 4789985 h 578"/>
                <a:gd name="T2" fmla="*/ 4814607 w 1043"/>
                <a:gd name="T3" fmla="*/ 74695057 h 578"/>
                <a:gd name="T4" fmla="*/ 0 w 1043"/>
                <a:gd name="T5" fmla="*/ 69905431 h 578"/>
                <a:gd name="T6" fmla="*/ 133115753 w 1043"/>
                <a:gd name="T7" fmla="*/ 0 h 578"/>
                <a:gd name="T8" fmla="*/ 135588167 w 1043"/>
                <a:gd name="T9" fmla="*/ 4789985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78"/>
                <a:gd name="T17" fmla="*/ 1043 w 1043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78">
                  <a:moveTo>
                    <a:pt x="1042" y="37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3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4" name="Freeform 87"/>
            <p:cNvSpPr>
              <a:spLocks noChangeArrowheads="1"/>
            </p:cNvSpPr>
            <p:nvPr/>
          </p:nvSpPr>
          <p:spPr bwMode="auto">
            <a:xfrm>
              <a:off x="449263" y="422275"/>
              <a:ext cx="376237" cy="207962"/>
            </a:xfrm>
            <a:custGeom>
              <a:avLst/>
              <a:gdLst>
                <a:gd name="T0" fmla="*/ 135458654 w 1044"/>
                <a:gd name="T1" fmla="*/ 4789602 h 578"/>
                <a:gd name="T2" fmla="*/ 2467524 w 1044"/>
                <a:gd name="T3" fmla="*/ 74694338 h 578"/>
                <a:gd name="T4" fmla="*/ 0 w 1044"/>
                <a:gd name="T5" fmla="*/ 69904735 h 578"/>
                <a:gd name="T6" fmla="*/ 132990770 w 1044"/>
                <a:gd name="T7" fmla="*/ 0 h 578"/>
                <a:gd name="T8" fmla="*/ 135458654 w 1044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7"/>
                  </a:moveTo>
                  <a:lnTo>
                    <a:pt x="19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5" name="Freeform 88"/>
            <p:cNvSpPr>
              <a:spLocks noChangeArrowheads="1"/>
            </p:cNvSpPr>
            <p:nvPr/>
          </p:nvSpPr>
          <p:spPr bwMode="auto">
            <a:xfrm>
              <a:off x="449263" y="422275"/>
              <a:ext cx="376237" cy="207962"/>
            </a:xfrm>
            <a:custGeom>
              <a:avLst/>
              <a:gdLst>
                <a:gd name="T0" fmla="*/ 135458654 w 1044"/>
                <a:gd name="T1" fmla="*/ 4789602 h 578"/>
                <a:gd name="T2" fmla="*/ 2467524 w 1044"/>
                <a:gd name="T3" fmla="*/ 74694338 h 578"/>
                <a:gd name="T4" fmla="*/ 0 w 1044"/>
                <a:gd name="T5" fmla="*/ 69904735 h 578"/>
                <a:gd name="T6" fmla="*/ 132990770 w 1044"/>
                <a:gd name="T7" fmla="*/ 0 h 578"/>
                <a:gd name="T8" fmla="*/ 135458654 w 1044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7"/>
                  </a:moveTo>
                  <a:lnTo>
                    <a:pt x="19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6" name="Freeform 89"/>
            <p:cNvSpPr>
              <a:spLocks noChangeArrowheads="1"/>
            </p:cNvSpPr>
            <p:nvPr/>
          </p:nvSpPr>
          <p:spPr bwMode="auto">
            <a:xfrm>
              <a:off x="463550" y="449262"/>
              <a:ext cx="376238" cy="214313"/>
            </a:xfrm>
            <a:custGeom>
              <a:avLst/>
              <a:gdLst>
                <a:gd name="T0" fmla="*/ 135588889 w 1043"/>
                <a:gd name="T1" fmla="*/ 7087765 h 597"/>
                <a:gd name="T2" fmla="*/ 2342199 w 1043"/>
                <a:gd name="T3" fmla="*/ 76805902 h 597"/>
                <a:gd name="T4" fmla="*/ 0 w 1043"/>
                <a:gd name="T5" fmla="*/ 69589262 h 597"/>
                <a:gd name="T6" fmla="*/ 133246690 w 1043"/>
                <a:gd name="T7" fmla="*/ 0 h 597"/>
                <a:gd name="T8" fmla="*/ 135588889 w 1043"/>
                <a:gd name="T9" fmla="*/ 708776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97"/>
                <a:gd name="T17" fmla="*/ 1043 w 1043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97">
                  <a:moveTo>
                    <a:pt x="1042" y="55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5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7" name="Freeform 90"/>
            <p:cNvSpPr>
              <a:spLocks noChangeArrowheads="1"/>
            </p:cNvSpPr>
            <p:nvPr/>
          </p:nvSpPr>
          <p:spPr bwMode="auto">
            <a:xfrm>
              <a:off x="463550" y="449262"/>
              <a:ext cx="376238" cy="214313"/>
            </a:xfrm>
            <a:custGeom>
              <a:avLst/>
              <a:gdLst>
                <a:gd name="T0" fmla="*/ 135588889 w 1043"/>
                <a:gd name="T1" fmla="*/ 7087765 h 597"/>
                <a:gd name="T2" fmla="*/ 2342199 w 1043"/>
                <a:gd name="T3" fmla="*/ 76805902 h 597"/>
                <a:gd name="T4" fmla="*/ 0 w 1043"/>
                <a:gd name="T5" fmla="*/ 69589262 h 597"/>
                <a:gd name="T6" fmla="*/ 133246690 w 1043"/>
                <a:gd name="T7" fmla="*/ 0 h 597"/>
                <a:gd name="T8" fmla="*/ 135588889 w 1043"/>
                <a:gd name="T9" fmla="*/ 708776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97"/>
                <a:gd name="T17" fmla="*/ 1043 w 1043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97">
                  <a:moveTo>
                    <a:pt x="1042" y="55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5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8" name="Freeform 91"/>
            <p:cNvSpPr>
              <a:spLocks noChangeArrowheads="1"/>
            </p:cNvSpPr>
            <p:nvPr/>
          </p:nvSpPr>
          <p:spPr bwMode="auto">
            <a:xfrm>
              <a:off x="484188" y="482600"/>
              <a:ext cx="376237" cy="207962"/>
            </a:xfrm>
            <a:custGeom>
              <a:avLst/>
              <a:gdLst>
                <a:gd name="T0" fmla="*/ 135588167 w 1043"/>
                <a:gd name="T1" fmla="*/ 4789602 h 578"/>
                <a:gd name="T2" fmla="*/ 2342193 w 1043"/>
                <a:gd name="T3" fmla="*/ 74694338 h 578"/>
                <a:gd name="T4" fmla="*/ 0 w 1043"/>
                <a:gd name="T5" fmla="*/ 69775209 h 578"/>
                <a:gd name="T6" fmla="*/ 130773560 w 1043"/>
                <a:gd name="T7" fmla="*/ 0 h 578"/>
                <a:gd name="T8" fmla="*/ 135588167 w 1043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78"/>
                <a:gd name="T17" fmla="*/ 1043 w 1043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78">
                  <a:moveTo>
                    <a:pt x="1042" y="37"/>
                  </a:moveTo>
                  <a:lnTo>
                    <a:pt x="18" y="577"/>
                  </a:lnTo>
                  <a:lnTo>
                    <a:pt x="0" y="539"/>
                  </a:lnTo>
                  <a:lnTo>
                    <a:pt x="1005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9" name="Freeform 92"/>
            <p:cNvSpPr>
              <a:spLocks noChangeArrowheads="1"/>
            </p:cNvSpPr>
            <p:nvPr/>
          </p:nvSpPr>
          <p:spPr bwMode="auto">
            <a:xfrm>
              <a:off x="484188" y="482600"/>
              <a:ext cx="376237" cy="207962"/>
            </a:xfrm>
            <a:custGeom>
              <a:avLst/>
              <a:gdLst>
                <a:gd name="T0" fmla="*/ 135588167 w 1043"/>
                <a:gd name="T1" fmla="*/ 4789602 h 578"/>
                <a:gd name="T2" fmla="*/ 2342193 w 1043"/>
                <a:gd name="T3" fmla="*/ 74694338 h 578"/>
                <a:gd name="T4" fmla="*/ 0 w 1043"/>
                <a:gd name="T5" fmla="*/ 69775209 h 578"/>
                <a:gd name="T6" fmla="*/ 130773560 w 1043"/>
                <a:gd name="T7" fmla="*/ 0 h 578"/>
                <a:gd name="T8" fmla="*/ 135588167 w 1043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78"/>
                <a:gd name="T17" fmla="*/ 1043 w 1043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78">
                  <a:moveTo>
                    <a:pt x="1042" y="37"/>
                  </a:moveTo>
                  <a:lnTo>
                    <a:pt x="18" y="577"/>
                  </a:lnTo>
                  <a:lnTo>
                    <a:pt x="0" y="539"/>
                  </a:lnTo>
                  <a:lnTo>
                    <a:pt x="1005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0" name="Freeform 93"/>
            <p:cNvSpPr>
              <a:spLocks noChangeArrowheads="1"/>
            </p:cNvSpPr>
            <p:nvPr/>
          </p:nvSpPr>
          <p:spPr bwMode="auto">
            <a:xfrm>
              <a:off x="496888" y="509587"/>
              <a:ext cx="376237" cy="214313"/>
            </a:xfrm>
            <a:custGeom>
              <a:avLst/>
              <a:gdLst>
                <a:gd name="T0" fmla="*/ 135588167 w 1043"/>
                <a:gd name="T1" fmla="*/ 7216640 h 597"/>
                <a:gd name="T2" fmla="*/ 2342193 w 1043"/>
                <a:gd name="T3" fmla="*/ 76805902 h 597"/>
                <a:gd name="T4" fmla="*/ 0 w 1043"/>
                <a:gd name="T5" fmla="*/ 69589262 h 597"/>
                <a:gd name="T6" fmla="*/ 133245975 w 1043"/>
                <a:gd name="T7" fmla="*/ 0 h 597"/>
                <a:gd name="T8" fmla="*/ 135588167 w 1043"/>
                <a:gd name="T9" fmla="*/ 7216640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97"/>
                <a:gd name="T17" fmla="*/ 1043 w 1043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97">
                  <a:moveTo>
                    <a:pt x="1042" y="56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1" name="Freeform 94"/>
            <p:cNvSpPr>
              <a:spLocks noChangeArrowheads="1"/>
            </p:cNvSpPr>
            <p:nvPr/>
          </p:nvSpPr>
          <p:spPr bwMode="auto">
            <a:xfrm>
              <a:off x="496888" y="509587"/>
              <a:ext cx="376237" cy="214313"/>
            </a:xfrm>
            <a:custGeom>
              <a:avLst/>
              <a:gdLst>
                <a:gd name="T0" fmla="*/ 135588167 w 1043"/>
                <a:gd name="T1" fmla="*/ 7216640 h 597"/>
                <a:gd name="T2" fmla="*/ 2342193 w 1043"/>
                <a:gd name="T3" fmla="*/ 76805902 h 597"/>
                <a:gd name="T4" fmla="*/ 0 w 1043"/>
                <a:gd name="T5" fmla="*/ 69589262 h 597"/>
                <a:gd name="T6" fmla="*/ 133245975 w 1043"/>
                <a:gd name="T7" fmla="*/ 0 h 597"/>
                <a:gd name="T8" fmla="*/ 135588167 w 1043"/>
                <a:gd name="T9" fmla="*/ 7216640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3"/>
                <a:gd name="T16" fmla="*/ 0 h 597"/>
                <a:gd name="T17" fmla="*/ 1043 w 1043"/>
                <a:gd name="T18" fmla="*/ 597 h 5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3" h="597">
                  <a:moveTo>
                    <a:pt x="1042" y="56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2" name="Freeform 95"/>
            <p:cNvSpPr>
              <a:spLocks noChangeArrowheads="1"/>
            </p:cNvSpPr>
            <p:nvPr/>
          </p:nvSpPr>
          <p:spPr bwMode="auto">
            <a:xfrm>
              <a:off x="509588" y="542925"/>
              <a:ext cx="376237" cy="207962"/>
            </a:xfrm>
            <a:custGeom>
              <a:avLst/>
              <a:gdLst>
                <a:gd name="T0" fmla="*/ 135458654 w 1044"/>
                <a:gd name="T1" fmla="*/ 4919129 h 578"/>
                <a:gd name="T2" fmla="*/ 4805310 w 1044"/>
                <a:gd name="T3" fmla="*/ 74694338 h 578"/>
                <a:gd name="T4" fmla="*/ 0 w 1044"/>
                <a:gd name="T5" fmla="*/ 69904735 h 578"/>
                <a:gd name="T6" fmla="*/ 132990770 w 1044"/>
                <a:gd name="T7" fmla="*/ 0 h 578"/>
                <a:gd name="T8" fmla="*/ 135458654 w 1044"/>
                <a:gd name="T9" fmla="*/ 4919129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8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3" name="Freeform 96"/>
            <p:cNvSpPr>
              <a:spLocks noChangeArrowheads="1"/>
            </p:cNvSpPr>
            <p:nvPr/>
          </p:nvSpPr>
          <p:spPr bwMode="auto">
            <a:xfrm>
              <a:off x="509588" y="542925"/>
              <a:ext cx="376237" cy="207962"/>
            </a:xfrm>
            <a:custGeom>
              <a:avLst/>
              <a:gdLst>
                <a:gd name="T0" fmla="*/ 135458654 w 1044"/>
                <a:gd name="T1" fmla="*/ 4919129 h 578"/>
                <a:gd name="T2" fmla="*/ 4805310 w 1044"/>
                <a:gd name="T3" fmla="*/ 74694338 h 578"/>
                <a:gd name="T4" fmla="*/ 0 w 1044"/>
                <a:gd name="T5" fmla="*/ 69904735 h 578"/>
                <a:gd name="T6" fmla="*/ 132990770 w 1044"/>
                <a:gd name="T7" fmla="*/ 0 h 578"/>
                <a:gd name="T8" fmla="*/ 135458654 w 1044"/>
                <a:gd name="T9" fmla="*/ 4919129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8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4" name="Freeform 97"/>
            <p:cNvSpPr>
              <a:spLocks noChangeArrowheads="1"/>
            </p:cNvSpPr>
            <p:nvPr/>
          </p:nvSpPr>
          <p:spPr bwMode="auto">
            <a:xfrm>
              <a:off x="530225" y="569912"/>
              <a:ext cx="376238" cy="214313"/>
            </a:xfrm>
            <a:custGeom>
              <a:avLst/>
              <a:gdLst>
                <a:gd name="T0" fmla="*/ 135459374 w 1044"/>
                <a:gd name="T1" fmla="*/ 7240975 h 596"/>
                <a:gd name="T2" fmla="*/ 2597628 w 1044"/>
                <a:gd name="T3" fmla="*/ 76934412 h 596"/>
                <a:gd name="T4" fmla="*/ 0 w 1044"/>
                <a:gd name="T5" fmla="*/ 69693797 h 596"/>
                <a:gd name="T6" fmla="*/ 133121581 w 1044"/>
                <a:gd name="T7" fmla="*/ 0 h 596"/>
                <a:gd name="T8" fmla="*/ 135459374 w 1044"/>
                <a:gd name="T9" fmla="*/ 7240975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96"/>
                <a:gd name="T17" fmla="*/ 1044 w 1044"/>
                <a:gd name="T18" fmla="*/ 596 h 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96">
                  <a:moveTo>
                    <a:pt x="1043" y="56"/>
                  </a:moveTo>
                  <a:lnTo>
                    <a:pt x="20" y="595"/>
                  </a:lnTo>
                  <a:lnTo>
                    <a:pt x="0" y="539"/>
                  </a:lnTo>
                  <a:lnTo>
                    <a:pt x="1025" y="0"/>
                  </a:lnTo>
                  <a:lnTo>
                    <a:pt x="1043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5" name="Freeform 98"/>
            <p:cNvSpPr>
              <a:spLocks noChangeArrowheads="1"/>
            </p:cNvSpPr>
            <p:nvPr/>
          </p:nvSpPr>
          <p:spPr bwMode="auto">
            <a:xfrm>
              <a:off x="530225" y="569912"/>
              <a:ext cx="376238" cy="214313"/>
            </a:xfrm>
            <a:custGeom>
              <a:avLst/>
              <a:gdLst>
                <a:gd name="T0" fmla="*/ 135459374 w 1044"/>
                <a:gd name="T1" fmla="*/ 7240975 h 596"/>
                <a:gd name="T2" fmla="*/ 2597628 w 1044"/>
                <a:gd name="T3" fmla="*/ 76934412 h 596"/>
                <a:gd name="T4" fmla="*/ 0 w 1044"/>
                <a:gd name="T5" fmla="*/ 69693797 h 596"/>
                <a:gd name="T6" fmla="*/ 133121581 w 1044"/>
                <a:gd name="T7" fmla="*/ 0 h 596"/>
                <a:gd name="T8" fmla="*/ 135459374 w 1044"/>
                <a:gd name="T9" fmla="*/ 7240975 h 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96"/>
                <a:gd name="T17" fmla="*/ 1044 w 1044"/>
                <a:gd name="T18" fmla="*/ 596 h 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96">
                  <a:moveTo>
                    <a:pt x="1043" y="56"/>
                  </a:moveTo>
                  <a:lnTo>
                    <a:pt x="20" y="595"/>
                  </a:lnTo>
                  <a:lnTo>
                    <a:pt x="0" y="539"/>
                  </a:lnTo>
                  <a:lnTo>
                    <a:pt x="1025" y="0"/>
                  </a:lnTo>
                  <a:lnTo>
                    <a:pt x="1043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6" name="Freeform 99"/>
            <p:cNvSpPr>
              <a:spLocks noChangeArrowheads="1"/>
            </p:cNvSpPr>
            <p:nvPr/>
          </p:nvSpPr>
          <p:spPr bwMode="auto">
            <a:xfrm>
              <a:off x="542925" y="603250"/>
              <a:ext cx="376238" cy="207962"/>
            </a:xfrm>
            <a:custGeom>
              <a:avLst/>
              <a:gdLst>
                <a:gd name="T0" fmla="*/ 135459374 w 1044"/>
                <a:gd name="T1" fmla="*/ 4789602 h 578"/>
                <a:gd name="T2" fmla="*/ 2337793 w 1044"/>
                <a:gd name="T3" fmla="*/ 74694338 h 578"/>
                <a:gd name="T4" fmla="*/ 0 w 1044"/>
                <a:gd name="T5" fmla="*/ 69904735 h 578"/>
                <a:gd name="T6" fmla="*/ 132991484 w 1044"/>
                <a:gd name="T7" fmla="*/ 0 h 578"/>
                <a:gd name="T8" fmla="*/ 135459374 w 1044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7"/>
                  </a:moveTo>
                  <a:lnTo>
                    <a:pt x="18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7" name="Freeform 100"/>
            <p:cNvSpPr>
              <a:spLocks noChangeArrowheads="1"/>
            </p:cNvSpPr>
            <p:nvPr/>
          </p:nvSpPr>
          <p:spPr bwMode="auto">
            <a:xfrm>
              <a:off x="542925" y="603250"/>
              <a:ext cx="376238" cy="207962"/>
            </a:xfrm>
            <a:custGeom>
              <a:avLst/>
              <a:gdLst>
                <a:gd name="T0" fmla="*/ 135459374 w 1044"/>
                <a:gd name="T1" fmla="*/ 4789602 h 578"/>
                <a:gd name="T2" fmla="*/ 2337793 w 1044"/>
                <a:gd name="T3" fmla="*/ 74694338 h 578"/>
                <a:gd name="T4" fmla="*/ 0 w 1044"/>
                <a:gd name="T5" fmla="*/ 69904735 h 578"/>
                <a:gd name="T6" fmla="*/ 132991484 w 1044"/>
                <a:gd name="T7" fmla="*/ 0 h 578"/>
                <a:gd name="T8" fmla="*/ 135459374 w 1044"/>
                <a:gd name="T9" fmla="*/ 4789602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578"/>
                <a:gd name="T17" fmla="*/ 1044 w 1044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578">
                  <a:moveTo>
                    <a:pt x="1043" y="37"/>
                  </a:moveTo>
                  <a:lnTo>
                    <a:pt x="18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8" name="Freeform 101"/>
            <p:cNvSpPr>
              <a:spLocks noChangeArrowheads="1"/>
            </p:cNvSpPr>
            <p:nvPr/>
          </p:nvSpPr>
          <p:spPr bwMode="auto">
            <a:xfrm>
              <a:off x="817563" y="180975"/>
              <a:ext cx="536575" cy="247650"/>
            </a:xfrm>
            <a:custGeom>
              <a:avLst/>
              <a:gdLst>
                <a:gd name="T0" fmla="*/ 173673961 w 1491"/>
                <a:gd name="T1" fmla="*/ 0 h 690"/>
                <a:gd name="T2" fmla="*/ 173673961 w 1491"/>
                <a:gd name="T3" fmla="*/ 0 h 690"/>
                <a:gd name="T4" fmla="*/ 21757738 w 1491"/>
                <a:gd name="T5" fmla="*/ 0 h 690"/>
                <a:gd name="T6" fmla="*/ 0 w 1491"/>
                <a:gd name="T7" fmla="*/ 19193952 h 690"/>
                <a:gd name="T8" fmla="*/ 0 w 1491"/>
                <a:gd name="T9" fmla="*/ 76775807 h 690"/>
                <a:gd name="T10" fmla="*/ 4921303 w 1491"/>
                <a:gd name="T11" fmla="*/ 88755965 h 690"/>
                <a:gd name="T12" fmla="*/ 4921303 w 1491"/>
                <a:gd name="T13" fmla="*/ 43154269 h 690"/>
                <a:gd name="T14" fmla="*/ 24218570 w 1491"/>
                <a:gd name="T15" fmla="*/ 23960317 h 690"/>
                <a:gd name="T16" fmla="*/ 171342685 w 1491"/>
                <a:gd name="T17" fmla="*/ 23960317 h 690"/>
                <a:gd name="T18" fmla="*/ 190639591 w 1491"/>
                <a:gd name="T19" fmla="*/ 43154269 h 690"/>
                <a:gd name="T20" fmla="*/ 190639591 w 1491"/>
                <a:gd name="T21" fmla="*/ 88755965 h 690"/>
                <a:gd name="T22" fmla="*/ 192970868 w 1491"/>
                <a:gd name="T23" fmla="*/ 76775807 h 690"/>
                <a:gd name="T24" fmla="*/ 192970868 w 1491"/>
                <a:gd name="T25" fmla="*/ 19193952 h 690"/>
                <a:gd name="T26" fmla="*/ 173673961 w 1491"/>
                <a:gd name="T27" fmla="*/ 0 h 6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1"/>
                <a:gd name="T43" fmla="*/ 0 h 690"/>
                <a:gd name="T44" fmla="*/ 1491 w 1491"/>
                <a:gd name="T45" fmla="*/ 690 h 6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1" h="690">
                  <a:moveTo>
                    <a:pt x="1341" y="0"/>
                  </a:moveTo>
                  <a:lnTo>
                    <a:pt x="1341" y="0"/>
                  </a:ln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4"/>
                    <a:pt x="0" y="149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0" y="633"/>
                    <a:pt x="19" y="651"/>
                    <a:pt x="38" y="689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8" y="260"/>
                    <a:pt x="112" y="186"/>
                    <a:pt x="187" y="186"/>
                  </a:cubicBezTo>
                  <a:cubicBezTo>
                    <a:pt x="1323" y="186"/>
                    <a:pt x="1323" y="186"/>
                    <a:pt x="1323" y="186"/>
                  </a:cubicBezTo>
                  <a:cubicBezTo>
                    <a:pt x="1397" y="186"/>
                    <a:pt x="1472" y="260"/>
                    <a:pt x="1472" y="335"/>
                  </a:cubicBezTo>
                  <a:cubicBezTo>
                    <a:pt x="1472" y="689"/>
                    <a:pt x="1472" y="689"/>
                    <a:pt x="1472" y="689"/>
                  </a:cubicBezTo>
                  <a:cubicBezTo>
                    <a:pt x="1490" y="651"/>
                    <a:pt x="1490" y="633"/>
                    <a:pt x="1490" y="596"/>
                  </a:cubicBezTo>
                  <a:cubicBezTo>
                    <a:pt x="1490" y="149"/>
                    <a:pt x="1490" y="149"/>
                    <a:pt x="1490" y="149"/>
                  </a:cubicBezTo>
                  <a:cubicBezTo>
                    <a:pt x="1490" y="74"/>
                    <a:pt x="1434" y="0"/>
                    <a:pt x="1341" y="0"/>
                  </a:cubicBezTo>
                </a:path>
              </a:pathLst>
            </a:custGeom>
            <a:solidFill>
              <a:srgbClr val="2A3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9" name="Freeform 102"/>
            <p:cNvSpPr>
              <a:spLocks noChangeArrowheads="1"/>
            </p:cNvSpPr>
            <p:nvPr/>
          </p:nvSpPr>
          <p:spPr bwMode="auto">
            <a:xfrm>
              <a:off x="542925" y="322262"/>
              <a:ext cx="1092200" cy="750888"/>
            </a:xfrm>
            <a:custGeom>
              <a:avLst/>
              <a:gdLst>
                <a:gd name="T0" fmla="*/ 392789080 w 3036"/>
                <a:gd name="T1" fmla="*/ 251098028 h 2085"/>
                <a:gd name="T2" fmla="*/ 392789080 w 3036"/>
                <a:gd name="T3" fmla="*/ 251098028 h 2085"/>
                <a:gd name="T4" fmla="*/ 373505779 w 3036"/>
                <a:gd name="T5" fmla="*/ 270293750 h 2085"/>
                <a:gd name="T6" fmla="*/ 21613041 w 3036"/>
                <a:gd name="T7" fmla="*/ 270293750 h 2085"/>
                <a:gd name="T8" fmla="*/ 0 w 3036"/>
                <a:gd name="T9" fmla="*/ 251098028 h 2085"/>
                <a:gd name="T10" fmla="*/ 0 w 3036"/>
                <a:gd name="T11" fmla="*/ 19325372 h 2085"/>
                <a:gd name="T12" fmla="*/ 21613041 w 3036"/>
                <a:gd name="T13" fmla="*/ 0 h 2085"/>
                <a:gd name="T14" fmla="*/ 373505779 w 3036"/>
                <a:gd name="T15" fmla="*/ 0 h 2085"/>
                <a:gd name="T16" fmla="*/ 392789080 w 3036"/>
                <a:gd name="T17" fmla="*/ 19325372 h 2085"/>
                <a:gd name="T18" fmla="*/ 392789080 w 3036"/>
                <a:gd name="T19" fmla="*/ 251098028 h 20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36"/>
                <a:gd name="T31" fmla="*/ 0 h 2085"/>
                <a:gd name="T32" fmla="*/ 3036 w 3036"/>
                <a:gd name="T33" fmla="*/ 2085 h 20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36" h="2085">
                  <a:moveTo>
                    <a:pt x="3035" y="1936"/>
                  </a:moveTo>
                  <a:lnTo>
                    <a:pt x="3035" y="1936"/>
                  </a:lnTo>
                  <a:cubicBezTo>
                    <a:pt x="3035" y="2029"/>
                    <a:pt x="2979" y="2084"/>
                    <a:pt x="2886" y="2084"/>
                  </a:cubicBezTo>
                  <a:cubicBezTo>
                    <a:pt x="167" y="2084"/>
                    <a:pt x="167" y="2084"/>
                    <a:pt x="167" y="2084"/>
                  </a:cubicBezTo>
                  <a:cubicBezTo>
                    <a:pt x="74" y="2084"/>
                    <a:pt x="0" y="2029"/>
                    <a:pt x="0" y="193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74"/>
                    <a:pt x="74" y="0"/>
                    <a:pt x="167" y="0"/>
                  </a:cubicBezTo>
                  <a:cubicBezTo>
                    <a:pt x="2886" y="0"/>
                    <a:pt x="2886" y="0"/>
                    <a:pt x="2886" y="0"/>
                  </a:cubicBezTo>
                  <a:cubicBezTo>
                    <a:pt x="2979" y="0"/>
                    <a:pt x="3035" y="74"/>
                    <a:pt x="3035" y="149"/>
                  </a:cubicBezTo>
                  <a:cubicBezTo>
                    <a:pt x="3035" y="1936"/>
                    <a:pt x="3035" y="1936"/>
                    <a:pt x="3035" y="1936"/>
                  </a:cubicBezTo>
                </a:path>
              </a:pathLst>
            </a:custGeom>
            <a:solidFill>
              <a:srgbClr val="384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0" name="Freeform 103"/>
            <p:cNvSpPr>
              <a:spLocks noChangeArrowheads="1"/>
            </p:cNvSpPr>
            <p:nvPr/>
          </p:nvSpPr>
          <p:spPr bwMode="auto">
            <a:xfrm>
              <a:off x="542925" y="322262"/>
              <a:ext cx="1092200" cy="382588"/>
            </a:xfrm>
            <a:custGeom>
              <a:avLst/>
              <a:gdLst>
                <a:gd name="T0" fmla="*/ 392789080 w 3036"/>
                <a:gd name="T1" fmla="*/ 137698537 h 1062"/>
                <a:gd name="T2" fmla="*/ 392789080 w 3036"/>
                <a:gd name="T3" fmla="*/ 137698537 h 1062"/>
                <a:gd name="T4" fmla="*/ 392789080 w 3036"/>
                <a:gd name="T5" fmla="*/ 19337626 h 1062"/>
                <a:gd name="T6" fmla="*/ 373505779 w 3036"/>
                <a:gd name="T7" fmla="*/ 0 h 1062"/>
                <a:gd name="T8" fmla="*/ 21613041 w 3036"/>
                <a:gd name="T9" fmla="*/ 0 h 1062"/>
                <a:gd name="T10" fmla="*/ 0 w 3036"/>
                <a:gd name="T11" fmla="*/ 19337626 h 1062"/>
                <a:gd name="T12" fmla="*/ 0 w 3036"/>
                <a:gd name="T13" fmla="*/ 137698537 h 1062"/>
                <a:gd name="T14" fmla="*/ 392789080 w 3036"/>
                <a:gd name="T15" fmla="*/ 137698537 h 10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6"/>
                <a:gd name="T25" fmla="*/ 0 h 1062"/>
                <a:gd name="T26" fmla="*/ 3036 w 3036"/>
                <a:gd name="T27" fmla="*/ 1062 h 10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6" h="1062">
                  <a:moveTo>
                    <a:pt x="3035" y="1061"/>
                  </a:moveTo>
                  <a:lnTo>
                    <a:pt x="3035" y="1061"/>
                  </a:ln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74" y="0"/>
                    <a:pt x="0" y="74"/>
                    <a:pt x="0" y="149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3035" y="1061"/>
                    <a:pt x="3035" y="1061"/>
                    <a:pt x="3035" y="1061"/>
                  </a:cubicBezTo>
                </a:path>
              </a:pathLst>
            </a:custGeom>
            <a:solidFill>
              <a:srgbClr val="2A3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1" name="Freeform 104"/>
            <p:cNvSpPr>
              <a:spLocks noChangeArrowheads="1"/>
            </p:cNvSpPr>
            <p:nvPr/>
          </p:nvSpPr>
          <p:spPr bwMode="auto">
            <a:xfrm>
              <a:off x="542925" y="322262"/>
              <a:ext cx="1092200" cy="355600"/>
            </a:xfrm>
            <a:custGeom>
              <a:avLst/>
              <a:gdLst>
                <a:gd name="T0" fmla="*/ 392789080 w 3036"/>
                <a:gd name="T1" fmla="*/ 127987177 h 987"/>
                <a:gd name="T2" fmla="*/ 392789080 w 3036"/>
                <a:gd name="T3" fmla="*/ 127987177 h 987"/>
                <a:gd name="T4" fmla="*/ 392789080 w 3036"/>
                <a:gd name="T5" fmla="*/ 19340749 h 987"/>
                <a:gd name="T6" fmla="*/ 373505779 w 3036"/>
                <a:gd name="T7" fmla="*/ 0 h 987"/>
                <a:gd name="T8" fmla="*/ 21613041 w 3036"/>
                <a:gd name="T9" fmla="*/ 0 h 987"/>
                <a:gd name="T10" fmla="*/ 0 w 3036"/>
                <a:gd name="T11" fmla="*/ 19340749 h 987"/>
                <a:gd name="T12" fmla="*/ 0 w 3036"/>
                <a:gd name="T13" fmla="*/ 127987177 h 987"/>
                <a:gd name="T14" fmla="*/ 392789080 w 3036"/>
                <a:gd name="T15" fmla="*/ 127987177 h 9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6"/>
                <a:gd name="T25" fmla="*/ 0 h 987"/>
                <a:gd name="T26" fmla="*/ 3036 w 3036"/>
                <a:gd name="T27" fmla="*/ 987 h 9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6" h="987">
                  <a:moveTo>
                    <a:pt x="3035" y="986"/>
                  </a:moveTo>
                  <a:lnTo>
                    <a:pt x="3035" y="986"/>
                  </a:ln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74" y="0"/>
                    <a:pt x="0" y="74"/>
                    <a:pt x="0" y="149"/>
                  </a:cubicBezTo>
                  <a:cubicBezTo>
                    <a:pt x="0" y="986"/>
                    <a:pt x="0" y="986"/>
                    <a:pt x="0" y="986"/>
                  </a:cubicBezTo>
                  <a:cubicBezTo>
                    <a:pt x="3035" y="986"/>
                    <a:pt x="3035" y="986"/>
                    <a:pt x="3035" y="986"/>
                  </a:cubicBezTo>
                </a:path>
              </a:pathLst>
            </a:custGeom>
            <a:solidFill>
              <a:srgbClr val="536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2" name="Freeform 105"/>
            <p:cNvSpPr>
              <a:spLocks noChangeArrowheads="1"/>
            </p:cNvSpPr>
            <p:nvPr/>
          </p:nvSpPr>
          <p:spPr bwMode="auto">
            <a:xfrm>
              <a:off x="958850" y="703262"/>
              <a:ext cx="247650" cy="128588"/>
            </a:xfrm>
            <a:custGeom>
              <a:avLst/>
              <a:gdLst>
                <a:gd name="T0" fmla="*/ 0 w 690"/>
                <a:gd name="T1" fmla="*/ 0 h 355"/>
                <a:gd name="T2" fmla="*/ 0 w 690"/>
                <a:gd name="T3" fmla="*/ 0 h 355"/>
                <a:gd name="T4" fmla="*/ 0 w 690"/>
                <a:gd name="T5" fmla="*/ 2361673 h 355"/>
                <a:gd name="T6" fmla="*/ 45601697 w 690"/>
                <a:gd name="T7" fmla="*/ 46445986 h 355"/>
                <a:gd name="T8" fmla="*/ 88755965 w 690"/>
                <a:gd name="T9" fmla="*/ 2361673 h 355"/>
                <a:gd name="T10" fmla="*/ 88755965 w 690"/>
                <a:gd name="T11" fmla="*/ 0 h 355"/>
                <a:gd name="T12" fmla="*/ 0 w 690"/>
                <a:gd name="T13" fmla="*/ 0 h 3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0"/>
                <a:gd name="T22" fmla="*/ 0 h 355"/>
                <a:gd name="T23" fmla="*/ 690 w 690"/>
                <a:gd name="T24" fmla="*/ 355 h 3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0" h="355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cubicBezTo>
                    <a:pt x="0" y="205"/>
                    <a:pt x="168" y="354"/>
                    <a:pt x="354" y="354"/>
                  </a:cubicBezTo>
                  <a:cubicBezTo>
                    <a:pt x="541" y="354"/>
                    <a:pt x="689" y="205"/>
                    <a:pt x="689" y="18"/>
                  </a:cubicBezTo>
                  <a:lnTo>
                    <a:pt x="68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3" name="Freeform 106"/>
            <p:cNvSpPr>
              <a:spLocks noChangeArrowheads="1"/>
            </p:cNvSpPr>
            <p:nvPr/>
          </p:nvSpPr>
          <p:spPr bwMode="auto">
            <a:xfrm>
              <a:off x="946150" y="636587"/>
              <a:ext cx="274638" cy="87313"/>
            </a:xfrm>
            <a:custGeom>
              <a:avLst/>
              <a:gdLst>
                <a:gd name="T0" fmla="*/ 98467237 w 765"/>
                <a:gd name="T1" fmla="*/ 31243681 h 243"/>
                <a:gd name="T2" fmla="*/ 0 w 765"/>
                <a:gd name="T3" fmla="*/ 31243681 h 243"/>
                <a:gd name="T4" fmla="*/ 0 w 765"/>
                <a:gd name="T5" fmla="*/ 0 h 243"/>
                <a:gd name="T6" fmla="*/ 98467237 w 765"/>
                <a:gd name="T7" fmla="*/ 0 h 243"/>
                <a:gd name="T8" fmla="*/ 98467237 w 765"/>
                <a:gd name="T9" fmla="*/ 31243681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5"/>
                <a:gd name="T16" fmla="*/ 0 h 243"/>
                <a:gd name="T17" fmla="*/ 765 w 765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5" h="243">
                  <a:moveTo>
                    <a:pt x="764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764" y="242"/>
                  </a:lnTo>
                </a:path>
              </a:pathLst>
            </a:custGeom>
            <a:solidFill>
              <a:srgbClr val="FEC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4" name="Freeform 107"/>
            <p:cNvSpPr>
              <a:spLocks noChangeArrowheads="1"/>
            </p:cNvSpPr>
            <p:nvPr/>
          </p:nvSpPr>
          <p:spPr bwMode="auto">
            <a:xfrm>
              <a:off x="946150" y="636587"/>
              <a:ext cx="274638" cy="87313"/>
            </a:xfrm>
            <a:custGeom>
              <a:avLst/>
              <a:gdLst>
                <a:gd name="T0" fmla="*/ 98467237 w 765"/>
                <a:gd name="T1" fmla="*/ 31243681 h 243"/>
                <a:gd name="T2" fmla="*/ 0 w 765"/>
                <a:gd name="T3" fmla="*/ 31243681 h 243"/>
                <a:gd name="T4" fmla="*/ 0 w 765"/>
                <a:gd name="T5" fmla="*/ 0 h 243"/>
                <a:gd name="T6" fmla="*/ 98467237 w 765"/>
                <a:gd name="T7" fmla="*/ 0 h 243"/>
                <a:gd name="T8" fmla="*/ 98467237 w 765"/>
                <a:gd name="T9" fmla="*/ 31243681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5"/>
                <a:gd name="T16" fmla="*/ 0 h 243"/>
                <a:gd name="T17" fmla="*/ 765 w 765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5" h="243">
                  <a:moveTo>
                    <a:pt x="764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764" y="242"/>
                  </a:lnTo>
                </a:path>
              </a:pathLst>
            </a:custGeom>
            <a:solidFill>
              <a:srgbClr val="FEC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5" name="Freeform 108"/>
            <p:cNvSpPr>
              <a:spLocks noChangeArrowheads="1"/>
            </p:cNvSpPr>
            <p:nvPr/>
          </p:nvSpPr>
          <p:spPr bwMode="auto">
            <a:xfrm>
              <a:off x="542925" y="965200"/>
              <a:ext cx="114300" cy="107950"/>
            </a:xfrm>
            <a:custGeom>
              <a:avLst/>
              <a:gdLst>
                <a:gd name="T0" fmla="*/ 0 w 317"/>
                <a:gd name="T1" fmla="*/ 0 h 298"/>
                <a:gd name="T2" fmla="*/ 0 w 317"/>
                <a:gd name="T3" fmla="*/ 0 h 298"/>
                <a:gd name="T4" fmla="*/ 0 w 317"/>
                <a:gd name="T5" fmla="*/ 19552353 h 298"/>
                <a:gd name="T6" fmla="*/ 21711591 w 317"/>
                <a:gd name="T7" fmla="*/ 38973572 h 298"/>
                <a:gd name="T8" fmla="*/ 41082737 w 317"/>
                <a:gd name="T9" fmla="*/ 38973572 h 298"/>
                <a:gd name="T10" fmla="*/ 0 w 317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"/>
                <a:gd name="T19" fmla="*/ 0 h 298"/>
                <a:gd name="T20" fmla="*/ 317 w 317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" h="298">
                  <a:moveTo>
                    <a:pt x="0" y="0"/>
                  </a:moveTo>
                  <a:lnTo>
                    <a:pt x="0" y="0"/>
                  </a:lnTo>
                  <a:cubicBezTo>
                    <a:pt x="0" y="149"/>
                    <a:pt x="0" y="149"/>
                    <a:pt x="0" y="149"/>
                  </a:cubicBezTo>
                  <a:cubicBezTo>
                    <a:pt x="0" y="242"/>
                    <a:pt x="74" y="297"/>
                    <a:pt x="167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223" y="205"/>
                    <a:pt x="111" y="93"/>
                    <a:pt x="0" y="0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6" name="Freeform 109"/>
            <p:cNvSpPr>
              <a:spLocks noChangeArrowheads="1"/>
            </p:cNvSpPr>
            <p:nvPr/>
          </p:nvSpPr>
          <p:spPr bwMode="auto">
            <a:xfrm>
              <a:off x="1516063" y="952500"/>
              <a:ext cx="120650" cy="120650"/>
            </a:xfrm>
            <a:custGeom>
              <a:avLst/>
              <a:gdLst>
                <a:gd name="T0" fmla="*/ 0 w 336"/>
                <a:gd name="T1" fmla="*/ 43322354 h 335"/>
                <a:gd name="T2" fmla="*/ 0 w 336"/>
                <a:gd name="T3" fmla="*/ 43322354 h 335"/>
                <a:gd name="T4" fmla="*/ 23982060 w 336"/>
                <a:gd name="T5" fmla="*/ 43322354 h 335"/>
                <a:gd name="T6" fmla="*/ 43193777 w 336"/>
                <a:gd name="T7" fmla="*/ 24125678 h 335"/>
                <a:gd name="T8" fmla="*/ 43193777 w 336"/>
                <a:gd name="T9" fmla="*/ 0 h 335"/>
                <a:gd name="T10" fmla="*/ 0 w 336"/>
                <a:gd name="T11" fmla="*/ 43322354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335"/>
                <a:gd name="T20" fmla="*/ 336 w 336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335">
                  <a:moveTo>
                    <a:pt x="0" y="334"/>
                  </a:moveTo>
                  <a:lnTo>
                    <a:pt x="0" y="334"/>
                  </a:lnTo>
                  <a:cubicBezTo>
                    <a:pt x="186" y="334"/>
                    <a:pt x="186" y="334"/>
                    <a:pt x="186" y="334"/>
                  </a:cubicBezTo>
                  <a:cubicBezTo>
                    <a:pt x="279" y="334"/>
                    <a:pt x="335" y="279"/>
                    <a:pt x="335" y="186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0" y="334"/>
                    <a:pt x="0" y="334"/>
                    <a:pt x="0" y="334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7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817563" cy="1019175"/>
            </a:xfrm>
            <a:custGeom>
              <a:avLst/>
              <a:gdLst>
                <a:gd name="T0" fmla="*/ 0 w 2272"/>
                <a:gd name="T1" fmla="*/ 304050395 h 2831"/>
                <a:gd name="T2" fmla="*/ 195266214 w 2272"/>
                <a:gd name="T3" fmla="*/ 366778798 h 2831"/>
                <a:gd name="T4" fmla="*/ 195266214 w 2272"/>
                <a:gd name="T5" fmla="*/ 366778798 h 2831"/>
                <a:gd name="T6" fmla="*/ 0 w 2272"/>
                <a:gd name="T7" fmla="*/ 304050395 h 2831"/>
                <a:gd name="T8" fmla="*/ 84296071 w 2272"/>
                <a:gd name="T9" fmla="*/ 125456446 h 2831"/>
                <a:gd name="T10" fmla="*/ 89216562 w 2272"/>
                <a:gd name="T11" fmla="*/ 132714153 h 2831"/>
                <a:gd name="T12" fmla="*/ 89216562 w 2272"/>
                <a:gd name="T13" fmla="*/ 132714153 h 2831"/>
                <a:gd name="T14" fmla="*/ 84296071 w 2272"/>
                <a:gd name="T15" fmla="*/ 125456446 h 2831"/>
                <a:gd name="T16" fmla="*/ 236183947 w 2272"/>
                <a:gd name="T17" fmla="*/ 0 h 2831"/>
                <a:gd name="T18" fmla="*/ 67462622 w 2272"/>
                <a:gd name="T19" fmla="*/ 89297154 h 2831"/>
                <a:gd name="T20" fmla="*/ 236183947 w 2272"/>
                <a:gd name="T21" fmla="*/ 0 h 2831"/>
                <a:gd name="T22" fmla="*/ 294064673 w 2272"/>
                <a:gd name="T23" fmla="*/ 113403469 h 2831"/>
                <a:gd name="T24" fmla="*/ 294064673 w 2272"/>
                <a:gd name="T25" fmla="*/ 113403469 h 2831"/>
                <a:gd name="T26" fmla="*/ 236183947 w 2272"/>
                <a:gd name="T27" fmla="*/ 0 h 28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72"/>
                <a:gd name="T43" fmla="*/ 0 h 2831"/>
                <a:gd name="T44" fmla="*/ 2272 w 2272"/>
                <a:gd name="T45" fmla="*/ 2831 h 28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72" h="2831">
                  <a:moveTo>
                    <a:pt x="0" y="2346"/>
                  </a:moveTo>
                  <a:lnTo>
                    <a:pt x="1508" y="2830"/>
                  </a:lnTo>
                  <a:lnTo>
                    <a:pt x="0" y="2346"/>
                  </a:lnTo>
                  <a:close/>
                  <a:moveTo>
                    <a:pt x="651" y="968"/>
                  </a:moveTo>
                  <a:lnTo>
                    <a:pt x="689" y="1024"/>
                  </a:lnTo>
                  <a:lnTo>
                    <a:pt x="651" y="968"/>
                  </a:lnTo>
                  <a:close/>
                  <a:moveTo>
                    <a:pt x="1824" y="0"/>
                  </a:moveTo>
                  <a:lnTo>
                    <a:pt x="521" y="689"/>
                  </a:lnTo>
                  <a:lnTo>
                    <a:pt x="1824" y="0"/>
                  </a:lnTo>
                  <a:lnTo>
                    <a:pt x="2271" y="87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8" name="Freeform 111"/>
            <p:cNvSpPr>
              <a:spLocks noChangeArrowheads="1"/>
            </p:cNvSpPr>
            <p:nvPr/>
          </p:nvSpPr>
          <p:spPr bwMode="auto">
            <a:xfrm>
              <a:off x="0" y="844550"/>
              <a:ext cx="542925" cy="174625"/>
            </a:xfrm>
            <a:custGeom>
              <a:avLst/>
              <a:gdLst>
                <a:gd name="T0" fmla="*/ 0 w 1509"/>
                <a:gd name="T1" fmla="*/ 0 h 485"/>
                <a:gd name="T2" fmla="*/ 195210141 w 1509"/>
                <a:gd name="T3" fmla="*/ 62744383 h 485"/>
                <a:gd name="T4" fmla="*/ 195210141 w 1509"/>
                <a:gd name="T5" fmla="*/ 62744383 h 485"/>
                <a:gd name="T6" fmla="*/ 0 w 1509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9"/>
                <a:gd name="T13" fmla="*/ 0 h 485"/>
                <a:gd name="T14" fmla="*/ 1509 w 1509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9" h="485">
                  <a:moveTo>
                    <a:pt x="0" y="0"/>
                  </a:moveTo>
                  <a:lnTo>
                    <a:pt x="1508" y="484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89" name="Freeform 112"/>
            <p:cNvSpPr>
              <a:spLocks noChangeArrowheads="1"/>
            </p:cNvSpPr>
            <p:nvPr/>
          </p:nvSpPr>
          <p:spPr bwMode="auto">
            <a:xfrm>
              <a:off x="234950" y="349250"/>
              <a:ext cx="14288" cy="20637"/>
            </a:xfrm>
            <a:custGeom>
              <a:avLst/>
              <a:gdLst>
                <a:gd name="T0" fmla="*/ 0 w 39"/>
                <a:gd name="T1" fmla="*/ 0 h 57"/>
                <a:gd name="T2" fmla="*/ 5100450 w 39"/>
                <a:gd name="T3" fmla="*/ 7340617 h 57"/>
                <a:gd name="T4" fmla="*/ 5100450 w 39"/>
                <a:gd name="T5" fmla="*/ 7340617 h 57"/>
                <a:gd name="T6" fmla="*/ 0 w 3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7"/>
                <a:gd name="T14" fmla="*/ 39 w 3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7">
                  <a:moveTo>
                    <a:pt x="0" y="0"/>
                  </a:moveTo>
                  <a:lnTo>
                    <a:pt x="38" y="56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0" name="Freeform 113"/>
            <p:cNvSpPr>
              <a:spLocks noChangeArrowheads="1"/>
            </p:cNvSpPr>
            <p:nvPr/>
          </p:nvSpPr>
          <p:spPr bwMode="auto">
            <a:xfrm>
              <a:off x="188913" y="0"/>
              <a:ext cx="630237" cy="315912"/>
            </a:xfrm>
            <a:custGeom>
              <a:avLst/>
              <a:gdLst>
                <a:gd name="T0" fmla="*/ 168802736 w 1751"/>
                <a:gd name="T1" fmla="*/ 0 h 876"/>
                <a:gd name="T2" fmla="*/ 0 w 1751"/>
                <a:gd name="T3" fmla="*/ 89607213 h 876"/>
                <a:gd name="T4" fmla="*/ 168802736 w 1751"/>
                <a:gd name="T5" fmla="*/ 0 h 876"/>
                <a:gd name="T6" fmla="*/ 226711474 w 1751"/>
                <a:gd name="T7" fmla="*/ 113797200 h 876"/>
                <a:gd name="T8" fmla="*/ 226711474 w 1751"/>
                <a:gd name="T9" fmla="*/ 113797200 h 876"/>
                <a:gd name="T10" fmla="*/ 168802736 w 1751"/>
                <a:gd name="T11" fmla="*/ 0 h 8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1"/>
                <a:gd name="T19" fmla="*/ 0 h 876"/>
                <a:gd name="T20" fmla="*/ 1751 w 1751"/>
                <a:gd name="T21" fmla="*/ 876 h 8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1" h="876">
                  <a:moveTo>
                    <a:pt x="1303" y="0"/>
                  </a:moveTo>
                  <a:lnTo>
                    <a:pt x="0" y="689"/>
                  </a:lnTo>
                  <a:lnTo>
                    <a:pt x="1303" y="0"/>
                  </a:lnTo>
                  <a:lnTo>
                    <a:pt x="1750" y="875"/>
                  </a:lnTo>
                  <a:lnTo>
                    <a:pt x="1303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1" name="Freeform 114"/>
            <p:cNvSpPr>
              <a:spLocks noChangeArrowheads="1"/>
            </p:cNvSpPr>
            <p:nvPr/>
          </p:nvSpPr>
          <p:spPr bwMode="auto">
            <a:xfrm>
              <a:off x="0" y="342900"/>
              <a:ext cx="542925" cy="677862"/>
            </a:xfrm>
            <a:custGeom>
              <a:avLst/>
              <a:gdLst>
                <a:gd name="T0" fmla="*/ 118058304 w 1509"/>
                <a:gd name="T1" fmla="*/ 198180037 h 1881"/>
                <a:gd name="T2" fmla="*/ 79482205 w 1509"/>
                <a:gd name="T3" fmla="*/ 135453116 h 1881"/>
                <a:gd name="T4" fmla="*/ 118058304 w 1509"/>
                <a:gd name="T5" fmla="*/ 198180037 h 1881"/>
                <a:gd name="T6" fmla="*/ 55404615 w 1509"/>
                <a:gd name="T7" fmla="*/ 157141457 h 1881"/>
                <a:gd name="T8" fmla="*/ 74692664 w 1509"/>
                <a:gd name="T9" fmla="*/ 45843796 h 1881"/>
                <a:gd name="T10" fmla="*/ 55404615 w 1509"/>
                <a:gd name="T11" fmla="*/ 157141457 h 1881"/>
                <a:gd name="T12" fmla="*/ 57864148 w 1509"/>
                <a:gd name="T13" fmla="*/ 0 h 1881"/>
                <a:gd name="T14" fmla="*/ 195210141 w 1509"/>
                <a:gd name="T15" fmla="*/ 244153568 h 1881"/>
                <a:gd name="T16" fmla="*/ 195210141 w 1509"/>
                <a:gd name="T17" fmla="*/ 222465227 h 1881"/>
                <a:gd name="T18" fmla="*/ 195210141 w 1509"/>
                <a:gd name="T19" fmla="*/ 215192535 h 1881"/>
                <a:gd name="T20" fmla="*/ 195210141 w 1509"/>
                <a:gd name="T21" fmla="*/ 210257585 h 1881"/>
                <a:gd name="T22" fmla="*/ 187961067 w 1509"/>
                <a:gd name="T23" fmla="*/ 219997752 h 1881"/>
                <a:gd name="T24" fmla="*/ 187961067 w 1509"/>
                <a:gd name="T25" fmla="*/ 198180037 h 1881"/>
                <a:gd name="T26" fmla="*/ 175922092 w 1509"/>
                <a:gd name="T27" fmla="*/ 215192535 h 1881"/>
                <a:gd name="T28" fmla="*/ 180711993 w 1509"/>
                <a:gd name="T29" fmla="*/ 181296913 h 1881"/>
                <a:gd name="T30" fmla="*/ 163883476 w 1509"/>
                <a:gd name="T31" fmla="*/ 212725060 h 1881"/>
                <a:gd name="T32" fmla="*/ 173592083 w 1509"/>
                <a:gd name="T33" fmla="*/ 166751529 h 1881"/>
                <a:gd name="T34" fmla="*/ 154304034 w 1509"/>
                <a:gd name="T35" fmla="*/ 207920204 h 1881"/>
                <a:gd name="T36" fmla="*/ 163883476 w 1509"/>
                <a:gd name="T37" fmla="*/ 152206146 h 1881"/>
                <a:gd name="T38" fmla="*/ 130096919 w 1509"/>
                <a:gd name="T39" fmla="*/ 200647512 h 1881"/>
                <a:gd name="T40" fmla="*/ 149384968 w 1509"/>
                <a:gd name="T41" fmla="*/ 120777999 h 1881"/>
                <a:gd name="T42" fmla="*/ 135015985 w 1509"/>
                <a:gd name="T43" fmla="*/ 142596074 h 1881"/>
                <a:gd name="T44" fmla="*/ 139805886 w 1509"/>
                <a:gd name="T45" fmla="*/ 106362710 h 1881"/>
                <a:gd name="T46" fmla="*/ 122847845 w 1509"/>
                <a:gd name="T47" fmla="*/ 140128598 h 1881"/>
                <a:gd name="T48" fmla="*/ 132556452 w 1509"/>
                <a:gd name="T49" fmla="*/ 89479586 h 1881"/>
                <a:gd name="T50" fmla="*/ 110808870 w 1509"/>
                <a:gd name="T51" fmla="*/ 135453116 h 1881"/>
                <a:gd name="T52" fmla="*/ 125307378 w 1509"/>
                <a:gd name="T53" fmla="*/ 74934203 h 1881"/>
                <a:gd name="T54" fmla="*/ 101229787 w 1509"/>
                <a:gd name="T55" fmla="*/ 132855907 h 1881"/>
                <a:gd name="T56" fmla="*/ 115727936 w 1509"/>
                <a:gd name="T57" fmla="*/ 60389180 h 1881"/>
                <a:gd name="T58" fmla="*/ 89190812 w 1509"/>
                <a:gd name="T59" fmla="*/ 128050690 h 1881"/>
                <a:gd name="T60" fmla="*/ 108478862 w 1509"/>
                <a:gd name="T61" fmla="*/ 45843796 h 1881"/>
                <a:gd name="T62" fmla="*/ 89190812 w 1509"/>
                <a:gd name="T63" fmla="*/ 9610433 h 1881"/>
                <a:gd name="T64" fmla="*/ 57864148 w 1509"/>
                <a:gd name="T65" fmla="*/ 0 h 18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9"/>
                <a:gd name="T100" fmla="*/ 0 h 1881"/>
                <a:gd name="T101" fmla="*/ 1509 w 1509"/>
                <a:gd name="T102" fmla="*/ 1881 h 18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9" h="1881">
                  <a:moveTo>
                    <a:pt x="912" y="1526"/>
                  </a:moveTo>
                  <a:lnTo>
                    <a:pt x="912" y="1526"/>
                  </a:lnTo>
                  <a:cubicBezTo>
                    <a:pt x="502" y="1396"/>
                    <a:pt x="502" y="1396"/>
                    <a:pt x="502" y="1396"/>
                  </a:cubicBezTo>
                  <a:cubicBezTo>
                    <a:pt x="614" y="1043"/>
                    <a:pt x="614" y="1043"/>
                    <a:pt x="614" y="1043"/>
                  </a:cubicBezTo>
                  <a:cubicBezTo>
                    <a:pt x="1024" y="1172"/>
                    <a:pt x="1024" y="1172"/>
                    <a:pt x="1024" y="1172"/>
                  </a:cubicBezTo>
                  <a:cubicBezTo>
                    <a:pt x="912" y="1526"/>
                    <a:pt x="912" y="1526"/>
                    <a:pt x="912" y="1526"/>
                  </a:cubicBezTo>
                  <a:lnTo>
                    <a:pt x="428" y="1210"/>
                  </a:lnTo>
                  <a:cubicBezTo>
                    <a:pt x="316" y="1172"/>
                    <a:pt x="316" y="1172"/>
                    <a:pt x="316" y="1172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689" y="391"/>
                    <a:pt x="689" y="391"/>
                    <a:pt x="689" y="391"/>
                  </a:cubicBezTo>
                  <a:cubicBezTo>
                    <a:pt x="428" y="1210"/>
                    <a:pt x="428" y="1210"/>
                    <a:pt x="428" y="1210"/>
                  </a:cubicBezTo>
                  <a:lnTo>
                    <a:pt x="447" y="0"/>
                  </a:lnTo>
                  <a:cubicBezTo>
                    <a:pt x="0" y="1396"/>
                    <a:pt x="0" y="1396"/>
                    <a:pt x="0" y="1396"/>
                  </a:cubicBezTo>
                  <a:cubicBezTo>
                    <a:pt x="1508" y="1880"/>
                    <a:pt x="1508" y="1880"/>
                    <a:pt x="1508" y="1880"/>
                  </a:cubicBezTo>
                  <a:cubicBezTo>
                    <a:pt x="1508" y="1713"/>
                    <a:pt x="1508" y="1713"/>
                    <a:pt x="1508" y="1713"/>
                  </a:cubicBezTo>
                  <a:cubicBezTo>
                    <a:pt x="1508" y="1694"/>
                    <a:pt x="1508" y="1694"/>
                    <a:pt x="1508" y="1694"/>
                  </a:cubicBezTo>
                  <a:cubicBezTo>
                    <a:pt x="1508" y="1657"/>
                    <a:pt x="1508" y="1657"/>
                    <a:pt x="1508" y="1657"/>
                  </a:cubicBezTo>
                  <a:cubicBezTo>
                    <a:pt x="1508" y="1619"/>
                    <a:pt x="1508" y="1619"/>
                    <a:pt x="1508" y="1619"/>
                  </a:cubicBezTo>
                  <a:cubicBezTo>
                    <a:pt x="1490" y="1582"/>
                    <a:pt x="1490" y="1582"/>
                    <a:pt x="1490" y="1582"/>
                  </a:cubicBezTo>
                  <a:cubicBezTo>
                    <a:pt x="1452" y="1694"/>
                    <a:pt x="1452" y="1694"/>
                    <a:pt x="1452" y="1694"/>
                  </a:cubicBezTo>
                  <a:cubicBezTo>
                    <a:pt x="1415" y="1675"/>
                    <a:pt x="1415" y="1675"/>
                    <a:pt x="1415" y="1675"/>
                  </a:cubicBezTo>
                  <a:cubicBezTo>
                    <a:pt x="1452" y="1526"/>
                    <a:pt x="1452" y="1526"/>
                    <a:pt x="1452" y="1526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359" y="1657"/>
                    <a:pt x="1359" y="1657"/>
                    <a:pt x="1359" y="1657"/>
                  </a:cubicBezTo>
                  <a:cubicBezTo>
                    <a:pt x="1322" y="1638"/>
                    <a:pt x="1322" y="1638"/>
                    <a:pt x="1322" y="1638"/>
                  </a:cubicBezTo>
                  <a:cubicBezTo>
                    <a:pt x="1396" y="1396"/>
                    <a:pt x="1396" y="1396"/>
                    <a:pt x="1396" y="1396"/>
                  </a:cubicBezTo>
                  <a:cubicBezTo>
                    <a:pt x="1359" y="1340"/>
                    <a:pt x="1359" y="1340"/>
                    <a:pt x="1359" y="1340"/>
                  </a:cubicBezTo>
                  <a:cubicBezTo>
                    <a:pt x="1266" y="1638"/>
                    <a:pt x="1266" y="1638"/>
                    <a:pt x="1266" y="1638"/>
                  </a:cubicBezTo>
                  <a:cubicBezTo>
                    <a:pt x="1229" y="1619"/>
                    <a:pt x="1229" y="1619"/>
                    <a:pt x="1229" y="1619"/>
                  </a:cubicBezTo>
                  <a:cubicBezTo>
                    <a:pt x="1341" y="1284"/>
                    <a:pt x="1341" y="1284"/>
                    <a:pt x="1341" y="1284"/>
                  </a:cubicBezTo>
                  <a:cubicBezTo>
                    <a:pt x="1303" y="1228"/>
                    <a:pt x="1303" y="1228"/>
                    <a:pt x="1303" y="1228"/>
                  </a:cubicBezTo>
                  <a:cubicBezTo>
                    <a:pt x="1192" y="1601"/>
                    <a:pt x="1192" y="1601"/>
                    <a:pt x="1192" y="1601"/>
                  </a:cubicBezTo>
                  <a:cubicBezTo>
                    <a:pt x="1136" y="1582"/>
                    <a:pt x="1136" y="1582"/>
                    <a:pt x="1136" y="1582"/>
                  </a:cubicBezTo>
                  <a:cubicBezTo>
                    <a:pt x="1266" y="1172"/>
                    <a:pt x="1266" y="1172"/>
                    <a:pt x="1266" y="1172"/>
                  </a:cubicBezTo>
                  <a:cubicBezTo>
                    <a:pt x="1173" y="986"/>
                    <a:pt x="1173" y="986"/>
                    <a:pt x="1173" y="986"/>
                  </a:cubicBezTo>
                  <a:cubicBezTo>
                    <a:pt x="1005" y="1545"/>
                    <a:pt x="1005" y="1545"/>
                    <a:pt x="1005" y="1545"/>
                  </a:cubicBezTo>
                  <a:cubicBezTo>
                    <a:pt x="949" y="1526"/>
                    <a:pt x="949" y="1526"/>
                    <a:pt x="949" y="1526"/>
                  </a:cubicBezTo>
                  <a:cubicBezTo>
                    <a:pt x="1154" y="930"/>
                    <a:pt x="1154" y="930"/>
                    <a:pt x="1154" y="930"/>
                  </a:cubicBezTo>
                  <a:cubicBezTo>
                    <a:pt x="1117" y="874"/>
                    <a:pt x="1117" y="874"/>
                    <a:pt x="1117" y="874"/>
                  </a:cubicBezTo>
                  <a:cubicBezTo>
                    <a:pt x="1043" y="1098"/>
                    <a:pt x="1043" y="1098"/>
                    <a:pt x="1043" y="1098"/>
                  </a:cubicBezTo>
                  <a:cubicBezTo>
                    <a:pt x="1005" y="1079"/>
                    <a:pt x="1005" y="1079"/>
                    <a:pt x="1005" y="1079"/>
                  </a:cubicBezTo>
                  <a:cubicBezTo>
                    <a:pt x="1080" y="819"/>
                    <a:pt x="1080" y="819"/>
                    <a:pt x="1080" y="819"/>
                  </a:cubicBezTo>
                  <a:cubicBezTo>
                    <a:pt x="1061" y="763"/>
                    <a:pt x="1061" y="763"/>
                    <a:pt x="1061" y="763"/>
                  </a:cubicBezTo>
                  <a:cubicBezTo>
                    <a:pt x="949" y="1079"/>
                    <a:pt x="949" y="1079"/>
                    <a:pt x="949" y="1079"/>
                  </a:cubicBezTo>
                  <a:cubicBezTo>
                    <a:pt x="912" y="1061"/>
                    <a:pt x="912" y="1061"/>
                    <a:pt x="912" y="1061"/>
                  </a:cubicBezTo>
                  <a:cubicBezTo>
                    <a:pt x="1024" y="689"/>
                    <a:pt x="1024" y="689"/>
                    <a:pt x="1024" y="689"/>
                  </a:cubicBezTo>
                  <a:cubicBezTo>
                    <a:pt x="987" y="633"/>
                    <a:pt x="987" y="633"/>
                    <a:pt x="987" y="633"/>
                  </a:cubicBezTo>
                  <a:cubicBezTo>
                    <a:pt x="856" y="1043"/>
                    <a:pt x="856" y="1043"/>
                    <a:pt x="856" y="1043"/>
                  </a:cubicBezTo>
                  <a:cubicBezTo>
                    <a:pt x="819" y="1023"/>
                    <a:pt x="819" y="1023"/>
                    <a:pt x="819" y="1023"/>
                  </a:cubicBezTo>
                  <a:cubicBezTo>
                    <a:pt x="968" y="577"/>
                    <a:pt x="968" y="577"/>
                    <a:pt x="968" y="577"/>
                  </a:cubicBezTo>
                  <a:cubicBezTo>
                    <a:pt x="931" y="521"/>
                    <a:pt x="931" y="521"/>
                    <a:pt x="931" y="521"/>
                  </a:cubicBezTo>
                  <a:cubicBezTo>
                    <a:pt x="782" y="1023"/>
                    <a:pt x="782" y="1023"/>
                    <a:pt x="782" y="1023"/>
                  </a:cubicBezTo>
                  <a:cubicBezTo>
                    <a:pt x="726" y="1005"/>
                    <a:pt x="726" y="1005"/>
                    <a:pt x="726" y="1005"/>
                  </a:cubicBezTo>
                  <a:cubicBezTo>
                    <a:pt x="894" y="465"/>
                    <a:pt x="894" y="465"/>
                    <a:pt x="894" y="465"/>
                  </a:cubicBezTo>
                  <a:cubicBezTo>
                    <a:pt x="875" y="409"/>
                    <a:pt x="875" y="409"/>
                    <a:pt x="875" y="409"/>
                  </a:cubicBezTo>
                  <a:cubicBezTo>
                    <a:pt x="689" y="986"/>
                    <a:pt x="689" y="986"/>
                    <a:pt x="689" y="986"/>
                  </a:cubicBezTo>
                  <a:cubicBezTo>
                    <a:pt x="633" y="968"/>
                    <a:pt x="633" y="968"/>
                    <a:pt x="633" y="968"/>
                  </a:cubicBezTo>
                  <a:cubicBezTo>
                    <a:pt x="838" y="353"/>
                    <a:pt x="838" y="353"/>
                    <a:pt x="838" y="353"/>
                  </a:cubicBezTo>
                  <a:cubicBezTo>
                    <a:pt x="689" y="74"/>
                    <a:pt x="689" y="74"/>
                    <a:pt x="689" y="74"/>
                  </a:cubicBezTo>
                  <a:cubicBezTo>
                    <a:pt x="447" y="0"/>
                    <a:pt x="447" y="0"/>
                    <a:pt x="447" y="0"/>
                  </a:cubicBezTo>
                  <a:lnTo>
                    <a:pt x="912" y="1526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2" name="Freeform 115"/>
            <p:cNvSpPr>
              <a:spLocks noChangeArrowheads="1"/>
            </p:cNvSpPr>
            <p:nvPr/>
          </p:nvSpPr>
          <p:spPr bwMode="auto">
            <a:xfrm>
              <a:off x="114300" y="469900"/>
              <a:ext cx="134938" cy="309562"/>
            </a:xfrm>
            <a:custGeom>
              <a:avLst/>
              <a:gdLst>
                <a:gd name="T0" fmla="*/ 33975512 w 374"/>
                <a:gd name="T1" fmla="*/ 0 h 858"/>
                <a:gd name="T2" fmla="*/ 0 w 374"/>
                <a:gd name="T3" fmla="*/ 106611637 h 858"/>
                <a:gd name="T4" fmla="*/ 14579438 w 374"/>
                <a:gd name="T5" fmla="*/ 111558135 h 858"/>
                <a:gd name="T6" fmla="*/ 48554950 w 374"/>
                <a:gd name="T7" fmla="*/ 4946498 h 858"/>
                <a:gd name="T8" fmla="*/ 33975512 w 374"/>
                <a:gd name="T9" fmla="*/ 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858"/>
                <a:gd name="T17" fmla="*/ 374 w 374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858">
                  <a:moveTo>
                    <a:pt x="261" y="0"/>
                  </a:moveTo>
                  <a:lnTo>
                    <a:pt x="0" y="819"/>
                  </a:lnTo>
                  <a:lnTo>
                    <a:pt x="112" y="857"/>
                  </a:lnTo>
                  <a:lnTo>
                    <a:pt x="373" y="38"/>
                  </a:lnTo>
                  <a:lnTo>
                    <a:pt x="261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3" name="Freeform 116"/>
            <p:cNvSpPr>
              <a:spLocks noChangeArrowheads="1"/>
            </p:cNvSpPr>
            <p:nvPr/>
          </p:nvSpPr>
          <p:spPr bwMode="auto">
            <a:xfrm>
              <a:off x="114300" y="469900"/>
              <a:ext cx="134938" cy="309562"/>
            </a:xfrm>
            <a:custGeom>
              <a:avLst/>
              <a:gdLst>
                <a:gd name="T0" fmla="*/ 33975512 w 374"/>
                <a:gd name="T1" fmla="*/ 0 h 858"/>
                <a:gd name="T2" fmla="*/ 0 w 374"/>
                <a:gd name="T3" fmla="*/ 106611637 h 858"/>
                <a:gd name="T4" fmla="*/ 14579438 w 374"/>
                <a:gd name="T5" fmla="*/ 111558135 h 858"/>
                <a:gd name="T6" fmla="*/ 48554950 w 374"/>
                <a:gd name="T7" fmla="*/ 4946498 h 858"/>
                <a:gd name="T8" fmla="*/ 33975512 w 374"/>
                <a:gd name="T9" fmla="*/ 0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4"/>
                <a:gd name="T16" fmla="*/ 0 h 858"/>
                <a:gd name="T17" fmla="*/ 374 w 374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4" h="858">
                  <a:moveTo>
                    <a:pt x="261" y="0"/>
                  </a:moveTo>
                  <a:lnTo>
                    <a:pt x="0" y="819"/>
                  </a:lnTo>
                  <a:lnTo>
                    <a:pt x="112" y="857"/>
                  </a:lnTo>
                  <a:lnTo>
                    <a:pt x="373" y="38"/>
                  </a:lnTo>
                  <a:lnTo>
                    <a:pt x="261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4" name="Freeform 117"/>
            <p:cNvSpPr>
              <a:spLocks noChangeArrowheads="1"/>
            </p:cNvSpPr>
            <p:nvPr/>
          </p:nvSpPr>
          <p:spPr bwMode="auto">
            <a:xfrm>
              <a:off x="228600" y="469900"/>
              <a:ext cx="87313" cy="228600"/>
            </a:xfrm>
            <a:custGeom>
              <a:avLst/>
              <a:gdLst>
                <a:gd name="T0" fmla="*/ 26466618 w 243"/>
                <a:gd name="T1" fmla="*/ 0 h 634"/>
                <a:gd name="T2" fmla="*/ 0 w 243"/>
                <a:gd name="T3" fmla="*/ 79955554 h 634"/>
                <a:gd name="T4" fmla="*/ 7230091 w 243"/>
                <a:gd name="T5" fmla="*/ 82295639 h 634"/>
                <a:gd name="T6" fmla="*/ 31243681 w 243"/>
                <a:gd name="T7" fmla="*/ 7280585 h 634"/>
                <a:gd name="T8" fmla="*/ 26466618 w 243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634"/>
                <a:gd name="T17" fmla="*/ 243 w 2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634">
                  <a:moveTo>
                    <a:pt x="205" y="0"/>
                  </a:moveTo>
                  <a:lnTo>
                    <a:pt x="0" y="615"/>
                  </a:lnTo>
                  <a:lnTo>
                    <a:pt x="56" y="633"/>
                  </a:lnTo>
                  <a:lnTo>
                    <a:pt x="242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5" name="Freeform 118"/>
            <p:cNvSpPr>
              <a:spLocks noChangeArrowheads="1"/>
            </p:cNvSpPr>
            <p:nvPr/>
          </p:nvSpPr>
          <p:spPr bwMode="auto">
            <a:xfrm>
              <a:off x="228600" y="469900"/>
              <a:ext cx="87313" cy="228600"/>
            </a:xfrm>
            <a:custGeom>
              <a:avLst/>
              <a:gdLst>
                <a:gd name="T0" fmla="*/ 26466618 w 243"/>
                <a:gd name="T1" fmla="*/ 0 h 634"/>
                <a:gd name="T2" fmla="*/ 0 w 243"/>
                <a:gd name="T3" fmla="*/ 79955554 h 634"/>
                <a:gd name="T4" fmla="*/ 7230091 w 243"/>
                <a:gd name="T5" fmla="*/ 82295639 h 634"/>
                <a:gd name="T6" fmla="*/ 31243681 w 243"/>
                <a:gd name="T7" fmla="*/ 7280585 h 634"/>
                <a:gd name="T8" fmla="*/ 26466618 w 243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"/>
                <a:gd name="T16" fmla="*/ 0 h 634"/>
                <a:gd name="T17" fmla="*/ 243 w 2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" h="634">
                  <a:moveTo>
                    <a:pt x="205" y="0"/>
                  </a:moveTo>
                  <a:lnTo>
                    <a:pt x="0" y="615"/>
                  </a:lnTo>
                  <a:lnTo>
                    <a:pt x="56" y="633"/>
                  </a:lnTo>
                  <a:lnTo>
                    <a:pt x="242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6" name="Freeform 119"/>
            <p:cNvSpPr>
              <a:spLocks noChangeArrowheads="1"/>
            </p:cNvSpPr>
            <p:nvPr/>
          </p:nvSpPr>
          <p:spPr bwMode="auto">
            <a:xfrm>
              <a:off x="180975" y="717550"/>
              <a:ext cx="188913" cy="174625"/>
            </a:xfrm>
            <a:custGeom>
              <a:avLst/>
              <a:gdLst>
                <a:gd name="T0" fmla="*/ 14613125 w 523"/>
                <a:gd name="T1" fmla="*/ 0 h 484"/>
                <a:gd name="T2" fmla="*/ 0 w 523"/>
                <a:gd name="T3" fmla="*/ 45951270 h 484"/>
                <a:gd name="T4" fmla="*/ 53493804 w 523"/>
                <a:gd name="T5" fmla="*/ 62873659 h 484"/>
                <a:gd name="T6" fmla="*/ 68106929 w 523"/>
                <a:gd name="T7" fmla="*/ 16792503 h 484"/>
                <a:gd name="T8" fmla="*/ 14613125 w 523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484"/>
                <a:gd name="T17" fmla="*/ 523 w 523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484">
                  <a:moveTo>
                    <a:pt x="112" y="0"/>
                  </a:moveTo>
                  <a:lnTo>
                    <a:pt x="0" y="353"/>
                  </a:lnTo>
                  <a:lnTo>
                    <a:pt x="410" y="483"/>
                  </a:lnTo>
                  <a:lnTo>
                    <a:pt x="522" y="129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7" name="Freeform 120"/>
            <p:cNvSpPr>
              <a:spLocks noChangeArrowheads="1"/>
            </p:cNvSpPr>
            <p:nvPr/>
          </p:nvSpPr>
          <p:spPr bwMode="auto">
            <a:xfrm>
              <a:off x="180975" y="717550"/>
              <a:ext cx="188913" cy="174625"/>
            </a:xfrm>
            <a:custGeom>
              <a:avLst/>
              <a:gdLst>
                <a:gd name="T0" fmla="*/ 14613125 w 523"/>
                <a:gd name="T1" fmla="*/ 0 h 484"/>
                <a:gd name="T2" fmla="*/ 0 w 523"/>
                <a:gd name="T3" fmla="*/ 45951270 h 484"/>
                <a:gd name="T4" fmla="*/ 53493804 w 523"/>
                <a:gd name="T5" fmla="*/ 62873659 h 484"/>
                <a:gd name="T6" fmla="*/ 68106929 w 523"/>
                <a:gd name="T7" fmla="*/ 16792503 h 484"/>
                <a:gd name="T8" fmla="*/ 14613125 w 523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484"/>
                <a:gd name="T17" fmla="*/ 523 w 523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484">
                  <a:moveTo>
                    <a:pt x="112" y="0"/>
                  </a:moveTo>
                  <a:lnTo>
                    <a:pt x="0" y="353"/>
                  </a:lnTo>
                  <a:lnTo>
                    <a:pt x="410" y="483"/>
                  </a:lnTo>
                  <a:lnTo>
                    <a:pt x="522" y="129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8" name="Freeform 121"/>
            <p:cNvSpPr>
              <a:spLocks noChangeArrowheads="1"/>
            </p:cNvSpPr>
            <p:nvPr/>
          </p:nvSpPr>
          <p:spPr bwMode="auto">
            <a:xfrm>
              <a:off x="261938" y="509587"/>
              <a:ext cx="74612" cy="201613"/>
            </a:xfrm>
            <a:custGeom>
              <a:avLst/>
              <a:gdLst>
                <a:gd name="T0" fmla="*/ 22039153 w 206"/>
                <a:gd name="T1" fmla="*/ 0 h 559"/>
                <a:gd name="T2" fmla="*/ 0 w 206"/>
                <a:gd name="T3" fmla="*/ 70243556 h 559"/>
                <a:gd name="T4" fmla="*/ 7346384 w 206"/>
                <a:gd name="T5" fmla="*/ 72585008 h 559"/>
                <a:gd name="T6" fmla="*/ 26892917 w 206"/>
                <a:gd name="T7" fmla="*/ 7284397 h 559"/>
                <a:gd name="T8" fmla="*/ 22039153 w 206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559"/>
                <a:gd name="T17" fmla="*/ 206 w 206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559">
                  <a:moveTo>
                    <a:pt x="168" y="0"/>
                  </a:moveTo>
                  <a:lnTo>
                    <a:pt x="0" y="540"/>
                  </a:lnTo>
                  <a:lnTo>
                    <a:pt x="56" y="558"/>
                  </a:lnTo>
                  <a:lnTo>
                    <a:pt x="205" y="56"/>
                  </a:lnTo>
                  <a:lnTo>
                    <a:pt x="168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99" name="Freeform 122"/>
            <p:cNvSpPr>
              <a:spLocks noChangeArrowheads="1"/>
            </p:cNvSpPr>
            <p:nvPr/>
          </p:nvSpPr>
          <p:spPr bwMode="auto">
            <a:xfrm>
              <a:off x="261938" y="509587"/>
              <a:ext cx="74612" cy="201613"/>
            </a:xfrm>
            <a:custGeom>
              <a:avLst/>
              <a:gdLst>
                <a:gd name="T0" fmla="*/ 22039153 w 206"/>
                <a:gd name="T1" fmla="*/ 0 h 559"/>
                <a:gd name="T2" fmla="*/ 0 w 206"/>
                <a:gd name="T3" fmla="*/ 70243556 h 559"/>
                <a:gd name="T4" fmla="*/ 7346384 w 206"/>
                <a:gd name="T5" fmla="*/ 72585008 h 559"/>
                <a:gd name="T6" fmla="*/ 26892917 w 206"/>
                <a:gd name="T7" fmla="*/ 7284397 h 559"/>
                <a:gd name="T8" fmla="*/ 22039153 w 206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559"/>
                <a:gd name="T17" fmla="*/ 206 w 206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559">
                  <a:moveTo>
                    <a:pt x="168" y="0"/>
                  </a:moveTo>
                  <a:lnTo>
                    <a:pt x="0" y="540"/>
                  </a:lnTo>
                  <a:lnTo>
                    <a:pt x="56" y="558"/>
                  </a:lnTo>
                  <a:lnTo>
                    <a:pt x="205" y="56"/>
                  </a:lnTo>
                  <a:lnTo>
                    <a:pt x="168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0" name="Freeform 123"/>
            <p:cNvSpPr>
              <a:spLocks noChangeArrowheads="1"/>
            </p:cNvSpPr>
            <p:nvPr/>
          </p:nvSpPr>
          <p:spPr bwMode="auto">
            <a:xfrm>
              <a:off x="295275" y="549275"/>
              <a:ext cx="60325" cy="168275"/>
            </a:xfrm>
            <a:custGeom>
              <a:avLst/>
              <a:gdLst>
                <a:gd name="T0" fmla="*/ 18984884 w 169"/>
                <a:gd name="T1" fmla="*/ 0 h 467"/>
                <a:gd name="T2" fmla="*/ 0 w 169"/>
                <a:gd name="T3" fmla="*/ 57908220 h 467"/>
                <a:gd name="T4" fmla="*/ 4714274 w 169"/>
                <a:gd name="T5" fmla="*/ 60505132 h 467"/>
                <a:gd name="T6" fmla="*/ 21405737 w 169"/>
                <a:gd name="T7" fmla="*/ 7271138 h 467"/>
                <a:gd name="T8" fmla="*/ 18984884 w 169"/>
                <a:gd name="T9" fmla="*/ 0 h 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467"/>
                <a:gd name="T17" fmla="*/ 169 w 169"/>
                <a:gd name="T18" fmla="*/ 467 h 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467">
                  <a:moveTo>
                    <a:pt x="149" y="0"/>
                  </a:moveTo>
                  <a:lnTo>
                    <a:pt x="0" y="446"/>
                  </a:lnTo>
                  <a:lnTo>
                    <a:pt x="37" y="466"/>
                  </a:lnTo>
                  <a:lnTo>
                    <a:pt x="168" y="56"/>
                  </a:lnTo>
                  <a:lnTo>
                    <a:pt x="149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1" name="Freeform 124"/>
            <p:cNvSpPr>
              <a:spLocks noChangeArrowheads="1"/>
            </p:cNvSpPr>
            <p:nvPr/>
          </p:nvSpPr>
          <p:spPr bwMode="auto">
            <a:xfrm>
              <a:off x="295275" y="549275"/>
              <a:ext cx="60325" cy="168275"/>
            </a:xfrm>
            <a:custGeom>
              <a:avLst/>
              <a:gdLst>
                <a:gd name="T0" fmla="*/ 18984884 w 169"/>
                <a:gd name="T1" fmla="*/ 0 h 467"/>
                <a:gd name="T2" fmla="*/ 0 w 169"/>
                <a:gd name="T3" fmla="*/ 57908220 h 467"/>
                <a:gd name="T4" fmla="*/ 4714274 w 169"/>
                <a:gd name="T5" fmla="*/ 60505132 h 467"/>
                <a:gd name="T6" fmla="*/ 21405737 w 169"/>
                <a:gd name="T7" fmla="*/ 7271138 h 467"/>
                <a:gd name="T8" fmla="*/ 18984884 w 169"/>
                <a:gd name="T9" fmla="*/ 0 h 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467"/>
                <a:gd name="T17" fmla="*/ 169 w 169"/>
                <a:gd name="T18" fmla="*/ 467 h 4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467">
                  <a:moveTo>
                    <a:pt x="149" y="0"/>
                  </a:moveTo>
                  <a:lnTo>
                    <a:pt x="0" y="446"/>
                  </a:lnTo>
                  <a:lnTo>
                    <a:pt x="37" y="466"/>
                  </a:lnTo>
                  <a:lnTo>
                    <a:pt x="168" y="56"/>
                  </a:lnTo>
                  <a:lnTo>
                    <a:pt x="149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2" name="Freeform 125"/>
            <p:cNvSpPr>
              <a:spLocks noChangeArrowheads="1"/>
            </p:cNvSpPr>
            <p:nvPr/>
          </p:nvSpPr>
          <p:spPr bwMode="auto">
            <a:xfrm>
              <a:off x="328613" y="590550"/>
              <a:ext cx="53975" cy="141287"/>
            </a:xfrm>
            <a:custGeom>
              <a:avLst/>
              <a:gdLst>
                <a:gd name="T0" fmla="*/ 14501643 w 150"/>
                <a:gd name="T1" fmla="*/ 0 h 391"/>
                <a:gd name="T2" fmla="*/ 0 w 150"/>
                <a:gd name="T3" fmla="*/ 48572736 h 391"/>
                <a:gd name="T4" fmla="*/ 4790821 w 150"/>
                <a:gd name="T5" fmla="*/ 50923304 h 391"/>
                <a:gd name="T6" fmla="*/ 19292464 w 150"/>
                <a:gd name="T7" fmla="*/ 9662441 h 391"/>
                <a:gd name="T8" fmla="*/ 14501643 w 150"/>
                <a:gd name="T9" fmla="*/ 0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91"/>
                <a:gd name="T17" fmla="*/ 150 w 150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91">
                  <a:moveTo>
                    <a:pt x="112" y="0"/>
                  </a:moveTo>
                  <a:lnTo>
                    <a:pt x="0" y="372"/>
                  </a:lnTo>
                  <a:lnTo>
                    <a:pt x="37" y="390"/>
                  </a:lnTo>
                  <a:lnTo>
                    <a:pt x="149" y="74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3" name="Freeform 126"/>
            <p:cNvSpPr>
              <a:spLocks noChangeArrowheads="1"/>
            </p:cNvSpPr>
            <p:nvPr/>
          </p:nvSpPr>
          <p:spPr bwMode="auto">
            <a:xfrm>
              <a:off x="328613" y="590550"/>
              <a:ext cx="53975" cy="141287"/>
            </a:xfrm>
            <a:custGeom>
              <a:avLst/>
              <a:gdLst>
                <a:gd name="T0" fmla="*/ 14501643 w 150"/>
                <a:gd name="T1" fmla="*/ 0 h 391"/>
                <a:gd name="T2" fmla="*/ 0 w 150"/>
                <a:gd name="T3" fmla="*/ 48572736 h 391"/>
                <a:gd name="T4" fmla="*/ 4790821 w 150"/>
                <a:gd name="T5" fmla="*/ 50923304 h 391"/>
                <a:gd name="T6" fmla="*/ 19292464 w 150"/>
                <a:gd name="T7" fmla="*/ 9662441 h 391"/>
                <a:gd name="T8" fmla="*/ 14501643 w 150"/>
                <a:gd name="T9" fmla="*/ 0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391"/>
                <a:gd name="T17" fmla="*/ 150 w 150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391">
                  <a:moveTo>
                    <a:pt x="112" y="0"/>
                  </a:moveTo>
                  <a:lnTo>
                    <a:pt x="0" y="372"/>
                  </a:lnTo>
                  <a:lnTo>
                    <a:pt x="37" y="390"/>
                  </a:lnTo>
                  <a:lnTo>
                    <a:pt x="149" y="74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4" name="Freeform 127"/>
            <p:cNvSpPr>
              <a:spLocks noChangeArrowheads="1"/>
            </p:cNvSpPr>
            <p:nvPr/>
          </p:nvSpPr>
          <p:spPr bwMode="auto">
            <a:xfrm>
              <a:off x="361950" y="636587"/>
              <a:ext cx="41275" cy="100013"/>
            </a:xfrm>
            <a:custGeom>
              <a:avLst/>
              <a:gdLst>
                <a:gd name="T0" fmla="*/ 10006448 w 113"/>
                <a:gd name="T1" fmla="*/ 0 h 280"/>
                <a:gd name="T2" fmla="*/ 0 w 113"/>
                <a:gd name="T3" fmla="*/ 33171812 h 280"/>
                <a:gd name="T4" fmla="*/ 5069885 w 113"/>
                <a:gd name="T5" fmla="*/ 35596055 h 280"/>
                <a:gd name="T6" fmla="*/ 14943011 w 113"/>
                <a:gd name="T7" fmla="*/ 7016984 h 280"/>
                <a:gd name="T8" fmla="*/ 10006448 w 113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80"/>
                <a:gd name="T17" fmla="*/ 113 w 113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80">
                  <a:moveTo>
                    <a:pt x="75" y="0"/>
                  </a:moveTo>
                  <a:lnTo>
                    <a:pt x="0" y="260"/>
                  </a:lnTo>
                  <a:lnTo>
                    <a:pt x="38" y="279"/>
                  </a:lnTo>
                  <a:lnTo>
                    <a:pt x="112" y="55"/>
                  </a:lnTo>
                  <a:lnTo>
                    <a:pt x="7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5" name="Freeform 128"/>
            <p:cNvSpPr>
              <a:spLocks noChangeArrowheads="1"/>
            </p:cNvSpPr>
            <p:nvPr/>
          </p:nvSpPr>
          <p:spPr bwMode="auto">
            <a:xfrm>
              <a:off x="361950" y="636587"/>
              <a:ext cx="41275" cy="100013"/>
            </a:xfrm>
            <a:custGeom>
              <a:avLst/>
              <a:gdLst>
                <a:gd name="T0" fmla="*/ 10006448 w 113"/>
                <a:gd name="T1" fmla="*/ 0 h 280"/>
                <a:gd name="T2" fmla="*/ 0 w 113"/>
                <a:gd name="T3" fmla="*/ 33171812 h 280"/>
                <a:gd name="T4" fmla="*/ 5069885 w 113"/>
                <a:gd name="T5" fmla="*/ 35596055 h 280"/>
                <a:gd name="T6" fmla="*/ 14943011 w 113"/>
                <a:gd name="T7" fmla="*/ 7016984 h 280"/>
                <a:gd name="T8" fmla="*/ 10006448 w 113"/>
                <a:gd name="T9" fmla="*/ 0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80"/>
                <a:gd name="T17" fmla="*/ 113 w 113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80">
                  <a:moveTo>
                    <a:pt x="75" y="0"/>
                  </a:moveTo>
                  <a:lnTo>
                    <a:pt x="0" y="260"/>
                  </a:lnTo>
                  <a:lnTo>
                    <a:pt x="38" y="279"/>
                  </a:lnTo>
                  <a:lnTo>
                    <a:pt x="112" y="55"/>
                  </a:lnTo>
                  <a:lnTo>
                    <a:pt x="7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6" name="Freeform 129"/>
            <p:cNvSpPr>
              <a:spLocks noChangeArrowheads="1"/>
            </p:cNvSpPr>
            <p:nvPr/>
          </p:nvSpPr>
          <p:spPr bwMode="auto">
            <a:xfrm>
              <a:off x="342900" y="676275"/>
              <a:ext cx="80963" cy="222250"/>
            </a:xfrm>
            <a:custGeom>
              <a:avLst/>
              <a:gdLst>
                <a:gd name="T0" fmla="*/ 26543630 w 225"/>
                <a:gd name="T1" fmla="*/ 0 h 616"/>
                <a:gd name="T2" fmla="*/ 0 w 225"/>
                <a:gd name="T3" fmla="*/ 77583290 h 616"/>
                <a:gd name="T4" fmla="*/ 7251046 w 225"/>
                <a:gd name="T5" fmla="*/ 80056543 h 616"/>
                <a:gd name="T6" fmla="*/ 29003825 w 225"/>
                <a:gd name="T7" fmla="*/ 7289872 h 616"/>
                <a:gd name="T8" fmla="*/ 26543630 w 225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616"/>
                <a:gd name="T17" fmla="*/ 225 w 225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616">
                  <a:moveTo>
                    <a:pt x="205" y="0"/>
                  </a:moveTo>
                  <a:lnTo>
                    <a:pt x="0" y="596"/>
                  </a:lnTo>
                  <a:lnTo>
                    <a:pt x="56" y="615"/>
                  </a:lnTo>
                  <a:lnTo>
                    <a:pt x="224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7" name="Freeform 130"/>
            <p:cNvSpPr>
              <a:spLocks noChangeArrowheads="1"/>
            </p:cNvSpPr>
            <p:nvPr/>
          </p:nvSpPr>
          <p:spPr bwMode="auto">
            <a:xfrm>
              <a:off x="342900" y="676275"/>
              <a:ext cx="80963" cy="222250"/>
            </a:xfrm>
            <a:custGeom>
              <a:avLst/>
              <a:gdLst>
                <a:gd name="T0" fmla="*/ 26543630 w 225"/>
                <a:gd name="T1" fmla="*/ 0 h 616"/>
                <a:gd name="T2" fmla="*/ 0 w 225"/>
                <a:gd name="T3" fmla="*/ 77583290 h 616"/>
                <a:gd name="T4" fmla="*/ 7251046 w 225"/>
                <a:gd name="T5" fmla="*/ 80056543 h 616"/>
                <a:gd name="T6" fmla="*/ 29003825 w 225"/>
                <a:gd name="T7" fmla="*/ 7289872 h 616"/>
                <a:gd name="T8" fmla="*/ 26543630 w 225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616"/>
                <a:gd name="T17" fmla="*/ 225 w 225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616">
                  <a:moveTo>
                    <a:pt x="205" y="0"/>
                  </a:moveTo>
                  <a:lnTo>
                    <a:pt x="0" y="596"/>
                  </a:lnTo>
                  <a:lnTo>
                    <a:pt x="56" y="615"/>
                  </a:lnTo>
                  <a:lnTo>
                    <a:pt x="224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8" name="Freeform 131"/>
            <p:cNvSpPr>
              <a:spLocks noChangeArrowheads="1"/>
            </p:cNvSpPr>
            <p:nvPr/>
          </p:nvSpPr>
          <p:spPr bwMode="auto">
            <a:xfrm>
              <a:off x="409575" y="763587"/>
              <a:ext cx="60325" cy="155575"/>
            </a:xfrm>
            <a:custGeom>
              <a:avLst/>
              <a:gdLst>
                <a:gd name="T0" fmla="*/ 16761732 w 168"/>
                <a:gd name="T1" fmla="*/ 0 h 430"/>
                <a:gd name="T2" fmla="*/ 0 w 168"/>
                <a:gd name="T3" fmla="*/ 53669395 h 430"/>
                <a:gd name="T4" fmla="*/ 7220328 w 168"/>
                <a:gd name="T5" fmla="*/ 56156424 h 430"/>
                <a:gd name="T6" fmla="*/ 21532434 w 168"/>
                <a:gd name="T7" fmla="*/ 7330477 h 430"/>
                <a:gd name="T8" fmla="*/ 16761732 w 168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430"/>
                <a:gd name="T17" fmla="*/ 168 w 168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430">
                  <a:moveTo>
                    <a:pt x="130" y="0"/>
                  </a:moveTo>
                  <a:lnTo>
                    <a:pt x="0" y="410"/>
                  </a:lnTo>
                  <a:lnTo>
                    <a:pt x="56" y="429"/>
                  </a:lnTo>
                  <a:lnTo>
                    <a:pt x="167" y="56"/>
                  </a:lnTo>
                  <a:lnTo>
                    <a:pt x="13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09" name="Freeform 132"/>
            <p:cNvSpPr>
              <a:spLocks noChangeArrowheads="1"/>
            </p:cNvSpPr>
            <p:nvPr/>
          </p:nvSpPr>
          <p:spPr bwMode="auto">
            <a:xfrm>
              <a:off x="409575" y="763587"/>
              <a:ext cx="60325" cy="155575"/>
            </a:xfrm>
            <a:custGeom>
              <a:avLst/>
              <a:gdLst>
                <a:gd name="T0" fmla="*/ 16761732 w 168"/>
                <a:gd name="T1" fmla="*/ 0 h 430"/>
                <a:gd name="T2" fmla="*/ 0 w 168"/>
                <a:gd name="T3" fmla="*/ 53669395 h 430"/>
                <a:gd name="T4" fmla="*/ 7220328 w 168"/>
                <a:gd name="T5" fmla="*/ 56156424 h 430"/>
                <a:gd name="T6" fmla="*/ 21532434 w 168"/>
                <a:gd name="T7" fmla="*/ 7330477 h 430"/>
                <a:gd name="T8" fmla="*/ 16761732 w 168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430"/>
                <a:gd name="T17" fmla="*/ 168 w 168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430">
                  <a:moveTo>
                    <a:pt x="130" y="0"/>
                  </a:moveTo>
                  <a:lnTo>
                    <a:pt x="0" y="410"/>
                  </a:lnTo>
                  <a:lnTo>
                    <a:pt x="56" y="429"/>
                  </a:lnTo>
                  <a:lnTo>
                    <a:pt x="167" y="56"/>
                  </a:lnTo>
                  <a:lnTo>
                    <a:pt x="13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0" name="Freeform 133"/>
            <p:cNvSpPr>
              <a:spLocks noChangeArrowheads="1"/>
            </p:cNvSpPr>
            <p:nvPr/>
          </p:nvSpPr>
          <p:spPr bwMode="auto">
            <a:xfrm>
              <a:off x="442913" y="804862"/>
              <a:ext cx="47625" cy="128588"/>
            </a:xfrm>
            <a:custGeom>
              <a:avLst/>
              <a:gdLst>
                <a:gd name="T0" fmla="*/ 14803013 w 131"/>
                <a:gd name="T1" fmla="*/ 0 h 355"/>
                <a:gd name="T2" fmla="*/ 0 w 131"/>
                <a:gd name="T3" fmla="*/ 43953189 h 355"/>
                <a:gd name="T4" fmla="*/ 4890106 w 131"/>
                <a:gd name="T5" fmla="*/ 46445986 h 355"/>
                <a:gd name="T6" fmla="*/ 17181719 w 131"/>
                <a:gd name="T7" fmla="*/ 7347265 h 355"/>
                <a:gd name="T8" fmla="*/ 14803013 w 131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355"/>
                <a:gd name="T17" fmla="*/ 131 w 131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355">
                  <a:moveTo>
                    <a:pt x="112" y="0"/>
                  </a:moveTo>
                  <a:lnTo>
                    <a:pt x="0" y="335"/>
                  </a:lnTo>
                  <a:lnTo>
                    <a:pt x="37" y="354"/>
                  </a:lnTo>
                  <a:lnTo>
                    <a:pt x="130" y="56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1" name="Freeform 134"/>
            <p:cNvSpPr>
              <a:spLocks noChangeArrowheads="1"/>
            </p:cNvSpPr>
            <p:nvPr/>
          </p:nvSpPr>
          <p:spPr bwMode="auto">
            <a:xfrm>
              <a:off x="442913" y="804862"/>
              <a:ext cx="47625" cy="128588"/>
            </a:xfrm>
            <a:custGeom>
              <a:avLst/>
              <a:gdLst>
                <a:gd name="T0" fmla="*/ 14803013 w 131"/>
                <a:gd name="T1" fmla="*/ 0 h 355"/>
                <a:gd name="T2" fmla="*/ 0 w 131"/>
                <a:gd name="T3" fmla="*/ 43953189 h 355"/>
                <a:gd name="T4" fmla="*/ 4890106 w 131"/>
                <a:gd name="T5" fmla="*/ 46445986 h 355"/>
                <a:gd name="T6" fmla="*/ 17181719 w 131"/>
                <a:gd name="T7" fmla="*/ 7347265 h 355"/>
                <a:gd name="T8" fmla="*/ 14803013 w 131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355"/>
                <a:gd name="T17" fmla="*/ 131 w 131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355">
                  <a:moveTo>
                    <a:pt x="112" y="0"/>
                  </a:moveTo>
                  <a:lnTo>
                    <a:pt x="0" y="335"/>
                  </a:lnTo>
                  <a:lnTo>
                    <a:pt x="37" y="354"/>
                  </a:lnTo>
                  <a:lnTo>
                    <a:pt x="130" y="56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2" name="Freeform 135"/>
            <p:cNvSpPr>
              <a:spLocks noChangeArrowheads="1"/>
            </p:cNvSpPr>
            <p:nvPr/>
          </p:nvSpPr>
          <p:spPr bwMode="auto">
            <a:xfrm>
              <a:off x="476250" y="844550"/>
              <a:ext cx="41275" cy="93662"/>
            </a:xfrm>
            <a:custGeom>
              <a:avLst/>
              <a:gdLst>
                <a:gd name="T0" fmla="*/ 9873126 w 113"/>
                <a:gd name="T1" fmla="*/ 0 h 262"/>
                <a:gd name="T2" fmla="*/ 0 w 113"/>
                <a:gd name="T3" fmla="*/ 30927049 h 262"/>
                <a:gd name="T4" fmla="*/ 4936563 w 113"/>
                <a:gd name="T5" fmla="*/ 33355469 h 262"/>
                <a:gd name="T6" fmla="*/ 14943011 w 113"/>
                <a:gd name="T7" fmla="*/ 9457002 h 262"/>
                <a:gd name="T8" fmla="*/ 9873126 w 113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62"/>
                <a:gd name="T17" fmla="*/ 113 w 113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62">
                  <a:moveTo>
                    <a:pt x="74" y="0"/>
                  </a:moveTo>
                  <a:lnTo>
                    <a:pt x="0" y="242"/>
                  </a:lnTo>
                  <a:lnTo>
                    <a:pt x="37" y="261"/>
                  </a:lnTo>
                  <a:lnTo>
                    <a:pt x="112" y="74"/>
                  </a:lnTo>
                  <a:lnTo>
                    <a:pt x="74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3" name="Freeform 136"/>
            <p:cNvSpPr>
              <a:spLocks noChangeArrowheads="1"/>
            </p:cNvSpPr>
            <p:nvPr/>
          </p:nvSpPr>
          <p:spPr bwMode="auto">
            <a:xfrm>
              <a:off x="476250" y="844550"/>
              <a:ext cx="41275" cy="93662"/>
            </a:xfrm>
            <a:custGeom>
              <a:avLst/>
              <a:gdLst>
                <a:gd name="T0" fmla="*/ 9873126 w 113"/>
                <a:gd name="T1" fmla="*/ 0 h 262"/>
                <a:gd name="T2" fmla="*/ 0 w 113"/>
                <a:gd name="T3" fmla="*/ 30927049 h 262"/>
                <a:gd name="T4" fmla="*/ 4936563 w 113"/>
                <a:gd name="T5" fmla="*/ 33355469 h 262"/>
                <a:gd name="T6" fmla="*/ 14943011 w 113"/>
                <a:gd name="T7" fmla="*/ 9457002 h 262"/>
                <a:gd name="T8" fmla="*/ 9873126 w 113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62"/>
                <a:gd name="T17" fmla="*/ 113 w 113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62">
                  <a:moveTo>
                    <a:pt x="74" y="0"/>
                  </a:moveTo>
                  <a:lnTo>
                    <a:pt x="0" y="242"/>
                  </a:lnTo>
                  <a:lnTo>
                    <a:pt x="37" y="261"/>
                  </a:lnTo>
                  <a:lnTo>
                    <a:pt x="112" y="74"/>
                  </a:lnTo>
                  <a:lnTo>
                    <a:pt x="74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4" name="Freeform 137"/>
            <p:cNvSpPr>
              <a:spLocks noChangeArrowheads="1"/>
            </p:cNvSpPr>
            <p:nvPr/>
          </p:nvSpPr>
          <p:spPr bwMode="auto">
            <a:xfrm>
              <a:off x="509588" y="892175"/>
              <a:ext cx="26987" cy="60325"/>
            </a:xfrm>
            <a:custGeom>
              <a:avLst/>
              <a:gdLst>
                <a:gd name="T0" fmla="*/ 4665200 w 76"/>
                <a:gd name="T1" fmla="*/ 0 h 169"/>
                <a:gd name="T2" fmla="*/ 0 w 76"/>
                <a:gd name="T3" fmla="*/ 18984884 h 169"/>
                <a:gd name="T4" fmla="*/ 4665200 w 76"/>
                <a:gd name="T5" fmla="*/ 21405737 h 169"/>
                <a:gd name="T6" fmla="*/ 9456813 w 76"/>
                <a:gd name="T7" fmla="*/ 7135127 h 169"/>
                <a:gd name="T8" fmla="*/ 4665200 w 7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69"/>
                <a:gd name="T17" fmla="*/ 76 w 7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69">
                  <a:moveTo>
                    <a:pt x="37" y="0"/>
                  </a:moveTo>
                  <a:lnTo>
                    <a:pt x="0" y="149"/>
                  </a:lnTo>
                  <a:lnTo>
                    <a:pt x="37" y="168"/>
                  </a:lnTo>
                  <a:lnTo>
                    <a:pt x="75" y="56"/>
                  </a:lnTo>
                  <a:lnTo>
                    <a:pt x="37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5" name="Freeform 138"/>
            <p:cNvSpPr>
              <a:spLocks noChangeArrowheads="1"/>
            </p:cNvSpPr>
            <p:nvPr/>
          </p:nvSpPr>
          <p:spPr bwMode="auto">
            <a:xfrm>
              <a:off x="509588" y="892175"/>
              <a:ext cx="26987" cy="60325"/>
            </a:xfrm>
            <a:custGeom>
              <a:avLst/>
              <a:gdLst>
                <a:gd name="T0" fmla="*/ 4665200 w 76"/>
                <a:gd name="T1" fmla="*/ 0 h 169"/>
                <a:gd name="T2" fmla="*/ 0 w 76"/>
                <a:gd name="T3" fmla="*/ 18984884 h 169"/>
                <a:gd name="T4" fmla="*/ 4665200 w 76"/>
                <a:gd name="T5" fmla="*/ 21405737 h 169"/>
                <a:gd name="T6" fmla="*/ 9456813 w 76"/>
                <a:gd name="T7" fmla="*/ 7135127 h 169"/>
                <a:gd name="T8" fmla="*/ 4665200 w 76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69"/>
                <a:gd name="T17" fmla="*/ 76 w 76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69">
                  <a:moveTo>
                    <a:pt x="37" y="0"/>
                  </a:moveTo>
                  <a:lnTo>
                    <a:pt x="0" y="149"/>
                  </a:lnTo>
                  <a:lnTo>
                    <a:pt x="37" y="168"/>
                  </a:lnTo>
                  <a:lnTo>
                    <a:pt x="75" y="56"/>
                  </a:lnTo>
                  <a:lnTo>
                    <a:pt x="37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6" name="Freeform 139"/>
            <p:cNvSpPr>
              <a:spLocks noChangeArrowheads="1"/>
            </p:cNvSpPr>
            <p:nvPr/>
          </p:nvSpPr>
          <p:spPr bwMode="auto">
            <a:xfrm>
              <a:off x="542925" y="938212"/>
              <a:ext cx="1588" cy="20638"/>
            </a:xfrm>
            <a:custGeom>
              <a:avLst/>
              <a:gdLst>
                <a:gd name="T0" fmla="*/ 0 w 1"/>
                <a:gd name="T1" fmla="*/ 0 h 57"/>
                <a:gd name="T2" fmla="*/ 0 w 1"/>
                <a:gd name="T3" fmla="*/ 4850654 h 57"/>
                <a:gd name="T4" fmla="*/ 0 w 1"/>
                <a:gd name="T5" fmla="*/ 7341335 h 57"/>
                <a:gd name="T6" fmla="*/ 0 w 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7"/>
                <a:gd name="T14" fmla="*/ 1 w 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7">
                  <a:moveTo>
                    <a:pt x="0" y="0"/>
                  </a:moveTo>
                  <a:lnTo>
                    <a:pt x="0" y="3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7" name="Freeform 140"/>
            <p:cNvSpPr>
              <a:spLocks noChangeArrowheads="1"/>
            </p:cNvSpPr>
            <p:nvPr/>
          </p:nvSpPr>
          <p:spPr bwMode="auto">
            <a:xfrm>
              <a:off x="542925" y="938212"/>
              <a:ext cx="1588" cy="20638"/>
            </a:xfrm>
            <a:custGeom>
              <a:avLst/>
              <a:gdLst>
                <a:gd name="T0" fmla="*/ 0 w 1"/>
                <a:gd name="T1" fmla="*/ 0 h 57"/>
                <a:gd name="T2" fmla="*/ 0 w 1"/>
                <a:gd name="T3" fmla="*/ 4850654 h 57"/>
                <a:gd name="T4" fmla="*/ 0 w 1"/>
                <a:gd name="T5" fmla="*/ 7341335 h 57"/>
                <a:gd name="T6" fmla="*/ 0 w 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7"/>
                <a:gd name="T14" fmla="*/ 1 w 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7">
                  <a:moveTo>
                    <a:pt x="0" y="0"/>
                  </a:moveTo>
                  <a:lnTo>
                    <a:pt x="0" y="3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8" name="Freeform 141"/>
            <p:cNvSpPr>
              <a:spLocks noChangeArrowheads="1"/>
            </p:cNvSpPr>
            <p:nvPr/>
          </p:nvSpPr>
          <p:spPr bwMode="auto">
            <a:xfrm>
              <a:off x="188913" y="0"/>
              <a:ext cx="630237" cy="925512"/>
            </a:xfrm>
            <a:custGeom>
              <a:avLst/>
              <a:gdLst>
                <a:gd name="T0" fmla="*/ 72418227 w 1751"/>
                <a:gd name="T1" fmla="*/ 185971733 h 2570"/>
                <a:gd name="T2" fmla="*/ 89259700 w 1751"/>
                <a:gd name="T3" fmla="*/ 111012463 h 2570"/>
                <a:gd name="T4" fmla="*/ 72418227 w 1751"/>
                <a:gd name="T5" fmla="*/ 185971733 h 2570"/>
                <a:gd name="T6" fmla="*/ 106230388 w 1751"/>
                <a:gd name="T7" fmla="*/ 125537600 h 2570"/>
                <a:gd name="T8" fmla="*/ 185773784 w 1751"/>
                <a:gd name="T9" fmla="*/ 74829626 h 2570"/>
                <a:gd name="T10" fmla="*/ 106230388 w 1751"/>
                <a:gd name="T11" fmla="*/ 125537600 h 2570"/>
                <a:gd name="T12" fmla="*/ 101307628 w 1751"/>
                <a:gd name="T13" fmla="*/ 113476414 h 2570"/>
                <a:gd name="T14" fmla="*/ 180851024 w 1751"/>
                <a:gd name="T15" fmla="*/ 65232751 h 2570"/>
                <a:gd name="T16" fmla="*/ 101307628 w 1751"/>
                <a:gd name="T17" fmla="*/ 113476414 h 2570"/>
                <a:gd name="T18" fmla="*/ 55447179 w 1751"/>
                <a:gd name="T19" fmla="*/ 111012463 h 2570"/>
                <a:gd name="T20" fmla="*/ 149500063 w 1751"/>
                <a:gd name="T21" fmla="*/ 45909357 h 2570"/>
                <a:gd name="T22" fmla="*/ 55447179 w 1751"/>
                <a:gd name="T23" fmla="*/ 111012463 h 2570"/>
                <a:gd name="T24" fmla="*/ 168802736 w 1751"/>
                <a:gd name="T25" fmla="*/ 0 h 2570"/>
                <a:gd name="T26" fmla="*/ 16841473 w 1751"/>
                <a:gd name="T27" fmla="*/ 125537600 h 2570"/>
                <a:gd name="T28" fmla="*/ 41067265 w 1751"/>
                <a:gd name="T29" fmla="*/ 168982646 h 2570"/>
                <a:gd name="T30" fmla="*/ 48322009 w 1751"/>
                <a:gd name="T31" fmla="*/ 183507782 h 2570"/>
                <a:gd name="T32" fmla="*/ 57908738 w 1751"/>
                <a:gd name="T33" fmla="*/ 198032559 h 2570"/>
                <a:gd name="T34" fmla="*/ 65163482 w 1751"/>
                <a:gd name="T35" fmla="*/ 212557695 h 2570"/>
                <a:gd name="T36" fmla="*/ 72418227 w 1751"/>
                <a:gd name="T37" fmla="*/ 229417139 h 2570"/>
                <a:gd name="T38" fmla="*/ 82004956 w 1751"/>
                <a:gd name="T39" fmla="*/ 243812272 h 2570"/>
                <a:gd name="T40" fmla="*/ 96514444 w 1751"/>
                <a:gd name="T41" fmla="*/ 275196852 h 2570"/>
                <a:gd name="T42" fmla="*/ 106230388 w 1751"/>
                <a:gd name="T43" fmla="*/ 289721628 h 2570"/>
                <a:gd name="T44" fmla="*/ 113355917 w 1751"/>
                <a:gd name="T45" fmla="*/ 304246765 h 2570"/>
                <a:gd name="T46" fmla="*/ 120610661 w 1751"/>
                <a:gd name="T47" fmla="*/ 321106208 h 2570"/>
                <a:gd name="T48" fmla="*/ 127865405 w 1751"/>
                <a:gd name="T49" fmla="*/ 333167034 h 2570"/>
                <a:gd name="T50" fmla="*/ 127865405 w 1751"/>
                <a:gd name="T51" fmla="*/ 287387321 h 2570"/>
                <a:gd name="T52" fmla="*/ 127865405 w 1751"/>
                <a:gd name="T53" fmla="*/ 287387321 h 2570"/>
                <a:gd name="T54" fmla="*/ 125533420 w 1751"/>
                <a:gd name="T55" fmla="*/ 282459060 h 2570"/>
                <a:gd name="T56" fmla="*/ 127865405 w 1751"/>
                <a:gd name="T57" fmla="*/ 272862185 h 2570"/>
                <a:gd name="T58" fmla="*/ 120610661 w 1751"/>
                <a:gd name="T59" fmla="*/ 270398234 h 2570"/>
                <a:gd name="T60" fmla="*/ 127865405 w 1751"/>
                <a:gd name="T61" fmla="*/ 258467052 h 2570"/>
                <a:gd name="T62" fmla="*/ 113355917 w 1751"/>
                <a:gd name="T63" fmla="*/ 260801359 h 2570"/>
                <a:gd name="T64" fmla="*/ 127865405 w 1751"/>
                <a:gd name="T65" fmla="*/ 243812272 h 2570"/>
                <a:gd name="T66" fmla="*/ 108562372 w 1751"/>
                <a:gd name="T67" fmla="*/ 248740533 h 2570"/>
                <a:gd name="T68" fmla="*/ 127865405 w 1751"/>
                <a:gd name="T69" fmla="*/ 231881090 h 2570"/>
                <a:gd name="T70" fmla="*/ 101307628 w 1751"/>
                <a:gd name="T71" fmla="*/ 239143658 h 2570"/>
                <a:gd name="T72" fmla="*/ 127865405 w 1751"/>
                <a:gd name="T73" fmla="*/ 217355953 h 2570"/>
                <a:gd name="T74" fmla="*/ 96514444 w 1751"/>
                <a:gd name="T75" fmla="*/ 226952828 h 2570"/>
                <a:gd name="T76" fmla="*/ 127865405 w 1751"/>
                <a:gd name="T77" fmla="*/ 202831177 h 2570"/>
                <a:gd name="T78" fmla="*/ 91720899 w 1751"/>
                <a:gd name="T79" fmla="*/ 214892002 h 2570"/>
                <a:gd name="T80" fmla="*/ 127865405 w 1751"/>
                <a:gd name="T81" fmla="*/ 188306040 h 2570"/>
                <a:gd name="T82" fmla="*/ 79672971 w 1751"/>
                <a:gd name="T83" fmla="*/ 193234301 h 2570"/>
                <a:gd name="T84" fmla="*/ 127865405 w 1751"/>
                <a:gd name="T85" fmla="*/ 161850081 h 2570"/>
                <a:gd name="T86" fmla="*/ 122942286 w 1751"/>
                <a:gd name="T87" fmla="*/ 156921820 h 2570"/>
                <a:gd name="T88" fmla="*/ 127865405 w 1751"/>
                <a:gd name="T89" fmla="*/ 147324945 h 2570"/>
                <a:gd name="T90" fmla="*/ 118278676 w 1751"/>
                <a:gd name="T91" fmla="*/ 147324945 h 2570"/>
                <a:gd name="T92" fmla="*/ 127865405 w 1751"/>
                <a:gd name="T93" fmla="*/ 132799808 h 2570"/>
                <a:gd name="T94" fmla="*/ 111023932 w 1751"/>
                <a:gd name="T95" fmla="*/ 135264119 h 2570"/>
                <a:gd name="T96" fmla="*/ 190567328 w 1751"/>
                <a:gd name="T97" fmla="*/ 86890452 h 2570"/>
                <a:gd name="T98" fmla="*/ 149500063 w 1751"/>
                <a:gd name="T99" fmla="*/ 115940725 h 2570"/>
                <a:gd name="T100" fmla="*/ 197822072 w 1751"/>
                <a:gd name="T101" fmla="*/ 96616971 h 2570"/>
                <a:gd name="T102" fmla="*/ 176057840 w 1751"/>
                <a:gd name="T103" fmla="*/ 115940725 h 2570"/>
                <a:gd name="T104" fmla="*/ 202615257 w 1751"/>
                <a:gd name="T105" fmla="*/ 108678157 h 2570"/>
                <a:gd name="T106" fmla="*/ 202615257 w 1751"/>
                <a:gd name="T107" fmla="*/ 115940725 h 2570"/>
                <a:gd name="T108" fmla="*/ 226711474 w 1751"/>
                <a:gd name="T109" fmla="*/ 113476414 h 2570"/>
                <a:gd name="T110" fmla="*/ 72418227 w 1751"/>
                <a:gd name="T111" fmla="*/ 185971733 h 2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1"/>
                <a:gd name="T169" fmla="*/ 0 h 2570"/>
                <a:gd name="T170" fmla="*/ 1751 w 1751"/>
                <a:gd name="T171" fmla="*/ 2570 h 25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1" h="2570">
                  <a:moveTo>
                    <a:pt x="559" y="1434"/>
                  </a:moveTo>
                  <a:lnTo>
                    <a:pt x="559" y="1434"/>
                  </a:lnTo>
                  <a:cubicBezTo>
                    <a:pt x="354" y="1043"/>
                    <a:pt x="354" y="1043"/>
                    <a:pt x="354" y="1043"/>
                  </a:cubicBezTo>
                  <a:cubicBezTo>
                    <a:pt x="689" y="856"/>
                    <a:pt x="689" y="856"/>
                    <a:pt x="689" y="856"/>
                  </a:cubicBezTo>
                  <a:cubicBezTo>
                    <a:pt x="894" y="1248"/>
                    <a:pt x="894" y="1248"/>
                    <a:pt x="894" y="1248"/>
                  </a:cubicBezTo>
                  <a:cubicBezTo>
                    <a:pt x="559" y="1434"/>
                    <a:pt x="559" y="1434"/>
                    <a:pt x="559" y="1434"/>
                  </a:cubicBezTo>
                  <a:lnTo>
                    <a:pt x="820" y="968"/>
                  </a:lnTo>
                  <a:cubicBezTo>
                    <a:pt x="801" y="912"/>
                    <a:pt x="801" y="912"/>
                    <a:pt x="801" y="912"/>
                  </a:cubicBezTo>
                  <a:cubicBezTo>
                    <a:pt x="1434" y="577"/>
                    <a:pt x="1434" y="577"/>
                    <a:pt x="1434" y="577"/>
                  </a:cubicBezTo>
                  <a:cubicBezTo>
                    <a:pt x="1452" y="614"/>
                    <a:pt x="1452" y="614"/>
                    <a:pt x="1452" y="614"/>
                  </a:cubicBezTo>
                  <a:cubicBezTo>
                    <a:pt x="820" y="968"/>
                    <a:pt x="820" y="968"/>
                    <a:pt x="820" y="968"/>
                  </a:cubicBezTo>
                  <a:lnTo>
                    <a:pt x="782" y="875"/>
                  </a:lnTo>
                  <a:cubicBezTo>
                    <a:pt x="745" y="838"/>
                    <a:pt x="745" y="838"/>
                    <a:pt x="745" y="838"/>
                  </a:cubicBezTo>
                  <a:cubicBezTo>
                    <a:pt x="1396" y="503"/>
                    <a:pt x="1396" y="503"/>
                    <a:pt x="1396" y="503"/>
                  </a:cubicBezTo>
                  <a:cubicBezTo>
                    <a:pt x="1415" y="540"/>
                    <a:pt x="1415" y="540"/>
                    <a:pt x="1415" y="540"/>
                  </a:cubicBezTo>
                  <a:cubicBezTo>
                    <a:pt x="782" y="875"/>
                    <a:pt x="782" y="875"/>
                    <a:pt x="782" y="875"/>
                  </a:cubicBezTo>
                  <a:lnTo>
                    <a:pt x="428" y="856"/>
                  </a:lnTo>
                  <a:cubicBezTo>
                    <a:pt x="391" y="763"/>
                    <a:pt x="391" y="763"/>
                    <a:pt x="391" y="763"/>
                  </a:cubicBezTo>
                  <a:cubicBezTo>
                    <a:pt x="1154" y="354"/>
                    <a:pt x="1154" y="354"/>
                    <a:pt x="1154" y="354"/>
                  </a:cubicBezTo>
                  <a:cubicBezTo>
                    <a:pt x="1210" y="447"/>
                    <a:pt x="1210" y="447"/>
                    <a:pt x="1210" y="447"/>
                  </a:cubicBezTo>
                  <a:cubicBezTo>
                    <a:pt x="428" y="856"/>
                    <a:pt x="428" y="856"/>
                    <a:pt x="428" y="856"/>
                  </a:cubicBezTo>
                  <a:lnTo>
                    <a:pt x="1303" y="0"/>
                  </a:lnTo>
                  <a:cubicBezTo>
                    <a:pt x="0" y="689"/>
                    <a:pt x="0" y="689"/>
                    <a:pt x="0" y="689"/>
                  </a:cubicBezTo>
                  <a:cubicBezTo>
                    <a:pt x="130" y="968"/>
                    <a:pt x="130" y="968"/>
                    <a:pt x="130" y="968"/>
                  </a:cubicBezTo>
                  <a:cubicBezTo>
                    <a:pt x="168" y="1024"/>
                    <a:pt x="168" y="1024"/>
                    <a:pt x="168" y="1024"/>
                  </a:cubicBezTo>
                  <a:cubicBezTo>
                    <a:pt x="317" y="1303"/>
                    <a:pt x="317" y="1303"/>
                    <a:pt x="317" y="1303"/>
                  </a:cubicBezTo>
                  <a:cubicBezTo>
                    <a:pt x="354" y="1359"/>
                    <a:pt x="354" y="1359"/>
                    <a:pt x="354" y="1359"/>
                  </a:cubicBezTo>
                  <a:cubicBezTo>
                    <a:pt x="373" y="1415"/>
                    <a:pt x="373" y="1415"/>
                    <a:pt x="373" y="1415"/>
                  </a:cubicBezTo>
                  <a:cubicBezTo>
                    <a:pt x="410" y="1471"/>
                    <a:pt x="410" y="1471"/>
                    <a:pt x="410" y="1471"/>
                  </a:cubicBezTo>
                  <a:cubicBezTo>
                    <a:pt x="447" y="1527"/>
                    <a:pt x="447" y="1527"/>
                    <a:pt x="447" y="1527"/>
                  </a:cubicBezTo>
                  <a:cubicBezTo>
                    <a:pt x="466" y="1583"/>
                    <a:pt x="466" y="1583"/>
                    <a:pt x="466" y="1583"/>
                  </a:cubicBezTo>
                  <a:cubicBezTo>
                    <a:pt x="503" y="1639"/>
                    <a:pt x="503" y="1639"/>
                    <a:pt x="503" y="1639"/>
                  </a:cubicBezTo>
                  <a:cubicBezTo>
                    <a:pt x="540" y="1713"/>
                    <a:pt x="540" y="1713"/>
                    <a:pt x="540" y="1713"/>
                  </a:cubicBezTo>
                  <a:cubicBezTo>
                    <a:pt x="559" y="1769"/>
                    <a:pt x="559" y="1769"/>
                    <a:pt x="559" y="1769"/>
                  </a:cubicBezTo>
                  <a:cubicBezTo>
                    <a:pt x="596" y="1824"/>
                    <a:pt x="596" y="1824"/>
                    <a:pt x="596" y="1824"/>
                  </a:cubicBezTo>
                  <a:cubicBezTo>
                    <a:pt x="633" y="1880"/>
                    <a:pt x="633" y="1880"/>
                    <a:pt x="633" y="1880"/>
                  </a:cubicBezTo>
                  <a:cubicBezTo>
                    <a:pt x="652" y="1936"/>
                    <a:pt x="652" y="1936"/>
                    <a:pt x="652" y="1936"/>
                  </a:cubicBezTo>
                  <a:cubicBezTo>
                    <a:pt x="745" y="2122"/>
                    <a:pt x="745" y="2122"/>
                    <a:pt x="745" y="2122"/>
                  </a:cubicBezTo>
                  <a:cubicBezTo>
                    <a:pt x="782" y="2178"/>
                    <a:pt x="782" y="2178"/>
                    <a:pt x="782" y="2178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38" y="2290"/>
                    <a:pt x="838" y="2290"/>
                    <a:pt x="838" y="2290"/>
                  </a:cubicBezTo>
                  <a:cubicBezTo>
                    <a:pt x="875" y="2346"/>
                    <a:pt x="875" y="2346"/>
                    <a:pt x="875" y="2346"/>
                  </a:cubicBezTo>
                  <a:cubicBezTo>
                    <a:pt x="913" y="2420"/>
                    <a:pt x="913" y="2420"/>
                    <a:pt x="913" y="2420"/>
                  </a:cubicBezTo>
                  <a:cubicBezTo>
                    <a:pt x="931" y="2476"/>
                    <a:pt x="931" y="2476"/>
                    <a:pt x="931" y="2476"/>
                  </a:cubicBezTo>
                  <a:cubicBezTo>
                    <a:pt x="969" y="2532"/>
                    <a:pt x="969" y="2532"/>
                    <a:pt x="969" y="2532"/>
                  </a:cubicBezTo>
                  <a:cubicBezTo>
                    <a:pt x="987" y="2569"/>
                    <a:pt x="987" y="2569"/>
                    <a:pt x="987" y="2569"/>
                  </a:cubicBezTo>
                  <a:cubicBezTo>
                    <a:pt x="987" y="2216"/>
                    <a:pt x="987" y="2216"/>
                    <a:pt x="987" y="2216"/>
                  </a:cubicBezTo>
                  <a:cubicBezTo>
                    <a:pt x="987" y="2160"/>
                    <a:pt x="987" y="2160"/>
                    <a:pt x="987" y="2160"/>
                  </a:cubicBezTo>
                  <a:cubicBezTo>
                    <a:pt x="969" y="2178"/>
                    <a:pt x="969" y="2178"/>
                    <a:pt x="969" y="2178"/>
                  </a:cubicBezTo>
                  <a:cubicBezTo>
                    <a:pt x="949" y="2122"/>
                    <a:pt x="949" y="2122"/>
                    <a:pt x="949" y="2122"/>
                  </a:cubicBezTo>
                  <a:cubicBezTo>
                    <a:pt x="987" y="2104"/>
                    <a:pt x="987" y="2104"/>
                    <a:pt x="987" y="2104"/>
                  </a:cubicBezTo>
                  <a:cubicBezTo>
                    <a:pt x="987" y="2048"/>
                    <a:pt x="987" y="2048"/>
                    <a:pt x="987" y="2048"/>
                  </a:cubicBezTo>
                  <a:cubicBezTo>
                    <a:pt x="931" y="2085"/>
                    <a:pt x="931" y="2085"/>
                    <a:pt x="931" y="2085"/>
                  </a:cubicBezTo>
                  <a:cubicBezTo>
                    <a:pt x="894" y="2048"/>
                    <a:pt x="894" y="2048"/>
                    <a:pt x="894" y="2048"/>
                  </a:cubicBezTo>
                  <a:cubicBezTo>
                    <a:pt x="987" y="1993"/>
                    <a:pt x="987" y="1993"/>
                    <a:pt x="987" y="1993"/>
                  </a:cubicBezTo>
                  <a:cubicBezTo>
                    <a:pt x="987" y="1936"/>
                    <a:pt x="987" y="1936"/>
                    <a:pt x="987" y="1936"/>
                  </a:cubicBezTo>
                  <a:cubicBezTo>
                    <a:pt x="875" y="2011"/>
                    <a:pt x="875" y="2011"/>
                    <a:pt x="875" y="2011"/>
                  </a:cubicBezTo>
                  <a:cubicBezTo>
                    <a:pt x="857" y="1955"/>
                    <a:pt x="857" y="1955"/>
                    <a:pt x="857" y="1955"/>
                  </a:cubicBezTo>
                  <a:cubicBezTo>
                    <a:pt x="987" y="1880"/>
                    <a:pt x="987" y="1880"/>
                    <a:pt x="987" y="1880"/>
                  </a:cubicBezTo>
                  <a:cubicBezTo>
                    <a:pt x="987" y="1824"/>
                    <a:pt x="987" y="1824"/>
                    <a:pt x="987" y="1824"/>
                  </a:cubicBezTo>
                  <a:cubicBezTo>
                    <a:pt x="838" y="1918"/>
                    <a:pt x="838" y="1918"/>
                    <a:pt x="838" y="1918"/>
                  </a:cubicBezTo>
                  <a:cubicBezTo>
                    <a:pt x="820" y="1880"/>
                    <a:pt x="820" y="1880"/>
                    <a:pt x="820" y="1880"/>
                  </a:cubicBezTo>
                  <a:cubicBezTo>
                    <a:pt x="987" y="1788"/>
                    <a:pt x="987" y="1788"/>
                    <a:pt x="987" y="1788"/>
                  </a:cubicBezTo>
                  <a:cubicBezTo>
                    <a:pt x="987" y="1732"/>
                    <a:pt x="987" y="1732"/>
                    <a:pt x="987" y="1732"/>
                  </a:cubicBezTo>
                  <a:cubicBezTo>
                    <a:pt x="782" y="1844"/>
                    <a:pt x="782" y="1844"/>
                    <a:pt x="782" y="1844"/>
                  </a:cubicBezTo>
                  <a:cubicBezTo>
                    <a:pt x="764" y="1788"/>
                    <a:pt x="764" y="1788"/>
                    <a:pt x="764" y="1788"/>
                  </a:cubicBezTo>
                  <a:cubicBezTo>
                    <a:pt x="987" y="1676"/>
                    <a:pt x="987" y="1676"/>
                    <a:pt x="987" y="1676"/>
                  </a:cubicBezTo>
                  <a:cubicBezTo>
                    <a:pt x="987" y="1620"/>
                    <a:pt x="987" y="1620"/>
                    <a:pt x="987" y="1620"/>
                  </a:cubicBezTo>
                  <a:cubicBezTo>
                    <a:pt x="745" y="1750"/>
                    <a:pt x="745" y="1750"/>
                    <a:pt x="745" y="1750"/>
                  </a:cubicBezTo>
                  <a:cubicBezTo>
                    <a:pt x="726" y="1713"/>
                    <a:pt x="726" y="1713"/>
                    <a:pt x="726" y="1713"/>
                  </a:cubicBezTo>
                  <a:cubicBezTo>
                    <a:pt x="987" y="1564"/>
                    <a:pt x="987" y="1564"/>
                    <a:pt x="987" y="1564"/>
                  </a:cubicBezTo>
                  <a:cubicBezTo>
                    <a:pt x="987" y="1508"/>
                    <a:pt x="987" y="1508"/>
                    <a:pt x="987" y="1508"/>
                  </a:cubicBezTo>
                  <a:cubicBezTo>
                    <a:pt x="708" y="1657"/>
                    <a:pt x="708" y="1657"/>
                    <a:pt x="708" y="1657"/>
                  </a:cubicBezTo>
                  <a:cubicBezTo>
                    <a:pt x="671" y="1620"/>
                    <a:pt x="671" y="1620"/>
                    <a:pt x="671" y="1620"/>
                  </a:cubicBezTo>
                  <a:cubicBezTo>
                    <a:pt x="987" y="1452"/>
                    <a:pt x="987" y="1452"/>
                    <a:pt x="987" y="1452"/>
                  </a:cubicBezTo>
                  <a:cubicBezTo>
                    <a:pt x="987" y="1303"/>
                    <a:pt x="987" y="1303"/>
                    <a:pt x="987" y="1303"/>
                  </a:cubicBezTo>
                  <a:cubicBezTo>
                    <a:pt x="615" y="1490"/>
                    <a:pt x="615" y="1490"/>
                    <a:pt x="615" y="1490"/>
                  </a:cubicBezTo>
                  <a:cubicBezTo>
                    <a:pt x="596" y="1452"/>
                    <a:pt x="596" y="1452"/>
                    <a:pt x="596" y="1452"/>
                  </a:cubicBezTo>
                  <a:cubicBezTo>
                    <a:pt x="987" y="1248"/>
                    <a:pt x="987" y="1248"/>
                    <a:pt x="987" y="1248"/>
                  </a:cubicBezTo>
                  <a:cubicBezTo>
                    <a:pt x="987" y="1192"/>
                    <a:pt x="987" y="1192"/>
                    <a:pt x="987" y="1192"/>
                  </a:cubicBezTo>
                  <a:cubicBezTo>
                    <a:pt x="949" y="1210"/>
                    <a:pt x="949" y="1210"/>
                    <a:pt x="949" y="1210"/>
                  </a:cubicBezTo>
                  <a:cubicBezTo>
                    <a:pt x="931" y="1173"/>
                    <a:pt x="931" y="1173"/>
                    <a:pt x="931" y="1173"/>
                  </a:cubicBezTo>
                  <a:cubicBezTo>
                    <a:pt x="987" y="1136"/>
                    <a:pt x="987" y="1136"/>
                    <a:pt x="987" y="1136"/>
                  </a:cubicBezTo>
                  <a:cubicBezTo>
                    <a:pt x="987" y="1080"/>
                    <a:pt x="987" y="1080"/>
                    <a:pt x="987" y="1080"/>
                  </a:cubicBezTo>
                  <a:cubicBezTo>
                    <a:pt x="913" y="1136"/>
                    <a:pt x="913" y="1136"/>
                    <a:pt x="913" y="1136"/>
                  </a:cubicBezTo>
                  <a:cubicBezTo>
                    <a:pt x="894" y="1080"/>
                    <a:pt x="894" y="1080"/>
                    <a:pt x="894" y="1080"/>
                  </a:cubicBezTo>
                  <a:cubicBezTo>
                    <a:pt x="987" y="1024"/>
                    <a:pt x="987" y="1024"/>
                    <a:pt x="987" y="1024"/>
                  </a:cubicBezTo>
                  <a:cubicBezTo>
                    <a:pt x="1005" y="1005"/>
                    <a:pt x="1005" y="987"/>
                    <a:pt x="1024" y="968"/>
                  </a:cubicBezTo>
                  <a:cubicBezTo>
                    <a:pt x="857" y="1043"/>
                    <a:pt x="857" y="1043"/>
                    <a:pt x="857" y="1043"/>
                  </a:cubicBezTo>
                  <a:cubicBezTo>
                    <a:pt x="838" y="1005"/>
                    <a:pt x="838" y="1005"/>
                    <a:pt x="838" y="1005"/>
                  </a:cubicBezTo>
                  <a:cubicBezTo>
                    <a:pt x="1471" y="670"/>
                    <a:pt x="1471" y="670"/>
                    <a:pt x="1471" y="670"/>
                  </a:cubicBezTo>
                  <a:cubicBezTo>
                    <a:pt x="1490" y="707"/>
                    <a:pt x="1490" y="707"/>
                    <a:pt x="1490" y="707"/>
                  </a:cubicBezTo>
                  <a:cubicBezTo>
                    <a:pt x="1154" y="894"/>
                    <a:pt x="1154" y="894"/>
                    <a:pt x="1154" y="894"/>
                  </a:cubicBezTo>
                  <a:cubicBezTo>
                    <a:pt x="1247" y="894"/>
                    <a:pt x="1247" y="894"/>
                    <a:pt x="1247" y="894"/>
                  </a:cubicBezTo>
                  <a:cubicBezTo>
                    <a:pt x="1527" y="745"/>
                    <a:pt x="1527" y="745"/>
                    <a:pt x="1527" y="745"/>
                  </a:cubicBezTo>
                  <a:cubicBezTo>
                    <a:pt x="1545" y="782"/>
                    <a:pt x="1545" y="782"/>
                    <a:pt x="1545" y="782"/>
                  </a:cubicBezTo>
                  <a:cubicBezTo>
                    <a:pt x="1359" y="894"/>
                    <a:pt x="1359" y="894"/>
                    <a:pt x="1359" y="894"/>
                  </a:cubicBezTo>
                  <a:cubicBezTo>
                    <a:pt x="1452" y="894"/>
                    <a:pt x="1452" y="894"/>
                    <a:pt x="1452" y="894"/>
                  </a:cubicBezTo>
                  <a:cubicBezTo>
                    <a:pt x="1564" y="838"/>
                    <a:pt x="1564" y="838"/>
                    <a:pt x="1564" y="838"/>
                  </a:cubicBezTo>
                  <a:cubicBezTo>
                    <a:pt x="1583" y="875"/>
                    <a:pt x="1583" y="875"/>
                    <a:pt x="1583" y="875"/>
                  </a:cubicBezTo>
                  <a:cubicBezTo>
                    <a:pt x="1564" y="894"/>
                    <a:pt x="1564" y="894"/>
                    <a:pt x="1564" y="894"/>
                  </a:cubicBezTo>
                  <a:cubicBezTo>
                    <a:pt x="1750" y="894"/>
                    <a:pt x="1750" y="894"/>
                    <a:pt x="1750" y="894"/>
                  </a:cubicBezTo>
                  <a:cubicBezTo>
                    <a:pt x="1750" y="875"/>
                    <a:pt x="1750" y="875"/>
                    <a:pt x="1750" y="875"/>
                  </a:cubicBezTo>
                  <a:cubicBezTo>
                    <a:pt x="1303" y="0"/>
                    <a:pt x="1303" y="0"/>
                    <a:pt x="1303" y="0"/>
                  </a:cubicBezTo>
                  <a:lnTo>
                    <a:pt x="559" y="1434"/>
                  </a:lnTo>
                </a:path>
              </a:pathLst>
            </a:custGeom>
            <a:solidFill>
              <a:srgbClr val="E1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19" name="Freeform 142"/>
            <p:cNvSpPr>
              <a:spLocks noChangeArrowheads="1"/>
            </p:cNvSpPr>
            <p:nvPr/>
          </p:nvSpPr>
          <p:spPr bwMode="auto">
            <a:xfrm>
              <a:off x="328613" y="127000"/>
              <a:ext cx="295275" cy="180975"/>
            </a:xfrm>
            <a:custGeom>
              <a:avLst/>
              <a:gdLst>
                <a:gd name="T0" fmla="*/ 98935130 w 820"/>
                <a:gd name="T1" fmla="*/ 0 h 503"/>
                <a:gd name="T2" fmla="*/ 0 w 820"/>
                <a:gd name="T3" fmla="*/ 52945082 h 503"/>
                <a:gd name="T4" fmla="*/ 4797499 w 820"/>
                <a:gd name="T5" fmla="*/ 64983697 h 503"/>
                <a:gd name="T6" fmla="*/ 106196374 w 820"/>
                <a:gd name="T7" fmla="*/ 12038975 h 503"/>
                <a:gd name="T8" fmla="*/ 98935130 w 820"/>
                <a:gd name="T9" fmla="*/ 0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503"/>
                <a:gd name="T17" fmla="*/ 820 w 820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503">
                  <a:moveTo>
                    <a:pt x="763" y="0"/>
                  </a:moveTo>
                  <a:lnTo>
                    <a:pt x="0" y="409"/>
                  </a:lnTo>
                  <a:lnTo>
                    <a:pt x="37" y="502"/>
                  </a:lnTo>
                  <a:lnTo>
                    <a:pt x="819" y="93"/>
                  </a:lnTo>
                  <a:lnTo>
                    <a:pt x="76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0" name="Freeform 143"/>
            <p:cNvSpPr>
              <a:spLocks noChangeArrowheads="1"/>
            </p:cNvSpPr>
            <p:nvPr/>
          </p:nvSpPr>
          <p:spPr bwMode="auto">
            <a:xfrm>
              <a:off x="328613" y="127000"/>
              <a:ext cx="295275" cy="180975"/>
            </a:xfrm>
            <a:custGeom>
              <a:avLst/>
              <a:gdLst>
                <a:gd name="T0" fmla="*/ 98935130 w 820"/>
                <a:gd name="T1" fmla="*/ 0 h 503"/>
                <a:gd name="T2" fmla="*/ 0 w 820"/>
                <a:gd name="T3" fmla="*/ 52945082 h 503"/>
                <a:gd name="T4" fmla="*/ 4797499 w 820"/>
                <a:gd name="T5" fmla="*/ 64983697 h 503"/>
                <a:gd name="T6" fmla="*/ 106196374 w 820"/>
                <a:gd name="T7" fmla="*/ 12038975 h 503"/>
                <a:gd name="T8" fmla="*/ 98935130 w 820"/>
                <a:gd name="T9" fmla="*/ 0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0"/>
                <a:gd name="T16" fmla="*/ 0 h 503"/>
                <a:gd name="T17" fmla="*/ 820 w 820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0" h="503">
                  <a:moveTo>
                    <a:pt x="763" y="0"/>
                  </a:moveTo>
                  <a:lnTo>
                    <a:pt x="0" y="409"/>
                  </a:lnTo>
                  <a:lnTo>
                    <a:pt x="37" y="502"/>
                  </a:lnTo>
                  <a:lnTo>
                    <a:pt x="819" y="93"/>
                  </a:lnTo>
                  <a:lnTo>
                    <a:pt x="76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1" name="Freeform 144"/>
            <p:cNvSpPr>
              <a:spLocks noChangeArrowheads="1"/>
            </p:cNvSpPr>
            <p:nvPr/>
          </p:nvSpPr>
          <p:spPr bwMode="auto">
            <a:xfrm>
              <a:off x="457200" y="180975"/>
              <a:ext cx="241300" cy="134937"/>
            </a:xfrm>
            <a:custGeom>
              <a:avLst/>
              <a:gdLst>
                <a:gd name="T0" fmla="*/ 84188168 w 671"/>
                <a:gd name="T1" fmla="*/ 0 h 373"/>
                <a:gd name="T2" fmla="*/ 0 w 671"/>
                <a:gd name="T3" fmla="*/ 43841863 h 373"/>
                <a:gd name="T4" fmla="*/ 4785004 w 671"/>
                <a:gd name="T5" fmla="*/ 48684040 h 373"/>
                <a:gd name="T6" fmla="*/ 86645040 w 671"/>
                <a:gd name="T7" fmla="*/ 4842176 h 373"/>
                <a:gd name="T8" fmla="*/ 84188168 w 671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373"/>
                <a:gd name="T17" fmla="*/ 671 w 67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373">
                  <a:moveTo>
                    <a:pt x="651" y="0"/>
                  </a:moveTo>
                  <a:lnTo>
                    <a:pt x="0" y="335"/>
                  </a:lnTo>
                  <a:lnTo>
                    <a:pt x="37" y="372"/>
                  </a:lnTo>
                  <a:lnTo>
                    <a:pt x="670" y="37"/>
                  </a:lnTo>
                  <a:lnTo>
                    <a:pt x="65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2" name="Freeform 145"/>
            <p:cNvSpPr>
              <a:spLocks noChangeArrowheads="1"/>
            </p:cNvSpPr>
            <p:nvPr/>
          </p:nvSpPr>
          <p:spPr bwMode="auto">
            <a:xfrm>
              <a:off x="457200" y="180975"/>
              <a:ext cx="241300" cy="134937"/>
            </a:xfrm>
            <a:custGeom>
              <a:avLst/>
              <a:gdLst>
                <a:gd name="T0" fmla="*/ 84188168 w 671"/>
                <a:gd name="T1" fmla="*/ 0 h 373"/>
                <a:gd name="T2" fmla="*/ 0 w 671"/>
                <a:gd name="T3" fmla="*/ 43841863 h 373"/>
                <a:gd name="T4" fmla="*/ 4785004 w 671"/>
                <a:gd name="T5" fmla="*/ 48684040 h 373"/>
                <a:gd name="T6" fmla="*/ 86645040 w 671"/>
                <a:gd name="T7" fmla="*/ 4842176 h 373"/>
                <a:gd name="T8" fmla="*/ 84188168 w 671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373"/>
                <a:gd name="T17" fmla="*/ 671 w 671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373">
                  <a:moveTo>
                    <a:pt x="651" y="0"/>
                  </a:moveTo>
                  <a:lnTo>
                    <a:pt x="0" y="335"/>
                  </a:lnTo>
                  <a:lnTo>
                    <a:pt x="37" y="372"/>
                  </a:lnTo>
                  <a:lnTo>
                    <a:pt x="670" y="37"/>
                  </a:lnTo>
                  <a:lnTo>
                    <a:pt x="65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3" name="Freeform 146"/>
            <p:cNvSpPr>
              <a:spLocks noChangeArrowheads="1"/>
            </p:cNvSpPr>
            <p:nvPr/>
          </p:nvSpPr>
          <p:spPr bwMode="auto">
            <a:xfrm>
              <a:off x="315913" y="307975"/>
              <a:ext cx="195262" cy="207962"/>
            </a:xfrm>
            <a:custGeom>
              <a:avLst/>
              <a:gdLst>
                <a:gd name="T0" fmla="*/ 43640155 w 541"/>
                <a:gd name="T1" fmla="*/ 0 h 579"/>
                <a:gd name="T2" fmla="*/ 0 w 541"/>
                <a:gd name="T3" fmla="*/ 24124310 h 579"/>
                <a:gd name="T4" fmla="*/ 26705056 w 541"/>
                <a:gd name="T5" fmla="*/ 74565691 h 579"/>
                <a:gd name="T6" fmla="*/ 70345211 w 541"/>
                <a:gd name="T7" fmla="*/ 50570324 h 579"/>
                <a:gd name="T8" fmla="*/ 43640155 w 541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"/>
                <a:gd name="T16" fmla="*/ 0 h 579"/>
                <a:gd name="T17" fmla="*/ 541 w 541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" h="579">
                  <a:moveTo>
                    <a:pt x="335" y="0"/>
                  </a:moveTo>
                  <a:lnTo>
                    <a:pt x="0" y="187"/>
                  </a:lnTo>
                  <a:lnTo>
                    <a:pt x="205" y="578"/>
                  </a:lnTo>
                  <a:lnTo>
                    <a:pt x="540" y="392"/>
                  </a:lnTo>
                  <a:lnTo>
                    <a:pt x="335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4" name="Freeform 147"/>
            <p:cNvSpPr>
              <a:spLocks noChangeArrowheads="1"/>
            </p:cNvSpPr>
            <p:nvPr/>
          </p:nvSpPr>
          <p:spPr bwMode="auto">
            <a:xfrm>
              <a:off x="315913" y="307975"/>
              <a:ext cx="195262" cy="207962"/>
            </a:xfrm>
            <a:custGeom>
              <a:avLst/>
              <a:gdLst>
                <a:gd name="T0" fmla="*/ 43640155 w 541"/>
                <a:gd name="T1" fmla="*/ 0 h 579"/>
                <a:gd name="T2" fmla="*/ 0 w 541"/>
                <a:gd name="T3" fmla="*/ 24124310 h 579"/>
                <a:gd name="T4" fmla="*/ 26705056 w 541"/>
                <a:gd name="T5" fmla="*/ 74565691 h 579"/>
                <a:gd name="T6" fmla="*/ 70345211 w 541"/>
                <a:gd name="T7" fmla="*/ 50570324 h 579"/>
                <a:gd name="T8" fmla="*/ 43640155 w 541"/>
                <a:gd name="T9" fmla="*/ 0 h 5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"/>
                <a:gd name="T16" fmla="*/ 0 h 579"/>
                <a:gd name="T17" fmla="*/ 541 w 541"/>
                <a:gd name="T18" fmla="*/ 579 h 5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" h="579">
                  <a:moveTo>
                    <a:pt x="335" y="0"/>
                  </a:moveTo>
                  <a:lnTo>
                    <a:pt x="0" y="187"/>
                  </a:lnTo>
                  <a:lnTo>
                    <a:pt x="205" y="578"/>
                  </a:lnTo>
                  <a:lnTo>
                    <a:pt x="540" y="392"/>
                  </a:lnTo>
                  <a:lnTo>
                    <a:pt x="335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5" name="Freeform 148"/>
            <p:cNvSpPr>
              <a:spLocks noChangeArrowheads="1"/>
            </p:cNvSpPr>
            <p:nvPr/>
          </p:nvSpPr>
          <p:spPr bwMode="auto">
            <a:xfrm>
              <a:off x="476250" y="207962"/>
              <a:ext cx="234950" cy="141288"/>
            </a:xfrm>
            <a:custGeom>
              <a:avLst/>
              <a:gdLst>
                <a:gd name="T0" fmla="*/ 82197546 w 652"/>
                <a:gd name="T1" fmla="*/ 0 h 392"/>
                <a:gd name="T2" fmla="*/ 0 w 652"/>
                <a:gd name="T3" fmla="*/ 43519587 h 392"/>
                <a:gd name="T4" fmla="*/ 2467335 w 652"/>
                <a:gd name="T5" fmla="*/ 50794478 h 392"/>
                <a:gd name="T6" fmla="*/ 84535154 w 652"/>
                <a:gd name="T7" fmla="*/ 4806675 h 392"/>
                <a:gd name="T8" fmla="*/ 82197546 w 652"/>
                <a:gd name="T9" fmla="*/ 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33" y="0"/>
                  </a:moveTo>
                  <a:lnTo>
                    <a:pt x="0" y="335"/>
                  </a:lnTo>
                  <a:lnTo>
                    <a:pt x="19" y="391"/>
                  </a:lnTo>
                  <a:lnTo>
                    <a:pt x="651" y="37"/>
                  </a:lnTo>
                  <a:lnTo>
                    <a:pt x="63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6" name="Freeform 149"/>
            <p:cNvSpPr>
              <a:spLocks noChangeArrowheads="1"/>
            </p:cNvSpPr>
            <p:nvPr/>
          </p:nvSpPr>
          <p:spPr bwMode="auto">
            <a:xfrm>
              <a:off x="476250" y="207962"/>
              <a:ext cx="234950" cy="141288"/>
            </a:xfrm>
            <a:custGeom>
              <a:avLst/>
              <a:gdLst>
                <a:gd name="T0" fmla="*/ 82197546 w 652"/>
                <a:gd name="T1" fmla="*/ 0 h 392"/>
                <a:gd name="T2" fmla="*/ 0 w 652"/>
                <a:gd name="T3" fmla="*/ 43519587 h 392"/>
                <a:gd name="T4" fmla="*/ 2467335 w 652"/>
                <a:gd name="T5" fmla="*/ 50794478 h 392"/>
                <a:gd name="T6" fmla="*/ 84535154 w 652"/>
                <a:gd name="T7" fmla="*/ 4806675 h 392"/>
                <a:gd name="T8" fmla="*/ 82197546 w 652"/>
                <a:gd name="T9" fmla="*/ 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392"/>
                <a:gd name="T17" fmla="*/ 652 w 652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392">
                  <a:moveTo>
                    <a:pt x="633" y="0"/>
                  </a:moveTo>
                  <a:lnTo>
                    <a:pt x="0" y="335"/>
                  </a:lnTo>
                  <a:lnTo>
                    <a:pt x="19" y="391"/>
                  </a:lnTo>
                  <a:lnTo>
                    <a:pt x="651" y="37"/>
                  </a:lnTo>
                  <a:lnTo>
                    <a:pt x="63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7" name="Freeform 150"/>
            <p:cNvSpPr>
              <a:spLocks noChangeArrowheads="1"/>
            </p:cNvSpPr>
            <p:nvPr/>
          </p:nvSpPr>
          <p:spPr bwMode="auto">
            <a:xfrm>
              <a:off x="490538" y="241300"/>
              <a:ext cx="234950" cy="134937"/>
            </a:xfrm>
            <a:custGeom>
              <a:avLst/>
              <a:gdLst>
                <a:gd name="T0" fmla="*/ 81946098 w 653"/>
                <a:gd name="T1" fmla="*/ 0 h 374"/>
                <a:gd name="T2" fmla="*/ 81946098 w 653"/>
                <a:gd name="T3" fmla="*/ 0 h 374"/>
                <a:gd name="T4" fmla="*/ 0 w 653"/>
                <a:gd name="T5" fmla="*/ 43607742 h 374"/>
                <a:gd name="T6" fmla="*/ 2459599 w 653"/>
                <a:gd name="T7" fmla="*/ 48554229 h 374"/>
                <a:gd name="T8" fmla="*/ 24078957 w 653"/>
                <a:gd name="T9" fmla="*/ 38791501 h 374"/>
                <a:gd name="T10" fmla="*/ 40908285 w 653"/>
                <a:gd name="T11" fmla="*/ 29158659 h 374"/>
                <a:gd name="T12" fmla="*/ 40908285 w 653"/>
                <a:gd name="T13" fmla="*/ 29158659 h 374"/>
                <a:gd name="T14" fmla="*/ 84405698 w 653"/>
                <a:gd name="T15" fmla="*/ 4816241 h 374"/>
                <a:gd name="T16" fmla="*/ 81946098 w 653"/>
                <a:gd name="T17" fmla="*/ 0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3"/>
                <a:gd name="T28" fmla="*/ 0 h 374"/>
                <a:gd name="T29" fmla="*/ 653 w 653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3" h="374">
                  <a:moveTo>
                    <a:pt x="633" y="0"/>
                  </a:moveTo>
                  <a:lnTo>
                    <a:pt x="633" y="0"/>
                  </a:lnTo>
                  <a:cubicBezTo>
                    <a:pt x="0" y="335"/>
                    <a:pt x="0" y="335"/>
                    <a:pt x="0" y="335"/>
                  </a:cubicBezTo>
                  <a:cubicBezTo>
                    <a:pt x="19" y="373"/>
                    <a:pt x="19" y="373"/>
                    <a:pt x="19" y="373"/>
                  </a:cubicBezTo>
                  <a:cubicBezTo>
                    <a:pt x="186" y="298"/>
                    <a:pt x="186" y="298"/>
                    <a:pt x="186" y="298"/>
                  </a:cubicBezTo>
                  <a:cubicBezTo>
                    <a:pt x="205" y="242"/>
                    <a:pt x="260" y="224"/>
                    <a:pt x="316" y="224"/>
                  </a:cubicBezTo>
                  <a:cubicBezTo>
                    <a:pt x="652" y="37"/>
                    <a:pt x="652" y="37"/>
                    <a:pt x="652" y="37"/>
                  </a:cubicBezTo>
                  <a:cubicBezTo>
                    <a:pt x="633" y="0"/>
                    <a:pt x="633" y="0"/>
                    <a:pt x="633" y="0"/>
                  </a:cubicBez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8" name="Freeform 151"/>
            <p:cNvSpPr>
              <a:spLocks noChangeArrowheads="1"/>
            </p:cNvSpPr>
            <p:nvPr/>
          </p:nvSpPr>
          <p:spPr bwMode="auto">
            <a:xfrm>
              <a:off x="509588" y="268287"/>
              <a:ext cx="234950" cy="141288"/>
            </a:xfrm>
            <a:custGeom>
              <a:avLst/>
              <a:gdLst>
                <a:gd name="T0" fmla="*/ 12076502 w 652"/>
                <a:gd name="T1" fmla="*/ 36244697 h 392"/>
                <a:gd name="T2" fmla="*/ 12076502 w 652"/>
                <a:gd name="T3" fmla="*/ 36244697 h 392"/>
                <a:gd name="T4" fmla="*/ 0 w 652"/>
                <a:gd name="T5" fmla="*/ 43519587 h 392"/>
                <a:gd name="T6" fmla="*/ 2467335 w 652"/>
                <a:gd name="T7" fmla="*/ 50794478 h 392"/>
                <a:gd name="T8" fmla="*/ 12076502 w 652"/>
                <a:gd name="T9" fmla="*/ 43519587 h 392"/>
                <a:gd name="T10" fmla="*/ 12076502 w 652"/>
                <a:gd name="T11" fmla="*/ 38712912 h 392"/>
                <a:gd name="T12" fmla="*/ 12076502 w 652"/>
                <a:gd name="T13" fmla="*/ 38712912 h 392"/>
                <a:gd name="T14" fmla="*/ 12076502 w 652"/>
                <a:gd name="T15" fmla="*/ 38712912 h 392"/>
                <a:gd name="T16" fmla="*/ 12076502 w 652"/>
                <a:gd name="T17" fmla="*/ 36244697 h 392"/>
                <a:gd name="T18" fmla="*/ 82197546 w 652"/>
                <a:gd name="T19" fmla="*/ 0 h 392"/>
                <a:gd name="T20" fmla="*/ 82197546 w 652"/>
                <a:gd name="T21" fmla="*/ 0 h 392"/>
                <a:gd name="T22" fmla="*/ 45838673 w 652"/>
                <a:gd name="T23" fmla="*/ 19356456 h 392"/>
                <a:gd name="T24" fmla="*/ 60382150 w 652"/>
                <a:gd name="T25" fmla="*/ 19356456 h 392"/>
                <a:gd name="T26" fmla="*/ 84535154 w 652"/>
                <a:gd name="T27" fmla="*/ 4806675 h 392"/>
                <a:gd name="T28" fmla="*/ 82197546 w 652"/>
                <a:gd name="T29" fmla="*/ 0 h 392"/>
                <a:gd name="T30" fmla="*/ 12076502 w 652"/>
                <a:gd name="T31" fmla="*/ 36244697 h 3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2"/>
                <a:gd name="T49" fmla="*/ 0 h 392"/>
                <a:gd name="T50" fmla="*/ 652 w 652"/>
                <a:gd name="T51" fmla="*/ 392 h 3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2" h="392">
                  <a:moveTo>
                    <a:pt x="93" y="279"/>
                  </a:moveTo>
                  <a:lnTo>
                    <a:pt x="93" y="279"/>
                  </a:lnTo>
                  <a:cubicBezTo>
                    <a:pt x="0" y="335"/>
                    <a:pt x="0" y="335"/>
                    <a:pt x="0" y="335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93" y="335"/>
                    <a:pt x="93" y="335"/>
                    <a:pt x="93" y="335"/>
                  </a:cubicBezTo>
                  <a:cubicBezTo>
                    <a:pt x="93" y="298"/>
                    <a:pt x="93" y="298"/>
                    <a:pt x="93" y="298"/>
                  </a:cubicBezTo>
                  <a:cubicBezTo>
                    <a:pt x="93" y="298"/>
                    <a:pt x="93" y="298"/>
                    <a:pt x="93" y="279"/>
                  </a:cubicBezTo>
                  <a:lnTo>
                    <a:pt x="633" y="0"/>
                  </a:lnTo>
                  <a:cubicBezTo>
                    <a:pt x="353" y="149"/>
                    <a:pt x="353" y="149"/>
                    <a:pt x="353" y="149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33" y="0"/>
                    <a:pt x="633" y="0"/>
                    <a:pt x="633" y="0"/>
                  </a:cubicBezTo>
                  <a:lnTo>
                    <a:pt x="93" y="279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29" name="Freeform 152"/>
            <p:cNvSpPr>
              <a:spLocks noChangeArrowheads="1"/>
            </p:cNvSpPr>
            <p:nvPr/>
          </p:nvSpPr>
          <p:spPr bwMode="auto">
            <a:xfrm>
              <a:off x="523875" y="301625"/>
              <a:ext cx="234950" cy="134937"/>
            </a:xfrm>
            <a:custGeom>
              <a:avLst/>
              <a:gdLst>
                <a:gd name="T0" fmla="*/ 7249629 w 653"/>
                <a:gd name="T1" fmla="*/ 38999687 h 373"/>
                <a:gd name="T2" fmla="*/ 0 w 653"/>
                <a:gd name="T3" fmla="*/ 43841863 h 373"/>
                <a:gd name="T4" fmla="*/ 2330071 w 653"/>
                <a:gd name="T5" fmla="*/ 48684040 h 373"/>
                <a:gd name="T6" fmla="*/ 7249629 w 653"/>
                <a:gd name="T7" fmla="*/ 46328611 h 373"/>
                <a:gd name="T8" fmla="*/ 7249629 w 653"/>
                <a:gd name="T9" fmla="*/ 38999687 h 373"/>
                <a:gd name="T10" fmla="*/ 81946098 w 653"/>
                <a:gd name="T11" fmla="*/ 0 h 373"/>
                <a:gd name="T12" fmla="*/ 67446841 w 653"/>
                <a:gd name="T13" fmla="*/ 7328924 h 373"/>
                <a:gd name="T14" fmla="*/ 81946098 w 653"/>
                <a:gd name="T15" fmla="*/ 7328924 h 373"/>
                <a:gd name="T16" fmla="*/ 84405698 w 653"/>
                <a:gd name="T17" fmla="*/ 4842176 h 373"/>
                <a:gd name="T18" fmla="*/ 81946098 w 653"/>
                <a:gd name="T19" fmla="*/ 0 h 3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3"/>
                <a:gd name="T31" fmla="*/ 0 h 373"/>
                <a:gd name="T32" fmla="*/ 653 w 653"/>
                <a:gd name="T33" fmla="*/ 373 h 3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3" h="373">
                  <a:moveTo>
                    <a:pt x="56" y="298"/>
                  </a:moveTo>
                  <a:lnTo>
                    <a:pt x="0" y="335"/>
                  </a:lnTo>
                  <a:lnTo>
                    <a:pt x="18" y="372"/>
                  </a:lnTo>
                  <a:lnTo>
                    <a:pt x="56" y="354"/>
                  </a:lnTo>
                  <a:lnTo>
                    <a:pt x="56" y="298"/>
                  </a:lnTo>
                  <a:close/>
                  <a:moveTo>
                    <a:pt x="633" y="0"/>
                  </a:moveTo>
                  <a:lnTo>
                    <a:pt x="521" y="56"/>
                  </a:lnTo>
                  <a:lnTo>
                    <a:pt x="633" y="56"/>
                  </a:lnTo>
                  <a:lnTo>
                    <a:pt x="652" y="37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0" name="Freeform 153"/>
            <p:cNvSpPr>
              <a:spLocks noChangeArrowheads="1"/>
            </p:cNvSpPr>
            <p:nvPr/>
          </p:nvSpPr>
          <p:spPr bwMode="auto">
            <a:xfrm>
              <a:off x="523875" y="409575"/>
              <a:ext cx="20638" cy="26987"/>
            </a:xfrm>
            <a:custGeom>
              <a:avLst/>
              <a:gdLst>
                <a:gd name="T0" fmla="*/ 7341335 w 57"/>
                <a:gd name="T1" fmla="*/ 0 h 75"/>
                <a:gd name="T2" fmla="*/ 0 w 57"/>
                <a:gd name="T3" fmla="*/ 4790732 h 75"/>
                <a:gd name="T4" fmla="*/ 2359611 w 57"/>
                <a:gd name="T5" fmla="*/ 9581105 h 75"/>
                <a:gd name="T6" fmla="*/ 7341335 w 57"/>
                <a:gd name="T7" fmla="*/ 7250507 h 75"/>
                <a:gd name="T8" fmla="*/ 7341335 w 5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5"/>
                <a:gd name="T17" fmla="*/ 57 w 5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5">
                  <a:moveTo>
                    <a:pt x="56" y="0"/>
                  </a:moveTo>
                  <a:lnTo>
                    <a:pt x="0" y="37"/>
                  </a:lnTo>
                  <a:lnTo>
                    <a:pt x="18" y="74"/>
                  </a:lnTo>
                  <a:lnTo>
                    <a:pt x="56" y="56"/>
                  </a:lnTo>
                  <a:lnTo>
                    <a:pt x="5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1" name="Freeform 154"/>
            <p:cNvSpPr>
              <a:spLocks noChangeArrowheads="1"/>
            </p:cNvSpPr>
            <p:nvPr/>
          </p:nvSpPr>
          <p:spPr bwMode="auto">
            <a:xfrm>
              <a:off x="711200" y="301625"/>
              <a:ext cx="47625" cy="20637"/>
            </a:xfrm>
            <a:custGeom>
              <a:avLst/>
              <a:gdLst>
                <a:gd name="T0" fmla="*/ 14579384 w 132"/>
                <a:gd name="T1" fmla="*/ 0 h 57"/>
                <a:gd name="T2" fmla="*/ 0 w 132"/>
                <a:gd name="T3" fmla="*/ 7340617 h 57"/>
                <a:gd name="T4" fmla="*/ 14579384 w 132"/>
                <a:gd name="T5" fmla="*/ 7340617 h 57"/>
                <a:gd name="T6" fmla="*/ 17052636 w 132"/>
                <a:gd name="T7" fmla="*/ 4850057 h 57"/>
                <a:gd name="T8" fmla="*/ 14579384 w 132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57"/>
                <a:gd name="T17" fmla="*/ 132 w 132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57">
                  <a:moveTo>
                    <a:pt x="112" y="0"/>
                  </a:moveTo>
                  <a:lnTo>
                    <a:pt x="0" y="56"/>
                  </a:lnTo>
                  <a:lnTo>
                    <a:pt x="112" y="56"/>
                  </a:lnTo>
                  <a:lnTo>
                    <a:pt x="131" y="37"/>
                  </a:lnTo>
                  <a:lnTo>
                    <a:pt x="112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2" name="Freeform 155"/>
            <p:cNvSpPr>
              <a:spLocks noChangeArrowheads="1"/>
            </p:cNvSpPr>
            <p:nvPr/>
          </p:nvSpPr>
          <p:spPr bwMode="auto">
            <a:xfrm>
              <a:off x="403225" y="449262"/>
              <a:ext cx="141288" cy="87313"/>
            </a:xfrm>
            <a:custGeom>
              <a:avLst/>
              <a:gdLst>
                <a:gd name="T0" fmla="*/ 50794478 w 392"/>
                <a:gd name="T1" fmla="*/ 0 h 243"/>
                <a:gd name="T2" fmla="*/ 0 w 392"/>
                <a:gd name="T3" fmla="*/ 26337625 h 243"/>
                <a:gd name="T4" fmla="*/ 2468215 w 392"/>
                <a:gd name="T5" fmla="*/ 31243681 h 243"/>
                <a:gd name="T6" fmla="*/ 50794478 w 392"/>
                <a:gd name="T7" fmla="*/ 7100739 h 243"/>
                <a:gd name="T8" fmla="*/ 50794478 w 392"/>
                <a:gd name="T9" fmla="*/ 0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3"/>
                <a:gd name="T17" fmla="*/ 392 w 392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3">
                  <a:moveTo>
                    <a:pt x="391" y="0"/>
                  </a:moveTo>
                  <a:lnTo>
                    <a:pt x="0" y="204"/>
                  </a:lnTo>
                  <a:lnTo>
                    <a:pt x="19" y="242"/>
                  </a:lnTo>
                  <a:lnTo>
                    <a:pt x="391" y="55"/>
                  </a:lnTo>
                  <a:lnTo>
                    <a:pt x="39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3" name="Freeform 156"/>
            <p:cNvSpPr>
              <a:spLocks noChangeArrowheads="1"/>
            </p:cNvSpPr>
            <p:nvPr/>
          </p:nvSpPr>
          <p:spPr bwMode="auto">
            <a:xfrm>
              <a:off x="403225" y="449262"/>
              <a:ext cx="141288" cy="87313"/>
            </a:xfrm>
            <a:custGeom>
              <a:avLst/>
              <a:gdLst>
                <a:gd name="T0" fmla="*/ 50794478 w 392"/>
                <a:gd name="T1" fmla="*/ 0 h 243"/>
                <a:gd name="T2" fmla="*/ 0 w 392"/>
                <a:gd name="T3" fmla="*/ 26337625 h 243"/>
                <a:gd name="T4" fmla="*/ 2468215 w 392"/>
                <a:gd name="T5" fmla="*/ 31243681 h 243"/>
                <a:gd name="T6" fmla="*/ 50794478 w 392"/>
                <a:gd name="T7" fmla="*/ 7100739 h 243"/>
                <a:gd name="T8" fmla="*/ 50794478 w 392"/>
                <a:gd name="T9" fmla="*/ 0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243"/>
                <a:gd name="T17" fmla="*/ 392 w 392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243">
                  <a:moveTo>
                    <a:pt x="391" y="0"/>
                  </a:moveTo>
                  <a:lnTo>
                    <a:pt x="0" y="204"/>
                  </a:lnTo>
                  <a:lnTo>
                    <a:pt x="19" y="242"/>
                  </a:lnTo>
                  <a:lnTo>
                    <a:pt x="391" y="55"/>
                  </a:lnTo>
                  <a:lnTo>
                    <a:pt x="39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4" name="Freeform 157"/>
            <p:cNvSpPr>
              <a:spLocks noChangeArrowheads="1"/>
            </p:cNvSpPr>
            <p:nvPr/>
          </p:nvSpPr>
          <p:spPr bwMode="auto">
            <a:xfrm>
              <a:off x="430213" y="522287"/>
              <a:ext cx="114300" cy="74613"/>
            </a:xfrm>
            <a:custGeom>
              <a:avLst/>
              <a:gdLst>
                <a:gd name="T0" fmla="*/ 41082737 w 317"/>
                <a:gd name="T1" fmla="*/ 0 h 206"/>
                <a:gd name="T2" fmla="*/ 0 w 317"/>
                <a:gd name="T3" fmla="*/ 22039449 h 206"/>
                <a:gd name="T4" fmla="*/ 4810335 w 317"/>
                <a:gd name="T5" fmla="*/ 26893640 h 206"/>
                <a:gd name="T6" fmla="*/ 41082737 w 317"/>
                <a:gd name="T7" fmla="*/ 7346483 h 206"/>
                <a:gd name="T8" fmla="*/ 41082737 w 317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206"/>
                <a:gd name="T17" fmla="*/ 317 w 317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206">
                  <a:moveTo>
                    <a:pt x="316" y="0"/>
                  </a:moveTo>
                  <a:lnTo>
                    <a:pt x="0" y="168"/>
                  </a:lnTo>
                  <a:lnTo>
                    <a:pt x="37" y="205"/>
                  </a:lnTo>
                  <a:lnTo>
                    <a:pt x="316" y="56"/>
                  </a:lnTo>
                  <a:lnTo>
                    <a:pt x="31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5" name="Freeform 158"/>
            <p:cNvSpPr>
              <a:spLocks noChangeArrowheads="1"/>
            </p:cNvSpPr>
            <p:nvPr/>
          </p:nvSpPr>
          <p:spPr bwMode="auto">
            <a:xfrm>
              <a:off x="430213" y="522287"/>
              <a:ext cx="114300" cy="74613"/>
            </a:xfrm>
            <a:custGeom>
              <a:avLst/>
              <a:gdLst>
                <a:gd name="T0" fmla="*/ 41082737 w 317"/>
                <a:gd name="T1" fmla="*/ 0 h 206"/>
                <a:gd name="T2" fmla="*/ 0 w 317"/>
                <a:gd name="T3" fmla="*/ 22039449 h 206"/>
                <a:gd name="T4" fmla="*/ 4810335 w 317"/>
                <a:gd name="T5" fmla="*/ 26893640 h 206"/>
                <a:gd name="T6" fmla="*/ 41082737 w 317"/>
                <a:gd name="T7" fmla="*/ 7346483 h 206"/>
                <a:gd name="T8" fmla="*/ 41082737 w 317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"/>
                <a:gd name="T16" fmla="*/ 0 h 206"/>
                <a:gd name="T17" fmla="*/ 317 w 317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" h="206">
                  <a:moveTo>
                    <a:pt x="316" y="0"/>
                  </a:moveTo>
                  <a:lnTo>
                    <a:pt x="0" y="168"/>
                  </a:lnTo>
                  <a:lnTo>
                    <a:pt x="37" y="205"/>
                  </a:lnTo>
                  <a:lnTo>
                    <a:pt x="316" y="56"/>
                  </a:lnTo>
                  <a:lnTo>
                    <a:pt x="31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6" name="Freeform 159"/>
            <p:cNvSpPr>
              <a:spLocks noChangeArrowheads="1"/>
            </p:cNvSpPr>
            <p:nvPr/>
          </p:nvSpPr>
          <p:spPr bwMode="auto">
            <a:xfrm>
              <a:off x="449263" y="563562"/>
              <a:ext cx="93662" cy="66675"/>
            </a:xfrm>
            <a:custGeom>
              <a:avLst/>
              <a:gdLst>
                <a:gd name="T0" fmla="*/ 33355469 w 262"/>
                <a:gd name="T1" fmla="*/ 0 h 187"/>
                <a:gd name="T2" fmla="*/ 0 w 262"/>
                <a:gd name="T3" fmla="*/ 18942118 h 187"/>
                <a:gd name="T4" fmla="*/ 2428062 w 262"/>
                <a:gd name="T5" fmla="*/ 23645736 h 187"/>
                <a:gd name="T6" fmla="*/ 33355469 w 262"/>
                <a:gd name="T7" fmla="*/ 7119250 h 187"/>
                <a:gd name="T8" fmla="*/ 33355469 w 262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187"/>
                <a:gd name="T17" fmla="*/ 262 w 262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187">
                  <a:moveTo>
                    <a:pt x="261" y="0"/>
                  </a:moveTo>
                  <a:lnTo>
                    <a:pt x="0" y="149"/>
                  </a:lnTo>
                  <a:lnTo>
                    <a:pt x="19" y="186"/>
                  </a:lnTo>
                  <a:lnTo>
                    <a:pt x="261" y="56"/>
                  </a:lnTo>
                  <a:lnTo>
                    <a:pt x="26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7" name="Freeform 160"/>
            <p:cNvSpPr>
              <a:spLocks noChangeArrowheads="1"/>
            </p:cNvSpPr>
            <p:nvPr/>
          </p:nvSpPr>
          <p:spPr bwMode="auto">
            <a:xfrm>
              <a:off x="449263" y="563562"/>
              <a:ext cx="93662" cy="66675"/>
            </a:xfrm>
            <a:custGeom>
              <a:avLst/>
              <a:gdLst>
                <a:gd name="T0" fmla="*/ 33355469 w 262"/>
                <a:gd name="T1" fmla="*/ 0 h 187"/>
                <a:gd name="T2" fmla="*/ 0 w 262"/>
                <a:gd name="T3" fmla="*/ 18942118 h 187"/>
                <a:gd name="T4" fmla="*/ 2428062 w 262"/>
                <a:gd name="T5" fmla="*/ 23645736 h 187"/>
                <a:gd name="T6" fmla="*/ 33355469 w 262"/>
                <a:gd name="T7" fmla="*/ 7119250 h 187"/>
                <a:gd name="T8" fmla="*/ 33355469 w 262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187"/>
                <a:gd name="T17" fmla="*/ 262 w 262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187">
                  <a:moveTo>
                    <a:pt x="261" y="0"/>
                  </a:moveTo>
                  <a:lnTo>
                    <a:pt x="0" y="149"/>
                  </a:lnTo>
                  <a:lnTo>
                    <a:pt x="19" y="186"/>
                  </a:lnTo>
                  <a:lnTo>
                    <a:pt x="261" y="56"/>
                  </a:lnTo>
                  <a:lnTo>
                    <a:pt x="26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8" name="Freeform 161"/>
            <p:cNvSpPr>
              <a:spLocks noChangeArrowheads="1"/>
            </p:cNvSpPr>
            <p:nvPr/>
          </p:nvSpPr>
          <p:spPr bwMode="auto">
            <a:xfrm>
              <a:off x="463550" y="603250"/>
              <a:ext cx="80963" cy="60325"/>
            </a:xfrm>
            <a:custGeom>
              <a:avLst/>
              <a:gdLst>
                <a:gd name="T0" fmla="*/ 29132945 w 224"/>
                <a:gd name="T1" fmla="*/ 0 h 169"/>
                <a:gd name="T2" fmla="*/ 0 w 224"/>
                <a:gd name="T3" fmla="*/ 14270611 h 169"/>
                <a:gd name="T4" fmla="*/ 2351541 w 224"/>
                <a:gd name="T5" fmla="*/ 21405737 h 169"/>
                <a:gd name="T6" fmla="*/ 29132945 w 224"/>
                <a:gd name="T7" fmla="*/ 7135127 h 169"/>
                <a:gd name="T8" fmla="*/ 29132945 w 22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69"/>
                <a:gd name="T17" fmla="*/ 224 w 22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69">
                  <a:moveTo>
                    <a:pt x="223" y="0"/>
                  </a:moveTo>
                  <a:lnTo>
                    <a:pt x="0" y="112"/>
                  </a:lnTo>
                  <a:lnTo>
                    <a:pt x="18" y="168"/>
                  </a:lnTo>
                  <a:lnTo>
                    <a:pt x="223" y="56"/>
                  </a:lnTo>
                  <a:lnTo>
                    <a:pt x="22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39" name="Freeform 162"/>
            <p:cNvSpPr>
              <a:spLocks noChangeArrowheads="1"/>
            </p:cNvSpPr>
            <p:nvPr/>
          </p:nvSpPr>
          <p:spPr bwMode="auto">
            <a:xfrm>
              <a:off x="463550" y="603250"/>
              <a:ext cx="80963" cy="60325"/>
            </a:xfrm>
            <a:custGeom>
              <a:avLst/>
              <a:gdLst>
                <a:gd name="T0" fmla="*/ 29132945 w 224"/>
                <a:gd name="T1" fmla="*/ 0 h 169"/>
                <a:gd name="T2" fmla="*/ 0 w 224"/>
                <a:gd name="T3" fmla="*/ 14270611 h 169"/>
                <a:gd name="T4" fmla="*/ 2351541 w 224"/>
                <a:gd name="T5" fmla="*/ 21405737 h 169"/>
                <a:gd name="T6" fmla="*/ 29132945 w 224"/>
                <a:gd name="T7" fmla="*/ 7135127 h 169"/>
                <a:gd name="T8" fmla="*/ 29132945 w 22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169"/>
                <a:gd name="T17" fmla="*/ 224 w 22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169">
                  <a:moveTo>
                    <a:pt x="223" y="0"/>
                  </a:moveTo>
                  <a:lnTo>
                    <a:pt x="0" y="112"/>
                  </a:lnTo>
                  <a:lnTo>
                    <a:pt x="18" y="168"/>
                  </a:lnTo>
                  <a:lnTo>
                    <a:pt x="223" y="56"/>
                  </a:lnTo>
                  <a:lnTo>
                    <a:pt x="22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0" name="Freeform 163"/>
            <p:cNvSpPr>
              <a:spLocks noChangeArrowheads="1"/>
            </p:cNvSpPr>
            <p:nvPr/>
          </p:nvSpPr>
          <p:spPr bwMode="auto">
            <a:xfrm>
              <a:off x="484188" y="644525"/>
              <a:ext cx="60325" cy="47625"/>
            </a:xfrm>
            <a:custGeom>
              <a:avLst/>
              <a:gdLst>
                <a:gd name="T0" fmla="*/ 21532434 w 168"/>
                <a:gd name="T1" fmla="*/ 0 h 131"/>
                <a:gd name="T2" fmla="*/ 0 w 168"/>
                <a:gd name="T3" fmla="*/ 12159644 h 131"/>
                <a:gd name="T4" fmla="*/ 2320717 w 168"/>
                <a:gd name="T5" fmla="*/ 17181719 h 131"/>
                <a:gd name="T6" fmla="*/ 21532434 w 168"/>
                <a:gd name="T7" fmla="*/ 4758137 h 131"/>
                <a:gd name="T8" fmla="*/ 21532434 w 168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31"/>
                <a:gd name="T17" fmla="*/ 168 w 168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31">
                  <a:moveTo>
                    <a:pt x="167" y="0"/>
                  </a:moveTo>
                  <a:lnTo>
                    <a:pt x="0" y="92"/>
                  </a:lnTo>
                  <a:lnTo>
                    <a:pt x="18" y="130"/>
                  </a:lnTo>
                  <a:lnTo>
                    <a:pt x="167" y="36"/>
                  </a:lnTo>
                  <a:lnTo>
                    <a:pt x="167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1" name="Freeform 164"/>
            <p:cNvSpPr>
              <a:spLocks noChangeArrowheads="1"/>
            </p:cNvSpPr>
            <p:nvPr/>
          </p:nvSpPr>
          <p:spPr bwMode="auto">
            <a:xfrm>
              <a:off x="484188" y="644525"/>
              <a:ext cx="60325" cy="47625"/>
            </a:xfrm>
            <a:custGeom>
              <a:avLst/>
              <a:gdLst>
                <a:gd name="T0" fmla="*/ 21532434 w 168"/>
                <a:gd name="T1" fmla="*/ 0 h 131"/>
                <a:gd name="T2" fmla="*/ 0 w 168"/>
                <a:gd name="T3" fmla="*/ 12159644 h 131"/>
                <a:gd name="T4" fmla="*/ 2320717 w 168"/>
                <a:gd name="T5" fmla="*/ 17181719 h 131"/>
                <a:gd name="T6" fmla="*/ 21532434 w 168"/>
                <a:gd name="T7" fmla="*/ 4758137 h 131"/>
                <a:gd name="T8" fmla="*/ 21532434 w 168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31"/>
                <a:gd name="T17" fmla="*/ 168 w 168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31">
                  <a:moveTo>
                    <a:pt x="167" y="0"/>
                  </a:moveTo>
                  <a:lnTo>
                    <a:pt x="0" y="92"/>
                  </a:lnTo>
                  <a:lnTo>
                    <a:pt x="18" y="130"/>
                  </a:lnTo>
                  <a:lnTo>
                    <a:pt x="167" y="36"/>
                  </a:lnTo>
                  <a:lnTo>
                    <a:pt x="167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2" name="Freeform 165"/>
            <p:cNvSpPr>
              <a:spLocks noChangeArrowheads="1"/>
            </p:cNvSpPr>
            <p:nvPr/>
          </p:nvSpPr>
          <p:spPr bwMode="auto">
            <a:xfrm>
              <a:off x="496888" y="676275"/>
              <a:ext cx="47625" cy="47625"/>
            </a:xfrm>
            <a:custGeom>
              <a:avLst/>
              <a:gdLst>
                <a:gd name="T0" fmla="*/ 17181719 w 131"/>
                <a:gd name="T1" fmla="*/ 0 h 132"/>
                <a:gd name="T2" fmla="*/ 0 w 131"/>
                <a:gd name="T3" fmla="*/ 9763125 h 132"/>
                <a:gd name="T4" fmla="*/ 2379069 w 131"/>
                <a:gd name="T5" fmla="*/ 17052636 h 132"/>
                <a:gd name="T6" fmla="*/ 17181719 w 131"/>
                <a:gd name="T7" fmla="*/ 7289872 h 132"/>
                <a:gd name="T8" fmla="*/ 17181719 w 131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2"/>
                <a:gd name="T17" fmla="*/ 131 w 131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2">
                  <a:moveTo>
                    <a:pt x="130" y="0"/>
                  </a:moveTo>
                  <a:lnTo>
                    <a:pt x="0" y="75"/>
                  </a:lnTo>
                  <a:lnTo>
                    <a:pt x="18" y="131"/>
                  </a:lnTo>
                  <a:lnTo>
                    <a:pt x="130" y="56"/>
                  </a:lnTo>
                  <a:lnTo>
                    <a:pt x="13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3" name="Freeform 166"/>
            <p:cNvSpPr>
              <a:spLocks noChangeArrowheads="1"/>
            </p:cNvSpPr>
            <p:nvPr/>
          </p:nvSpPr>
          <p:spPr bwMode="auto">
            <a:xfrm>
              <a:off x="496888" y="676275"/>
              <a:ext cx="47625" cy="47625"/>
            </a:xfrm>
            <a:custGeom>
              <a:avLst/>
              <a:gdLst>
                <a:gd name="T0" fmla="*/ 17181719 w 131"/>
                <a:gd name="T1" fmla="*/ 0 h 132"/>
                <a:gd name="T2" fmla="*/ 0 w 131"/>
                <a:gd name="T3" fmla="*/ 9763125 h 132"/>
                <a:gd name="T4" fmla="*/ 2379069 w 131"/>
                <a:gd name="T5" fmla="*/ 17052636 h 132"/>
                <a:gd name="T6" fmla="*/ 17181719 w 131"/>
                <a:gd name="T7" fmla="*/ 7289872 h 132"/>
                <a:gd name="T8" fmla="*/ 17181719 w 131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2"/>
                <a:gd name="T17" fmla="*/ 131 w 131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2">
                  <a:moveTo>
                    <a:pt x="130" y="0"/>
                  </a:moveTo>
                  <a:lnTo>
                    <a:pt x="0" y="75"/>
                  </a:lnTo>
                  <a:lnTo>
                    <a:pt x="18" y="131"/>
                  </a:lnTo>
                  <a:lnTo>
                    <a:pt x="130" y="56"/>
                  </a:lnTo>
                  <a:lnTo>
                    <a:pt x="13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4" name="Freeform 167"/>
            <p:cNvSpPr>
              <a:spLocks noChangeArrowheads="1"/>
            </p:cNvSpPr>
            <p:nvPr/>
          </p:nvSpPr>
          <p:spPr bwMode="auto">
            <a:xfrm>
              <a:off x="509588" y="717550"/>
              <a:ext cx="33337" cy="33337"/>
            </a:xfrm>
            <a:custGeom>
              <a:avLst/>
              <a:gdLst>
                <a:gd name="T0" fmla="*/ 11697031 w 94"/>
                <a:gd name="T1" fmla="*/ 0 h 93"/>
                <a:gd name="T2" fmla="*/ 0 w 94"/>
                <a:gd name="T3" fmla="*/ 7067086 h 93"/>
                <a:gd name="T4" fmla="*/ 4653703 w 94"/>
                <a:gd name="T5" fmla="*/ 11821730 h 93"/>
                <a:gd name="T6" fmla="*/ 11697031 w 94"/>
                <a:gd name="T7" fmla="*/ 7067086 h 93"/>
                <a:gd name="T8" fmla="*/ 11697031 w 9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3"/>
                <a:gd name="T17" fmla="*/ 94 w 9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3">
                  <a:moveTo>
                    <a:pt x="93" y="0"/>
                  </a:moveTo>
                  <a:lnTo>
                    <a:pt x="0" y="55"/>
                  </a:lnTo>
                  <a:lnTo>
                    <a:pt x="37" y="92"/>
                  </a:lnTo>
                  <a:lnTo>
                    <a:pt x="93" y="55"/>
                  </a:lnTo>
                  <a:lnTo>
                    <a:pt x="9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5" name="Freeform 168"/>
            <p:cNvSpPr>
              <a:spLocks noChangeArrowheads="1"/>
            </p:cNvSpPr>
            <p:nvPr/>
          </p:nvSpPr>
          <p:spPr bwMode="auto">
            <a:xfrm>
              <a:off x="509588" y="717550"/>
              <a:ext cx="33337" cy="33337"/>
            </a:xfrm>
            <a:custGeom>
              <a:avLst/>
              <a:gdLst>
                <a:gd name="T0" fmla="*/ 11697031 w 94"/>
                <a:gd name="T1" fmla="*/ 0 h 93"/>
                <a:gd name="T2" fmla="*/ 0 w 94"/>
                <a:gd name="T3" fmla="*/ 7067086 h 93"/>
                <a:gd name="T4" fmla="*/ 4653703 w 94"/>
                <a:gd name="T5" fmla="*/ 11821730 h 93"/>
                <a:gd name="T6" fmla="*/ 11697031 w 94"/>
                <a:gd name="T7" fmla="*/ 7067086 h 93"/>
                <a:gd name="T8" fmla="*/ 11697031 w 9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3"/>
                <a:gd name="T17" fmla="*/ 94 w 9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3">
                  <a:moveTo>
                    <a:pt x="93" y="0"/>
                  </a:moveTo>
                  <a:lnTo>
                    <a:pt x="0" y="55"/>
                  </a:lnTo>
                  <a:lnTo>
                    <a:pt x="37" y="92"/>
                  </a:lnTo>
                  <a:lnTo>
                    <a:pt x="93" y="55"/>
                  </a:lnTo>
                  <a:lnTo>
                    <a:pt x="9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6" name="Freeform 169"/>
            <p:cNvSpPr>
              <a:spLocks noChangeArrowheads="1"/>
            </p:cNvSpPr>
            <p:nvPr/>
          </p:nvSpPr>
          <p:spPr bwMode="auto">
            <a:xfrm>
              <a:off x="717550" y="1071562"/>
              <a:ext cx="14288" cy="7938"/>
            </a:xfrm>
            <a:custGeom>
              <a:avLst/>
              <a:gdLst>
                <a:gd name="T0" fmla="*/ 0 w 38"/>
                <a:gd name="T1" fmla="*/ 0 h 20"/>
                <a:gd name="T2" fmla="*/ 0 w 38"/>
                <a:gd name="T3" fmla="*/ 0 h 20"/>
                <a:gd name="T4" fmla="*/ 5230912 w 38"/>
                <a:gd name="T5" fmla="*/ 2993023 h 20"/>
                <a:gd name="T6" fmla="*/ 0 w 3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0"/>
                <a:gd name="T14" fmla="*/ 38 w 3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0">
                  <a:moveTo>
                    <a:pt x="0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7" name="Freeform 170"/>
            <p:cNvSpPr>
              <a:spLocks noChangeArrowheads="1"/>
            </p:cNvSpPr>
            <p:nvPr/>
          </p:nvSpPr>
          <p:spPr bwMode="auto">
            <a:xfrm>
              <a:off x="717550" y="1071562"/>
              <a:ext cx="14288" cy="7938"/>
            </a:xfrm>
            <a:custGeom>
              <a:avLst/>
              <a:gdLst>
                <a:gd name="T0" fmla="*/ 0 w 38"/>
                <a:gd name="T1" fmla="*/ 0 h 20"/>
                <a:gd name="T2" fmla="*/ 0 w 38"/>
                <a:gd name="T3" fmla="*/ 0 h 20"/>
                <a:gd name="T4" fmla="*/ 5230912 w 38"/>
                <a:gd name="T5" fmla="*/ 2993023 h 20"/>
                <a:gd name="T6" fmla="*/ 0 w 3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0"/>
                <a:gd name="T14" fmla="*/ 38 w 3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0">
                  <a:moveTo>
                    <a:pt x="0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8" name="Freeform 171"/>
            <p:cNvSpPr>
              <a:spLocks noChangeArrowheads="1"/>
            </p:cNvSpPr>
            <p:nvPr/>
          </p:nvSpPr>
          <p:spPr bwMode="auto">
            <a:xfrm>
              <a:off x="717550" y="1071562"/>
              <a:ext cx="14288" cy="7938"/>
            </a:xfrm>
            <a:custGeom>
              <a:avLst/>
              <a:gdLst>
                <a:gd name="T0" fmla="*/ 5230912 w 38"/>
                <a:gd name="T1" fmla="*/ 0 h 20"/>
                <a:gd name="T2" fmla="*/ 0 w 38"/>
                <a:gd name="T3" fmla="*/ 0 h 20"/>
                <a:gd name="T4" fmla="*/ 5230912 w 38"/>
                <a:gd name="T5" fmla="*/ 2993023 h 20"/>
                <a:gd name="T6" fmla="*/ 5230912 w 3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0"/>
                <a:gd name="T14" fmla="*/ 38 w 3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0">
                  <a:moveTo>
                    <a:pt x="37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37" y="0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49" name="Freeform 172"/>
            <p:cNvSpPr>
              <a:spLocks noChangeArrowheads="1"/>
            </p:cNvSpPr>
            <p:nvPr/>
          </p:nvSpPr>
          <p:spPr bwMode="auto">
            <a:xfrm>
              <a:off x="717550" y="1071562"/>
              <a:ext cx="14288" cy="7938"/>
            </a:xfrm>
            <a:custGeom>
              <a:avLst/>
              <a:gdLst>
                <a:gd name="T0" fmla="*/ 5230912 w 38"/>
                <a:gd name="T1" fmla="*/ 0 h 20"/>
                <a:gd name="T2" fmla="*/ 0 w 38"/>
                <a:gd name="T3" fmla="*/ 0 h 20"/>
                <a:gd name="T4" fmla="*/ 5230912 w 38"/>
                <a:gd name="T5" fmla="*/ 2993023 h 20"/>
                <a:gd name="T6" fmla="*/ 5230912 w 3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0"/>
                <a:gd name="T14" fmla="*/ 38 w 3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0">
                  <a:moveTo>
                    <a:pt x="37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37" y="0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0" name="Freeform 173"/>
            <p:cNvSpPr>
              <a:spLocks noChangeArrowheads="1"/>
            </p:cNvSpPr>
            <p:nvPr/>
          </p:nvSpPr>
          <p:spPr bwMode="auto">
            <a:xfrm>
              <a:off x="530225" y="757237"/>
              <a:ext cx="14288" cy="26988"/>
            </a:xfrm>
            <a:custGeom>
              <a:avLst/>
              <a:gdLst>
                <a:gd name="T0" fmla="*/ 5100450 w 39"/>
                <a:gd name="T1" fmla="*/ 0 h 75"/>
                <a:gd name="T2" fmla="*/ 0 w 39"/>
                <a:gd name="T3" fmla="*/ 2330684 h 75"/>
                <a:gd name="T4" fmla="*/ 2684312 w 39"/>
                <a:gd name="T5" fmla="*/ 9581820 h 75"/>
                <a:gd name="T6" fmla="*/ 5100450 w 39"/>
                <a:gd name="T7" fmla="*/ 7251136 h 75"/>
                <a:gd name="T8" fmla="*/ 5100450 w 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5"/>
                <a:gd name="T17" fmla="*/ 39 w 3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5">
                  <a:moveTo>
                    <a:pt x="38" y="0"/>
                  </a:moveTo>
                  <a:lnTo>
                    <a:pt x="0" y="18"/>
                  </a:lnTo>
                  <a:lnTo>
                    <a:pt x="20" y="74"/>
                  </a:lnTo>
                  <a:lnTo>
                    <a:pt x="38" y="56"/>
                  </a:lnTo>
                  <a:lnTo>
                    <a:pt x="38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1" name="Freeform 174"/>
            <p:cNvSpPr>
              <a:spLocks noChangeArrowheads="1"/>
            </p:cNvSpPr>
            <p:nvPr/>
          </p:nvSpPr>
          <p:spPr bwMode="auto">
            <a:xfrm>
              <a:off x="530225" y="757237"/>
              <a:ext cx="14288" cy="26988"/>
            </a:xfrm>
            <a:custGeom>
              <a:avLst/>
              <a:gdLst>
                <a:gd name="T0" fmla="*/ 5100450 w 39"/>
                <a:gd name="T1" fmla="*/ 0 h 75"/>
                <a:gd name="T2" fmla="*/ 0 w 39"/>
                <a:gd name="T3" fmla="*/ 2330684 h 75"/>
                <a:gd name="T4" fmla="*/ 2684312 w 39"/>
                <a:gd name="T5" fmla="*/ 9581820 h 75"/>
                <a:gd name="T6" fmla="*/ 5100450 w 39"/>
                <a:gd name="T7" fmla="*/ 7251136 h 75"/>
                <a:gd name="T8" fmla="*/ 5100450 w 39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5"/>
                <a:gd name="T17" fmla="*/ 39 w 3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5">
                  <a:moveTo>
                    <a:pt x="38" y="0"/>
                  </a:moveTo>
                  <a:lnTo>
                    <a:pt x="0" y="18"/>
                  </a:lnTo>
                  <a:lnTo>
                    <a:pt x="20" y="74"/>
                  </a:lnTo>
                  <a:lnTo>
                    <a:pt x="38" y="56"/>
                  </a:lnTo>
                  <a:lnTo>
                    <a:pt x="38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2" name="Freeform 175"/>
            <p:cNvSpPr>
              <a:spLocks noChangeArrowheads="1"/>
            </p:cNvSpPr>
            <p:nvPr/>
          </p:nvSpPr>
          <p:spPr bwMode="auto">
            <a:xfrm>
              <a:off x="542925" y="798512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3" name="Freeform 176"/>
            <p:cNvSpPr>
              <a:spLocks noChangeArrowheads="1"/>
            </p:cNvSpPr>
            <p:nvPr/>
          </p:nvSpPr>
          <p:spPr bwMode="auto">
            <a:xfrm>
              <a:off x="542925" y="798512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4" name="Freeform 177"/>
            <p:cNvSpPr>
              <a:spLocks noChangeArrowheads="1"/>
            </p:cNvSpPr>
            <p:nvPr/>
          </p:nvSpPr>
          <p:spPr bwMode="auto">
            <a:xfrm>
              <a:off x="817563" y="180975"/>
              <a:ext cx="536575" cy="141287"/>
            </a:xfrm>
            <a:custGeom>
              <a:avLst/>
              <a:gdLst>
                <a:gd name="T0" fmla="*/ 173673961 w 1491"/>
                <a:gd name="T1" fmla="*/ 0 h 392"/>
                <a:gd name="T2" fmla="*/ 173673961 w 1491"/>
                <a:gd name="T3" fmla="*/ 0 h 392"/>
                <a:gd name="T4" fmla="*/ 21757738 w 1491"/>
                <a:gd name="T5" fmla="*/ 0 h 392"/>
                <a:gd name="T6" fmla="*/ 0 w 1491"/>
                <a:gd name="T7" fmla="*/ 19355959 h 392"/>
                <a:gd name="T8" fmla="*/ 0 w 1491"/>
                <a:gd name="T9" fmla="*/ 48325200 h 392"/>
                <a:gd name="T10" fmla="*/ 0 w 1491"/>
                <a:gd name="T11" fmla="*/ 48325200 h 392"/>
                <a:gd name="T12" fmla="*/ 0 w 1491"/>
                <a:gd name="T13" fmla="*/ 50793758 h 392"/>
                <a:gd name="T14" fmla="*/ 4921303 w 1491"/>
                <a:gd name="T15" fmla="*/ 50793758 h 392"/>
                <a:gd name="T16" fmla="*/ 4921303 w 1491"/>
                <a:gd name="T17" fmla="*/ 43518919 h 392"/>
                <a:gd name="T18" fmla="*/ 4921303 w 1491"/>
                <a:gd name="T19" fmla="*/ 43518919 h 392"/>
                <a:gd name="T20" fmla="*/ 24218570 w 1491"/>
                <a:gd name="T21" fmla="*/ 24162600 h 392"/>
                <a:gd name="T22" fmla="*/ 171342685 w 1491"/>
                <a:gd name="T23" fmla="*/ 24162600 h 392"/>
                <a:gd name="T24" fmla="*/ 190639591 w 1491"/>
                <a:gd name="T25" fmla="*/ 43518919 h 392"/>
                <a:gd name="T26" fmla="*/ 190639591 w 1491"/>
                <a:gd name="T27" fmla="*/ 50793758 h 392"/>
                <a:gd name="T28" fmla="*/ 192970868 w 1491"/>
                <a:gd name="T29" fmla="*/ 50793758 h 392"/>
                <a:gd name="T30" fmla="*/ 192970868 w 1491"/>
                <a:gd name="T31" fmla="*/ 19355959 h 392"/>
                <a:gd name="T32" fmla="*/ 173673961 w 1491"/>
                <a:gd name="T33" fmla="*/ 0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1"/>
                <a:gd name="T52" fmla="*/ 0 h 392"/>
                <a:gd name="T53" fmla="*/ 1491 w 1491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1" h="392">
                  <a:moveTo>
                    <a:pt x="1341" y="0"/>
                  </a:moveTo>
                  <a:lnTo>
                    <a:pt x="1341" y="0"/>
                  </a:ln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4"/>
                    <a:pt x="0" y="149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38" y="391"/>
                    <a:pt x="38" y="391"/>
                    <a:pt x="38" y="391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8" y="260"/>
                    <a:pt x="112" y="186"/>
                    <a:pt x="187" y="186"/>
                  </a:cubicBezTo>
                  <a:cubicBezTo>
                    <a:pt x="1323" y="186"/>
                    <a:pt x="1323" y="186"/>
                    <a:pt x="1323" y="186"/>
                  </a:cubicBezTo>
                  <a:cubicBezTo>
                    <a:pt x="1397" y="186"/>
                    <a:pt x="1472" y="260"/>
                    <a:pt x="1472" y="335"/>
                  </a:cubicBezTo>
                  <a:cubicBezTo>
                    <a:pt x="1472" y="391"/>
                    <a:pt x="1472" y="391"/>
                    <a:pt x="1472" y="391"/>
                  </a:cubicBezTo>
                  <a:cubicBezTo>
                    <a:pt x="1490" y="391"/>
                    <a:pt x="1490" y="391"/>
                    <a:pt x="1490" y="391"/>
                  </a:cubicBezTo>
                  <a:cubicBezTo>
                    <a:pt x="1490" y="149"/>
                    <a:pt x="1490" y="149"/>
                    <a:pt x="1490" y="149"/>
                  </a:cubicBezTo>
                  <a:cubicBezTo>
                    <a:pt x="1490" y="74"/>
                    <a:pt x="1434" y="0"/>
                    <a:pt x="1341" y="0"/>
                  </a:cubicBezTo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5" name="Freeform 178"/>
            <p:cNvSpPr>
              <a:spLocks noChangeArrowheads="1"/>
            </p:cNvSpPr>
            <p:nvPr/>
          </p:nvSpPr>
          <p:spPr bwMode="auto">
            <a:xfrm>
              <a:off x="542925" y="376237"/>
              <a:ext cx="1092200" cy="696913"/>
            </a:xfrm>
            <a:custGeom>
              <a:avLst/>
              <a:gdLst>
                <a:gd name="T0" fmla="*/ 0 w 3036"/>
                <a:gd name="T1" fmla="*/ 0 h 1936"/>
                <a:gd name="T2" fmla="*/ 0 w 3036"/>
                <a:gd name="T3" fmla="*/ 0 h 1936"/>
                <a:gd name="T4" fmla="*/ 0 w 3036"/>
                <a:gd name="T5" fmla="*/ 0 h 1936"/>
                <a:gd name="T6" fmla="*/ 0 w 3036"/>
                <a:gd name="T7" fmla="*/ 4794517 h 1936"/>
                <a:gd name="T8" fmla="*/ 0 w 3036"/>
                <a:gd name="T9" fmla="*/ 12051267 h 1936"/>
                <a:gd name="T10" fmla="*/ 0 w 3036"/>
                <a:gd name="T11" fmla="*/ 19307658 h 1936"/>
                <a:gd name="T12" fmla="*/ 0 w 3036"/>
                <a:gd name="T13" fmla="*/ 26564408 h 1936"/>
                <a:gd name="T14" fmla="*/ 0 w 3036"/>
                <a:gd name="T15" fmla="*/ 33691568 h 1936"/>
                <a:gd name="T16" fmla="*/ 0 w 3036"/>
                <a:gd name="T17" fmla="*/ 52999226 h 1936"/>
                <a:gd name="T18" fmla="*/ 0 w 3036"/>
                <a:gd name="T19" fmla="*/ 60255976 h 1936"/>
                <a:gd name="T20" fmla="*/ 0 w 3036"/>
                <a:gd name="T21" fmla="*/ 67512367 h 1936"/>
                <a:gd name="T22" fmla="*/ 0 w 3036"/>
                <a:gd name="T23" fmla="*/ 74769118 h 1936"/>
                <a:gd name="T24" fmla="*/ 0 w 3036"/>
                <a:gd name="T25" fmla="*/ 82025868 h 1936"/>
                <a:gd name="T26" fmla="*/ 0 w 3036"/>
                <a:gd name="T27" fmla="*/ 89282259 h 1936"/>
                <a:gd name="T28" fmla="*/ 0 w 3036"/>
                <a:gd name="T29" fmla="*/ 96539009 h 1936"/>
                <a:gd name="T30" fmla="*/ 0 w 3036"/>
                <a:gd name="T31" fmla="*/ 101203935 h 1936"/>
                <a:gd name="T32" fmla="*/ 0 w 3036"/>
                <a:gd name="T33" fmla="*/ 108460685 h 1936"/>
                <a:gd name="T34" fmla="*/ 0 w 3036"/>
                <a:gd name="T35" fmla="*/ 115717076 h 1936"/>
                <a:gd name="T36" fmla="*/ 0 w 3036"/>
                <a:gd name="T37" fmla="*/ 123103418 h 1936"/>
                <a:gd name="T38" fmla="*/ 0 w 3036"/>
                <a:gd name="T39" fmla="*/ 130230577 h 1936"/>
                <a:gd name="T40" fmla="*/ 0 w 3036"/>
                <a:gd name="T41" fmla="*/ 137486968 h 1936"/>
                <a:gd name="T42" fmla="*/ 0 w 3036"/>
                <a:gd name="T43" fmla="*/ 144743718 h 1936"/>
                <a:gd name="T44" fmla="*/ 0 w 3036"/>
                <a:gd name="T45" fmla="*/ 152000469 h 1936"/>
                <a:gd name="T46" fmla="*/ 0 w 3036"/>
                <a:gd name="T47" fmla="*/ 152000469 h 1936"/>
                <a:gd name="T48" fmla="*/ 0 w 3036"/>
                <a:gd name="T49" fmla="*/ 197742944 h 1936"/>
                <a:gd name="T50" fmla="*/ 0 w 3036"/>
                <a:gd name="T51" fmla="*/ 202667052 h 1936"/>
                <a:gd name="T52" fmla="*/ 0 w 3036"/>
                <a:gd name="T53" fmla="*/ 209923803 h 1936"/>
                <a:gd name="T54" fmla="*/ 0 w 3036"/>
                <a:gd name="T55" fmla="*/ 231564103 h 1936"/>
                <a:gd name="T56" fmla="*/ 0 w 3036"/>
                <a:gd name="T57" fmla="*/ 231564103 h 1936"/>
                <a:gd name="T58" fmla="*/ 0 w 3036"/>
                <a:gd name="T59" fmla="*/ 231564103 h 1936"/>
                <a:gd name="T60" fmla="*/ 0 w 3036"/>
                <a:gd name="T61" fmla="*/ 231564103 h 1936"/>
                <a:gd name="T62" fmla="*/ 0 w 3036"/>
                <a:gd name="T63" fmla="*/ 212256085 h 1936"/>
                <a:gd name="T64" fmla="*/ 40896702 w 3036"/>
                <a:gd name="T65" fmla="*/ 250742170 h 1936"/>
                <a:gd name="T66" fmla="*/ 62639253 w 3036"/>
                <a:gd name="T67" fmla="*/ 250742170 h 1936"/>
                <a:gd name="T68" fmla="*/ 62639253 w 3036"/>
                <a:gd name="T69" fmla="*/ 250742170 h 1936"/>
                <a:gd name="T70" fmla="*/ 67427881 w 3036"/>
                <a:gd name="T71" fmla="*/ 250742170 h 1936"/>
                <a:gd name="T72" fmla="*/ 349433489 w 3036"/>
                <a:gd name="T73" fmla="*/ 250742170 h 1936"/>
                <a:gd name="T74" fmla="*/ 392789080 w 3036"/>
                <a:gd name="T75" fmla="*/ 207461569 h 1936"/>
                <a:gd name="T76" fmla="*/ 392789080 w 3036"/>
                <a:gd name="T77" fmla="*/ 118179310 h 1936"/>
                <a:gd name="T78" fmla="*/ 243438645 w 3036"/>
                <a:gd name="T79" fmla="*/ 118179310 h 1936"/>
                <a:gd name="T80" fmla="*/ 243438645 w 3036"/>
                <a:gd name="T81" fmla="*/ 125436061 h 1936"/>
                <a:gd name="T82" fmla="*/ 238520867 w 3036"/>
                <a:gd name="T83" fmla="*/ 125436061 h 1936"/>
                <a:gd name="T84" fmla="*/ 195165276 w 3036"/>
                <a:gd name="T85" fmla="*/ 164051376 h 1936"/>
                <a:gd name="T86" fmla="*/ 149350436 w 3036"/>
                <a:gd name="T87" fmla="*/ 125436061 h 1936"/>
                <a:gd name="T88" fmla="*/ 144561808 w 3036"/>
                <a:gd name="T89" fmla="*/ 125436061 h 1936"/>
                <a:gd name="T90" fmla="*/ 144561808 w 3036"/>
                <a:gd name="T91" fmla="*/ 118179310 h 1936"/>
                <a:gd name="T92" fmla="*/ 0 w 3036"/>
                <a:gd name="T93" fmla="*/ 118179310 h 1936"/>
                <a:gd name="T94" fmla="*/ 0 w 3036"/>
                <a:gd name="T95" fmla="*/ 0 h 19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36"/>
                <a:gd name="T145" fmla="*/ 0 h 1936"/>
                <a:gd name="T146" fmla="*/ 3036 w 3036"/>
                <a:gd name="T147" fmla="*/ 1936 h 19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36" h="1936">
                  <a:moveTo>
                    <a:pt x="0" y="0"/>
                  </a:moveTo>
                  <a:lnTo>
                    <a:pt x="0" y="0"/>
                  </a:lnTo>
                  <a:cubicBezTo>
                    <a:pt x="0" y="37"/>
                    <a:pt x="0" y="37"/>
                    <a:pt x="0" y="3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893"/>
                    <a:pt x="0" y="893"/>
                    <a:pt x="0" y="893"/>
                  </a:cubicBezTo>
                  <a:cubicBezTo>
                    <a:pt x="0" y="950"/>
                    <a:pt x="0" y="950"/>
                    <a:pt x="0" y="950"/>
                  </a:cubicBezTo>
                  <a:cubicBezTo>
                    <a:pt x="0" y="1005"/>
                    <a:pt x="0" y="1005"/>
                    <a:pt x="0" y="1005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117"/>
                    <a:pt x="0" y="1117"/>
                    <a:pt x="0" y="1117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526"/>
                    <a:pt x="0" y="1526"/>
                    <a:pt x="0" y="1526"/>
                  </a:cubicBezTo>
                  <a:cubicBezTo>
                    <a:pt x="0" y="1564"/>
                    <a:pt x="0" y="1564"/>
                    <a:pt x="0" y="1564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0" y="1787"/>
                    <a:pt x="0" y="1787"/>
                    <a:pt x="0" y="1787"/>
                  </a:cubicBezTo>
                  <a:cubicBezTo>
                    <a:pt x="0" y="1638"/>
                    <a:pt x="0" y="1638"/>
                    <a:pt x="0" y="1638"/>
                  </a:cubicBezTo>
                  <a:cubicBezTo>
                    <a:pt x="111" y="1731"/>
                    <a:pt x="223" y="1843"/>
                    <a:pt x="316" y="1935"/>
                  </a:cubicBezTo>
                  <a:cubicBezTo>
                    <a:pt x="484" y="1935"/>
                    <a:pt x="484" y="1935"/>
                    <a:pt x="484" y="1935"/>
                  </a:cubicBezTo>
                  <a:cubicBezTo>
                    <a:pt x="521" y="1935"/>
                    <a:pt x="521" y="1935"/>
                    <a:pt x="521" y="1935"/>
                  </a:cubicBezTo>
                  <a:cubicBezTo>
                    <a:pt x="2700" y="1935"/>
                    <a:pt x="2700" y="1935"/>
                    <a:pt x="2700" y="1935"/>
                  </a:cubicBezTo>
                  <a:cubicBezTo>
                    <a:pt x="3035" y="1601"/>
                    <a:pt x="3035" y="1601"/>
                    <a:pt x="3035" y="1601"/>
                  </a:cubicBezTo>
                  <a:cubicBezTo>
                    <a:pt x="3035" y="912"/>
                    <a:pt x="3035" y="912"/>
                    <a:pt x="3035" y="912"/>
                  </a:cubicBezTo>
                  <a:cubicBezTo>
                    <a:pt x="1881" y="912"/>
                    <a:pt x="1881" y="912"/>
                    <a:pt x="1881" y="912"/>
                  </a:cubicBezTo>
                  <a:cubicBezTo>
                    <a:pt x="1881" y="968"/>
                    <a:pt x="1881" y="968"/>
                    <a:pt x="1881" y="968"/>
                  </a:cubicBezTo>
                  <a:cubicBezTo>
                    <a:pt x="1843" y="968"/>
                    <a:pt x="1843" y="968"/>
                    <a:pt x="1843" y="968"/>
                  </a:cubicBezTo>
                  <a:cubicBezTo>
                    <a:pt x="1825" y="1135"/>
                    <a:pt x="1676" y="1266"/>
                    <a:pt x="1508" y="1266"/>
                  </a:cubicBezTo>
                  <a:cubicBezTo>
                    <a:pt x="1322" y="1266"/>
                    <a:pt x="1173" y="1135"/>
                    <a:pt x="1154" y="968"/>
                  </a:cubicBezTo>
                  <a:cubicBezTo>
                    <a:pt x="1117" y="968"/>
                    <a:pt x="1117" y="968"/>
                    <a:pt x="1117" y="968"/>
                  </a:cubicBezTo>
                  <a:cubicBezTo>
                    <a:pt x="1117" y="912"/>
                    <a:pt x="1117" y="912"/>
                    <a:pt x="1117" y="912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6" name="Freeform 179"/>
            <p:cNvSpPr>
              <a:spLocks noChangeArrowheads="1"/>
            </p:cNvSpPr>
            <p:nvPr/>
          </p:nvSpPr>
          <p:spPr bwMode="auto">
            <a:xfrm>
              <a:off x="542925" y="376237"/>
              <a:ext cx="1092200" cy="328613"/>
            </a:xfrm>
            <a:custGeom>
              <a:avLst/>
              <a:gdLst>
                <a:gd name="T0" fmla="*/ 392789080 w 3036"/>
                <a:gd name="T1" fmla="*/ 108431132 h 913"/>
                <a:gd name="T2" fmla="*/ 243438645 w 3036"/>
                <a:gd name="T3" fmla="*/ 108431132 h 913"/>
                <a:gd name="T4" fmla="*/ 243438645 w 3036"/>
                <a:gd name="T5" fmla="*/ 118146991 h 913"/>
                <a:gd name="T6" fmla="*/ 392789080 w 3036"/>
                <a:gd name="T7" fmla="*/ 118146991 h 913"/>
                <a:gd name="T8" fmla="*/ 392789080 w 3036"/>
                <a:gd name="T9" fmla="*/ 108431132 h 913"/>
                <a:gd name="T10" fmla="*/ 0 w 3036"/>
                <a:gd name="T11" fmla="*/ 0 h 913"/>
                <a:gd name="T12" fmla="*/ 0 w 3036"/>
                <a:gd name="T13" fmla="*/ 0 h 913"/>
                <a:gd name="T14" fmla="*/ 0 w 3036"/>
                <a:gd name="T15" fmla="*/ 118146991 h 913"/>
                <a:gd name="T16" fmla="*/ 144561808 w 3036"/>
                <a:gd name="T17" fmla="*/ 118146991 h 913"/>
                <a:gd name="T18" fmla="*/ 144561808 w 3036"/>
                <a:gd name="T19" fmla="*/ 108431132 h 913"/>
                <a:gd name="T20" fmla="*/ 0 w 3036"/>
                <a:gd name="T21" fmla="*/ 108431132 h 913"/>
                <a:gd name="T22" fmla="*/ 0 w 3036"/>
                <a:gd name="T23" fmla="*/ 0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6"/>
                <a:gd name="T37" fmla="*/ 0 h 913"/>
                <a:gd name="T38" fmla="*/ 3036 w 3036"/>
                <a:gd name="T39" fmla="*/ 913 h 9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6" h="913">
                  <a:moveTo>
                    <a:pt x="3035" y="837"/>
                  </a:moveTo>
                  <a:lnTo>
                    <a:pt x="1881" y="837"/>
                  </a:lnTo>
                  <a:lnTo>
                    <a:pt x="1881" y="912"/>
                  </a:lnTo>
                  <a:lnTo>
                    <a:pt x="3035" y="912"/>
                  </a:lnTo>
                  <a:lnTo>
                    <a:pt x="3035" y="83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1117" y="912"/>
                  </a:lnTo>
                  <a:lnTo>
                    <a:pt x="1117" y="837"/>
                  </a:lnTo>
                  <a:lnTo>
                    <a:pt x="0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7" name="Freeform 180"/>
            <p:cNvSpPr>
              <a:spLocks noChangeArrowheads="1"/>
            </p:cNvSpPr>
            <p:nvPr/>
          </p:nvSpPr>
          <p:spPr bwMode="auto">
            <a:xfrm>
              <a:off x="1220788" y="676275"/>
              <a:ext cx="415925" cy="26987"/>
            </a:xfrm>
            <a:custGeom>
              <a:avLst/>
              <a:gdLst>
                <a:gd name="T0" fmla="*/ 149648375 w 1155"/>
                <a:gd name="T1" fmla="*/ 0 h 76"/>
                <a:gd name="T2" fmla="*/ 0 w 1155"/>
                <a:gd name="T3" fmla="*/ 0 h 76"/>
                <a:gd name="T4" fmla="*/ 0 w 1155"/>
                <a:gd name="T5" fmla="*/ 9456813 h 76"/>
                <a:gd name="T6" fmla="*/ 149648375 w 1155"/>
                <a:gd name="T7" fmla="*/ 9456813 h 76"/>
                <a:gd name="T8" fmla="*/ 149648375 w 1155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5"/>
                <a:gd name="T16" fmla="*/ 0 h 76"/>
                <a:gd name="T17" fmla="*/ 1155 w 115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5" h="76">
                  <a:moveTo>
                    <a:pt x="1154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154" y="75"/>
                  </a:lnTo>
                  <a:lnTo>
                    <a:pt x="1154" y="0"/>
                  </a:lnTo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8" name="Freeform 181"/>
            <p:cNvSpPr>
              <a:spLocks noChangeArrowheads="1"/>
            </p:cNvSpPr>
            <p:nvPr/>
          </p:nvSpPr>
          <p:spPr bwMode="auto">
            <a:xfrm>
              <a:off x="542925" y="376237"/>
              <a:ext cx="403225" cy="328613"/>
            </a:xfrm>
            <a:custGeom>
              <a:avLst/>
              <a:gdLst>
                <a:gd name="T0" fmla="*/ 0 w 1118"/>
                <a:gd name="T1" fmla="*/ 0 h 913"/>
                <a:gd name="T2" fmla="*/ 0 w 1118"/>
                <a:gd name="T3" fmla="*/ 0 h 913"/>
                <a:gd name="T4" fmla="*/ 0 w 1118"/>
                <a:gd name="T5" fmla="*/ 118146991 h 913"/>
                <a:gd name="T6" fmla="*/ 145299496 w 1118"/>
                <a:gd name="T7" fmla="*/ 118146991 h 913"/>
                <a:gd name="T8" fmla="*/ 145299496 w 1118"/>
                <a:gd name="T9" fmla="*/ 108431132 h 913"/>
                <a:gd name="T10" fmla="*/ 0 w 1118"/>
                <a:gd name="T11" fmla="*/ 108431132 h 913"/>
                <a:gd name="T12" fmla="*/ 0 w 1118"/>
                <a:gd name="T13" fmla="*/ 0 h 9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8"/>
                <a:gd name="T22" fmla="*/ 0 h 913"/>
                <a:gd name="T23" fmla="*/ 1118 w 1118"/>
                <a:gd name="T24" fmla="*/ 913 h 9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8" h="913">
                  <a:moveTo>
                    <a:pt x="0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1117" y="912"/>
                  </a:lnTo>
                  <a:lnTo>
                    <a:pt x="1117" y="837"/>
                  </a:lnTo>
                  <a:lnTo>
                    <a:pt x="0" y="837"/>
                  </a:lnTo>
                  <a:lnTo>
                    <a:pt x="0" y="0"/>
                  </a:lnTo>
                </a:path>
              </a:pathLst>
            </a:custGeom>
            <a:solidFill>
              <a:srgbClr val="283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59" name="Freeform 182"/>
            <p:cNvSpPr>
              <a:spLocks noChangeArrowheads="1"/>
            </p:cNvSpPr>
            <p:nvPr/>
          </p:nvSpPr>
          <p:spPr bwMode="auto">
            <a:xfrm>
              <a:off x="542925" y="322262"/>
              <a:ext cx="1092200" cy="355600"/>
            </a:xfrm>
            <a:custGeom>
              <a:avLst/>
              <a:gdLst>
                <a:gd name="T0" fmla="*/ 373505779 w 3036"/>
                <a:gd name="T1" fmla="*/ 0 h 987"/>
                <a:gd name="T2" fmla="*/ 373505779 w 3036"/>
                <a:gd name="T3" fmla="*/ 0 h 987"/>
                <a:gd name="T4" fmla="*/ 291582864 w 3036"/>
                <a:gd name="T5" fmla="*/ 0 h 987"/>
                <a:gd name="T6" fmla="*/ 289253485 w 3036"/>
                <a:gd name="T7" fmla="*/ 0 h 987"/>
                <a:gd name="T8" fmla="*/ 103665105 w 3036"/>
                <a:gd name="T9" fmla="*/ 0 h 987"/>
                <a:gd name="T10" fmla="*/ 98747327 w 3036"/>
                <a:gd name="T11" fmla="*/ 0 h 987"/>
                <a:gd name="T12" fmla="*/ 74675398 w 3036"/>
                <a:gd name="T13" fmla="*/ 0 h 987"/>
                <a:gd name="T14" fmla="*/ 60180364 w 3036"/>
                <a:gd name="T15" fmla="*/ 0 h 987"/>
                <a:gd name="T16" fmla="*/ 48144219 w 3036"/>
                <a:gd name="T17" fmla="*/ 0 h 987"/>
                <a:gd name="T18" fmla="*/ 33649185 w 3036"/>
                <a:gd name="T19" fmla="*/ 0 h 987"/>
                <a:gd name="T20" fmla="*/ 21613041 w 3036"/>
                <a:gd name="T21" fmla="*/ 0 h 987"/>
                <a:gd name="T22" fmla="*/ 21613041 w 3036"/>
                <a:gd name="T23" fmla="*/ 0 h 987"/>
                <a:gd name="T24" fmla="*/ 4788628 w 3036"/>
                <a:gd name="T25" fmla="*/ 9605523 h 987"/>
                <a:gd name="T26" fmla="*/ 0 w 3036"/>
                <a:gd name="T27" fmla="*/ 16874607 h 987"/>
                <a:gd name="T28" fmla="*/ 0 w 3036"/>
                <a:gd name="T29" fmla="*/ 19340749 h 987"/>
                <a:gd name="T30" fmla="*/ 0 w 3036"/>
                <a:gd name="T31" fmla="*/ 19340749 h 987"/>
                <a:gd name="T32" fmla="*/ 0 w 3036"/>
                <a:gd name="T33" fmla="*/ 127987177 h 987"/>
                <a:gd name="T34" fmla="*/ 144561808 w 3036"/>
                <a:gd name="T35" fmla="*/ 127987177 h 987"/>
                <a:gd name="T36" fmla="*/ 144561808 w 3036"/>
                <a:gd name="T37" fmla="*/ 113578712 h 987"/>
                <a:gd name="T38" fmla="*/ 243438645 w 3036"/>
                <a:gd name="T39" fmla="*/ 113578712 h 987"/>
                <a:gd name="T40" fmla="*/ 243438645 w 3036"/>
                <a:gd name="T41" fmla="*/ 127987177 h 987"/>
                <a:gd name="T42" fmla="*/ 392789080 w 3036"/>
                <a:gd name="T43" fmla="*/ 127987177 h 987"/>
                <a:gd name="T44" fmla="*/ 392789080 w 3036"/>
                <a:gd name="T45" fmla="*/ 19340749 h 987"/>
                <a:gd name="T46" fmla="*/ 373505779 w 3036"/>
                <a:gd name="T47" fmla="*/ 0 h 9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6"/>
                <a:gd name="T73" fmla="*/ 0 h 987"/>
                <a:gd name="T74" fmla="*/ 3036 w 3036"/>
                <a:gd name="T75" fmla="*/ 987 h 9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6" h="987">
                  <a:moveTo>
                    <a:pt x="2886" y="0"/>
                  </a:moveTo>
                  <a:lnTo>
                    <a:pt x="2886" y="0"/>
                  </a:lnTo>
                  <a:cubicBezTo>
                    <a:pt x="2253" y="0"/>
                    <a:pt x="2253" y="0"/>
                    <a:pt x="2253" y="0"/>
                  </a:cubicBezTo>
                  <a:cubicBezTo>
                    <a:pt x="2235" y="0"/>
                    <a:pt x="2235" y="0"/>
                    <a:pt x="2235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763" y="0"/>
                    <a:pt x="763" y="0"/>
                    <a:pt x="763" y="0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11" y="0"/>
                    <a:pt x="56" y="18"/>
                    <a:pt x="37" y="74"/>
                  </a:cubicBezTo>
                  <a:cubicBezTo>
                    <a:pt x="18" y="93"/>
                    <a:pt x="18" y="111"/>
                    <a:pt x="0" y="13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86"/>
                    <a:pt x="0" y="986"/>
                    <a:pt x="0" y="986"/>
                  </a:cubicBezTo>
                  <a:cubicBezTo>
                    <a:pt x="1117" y="986"/>
                    <a:pt x="1117" y="986"/>
                    <a:pt x="1117" y="986"/>
                  </a:cubicBezTo>
                  <a:cubicBezTo>
                    <a:pt x="1117" y="875"/>
                    <a:pt x="1117" y="875"/>
                    <a:pt x="1117" y="875"/>
                  </a:cubicBezTo>
                  <a:cubicBezTo>
                    <a:pt x="1881" y="875"/>
                    <a:pt x="1881" y="875"/>
                    <a:pt x="1881" y="875"/>
                  </a:cubicBezTo>
                  <a:cubicBezTo>
                    <a:pt x="1881" y="986"/>
                    <a:pt x="1881" y="986"/>
                    <a:pt x="1881" y="986"/>
                  </a:cubicBezTo>
                  <a:cubicBezTo>
                    <a:pt x="3035" y="986"/>
                    <a:pt x="3035" y="986"/>
                    <a:pt x="3035" y="986"/>
                  </a:cubicBez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0" name="Freeform 183"/>
            <p:cNvSpPr>
              <a:spLocks noChangeArrowheads="1"/>
            </p:cNvSpPr>
            <p:nvPr/>
          </p:nvSpPr>
          <p:spPr bwMode="auto">
            <a:xfrm>
              <a:off x="958850" y="723900"/>
              <a:ext cx="247650" cy="107950"/>
            </a:xfrm>
            <a:custGeom>
              <a:avLst/>
              <a:gdLst>
                <a:gd name="T0" fmla="*/ 88755965 w 690"/>
                <a:gd name="T1" fmla="*/ 0 h 299"/>
                <a:gd name="T2" fmla="*/ 88755965 w 690"/>
                <a:gd name="T3" fmla="*/ 0 h 299"/>
                <a:gd name="T4" fmla="*/ 0 w 690"/>
                <a:gd name="T5" fmla="*/ 0 h 299"/>
                <a:gd name="T6" fmla="*/ 45601697 w 690"/>
                <a:gd name="T7" fmla="*/ 38843587 h 299"/>
                <a:gd name="T8" fmla="*/ 88755965 w 690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299"/>
                <a:gd name="T17" fmla="*/ 690 w 69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299">
                  <a:moveTo>
                    <a:pt x="689" y="0"/>
                  </a:moveTo>
                  <a:lnTo>
                    <a:pt x="68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9" y="167"/>
                    <a:pt x="168" y="298"/>
                    <a:pt x="354" y="298"/>
                  </a:cubicBezTo>
                  <a:cubicBezTo>
                    <a:pt x="522" y="298"/>
                    <a:pt x="671" y="167"/>
                    <a:pt x="689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1" name="Freeform 184"/>
            <p:cNvSpPr>
              <a:spLocks noChangeArrowheads="1"/>
            </p:cNvSpPr>
            <p:nvPr/>
          </p:nvSpPr>
          <p:spPr bwMode="auto">
            <a:xfrm>
              <a:off x="596900" y="1071562"/>
              <a:ext cx="6350" cy="1588"/>
            </a:xfrm>
            <a:custGeom>
              <a:avLst/>
              <a:gdLst>
                <a:gd name="T0" fmla="*/ 2010611 w 19"/>
                <a:gd name="T1" fmla="*/ 0 h 1"/>
                <a:gd name="T2" fmla="*/ 2010611 w 19"/>
                <a:gd name="T3" fmla="*/ 0 h 1"/>
                <a:gd name="T4" fmla="*/ 2010611 w 19"/>
                <a:gd name="T5" fmla="*/ 0 h 1"/>
                <a:gd name="T6" fmla="*/ 2010611 w 19"/>
                <a:gd name="T7" fmla="*/ 0 h 1"/>
                <a:gd name="T8" fmla="*/ 2010611 w 19"/>
                <a:gd name="T9" fmla="*/ 0 h 1"/>
                <a:gd name="T10" fmla="*/ 2010611 w 19"/>
                <a:gd name="T11" fmla="*/ 0 h 1"/>
                <a:gd name="T12" fmla="*/ 0 w 19"/>
                <a:gd name="T13" fmla="*/ 0 h 1"/>
                <a:gd name="T14" fmla="*/ 0 w 19"/>
                <a:gd name="T15" fmla="*/ 0 h 1"/>
                <a:gd name="T16" fmla="*/ 0 w 19"/>
                <a:gd name="T17" fmla="*/ 0 h 1"/>
                <a:gd name="T18" fmla="*/ 0 w 19"/>
                <a:gd name="T19" fmla="*/ 0 h 1"/>
                <a:gd name="T20" fmla="*/ 0 w 19"/>
                <a:gd name="T21" fmla="*/ 0 h 1"/>
                <a:gd name="T22" fmla="*/ 0 w 19"/>
                <a:gd name="T23" fmla="*/ 0 h 1"/>
                <a:gd name="T24" fmla="*/ 0 w 19"/>
                <a:gd name="T25" fmla="*/ 0 h 1"/>
                <a:gd name="T26" fmla="*/ 0 w 19"/>
                <a:gd name="T27" fmla="*/ 0 h 1"/>
                <a:gd name="T28" fmla="*/ 0 w 19"/>
                <a:gd name="T29" fmla="*/ 0 h 1"/>
                <a:gd name="T30" fmla="*/ 0 w 19"/>
                <a:gd name="T31" fmla="*/ 0 h 1"/>
                <a:gd name="T32" fmla="*/ 0 w 19"/>
                <a:gd name="T33" fmla="*/ 0 h 1"/>
                <a:gd name="T34" fmla="*/ 0 w 19"/>
                <a:gd name="T35" fmla="*/ 0 h 1"/>
                <a:gd name="T36" fmla="*/ 0 w 19"/>
                <a:gd name="T37" fmla="*/ 0 h 1"/>
                <a:gd name="T38" fmla="*/ 0 w 19"/>
                <a:gd name="T39" fmla="*/ 0 h 1"/>
                <a:gd name="T40" fmla="*/ 0 w 19"/>
                <a:gd name="T41" fmla="*/ 0 h 1"/>
                <a:gd name="T42" fmla="*/ 0 w 19"/>
                <a:gd name="T43" fmla="*/ 0 h 1"/>
                <a:gd name="T44" fmla="*/ 0 w 19"/>
                <a:gd name="T45" fmla="*/ 0 h 1"/>
                <a:gd name="T46" fmla="*/ 0 w 19"/>
                <a:gd name="T47" fmla="*/ 0 h 1"/>
                <a:gd name="T48" fmla="*/ 0 w 19"/>
                <a:gd name="T49" fmla="*/ 0 h 1"/>
                <a:gd name="T50" fmla="*/ 0 w 19"/>
                <a:gd name="T51" fmla="*/ 0 h 1"/>
                <a:gd name="T52" fmla="*/ 0 w 19"/>
                <a:gd name="T53" fmla="*/ 0 h 1"/>
                <a:gd name="T54" fmla="*/ 0 w 19"/>
                <a:gd name="T55" fmla="*/ 0 h 1"/>
                <a:gd name="T56" fmla="*/ 0 w 19"/>
                <a:gd name="T57" fmla="*/ 0 h 1"/>
                <a:gd name="T58" fmla="*/ 0 w 19"/>
                <a:gd name="T59" fmla="*/ 0 h 1"/>
                <a:gd name="T60" fmla="*/ 0 w 19"/>
                <a:gd name="T61" fmla="*/ 0 h 1"/>
                <a:gd name="T62" fmla="*/ 0 w 19"/>
                <a:gd name="T63" fmla="*/ 0 h 1"/>
                <a:gd name="T64" fmla="*/ 0 w 19"/>
                <a:gd name="T65" fmla="*/ 0 h 1"/>
                <a:gd name="T66" fmla="*/ 0 w 19"/>
                <a:gd name="T67" fmla="*/ 0 h 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1"/>
                <a:gd name="T104" fmla="*/ 19 w 19"/>
                <a:gd name="T105" fmla="*/ 1 h 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1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2" name="Freeform 185"/>
            <p:cNvSpPr>
              <a:spLocks noChangeArrowheads="1"/>
            </p:cNvSpPr>
            <p:nvPr/>
          </p:nvSpPr>
          <p:spPr bwMode="auto">
            <a:xfrm>
              <a:off x="946150" y="636587"/>
              <a:ext cx="274638" cy="87313"/>
            </a:xfrm>
            <a:custGeom>
              <a:avLst/>
              <a:gdLst>
                <a:gd name="T0" fmla="*/ 98467237 w 765"/>
                <a:gd name="T1" fmla="*/ 0 h 243"/>
                <a:gd name="T2" fmla="*/ 0 w 765"/>
                <a:gd name="T3" fmla="*/ 0 h 243"/>
                <a:gd name="T4" fmla="*/ 0 w 765"/>
                <a:gd name="T5" fmla="*/ 14330830 h 243"/>
                <a:gd name="T6" fmla="*/ 0 w 765"/>
                <a:gd name="T7" fmla="*/ 24013590 h 243"/>
                <a:gd name="T8" fmla="*/ 0 w 765"/>
                <a:gd name="T9" fmla="*/ 31243681 h 243"/>
                <a:gd name="T10" fmla="*/ 4768649 w 765"/>
                <a:gd name="T11" fmla="*/ 31243681 h 243"/>
                <a:gd name="T12" fmla="*/ 93569705 w 765"/>
                <a:gd name="T13" fmla="*/ 31243681 h 243"/>
                <a:gd name="T14" fmla="*/ 98467237 w 765"/>
                <a:gd name="T15" fmla="*/ 31243681 h 243"/>
                <a:gd name="T16" fmla="*/ 98467237 w 765"/>
                <a:gd name="T17" fmla="*/ 24013590 h 243"/>
                <a:gd name="T18" fmla="*/ 98467237 w 765"/>
                <a:gd name="T19" fmla="*/ 14330830 h 243"/>
                <a:gd name="T20" fmla="*/ 98467237 w 765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5"/>
                <a:gd name="T34" fmla="*/ 0 h 243"/>
                <a:gd name="T35" fmla="*/ 765 w 765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5" h="243">
                  <a:moveTo>
                    <a:pt x="764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0" y="186"/>
                  </a:lnTo>
                  <a:lnTo>
                    <a:pt x="0" y="242"/>
                  </a:lnTo>
                  <a:lnTo>
                    <a:pt x="37" y="242"/>
                  </a:lnTo>
                  <a:lnTo>
                    <a:pt x="726" y="242"/>
                  </a:lnTo>
                  <a:lnTo>
                    <a:pt x="764" y="242"/>
                  </a:lnTo>
                  <a:lnTo>
                    <a:pt x="764" y="186"/>
                  </a:lnTo>
                  <a:lnTo>
                    <a:pt x="764" y="111"/>
                  </a:lnTo>
                  <a:lnTo>
                    <a:pt x="764" y="0"/>
                  </a:lnTo>
                </a:path>
              </a:pathLst>
            </a:custGeom>
            <a:solidFill>
              <a:srgbClr val="E8B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3" name="Freeform 186"/>
            <p:cNvSpPr>
              <a:spLocks noChangeArrowheads="1"/>
            </p:cNvSpPr>
            <p:nvPr/>
          </p:nvSpPr>
          <p:spPr bwMode="auto">
            <a:xfrm>
              <a:off x="946150" y="636587"/>
              <a:ext cx="274638" cy="87313"/>
            </a:xfrm>
            <a:custGeom>
              <a:avLst/>
              <a:gdLst>
                <a:gd name="T0" fmla="*/ 98467237 w 765"/>
                <a:gd name="T1" fmla="*/ 0 h 243"/>
                <a:gd name="T2" fmla="*/ 0 w 765"/>
                <a:gd name="T3" fmla="*/ 0 h 243"/>
                <a:gd name="T4" fmla="*/ 0 w 765"/>
                <a:gd name="T5" fmla="*/ 14330830 h 243"/>
                <a:gd name="T6" fmla="*/ 0 w 765"/>
                <a:gd name="T7" fmla="*/ 24013590 h 243"/>
                <a:gd name="T8" fmla="*/ 0 w 765"/>
                <a:gd name="T9" fmla="*/ 31243681 h 243"/>
                <a:gd name="T10" fmla="*/ 4768649 w 765"/>
                <a:gd name="T11" fmla="*/ 31243681 h 243"/>
                <a:gd name="T12" fmla="*/ 93569705 w 765"/>
                <a:gd name="T13" fmla="*/ 31243681 h 243"/>
                <a:gd name="T14" fmla="*/ 98467237 w 765"/>
                <a:gd name="T15" fmla="*/ 31243681 h 243"/>
                <a:gd name="T16" fmla="*/ 98467237 w 765"/>
                <a:gd name="T17" fmla="*/ 24013590 h 243"/>
                <a:gd name="T18" fmla="*/ 98467237 w 765"/>
                <a:gd name="T19" fmla="*/ 14330830 h 243"/>
                <a:gd name="T20" fmla="*/ 98467237 w 765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5"/>
                <a:gd name="T34" fmla="*/ 0 h 243"/>
                <a:gd name="T35" fmla="*/ 765 w 765"/>
                <a:gd name="T36" fmla="*/ 243 h 2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5" h="243">
                  <a:moveTo>
                    <a:pt x="764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0" y="186"/>
                  </a:lnTo>
                  <a:lnTo>
                    <a:pt x="0" y="242"/>
                  </a:lnTo>
                  <a:lnTo>
                    <a:pt x="37" y="242"/>
                  </a:lnTo>
                  <a:lnTo>
                    <a:pt x="726" y="242"/>
                  </a:lnTo>
                  <a:lnTo>
                    <a:pt x="764" y="242"/>
                  </a:lnTo>
                  <a:lnTo>
                    <a:pt x="764" y="186"/>
                  </a:lnTo>
                  <a:lnTo>
                    <a:pt x="764" y="111"/>
                  </a:lnTo>
                  <a:lnTo>
                    <a:pt x="764" y="0"/>
                  </a:lnTo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4" name="Freeform 187"/>
            <p:cNvSpPr>
              <a:spLocks noChangeArrowheads="1"/>
            </p:cNvSpPr>
            <p:nvPr/>
          </p:nvSpPr>
          <p:spPr bwMode="auto">
            <a:xfrm>
              <a:off x="542925" y="965200"/>
              <a:ext cx="114300" cy="107950"/>
            </a:xfrm>
            <a:custGeom>
              <a:avLst/>
              <a:gdLst>
                <a:gd name="T0" fmla="*/ 0 w 317"/>
                <a:gd name="T1" fmla="*/ 0 h 298"/>
                <a:gd name="T2" fmla="*/ 0 w 317"/>
                <a:gd name="T3" fmla="*/ 0 h 298"/>
                <a:gd name="T4" fmla="*/ 0 w 317"/>
                <a:gd name="T5" fmla="*/ 19552353 h 298"/>
                <a:gd name="T6" fmla="*/ 0 w 317"/>
                <a:gd name="T7" fmla="*/ 19552353 h 298"/>
                <a:gd name="T8" fmla="*/ 0 w 317"/>
                <a:gd name="T9" fmla="*/ 19552353 h 298"/>
                <a:gd name="T10" fmla="*/ 19371506 w 317"/>
                <a:gd name="T11" fmla="*/ 38973572 h 298"/>
                <a:gd name="T12" fmla="*/ 19371506 w 317"/>
                <a:gd name="T13" fmla="*/ 38973572 h 298"/>
                <a:gd name="T14" fmla="*/ 19371506 w 317"/>
                <a:gd name="T15" fmla="*/ 38973572 h 298"/>
                <a:gd name="T16" fmla="*/ 19371506 w 317"/>
                <a:gd name="T17" fmla="*/ 38973572 h 298"/>
                <a:gd name="T18" fmla="*/ 19371506 w 317"/>
                <a:gd name="T19" fmla="*/ 38973572 h 298"/>
                <a:gd name="T20" fmla="*/ 19371506 w 317"/>
                <a:gd name="T21" fmla="*/ 38973572 h 298"/>
                <a:gd name="T22" fmla="*/ 19371506 w 317"/>
                <a:gd name="T23" fmla="*/ 38973572 h 298"/>
                <a:gd name="T24" fmla="*/ 19371506 w 317"/>
                <a:gd name="T25" fmla="*/ 38973572 h 298"/>
                <a:gd name="T26" fmla="*/ 19371506 w 317"/>
                <a:gd name="T27" fmla="*/ 38973572 h 298"/>
                <a:gd name="T28" fmla="*/ 19371506 w 317"/>
                <a:gd name="T29" fmla="*/ 38973572 h 298"/>
                <a:gd name="T30" fmla="*/ 19371506 w 317"/>
                <a:gd name="T31" fmla="*/ 38973572 h 298"/>
                <a:gd name="T32" fmla="*/ 19371506 w 317"/>
                <a:gd name="T33" fmla="*/ 38973572 h 298"/>
                <a:gd name="T34" fmla="*/ 19371506 w 317"/>
                <a:gd name="T35" fmla="*/ 38973572 h 298"/>
                <a:gd name="T36" fmla="*/ 19371506 w 317"/>
                <a:gd name="T37" fmla="*/ 38973572 h 298"/>
                <a:gd name="T38" fmla="*/ 19371506 w 317"/>
                <a:gd name="T39" fmla="*/ 38973572 h 298"/>
                <a:gd name="T40" fmla="*/ 19371506 w 317"/>
                <a:gd name="T41" fmla="*/ 38973572 h 298"/>
                <a:gd name="T42" fmla="*/ 19371506 w 317"/>
                <a:gd name="T43" fmla="*/ 38973572 h 298"/>
                <a:gd name="T44" fmla="*/ 19371506 w 317"/>
                <a:gd name="T45" fmla="*/ 38973572 h 298"/>
                <a:gd name="T46" fmla="*/ 19371506 w 317"/>
                <a:gd name="T47" fmla="*/ 38973572 h 298"/>
                <a:gd name="T48" fmla="*/ 19371506 w 317"/>
                <a:gd name="T49" fmla="*/ 38973572 h 298"/>
                <a:gd name="T50" fmla="*/ 19371506 w 317"/>
                <a:gd name="T51" fmla="*/ 38973572 h 298"/>
                <a:gd name="T52" fmla="*/ 19371506 w 317"/>
                <a:gd name="T53" fmla="*/ 38973572 h 298"/>
                <a:gd name="T54" fmla="*/ 19371506 w 317"/>
                <a:gd name="T55" fmla="*/ 38973572 h 298"/>
                <a:gd name="T56" fmla="*/ 19371506 w 317"/>
                <a:gd name="T57" fmla="*/ 38973572 h 298"/>
                <a:gd name="T58" fmla="*/ 19371506 w 317"/>
                <a:gd name="T59" fmla="*/ 38973572 h 298"/>
                <a:gd name="T60" fmla="*/ 19371506 w 317"/>
                <a:gd name="T61" fmla="*/ 38973572 h 298"/>
                <a:gd name="T62" fmla="*/ 19371506 w 317"/>
                <a:gd name="T63" fmla="*/ 38973572 h 298"/>
                <a:gd name="T64" fmla="*/ 19371506 w 317"/>
                <a:gd name="T65" fmla="*/ 38973572 h 298"/>
                <a:gd name="T66" fmla="*/ 21711591 w 317"/>
                <a:gd name="T67" fmla="*/ 38973572 h 298"/>
                <a:gd name="T68" fmla="*/ 21711591 w 317"/>
                <a:gd name="T69" fmla="*/ 38973572 h 298"/>
                <a:gd name="T70" fmla="*/ 21711591 w 317"/>
                <a:gd name="T71" fmla="*/ 38973572 h 298"/>
                <a:gd name="T72" fmla="*/ 21711591 w 317"/>
                <a:gd name="T73" fmla="*/ 38973572 h 298"/>
                <a:gd name="T74" fmla="*/ 21711591 w 317"/>
                <a:gd name="T75" fmla="*/ 38973572 h 298"/>
                <a:gd name="T76" fmla="*/ 21711591 w 317"/>
                <a:gd name="T77" fmla="*/ 38973572 h 298"/>
                <a:gd name="T78" fmla="*/ 21711591 w 317"/>
                <a:gd name="T79" fmla="*/ 38973572 h 298"/>
                <a:gd name="T80" fmla="*/ 41082737 w 317"/>
                <a:gd name="T81" fmla="*/ 38973572 h 298"/>
                <a:gd name="T82" fmla="*/ 41082737 w 317"/>
                <a:gd name="T83" fmla="*/ 38973572 h 298"/>
                <a:gd name="T84" fmla="*/ 0 w 317"/>
                <a:gd name="T85" fmla="*/ 0 h 2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7"/>
                <a:gd name="T130" fmla="*/ 0 h 298"/>
                <a:gd name="T131" fmla="*/ 317 w 317"/>
                <a:gd name="T132" fmla="*/ 298 h 2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7" h="298">
                  <a:moveTo>
                    <a:pt x="0" y="0"/>
                  </a:moveTo>
                  <a:lnTo>
                    <a:pt x="0" y="0"/>
                  </a:lnTo>
                  <a:cubicBezTo>
                    <a:pt x="0" y="149"/>
                    <a:pt x="0" y="149"/>
                    <a:pt x="0" y="149"/>
                  </a:cubicBezTo>
                  <a:cubicBezTo>
                    <a:pt x="0" y="224"/>
                    <a:pt x="74" y="297"/>
                    <a:pt x="149" y="297"/>
                  </a:cubicBezTo>
                  <a:cubicBezTo>
                    <a:pt x="167" y="297"/>
                    <a:pt x="167" y="297"/>
                    <a:pt x="167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223" y="205"/>
                    <a:pt x="111" y="93"/>
                    <a:pt x="0" y="0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65" name="Freeform 188"/>
            <p:cNvSpPr>
              <a:spLocks noChangeArrowheads="1"/>
            </p:cNvSpPr>
            <p:nvPr/>
          </p:nvSpPr>
          <p:spPr bwMode="auto">
            <a:xfrm>
              <a:off x="1516063" y="952500"/>
              <a:ext cx="120650" cy="120650"/>
            </a:xfrm>
            <a:custGeom>
              <a:avLst/>
              <a:gdLst>
                <a:gd name="T0" fmla="*/ 43193777 w 336"/>
                <a:gd name="T1" fmla="*/ 0 h 335"/>
                <a:gd name="T2" fmla="*/ 43193777 w 336"/>
                <a:gd name="T3" fmla="*/ 0 h 335"/>
                <a:gd name="T4" fmla="*/ 43193777 w 336"/>
                <a:gd name="T5" fmla="*/ 0 h 335"/>
                <a:gd name="T6" fmla="*/ 0 w 336"/>
                <a:gd name="T7" fmla="*/ 43322354 h 335"/>
                <a:gd name="T8" fmla="*/ 23982060 w 336"/>
                <a:gd name="T9" fmla="*/ 43322354 h 335"/>
                <a:gd name="T10" fmla="*/ 43193777 w 336"/>
                <a:gd name="T11" fmla="*/ 24125678 h 335"/>
                <a:gd name="T12" fmla="*/ 43193777 w 336"/>
                <a:gd name="T13" fmla="*/ 0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335"/>
                <a:gd name="T23" fmla="*/ 336 w 336"/>
                <a:gd name="T24" fmla="*/ 335 h 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335">
                  <a:moveTo>
                    <a:pt x="335" y="0"/>
                  </a:moveTo>
                  <a:lnTo>
                    <a:pt x="335" y="0"/>
                  </a:lnTo>
                  <a:cubicBezTo>
                    <a:pt x="0" y="334"/>
                    <a:pt x="0" y="334"/>
                    <a:pt x="0" y="334"/>
                  </a:cubicBezTo>
                  <a:cubicBezTo>
                    <a:pt x="186" y="334"/>
                    <a:pt x="186" y="334"/>
                    <a:pt x="186" y="334"/>
                  </a:cubicBezTo>
                  <a:cubicBezTo>
                    <a:pt x="279" y="334"/>
                    <a:pt x="335" y="279"/>
                    <a:pt x="335" y="186"/>
                  </a:cubicBezTo>
                  <a:cubicBezTo>
                    <a:pt x="335" y="0"/>
                    <a:pt x="335" y="0"/>
                    <a:pt x="335" y="0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389" name="Group 1"/>
          <p:cNvGrpSpPr/>
          <p:nvPr/>
        </p:nvGrpSpPr>
        <p:grpSpPr bwMode="auto">
          <a:xfrm>
            <a:off x="1944688" y="2071688"/>
            <a:ext cx="1724025" cy="2243137"/>
            <a:chOff x="0" y="0"/>
            <a:chExt cx="3447200" cy="4488502"/>
          </a:xfrm>
        </p:grpSpPr>
        <p:sp>
          <p:nvSpPr>
            <p:cNvPr id="16396" name="Freeform 2"/>
            <p:cNvSpPr>
              <a:spLocks noChangeArrowheads="1"/>
            </p:cNvSpPr>
            <p:nvPr/>
          </p:nvSpPr>
          <p:spPr bwMode="auto">
            <a:xfrm rot="1809314">
              <a:off x="350735" y="2954375"/>
              <a:ext cx="1233004" cy="1531658"/>
            </a:xfrm>
            <a:custGeom>
              <a:avLst/>
              <a:gdLst>
                <a:gd name="T0" fmla="*/ 17676600 w 4756"/>
                <a:gd name="T1" fmla="*/ 0 h 5914"/>
                <a:gd name="T2" fmla="*/ 0 w 4756"/>
                <a:gd name="T3" fmla="*/ 236640643 h 5914"/>
                <a:gd name="T4" fmla="*/ 65195475 w 4756"/>
                <a:gd name="T5" fmla="*/ 190560114 h 5914"/>
                <a:gd name="T6" fmla="*/ 161980327 w 4756"/>
                <a:gd name="T7" fmla="*/ 396614733 h 5914"/>
                <a:gd name="T8" fmla="*/ 254396517 w 4756"/>
                <a:gd name="T9" fmla="*/ 190090568 h 5914"/>
                <a:gd name="T10" fmla="*/ 319591992 w 4756"/>
                <a:gd name="T11" fmla="*/ 236640643 h 5914"/>
                <a:gd name="T12" fmla="*/ 303662753 w 4756"/>
                <a:gd name="T13" fmla="*/ 0 h 5914"/>
                <a:gd name="T14" fmla="*/ 17676600 w 4756"/>
                <a:gd name="T15" fmla="*/ 0 h 59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56"/>
                <a:gd name="T25" fmla="*/ 0 h 5914"/>
                <a:gd name="T26" fmla="*/ 4756 w 4756"/>
                <a:gd name="T27" fmla="*/ 5914 h 59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56" h="5914">
                  <a:moveTo>
                    <a:pt x="263" y="0"/>
                  </a:moveTo>
                  <a:lnTo>
                    <a:pt x="0" y="3528"/>
                  </a:lnTo>
                  <a:lnTo>
                    <a:pt x="970" y="2841"/>
                  </a:lnTo>
                  <a:lnTo>
                    <a:pt x="2410" y="5913"/>
                  </a:lnTo>
                  <a:lnTo>
                    <a:pt x="3785" y="2834"/>
                  </a:lnTo>
                  <a:lnTo>
                    <a:pt x="4755" y="3528"/>
                  </a:lnTo>
                  <a:lnTo>
                    <a:pt x="4518" y="0"/>
                  </a:lnTo>
                  <a:lnTo>
                    <a:pt x="263" y="0"/>
                  </a:lnTo>
                </a:path>
              </a:pathLst>
            </a:cu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7" name="Freeform 3"/>
            <p:cNvSpPr>
              <a:spLocks noChangeArrowheads="1"/>
            </p:cNvSpPr>
            <p:nvPr/>
          </p:nvSpPr>
          <p:spPr bwMode="auto">
            <a:xfrm rot="1809314">
              <a:off x="613151" y="2995489"/>
              <a:ext cx="999671" cy="975003"/>
            </a:xfrm>
            <a:custGeom>
              <a:avLst/>
              <a:gdLst>
                <a:gd name="T0" fmla="*/ 242984314 w 3858"/>
                <a:gd name="T1" fmla="*/ 0 h 3767"/>
                <a:gd name="T2" fmla="*/ 11682521 w 3858"/>
                <a:gd name="T3" fmla="*/ 0 h 3767"/>
                <a:gd name="T4" fmla="*/ 16382374 w 3858"/>
                <a:gd name="T5" fmla="*/ 10316603 h 3767"/>
                <a:gd name="T6" fmla="*/ 0 w 3858"/>
                <a:gd name="T7" fmla="*/ 163593701 h 3767"/>
                <a:gd name="T8" fmla="*/ 63448533 w 3858"/>
                <a:gd name="T9" fmla="*/ 110201222 h 3767"/>
                <a:gd name="T10" fmla="*/ 129918363 w 3858"/>
                <a:gd name="T11" fmla="*/ 252290503 h 3767"/>
                <a:gd name="T12" fmla="*/ 194172747 w 3858"/>
                <a:gd name="T13" fmla="*/ 108928308 h 3767"/>
                <a:gd name="T14" fmla="*/ 258964021 w 3858"/>
                <a:gd name="T15" fmla="*/ 163593701 h 3767"/>
                <a:gd name="T16" fmla="*/ 241641573 w 3858"/>
                <a:gd name="T17" fmla="*/ 3014563 h 3767"/>
                <a:gd name="T18" fmla="*/ 242984314 w 3858"/>
                <a:gd name="T19" fmla="*/ 0 h 3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8"/>
                <a:gd name="T31" fmla="*/ 0 h 3767"/>
                <a:gd name="T32" fmla="*/ 3858 w 3858"/>
                <a:gd name="T33" fmla="*/ 3767 h 3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8" h="3767">
                  <a:moveTo>
                    <a:pt x="3619" y="0"/>
                  </a:moveTo>
                  <a:lnTo>
                    <a:pt x="174" y="0"/>
                  </a:lnTo>
                  <a:lnTo>
                    <a:pt x="244" y="154"/>
                  </a:lnTo>
                  <a:lnTo>
                    <a:pt x="0" y="2442"/>
                  </a:lnTo>
                  <a:lnTo>
                    <a:pt x="945" y="1645"/>
                  </a:lnTo>
                  <a:lnTo>
                    <a:pt x="1935" y="3766"/>
                  </a:lnTo>
                  <a:lnTo>
                    <a:pt x="2892" y="1626"/>
                  </a:lnTo>
                  <a:lnTo>
                    <a:pt x="3857" y="2442"/>
                  </a:lnTo>
                  <a:lnTo>
                    <a:pt x="3599" y="45"/>
                  </a:lnTo>
                  <a:lnTo>
                    <a:pt x="3619" y="0"/>
                  </a:ln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8" name="Freeform 4"/>
            <p:cNvSpPr>
              <a:spLocks noChangeArrowheads="1"/>
            </p:cNvSpPr>
            <p:nvPr/>
          </p:nvSpPr>
          <p:spPr bwMode="auto">
            <a:xfrm rot="1809314">
              <a:off x="0" y="1179208"/>
              <a:ext cx="733169" cy="1979725"/>
            </a:xfrm>
            <a:custGeom>
              <a:avLst/>
              <a:gdLst>
                <a:gd name="T0" fmla="*/ 168382407 w 2829"/>
                <a:gd name="T1" fmla="*/ 0 h 7642"/>
                <a:gd name="T2" fmla="*/ 22030057 w 2829"/>
                <a:gd name="T3" fmla="*/ 139322953 h 7642"/>
                <a:gd name="T4" fmla="*/ 0 w 2829"/>
                <a:gd name="T5" fmla="*/ 512797478 h 7642"/>
                <a:gd name="T6" fmla="*/ 44530233 w 2829"/>
                <a:gd name="T7" fmla="*/ 512797478 h 7642"/>
                <a:gd name="T8" fmla="*/ 100613127 w 2829"/>
                <a:gd name="T9" fmla="*/ 303208795 h 7642"/>
                <a:gd name="T10" fmla="*/ 189942344 w 2829"/>
                <a:gd name="T11" fmla="*/ 263948740 h 7642"/>
                <a:gd name="T12" fmla="*/ 168382407 w 2829"/>
                <a:gd name="T13" fmla="*/ 0 h 7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29"/>
                <a:gd name="T22" fmla="*/ 0 h 7642"/>
                <a:gd name="T23" fmla="*/ 2829 w 2829"/>
                <a:gd name="T24" fmla="*/ 7642 h 7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29" h="7642">
                  <a:moveTo>
                    <a:pt x="2507" y="0"/>
                  </a:moveTo>
                  <a:lnTo>
                    <a:pt x="328" y="2076"/>
                  </a:lnTo>
                  <a:lnTo>
                    <a:pt x="0" y="7641"/>
                  </a:lnTo>
                  <a:lnTo>
                    <a:pt x="663" y="7641"/>
                  </a:lnTo>
                  <a:lnTo>
                    <a:pt x="1498" y="4518"/>
                  </a:lnTo>
                  <a:lnTo>
                    <a:pt x="2828" y="3933"/>
                  </a:lnTo>
                  <a:lnTo>
                    <a:pt x="2507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399" name="Freeform 7"/>
            <p:cNvSpPr>
              <a:spLocks noChangeArrowheads="1"/>
            </p:cNvSpPr>
            <p:nvPr/>
          </p:nvSpPr>
          <p:spPr bwMode="auto">
            <a:xfrm rot="1809314">
              <a:off x="2288539" y="2508777"/>
              <a:ext cx="733169" cy="1979725"/>
            </a:xfrm>
            <a:custGeom>
              <a:avLst/>
              <a:gdLst>
                <a:gd name="T0" fmla="*/ 21559937 w 2829"/>
                <a:gd name="T1" fmla="*/ 0 h 7642"/>
                <a:gd name="T2" fmla="*/ 167912287 w 2829"/>
                <a:gd name="T3" fmla="*/ 139322953 h 7642"/>
                <a:gd name="T4" fmla="*/ 189942344 w 2829"/>
                <a:gd name="T5" fmla="*/ 512797478 h 7642"/>
                <a:gd name="T6" fmla="*/ 145009114 w 2829"/>
                <a:gd name="T7" fmla="*/ 512797478 h 7642"/>
                <a:gd name="T8" fmla="*/ 89329218 w 2829"/>
                <a:gd name="T9" fmla="*/ 303208795 h 7642"/>
                <a:gd name="T10" fmla="*/ 0 w 2829"/>
                <a:gd name="T11" fmla="*/ 263948740 h 7642"/>
                <a:gd name="T12" fmla="*/ 21559937 w 2829"/>
                <a:gd name="T13" fmla="*/ 0 h 7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29"/>
                <a:gd name="T22" fmla="*/ 0 h 7642"/>
                <a:gd name="T23" fmla="*/ 2829 w 2829"/>
                <a:gd name="T24" fmla="*/ 7642 h 7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29" h="7642">
                  <a:moveTo>
                    <a:pt x="321" y="0"/>
                  </a:moveTo>
                  <a:lnTo>
                    <a:pt x="2500" y="2076"/>
                  </a:lnTo>
                  <a:lnTo>
                    <a:pt x="2828" y="7641"/>
                  </a:lnTo>
                  <a:lnTo>
                    <a:pt x="2159" y="7641"/>
                  </a:lnTo>
                  <a:lnTo>
                    <a:pt x="1330" y="4518"/>
                  </a:lnTo>
                  <a:lnTo>
                    <a:pt x="0" y="3933"/>
                  </a:lnTo>
                  <a:lnTo>
                    <a:pt x="3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0" name="Freeform 8"/>
            <p:cNvSpPr>
              <a:spLocks noChangeArrowheads="1"/>
            </p:cNvSpPr>
            <p:nvPr/>
          </p:nvSpPr>
          <p:spPr bwMode="auto">
            <a:xfrm rot="1809314">
              <a:off x="1121100" y="0"/>
              <a:ext cx="2099995" cy="3397080"/>
            </a:xfrm>
            <a:custGeom>
              <a:avLst/>
              <a:gdLst>
                <a:gd name="T0" fmla="*/ 493413000 w 8099"/>
                <a:gd name="T1" fmla="*/ 880121477 h 13111"/>
                <a:gd name="T2" fmla="*/ 493413000 w 8099"/>
                <a:gd name="T3" fmla="*/ 880121477 h 13111"/>
                <a:gd name="T4" fmla="*/ 544441919 w 8099"/>
                <a:gd name="T5" fmla="*/ 586344921 h 13111"/>
                <a:gd name="T6" fmla="*/ 272220959 w 8099"/>
                <a:gd name="T7" fmla="*/ 0 h 13111"/>
                <a:gd name="T8" fmla="*/ 0 w 8099"/>
                <a:gd name="T9" fmla="*/ 586344921 h 13111"/>
                <a:gd name="T10" fmla="*/ 51028919 w 8099"/>
                <a:gd name="T11" fmla="*/ 880121477 h 13111"/>
                <a:gd name="T12" fmla="*/ 493413000 w 8099"/>
                <a:gd name="T13" fmla="*/ 880121477 h 13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99"/>
                <a:gd name="T22" fmla="*/ 0 h 13111"/>
                <a:gd name="T23" fmla="*/ 8099 w 8099"/>
                <a:gd name="T24" fmla="*/ 13111 h 13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99" h="13111">
                  <a:moveTo>
                    <a:pt x="7339" y="13110"/>
                  </a:moveTo>
                  <a:lnTo>
                    <a:pt x="7339" y="13110"/>
                  </a:lnTo>
                  <a:cubicBezTo>
                    <a:pt x="7821" y="11799"/>
                    <a:pt x="8098" y="10309"/>
                    <a:pt x="8098" y="8734"/>
                  </a:cubicBezTo>
                  <a:cubicBezTo>
                    <a:pt x="8098" y="4846"/>
                    <a:pt x="6440" y="1504"/>
                    <a:pt x="4049" y="0"/>
                  </a:cubicBezTo>
                  <a:cubicBezTo>
                    <a:pt x="1665" y="1504"/>
                    <a:pt x="0" y="4846"/>
                    <a:pt x="0" y="8734"/>
                  </a:cubicBezTo>
                  <a:cubicBezTo>
                    <a:pt x="0" y="10309"/>
                    <a:pt x="277" y="11799"/>
                    <a:pt x="759" y="13110"/>
                  </a:cubicBezTo>
                  <a:lnTo>
                    <a:pt x="7339" y="1311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1" name="Freeform 9"/>
            <p:cNvSpPr>
              <a:spLocks noChangeArrowheads="1"/>
            </p:cNvSpPr>
            <p:nvPr/>
          </p:nvSpPr>
          <p:spPr bwMode="auto">
            <a:xfrm rot="1809314">
              <a:off x="2322856" y="192488"/>
              <a:ext cx="1124344" cy="556655"/>
            </a:xfrm>
            <a:custGeom>
              <a:avLst/>
              <a:gdLst>
                <a:gd name="T0" fmla="*/ 291345833 w 4338"/>
                <a:gd name="T1" fmla="*/ 143788845 h 2154"/>
                <a:gd name="T2" fmla="*/ 291345833 w 4338"/>
                <a:gd name="T3" fmla="*/ 143788845 h 2154"/>
                <a:gd name="T4" fmla="*/ 145437706 w 4338"/>
                <a:gd name="T5" fmla="*/ 0 h 2154"/>
                <a:gd name="T6" fmla="*/ 0 w 4338"/>
                <a:gd name="T7" fmla="*/ 143788845 h 2154"/>
                <a:gd name="T8" fmla="*/ 291345833 w 4338"/>
                <a:gd name="T9" fmla="*/ 143788845 h 2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38"/>
                <a:gd name="T16" fmla="*/ 0 h 2154"/>
                <a:gd name="T17" fmla="*/ 4338 w 4338"/>
                <a:gd name="T18" fmla="*/ 2154 h 2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38" h="2154">
                  <a:moveTo>
                    <a:pt x="4337" y="2153"/>
                  </a:moveTo>
                  <a:lnTo>
                    <a:pt x="4337" y="2153"/>
                  </a:lnTo>
                  <a:cubicBezTo>
                    <a:pt x="3721" y="1253"/>
                    <a:pt x="2988" y="514"/>
                    <a:pt x="2165" y="0"/>
                  </a:cubicBezTo>
                  <a:cubicBezTo>
                    <a:pt x="1343" y="514"/>
                    <a:pt x="610" y="1253"/>
                    <a:pt x="0" y="2153"/>
                  </a:cubicBezTo>
                  <a:lnTo>
                    <a:pt x="4337" y="21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2" name="Freeform 10"/>
            <p:cNvSpPr>
              <a:spLocks noChangeArrowheads="1"/>
            </p:cNvSpPr>
            <p:nvPr/>
          </p:nvSpPr>
          <p:spPr bwMode="auto">
            <a:xfrm rot="1809314">
              <a:off x="1142362" y="1673833"/>
              <a:ext cx="2029081" cy="93728"/>
            </a:xfrm>
            <a:custGeom>
              <a:avLst/>
              <a:gdLst>
                <a:gd name="T0" fmla="*/ 3895918 w 7829"/>
                <a:gd name="T1" fmla="*/ 0 h 367"/>
                <a:gd name="T2" fmla="*/ 3895918 w 7829"/>
                <a:gd name="T3" fmla="*/ 0 h 367"/>
                <a:gd name="T4" fmla="*/ 0 w 7829"/>
                <a:gd name="T5" fmla="*/ 23872036 h 367"/>
                <a:gd name="T6" fmla="*/ 525819922 w 7829"/>
                <a:gd name="T7" fmla="*/ 23872036 h 367"/>
                <a:gd name="T8" fmla="*/ 521924004 w 7829"/>
                <a:gd name="T9" fmla="*/ 0 h 367"/>
                <a:gd name="T10" fmla="*/ 3895918 w 7829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29"/>
                <a:gd name="T19" fmla="*/ 0 h 367"/>
                <a:gd name="T20" fmla="*/ 7829 w 7829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29" h="367">
                  <a:moveTo>
                    <a:pt x="58" y="0"/>
                  </a:moveTo>
                  <a:lnTo>
                    <a:pt x="58" y="0"/>
                  </a:lnTo>
                  <a:cubicBezTo>
                    <a:pt x="39" y="122"/>
                    <a:pt x="20" y="244"/>
                    <a:pt x="0" y="366"/>
                  </a:cubicBezTo>
                  <a:cubicBezTo>
                    <a:pt x="7828" y="366"/>
                    <a:pt x="7828" y="366"/>
                    <a:pt x="7828" y="366"/>
                  </a:cubicBezTo>
                  <a:cubicBezTo>
                    <a:pt x="7808" y="244"/>
                    <a:pt x="7789" y="122"/>
                    <a:pt x="7770" y="0"/>
                  </a:cubicBezTo>
                  <a:lnTo>
                    <a:pt x="58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3" name="Freeform 11"/>
            <p:cNvSpPr>
              <a:spLocks noChangeArrowheads="1"/>
            </p:cNvSpPr>
            <p:nvPr/>
          </p:nvSpPr>
          <p:spPr bwMode="auto">
            <a:xfrm rot="1809314">
              <a:off x="1030527" y="1828180"/>
              <a:ext cx="2071401" cy="104016"/>
            </a:xfrm>
            <a:custGeom>
              <a:avLst/>
              <a:gdLst>
                <a:gd name="T0" fmla="*/ 537009089 w 7989"/>
                <a:gd name="T1" fmla="*/ 26583005 h 406"/>
                <a:gd name="T2" fmla="*/ 537009089 w 7989"/>
                <a:gd name="T3" fmla="*/ 26583005 h 406"/>
                <a:gd name="T4" fmla="*/ 534454387 w 7989"/>
                <a:gd name="T5" fmla="*/ 0 h 406"/>
                <a:gd name="T6" fmla="*/ 2218414 w 7989"/>
                <a:gd name="T7" fmla="*/ 0 h 406"/>
                <a:gd name="T8" fmla="*/ 0 w 7989"/>
                <a:gd name="T9" fmla="*/ 26583005 h 406"/>
                <a:gd name="T10" fmla="*/ 537009089 w 7989"/>
                <a:gd name="T11" fmla="*/ 2658300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89"/>
                <a:gd name="T19" fmla="*/ 0 h 406"/>
                <a:gd name="T20" fmla="*/ 7989 w 7989"/>
                <a:gd name="T21" fmla="*/ 406 h 4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89" h="406">
                  <a:moveTo>
                    <a:pt x="7988" y="405"/>
                  </a:moveTo>
                  <a:lnTo>
                    <a:pt x="7988" y="405"/>
                  </a:lnTo>
                  <a:cubicBezTo>
                    <a:pt x="7975" y="263"/>
                    <a:pt x="7962" y="122"/>
                    <a:pt x="795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0" y="122"/>
                    <a:pt x="7" y="263"/>
                    <a:pt x="0" y="405"/>
                  </a:cubicBezTo>
                  <a:lnTo>
                    <a:pt x="7988" y="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4" name="Freeform 12"/>
            <p:cNvSpPr>
              <a:spLocks noChangeArrowheads="1"/>
            </p:cNvSpPr>
            <p:nvPr/>
          </p:nvSpPr>
          <p:spPr bwMode="auto">
            <a:xfrm rot="1809314">
              <a:off x="470612" y="3040152"/>
              <a:ext cx="1668788" cy="296045"/>
            </a:xfrm>
            <a:custGeom>
              <a:avLst/>
              <a:gdLst>
                <a:gd name="T0" fmla="*/ 408996099 w 6440"/>
                <a:gd name="T1" fmla="*/ 76476827 h 1145"/>
                <a:gd name="T2" fmla="*/ 408996099 w 6440"/>
                <a:gd name="T3" fmla="*/ 76476827 h 1145"/>
                <a:gd name="T4" fmla="*/ 432363536 w 6440"/>
                <a:gd name="T5" fmla="*/ 0 h 1145"/>
                <a:gd name="T6" fmla="*/ 0 w 6440"/>
                <a:gd name="T7" fmla="*/ 0 h 1145"/>
                <a:gd name="T8" fmla="*/ 23300323 w 6440"/>
                <a:gd name="T9" fmla="*/ 76476827 h 1145"/>
                <a:gd name="T10" fmla="*/ 408996099 w 6440"/>
                <a:gd name="T11" fmla="*/ 76476827 h 1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40"/>
                <a:gd name="T19" fmla="*/ 0 h 1145"/>
                <a:gd name="T20" fmla="*/ 6440 w 6440"/>
                <a:gd name="T21" fmla="*/ 1145 h 1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40" h="1145">
                  <a:moveTo>
                    <a:pt x="6091" y="1144"/>
                  </a:moveTo>
                  <a:lnTo>
                    <a:pt x="6091" y="1144"/>
                  </a:lnTo>
                  <a:cubicBezTo>
                    <a:pt x="6227" y="778"/>
                    <a:pt x="6342" y="399"/>
                    <a:pt x="64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399"/>
                    <a:pt x="212" y="778"/>
                    <a:pt x="347" y="1144"/>
                  </a:cubicBezTo>
                  <a:lnTo>
                    <a:pt x="6091" y="1144"/>
                  </a:lnTo>
                </a:path>
              </a:pathLst>
            </a:custGeom>
            <a:solidFill>
              <a:srgbClr val="1E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5" name="Freeform 13"/>
            <p:cNvSpPr>
              <a:spLocks noChangeArrowheads="1"/>
            </p:cNvSpPr>
            <p:nvPr/>
          </p:nvSpPr>
          <p:spPr bwMode="auto">
            <a:xfrm rot="1809314">
              <a:off x="1408097" y="3124499"/>
              <a:ext cx="853266" cy="296045"/>
            </a:xfrm>
            <a:custGeom>
              <a:avLst/>
              <a:gdLst>
                <a:gd name="T0" fmla="*/ 221094128 w 3292"/>
                <a:gd name="T1" fmla="*/ 0 h 1145"/>
                <a:gd name="T2" fmla="*/ 221094128 w 3292"/>
                <a:gd name="T3" fmla="*/ 0 h 1145"/>
                <a:gd name="T4" fmla="*/ 0 w 3292"/>
                <a:gd name="T5" fmla="*/ 0 h 1145"/>
                <a:gd name="T6" fmla="*/ 0 w 3292"/>
                <a:gd name="T7" fmla="*/ 76476827 h 1145"/>
                <a:gd name="T8" fmla="*/ 197782238 w 3292"/>
                <a:gd name="T9" fmla="*/ 76476827 h 1145"/>
                <a:gd name="T10" fmla="*/ 221094128 w 3292"/>
                <a:gd name="T11" fmla="*/ 0 h 1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92"/>
                <a:gd name="T19" fmla="*/ 0 h 1145"/>
                <a:gd name="T20" fmla="*/ 3292 w 3292"/>
                <a:gd name="T21" fmla="*/ 1145 h 1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92" h="1145">
                  <a:moveTo>
                    <a:pt x="3291" y="0"/>
                  </a:moveTo>
                  <a:lnTo>
                    <a:pt x="3291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2944" y="1144"/>
                    <a:pt x="2944" y="1144"/>
                    <a:pt x="2944" y="1144"/>
                  </a:cubicBezTo>
                  <a:cubicBezTo>
                    <a:pt x="3079" y="778"/>
                    <a:pt x="3194" y="392"/>
                    <a:pt x="3291" y="0"/>
                  </a:cubicBezTo>
                </a:path>
              </a:pathLst>
            </a:cu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6" name="Freeform 14"/>
            <p:cNvSpPr>
              <a:spLocks noChangeArrowheads="1"/>
            </p:cNvSpPr>
            <p:nvPr/>
          </p:nvSpPr>
          <p:spPr bwMode="auto">
            <a:xfrm rot="1809314">
              <a:off x="445343" y="2852261"/>
              <a:ext cx="1912414" cy="337194"/>
            </a:xfrm>
            <a:custGeom>
              <a:avLst/>
              <a:gdLst>
                <a:gd name="T0" fmla="*/ 468772350 w 7379"/>
                <a:gd name="T1" fmla="*/ 86992954 h 1306"/>
                <a:gd name="T2" fmla="*/ 468772350 w 7379"/>
                <a:gd name="T3" fmla="*/ 86992954 h 1306"/>
                <a:gd name="T4" fmla="*/ 495572841 w 7379"/>
                <a:gd name="T5" fmla="*/ 0 h 1306"/>
                <a:gd name="T6" fmla="*/ 0 w 7379"/>
                <a:gd name="T7" fmla="*/ 0 h 1306"/>
                <a:gd name="T8" fmla="*/ 26800490 w 7379"/>
                <a:gd name="T9" fmla="*/ 86992954 h 1306"/>
                <a:gd name="T10" fmla="*/ 468772350 w 7379"/>
                <a:gd name="T11" fmla="*/ 86992954 h 1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79"/>
                <a:gd name="T19" fmla="*/ 0 h 1306"/>
                <a:gd name="T20" fmla="*/ 7379 w 7379"/>
                <a:gd name="T21" fmla="*/ 1306 h 1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79" h="1306">
                  <a:moveTo>
                    <a:pt x="6979" y="1305"/>
                  </a:moveTo>
                  <a:lnTo>
                    <a:pt x="6979" y="1305"/>
                  </a:lnTo>
                  <a:cubicBezTo>
                    <a:pt x="7134" y="887"/>
                    <a:pt x="7268" y="450"/>
                    <a:pt x="73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450"/>
                    <a:pt x="245" y="887"/>
                    <a:pt x="399" y="1305"/>
                  </a:cubicBezTo>
                  <a:lnTo>
                    <a:pt x="6979" y="13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7" name="Freeform 15"/>
            <p:cNvSpPr>
              <a:spLocks noChangeArrowheads="1"/>
            </p:cNvSpPr>
            <p:nvPr/>
          </p:nvSpPr>
          <p:spPr bwMode="auto">
            <a:xfrm rot="1809314">
              <a:off x="1401659" y="1832264"/>
              <a:ext cx="220752" cy="1990012"/>
            </a:xfrm>
            <a:custGeom>
              <a:avLst/>
              <a:gdLst>
                <a:gd name="T0" fmla="*/ 41130358 w 855"/>
                <a:gd name="T1" fmla="*/ 515510005 h 7681"/>
                <a:gd name="T2" fmla="*/ 15798872 w 855"/>
                <a:gd name="T3" fmla="*/ 515510005 h 7681"/>
                <a:gd name="T4" fmla="*/ 0 w 855"/>
                <a:gd name="T5" fmla="*/ 0 h 7681"/>
                <a:gd name="T6" fmla="*/ 56929230 w 855"/>
                <a:gd name="T7" fmla="*/ 0 h 7681"/>
                <a:gd name="T8" fmla="*/ 41130358 w 855"/>
                <a:gd name="T9" fmla="*/ 515510005 h 76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7681"/>
                <a:gd name="T17" fmla="*/ 855 w 855"/>
                <a:gd name="T18" fmla="*/ 7681 h 76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7681">
                  <a:moveTo>
                    <a:pt x="617" y="7680"/>
                  </a:moveTo>
                  <a:lnTo>
                    <a:pt x="237" y="7680"/>
                  </a:lnTo>
                  <a:lnTo>
                    <a:pt x="0" y="0"/>
                  </a:lnTo>
                  <a:lnTo>
                    <a:pt x="854" y="0"/>
                  </a:lnTo>
                  <a:lnTo>
                    <a:pt x="617" y="768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8" name="Freeform 18"/>
            <p:cNvSpPr>
              <a:spLocks noChangeArrowheads="1"/>
            </p:cNvSpPr>
            <p:nvPr/>
          </p:nvSpPr>
          <p:spPr bwMode="auto">
            <a:xfrm rot="1809314">
              <a:off x="1974727" y="725269"/>
              <a:ext cx="953920" cy="953285"/>
            </a:xfrm>
            <a:custGeom>
              <a:avLst/>
              <a:gdLst>
                <a:gd name="T0" fmla="*/ 247071239 w 3682"/>
                <a:gd name="T1" fmla="*/ 123538646 h 3684"/>
                <a:gd name="T2" fmla="*/ 247071239 w 3682"/>
                <a:gd name="T3" fmla="*/ 123538646 h 3684"/>
                <a:gd name="T4" fmla="*/ 123367867 w 3682"/>
                <a:gd name="T5" fmla="*/ 246608412 h 3684"/>
                <a:gd name="T6" fmla="*/ 0 w 3682"/>
                <a:gd name="T7" fmla="*/ 123538646 h 3684"/>
                <a:gd name="T8" fmla="*/ 123367867 w 3682"/>
                <a:gd name="T9" fmla="*/ 0 h 3684"/>
                <a:gd name="T10" fmla="*/ 247071239 w 3682"/>
                <a:gd name="T11" fmla="*/ 123538646 h 3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2"/>
                <a:gd name="T19" fmla="*/ 0 h 3684"/>
                <a:gd name="T20" fmla="*/ 3682 w 3682"/>
                <a:gd name="T21" fmla="*/ 3684 h 3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2" h="3684">
                  <a:moveTo>
                    <a:pt x="3681" y="1845"/>
                  </a:moveTo>
                  <a:lnTo>
                    <a:pt x="3681" y="1845"/>
                  </a:lnTo>
                  <a:cubicBezTo>
                    <a:pt x="3681" y="2860"/>
                    <a:pt x="2853" y="3683"/>
                    <a:pt x="1838" y="3683"/>
                  </a:cubicBezTo>
                  <a:cubicBezTo>
                    <a:pt x="822" y="3683"/>
                    <a:pt x="0" y="2860"/>
                    <a:pt x="0" y="1845"/>
                  </a:cubicBezTo>
                  <a:cubicBezTo>
                    <a:pt x="0" y="829"/>
                    <a:pt x="822" y="0"/>
                    <a:pt x="1838" y="0"/>
                  </a:cubicBezTo>
                  <a:cubicBezTo>
                    <a:pt x="2853" y="0"/>
                    <a:pt x="3681" y="829"/>
                    <a:pt x="3681" y="18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9" name="Freeform 19"/>
            <p:cNvSpPr>
              <a:spLocks noChangeArrowheads="1"/>
            </p:cNvSpPr>
            <p:nvPr/>
          </p:nvSpPr>
          <p:spPr bwMode="auto">
            <a:xfrm rot="1809314">
              <a:off x="2071374" y="823414"/>
              <a:ext cx="759475" cy="758971"/>
            </a:xfrm>
            <a:custGeom>
              <a:avLst/>
              <a:gdLst>
                <a:gd name="T0" fmla="*/ 196659472 w 2932"/>
                <a:gd name="T1" fmla="*/ 98232902 h 2932"/>
                <a:gd name="T2" fmla="*/ 196659472 w 2932"/>
                <a:gd name="T3" fmla="*/ 98232902 h 2932"/>
                <a:gd name="T4" fmla="*/ 98363410 w 2932"/>
                <a:gd name="T5" fmla="*/ 196398501 h 2932"/>
                <a:gd name="T6" fmla="*/ 0 w 2932"/>
                <a:gd name="T7" fmla="*/ 98232902 h 2932"/>
                <a:gd name="T8" fmla="*/ 98363410 w 2932"/>
                <a:gd name="T9" fmla="*/ 0 h 2932"/>
                <a:gd name="T10" fmla="*/ 196659472 w 2932"/>
                <a:gd name="T11" fmla="*/ 98232902 h 2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2"/>
                <a:gd name="T19" fmla="*/ 0 h 2932"/>
                <a:gd name="T20" fmla="*/ 2932 w 2932"/>
                <a:gd name="T21" fmla="*/ 2932 h 29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2" h="2932">
                  <a:moveTo>
                    <a:pt x="2931" y="1466"/>
                  </a:moveTo>
                  <a:lnTo>
                    <a:pt x="2931" y="1466"/>
                  </a:lnTo>
                  <a:cubicBezTo>
                    <a:pt x="2931" y="2275"/>
                    <a:pt x="2276" y="2931"/>
                    <a:pt x="1466" y="2931"/>
                  </a:cubicBezTo>
                  <a:cubicBezTo>
                    <a:pt x="656" y="2931"/>
                    <a:pt x="0" y="2275"/>
                    <a:pt x="0" y="1466"/>
                  </a:cubicBezTo>
                  <a:cubicBezTo>
                    <a:pt x="0" y="656"/>
                    <a:pt x="656" y="0"/>
                    <a:pt x="1466" y="0"/>
                  </a:cubicBezTo>
                  <a:cubicBezTo>
                    <a:pt x="2276" y="0"/>
                    <a:pt x="2931" y="656"/>
                    <a:pt x="2931" y="1466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0" name="文本框 204"/>
          <p:cNvSpPr>
            <a:spLocks noChangeArrowheads="1"/>
          </p:cNvSpPr>
          <p:nvPr/>
        </p:nvSpPr>
        <p:spPr bwMode="auto">
          <a:xfrm>
            <a:off x="1304925" y="5110163"/>
            <a:ext cx="28352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16391" name="文本框 205"/>
          <p:cNvSpPr>
            <a:spLocks noChangeArrowheads="1"/>
          </p:cNvSpPr>
          <p:nvPr/>
        </p:nvSpPr>
        <p:spPr bwMode="auto">
          <a:xfrm>
            <a:off x="2049463" y="4643438"/>
            <a:ext cx="115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392" name="文本框 206"/>
          <p:cNvSpPr>
            <a:spLocks noChangeArrowheads="1"/>
          </p:cNvSpPr>
          <p:nvPr/>
        </p:nvSpPr>
        <p:spPr bwMode="auto">
          <a:xfrm>
            <a:off x="4743450" y="5110163"/>
            <a:ext cx="28352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16393" name="文本框 207"/>
          <p:cNvSpPr>
            <a:spLocks noChangeArrowheads="1"/>
          </p:cNvSpPr>
          <p:nvPr/>
        </p:nvSpPr>
        <p:spPr bwMode="auto">
          <a:xfrm>
            <a:off x="5487988" y="4643438"/>
            <a:ext cx="115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394" name="文本框 208"/>
          <p:cNvSpPr>
            <a:spLocks noChangeArrowheads="1"/>
          </p:cNvSpPr>
          <p:nvPr/>
        </p:nvSpPr>
        <p:spPr bwMode="auto">
          <a:xfrm>
            <a:off x="8213725" y="5110163"/>
            <a:ext cx="28336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16395" name="文本框 209"/>
          <p:cNvSpPr>
            <a:spLocks noChangeArrowheads="1"/>
          </p:cNvSpPr>
          <p:nvPr/>
        </p:nvSpPr>
        <p:spPr bwMode="auto">
          <a:xfrm>
            <a:off x="8958263" y="4643438"/>
            <a:ext cx="115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7426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29398" r="17921" b="13718"/>
          <a:stretch>
            <a:fillRect/>
          </a:stretch>
        </p:blipFill>
        <p:spPr bwMode="auto">
          <a:xfrm>
            <a:off x="628650" y="1660525"/>
            <a:ext cx="353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29398" r="17921" b="13718"/>
          <a:stretch>
            <a:fillRect/>
          </a:stretch>
        </p:blipFill>
        <p:spPr bwMode="auto">
          <a:xfrm>
            <a:off x="4387850" y="1660525"/>
            <a:ext cx="353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29398" r="17921" b="13718"/>
          <a:stretch>
            <a:fillRect/>
          </a:stretch>
        </p:blipFill>
        <p:spPr bwMode="auto">
          <a:xfrm>
            <a:off x="8232775" y="1660525"/>
            <a:ext cx="3536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4921250" y="1920875"/>
            <a:ext cx="2451100" cy="15240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7415" name="Rectangle 19"/>
          <p:cNvSpPr>
            <a:spLocks noChangeArrowheads="1"/>
          </p:cNvSpPr>
          <p:nvPr/>
        </p:nvSpPr>
        <p:spPr bwMode="auto">
          <a:xfrm>
            <a:off x="1171575" y="1920875"/>
            <a:ext cx="2451100" cy="15240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8737600" y="1920875"/>
            <a:ext cx="2451100" cy="15240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7417" name="文本框 13"/>
          <p:cNvSpPr>
            <a:spLocks noChangeArrowheads="1"/>
          </p:cNvSpPr>
          <p:nvPr/>
        </p:nvSpPr>
        <p:spPr bwMode="auto">
          <a:xfrm>
            <a:off x="979488" y="4832350"/>
            <a:ext cx="2835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17418" name="文本框 14"/>
          <p:cNvSpPr>
            <a:spLocks noChangeArrowheads="1"/>
          </p:cNvSpPr>
          <p:nvPr/>
        </p:nvSpPr>
        <p:spPr bwMode="auto">
          <a:xfrm>
            <a:off x="1584325" y="409416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419" name="文本框 15"/>
          <p:cNvSpPr>
            <a:spLocks noChangeArrowheads="1"/>
          </p:cNvSpPr>
          <p:nvPr/>
        </p:nvSpPr>
        <p:spPr bwMode="auto">
          <a:xfrm>
            <a:off x="5464175" y="409416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420" name="文本框 16"/>
          <p:cNvSpPr>
            <a:spLocks noChangeArrowheads="1"/>
          </p:cNvSpPr>
          <p:nvPr/>
        </p:nvSpPr>
        <p:spPr bwMode="auto">
          <a:xfrm>
            <a:off x="9342438" y="4094163"/>
            <a:ext cx="1625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7421" name="文本框 17"/>
          <p:cNvSpPr>
            <a:spLocks noChangeArrowheads="1"/>
          </p:cNvSpPr>
          <p:nvPr/>
        </p:nvSpPr>
        <p:spPr bwMode="auto">
          <a:xfrm>
            <a:off x="4781550" y="4832350"/>
            <a:ext cx="2835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17422" name="文本框 18"/>
          <p:cNvSpPr>
            <a:spLocks noChangeArrowheads="1"/>
          </p:cNvSpPr>
          <p:nvPr/>
        </p:nvSpPr>
        <p:spPr bwMode="auto">
          <a:xfrm>
            <a:off x="8585200" y="4832350"/>
            <a:ext cx="28336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pic>
        <p:nvPicPr>
          <p:cNvPr id="17423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920875"/>
            <a:ext cx="24733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图片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938338"/>
            <a:ext cx="24511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图片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938338"/>
            <a:ext cx="24145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8490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1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738813" y="1609725"/>
            <a:ext cx="5588000" cy="23368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57213" y="1609725"/>
            <a:ext cx="5181600" cy="2336800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1298575" y="4121150"/>
            <a:ext cx="955675" cy="962025"/>
          </a:xfrm>
          <a:prstGeom prst="ellipse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1700">
              <a:solidFill>
                <a:srgbClr val="FFFFFF"/>
              </a:solidFill>
            </a:endParaRPr>
          </a:p>
        </p:txBody>
      </p:sp>
      <p:sp>
        <p:nvSpPr>
          <p:cNvPr id="18438" name="Oval 12"/>
          <p:cNvSpPr>
            <a:spLocks noChangeArrowheads="1"/>
          </p:cNvSpPr>
          <p:nvPr/>
        </p:nvSpPr>
        <p:spPr bwMode="auto">
          <a:xfrm>
            <a:off x="4041775" y="4121150"/>
            <a:ext cx="955675" cy="962025"/>
          </a:xfrm>
          <a:prstGeom prst="ellipse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1700">
              <a:solidFill>
                <a:srgbClr val="FFFFFF"/>
              </a:solidFill>
            </a:endParaRPr>
          </a:p>
        </p:txBody>
      </p:sp>
      <p:sp>
        <p:nvSpPr>
          <p:cNvPr id="18439" name="Oval 14"/>
          <p:cNvSpPr>
            <a:spLocks noChangeArrowheads="1"/>
          </p:cNvSpPr>
          <p:nvPr/>
        </p:nvSpPr>
        <p:spPr bwMode="auto">
          <a:xfrm>
            <a:off x="6907213" y="4121150"/>
            <a:ext cx="954087" cy="962025"/>
          </a:xfrm>
          <a:prstGeom prst="ellipse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1700">
              <a:solidFill>
                <a:srgbClr val="FFFFFF"/>
              </a:solidFill>
            </a:endParaRPr>
          </a:p>
        </p:txBody>
      </p:sp>
      <p:sp>
        <p:nvSpPr>
          <p:cNvPr id="18440" name="Oval 16"/>
          <p:cNvSpPr>
            <a:spLocks noChangeArrowheads="1"/>
          </p:cNvSpPr>
          <p:nvPr/>
        </p:nvSpPr>
        <p:spPr bwMode="auto">
          <a:xfrm>
            <a:off x="9650413" y="4121150"/>
            <a:ext cx="954087" cy="962025"/>
          </a:xfrm>
          <a:prstGeom prst="ellipse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1700">
              <a:solidFill>
                <a:srgbClr val="FFFFFF"/>
              </a:solidFill>
            </a:endParaRPr>
          </a:p>
        </p:txBody>
      </p:sp>
      <p:grpSp>
        <p:nvGrpSpPr>
          <p:cNvPr id="18441" name="Group 20"/>
          <p:cNvGrpSpPr/>
          <p:nvPr/>
        </p:nvGrpSpPr>
        <p:grpSpPr bwMode="auto">
          <a:xfrm>
            <a:off x="1508125" y="4329113"/>
            <a:ext cx="536575" cy="539750"/>
            <a:chOff x="0" y="0"/>
            <a:chExt cx="401822" cy="404317"/>
          </a:xfrm>
        </p:grpSpPr>
        <p:sp>
          <p:nvSpPr>
            <p:cNvPr id="18488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9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8442" name="Group 23"/>
          <p:cNvGrpSpPr/>
          <p:nvPr/>
        </p:nvGrpSpPr>
        <p:grpSpPr bwMode="auto">
          <a:xfrm>
            <a:off x="4316413" y="4387850"/>
            <a:ext cx="519112" cy="452438"/>
            <a:chOff x="0" y="0"/>
            <a:chExt cx="389342" cy="339426"/>
          </a:xfrm>
        </p:grpSpPr>
        <p:sp>
          <p:nvSpPr>
            <p:cNvPr id="18477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8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9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0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1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2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3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84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85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86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87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443" name="Group 35"/>
          <p:cNvGrpSpPr/>
          <p:nvPr/>
        </p:nvGrpSpPr>
        <p:grpSpPr bwMode="auto">
          <a:xfrm>
            <a:off x="9875838" y="4357688"/>
            <a:ext cx="506412" cy="501650"/>
            <a:chOff x="0" y="0"/>
            <a:chExt cx="379359" cy="376864"/>
          </a:xfrm>
        </p:grpSpPr>
        <p:sp>
          <p:nvSpPr>
            <p:cNvPr id="1845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6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6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6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3856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38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6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6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3856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7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1847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444" name="Group 54"/>
          <p:cNvGrpSpPr/>
          <p:nvPr/>
        </p:nvGrpSpPr>
        <p:grpSpPr bwMode="auto">
          <a:xfrm>
            <a:off x="7185025" y="4389438"/>
            <a:ext cx="398463" cy="519112"/>
            <a:chOff x="0" y="0"/>
            <a:chExt cx="299494" cy="389342"/>
          </a:xfrm>
        </p:grpSpPr>
        <p:sp>
          <p:nvSpPr>
            <p:cNvPr id="1845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845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18445" name="文本框 48"/>
          <p:cNvSpPr>
            <a:spLocks noChangeArrowheads="1"/>
          </p:cNvSpPr>
          <p:nvPr/>
        </p:nvSpPr>
        <p:spPr bwMode="auto">
          <a:xfrm>
            <a:off x="1222375" y="5200650"/>
            <a:ext cx="1314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6" name="文本框 49"/>
          <p:cNvSpPr>
            <a:spLocks noChangeArrowheads="1"/>
          </p:cNvSpPr>
          <p:nvPr/>
        </p:nvSpPr>
        <p:spPr bwMode="auto">
          <a:xfrm>
            <a:off x="588963" y="5673725"/>
            <a:ext cx="269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模板，年轻的团队给您最有影响力的作品。搜索：少先大队长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7" name="文本框 50"/>
          <p:cNvSpPr>
            <a:spLocks noChangeArrowheads="1"/>
          </p:cNvSpPr>
          <p:nvPr/>
        </p:nvSpPr>
        <p:spPr bwMode="auto">
          <a:xfrm>
            <a:off x="4003675" y="5200650"/>
            <a:ext cx="1314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8" name="文本框 51"/>
          <p:cNvSpPr>
            <a:spLocks noChangeArrowheads="1"/>
          </p:cNvSpPr>
          <p:nvPr/>
        </p:nvSpPr>
        <p:spPr bwMode="auto">
          <a:xfrm>
            <a:off x="3370263" y="5673725"/>
            <a:ext cx="269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模板，年轻的团队给您最有影响力的作品。搜索：少先大队长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49" name="文本框 52"/>
          <p:cNvSpPr>
            <a:spLocks noChangeArrowheads="1"/>
          </p:cNvSpPr>
          <p:nvPr/>
        </p:nvSpPr>
        <p:spPr bwMode="auto">
          <a:xfrm>
            <a:off x="6784975" y="5200650"/>
            <a:ext cx="1314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50" name="文本框 53"/>
          <p:cNvSpPr>
            <a:spLocks noChangeArrowheads="1"/>
          </p:cNvSpPr>
          <p:nvPr/>
        </p:nvSpPr>
        <p:spPr bwMode="auto">
          <a:xfrm>
            <a:off x="6153150" y="5673725"/>
            <a:ext cx="269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模板，年轻的团队给您最有影响力的作品。搜索：少先大队长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51" name="文本框 54"/>
          <p:cNvSpPr>
            <a:spLocks noChangeArrowheads="1"/>
          </p:cNvSpPr>
          <p:nvPr/>
        </p:nvSpPr>
        <p:spPr bwMode="auto">
          <a:xfrm>
            <a:off x="9566275" y="5200650"/>
            <a:ext cx="1316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BACC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52" name="文本框 55"/>
          <p:cNvSpPr>
            <a:spLocks noChangeArrowheads="1"/>
          </p:cNvSpPr>
          <p:nvPr/>
        </p:nvSpPr>
        <p:spPr bwMode="auto">
          <a:xfrm>
            <a:off x="8934450" y="5673725"/>
            <a:ext cx="269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模板，年轻的团队给您最有影响力的作品。搜索：少先大队长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53" name="文本框 56"/>
          <p:cNvSpPr>
            <a:spLocks noChangeArrowheads="1"/>
          </p:cNvSpPr>
          <p:nvPr/>
        </p:nvSpPr>
        <p:spPr bwMode="auto">
          <a:xfrm>
            <a:off x="3656013" y="1914525"/>
            <a:ext cx="17494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54" name="文本框 57"/>
          <p:cNvSpPr>
            <a:spLocks noChangeArrowheads="1"/>
          </p:cNvSpPr>
          <p:nvPr/>
        </p:nvSpPr>
        <p:spPr bwMode="auto">
          <a:xfrm>
            <a:off x="1065213" y="2324100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55" name="文本框 58"/>
          <p:cNvSpPr>
            <a:spLocks noChangeArrowheads="1"/>
          </p:cNvSpPr>
          <p:nvPr/>
        </p:nvSpPr>
        <p:spPr bwMode="auto">
          <a:xfrm>
            <a:off x="1065213" y="3008313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模板，年轻的团队给您最有影响力的作品。专业的团队拥有最专业的技术。严谨的逻辑带给您百分百的满意。搜索：少先大队长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8456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609725"/>
            <a:ext cx="55911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9468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9459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328738"/>
            <a:ext cx="23939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任意多边形 5"/>
          <p:cNvSpPr>
            <a:spLocks noChangeArrowheads="1"/>
          </p:cNvSpPr>
          <p:nvPr/>
        </p:nvSpPr>
        <p:spPr bwMode="auto">
          <a:xfrm>
            <a:off x="3181350" y="1089025"/>
            <a:ext cx="1622425" cy="1622425"/>
          </a:xfrm>
          <a:custGeom>
            <a:avLst/>
            <a:gdLst>
              <a:gd name="T0" fmla="*/ 672294 w 1944710"/>
              <a:gd name="T1" fmla="*/ 143423 h 1944710"/>
              <a:gd name="T2" fmla="*/ 143424 w 1944710"/>
              <a:gd name="T3" fmla="*/ 672293 h 1944710"/>
              <a:gd name="T4" fmla="*/ 672294 w 1944710"/>
              <a:gd name="T5" fmla="*/ 1201163 h 1944710"/>
              <a:gd name="T6" fmla="*/ 1201165 w 1944710"/>
              <a:gd name="T7" fmla="*/ 672293 h 1944710"/>
              <a:gd name="T8" fmla="*/ 672294 w 1944710"/>
              <a:gd name="T9" fmla="*/ 143423 h 1944710"/>
              <a:gd name="T10" fmla="*/ 676776 w 1944710"/>
              <a:gd name="T11" fmla="*/ 0 h 1944710"/>
              <a:gd name="T12" fmla="*/ 1353550 w 1944710"/>
              <a:gd name="T13" fmla="*/ 676776 h 1944710"/>
              <a:gd name="T14" fmla="*/ 676776 w 1944710"/>
              <a:gd name="T15" fmla="*/ 1353550 h 1944710"/>
              <a:gd name="T16" fmla="*/ 0 w 1944710"/>
              <a:gd name="T17" fmla="*/ 676776 h 1944710"/>
              <a:gd name="T18" fmla="*/ 676776 w 1944710"/>
              <a:gd name="T19" fmla="*/ 0 h 19447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44710"/>
              <a:gd name="T31" fmla="*/ 0 h 1944710"/>
              <a:gd name="T32" fmla="*/ 1944710 w 1944710"/>
              <a:gd name="T33" fmla="*/ 1944710 h 19447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44710" h="1944710">
                <a:moveTo>
                  <a:pt x="965917" y="206062"/>
                </a:moveTo>
                <a:cubicBezTo>
                  <a:pt x="546262" y="206062"/>
                  <a:pt x="206064" y="546260"/>
                  <a:pt x="206064" y="965915"/>
                </a:cubicBezTo>
                <a:cubicBezTo>
                  <a:pt x="206064" y="1385570"/>
                  <a:pt x="546262" y="1725768"/>
                  <a:pt x="965917" y="1725768"/>
                </a:cubicBezTo>
                <a:cubicBezTo>
                  <a:pt x="1385572" y="1725768"/>
                  <a:pt x="1725770" y="1385570"/>
                  <a:pt x="1725770" y="965915"/>
                </a:cubicBezTo>
                <a:cubicBezTo>
                  <a:pt x="1725770" y="546260"/>
                  <a:pt x="1385572" y="206062"/>
                  <a:pt x="965917" y="206062"/>
                </a:cubicBezTo>
                <a:close/>
                <a:moveTo>
                  <a:pt x="972355" y="0"/>
                </a:moveTo>
                <a:cubicBezTo>
                  <a:pt x="1509372" y="0"/>
                  <a:pt x="1944710" y="435338"/>
                  <a:pt x="1944710" y="972355"/>
                </a:cubicBezTo>
                <a:cubicBezTo>
                  <a:pt x="1944710" y="1509372"/>
                  <a:pt x="1509372" y="1944710"/>
                  <a:pt x="972355" y="1944710"/>
                </a:cubicBezTo>
                <a:cubicBezTo>
                  <a:pt x="435338" y="1944710"/>
                  <a:pt x="0" y="1509372"/>
                  <a:pt x="0" y="972355"/>
                </a:cubicBezTo>
                <a:cubicBezTo>
                  <a:pt x="0" y="435338"/>
                  <a:pt x="435338" y="0"/>
                  <a:pt x="972355" y="0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1" name="椭圆 6"/>
          <p:cNvSpPr>
            <a:spLocks noChangeArrowheads="1"/>
          </p:cNvSpPr>
          <p:nvPr/>
        </p:nvSpPr>
        <p:spPr bwMode="auto">
          <a:xfrm>
            <a:off x="4270375" y="2884488"/>
            <a:ext cx="754063" cy="754062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椭圆 7"/>
          <p:cNvSpPr>
            <a:spLocks noChangeArrowheads="1"/>
          </p:cNvSpPr>
          <p:nvPr/>
        </p:nvSpPr>
        <p:spPr bwMode="auto">
          <a:xfrm>
            <a:off x="4929188" y="3863975"/>
            <a:ext cx="754062" cy="7524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文本框 8"/>
          <p:cNvSpPr>
            <a:spLocks noChangeArrowheads="1"/>
          </p:cNvSpPr>
          <p:nvPr/>
        </p:nvSpPr>
        <p:spPr bwMode="auto">
          <a:xfrm>
            <a:off x="5191125" y="1160463"/>
            <a:ext cx="64389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工作室的作品新颖有特色、风格多样、题材丰富。带来最有创意、最新颖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模板，让您在使用的过程中大放异彩，收获成功的喜悦。</a:t>
            </a:r>
          </a:p>
        </p:txBody>
      </p:sp>
      <p:sp>
        <p:nvSpPr>
          <p:cNvPr id="19464" name="文本框 9"/>
          <p:cNvSpPr>
            <a:spLocks noChangeArrowheads="1"/>
          </p:cNvSpPr>
          <p:nvPr/>
        </p:nvSpPr>
        <p:spPr bwMode="auto">
          <a:xfrm>
            <a:off x="5410200" y="2789238"/>
            <a:ext cx="6440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工作室的作品新颖有特色、风格多样、题材丰富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5" name="文本框 10"/>
          <p:cNvSpPr>
            <a:spLocks noChangeArrowheads="1"/>
          </p:cNvSpPr>
          <p:nvPr/>
        </p:nvSpPr>
        <p:spPr bwMode="auto">
          <a:xfrm>
            <a:off x="6069013" y="3895725"/>
            <a:ext cx="5929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6" name="文本框 12"/>
          <p:cNvSpPr>
            <a:spLocks noChangeArrowheads="1"/>
          </p:cNvSpPr>
          <p:nvPr/>
        </p:nvSpPr>
        <p:spPr bwMode="auto">
          <a:xfrm>
            <a:off x="773113" y="5349875"/>
            <a:ext cx="1096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467" name="文本框 13"/>
          <p:cNvSpPr>
            <a:spLocks noChangeArrowheads="1"/>
          </p:cNvSpPr>
          <p:nvPr/>
        </p:nvSpPr>
        <p:spPr bwMode="auto">
          <a:xfrm>
            <a:off x="773113" y="5980113"/>
            <a:ext cx="1096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20514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0483" name="组合 4"/>
          <p:cNvGrpSpPr/>
          <p:nvPr/>
        </p:nvGrpSpPr>
        <p:grpSpPr bwMode="auto">
          <a:xfrm>
            <a:off x="1412875" y="3335338"/>
            <a:ext cx="9269413" cy="963612"/>
            <a:chOff x="0" y="0"/>
            <a:chExt cx="9269983" cy="963299"/>
          </a:xfrm>
        </p:grpSpPr>
        <p:grpSp>
          <p:nvGrpSpPr>
            <p:cNvPr id="20499" name="组合 5"/>
            <p:cNvGrpSpPr/>
            <p:nvPr/>
          </p:nvGrpSpPr>
          <p:grpSpPr bwMode="auto">
            <a:xfrm>
              <a:off x="3702140" y="0"/>
              <a:ext cx="1856096" cy="723330"/>
              <a:chOff x="0" y="0"/>
              <a:chExt cx="1569492" cy="723330"/>
            </a:xfrm>
          </p:grpSpPr>
          <p:sp>
            <p:nvSpPr>
              <p:cNvPr id="20512" name="矩形 19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13" name="等腰三角形 20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500" name="组合 6"/>
            <p:cNvGrpSpPr/>
            <p:nvPr/>
          </p:nvGrpSpPr>
          <p:grpSpPr bwMode="auto">
            <a:xfrm flipV="1">
              <a:off x="1846044" y="239969"/>
              <a:ext cx="1856096" cy="723330"/>
              <a:chOff x="0" y="0"/>
              <a:chExt cx="1569492" cy="723330"/>
            </a:xfrm>
          </p:grpSpPr>
          <p:sp>
            <p:nvSpPr>
              <p:cNvPr id="20510" name="矩形 17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20B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11" name="等腰三角形 18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20B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501" name="组合 7"/>
            <p:cNvGrpSpPr/>
            <p:nvPr/>
          </p:nvGrpSpPr>
          <p:grpSpPr bwMode="auto">
            <a:xfrm>
              <a:off x="0" y="7958"/>
              <a:ext cx="1856096" cy="723330"/>
              <a:chOff x="0" y="0"/>
              <a:chExt cx="1569492" cy="723330"/>
            </a:xfrm>
          </p:grpSpPr>
          <p:sp>
            <p:nvSpPr>
              <p:cNvPr id="20508" name="矩形 15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09" name="等腰三角形 16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502" name="组合 8"/>
            <p:cNvGrpSpPr/>
            <p:nvPr/>
          </p:nvGrpSpPr>
          <p:grpSpPr bwMode="auto">
            <a:xfrm>
              <a:off x="7413887" y="0"/>
              <a:ext cx="1856096" cy="723330"/>
              <a:chOff x="0" y="0"/>
              <a:chExt cx="1569492" cy="723330"/>
            </a:xfrm>
          </p:grpSpPr>
          <p:sp>
            <p:nvSpPr>
              <p:cNvPr id="20506" name="矩形 13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07" name="等腰三角形 14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503" name="组合 9"/>
            <p:cNvGrpSpPr/>
            <p:nvPr/>
          </p:nvGrpSpPr>
          <p:grpSpPr bwMode="auto">
            <a:xfrm flipV="1">
              <a:off x="5558235" y="232011"/>
              <a:ext cx="1856096" cy="723330"/>
              <a:chOff x="0" y="0"/>
              <a:chExt cx="1569492" cy="723330"/>
            </a:xfrm>
          </p:grpSpPr>
          <p:sp>
            <p:nvSpPr>
              <p:cNvPr id="20504" name="矩形 10"/>
              <p:cNvSpPr>
                <a:spLocks noChangeArrowheads="1"/>
              </p:cNvSpPr>
              <p:nvPr/>
            </p:nvSpPr>
            <p:spPr bwMode="auto">
              <a:xfrm>
                <a:off x="0" y="232011"/>
                <a:ext cx="1569492" cy="491319"/>
              </a:xfrm>
              <a:prstGeom prst="rect">
                <a:avLst/>
              </a:prstGeom>
              <a:solidFill>
                <a:srgbClr val="20B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0505" name="等腰三角形 12"/>
              <p:cNvSpPr>
                <a:spLocks noChangeArrowheads="1"/>
              </p:cNvSpPr>
              <p:nvPr/>
            </p:nvSpPr>
            <p:spPr bwMode="auto">
              <a:xfrm>
                <a:off x="634348" y="0"/>
                <a:ext cx="300796" cy="259307"/>
              </a:xfrm>
              <a:prstGeom prst="triangle">
                <a:avLst>
                  <a:gd name="adj" fmla="val 50000"/>
                </a:avLst>
              </a:prstGeom>
              <a:solidFill>
                <a:srgbClr val="20B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0484" name="文本框 21"/>
          <p:cNvSpPr>
            <a:spLocks noChangeArrowheads="1"/>
          </p:cNvSpPr>
          <p:nvPr/>
        </p:nvSpPr>
        <p:spPr bwMode="auto">
          <a:xfrm>
            <a:off x="1965325" y="3613150"/>
            <a:ext cx="75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2010</a:t>
            </a:r>
            <a:endParaRPr lang="zh-CN" altLang="en-US" sz="2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85" name="文本框 22"/>
          <p:cNvSpPr>
            <a:spLocks noChangeArrowheads="1"/>
          </p:cNvSpPr>
          <p:nvPr/>
        </p:nvSpPr>
        <p:spPr bwMode="auto">
          <a:xfrm>
            <a:off x="3825875" y="3613150"/>
            <a:ext cx="75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2011</a:t>
            </a:r>
            <a:endParaRPr lang="zh-CN" altLang="en-US" sz="2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86" name="文本框 23"/>
          <p:cNvSpPr>
            <a:spLocks noChangeArrowheads="1"/>
          </p:cNvSpPr>
          <p:nvPr/>
        </p:nvSpPr>
        <p:spPr bwMode="auto">
          <a:xfrm>
            <a:off x="5684838" y="361315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2012</a:t>
            </a:r>
            <a:endParaRPr lang="zh-CN" altLang="en-US" sz="2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87" name="文本框 24"/>
          <p:cNvSpPr>
            <a:spLocks noChangeArrowheads="1"/>
          </p:cNvSpPr>
          <p:nvPr/>
        </p:nvSpPr>
        <p:spPr bwMode="auto">
          <a:xfrm>
            <a:off x="7545388" y="361315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2013</a:t>
            </a:r>
            <a:endParaRPr lang="zh-CN" altLang="en-US" sz="2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88" name="文本框 25"/>
          <p:cNvSpPr>
            <a:spLocks noChangeArrowheads="1"/>
          </p:cNvSpPr>
          <p:nvPr/>
        </p:nvSpPr>
        <p:spPr bwMode="auto">
          <a:xfrm>
            <a:off x="9405938" y="3613150"/>
            <a:ext cx="750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bg1"/>
                </a:solidFill>
              </a:rPr>
              <a:t>2014</a:t>
            </a:r>
            <a:endParaRPr lang="zh-CN" altLang="en-US" sz="2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89" name="文本框 26"/>
          <p:cNvSpPr>
            <a:spLocks noChangeArrowheads="1"/>
          </p:cNvSpPr>
          <p:nvPr/>
        </p:nvSpPr>
        <p:spPr bwMode="auto">
          <a:xfrm>
            <a:off x="609600" y="1685925"/>
            <a:ext cx="90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1</a:t>
            </a:r>
            <a:endParaRPr lang="zh-CN" altLang="en-US" sz="4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0" name="文本框 27"/>
          <p:cNvSpPr>
            <a:spLocks noChangeArrowheads="1"/>
          </p:cNvSpPr>
          <p:nvPr/>
        </p:nvSpPr>
        <p:spPr bwMode="auto">
          <a:xfrm>
            <a:off x="4421188" y="1685925"/>
            <a:ext cx="90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3</a:t>
            </a:r>
            <a:endParaRPr lang="zh-CN" altLang="en-US" sz="4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1" name="文本框 28"/>
          <p:cNvSpPr>
            <a:spLocks noChangeArrowheads="1"/>
          </p:cNvSpPr>
          <p:nvPr/>
        </p:nvSpPr>
        <p:spPr bwMode="auto">
          <a:xfrm>
            <a:off x="8232775" y="1685925"/>
            <a:ext cx="90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5</a:t>
            </a:r>
            <a:endParaRPr lang="zh-CN" altLang="en-US" sz="4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2" name="文本框 29"/>
          <p:cNvSpPr>
            <a:spLocks noChangeArrowheads="1"/>
          </p:cNvSpPr>
          <p:nvPr/>
        </p:nvSpPr>
        <p:spPr bwMode="auto">
          <a:xfrm>
            <a:off x="2665413" y="5003800"/>
            <a:ext cx="900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2</a:t>
            </a:r>
            <a:endParaRPr lang="zh-CN" altLang="en-US" sz="4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3" name="文本框 30"/>
          <p:cNvSpPr>
            <a:spLocks noChangeArrowheads="1"/>
          </p:cNvSpPr>
          <p:nvPr/>
        </p:nvSpPr>
        <p:spPr bwMode="auto">
          <a:xfrm>
            <a:off x="6477000" y="5003800"/>
            <a:ext cx="900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bg1"/>
                </a:solidFill>
              </a:rPr>
              <a:t>4</a:t>
            </a:r>
            <a:endParaRPr lang="zh-CN" altLang="en-US" sz="40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4" name="文本框 31"/>
          <p:cNvSpPr>
            <a:spLocks noChangeArrowheads="1"/>
          </p:cNvSpPr>
          <p:nvPr/>
        </p:nvSpPr>
        <p:spPr bwMode="auto">
          <a:xfrm>
            <a:off x="958850" y="18415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模板，年轻的团队给您最有影响力的作品。专业的团队拥有最专业的技术。完善的服务、严谨的逻辑带给您百分百的满意。</a:t>
            </a:r>
            <a:endParaRPr lang="zh-CN" altLang="en-US" sz="18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0495" name="文本框 32"/>
          <p:cNvSpPr>
            <a:spLocks noChangeArrowheads="1"/>
          </p:cNvSpPr>
          <p:nvPr/>
        </p:nvSpPr>
        <p:spPr bwMode="auto">
          <a:xfrm>
            <a:off x="4816475" y="1844675"/>
            <a:ext cx="2995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6" name="文本框 33"/>
          <p:cNvSpPr>
            <a:spLocks noChangeArrowheads="1"/>
          </p:cNvSpPr>
          <p:nvPr/>
        </p:nvSpPr>
        <p:spPr bwMode="auto">
          <a:xfrm>
            <a:off x="8604250" y="1841500"/>
            <a:ext cx="2995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7" name="文本框 34"/>
          <p:cNvSpPr>
            <a:spLocks noChangeArrowheads="1"/>
          </p:cNvSpPr>
          <p:nvPr/>
        </p:nvSpPr>
        <p:spPr bwMode="auto">
          <a:xfrm>
            <a:off x="6872288" y="5089525"/>
            <a:ext cx="2995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498" name="文本框 35"/>
          <p:cNvSpPr>
            <a:spLocks noChangeArrowheads="1"/>
          </p:cNvSpPr>
          <p:nvPr/>
        </p:nvSpPr>
        <p:spPr bwMode="auto">
          <a:xfrm>
            <a:off x="3024188" y="5097463"/>
            <a:ext cx="2995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21532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3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1507" name="组合 38"/>
          <p:cNvGrpSpPr/>
          <p:nvPr/>
        </p:nvGrpSpPr>
        <p:grpSpPr bwMode="auto">
          <a:xfrm>
            <a:off x="7215188" y="1273175"/>
            <a:ext cx="1477962" cy="787400"/>
            <a:chOff x="0" y="0"/>
            <a:chExt cx="1893888" cy="1008062"/>
          </a:xfrm>
        </p:grpSpPr>
        <p:sp>
          <p:nvSpPr>
            <p:cNvPr id="21528" name="Oval 5"/>
            <p:cNvSpPr>
              <a:spLocks noChangeArrowheads="1"/>
            </p:cNvSpPr>
            <p:nvPr/>
          </p:nvSpPr>
          <p:spPr bwMode="auto">
            <a:xfrm>
              <a:off x="0" y="735012"/>
              <a:ext cx="269875" cy="273050"/>
            </a:xfrm>
            <a:prstGeom prst="ellipse">
              <a:avLst/>
            </a:prstGeom>
            <a:solidFill>
              <a:srgbClr val="29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529" name="Freeform 6"/>
            <p:cNvSpPr>
              <a:spLocks noChangeArrowheads="1"/>
            </p:cNvSpPr>
            <p:nvPr/>
          </p:nvSpPr>
          <p:spPr bwMode="auto">
            <a:xfrm>
              <a:off x="22225" y="769937"/>
              <a:ext cx="168275" cy="192087"/>
            </a:xfrm>
            <a:custGeom>
              <a:avLst/>
              <a:gdLst>
                <a:gd name="T0" fmla="*/ 267136563 w 106"/>
                <a:gd name="T1" fmla="*/ 0 h 121"/>
                <a:gd name="T2" fmla="*/ 0 w 106"/>
                <a:gd name="T3" fmla="*/ 151208981 h 121"/>
                <a:gd name="T4" fmla="*/ 267136563 w 106"/>
                <a:gd name="T5" fmla="*/ 304937319 h 121"/>
                <a:gd name="T6" fmla="*/ 267136563 w 106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21"/>
                <a:gd name="T14" fmla="*/ 106 w 106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21">
                  <a:moveTo>
                    <a:pt x="106" y="0"/>
                  </a:moveTo>
                  <a:lnTo>
                    <a:pt x="0" y="60"/>
                  </a:lnTo>
                  <a:lnTo>
                    <a:pt x="106" y="12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7"/>
            <p:cNvSpPr>
              <a:spLocks noChangeArrowheads="1"/>
            </p:cNvSpPr>
            <p:nvPr/>
          </p:nvSpPr>
          <p:spPr bwMode="auto">
            <a:xfrm>
              <a:off x="196850" y="407987"/>
              <a:ext cx="1285875" cy="481012"/>
            </a:xfrm>
            <a:custGeom>
              <a:avLst/>
              <a:gdLst>
                <a:gd name="T0" fmla="*/ 0 w 810"/>
                <a:gd name="T1" fmla="*/ 763605756 h 303"/>
                <a:gd name="T2" fmla="*/ 0 w 810"/>
                <a:gd name="T3" fmla="*/ 725804246 h 303"/>
                <a:gd name="T4" fmla="*/ 1015623763 w 810"/>
                <a:gd name="T5" fmla="*/ 725804246 h 303"/>
                <a:gd name="T6" fmla="*/ 2016125000 w 810"/>
                <a:gd name="T7" fmla="*/ 0 h 303"/>
                <a:gd name="T8" fmla="*/ 2016125000 w 810"/>
                <a:gd name="T9" fmla="*/ 0 h 303"/>
                <a:gd name="T10" fmla="*/ 2041326563 w 810"/>
                <a:gd name="T11" fmla="*/ 25201536 h 303"/>
                <a:gd name="T12" fmla="*/ 1033264063 w 810"/>
                <a:gd name="T13" fmla="*/ 763605756 h 303"/>
                <a:gd name="T14" fmla="*/ 0 w 810"/>
                <a:gd name="T15" fmla="*/ 763605756 h 303"/>
                <a:gd name="T16" fmla="*/ 0 w 810"/>
                <a:gd name="T17" fmla="*/ 763605756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0"/>
                <a:gd name="T28" fmla="*/ 0 h 303"/>
                <a:gd name="T29" fmla="*/ 810 w 81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0" h="303">
                  <a:moveTo>
                    <a:pt x="0" y="303"/>
                  </a:moveTo>
                  <a:lnTo>
                    <a:pt x="0" y="288"/>
                  </a:lnTo>
                  <a:lnTo>
                    <a:pt x="403" y="288"/>
                  </a:lnTo>
                  <a:lnTo>
                    <a:pt x="800" y="0"/>
                  </a:lnTo>
                  <a:lnTo>
                    <a:pt x="810" y="10"/>
                  </a:lnTo>
                  <a:lnTo>
                    <a:pt x="410" y="303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29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Oval 8"/>
            <p:cNvSpPr>
              <a:spLocks noChangeArrowheads="1"/>
            </p:cNvSpPr>
            <p:nvPr/>
          </p:nvSpPr>
          <p:spPr bwMode="auto">
            <a:xfrm>
              <a:off x="1331913" y="0"/>
              <a:ext cx="561975" cy="565150"/>
            </a:xfrm>
            <a:prstGeom prst="ellipse">
              <a:avLst/>
            </a:prstGeom>
            <a:solidFill>
              <a:srgbClr val="29A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1508" name="文本框 43"/>
          <p:cNvSpPr>
            <a:spLocks noChangeArrowheads="1"/>
          </p:cNvSpPr>
          <p:nvPr/>
        </p:nvSpPr>
        <p:spPr bwMode="auto">
          <a:xfrm>
            <a:off x="5964238" y="1754188"/>
            <a:ext cx="171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509" name="文本框 44"/>
          <p:cNvSpPr>
            <a:spLocks noChangeArrowheads="1"/>
          </p:cNvSpPr>
          <p:nvPr/>
        </p:nvSpPr>
        <p:spPr bwMode="auto">
          <a:xfrm>
            <a:off x="5964238" y="2216150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1510" name="文本框 45"/>
          <p:cNvSpPr>
            <a:spLocks noChangeArrowheads="1"/>
          </p:cNvSpPr>
          <p:nvPr/>
        </p:nvSpPr>
        <p:spPr bwMode="auto">
          <a:xfrm>
            <a:off x="8226425" y="1273175"/>
            <a:ext cx="574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01</a:t>
            </a:r>
            <a:endParaRPr lang="zh-CN" altLang="en-US" sz="24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grpSp>
        <p:nvGrpSpPr>
          <p:cNvPr id="21511" name="组合 46"/>
          <p:cNvGrpSpPr/>
          <p:nvPr/>
        </p:nvGrpSpPr>
        <p:grpSpPr bwMode="auto">
          <a:xfrm>
            <a:off x="10061575" y="2722563"/>
            <a:ext cx="1477963" cy="787400"/>
            <a:chOff x="0" y="0"/>
            <a:chExt cx="1893888" cy="1008062"/>
          </a:xfrm>
        </p:grpSpPr>
        <p:sp>
          <p:nvSpPr>
            <p:cNvPr id="21524" name="Oval 5"/>
            <p:cNvSpPr>
              <a:spLocks noChangeArrowheads="1"/>
            </p:cNvSpPr>
            <p:nvPr/>
          </p:nvSpPr>
          <p:spPr bwMode="auto">
            <a:xfrm>
              <a:off x="0" y="735012"/>
              <a:ext cx="269875" cy="273050"/>
            </a:xfrm>
            <a:prstGeom prst="ellipse">
              <a:avLst/>
            </a:prstGeom>
            <a:solidFill>
              <a:srgbClr val="03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525" name="Freeform 6"/>
            <p:cNvSpPr>
              <a:spLocks noChangeArrowheads="1"/>
            </p:cNvSpPr>
            <p:nvPr/>
          </p:nvSpPr>
          <p:spPr bwMode="auto">
            <a:xfrm>
              <a:off x="22225" y="769937"/>
              <a:ext cx="168275" cy="192087"/>
            </a:xfrm>
            <a:custGeom>
              <a:avLst/>
              <a:gdLst>
                <a:gd name="T0" fmla="*/ 267136563 w 106"/>
                <a:gd name="T1" fmla="*/ 0 h 121"/>
                <a:gd name="T2" fmla="*/ 0 w 106"/>
                <a:gd name="T3" fmla="*/ 151208981 h 121"/>
                <a:gd name="T4" fmla="*/ 267136563 w 106"/>
                <a:gd name="T5" fmla="*/ 304937319 h 121"/>
                <a:gd name="T6" fmla="*/ 267136563 w 106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21"/>
                <a:gd name="T14" fmla="*/ 106 w 106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21">
                  <a:moveTo>
                    <a:pt x="106" y="0"/>
                  </a:moveTo>
                  <a:lnTo>
                    <a:pt x="0" y="60"/>
                  </a:lnTo>
                  <a:lnTo>
                    <a:pt x="106" y="12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7"/>
            <p:cNvSpPr>
              <a:spLocks noChangeArrowheads="1"/>
            </p:cNvSpPr>
            <p:nvPr/>
          </p:nvSpPr>
          <p:spPr bwMode="auto">
            <a:xfrm>
              <a:off x="196850" y="407987"/>
              <a:ext cx="1285875" cy="481012"/>
            </a:xfrm>
            <a:custGeom>
              <a:avLst/>
              <a:gdLst>
                <a:gd name="T0" fmla="*/ 0 w 810"/>
                <a:gd name="T1" fmla="*/ 763605756 h 303"/>
                <a:gd name="T2" fmla="*/ 0 w 810"/>
                <a:gd name="T3" fmla="*/ 725804246 h 303"/>
                <a:gd name="T4" fmla="*/ 1015623763 w 810"/>
                <a:gd name="T5" fmla="*/ 725804246 h 303"/>
                <a:gd name="T6" fmla="*/ 2016125000 w 810"/>
                <a:gd name="T7" fmla="*/ 0 h 303"/>
                <a:gd name="T8" fmla="*/ 2016125000 w 810"/>
                <a:gd name="T9" fmla="*/ 0 h 303"/>
                <a:gd name="T10" fmla="*/ 2041326563 w 810"/>
                <a:gd name="T11" fmla="*/ 25201536 h 303"/>
                <a:gd name="T12" fmla="*/ 1033264063 w 810"/>
                <a:gd name="T13" fmla="*/ 763605756 h 303"/>
                <a:gd name="T14" fmla="*/ 0 w 810"/>
                <a:gd name="T15" fmla="*/ 763605756 h 303"/>
                <a:gd name="T16" fmla="*/ 0 w 810"/>
                <a:gd name="T17" fmla="*/ 763605756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0"/>
                <a:gd name="T28" fmla="*/ 0 h 303"/>
                <a:gd name="T29" fmla="*/ 810 w 81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0" h="303">
                  <a:moveTo>
                    <a:pt x="0" y="303"/>
                  </a:moveTo>
                  <a:lnTo>
                    <a:pt x="0" y="288"/>
                  </a:lnTo>
                  <a:lnTo>
                    <a:pt x="403" y="288"/>
                  </a:lnTo>
                  <a:lnTo>
                    <a:pt x="800" y="0"/>
                  </a:lnTo>
                  <a:lnTo>
                    <a:pt x="810" y="10"/>
                  </a:lnTo>
                  <a:lnTo>
                    <a:pt x="410" y="303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03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Oval 8"/>
            <p:cNvSpPr>
              <a:spLocks noChangeArrowheads="1"/>
            </p:cNvSpPr>
            <p:nvPr/>
          </p:nvSpPr>
          <p:spPr bwMode="auto">
            <a:xfrm>
              <a:off x="1331913" y="0"/>
              <a:ext cx="561975" cy="565150"/>
            </a:xfrm>
            <a:prstGeom prst="ellipse">
              <a:avLst/>
            </a:prstGeom>
            <a:solidFill>
              <a:srgbClr val="03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1512" name="文本框 51"/>
          <p:cNvSpPr>
            <a:spLocks noChangeArrowheads="1"/>
          </p:cNvSpPr>
          <p:nvPr/>
        </p:nvSpPr>
        <p:spPr bwMode="auto">
          <a:xfrm>
            <a:off x="8810625" y="3203575"/>
            <a:ext cx="118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513" name="文本框 52"/>
          <p:cNvSpPr>
            <a:spLocks noChangeArrowheads="1"/>
          </p:cNvSpPr>
          <p:nvPr/>
        </p:nvSpPr>
        <p:spPr bwMode="auto">
          <a:xfrm>
            <a:off x="8810625" y="3665538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514" name="文本框 53"/>
          <p:cNvSpPr>
            <a:spLocks noChangeArrowheads="1"/>
          </p:cNvSpPr>
          <p:nvPr/>
        </p:nvSpPr>
        <p:spPr bwMode="auto">
          <a:xfrm>
            <a:off x="11071225" y="2722563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02</a:t>
            </a:r>
            <a:endParaRPr lang="zh-CN" altLang="en-US" sz="24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grpSp>
        <p:nvGrpSpPr>
          <p:cNvPr id="21515" name="组合 54"/>
          <p:cNvGrpSpPr/>
          <p:nvPr/>
        </p:nvGrpSpPr>
        <p:grpSpPr bwMode="auto">
          <a:xfrm>
            <a:off x="7215188" y="4456113"/>
            <a:ext cx="1477962" cy="787400"/>
            <a:chOff x="0" y="0"/>
            <a:chExt cx="1893888" cy="1008062"/>
          </a:xfrm>
        </p:grpSpPr>
        <p:sp>
          <p:nvSpPr>
            <p:cNvPr id="21520" name="Oval 5"/>
            <p:cNvSpPr>
              <a:spLocks noChangeArrowheads="1"/>
            </p:cNvSpPr>
            <p:nvPr/>
          </p:nvSpPr>
          <p:spPr bwMode="auto">
            <a:xfrm>
              <a:off x="0" y="735012"/>
              <a:ext cx="269875" cy="273050"/>
            </a:xfrm>
            <a:prstGeom prst="ellipse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1521" name="Freeform 6"/>
            <p:cNvSpPr>
              <a:spLocks noChangeArrowheads="1"/>
            </p:cNvSpPr>
            <p:nvPr/>
          </p:nvSpPr>
          <p:spPr bwMode="auto">
            <a:xfrm>
              <a:off x="22225" y="769937"/>
              <a:ext cx="168275" cy="192087"/>
            </a:xfrm>
            <a:custGeom>
              <a:avLst/>
              <a:gdLst>
                <a:gd name="T0" fmla="*/ 267136563 w 106"/>
                <a:gd name="T1" fmla="*/ 0 h 121"/>
                <a:gd name="T2" fmla="*/ 0 w 106"/>
                <a:gd name="T3" fmla="*/ 151208981 h 121"/>
                <a:gd name="T4" fmla="*/ 267136563 w 106"/>
                <a:gd name="T5" fmla="*/ 304937319 h 121"/>
                <a:gd name="T6" fmla="*/ 267136563 w 106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21"/>
                <a:gd name="T14" fmla="*/ 106 w 106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21">
                  <a:moveTo>
                    <a:pt x="106" y="0"/>
                  </a:moveTo>
                  <a:lnTo>
                    <a:pt x="0" y="60"/>
                  </a:lnTo>
                  <a:lnTo>
                    <a:pt x="106" y="12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7"/>
            <p:cNvSpPr>
              <a:spLocks noChangeArrowheads="1"/>
            </p:cNvSpPr>
            <p:nvPr/>
          </p:nvSpPr>
          <p:spPr bwMode="auto">
            <a:xfrm>
              <a:off x="196850" y="407987"/>
              <a:ext cx="1285875" cy="481012"/>
            </a:xfrm>
            <a:custGeom>
              <a:avLst/>
              <a:gdLst>
                <a:gd name="T0" fmla="*/ 0 w 810"/>
                <a:gd name="T1" fmla="*/ 763605756 h 303"/>
                <a:gd name="T2" fmla="*/ 0 w 810"/>
                <a:gd name="T3" fmla="*/ 725804246 h 303"/>
                <a:gd name="T4" fmla="*/ 1015623763 w 810"/>
                <a:gd name="T5" fmla="*/ 725804246 h 303"/>
                <a:gd name="T6" fmla="*/ 2016125000 w 810"/>
                <a:gd name="T7" fmla="*/ 0 h 303"/>
                <a:gd name="T8" fmla="*/ 2016125000 w 810"/>
                <a:gd name="T9" fmla="*/ 0 h 303"/>
                <a:gd name="T10" fmla="*/ 2041326563 w 810"/>
                <a:gd name="T11" fmla="*/ 25201536 h 303"/>
                <a:gd name="T12" fmla="*/ 1033264063 w 810"/>
                <a:gd name="T13" fmla="*/ 763605756 h 303"/>
                <a:gd name="T14" fmla="*/ 0 w 810"/>
                <a:gd name="T15" fmla="*/ 763605756 h 303"/>
                <a:gd name="T16" fmla="*/ 0 w 810"/>
                <a:gd name="T17" fmla="*/ 763605756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0"/>
                <a:gd name="T28" fmla="*/ 0 h 303"/>
                <a:gd name="T29" fmla="*/ 810 w 81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0" h="303">
                  <a:moveTo>
                    <a:pt x="0" y="303"/>
                  </a:moveTo>
                  <a:lnTo>
                    <a:pt x="0" y="288"/>
                  </a:lnTo>
                  <a:lnTo>
                    <a:pt x="403" y="288"/>
                  </a:lnTo>
                  <a:lnTo>
                    <a:pt x="800" y="0"/>
                  </a:lnTo>
                  <a:lnTo>
                    <a:pt x="810" y="10"/>
                  </a:lnTo>
                  <a:lnTo>
                    <a:pt x="410" y="303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Oval 8"/>
            <p:cNvSpPr>
              <a:spLocks noChangeArrowheads="1"/>
            </p:cNvSpPr>
            <p:nvPr/>
          </p:nvSpPr>
          <p:spPr bwMode="auto">
            <a:xfrm>
              <a:off x="1331913" y="0"/>
              <a:ext cx="561975" cy="565150"/>
            </a:xfrm>
            <a:prstGeom prst="ellipse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1516" name="文本框 59"/>
          <p:cNvSpPr>
            <a:spLocks noChangeArrowheads="1"/>
          </p:cNvSpPr>
          <p:nvPr/>
        </p:nvSpPr>
        <p:spPr bwMode="auto">
          <a:xfrm>
            <a:off x="5964238" y="4937125"/>
            <a:ext cx="118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517" name="文本框 60"/>
          <p:cNvSpPr>
            <a:spLocks noChangeArrowheads="1"/>
          </p:cNvSpPr>
          <p:nvPr/>
        </p:nvSpPr>
        <p:spPr bwMode="auto">
          <a:xfrm>
            <a:off x="5964238" y="5399088"/>
            <a:ext cx="300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1518" name="文本框 61"/>
          <p:cNvSpPr>
            <a:spLocks noChangeArrowheads="1"/>
          </p:cNvSpPr>
          <p:nvPr/>
        </p:nvSpPr>
        <p:spPr bwMode="auto">
          <a:xfrm>
            <a:off x="8226425" y="4456113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03</a:t>
            </a:r>
            <a:endParaRPr lang="zh-CN" altLang="en-US" sz="24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pic>
        <p:nvPicPr>
          <p:cNvPr id="21519" name="图片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20788"/>
            <a:ext cx="474821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22566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7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38325"/>
            <a:ext cx="2441575" cy="2336800"/>
          </a:xfrm>
          <a:prstGeom prst="rect">
            <a:avLst/>
          </a:prstGeom>
          <a:solidFill>
            <a:srgbClr val="0E7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43163" y="1838325"/>
            <a:ext cx="2443162" cy="2336800"/>
          </a:xfrm>
          <a:prstGeom prst="rect">
            <a:avLst/>
          </a:prstGeom>
          <a:solidFill>
            <a:srgbClr val="45C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886325" y="1838325"/>
            <a:ext cx="2441575" cy="2336800"/>
          </a:xfrm>
          <a:prstGeom prst="rect">
            <a:avLst/>
          </a:prstGeom>
          <a:solidFill>
            <a:srgbClr val="0E7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329488" y="1838325"/>
            <a:ext cx="2443162" cy="2336800"/>
          </a:xfrm>
          <a:prstGeom prst="rect">
            <a:avLst/>
          </a:prstGeom>
          <a:solidFill>
            <a:srgbClr val="45C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772650" y="1838325"/>
            <a:ext cx="2441575" cy="2336800"/>
          </a:xfrm>
          <a:prstGeom prst="rect">
            <a:avLst/>
          </a:prstGeom>
          <a:solidFill>
            <a:srgbClr val="0E7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22536" name="Freeform 54"/>
          <p:cNvSpPr>
            <a:spLocks noEditPoints="1" noChangeArrowheads="1"/>
          </p:cNvSpPr>
          <p:nvPr/>
        </p:nvSpPr>
        <p:spPr bwMode="auto">
          <a:xfrm>
            <a:off x="5657850" y="2411413"/>
            <a:ext cx="898525" cy="1192212"/>
          </a:xfrm>
          <a:custGeom>
            <a:avLst/>
            <a:gdLst>
              <a:gd name="T0" fmla="*/ 2147483646 w 109"/>
              <a:gd name="T1" fmla="*/ 2147483646 h 145"/>
              <a:gd name="T2" fmla="*/ 0 w 109"/>
              <a:gd name="T3" fmla="*/ 2147483646 h 145"/>
              <a:gd name="T4" fmla="*/ 67949923 w 109"/>
              <a:gd name="T5" fmla="*/ 2147483646 h 145"/>
              <a:gd name="T6" fmla="*/ 883390212 w 109"/>
              <a:gd name="T7" fmla="*/ 2147483646 h 145"/>
              <a:gd name="T8" fmla="*/ 2147483646 w 109"/>
              <a:gd name="T9" fmla="*/ 2147483646 h 145"/>
              <a:gd name="T10" fmla="*/ 2147483646 w 109"/>
              <a:gd name="T11" fmla="*/ 2147483646 h 145"/>
              <a:gd name="T12" fmla="*/ 2147483646 w 109"/>
              <a:gd name="T13" fmla="*/ 2147483646 h 145"/>
              <a:gd name="T14" fmla="*/ 1087248223 w 109"/>
              <a:gd name="T15" fmla="*/ 2147483646 h 145"/>
              <a:gd name="T16" fmla="*/ 1630864092 w 109"/>
              <a:gd name="T17" fmla="*/ 2147483646 h 145"/>
              <a:gd name="T18" fmla="*/ 2147483646 w 109"/>
              <a:gd name="T19" fmla="*/ 2147483646 h 145"/>
              <a:gd name="T20" fmla="*/ 2147483646 w 109"/>
              <a:gd name="T21" fmla="*/ 2147483646 h 145"/>
              <a:gd name="T22" fmla="*/ 1087248223 w 109"/>
              <a:gd name="T23" fmla="*/ 2147483646 h 145"/>
              <a:gd name="T24" fmla="*/ 1970630192 w 109"/>
              <a:gd name="T25" fmla="*/ 2147483646 h 145"/>
              <a:gd name="T26" fmla="*/ 2147483646 w 109"/>
              <a:gd name="T27" fmla="*/ 2147483646 h 145"/>
              <a:gd name="T28" fmla="*/ 2147483646 w 109"/>
              <a:gd name="T29" fmla="*/ 2147483646 h 145"/>
              <a:gd name="T30" fmla="*/ 2147483646 w 109"/>
              <a:gd name="T31" fmla="*/ 2147483646 h 145"/>
              <a:gd name="T32" fmla="*/ 1970630192 w 109"/>
              <a:gd name="T33" fmla="*/ 2147483646 h 145"/>
              <a:gd name="T34" fmla="*/ 2147483646 w 109"/>
              <a:gd name="T35" fmla="*/ 811246822 h 145"/>
              <a:gd name="T36" fmla="*/ 2147483646 w 109"/>
              <a:gd name="T37" fmla="*/ 811246822 h 145"/>
              <a:gd name="T38" fmla="*/ 2147483646 w 109"/>
              <a:gd name="T39" fmla="*/ 2147483646 h 145"/>
              <a:gd name="T40" fmla="*/ 2147483646 w 109"/>
              <a:gd name="T41" fmla="*/ 2147483646 h 145"/>
              <a:gd name="T42" fmla="*/ 2147483646 w 109"/>
              <a:gd name="T43" fmla="*/ 811246822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9"/>
              <a:gd name="T67" fmla="*/ 0 h 145"/>
              <a:gd name="T68" fmla="*/ 109 w 109"/>
              <a:gd name="T69" fmla="*/ 145 h 1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9" h="145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22537" name="Group 15"/>
          <p:cNvGrpSpPr/>
          <p:nvPr/>
        </p:nvGrpSpPr>
        <p:grpSpPr bwMode="auto">
          <a:xfrm>
            <a:off x="7956550" y="2500313"/>
            <a:ext cx="1189038" cy="1016000"/>
            <a:chOff x="0" y="0"/>
            <a:chExt cx="390525" cy="333376"/>
          </a:xfrm>
        </p:grpSpPr>
        <p:sp>
          <p:nvSpPr>
            <p:cNvPr id="22560" name="Freeform 8"/>
            <p:cNvSpPr>
              <a:spLocks noChangeArrowheads="1"/>
            </p:cNvSpPr>
            <p:nvPr/>
          </p:nvSpPr>
          <p:spPr bwMode="auto">
            <a:xfrm>
              <a:off x="123825" y="193675"/>
              <a:ext cx="69850" cy="71438"/>
            </a:xfrm>
            <a:custGeom>
              <a:avLst/>
              <a:gdLst>
                <a:gd name="T0" fmla="*/ 110886875 w 44"/>
                <a:gd name="T1" fmla="*/ 63005141 h 45"/>
                <a:gd name="T2" fmla="*/ 47883763 w 44"/>
                <a:gd name="T3" fmla="*/ 0 h 45"/>
                <a:gd name="T4" fmla="*/ 47883763 w 44"/>
                <a:gd name="T5" fmla="*/ 0 h 45"/>
                <a:gd name="T6" fmla="*/ 0 w 44"/>
                <a:gd name="T7" fmla="*/ 113408619 h 45"/>
                <a:gd name="T8" fmla="*/ 110886875 w 44"/>
                <a:gd name="T9" fmla="*/ 6300514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5"/>
                <a:gd name="T17" fmla="*/ 44 w 44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61" name="Rectangle 9"/>
            <p:cNvSpPr>
              <a:spLocks noChangeArrowheads="1"/>
            </p:cNvSpPr>
            <p:nvPr/>
          </p:nvSpPr>
          <p:spPr bwMode="auto">
            <a:xfrm>
              <a:off x="193675" y="233363"/>
              <a:ext cx="1588" cy="1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62" name="Freeform 10"/>
            <p:cNvSpPr>
              <a:spLocks noChangeArrowheads="1"/>
            </p:cNvSpPr>
            <p:nvPr/>
          </p:nvSpPr>
          <p:spPr bwMode="auto">
            <a:xfrm>
              <a:off x="165100" y="23813"/>
              <a:ext cx="176213" cy="176213"/>
            </a:xfrm>
            <a:custGeom>
              <a:avLst/>
              <a:gdLst>
                <a:gd name="T0" fmla="*/ 254537297 w 111"/>
                <a:gd name="T1" fmla="*/ 0 h 111"/>
                <a:gd name="T2" fmla="*/ 0 w 111"/>
                <a:gd name="T3" fmla="*/ 254537297 h 111"/>
                <a:gd name="T4" fmla="*/ 25201634 w 111"/>
                <a:gd name="T5" fmla="*/ 279738931 h 111"/>
                <a:gd name="T6" fmla="*/ 279738931 w 111"/>
                <a:gd name="T7" fmla="*/ 25201634 h 111"/>
                <a:gd name="T8" fmla="*/ 254537297 w 111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11"/>
                <a:gd name="T17" fmla="*/ 111 w 111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63" name="Freeform 11"/>
            <p:cNvSpPr>
              <a:spLocks noChangeArrowheads="1"/>
            </p:cNvSpPr>
            <p:nvPr/>
          </p:nvSpPr>
          <p:spPr bwMode="auto">
            <a:xfrm>
              <a:off x="188912" y="47625"/>
              <a:ext cx="177800" cy="177800"/>
            </a:xfrm>
            <a:custGeom>
              <a:avLst/>
              <a:gdLst>
                <a:gd name="T0" fmla="*/ 0 w 112"/>
                <a:gd name="T1" fmla="*/ 257055938 h 112"/>
                <a:gd name="T2" fmla="*/ 25201563 w 112"/>
                <a:gd name="T3" fmla="*/ 282257500 h 112"/>
                <a:gd name="T4" fmla="*/ 282257500 w 112"/>
                <a:gd name="T5" fmla="*/ 30241875 h 112"/>
                <a:gd name="T6" fmla="*/ 257055938 w 112"/>
                <a:gd name="T7" fmla="*/ 0 h 112"/>
                <a:gd name="T8" fmla="*/ 0 w 112"/>
                <a:gd name="T9" fmla="*/ 25705593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2"/>
                <a:gd name="T17" fmla="*/ 112 w 112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64" name="Freeform 12"/>
            <p:cNvSpPr>
              <a:spLocks noChangeArrowheads="1"/>
            </p:cNvSpPr>
            <p:nvPr/>
          </p:nvSpPr>
          <p:spPr bwMode="auto">
            <a:xfrm>
              <a:off x="334962" y="0"/>
              <a:ext cx="55563" cy="52388"/>
            </a:xfrm>
            <a:custGeom>
              <a:avLst/>
              <a:gdLst>
                <a:gd name="T0" fmla="*/ 98007840 w 21"/>
                <a:gd name="T1" fmla="*/ 41166490 h 20"/>
                <a:gd name="T2" fmla="*/ 0 w 21"/>
                <a:gd name="T3" fmla="*/ 41166490 h 20"/>
                <a:gd name="T4" fmla="*/ 105008778 w 21"/>
                <a:gd name="T5" fmla="*/ 137225127 h 20"/>
                <a:gd name="T6" fmla="*/ 98007840 w 21"/>
                <a:gd name="T7" fmla="*/ 4116649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0"/>
                <a:gd name="T14" fmla="*/ 21 w 2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65" name="Freeform 13"/>
            <p:cNvSpPr>
              <a:spLocks noChangeArrowheads="1"/>
            </p:cNvSpPr>
            <p:nvPr/>
          </p:nvSpPr>
          <p:spPr bwMode="auto">
            <a:xfrm>
              <a:off x="0" y="7938"/>
              <a:ext cx="327025" cy="325438"/>
            </a:xfrm>
            <a:custGeom>
              <a:avLst/>
              <a:gdLst>
                <a:gd name="T0" fmla="*/ 458668438 w 206"/>
                <a:gd name="T1" fmla="*/ 453628822 h 205"/>
                <a:gd name="T2" fmla="*/ 63004700 w 206"/>
                <a:gd name="T3" fmla="*/ 453628822 h 205"/>
                <a:gd name="T4" fmla="*/ 63004700 w 206"/>
                <a:gd name="T5" fmla="*/ 63004797 h 205"/>
                <a:gd name="T6" fmla="*/ 433466875 w 206"/>
                <a:gd name="T7" fmla="*/ 63004797 h 205"/>
                <a:gd name="T8" fmla="*/ 498990938 w 206"/>
                <a:gd name="T9" fmla="*/ 0 h 205"/>
                <a:gd name="T10" fmla="*/ 0 w 206"/>
                <a:gd name="T11" fmla="*/ 0 h 205"/>
                <a:gd name="T12" fmla="*/ 0 w 206"/>
                <a:gd name="T13" fmla="*/ 516633619 h 205"/>
                <a:gd name="T14" fmla="*/ 519152188 w 206"/>
                <a:gd name="T15" fmla="*/ 516633619 h 205"/>
                <a:gd name="T16" fmla="*/ 519152188 w 206"/>
                <a:gd name="T17" fmla="*/ 191532169 h 205"/>
                <a:gd name="T18" fmla="*/ 458668438 w 206"/>
                <a:gd name="T19" fmla="*/ 254536966 h 205"/>
                <a:gd name="T20" fmla="*/ 458668438 w 206"/>
                <a:gd name="T21" fmla="*/ 453628822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205"/>
                <a:gd name="T35" fmla="*/ 206 w 206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2538" name="Freeform 20"/>
          <p:cNvSpPr>
            <a:spLocks noEditPoints="1" noChangeArrowheads="1"/>
          </p:cNvSpPr>
          <p:nvPr/>
        </p:nvSpPr>
        <p:spPr bwMode="auto">
          <a:xfrm>
            <a:off x="3044825" y="2586038"/>
            <a:ext cx="1241425" cy="842962"/>
          </a:xfrm>
          <a:custGeom>
            <a:avLst/>
            <a:gdLst>
              <a:gd name="T0" fmla="*/ 2147483646 w 157"/>
              <a:gd name="T1" fmla="*/ 2147483646 h 107"/>
              <a:gd name="T2" fmla="*/ 2147483646 w 157"/>
              <a:gd name="T3" fmla="*/ 2147483646 h 107"/>
              <a:gd name="T4" fmla="*/ 2147483646 w 157"/>
              <a:gd name="T5" fmla="*/ 0 h 107"/>
              <a:gd name="T6" fmla="*/ 2147483646 w 157"/>
              <a:gd name="T7" fmla="*/ 1117176751 h 107"/>
              <a:gd name="T8" fmla="*/ 2147483646 w 157"/>
              <a:gd name="T9" fmla="*/ 496520374 h 107"/>
              <a:gd name="T10" fmla="*/ 1187940932 w 157"/>
              <a:gd name="T11" fmla="*/ 2147483646 h 107"/>
              <a:gd name="T12" fmla="*/ 1250462890 w 157"/>
              <a:gd name="T13" fmla="*/ 2147483646 h 107"/>
              <a:gd name="T14" fmla="*/ 0 w 157"/>
              <a:gd name="T15" fmla="*/ 2147483646 h 107"/>
              <a:gd name="T16" fmla="*/ 1938220247 w 157"/>
              <a:gd name="T17" fmla="*/ 2147483646 h 107"/>
              <a:gd name="T18" fmla="*/ 2147483646 w 157"/>
              <a:gd name="T19" fmla="*/ 2147483646 h 107"/>
              <a:gd name="T20" fmla="*/ 2147483646 w 157"/>
              <a:gd name="T21" fmla="*/ 2147483646 h 107"/>
              <a:gd name="T22" fmla="*/ 2147483646 w 157"/>
              <a:gd name="T23" fmla="*/ 2147483646 h 107"/>
              <a:gd name="T24" fmla="*/ 2147483646 w 157"/>
              <a:gd name="T25" fmla="*/ 2147483646 h 107"/>
              <a:gd name="T26" fmla="*/ 2147483646 w 157"/>
              <a:gd name="T27" fmla="*/ 2147483646 h 107"/>
              <a:gd name="T28" fmla="*/ 2147483646 w 157"/>
              <a:gd name="T29" fmla="*/ 2147483646 h 107"/>
              <a:gd name="T30" fmla="*/ 2147483646 w 157"/>
              <a:gd name="T31" fmla="*/ 2147483646 h 107"/>
              <a:gd name="T32" fmla="*/ 2147483646 w 157"/>
              <a:gd name="T33" fmla="*/ 2147483646 h 107"/>
              <a:gd name="T34" fmla="*/ 2147483646 w 157"/>
              <a:gd name="T35" fmla="*/ 2147483646 h 107"/>
              <a:gd name="T36" fmla="*/ 2147483646 w 157"/>
              <a:gd name="T37" fmla="*/ 2147483646 h 107"/>
              <a:gd name="T38" fmla="*/ 2147483646 w 157"/>
              <a:gd name="T39" fmla="*/ 2147483646 h 107"/>
              <a:gd name="T40" fmla="*/ 2147483646 w 157"/>
              <a:gd name="T41" fmla="*/ 2147483646 h 107"/>
              <a:gd name="T42" fmla="*/ 2147483646 w 157"/>
              <a:gd name="T43" fmla="*/ 2147483646 h 107"/>
              <a:gd name="T44" fmla="*/ 2147483646 w 157"/>
              <a:gd name="T45" fmla="*/ 2147483646 h 107"/>
              <a:gd name="T46" fmla="*/ 2147483646 w 157"/>
              <a:gd name="T47" fmla="*/ 2147483646 h 107"/>
              <a:gd name="T48" fmla="*/ 2147483646 w 157"/>
              <a:gd name="T49" fmla="*/ 2147483646 h 107"/>
              <a:gd name="T50" fmla="*/ 2147483646 w 157"/>
              <a:gd name="T51" fmla="*/ 2147483646 h 107"/>
              <a:gd name="T52" fmla="*/ 2147483646 w 157"/>
              <a:gd name="T53" fmla="*/ 2147483646 h 107"/>
              <a:gd name="T54" fmla="*/ 2147483646 w 157"/>
              <a:gd name="T55" fmla="*/ 2147483646 h 107"/>
              <a:gd name="T56" fmla="*/ 687757357 w 157"/>
              <a:gd name="T57" fmla="*/ 2147483646 h 107"/>
              <a:gd name="T58" fmla="*/ 1813176331 w 157"/>
              <a:gd name="T59" fmla="*/ 2147483646 h 107"/>
              <a:gd name="T60" fmla="*/ 1750654372 w 157"/>
              <a:gd name="T61" fmla="*/ 2147483646 h 107"/>
              <a:gd name="T62" fmla="*/ 2147483646 w 157"/>
              <a:gd name="T63" fmla="*/ 1055112689 h 107"/>
              <a:gd name="T64" fmla="*/ 2147483646 w 157"/>
              <a:gd name="T65" fmla="*/ 1799889311 h 107"/>
              <a:gd name="T66" fmla="*/ 2147483646 w 157"/>
              <a:gd name="T67" fmla="*/ 682720439 h 107"/>
              <a:gd name="T68" fmla="*/ 2147483646 w 157"/>
              <a:gd name="T69" fmla="*/ 2147483646 h 107"/>
              <a:gd name="T70" fmla="*/ 2147483646 w 157"/>
              <a:gd name="T71" fmla="*/ 2147483646 h 107"/>
              <a:gd name="T72" fmla="*/ 2147483646 w 157"/>
              <a:gd name="T73" fmla="*/ 2147483646 h 107"/>
              <a:gd name="T74" fmla="*/ 2147483646 w 157"/>
              <a:gd name="T75" fmla="*/ 2147483646 h 1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"/>
              <a:gd name="T115" fmla="*/ 0 h 107"/>
              <a:gd name="T116" fmla="*/ 157 w 157"/>
              <a:gd name="T117" fmla="*/ 107 h 1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22539" name="Group 23"/>
          <p:cNvGrpSpPr/>
          <p:nvPr/>
        </p:nvGrpSpPr>
        <p:grpSpPr bwMode="auto">
          <a:xfrm>
            <a:off x="10539413" y="2416175"/>
            <a:ext cx="908050" cy="1184275"/>
            <a:chOff x="0" y="0"/>
            <a:chExt cx="285750" cy="373063"/>
          </a:xfrm>
        </p:grpSpPr>
        <p:sp>
          <p:nvSpPr>
            <p:cNvPr id="22558" name="Freeform 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285750" cy="373063"/>
            </a:xfrm>
            <a:custGeom>
              <a:avLst/>
              <a:gdLst>
                <a:gd name="T0" fmla="*/ 707876154 w 109"/>
                <a:gd name="T1" fmla="*/ 469350035 h 142"/>
                <a:gd name="T2" fmla="*/ 659767913 w 109"/>
                <a:gd name="T3" fmla="*/ 469350035 h 142"/>
                <a:gd name="T4" fmla="*/ 659767913 w 109"/>
                <a:gd name="T5" fmla="*/ 303696927 h 142"/>
                <a:gd name="T6" fmla="*/ 577296268 w 109"/>
                <a:gd name="T7" fmla="*/ 89729533 h 142"/>
                <a:gd name="T8" fmla="*/ 371118468 w 109"/>
                <a:gd name="T9" fmla="*/ 0 h 142"/>
                <a:gd name="T10" fmla="*/ 171814397 w 109"/>
                <a:gd name="T11" fmla="*/ 89729533 h 142"/>
                <a:gd name="T12" fmla="*/ 89342752 w 109"/>
                <a:gd name="T13" fmla="*/ 303696927 h 142"/>
                <a:gd name="T14" fmla="*/ 89342752 w 109"/>
                <a:gd name="T15" fmla="*/ 469350035 h 142"/>
                <a:gd name="T16" fmla="*/ 34363404 w 109"/>
                <a:gd name="T17" fmla="*/ 469350035 h 142"/>
                <a:gd name="T18" fmla="*/ 0 w 109"/>
                <a:gd name="T19" fmla="*/ 503860990 h 142"/>
                <a:gd name="T20" fmla="*/ 0 w 109"/>
                <a:gd name="T21" fmla="*/ 945601735 h 142"/>
                <a:gd name="T22" fmla="*/ 34363404 w 109"/>
                <a:gd name="T23" fmla="*/ 980112690 h 142"/>
                <a:gd name="T24" fmla="*/ 707876154 w 109"/>
                <a:gd name="T25" fmla="*/ 980112690 h 142"/>
                <a:gd name="T26" fmla="*/ 749110665 w 109"/>
                <a:gd name="T27" fmla="*/ 945601735 h 142"/>
                <a:gd name="T28" fmla="*/ 749110665 w 109"/>
                <a:gd name="T29" fmla="*/ 503860990 h 142"/>
                <a:gd name="T30" fmla="*/ 707876154 w 109"/>
                <a:gd name="T31" fmla="*/ 469350035 h 142"/>
                <a:gd name="T32" fmla="*/ 453590112 w 109"/>
                <a:gd name="T33" fmla="*/ 855872202 h 142"/>
                <a:gd name="T34" fmla="*/ 371118468 w 109"/>
                <a:gd name="T35" fmla="*/ 938700070 h 142"/>
                <a:gd name="T36" fmla="*/ 288649445 w 109"/>
                <a:gd name="T37" fmla="*/ 855872202 h 142"/>
                <a:gd name="T38" fmla="*/ 288649445 w 109"/>
                <a:gd name="T39" fmla="*/ 704025052 h 142"/>
                <a:gd name="T40" fmla="*/ 371118468 w 109"/>
                <a:gd name="T41" fmla="*/ 628101477 h 142"/>
                <a:gd name="T42" fmla="*/ 453590112 w 109"/>
                <a:gd name="T43" fmla="*/ 704025052 h 142"/>
                <a:gd name="T44" fmla="*/ 453590112 w 109"/>
                <a:gd name="T45" fmla="*/ 855872202 h 142"/>
                <a:gd name="T46" fmla="*/ 522316920 w 109"/>
                <a:gd name="T47" fmla="*/ 469350035 h 142"/>
                <a:gd name="T48" fmla="*/ 219922638 w 109"/>
                <a:gd name="T49" fmla="*/ 469350035 h 142"/>
                <a:gd name="T50" fmla="*/ 219922638 w 109"/>
                <a:gd name="T51" fmla="*/ 303696927 h 142"/>
                <a:gd name="T52" fmla="*/ 268030878 w 109"/>
                <a:gd name="T53" fmla="*/ 186360732 h 142"/>
                <a:gd name="T54" fmla="*/ 371118468 w 109"/>
                <a:gd name="T55" fmla="*/ 138043819 h 142"/>
                <a:gd name="T56" fmla="*/ 481079787 w 109"/>
                <a:gd name="T57" fmla="*/ 186360732 h 142"/>
                <a:gd name="T58" fmla="*/ 522316920 w 109"/>
                <a:gd name="T59" fmla="*/ 303696927 h 142"/>
                <a:gd name="T60" fmla="*/ 522316920 w 109"/>
                <a:gd name="T61" fmla="*/ 469350035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9"/>
                <a:gd name="T94" fmla="*/ 0 h 142"/>
                <a:gd name="T95" fmla="*/ 109 w 109"/>
                <a:gd name="T96" fmla="*/ 142 h 1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59" name="Freeform 38"/>
            <p:cNvSpPr>
              <a:spLocks noChangeArrowheads="1"/>
            </p:cNvSpPr>
            <p:nvPr/>
          </p:nvSpPr>
          <p:spPr bwMode="auto">
            <a:xfrm>
              <a:off x="122237" y="254000"/>
              <a:ext cx="38100" cy="84138"/>
            </a:xfrm>
            <a:custGeom>
              <a:avLst/>
              <a:gdLst>
                <a:gd name="T0" fmla="*/ 51843214 w 14"/>
                <a:gd name="T1" fmla="*/ 0 h 32"/>
                <a:gd name="T2" fmla="*/ 0 w 14"/>
                <a:gd name="T3" fmla="*/ 48392497 h 32"/>
                <a:gd name="T4" fmla="*/ 0 w 14"/>
                <a:gd name="T5" fmla="*/ 172832599 h 32"/>
                <a:gd name="T6" fmla="*/ 51843214 w 14"/>
                <a:gd name="T7" fmla="*/ 221225095 h 32"/>
                <a:gd name="T8" fmla="*/ 103686429 w 14"/>
                <a:gd name="T9" fmla="*/ 172832599 h 32"/>
                <a:gd name="T10" fmla="*/ 103686429 w 14"/>
                <a:gd name="T11" fmla="*/ 48392497 h 32"/>
                <a:gd name="T12" fmla="*/ 51843214 w 1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2"/>
                <a:gd name="T23" fmla="*/ 14 w 1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22540" name="Group 26"/>
          <p:cNvGrpSpPr/>
          <p:nvPr/>
        </p:nvGrpSpPr>
        <p:grpSpPr bwMode="auto">
          <a:xfrm>
            <a:off x="635000" y="2543175"/>
            <a:ext cx="1171575" cy="928688"/>
            <a:chOff x="0" y="0"/>
            <a:chExt cx="354013" cy="280988"/>
          </a:xfrm>
        </p:grpSpPr>
        <p:sp>
          <p:nvSpPr>
            <p:cNvPr id="22551" name="Rectangle 60"/>
            <p:cNvSpPr>
              <a:spLocks noChangeArrowheads="1"/>
            </p:cNvSpPr>
            <p:nvPr/>
          </p:nvSpPr>
          <p:spPr bwMode="auto">
            <a:xfrm>
              <a:off x="257175" y="52388"/>
              <a:ext cx="84138" cy="14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52" name="Rectangle 61"/>
            <p:cNvSpPr>
              <a:spLocks noChangeArrowheads="1"/>
            </p:cNvSpPr>
            <p:nvPr/>
          </p:nvSpPr>
          <p:spPr bwMode="auto">
            <a:xfrm>
              <a:off x="257175" y="74613"/>
              <a:ext cx="84138" cy="1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53" name="Rectangle 62"/>
            <p:cNvSpPr>
              <a:spLocks noChangeArrowheads="1"/>
            </p:cNvSpPr>
            <p:nvPr/>
          </p:nvSpPr>
          <p:spPr bwMode="auto">
            <a:xfrm>
              <a:off x="257175" y="14288"/>
              <a:ext cx="84138" cy="2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54" name="Freeform 63"/>
            <p:cNvSpPr>
              <a:spLocks noEditPoints="1" noChangeArrowheads="1"/>
            </p:cNvSpPr>
            <p:nvPr/>
          </p:nvSpPr>
          <p:spPr bwMode="auto">
            <a:xfrm>
              <a:off x="244475" y="0"/>
              <a:ext cx="109538" cy="276225"/>
            </a:xfrm>
            <a:custGeom>
              <a:avLst/>
              <a:gdLst>
                <a:gd name="T0" fmla="*/ 0 w 69"/>
                <a:gd name="T1" fmla="*/ 0 h 174"/>
                <a:gd name="T2" fmla="*/ 0 w 69"/>
                <a:gd name="T3" fmla="*/ 438507188 h 174"/>
                <a:gd name="T4" fmla="*/ 173892369 w 69"/>
                <a:gd name="T5" fmla="*/ 438507188 h 174"/>
                <a:gd name="T6" fmla="*/ 173892369 w 69"/>
                <a:gd name="T7" fmla="*/ 0 h 174"/>
                <a:gd name="T8" fmla="*/ 0 w 69"/>
                <a:gd name="T9" fmla="*/ 0 h 174"/>
                <a:gd name="T10" fmla="*/ 161290736 w 69"/>
                <a:gd name="T11" fmla="*/ 413305625 h 174"/>
                <a:gd name="T12" fmla="*/ 12601633 w 69"/>
                <a:gd name="T13" fmla="*/ 413305625 h 174"/>
                <a:gd name="T14" fmla="*/ 12601633 w 69"/>
                <a:gd name="T15" fmla="*/ 12601575 h 174"/>
                <a:gd name="T16" fmla="*/ 161290736 w 69"/>
                <a:gd name="T17" fmla="*/ 12601575 h 174"/>
                <a:gd name="T18" fmla="*/ 161290736 w 69"/>
                <a:gd name="T19" fmla="*/ 413305625 h 1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74"/>
                <a:gd name="T32" fmla="*/ 69 w 69"/>
                <a:gd name="T33" fmla="*/ 174 h 1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74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55" name="Rectangle 64"/>
            <p:cNvSpPr>
              <a:spLocks noChangeArrowheads="1"/>
            </p:cNvSpPr>
            <p:nvPr/>
          </p:nvSpPr>
          <p:spPr bwMode="auto">
            <a:xfrm>
              <a:off x="257175" y="95250"/>
              <a:ext cx="84138" cy="1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22556" name="Freeform 65"/>
            <p:cNvSpPr>
              <a:spLocks noEditPoints="1" noChangeArrowheads="1"/>
            </p:cNvSpPr>
            <p:nvPr/>
          </p:nvSpPr>
          <p:spPr bwMode="auto">
            <a:xfrm>
              <a:off x="273050" y="165100"/>
              <a:ext cx="55563" cy="55563"/>
            </a:xfrm>
            <a:custGeom>
              <a:avLst/>
              <a:gdLst>
                <a:gd name="T0" fmla="*/ 70006734 w 21"/>
                <a:gd name="T1" fmla="*/ 0 h 21"/>
                <a:gd name="T2" fmla="*/ 0 w 21"/>
                <a:gd name="T3" fmla="*/ 70006734 h 21"/>
                <a:gd name="T4" fmla="*/ 70006734 w 21"/>
                <a:gd name="T5" fmla="*/ 147011760 h 21"/>
                <a:gd name="T6" fmla="*/ 147011760 w 21"/>
                <a:gd name="T7" fmla="*/ 70006734 h 21"/>
                <a:gd name="T8" fmla="*/ 70006734 w 21"/>
                <a:gd name="T9" fmla="*/ 0 h 21"/>
                <a:gd name="T10" fmla="*/ 70006734 w 21"/>
                <a:gd name="T11" fmla="*/ 119010654 h 21"/>
                <a:gd name="T12" fmla="*/ 28001106 w 21"/>
                <a:gd name="T13" fmla="*/ 70006734 h 21"/>
                <a:gd name="T14" fmla="*/ 70006734 w 21"/>
                <a:gd name="T15" fmla="*/ 28001106 h 21"/>
                <a:gd name="T16" fmla="*/ 119010654 w 21"/>
                <a:gd name="T17" fmla="*/ 70006734 h 21"/>
                <a:gd name="T18" fmla="*/ 70006734 w 21"/>
                <a:gd name="T19" fmla="*/ 11901065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1"/>
                <a:gd name="T32" fmla="*/ 21 w 2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22557" name="Freeform 66"/>
            <p:cNvSpPr>
              <a:spLocks noEditPoints="1" noChangeArrowheads="1"/>
            </p:cNvSpPr>
            <p:nvPr/>
          </p:nvSpPr>
          <p:spPr bwMode="auto">
            <a:xfrm>
              <a:off x="0" y="60325"/>
              <a:ext cx="231775" cy="220663"/>
            </a:xfrm>
            <a:custGeom>
              <a:avLst/>
              <a:gdLst>
                <a:gd name="T0" fmla="*/ 25201563 w 146"/>
                <a:gd name="T1" fmla="*/ 0 h 139"/>
                <a:gd name="T2" fmla="*/ 0 w 146"/>
                <a:gd name="T3" fmla="*/ 0 h 139"/>
                <a:gd name="T4" fmla="*/ 0 w 146"/>
                <a:gd name="T5" fmla="*/ 25201620 h 139"/>
                <a:gd name="T6" fmla="*/ 0 w 146"/>
                <a:gd name="T7" fmla="*/ 249496828 h 139"/>
                <a:gd name="T8" fmla="*/ 0 w 146"/>
                <a:gd name="T9" fmla="*/ 274698447 h 139"/>
                <a:gd name="T10" fmla="*/ 146169063 w 146"/>
                <a:gd name="T11" fmla="*/ 274698447 h 139"/>
                <a:gd name="T12" fmla="*/ 146169063 w 146"/>
                <a:gd name="T13" fmla="*/ 337701703 h 139"/>
                <a:gd name="T14" fmla="*/ 113407825 w 146"/>
                <a:gd name="T15" fmla="*/ 337701703 h 139"/>
                <a:gd name="T16" fmla="*/ 113407825 w 146"/>
                <a:gd name="T17" fmla="*/ 350303306 h 139"/>
                <a:gd name="T18" fmla="*/ 146169063 w 146"/>
                <a:gd name="T19" fmla="*/ 350303306 h 139"/>
                <a:gd name="T20" fmla="*/ 221773750 w 146"/>
                <a:gd name="T21" fmla="*/ 350303306 h 139"/>
                <a:gd name="T22" fmla="*/ 259576888 w 146"/>
                <a:gd name="T23" fmla="*/ 350303306 h 139"/>
                <a:gd name="T24" fmla="*/ 259576888 w 146"/>
                <a:gd name="T25" fmla="*/ 337701703 h 139"/>
                <a:gd name="T26" fmla="*/ 221773750 w 146"/>
                <a:gd name="T27" fmla="*/ 337701703 h 139"/>
                <a:gd name="T28" fmla="*/ 221773750 w 146"/>
                <a:gd name="T29" fmla="*/ 274698447 h 139"/>
                <a:gd name="T30" fmla="*/ 367942813 w 146"/>
                <a:gd name="T31" fmla="*/ 274698447 h 139"/>
                <a:gd name="T32" fmla="*/ 367942813 w 146"/>
                <a:gd name="T33" fmla="*/ 249496828 h 139"/>
                <a:gd name="T34" fmla="*/ 367942813 w 146"/>
                <a:gd name="T35" fmla="*/ 25201620 h 139"/>
                <a:gd name="T36" fmla="*/ 367942813 w 146"/>
                <a:gd name="T37" fmla="*/ 0 h 139"/>
                <a:gd name="T38" fmla="*/ 345262200 w 146"/>
                <a:gd name="T39" fmla="*/ 0 h 139"/>
                <a:gd name="T40" fmla="*/ 25201563 w 146"/>
                <a:gd name="T41" fmla="*/ 0 h 139"/>
                <a:gd name="T42" fmla="*/ 350302513 w 146"/>
                <a:gd name="T43" fmla="*/ 254537152 h 139"/>
                <a:gd name="T44" fmla="*/ 25201563 w 146"/>
                <a:gd name="T45" fmla="*/ 254537152 h 139"/>
                <a:gd name="T46" fmla="*/ 25201563 w 146"/>
                <a:gd name="T47" fmla="*/ 25201620 h 139"/>
                <a:gd name="T48" fmla="*/ 350302513 w 146"/>
                <a:gd name="T49" fmla="*/ 25201620 h 139"/>
                <a:gd name="T50" fmla="*/ 350302513 w 146"/>
                <a:gd name="T51" fmla="*/ 254537152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6"/>
                <a:gd name="T79" fmla="*/ 0 h 139"/>
                <a:gd name="T80" fmla="*/ 146 w 146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6" h="13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22541" name="文本框 30"/>
          <p:cNvSpPr>
            <a:spLocks noChangeArrowheads="1"/>
          </p:cNvSpPr>
          <p:nvPr/>
        </p:nvSpPr>
        <p:spPr bwMode="auto">
          <a:xfrm>
            <a:off x="558800" y="4402138"/>
            <a:ext cx="12985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E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2" name="文本框 31"/>
          <p:cNvSpPr>
            <a:spLocks noChangeArrowheads="1"/>
          </p:cNvSpPr>
          <p:nvPr/>
        </p:nvSpPr>
        <p:spPr bwMode="auto">
          <a:xfrm>
            <a:off x="0" y="4879975"/>
            <a:ext cx="2470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22543" name="文本框 32"/>
          <p:cNvSpPr>
            <a:spLocks noChangeArrowheads="1"/>
          </p:cNvSpPr>
          <p:nvPr/>
        </p:nvSpPr>
        <p:spPr bwMode="auto">
          <a:xfrm>
            <a:off x="2998788" y="4402138"/>
            <a:ext cx="13001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5C1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4" name="文本框 33"/>
          <p:cNvSpPr>
            <a:spLocks noChangeArrowheads="1"/>
          </p:cNvSpPr>
          <p:nvPr/>
        </p:nvSpPr>
        <p:spPr bwMode="auto">
          <a:xfrm>
            <a:off x="2441575" y="4879975"/>
            <a:ext cx="2470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22545" name="文本框 34"/>
          <p:cNvSpPr>
            <a:spLocks noChangeArrowheads="1"/>
          </p:cNvSpPr>
          <p:nvPr/>
        </p:nvSpPr>
        <p:spPr bwMode="auto">
          <a:xfrm>
            <a:off x="5440363" y="4402138"/>
            <a:ext cx="12985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E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6" name="文本框 35"/>
          <p:cNvSpPr>
            <a:spLocks noChangeArrowheads="1"/>
          </p:cNvSpPr>
          <p:nvPr/>
        </p:nvSpPr>
        <p:spPr bwMode="auto">
          <a:xfrm>
            <a:off x="4881563" y="4879975"/>
            <a:ext cx="24717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22547" name="文本框 36"/>
          <p:cNvSpPr>
            <a:spLocks noChangeArrowheads="1"/>
          </p:cNvSpPr>
          <p:nvPr/>
        </p:nvSpPr>
        <p:spPr bwMode="auto">
          <a:xfrm>
            <a:off x="7881938" y="4402138"/>
            <a:ext cx="12985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45C1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8" name="文本框 37"/>
          <p:cNvSpPr>
            <a:spLocks noChangeArrowheads="1"/>
          </p:cNvSpPr>
          <p:nvPr/>
        </p:nvSpPr>
        <p:spPr bwMode="auto">
          <a:xfrm>
            <a:off x="7323138" y="4879975"/>
            <a:ext cx="2470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  <p:sp>
        <p:nvSpPr>
          <p:cNvPr id="22549" name="文本框 38"/>
          <p:cNvSpPr>
            <a:spLocks noChangeArrowheads="1"/>
          </p:cNvSpPr>
          <p:nvPr/>
        </p:nvSpPr>
        <p:spPr bwMode="auto">
          <a:xfrm>
            <a:off x="10321925" y="4402138"/>
            <a:ext cx="13001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0E7FB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50" name="文本框 39"/>
          <p:cNvSpPr>
            <a:spLocks noChangeArrowheads="1"/>
          </p:cNvSpPr>
          <p:nvPr/>
        </p:nvSpPr>
        <p:spPr bwMode="auto">
          <a:xfrm>
            <a:off x="9764713" y="4879975"/>
            <a:ext cx="2470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模板，年轻的团队给您最有影响力的作品。专业的团队拥有最专业的技术，最资深的经验和最丰富的创意。严谨的逻辑带给您百分百的满意。让您在使用的过程中大放异彩，收获成功的喜悦。搜索：少先大队长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03400"/>
            <a:ext cx="399891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846388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17"/>
          <p:cNvSpPr>
            <a:spLocks noChangeArrowheads="1"/>
          </p:cNvSpPr>
          <p:nvPr/>
        </p:nvSpPr>
        <p:spPr bwMode="auto">
          <a:xfrm>
            <a:off x="5846763" y="29130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单击输入标题一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5125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852988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21"/>
          <p:cNvSpPr>
            <a:spLocks noChangeArrowheads="1"/>
          </p:cNvSpPr>
          <p:nvPr/>
        </p:nvSpPr>
        <p:spPr bwMode="auto">
          <a:xfrm>
            <a:off x="5846763" y="49196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单击输入标题三</a:t>
            </a:r>
          </a:p>
        </p:txBody>
      </p:sp>
      <p:pic>
        <p:nvPicPr>
          <p:cNvPr id="5127" name="图片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2846388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24"/>
          <p:cNvSpPr>
            <a:spLocks noChangeArrowheads="1"/>
          </p:cNvSpPr>
          <p:nvPr/>
        </p:nvSpPr>
        <p:spPr bwMode="auto">
          <a:xfrm>
            <a:off x="9399588" y="29130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单击输入标题二</a:t>
            </a:r>
          </a:p>
        </p:txBody>
      </p:sp>
      <p:pic>
        <p:nvPicPr>
          <p:cNvPr id="5129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852988"/>
            <a:ext cx="5540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文本框 27"/>
          <p:cNvSpPr>
            <a:spLocks noChangeArrowheads="1"/>
          </p:cNvSpPr>
          <p:nvPr/>
        </p:nvSpPr>
        <p:spPr bwMode="auto">
          <a:xfrm>
            <a:off x="9399588" y="49196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单击输入标题四</a:t>
            </a:r>
          </a:p>
        </p:txBody>
      </p:sp>
      <p:pic>
        <p:nvPicPr>
          <p:cNvPr id="5131" name="图片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565150"/>
            <a:ext cx="49688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6704013" y="3839275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56" name="AutoShape 8"/>
          <p:cNvSpPr>
            <a:spLocks noChangeArrowheads="1"/>
          </p:cNvSpPr>
          <p:nvPr/>
        </p:nvSpPr>
        <p:spPr bwMode="auto">
          <a:xfrm>
            <a:off x="7280275" y="3839275"/>
            <a:ext cx="247650" cy="241300"/>
          </a:xfrm>
          <a:custGeom>
            <a:avLst/>
            <a:gdLst>
              <a:gd name="T0" fmla="*/ 0 w 21502"/>
              <a:gd name="T1" fmla="*/ 1347817 h 21600"/>
              <a:gd name="T2" fmla="*/ 0 w 21502"/>
              <a:gd name="T3" fmla="*/ 1347817 h 21600"/>
              <a:gd name="T4" fmla="*/ 0 w 21502"/>
              <a:gd name="T5" fmla="*/ 1347817 h 21600"/>
              <a:gd name="T6" fmla="*/ 0 w 21502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02"/>
              <a:gd name="T13" fmla="*/ 0 h 21600"/>
              <a:gd name="T14" fmla="*/ 21502 w 2150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7831138" y="3839275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3159125" y="3832925"/>
            <a:ext cx="365125" cy="265113"/>
          </a:xfrm>
          <a:custGeom>
            <a:avLst/>
            <a:gdLst>
              <a:gd name="T0" fmla="*/ 3086033 w 21600"/>
              <a:gd name="T1" fmla="*/ 1626971 h 21600"/>
              <a:gd name="T2" fmla="*/ 3086033 w 21600"/>
              <a:gd name="T3" fmla="*/ 1626971 h 21600"/>
              <a:gd name="T4" fmla="*/ 3086033 w 21600"/>
              <a:gd name="T5" fmla="*/ 1626971 h 21600"/>
              <a:gd name="T6" fmla="*/ 3086033 w 21600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3760788" y="3832925"/>
            <a:ext cx="361950" cy="265113"/>
          </a:xfrm>
          <a:custGeom>
            <a:avLst/>
            <a:gdLst>
              <a:gd name="T0" fmla="*/ 3032588 w 21600"/>
              <a:gd name="T1" fmla="*/ 1626971 h 21600"/>
              <a:gd name="T2" fmla="*/ 3032588 w 21600"/>
              <a:gd name="T3" fmla="*/ 1626971 h 21600"/>
              <a:gd name="T4" fmla="*/ 3032588 w 21600"/>
              <a:gd name="T5" fmla="*/ 1626971 h 21600"/>
              <a:gd name="T6" fmla="*/ 3032588 w 21600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4418013" y="3832925"/>
            <a:ext cx="247650" cy="265113"/>
          </a:xfrm>
          <a:custGeom>
            <a:avLst/>
            <a:gdLst>
              <a:gd name="T0" fmla="*/ 0 w 21376"/>
              <a:gd name="T1" fmla="*/ 1626971 h 21600"/>
              <a:gd name="T2" fmla="*/ 0 w 21376"/>
              <a:gd name="T3" fmla="*/ 1626971 h 21600"/>
              <a:gd name="T4" fmla="*/ 0 w 21376"/>
              <a:gd name="T5" fmla="*/ 1626971 h 21600"/>
              <a:gd name="T6" fmla="*/ 0 w 21376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376"/>
              <a:gd name="T13" fmla="*/ 0 h 21600"/>
              <a:gd name="T14" fmla="*/ 21376 w 21376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5016500" y="3832925"/>
            <a:ext cx="271463" cy="265113"/>
          </a:xfrm>
          <a:custGeom>
            <a:avLst/>
            <a:gdLst>
              <a:gd name="T0" fmla="*/ 1705843 w 21600"/>
              <a:gd name="T1" fmla="*/ 1626971 h 21600"/>
              <a:gd name="T2" fmla="*/ 1705843 w 21600"/>
              <a:gd name="T3" fmla="*/ 1626971 h 21600"/>
              <a:gd name="T4" fmla="*/ 1705843 w 21600"/>
              <a:gd name="T5" fmla="*/ 1626971 h 21600"/>
              <a:gd name="T6" fmla="*/ 1705843 w 21600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5614988" y="3824988"/>
            <a:ext cx="225425" cy="265112"/>
          </a:xfrm>
          <a:custGeom>
            <a:avLst/>
            <a:gdLst>
              <a:gd name="T0" fmla="*/ 1176311 w 21600"/>
              <a:gd name="T1" fmla="*/ 1626953 h 21600"/>
              <a:gd name="T2" fmla="*/ 1176311 w 21600"/>
              <a:gd name="T3" fmla="*/ 1626953 h 21600"/>
              <a:gd name="T4" fmla="*/ 1176311 w 21600"/>
              <a:gd name="T5" fmla="*/ 1626953 h 21600"/>
              <a:gd name="T6" fmla="*/ 1176311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3" name="AutoShape 15"/>
          <p:cNvSpPr>
            <a:spLocks noChangeArrowheads="1"/>
          </p:cNvSpPr>
          <p:nvPr/>
        </p:nvSpPr>
        <p:spPr bwMode="auto">
          <a:xfrm>
            <a:off x="8305800" y="3839275"/>
            <a:ext cx="247650" cy="241300"/>
          </a:xfrm>
          <a:custGeom>
            <a:avLst/>
            <a:gdLst>
              <a:gd name="T0" fmla="*/ 0 w 21459"/>
              <a:gd name="T1" fmla="*/ 1355078 h 21561"/>
              <a:gd name="T2" fmla="*/ 0 w 21459"/>
              <a:gd name="T3" fmla="*/ 1355078 h 21561"/>
              <a:gd name="T4" fmla="*/ 0 w 21459"/>
              <a:gd name="T5" fmla="*/ 1355078 h 21561"/>
              <a:gd name="T6" fmla="*/ 0 w 21459"/>
              <a:gd name="T7" fmla="*/ 1355078 h 21561"/>
              <a:gd name="T8" fmla="*/ 0 60000 65536"/>
              <a:gd name="T9" fmla="*/ 0 60000 65536"/>
              <a:gd name="T10" fmla="*/ 0 60000 65536"/>
              <a:gd name="T11" fmla="*/ 0 60000 65536"/>
              <a:gd name="T12" fmla="*/ 0 w 21459"/>
              <a:gd name="T13" fmla="*/ 0 h 21561"/>
              <a:gd name="T14" fmla="*/ 21459 w 21459"/>
              <a:gd name="T15" fmla="*/ 21561 h 215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4" name="AutoShape 16"/>
          <p:cNvSpPr>
            <a:spLocks noChangeArrowheads="1"/>
          </p:cNvSpPr>
          <p:nvPr/>
        </p:nvSpPr>
        <p:spPr bwMode="auto">
          <a:xfrm>
            <a:off x="8869363" y="381705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5" name="AutoShape 17"/>
          <p:cNvSpPr>
            <a:spLocks noChangeArrowheads="1"/>
          </p:cNvSpPr>
          <p:nvPr/>
        </p:nvSpPr>
        <p:spPr bwMode="auto">
          <a:xfrm>
            <a:off x="838200" y="433457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6" name="AutoShape 18"/>
          <p:cNvSpPr>
            <a:spLocks noChangeArrowheads="1"/>
          </p:cNvSpPr>
          <p:nvPr/>
        </p:nvSpPr>
        <p:spPr bwMode="auto">
          <a:xfrm>
            <a:off x="1419225" y="4334575"/>
            <a:ext cx="274638" cy="241300"/>
          </a:xfrm>
          <a:custGeom>
            <a:avLst/>
            <a:gdLst>
              <a:gd name="T0" fmla="*/ 1745973 w 21600"/>
              <a:gd name="T1" fmla="*/ 1347817 h 21600"/>
              <a:gd name="T2" fmla="*/ 1745973 w 21600"/>
              <a:gd name="T3" fmla="*/ 1347817 h 21600"/>
              <a:gd name="T4" fmla="*/ 1745973 w 21600"/>
              <a:gd name="T5" fmla="*/ 1347817 h 21600"/>
              <a:gd name="T6" fmla="*/ 174597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7" name="AutoShape 19"/>
          <p:cNvSpPr>
            <a:spLocks noChangeArrowheads="1"/>
          </p:cNvSpPr>
          <p:nvPr/>
        </p:nvSpPr>
        <p:spPr bwMode="auto">
          <a:xfrm>
            <a:off x="2033588" y="4334575"/>
            <a:ext cx="247650" cy="241300"/>
          </a:xfrm>
          <a:custGeom>
            <a:avLst/>
            <a:gdLst>
              <a:gd name="T0" fmla="*/ 1419688 w 21600"/>
              <a:gd name="T1" fmla="*/ 1349061 h 21579"/>
              <a:gd name="T2" fmla="*/ 1419688 w 21600"/>
              <a:gd name="T3" fmla="*/ 1349061 h 21579"/>
              <a:gd name="T4" fmla="*/ 1419688 w 21600"/>
              <a:gd name="T5" fmla="*/ 1349061 h 21579"/>
              <a:gd name="T6" fmla="*/ 1419688 w 21600"/>
              <a:gd name="T7" fmla="*/ 1349061 h 21579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79"/>
              <a:gd name="T14" fmla="*/ 21600 w 21600"/>
              <a:gd name="T15" fmla="*/ 21579 h 215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2633663" y="4334575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3227388" y="2472438"/>
            <a:ext cx="249237" cy="265112"/>
          </a:xfrm>
          <a:custGeom>
            <a:avLst/>
            <a:gdLst>
              <a:gd name="T0" fmla="*/ 1437947 w 21600"/>
              <a:gd name="T1" fmla="*/ 1626953 h 21600"/>
              <a:gd name="T2" fmla="*/ 1437947 w 21600"/>
              <a:gd name="T3" fmla="*/ 1626953 h 21600"/>
              <a:gd name="T4" fmla="*/ 1437947 w 21600"/>
              <a:gd name="T5" fmla="*/ 1626953 h 21600"/>
              <a:gd name="T6" fmla="*/ 1437947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784600" y="2472438"/>
            <a:ext cx="300038" cy="265112"/>
          </a:xfrm>
          <a:custGeom>
            <a:avLst/>
            <a:gdLst>
              <a:gd name="T0" fmla="*/ 2083861 w 21600"/>
              <a:gd name="T1" fmla="*/ 1626953 h 21600"/>
              <a:gd name="T2" fmla="*/ 2083861 w 21600"/>
              <a:gd name="T3" fmla="*/ 1626953 h 21600"/>
              <a:gd name="T4" fmla="*/ 2083861 w 21600"/>
              <a:gd name="T5" fmla="*/ 1626953 h 21600"/>
              <a:gd name="T6" fmla="*/ 2083861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1" name="AutoShape 23"/>
          <p:cNvSpPr>
            <a:spLocks noChangeArrowheads="1"/>
          </p:cNvSpPr>
          <p:nvPr/>
        </p:nvSpPr>
        <p:spPr bwMode="auto">
          <a:xfrm>
            <a:off x="4386263" y="2472438"/>
            <a:ext cx="300037" cy="265112"/>
          </a:xfrm>
          <a:custGeom>
            <a:avLst/>
            <a:gdLst>
              <a:gd name="T0" fmla="*/ 2084047 w 21598"/>
              <a:gd name="T1" fmla="*/ 1631483 h 21580"/>
              <a:gd name="T2" fmla="*/ 2084047 w 21598"/>
              <a:gd name="T3" fmla="*/ 1631483 h 21580"/>
              <a:gd name="T4" fmla="*/ 2084047 w 21598"/>
              <a:gd name="T5" fmla="*/ 1631483 h 21580"/>
              <a:gd name="T6" fmla="*/ 2084047 w 21598"/>
              <a:gd name="T7" fmla="*/ 1631483 h 21580"/>
              <a:gd name="T8" fmla="*/ 0 60000 65536"/>
              <a:gd name="T9" fmla="*/ 0 60000 65536"/>
              <a:gd name="T10" fmla="*/ 0 60000 65536"/>
              <a:gd name="T11" fmla="*/ 0 60000 65536"/>
              <a:gd name="T12" fmla="*/ 0 w 21598"/>
              <a:gd name="T13" fmla="*/ 0 h 21580"/>
              <a:gd name="T14" fmla="*/ 21598 w 21598"/>
              <a:gd name="T15" fmla="*/ 21580 h 21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2" name="AutoShape 24"/>
          <p:cNvSpPr>
            <a:spLocks noChangeArrowheads="1"/>
          </p:cNvSpPr>
          <p:nvPr/>
        </p:nvSpPr>
        <p:spPr bwMode="auto">
          <a:xfrm>
            <a:off x="4959350" y="2470850"/>
            <a:ext cx="363538" cy="265113"/>
          </a:xfrm>
          <a:custGeom>
            <a:avLst/>
            <a:gdLst>
              <a:gd name="T0" fmla="*/ 3059540 w 21598"/>
              <a:gd name="T1" fmla="*/ 1626971 h 21600"/>
              <a:gd name="T2" fmla="*/ 3059540 w 21598"/>
              <a:gd name="T3" fmla="*/ 1626971 h 21600"/>
              <a:gd name="T4" fmla="*/ 3059540 w 21598"/>
              <a:gd name="T5" fmla="*/ 1626971 h 21600"/>
              <a:gd name="T6" fmla="*/ 3059540 w 21598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8"/>
              <a:gd name="T13" fmla="*/ 0 h 21600"/>
              <a:gd name="T14" fmla="*/ 21598 w 2159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3" name="AutoShape 25"/>
          <p:cNvSpPr>
            <a:spLocks noChangeArrowheads="1"/>
          </p:cNvSpPr>
          <p:nvPr/>
        </p:nvSpPr>
        <p:spPr bwMode="auto">
          <a:xfrm>
            <a:off x="5591175" y="2494663"/>
            <a:ext cx="315913" cy="219075"/>
          </a:xfrm>
          <a:custGeom>
            <a:avLst/>
            <a:gdLst>
              <a:gd name="T0" fmla="*/ 2310216 w 21600"/>
              <a:gd name="T1" fmla="*/ 1110974 h 21600"/>
              <a:gd name="T2" fmla="*/ 2310216 w 21600"/>
              <a:gd name="T3" fmla="*/ 1110974 h 21600"/>
              <a:gd name="T4" fmla="*/ 2310216 w 21600"/>
              <a:gd name="T5" fmla="*/ 1110974 h 21600"/>
              <a:gd name="T6" fmla="*/ 2310216 w 21600"/>
              <a:gd name="T7" fmla="*/ 11109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4" name="AutoShape 26"/>
          <p:cNvSpPr>
            <a:spLocks noChangeArrowheads="1"/>
          </p:cNvSpPr>
          <p:nvPr/>
        </p:nvSpPr>
        <p:spPr bwMode="auto">
          <a:xfrm>
            <a:off x="8347075" y="2478788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5" name="AutoShape 27"/>
          <p:cNvSpPr>
            <a:spLocks noChangeArrowheads="1"/>
          </p:cNvSpPr>
          <p:nvPr/>
        </p:nvSpPr>
        <p:spPr bwMode="auto">
          <a:xfrm>
            <a:off x="8878888" y="2480375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6" name="AutoShape 28"/>
          <p:cNvSpPr>
            <a:spLocks noChangeArrowheads="1"/>
          </p:cNvSpPr>
          <p:nvPr/>
        </p:nvSpPr>
        <p:spPr bwMode="auto">
          <a:xfrm>
            <a:off x="844550" y="2889950"/>
            <a:ext cx="247650" cy="241300"/>
          </a:xfrm>
          <a:custGeom>
            <a:avLst/>
            <a:gdLst>
              <a:gd name="T0" fmla="*/ 1419688 w 21600"/>
              <a:gd name="T1" fmla="*/ 1355703 h 21558"/>
              <a:gd name="T2" fmla="*/ 1419688 w 21600"/>
              <a:gd name="T3" fmla="*/ 1355703 h 21558"/>
              <a:gd name="T4" fmla="*/ 1419688 w 21600"/>
              <a:gd name="T5" fmla="*/ 1355703 h 21558"/>
              <a:gd name="T6" fmla="*/ 1419688 w 21600"/>
              <a:gd name="T7" fmla="*/ 1355703 h 21558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58"/>
              <a:gd name="T14" fmla="*/ 21600 w 21600"/>
              <a:gd name="T15" fmla="*/ 21558 h 215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7" name="AutoShape 29"/>
          <p:cNvSpPr>
            <a:spLocks noChangeArrowheads="1"/>
          </p:cNvSpPr>
          <p:nvPr/>
        </p:nvSpPr>
        <p:spPr bwMode="auto">
          <a:xfrm>
            <a:off x="1422400" y="2896300"/>
            <a:ext cx="247650" cy="242888"/>
          </a:xfrm>
          <a:custGeom>
            <a:avLst/>
            <a:gdLst>
              <a:gd name="T0" fmla="*/ 1419688 w 21600"/>
              <a:gd name="T1" fmla="*/ 1365615 h 21600"/>
              <a:gd name="T2" fmla="*/ 1419688 w 21600"/>
              <a:gd name="T3" fmla="*/ 1365615 h 21600"/>
              <a:gd name="T4" fmla="*/ 1419688 w 21600"/>
              <a:gd name="T5" fmla="*/ 1365615 h 21600"/>
              <a:gd name="T6" fmla="*/ 1419688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8" name="AutoShape 30"/>
          <p:cNvSpPr>
            <a:spLocks noChangeArrowheads="1"/>
          </p:cNvSpPr>
          <p:nvPr/>
        </p:nvSpPr>
        <p:spPr bwMode="auto">
          <a:xfrm>
            <a:off x="2005013" y="2889950"/>
            <a:ext cx="301625" cy="241300"/>
          </a:xfrm>
          <a:custGeom>
            <a:avLst/>
            <a:gdLst>
              <a:gd name="T0" fmla="*/ 2105971 w 21600"/>
              <a:gd name="T1" fmla="*/ 1347817 h 21600"/>
              <a:gd name="T2" fmla="*/ 2105971 w 21600"/>
              <a:gd name="T3" fmla="*/ 1347817 h 21600"/>
              <a:gd name="T4" fmla="*/ 2105971 w 21600"/>
              <a:gd name="T5" fmla="*/ 1347817 h 21600"/>
              <a:gd name="T6" fmla="*/ 2105971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79" name="AutoShape 31"/>
          <p:cNvSpPr>
            <a:spLocks noChangeArrowheads="1"/>
          </p:cNvSpPr>
          <p:nvPr/>
        </p:nvSpPr>
        <p:spPr bwMode="auto">
          <a:xfrm>
            <a:off x="2630488" y="2889950"/>
            <a:ext cx="273050" cy="241300"/>
          </a:xfrm>
          <a:custGeom>
            <a:avLst/>
            <a:gdLst>
              <a:gd name="T0" fmla="*/ 1725840 w 21600"/>
              <a:gd name="T1" fmla="*/ 1347817 h 21600"/>
              <a:gd name="T2" fmla="*/ 1725840 w 21600"/>
              <a:gd name="T3" fmla="*/ 1347817 h 21600"/>
              <a:gd name="T4" fmla="*/ 1725840 w 21600"/>
              <a:gd name="T5" fmla="*/ 1347817 h 21600"/>
              <a:gd name="T6" fmla="*/ 1725840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0" name="AutoShape 32"/>
          <p:cNvSpPr>
            <a:spLocks noChangeArrowheads="1"/>
          </p:cNvSpPr>
          <p:nvPr/>
        </p:nvSpPr>
        <p:spPr bwMode="auto">
          <a:xfrm>
            <a:off x="9429750" y="289947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1" name="AutoShape 33"/>
          <p:cNvSpPr>
            <a:spLocks noChangeArrowheads="1"/>
          </p:cNvSpPr>
          <p:nvPr/>
        </p:nvSpPr>
        <p:spPr bwMode="auto">
          <a:xfrm>
            <a:off x="10028238" y="2899475"/>
            <a:ext cx="247650" cy="241300"/>
          </a:xfrm>
          <a:custGeom>
            <a:avLst/>
            <a:gdLst>
              <a:gd name="T0" fmla="*/ 0 w 21424"/>
              <a:gd name="T1" fmla="*/ 1347817 h 21600"/>
              <a:gd name="T2" fmla="*/ 0 w 21424"/>
              <a:gd name="T3" fmla="*/ 1347817 h 21600"/>
              <a:gd name="T4" fmla="*/ 0 w 21424"/>
              <a:gd name="T5" fmla="*/ 1347817 h 21600"/>
              <a:gd name="T6" fmla="*/ 0 w 21424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424"/>
              <a:gd name="T13" fmla="*/ 0 h 21600"/>
              <a:gd name="T14" fmla="*/ 21424 w 21424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2" name="AutoShape 34"/>
          <p:cNvSpPr>
            <a:spLocks noChangeArrowheads="1"/>
          </p:cNvSpPr>
          <p:nvPr/>
        </p:nvSpPr>
        <p:spPr bwMode="auto">
          <a:xfrm>
            <a:off x="10637838" y="289947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3" name="AutoShape 35"/>
          <p:cNvSpPr>
            <a:spLocks noChangeArrowheads="1"/>
          </p:cNvSpPr>
          <p:nvPr/>
        </p:nvSpPr>
        <p:spPr bwMode="auto">
          <a:xfrm>
            <a:off x="10579100" y="3340800"/>
            <a:ext cx="361950" cy="241300"/>
          </a:xfrm>
          <a:custGeom>
            <a:avLst/>
            <a:gdLst>
              <a:gd name="T0" fmla="*/ 3032588 w 21600"/>
              <a:gd name="T1" fmla="*/ 1347817 h 21600"/>
              <a:gd name="T2" fmla="*/ 3032588 w 21600"/>
              <a:gd name="T3" fmla="*/ 1347817 h 21600"/>
              <a:gd name="T4" fmla="*/ 3032588 w 21600"/>
              <a:gd name="T5" fmla="*/ 1347817 h 21600"/>
              <a:gd name="T6" fmla="*/ 30325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4" name="AutoShape 36"/>
          <p:cNvSpPr>
            <a:spLocks noChangeArrowheads="1"/>
          </p:cNvSpPr>
          <p:nvPr/>
        </p:nvSpPr>
        <p:spPr bwMode="auto">
          <a:xfrm>
            <a:off x="11210925" y="2862963"/>
            <a:ext cx="249238" cy="241300"/>
          </a:xfrm>
          <a:custGeom>
            <a:avLst/>
            <a:gdLst>
              <a:gd name="T0" fmla="*/ 1437953 w 21600"/>
              <a:gd name="T1" fmla="*/ 1347817 h 21600"/>
              <a:gd name="T2" fmla="*/ 1437953 w 21600"/>
              <a:gd name="T3" fmla="*/ 1347817 h 21600"/>
              <a:gd name="T4" fmla="*/ 1437953 w 21600"/>
              <a:gd name="T5" fmla="*/ 1347817 h 21600"/>
              <a:gd name="T6" fmla="*/ 143795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5" name="AutoShape 37"/>
          <p:cNvSpPr>
            <a:spLocks noChangeArrowheads="1"/>
          </p:cNvSpPr>
          <p:nvPr/>
        </p:nvSpPr>
        <p:spPr bwMode="auto">
          <a:xfrm>
            <a:off x="8890000" y="435521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6" name="AutoShape 38"/>
          <p:cNvSpPr>
            <a:spLocks noChangeArrowheads="1"/>
          </p:cNvSpPr>
          <p:nvPr/>
        </p:nvSpPr>
        <p:spPr bwMode="auto">
          <a:xfrm>
            <a:off x="6175375" y="3345563"/>
            <a:ext cx="247650" cy="242887"/>
          </a:xfrm>
          <a:custGeom>
            <a:avLst/>
            <a:gdLst>
              <a:gd name="T0" fmla="*/ 1419688 w 21600"/>
              <a:gd name="T1" fmla="*/ 1365610 h 21600"/>
              <a:gd name="T2" fmla="*/ 1419688 w 21600"/>
              <a:gd name="T3" fmla="*/ 1365610 h 21600"/>
              <a:gd name="T4" fmla="*/ 1419688 w 21600"/>
              <a:gd name="T5" fmla="*/ 1365610 h 21600"/>
              <a:gd name="T6" fmla="*/ 1419688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7" name="AutoShape 39"/>
          <p:cNvSpPr>
            <a:spLocks noChangeArrowheads="1"/>
          </p:cNvSpPr>
          <p:nvPr/>
        </p:nvSpPr>
        <p:spPr bwMode="auto">
          <a:xfrm>
            <a:off x="6742113" y="3339213"/>
            <a:ext cx="247650" cy="241300"/>
          </a:xfrm>
          <a:custGeom>
            <a:avLst/>
            <a:gdLst>
              <a:gd name="T0" fmla="*/ 1419948 w 21595"/>
              <a:gd name="T1" fmla="*/ 1347817 h 21600"/>
              <a:gd name="T2" fmla="*/ 1419948 w 21595"/>
              <a:gd name="T3" fmla="*/ 1347817 h 21600"/>
              <a:gd name="T4" fmla="*/ 1419948 w 21595"/>
              <a:gd name="T5" fmla="*/ 1347817 h 21600"/>
              <a:gd name="T6" fmla="*/ 1419948 w 21595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5"/>
              <a:gd name="T13" fmla="*/ 0 h 21600"/>
              <a:gd name="T14" fmla="*/ 21595 w 2159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8" name="AutoShape 40"/>
          <p:cNvSpPr>
            <a:spLocks noChangeArrowheads="1"/>
          </p:cNvSpPr>
          <p:nvPr/>
        </p:nvSpPr>
        <p:spPr bwMode="auto">
          <a:xfrm>
            <a:off x="7350125" y="333921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89" name="AutoShape 41"/>
          <p:cNvSpPr>
            <a:spLocks noChangeArrowheads="1"/>
          </p:cNvSpPr>
          <p:nvPr/>
        </p:nvSpPr>
        <p:spPr bwMode="auto">
          <a:xfrm>
            <a:off x="7875588" y="3339213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0" name="AutoShape 42"/>
          <p:cNvSpPr>
            <a:spLocks noChangeArrowheads="1"/>
          </p:cNvSpPr>
          <p:nvPr/>
        </p:nvSpPr>
        <p:spPr bwMode="auto">
          <a:xfrm>
            <a:off x="3230563" y="3332863"/>
            <a:ext cx="249237" cy="266700"/>
          </a:xfrm>
          <a:custGeom>
            <a:avLst/>
            <a:gdLst>
              <a:gd name="T0" fmla="*/ 1437947 w 21600"/>
              <a:gd name="T1" fmla="*/ 1646502 h 21600"/>
              <a:gd name="T2" fmla="*/ 1437947 w 21600"/>
              <a:gd name="T3" fmla="*/ 1646502 h 21600"/>
              <a:gd name="T4" fmla="*/ 1437947 w 21600"/>
              <a:gd name="T5" fmla="*/ 1646502 h 21600"/>
              <a:gd name="T6" fmla="*/ 1437947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1" name="AutoShape 43"/>
          <p:cNvSpPr>
            <a:spLocks noChangeArrowheads="1"/>
          </p:cNvSpPr>
          <p:nvPr/>
        </p:nvSpPr>
        <p:spPr bwMode="auto">
          <a:xfrm>
            <a:off x="3767138" y="3332863"/>
            <a:ext cx="330200" cy="265112"/>
          </a:xfrm>
          <a:custGeom>
            <a:avLst/>
            <a:gdLst>
              <a:gd name="T0" fmla="*/ 2523890 w 21600"/>
              <a:gd name="T1" fmla="*/ 1626953 h 21600"/>
              <a:gd name="T2" fmla="*/ 2523890 w 21600"/>
              <a:gd name="T3" fmla="*/ 1626953 h 21600"/>
              <a:gd name="T4" fmla="*/ 2523890 w 21600"/>
              <a:gd name="T5" fmla="*/ 1626953 h 21600"/>
              <a:gd name="T6" fmla="*/ 2523890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lnTo>
                  <a:pt x="18001" y="1728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2" name="AutoShape 44"/>
          <p:cNvSpPr>
            <a:spLocks noChangeArrowheads="1"/>
          </p:cNvSpPr>
          <p:nvPr/>
        </p:nvSpPr>
        <p:spPr bwMode="auto">
          <a:xfrm>
            <a:off x="4408488" y="3332863"/>
            <a:ext cx="247650" cy="266700"/>
          </a:xfrm>
          <a:custGeom>
            <a:avLst/>
            <a:gdLst>
              <a:gd name="T0" fmla="*/ 1419688 w 21600"/>
              <a:gd name="T1" fmla="*/ 1646502 h 21600"/>
              <a:gd name="T2" fmla="*/ 1419688 w 21600"/>
              <a:gd name="T3" fmla="*/ 1646502 h 21600"/>
              <a:gd name="T4" fmla="*/ 1419688 w 21600"/>
              <a:gd name="T5" fmla="*/ 1646502 h 21600"/>
              <a:gd name="T6" fmla="*/ 1419688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3" name="AutoShape 45"/>
          <p:cNvSpPr>
            <a:spLocks noChangeArrowheads="1"/>
          </p:cNvSpPr>
          <p:nvPr/>
        </p:nvSpPr>
        <p:spPr bwMode="auto">
          <a:xfrm>
            <a:off x="4995863" y="3332863"/>
            <a:ext cx="247650" cy="265112"/>
          </a:xfrm>
          <a:custGeom>
            <a:avLst/>
            <a:gdLst>
              <a:gd name="T0" fmla="*/ 1419688 w 21600"/>
              <a:gd name="T1" fmla="*/ 1626953 h 21600"/>
              <a:gd name="T2" fmla="*/ 1419688 w 21600"/>
              <a:gd name="T3" fmla="*/ 1626953 h 21600"/>
              <a:gd name="T4" fmla="*/ 1419688 w 21600"/>
              <a:gd name="T5" fmla="*/ 1626953 h 21600"/>
              <a:gd name="T6" fmla="*/ 1419688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4" name="AutoShape 46"/>
          <p:cNvSpPr>
            <a:spLocks noChangeArrowheads="1"/>
          </p:cNvSpPr>
          <p:nvPr/>
        </p:nvSpPr>
        <p:spPr bwMode="auto">
          <a:xfrm>
            <a:off x="5595938" y="3332863"/>
            <a:ext cx="247650" cy="265112"/>
          </a:xfrm>
          <a:custGeom>
            <a:avLst/>
            <a:gdLst>
              <a:gd name="T0" fmla="*/ 1419688 w 21600"/>
              <a:gd name="T1" fmla="*/ 1626953 h 21600"/>
              <a:gd name="T2" fmla="*/ 1419688 w 21600"/>
              <a:gd name="T3" fmla="*/ 1626953 h 21600"/>
              <a:gd name="T4" fmla="*/ 1419688 w 21600"/>
              <a:gd name="T5" fmla="*/ 1626953 h 21600"/>
              <a:gd name="T6" fmla="*/ 1419688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5" name="AutoShape 47"/>
          <p:cNvSpPr>
            <a:spLocks noChangeArrowheads="1"/>
          </p:cNvSpPr>
          <p:nvPr/>
        </p:nvSpPr>
        <p:spPr bwMode="auto">
          <a:xfrm>
            <a:off x="8343900" y="334080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lnTo>
                  <a:pt x="18459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6" name="AutoShape 48"/>
          <p:cNvSpPr>
            <a:spLocks noChangeArrowheads="1"/>
          </p:cNvSpPr>
          <p:nvPr/>
        </p:nvSpPr>
        <p:spPr bwMode="auto">
          <a:xfrm>
            <a:off x="8880475" y="3340800"/>
            <a:ext cx="249238" cy="241300"/>
          </a:xfrm>
          <a:custGeom>
            <a:avLst/>
            <a:gdLst>
              <a:gd name="T0" fmla="*/ 0 w 21514"/>
              <a:gd name="T1" fmla="*/ 1349811 h 21589"/>
              <a:gd name="T2" fmla="*/ 0 w 21514"/>
              <a:gd name="T3" fmla="*/ 1349811 h 21589"/>
              <a:gd name="T4" fmla="*/ 0 w 21514"/>
              <a:gd name="T5" fmla="*/ 1349811 h 21589"/>
              <a:gd name="T6" fmla="*/ 0 w 21514"/>
              <a:gd name="T7" fmla="*/ 1349811 h 21589"/>
              <a:gd name="T8" fmla="*/ 0 60000 65536"/>
              <a:gd name="T9" fmla="*/ 0 60000 65536"/>
              <a:gd name="T10" fmla="*/ 0 60000 65536"/>
              <a:gd name="T11" fmla="*/ 0 60000 65536"/>
              <a:gd name="T12" fmla="*/ 0 w 21514"/>
              <a:gd name="T13" fmla="*/ 0 h 21589"/>
              <a:gd name="T14" fmla="*/ 21514 w 21514"/>
              <a:gd name="T15" fmla="*/ 21589 h 21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7" name="AutoShape 49"/>
          <p:cNvSpPr>
            <a:spLocks noChangeArrowheads="1"/>
          </p:cNvSpPr>
          <p:nvPr/>
        </p:nvSpPr>
        <p:spPr bwMode="auto">
          <a:xfrm>
            <a:off x="8343900" y="158185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8" name="AutoShape 50"/>
          <p:cNvSpPr>
            <a:spLocks noChangeArrowheads="1"/>
          </p:cNvSpPr>
          <p:nvPr/>
        </p:nvSpPr>
        <p:spPr bwMode="auto">
          <a:xfrm>
            <a:off x="8878888" y="1581850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599" name="AutoShape 51"/>
          <p:cNvSpPr>
            <a:spLocks noChangeArrowheads="1"/>
          </p:cNvSpPr>
          <p:nvPr/>
        </p:nvSpPr>
        <p:spPr bwMode="auto">
          <a:xfrm>
            <a:off x="842963" y="2037463"/>
            <a:ext cx="249237" cy="241300"/>
          </a:xfrm>
          <a:custGeom>
            <a:avLst/>
            <a:gdLst>
              <a:gd name="T0" fmla="*/ 1438078 w 21597"/>
              <a:gd name="T1" fmla="*/ 1347817 h 21600"/>
              <a:gd name="T2" fmla="*/ 1438078 w 21597"/>
              <a:gd name="T3" fmla="*/ 1347817 h 21600"/>
              <a:gd name="T4" fmla="*/ 1438078 w 21597"/>
              <a:gd name="T5" fmla="*/ 1347817 h 21600"/>
              <a:gd name="T6" fmla="*/ 1438078 w 21597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7"/>
              <a:gd name="T13" fmla="*/ 0 h 21600"/>
              <a:gd name="T14" fmla="*/ 21597 w 21597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0" name="AutoShape 52"/>
          <p:cNvSpPr>
            <a:spLocks noChangeArrowheads="1"/>
          </p:cNvSpPr>
          <p:nvPr/>
        </p:nvSpPr>
        <p:spPr bwMode="auto">
          <a:xfrm>
            <a:off x="1422400" y="203111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1" name="AutoShape 53"/>
          <p:cNvSpPr>
            <a:spLocks noChangeArrowheads="1"/>
          </p:cNvSpPr>
          <p:nvPr/>
        </p:nvSpPr>
        <p:spPr bwMode="auto">
          <a:xfrm>
            <a:off x="2028825" y="203746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2" name="AutoShape 54"/>
          <p:cNvSpPr>
            <a:spLocks noChangeArrowheads="1"/>
          </p:cNvSpPr>
          <p:nvPr/>
        </p:nvSpPr>
        <p:spPr bwMode="auto">
          <a:xfrm>
            <a:off x="2625725" y="2035875"/>
            <a:ext cx="271463" cy="241300"/>
          </a:xfrm>
          <a:custGeom>
            <a:avLst/>
            <a:gdLst>
              <a:gd name="T0" fmla="*/ 1705843 w 21600"/>
              <a:gd name="T1" fmla="*/ 1347817 h 21600"/>
              <a:gd name="T2" fmla="*/ 1705843 w 21600"/>
              <a:gd name="T3" fmla="*/ 1347817 h 21600"/>
              <a:gd name="T4" fmla="*/ 1705843 w 21600"/>
              <a:gd name="T5" fmla="*/ 1347817 h 21600"/>
              <a:gd name="T6" fmla="*/ 170584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3" name="AutoShape 55"/>
          <p:cNvSpPr>
            <a:spLocks noChangeArrowheads="1"/>
          </p:cNvSpPr>
          <p:nvPr/>
        </p:nvSpPr>
        <p:spPr bwMode="auto">
          <a:xfrm>
            <a:off x="9398000" y="2045400"/>
            <a:ext cx="249238" cy="242888"/>
          </a:xfrm>
          <a:custGeom>
            <a:avLst/>
            <a:gdLst>
              <a:gd name="T0" fmla="*/ 1437953 w 21600"/>
              <a:gd name="T1" fmla="*/ 1365615 h 21600"/>
              <a:gd name="T2" fmla="*/ 1437953 w 21600"/>
              <a:gd name="T3" fmla="*/ 1365615 h 21600"/>
              <a:gd name="T4" fmla="*/ 1437953 w 21600"/>
              <a:gd name="T5" fmla="*/ 1365615 h 21600"/>
              <a:gd name="T6" fmla="*/ 1437953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4" name="AutoShape 56"/>
          <p:cNvSpPr>
            <a:spLocks noChangeArrowheads="1"/>
          </p:cNvSpPr>
          <p:nvPr/>
        </p:nvSpPr>
        <p:spPr bwMode="auto">
          <a:xfrm>
            <a:off x="10021888" y="2034288"/>
            <a:ext cx="249237" cy="241300"/>
          </a:xfrm>
          <a:custGeom>
            <a:avLst/>
            <a:gdLst>
              <a:gd name="T0" fmla="*/ 0 w 21497"/>
              <a:gd name="T1" fmla="*/ 1351320 h 21544"/>
              <a:gd name="T2" fmla="*/ 0 w 21497"/>
              <a:gd name="T3" fmla="*/ 1351320 h 21544"/>
              <a:gd name="T4" fmla="*/ 0 w 21497"/>
              <a:gd name="T5" fmla="*/ 1351320 h 21544"/>
              <a:gd name="T6" fmla="*/ 0 w 21497"/>
              <a:gd name="T7" fmla="*/ 1351320 h 21544"/>
              <a:gd name="T8" fmla="*/ 0 60000 65536"/>
              <a:gd name="T9" fmla="*/ 0 60000 65536"/>
              <a:gd name="T10" fmla="*/ 0 60000 65536"/>
              <a:gd name="T11" fmla="*/ 0 60000 65536"/>
              <a:gd name="T12" fmla="*/ 0 w 21497"/>
              <a:gd name="T13" fmla="*/ 0 h 21544"/>
              <a:gd name="T14" fmla="*/ 21497 w 21497"/>
              <a:gd name="T15" fmla="*/ 21544 h 21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5" name="AutoShape 57"/>
          <p:cNvSpPr>
            <a:spLocks noChangeArrowheads="1"/>
          </p:cNvSpPr>
          <p:nvPr/>
        </p:nvSpPr>
        <p:spPr bwMode="auto">
          <a:xfrm>
            <a:off x="10641013" y="2034288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6" name="AutoShape 59"/>
          <p:cNvSpPr>
            <a:spLocks noChangeArrowheads="1"/>
          </p:cNvSpPr>
          <p:nvPr/>
        </p:nvSpPr>
        <p:spPr bwMode="auto">
          <a:xfrm>
            <a:off x="7289800" y="4334575"/>
            <a:ext cx="249238" cy="241300"/>
          </a:xfrm>
          <a:custGeom>
            <a:avLst/>
            <a:gdLst>
              <a:gd name="T0" fmla="*/ 1438483 w 21591"/>
              <a:gd name="T1" fmla="*/ 1348316 h 21592"/>
              <a:gd name="T2" fmla="*/ 1438483 w 21591"/>
              <a:gd name="T3" fmla="*/ 1348316 h 21592"/>
              <a:gd name="T4" fmla="*/ 1438483 w 21591"/>
              <a:gd name="T5" fmla="*/ 1348316 h 21592"/>
              <a:gd name="T6" fmla="*/ 1438483 w 21591"/>
              <a:gd name="T7" fmla="*/ 1348316 h 21592"/>
              <a:gd name="T8" fmla="*/ 0 60000 65536"/>
              <a:gd name="T9" fmla="*/ 0 60000 65536"/>
              <a:gd name="T10" fmla="*/ 0 60000 65536"/>
              <a:gd name="T11" fmla="*/ 0 60000 65536"/>
              <a:gd name="T12" fmla="*/ 0 w 21591"/>
              <a:gd name="T13" fmla="*/ 0 h 21592"/>
              <a:gd name="T14" fmla="*/ 21591 w 21591"/>
              <a:gd name="T15" fmla="*/ 21592 h 2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7" name="AutoShape 60"/>
          <p:cNvSpPr>
            <a:spLocks noChangeArrowheads="1"/>
          </p:cNvSpPr>
          <p:nvPr/>
        </p:nvSpPr>
        <p:spPr bwMode="auto">
          <a:xfrm>
            <a:off x="6161088" y="2032700"/>
            <a:ext cx="273050" cy="241300"/>
          </a:xfrm>
          <a:custGeom>
            <a:avLst/>
            <a:gdLst>
              <a:gd name="T0" fmla="*/ 1725840 w 21600"/>
              <a:gd name="T1" fmla="*/ 1348316 h 21592"/>
              <a:gd name="T2" fmla="*/ 1725840 w 21600"/>
              <a:gd name="T3" fmla="*/ 1348316 h 21592"/>
              <a:gd name="T4" fmla="*/ 1725840 w 21600"/>
              <a:gd name="T5" fmla="*/ 1348316 h 21592"/>
              <a:gd name="T6" fmla="*/ 1725840 w 21600"/>
              <a:gd name="T7" fmla="*/ 1348316 h 21592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92"/>
              <a:gd name="T14" fmla="*/ 21600 w 21600"/>
              <a:gd name="T15" fmla="*/ 21592 h 2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8" name="AutoShape 61"/>
          <p:cNvSpPr>
            <a:spLocks noChangeArrowheads="1"/>
          </p:cNvSpPr>
          <p:nvPr/>
        </p:nvSpPr>
        <p:spPr bwMode="auto">
          <a:xfrm>
            <a:off x="6742113" y="203270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09" name="AutoShape 62"/>
          <p:cNvSpPr>
            <a:spLocks noChangeArrowheads="1"/>
          </p:cNvSpPr>
          <p:nvPr/>
        </p:nvSpPr>
        <p:spPr bwMode="auto">
          <a:xfrm>
            <a:off x="7350125" y="203270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0" name="AutoShape 63"/>
          <p:cNvSpPr>
            <a:spLocks noChangeArrowheads="1"/>
          </p:cNvSpPr>
          <p:nvPr/>
        </p:nvSpPr>
        <p:spPr bwMode="auto">
          <a:xfrm>
            <a:off x="3201988" y="4334575"/>
            <a:ext cx="301625" cy="241300"/>
          </a:xfrm>
          <a:custGeom>
            <a:avLst/>
            <a:gdLst>
              <a:gd name="T0" fmla="*/ 2105971 w 21600"/>
              <a:gd name="T1" fmla="*/ 1347817 h 21600"/>
              <a:gd name="T2" fmla="*/ 2105971 w 21600"/>
              <a:gd name="T3" fmla="*/ 1347817 h 21600"/>
              <a:gd name="T4" fmla="*/ 2105971 w 21600"/>
              <a:gd name="T5" fmla="*/ 1347817 h 21600"/>
              <a:gd name="T6" fmla="*/ 2105971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1" name="AutoShape 64"/>
          <p:cNvSpPr>
            <a:spLocks noChangeArrowheads="1"/>
          </p:cNvSpPr>
          <p:nvPr/>
        </p:nvSpPr>
        <p:spPr bwMode="auto">
          <a:xfrm>
            <a:off x="3838575" y="4334575"/>
            <a:ext cx="301625" cy="241300"/>
          </a:xfrm>
          <a:custGeom>
            <a:avLst/>
            <a:gdLst>
              <a:gd name="T0" fmla="*/ 2105971 w 21600"/>
              <a:gd name="T1" fmla="*/ 1347817 h 21600"/>
              <a:gd name="T2" fmla="*/ 2105971 w 21600"/>
              <a:gd name="T3" fmla="*/ 1347817 h 21600"/>
              <a:gd name="T4" fmla="*/ 2105971 w 21600"/>
              <a:gd name="T5" fmla="*/ 1347817 h 21600"/>
              <a:gd name="T6" fmla="*/ 2105971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2" name="AutoShape 65"/>
          <p:cNvSpPr>
            <a:spLocks noChangeArrowheads="1"/>
          </p:cNvSpPr>
          <p:nvPr/>
        </p:nvSpPr>
        <p:spPr bwMode="auto">
          <a:xfrm>
            <a:off x="4441825" y="4334575"/>
            <a:ext cx="247650" cy="241300"/>
          </a:xfrm>
          <a:custGeom>
            <a:avLst/>
            <a:gdLst>
              <a:gd name="T0" fmla="*/ 1420346 w 21590"/>
              <a:gd name="T1" fmla="*/ 1347817 h 21600"/>
              <a:gd name="T2" fmla="*/ 1420346 w 21590"/>
              <a:gd name="T3" fmla="*/ 1347817 h 21600"/>
              <a:gd name="T4" fmla="*/ 1420346 w 21590"/>
              <a:gd name="T5" fmla="*/ 1347817 h 21600"/>
              <a:gd name="T6" fmla="*/ 1420346 w 2159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0"/>
              <a:gd name="T13" fmla="*/ 0 h 21600"/>
              <a:gd name="T14" fmla="*/ 21590 w 2159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3" name="AutoShape 66"/>
          <p:cNvSpPr>
            <a:spLocks noChangeArrowheads="1"/>
          </p:cNvSpPr>
          <p:nvPr/>
        </p:nvSpPr>
        <p:spPr bwMode="auto">
          <a:xfrm>
            <a:off x="5041900" y="4334575"/>
            <a:ext cx="247650" cy="241300"/>
          </a:xfrm>
          <a:custGeom>
            <a:avLst/>
            <a:gdLst>
              <a:gd name="T0" fmla="*/ 1419819 w 21598"/>
              <a:gd name="T1" fmla="*/ 1347817 h 21600"/>
              <a:gd name="T2" fmla="*/ 1419819 w 21598"/>
              <a:gd name="T3" fmla="*/ 1347817 h 21600"/>
              <a:gd name="T4" fmla="*/ 1419819 w 21598"/>
              <a:gd name="T5" fmla="*/ 1347817 h 21600"/>
              <a:gd name="T6" fmla="*/ 1419819 w 21598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8"/>
              <a:gd name="T13" fmla="*/ 0 h 21600"/>
              <a:gd name="T14" fmla="*/ 21598 w 2159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4" name="AutoShape 67"/>
          <p:cNvSpPr>
            <a:spLocks noChangeArrowheads="1"/>
          </p:cNvSpPr>
          <p:nvPr/>
        </p:nvSpPr>
        <p:spPr bwMode="auto">
          <a:xfrm>
            <a:off x="5659438" y="433457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5" name="AutoShape 68"/>
          <p:cNvSpPr>
            <a:spLocks noChangeArrowheads="1"/>
          </p:cNvSpPr>
          <p:nvPr/>
        </p:nvSpPr>
        <p:spPr bwMode="auto">
          <a:xfrm>
            <a:off x="6135688" y="4328225"/>
            <a:ext cx="301625" cy="241300"/>
          </a:xfrm>
          <a:custGeom>
            <a:avLst/>
            <a:gdLst>
              <a:gd name="T0" fmla="*/ 2105971 w 21600"/>
              <a:gd name="T1" fmla="*/ 1347817 h 21600"/>
              <a:gd name="T2" fmla="*/ 2105971 w 21600"/>
              <a:gd name="T3" fmla="*/ 1347817 h 21600"/>
              <a:gd name="T4" fmla="*/ 2105971 w 21600"/>
              <a:gd name="T5" fmla="*/ 1347817 h 21600"/>
              <a:gd name="T6" fmla="*/ 2105971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6" name="AutoShape 69"/>
          <p:cNvSpPr>
            <a:spLocks noChangeArrowheads="1"/>
          </p:cNvSpPr>
          <p:nvPr/>
        </p:nvSpPr>
        <p:spPr bwMode="auto">
          <a:xfrm>
            <a:off x="838200" y="2478788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7" name="AutoShape 70"/>
          <p:cNvSpPr>
            <a:spLocks noChangeArrowheads="1"/>
          </p:cNvSpPr>
          <p:nvPr/>
        </p:nvSpPr>
        <p:spPr bwMode="auto">
          <a:xfrm>
            <a:off x="1422400" y="248037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8" name="AutoShape 71"/>
          <p:cNvSpPr>
            <a:spLocks noChangeArrowheads="1"/>
          </p:cNvSpPr>
          <p:nvPr/>
        </p:nvSpPr>
        <p:spPr bwMode="auto">
          <a:xfrm>
            <a:off x="2019300" y="2478788"/>
            <a:ext cx="273050" cy="241300"/>
          </a:xfrm>
          <a:custGeom>
            <a:avLst/>
            <a:gdLst>
              <a:gd name="T0" fmla="*/ 1725840 w 21600"/>
              <a:gd name="T1" fmla="*/ 1348566 h 21588"/>
              <a:gd name="T2" fmla="*/ 1725840 w 21600"/>
              <a:gd name="T3" fmla="*/ 1348566 h 21588"/>
              <a:gd name="T4" fmla="*/ 1725840 w 21600"/>
              <a:gd name="T5" fmla="*/ 1348566 h 21588"/>
              <a:gd name="T6" fmla="*/ 1725840 w 21600"/>
              <a:gd name="T7" fmla="*/ 1348566 h 21588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88"/>
              <a:gd name="T14" fmla="*/ 21600 w 21600"/>
              <a:gd name="T15" fmla="*/ 21588 h 2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19" name="AutoShape 72"/>
          <p:cNvSpPr>
            <a:spLocks noChangeArrowheads="1"/>
          </p:cNvSpPr>
          <p:nvPr/>
        </p:nvSpPr>
        <p:spPr bwMode="auto">
          <a:xfrm>
            <a:off x="2628900" y="2478788"/>
            <a:ext cx="273050" cy="241300"/>
          </a:xfrm>
          <a:custGeom>
            <a:avLst/>
            <a:gdLst>
              <a:gd name="T0" fmla="*/ 1725840 w 21600"/>
              <a:gd name="T1" fmla="*/ 1347817 h 21600"/>
              <a:gd name="T2" fmla="*/ 1725840 w 21600"/>
              <a:gd name="T3" fmla="*/ 1347817 h 21600"/>
              <a:gd name="T4" fmla="*/ 1725840 w 21600"/>
              <a:gd name="T5" fmla="*/ 1347817 h 21600"/>
              <a:gd name="T6" fmla="*/ 1725840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92" y="0"/>
                </a:moveTo>
                <a:cubicBezTo>
                  <a:pt x="11529" y="0"/>
                  <a:pt x="12259" y="67"/>
                  <a:pt x="12986" y="200"/>
                </a:cubicBezTo>
                <a:cubicBezTo>
                  <a:pt x="13711" y="330"/>
                  <a:pt x="14426" y="533"/>
                  <a:pt x="15132" y="810"/>
                </a:cubicBezTo>
                <a:cubicBezTo>
                  <a:pt x="15928" y="1129"/>
                  <a:pt x="16716" y="1547"/>
                  <a:pt x="17497" y="2069"/>
                </a:cubicBezTo>
                <a:cubicBezTo>
                  <a:pt x="18279" y="2591"/>
                  <a:pt x="18973" y="3218"/>
                  <a:pt x="19583" y="3949"/>
                </a:cubicBezTo>
                <a:cubicBezTo>
                  <a:pt x="20190" y="4678"/>
                  <a:pt x="20679" y="5505"/>
                  <a:pt x="21046" y="6431"/>
                </a:cubicBezTo>
                <a:cubicBezTo>
                  <a:pt x="21414" y="7351"/>
                  <a:pt x="21599" y="8367"/>
                  <a:pt x="21599" y="9477"/>
                </a:cubicBezTo>
                <a:cubicBezTo>
                  <a:pt x="21599" y="10584"/>
                  <a:pt x="21414" y="11597"/>
                  <a:pt x="21046" y="12518"/>
                </a:cubicBezTo>
                <a:cubicBezTo>
                  <a:pt x="20679" y="13435"/>
                  <a:pt x="20190" y="14260"/>
                  <a:pt x="19583" y="14991"/>
                </a:cubicBezTo>
                <a:cubicBezTo>
                  <a:pt x="18973" y="15722"/>
                  <a:pt x="18281" y="16351"/>
                  <a:pt x="17502" y="16891"/>
                </a:cubicBezTo>
                <a:cubicBezTo>
                  <a:pt x="16725" y="17424"/>
                  <a:pt x="15935" y="17842"/>
                  <a:pt x="15132" y="18139"/>
                </a:cubicBezTo>
                <a:cubicBezTo>
                  <a:pt x="14426" y="18418"/>
                  <a:pt x="13713" y="18621"/>
                  <a:pt x="12991" y="18748"/>
                </a:cubicBezTo>
                <a:cubicBezTo>
                  <a:pt x="12270" y="18875"/>
                  <a:pt x="11536" y="18935"/>
                  <a:pt x="10792" y="18935"/>
                </a:cubicBezTo>
                <a:cubicBezTo>
                  <a:pt x="10103" y="18935"/>
                  <a:pt x="9427" y="18884"/>
                  <a:pt x="8766" y="18776"/>
                </a:cubicBezTo>
                <a:cubicBezTo>
                  <a:pt x="8074" y="19423"/>
                  <a:pt x="7340" y="19962"/>
                  <a:pt x="6563" y="20383"/>
                </a:cubicBezTo>
                <a:cubicBezTo>
                  <a:pt x="5784" y="20803"/>
                  <a:pt x="4977" y="21137"/>
                  <a:pt x="4135" y="21371"/>
                </a:cubicBezTo>
                <a:cubicBezTo>
                  <a:pt x="3932" y="21405"/>
                  <a:pt x="3723" y="21453"/>
                  <a:pt x="3511" y="21509"/>
                </a:cubicBezTo>
                <a:cubicBezTo>
                  <a:pt x="3297" y="21568"/>
                  <a:pt x="3094" y="21599"/>
                  <a:pt x="2906" y="21599"/>
                </a:cubicBezTo>
                <a:cubicBezTo>
                  <a:pt x="2788" y="21599"/>
                  <a:pt x="2685" y="21546"/>
                  <a:pt x="2598" y="21444"/>
                </a:cubicBezTo>
                <a:cubicBezTo>
                  <a:pt x="2511" y="21340"/>
                  <a:pt x="2468" y="21216"/>
                  <a:pt x="2468" y="21072"/>
                </a:cubicBezTo>
                <a:cubicBezTo>
                  <a:pt x="2468" y="20964"/>
                  <a:pt x="2499" y="20865"/>
                  <a:pt x="2562" y="20784"/>
                </a:cubicBezTo>
                <a:cubicBezTo>
                  <a:pt x="2628" y="20693"/>
                  <a:pt x="2689" y="20617"/>
                  <a:pt x="2748" y="20546"/>
                </a:cubicBezTo>
                <a:cubicBezTo>
                  <a:pt x="2984" y="20247"/>
                  <a:pt x="3181" y="19976"/>
                  <a:pt x="3346" y="19728"/>
                </a:cubicBezTo>
                <a:cubicBezTo>
                  <a:pt x="3511" y="19479"/>
                  <a:pt x="3652" y="19220"/>
                  <a:pt x="3770" y="18949"/>
                </a:cubicBezTo>
                <a:cubicBezTo>
                  <a:pt x="3885" y="18680"/>
                  <a:pt x="3979" y="18390"/>
                  <a:pt x="4050" y="18079"/>
                </a:cubicBezTo>
                <a:cubicBezTo>
                  <a:pt x="4123" y="17766"/>
                  <a:pt x="4189" y="17407"/>
                  <a:pt x="4247" y="17004"/>
                </a:cubicBezTo>
                <a:cubicBezTo>
                  <a:pt x="3661" y="16617"/>
                  <a:pt x="3115" y="16162"/>
                  <a:pt x="2609" y="15643"/>
                </a:cubicBezTo>
                <a:cubicBezTo>
                  <a:pt x="2101" y="15129"/>
                  <a:pt x="1652" y="14553"/>
                  <a:pt x="1256" y="13915"/>
                </a:cubicBezTo>
                <a:cubicBezTo>
                  <a:pt x="863" y="13280"/>
                  <a:pt x="555" y="12588"/>
                  <a:pt x="334" y="11843"/>
                </a:cubicBezTo>
                <a:cubicBezTo>
                  <a:pt x="110" y="11095"/>
                  <a:pt x="0" y="10307"/>
                  <a:pt x="0" y="9477"/>
                </a:cubicBezTo>
                <a:cubicBezTo>
                  <a:pt x="0" y="8367"/>
                  <a:pt x="185" y="7351"/>
                  <a:pt x="553" y="6431"/>
                </a:cubicBezTo>
                <a:cubicBezTo>
                  <a:pt x="920" y="5505"/>
                  <a:pt x="1409" y="4678"/>
                  <a:pt x="2016" y="3949"/>
                </a:cubicBezTo>
                <a:cubicBezTo>
                  <a:pt x="2626" y="3218"/>
                  <a:pt x="3318" y="2588"/>
                  <a:pt x="4097" y="2063"/>
                </a:cubicBezTo>
                <a:cubicBezTo>
                  <a:pt x="4874" y="1535"/>
                  <a:pt x="5660" y="1120"/>
                  <a:pt x="6457" y="810"/>
                </a:cubicBezTo>
                <a:cubicBezTo>
                  <a:pt x="7161" y="533"/>
                  <a:pt x="7879" y="330"/>
                  <a:pt x="8601" y="200"/>
                </a:cubicBezTo>
                <a:cubicBezTo>
                  <a:pt x="9326" y="67"/>
                  <a:pt x="10058" y="0"/>
                  <a:pt x="10792" y="0"/>
                </a:cubicBezTo>
                <a:moveTo>
                  <a:pt x="14264" y="2746"/>
                </a:moveTo>
                <a:cubicBezTo>
                  <a:pt x="13122" y="2357"/>
                  <a:pt x="11964" y="2165"/>
                  <a:pt x="10792" y="2165"/>
                </a:cubicBezTo>
                <a:cubicBezTo>
                  <a:pt x="9606" y="2165"/>
                  <a:pt x="8453" y="2357"/>
                  <a:pt x="7335" y="2746"/>
                </a:cubicBezTo>
                <a:cubicBezTo>
                  <a:pt x="6704" y="2972"/>
                  <a:pt x="6062" y="3280"/>
                  <a:pt x="5408" y="3678"/>
                </a:cubicBezTo>
                <a:cubicBezTo>
                  <a:pt x="4753" y="4076"/>
                  <a:pt x="4160" y="4562"/>
                  <a:pt x="3624" y="5132"/>
                </a:cubicBezTo>
                <a:cubicBezTo>
                  <a:pt x="3085" y="5702"/>
                  <a:pt x="2647" y="6346"/>
                  <a:pt x="2311" y="7063"/>
                </a:cubicBezTo>
                <a:cubicBezTo>
                  <a:pt x="1972" y="7780"/>
                  <a:pt x="1805" y="8582"/>
                  <a:pt x="1805" y="9477"/>
                </a:cubicBezTo>
                <a:cubicBezTo>
                  <a:pt x="1805" y="10124"/>
                  <a:pt x="1894" y="10725"/>
                  <a:pt x="2080" y="11275"/>
                </a:cubicBezTo>
                <a:cubicBezTo>
                  <a:pt x="2264" y="11823"/>
                  <a:pt x="2508" y="12334"/>
                  <a:pt x="2817" y="12806"/>
                </a:cubicBezTo>
                <a:cubicBezTo>
                  <a:pt x="3125" y="13280"/>
                  <a:pt x="3478" y="13712"/>
                  <a:pt x="3876" y="14099"/>
                </a:cubicBezTo>
                <a:cubicBezTo>
                  <a:pt x="4273" y="14485"/>
                  <a:pt x="4692" y="14821"/>
                  <a:pt x="5128" y="15112"/>
                </a:cubicBezTo>
                <a:cubicBezTo>
                  <a:pt x="5330" y="15239"/>
                  <a:pt x="5521" y="15363"/>
                  <a:pt x="5702" y="15485"/>
                </a:cubicBezTo>
                <a:cubicBezTo>
                  <a:pt x="5881" y="15606"/>
                  <a:pt x="6067" y="15733"/>
                  <a:pt x="6253" y="15869"/>
                </a:cubicBezTo>
                <a:cubicBezTo>
                  <a:pt x="6177" y="16292"/>
                  <a:pt x="6114" y="16716"/>
                  <a:pt x="6057" y="17139"/>
                </a:cubicBezTo>
                <a:cubicBezTo>
                  <a:pt x="6001" y="17563"/>
                  <a:pt x="5928" y="17986"/>
                  <a:pt x="5836" y="18410"/>
                </a:cubicBezTo>
                <a:cubicBezTo>
                  <a:pt x="6279" y="18147"/>
                  <a:pt x="6697" y="17859"/>
                  <a:pt x="7093" y="17537"/>
                </a:cubicBezTo>
                <a:cubicBezTo>
                  <a:pt x="7488" y="17218"/>
                  <a:pt x="7884" y="16874"/>
                  <a:pt x="8281" y="16504"/>
                </a:cubicBezTo>
                <a:cubicBezTo>
                  <a:pt x="8693" y="16575"/>
                  <a:pt x="9110" y="16639"/>
                  <a:pt x="9526" y="16690"/>
                </a:cubicBezTo>
                <a:cubicBezTo>
                  <a:pt x="9943" y="16747"/>
                  <a:pt x="10366" y="16775"/>
                  <a:pt x="10792" y="16775"/>
                </a:cubicBezTo>
                <a:cubicBezTo>
                  <a:pt x="11964" y="16775"/>
                  <a:pt x="13122" y="16580"/>
                  <a:pt x="14264" y="16193"/>
                </a:cubicBezTo>
                <a:cubicBezTo>
                  <a:pt x="14894" y="15971"/>
                  <a:pt x="15537" y="15660"/>
                  <a:pt x="16191" y="15270"/>
                </a:cubicBezTo>
                <a:cubicBezTo>
                  <a:pt x="16843" y="14875"/>
                  <a:pt x="17439" y="14392"/>
                  <a:pt x="17978" y="13822"/>
                </a:cubicBezTo>
                <a:cubicBezTo>
                  <a:pt x="18514" y="13252"/>
                  <a:pt x="18952" y="12602"/>
                  <a:pt x="19288" y="11882"/>
                </a:cubicBezTo>
                <a:cubicBezTo>
                  <a:pt x="19627" y="11160"/>
                  <a:pt x="19797" y="10358"/>
                  <a:pt x="19797" y="9477"/>
                </a:cubicBezTo>
                <a:cubicBezTo>
                  <a:pt x="19797" y="8590"/>
                  <a:pt x="19627" y="7792"/>
                  <a:pt x="19288" y="7069"/>
                </a:cubicBezTo>
                <a:cubicBezTo>
                  <a:pt x="18952" y="6349"/>
                  <a:pt x="18514" y="5702"/>
                  <a:pt x="17978" y="5129"/>
                </a:cubicBezTo>
                <a:cubicBezTo>
                  <a:pt x="17439" y="4559"/>
                  <a:pt x="16843" y="4073"/>
                  <a:pt x="16191" y="3675"/>
                </a:cubicBezTo>
                <a:cubicBezTo>
                  <a:pt x="15537" y="3280"/>
                  <a:pt x="14895" y="2972"/>
                  <a:pt x="14264" y="274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0" name="AutoShape 73"/>
          <p:cNvSpPr>
            <a:spLocks noChangeArrowheads="1"/>
          </p:cNvSpPr>
          <p:nvPr/>
        </p:nvSpPr>
        <p:spPr bwMode="auto">
          <a:xfrm>
            <a:off x="9431338" y="2480375"/>
            <a:ext cx="247650" cy="241300"/>
          </a:xfrm>
          <a:custGeom>
            <a:avLst/>
            <a:gdLst>
              <a:gd name="T0" fmla="*/ 1419688 w 21600"/>
              <a:gd name="T1" fmla="*/ 1348566 h 21588"/>
              <a:gd name="T2" fmla="*/ 1419688 w 21600"/>
              <a:gd name="T3" fmla="*/ 1348566 h 21588"/>
              <a:gd name="T4" fmla="*/ 1419688 w 21600"/>
              <a:gd name="T5" fmla="*/ 1348566 h 21588"/>
              <a:gd name="T6" fmla="*/ 1419688 w 21600"/>
              <a:gd name="T7" fmla="*/ 1348566 h 21588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88"/>
              <a:gd name="T14" fmla="*/ 21600 w 21600"/>
              <a:gd name="T15" fmla="*/ 21588 h 2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1" name="AutoShape 74"/>
          <p:cNvSpPr>
            <a:spLocks noChangeArrowheads="1"/>
          </p:cNvSpPr>
          <p:nvPr/>
        </p:nvSpPr>
        <p:spPr bwMode="auto">
          <a:xfrm>
            <a:off x="10023475" y="2480375"/>
            <a:ext cx="249238" cy="241300"/>
          </a:xfrm>
          <a:custGeom>
            <a:avLst/>
            <a:gdLst>
              <a:gd name="T0" fmla="*/ 1437953 w 21600"/>
              <a:gd name="T1" fmla="*/ 1347817 h 21600"/>
              <a:gd name="T2" fmla="*/ 1437953 w 21600"/>
              <a:gd name="T3" fmla="*/ 1347817 h 21600"/>
              <a:gd name="T4" fmla="*/ 1437953 w 21600"/>
              <a:gd name="T5" fmla="*/ 1347817 h 21600"/>
              <a:gd name="T6" fmla="*/ 143795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2" name="AutoShape 75"/>
          <p:cNvSpPr>
            <a:spLocks noChangeArrowheads="1"/>
          </p:cNvSpPr>
          <p:nvPr/>
        </p:nvSpPr>
        <p:spPr bwMode="auto">
          <a:xfrm>
            <a:off x="10594975" y="2480375"/>
            <a:ext cx="330200" cy="241300"/>
          </a:xfrm>
          <a:custGeom>
            <a:avLst/>
            <a:gdLst>
              <a:gd name="T0" fmla="*/ 2523890 w 21600"/>
              <a:gd name="T1" fmla="*/ 1347817 h 21600"/>
              <a:gd name="T2" fmla="*/ 2523890 w 21600"/>
              <a:gd name="T3" fmla="*/ 1347817 h 21600"/>
              <a:gd name="T4" fmla="*/ 2523890 w 21600"/>
              <a:gd name="T5" fmla="*/ 1347817 h 21600"/>
              <a:gd name="T6" fmla="*/ 2523890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3" name="AutoShape 76"/>
          <p:cNvSpPr>
            <a:spLocks noChangeArrowheads="1"/>
          </p:cNvSpPr>
          <p:nvPr/>
        </p:nvSpPr>
        <p:spPr bwMode="auto">
          <a:xfrm>
            <a:off x="11182350" y="2004125"/>
            <a:ext cx="300038" cy="241300"/>
          </a:xfrm>
          <a:custGeom>
            <a:avLst/>
            <a:gdLst>
              <a:gd name="T0" fmla="*/ 2083861 w 21600"/>
              <a:gd name="T1" fmla="*/ 1347817 h 21600"/>
              <a:gd name="T2" fmla="*/ 2083861 w 21600"/>
              <a:gd name="T3" fmla="*/ 1347817 h 21600"/>
              <a:gd name="T4" fmla="*/ 2083861 w 21600"/>
              <a:gd name="T5" fmla="*/ 1347817 h 21600"/>
              <a:gd name="T6" fmla="*/ 2083861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4" name="AutoShape 77"/>
          <p:cNvSpPr>
            <a:spLocks noChangeArrowheads="1"/>
          </p:cNvSpPr>
          <p:nvPr/>
        </p:nvSpPr>
        <p:spPr bwMode="auto">
          <a:xfrm>
            <a:off x="7854950" y="435521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5" name="AutoShape 78"/>
          <p:cNvSpPr>
            <a:spLocks noChangeArrowheads="1"/>
          </p:cNvSpPr>
          <p:nvPr/>
        </p:nvSpPr>
        <p:spPr bwMode="auto">
          <a:xfrm>
            <a:off x="6170613" y="2478788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lnTo>
                  <a:pt x="21142" y="11869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6" name="AutoShape 79"/>
          <p:cNvSpPr>
            <a:spLocks noChangeArrowheads="1"/>
          </p:cNvSpPr>
          <p:nvPr/>
        </p:nvSpPr>
        <p:spPr bwMode="auto">
          <a:xfrm>
            <a:off x="6740525" y="2478788"/>
            <a:ext cx="249238" cy="241300"/>
          </a:xfrm>
          <a:custGeom>
            <a:avLst/>
            <a:gdLst>
              <a:gd name="T0" fmla="*/ 1438086 w 21598"/>
              <a:gd name="T1" fmla="*/ 1347817 h 21600"/>
              <a:gd name="T2" fmla="*/ 1438086 w 21598"/>
              <a:gd name="T3" fmla="*/ 1347817 h 21600"/>
              <a:gd name="T4" fmla="*/ 1438086 w 21598"/>
              <a:gd name="T5" fmla="*/ 1347817 h 21600"/>
              <a:gd name="T6" fmla="*/ 1438086 w 21598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98"/>
              <a:gd name="T13" fmla="*/ 0 h 21600"/>
              <a:gd name="T14" fmla="*/ 21598 w 2159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7" name="AutoShape 80"/>
          <p:cNvSpPr>
            <a:spLocks noChangeArrowheads="1"/>
          </p:cNvSpPr>
          <p:nvPr/>
        </p:nvSpPr>
        <p:spPr bwMode="auto">
          <a:xfrm>
            <a:off x="7331075" y="2478788"/>
            <a:ext cx="271463" cy="241300"/>
          </a:xfrm>
          <a:custGeom>
            <a:avLst/>
            <a:gdLst>
              <a:gd name="T0" fmla="*/ 1705843 w 21600"/>
              <a:gd name="T1" fmla="*/ 1347817 h 21600"/>
              <a:gd name="T2" fmla="*/ 1705843 w 21600"/>
              <a:gd name="T3" fmla="*/ 1347817 h 21600"/>
              <a:gd name="T4" fmla="*/ 1705843 w 21600"/>
              <a:gd name="T5" fmla="*/ 1347817 h 21600"/>
              <a:gd name="T6" fmla="*/ 170584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8" name="AutoShape 81"/>
          <p:cNvSpPr>
            <a:spLocks noChangeArrowheads="1"/>
          </p:cNvSpPr>
          <p:nvPr/>
        </p:nvSpPr>
        <p:spPr bwMode="auto">
          <a:xfrm>
            <a:off x="7850188" y="2478788"/>
            <a:ext cx="300037" cy="241300"/>
          </a:xfrm>
          <a:custGeom>
            <a:avLst/>
            <a:gdLst>
              <a:gd name="T0" fmla="*/ 2083854 w 21600"/>
              <a:gd name="T1" fmla="*/ 1347817 h 21600"/>
              <a:gd name="T2" fmla="*/ 2083854 w 21600"/>
              <a:gd name="T3" fmla="*/ 1347817 h 21600"/>
              <a:gd name="T4" fmla="*/ 2083854 w 21600"/>
              <a:gd name="T5" fmla="*/ 1347817 h 21600"/>
              <a:gd name="T6" fmla="*/ 2083854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29" name="AutoShape 82"/>
          <p:cNvSpPr>
            <a:spLocks noChangeArrowheads="1"/>
          </p:cNvSpPr>
          <p:nvPr/>
        </p:nvSpPr>
        <p:spPr bwMode="auto">
          <a:xfrm>
            <a:off x="11188700" y="2421638"/>
            <a:ext cx="300038" cy="242887"/>
          </a:xfrm>
          <a:custGeom>
            <a:avLst/>
            <a:gdLst>
              <a:gd name="T0" fmla="*/ 2083861 w 21600"/>
              <a:gd name="T1" fmla="*/ 1365610 h 21600"/>
              <a:gd name="T2" fmla="*/ 2083861 w 21600"/>
              <a:gd name="T3" fmla="*/ 1365610 h 21600"/>
              <a:gd name="T4" fmla="*/ 2083861 w 21600"/>
              <a:gd name="T5" fmla="*/ 1365610 h 21600"/>
              <a:gd name="T6" fmla="*/ 2083861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0" name="AutoShape 83"/>
          <p:cNvSpPr>
            <a:spLocks noChangeArrowheads="1"/>
          </p:cNvSpPr>
          <p:nvPr/>
        </p:nvSpPr>
        <p:spPr bwMode="auto">
          <a:xfrm>
            <a:off x="8328025" y="4355213"/>
            <a:ext cx="247650" cy="242887"/>
          </a:xfrm>
          <a:custGeom>
            <a:avLst/>
            <a:gdLst>
              <a:gd name="T0" fmla="*/ 1419688 w 21600"/>
              <a:gd name="T1" fmla="*/ 1365610 h 21600"/>
              <a:gd name="T2" fmla="*/ 1419688 w 21600"/>
              <a:gd name="T3" fmla="*/ 1365610 h 21600"/>
              <a:gd name="T4" fmla="*/ 1419688 w 21600"/>
              <a:gd name="T5" fmla="*/ 1365610 h 21600"/>
              <a:gd name="T6" fmla="*/ 1419688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1" name="AutoShape 84"/>
          <p:cNvSpPr>
            <a:spLocks noChangeArrowheads="1"/>
          </p:cNvSpPr>
          <p:nvPr/>
        </p:nvSpPr>
        <p:spPr bwMode="auto">
          <a:xfrm>
            <a:off x="6172200" y="2896300"/>
            <a:ext cx="247650" cy="242888"/>
          </a:xfrm>
          <a:custGeom>
            <a:avLst/>
            <a:gdLst>
              <a:gd name="T0" fmla="*/ 1419688 w 21600"/>
              <a:gd name="T1" fmla="*/ 1365615 h 21600"/>
              <a:gd name="T2" fmla="*/ 1419688 w 21600"/>
              <a:gd name="T3" fmla="*/ 1365615 h 21600"/>
              <a:gd name="T4" fmla="*/ 1419688 w 21600"/>
              <a:gd name="T5" fmla="*/ 1365615 h 21600"/>
              <a:gd name="T6" fmla="*/ 1419688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2" name="AutoShape 85"/>
          <p:cNvSpPr>
            <a:spLocks noChangeArrowheads="1"/>
          </p:cNvSpPr>
          <p:nvPr/>
        </p:nvSpPr>
        <p:spPr bwMode="auto">
          <a:xfrm>
            <a:off x="6718300" y="2896300"/>
            <a:ext cx="247650" cy="242888"/>
          </a:xfrm>
          <a:custGeom>
            <a:avLst/>
            <a:gdLst>
              <a:gd name="T0" fmla="*/ 1419688 w 21600"/>
              <a:gd name="T1" fmla="*/ 1365615 h 21600"/>
              <a:gd name="T2" fmla="*/ 1419688 w 21600"/>
              <a:gd name="T3" fmla="*/ 1365615 h 21600"/>
              <a:gd name="T4" fmla="*/ 1419688 w 21600"/>
              <a:gd name="T5" fmla="*/ 1365615 h 21600"/>
              <a:gd name="T6" fmla="*/ 1419688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3" name="AutoShape 86"/>
          <p:cNvSpPr>
            <a:spLocks noChangeArrowheads="1"/>
          </p:cNvSpPr>
          <p:nvPr/>
        </p:nvSpPr>
        <p:spPr bwMode="auto">
          <a:xfrm>
            <a:off x="7350125" y="2896300"/>
            <a:ext cx="247650" cy="242888"/>
          </a:xfrm>
          <a:custGeom>
            <a:avLst/>
            <a:gdLst>
              <a:gd name="T0" fmla="*/ 1419688 w 21600"/>
              <a:gd name="T1" fmla="*/ 1365615 h 21600"/>
              <a:gd name="T2" fmla="*/ 1419688 w 21600"/>
              <a:gd name="T3" fmla="*/ 1365615 h 21600"/>
              <a:gd name="T4" fmla="*/ 1419688 w 21600"/>
              <a:gd name="T5" fmla="*/ 1365615 h 21600"/>
              <a:gd name="T6" fmla="*/ 1419688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4" name="AutoShape 87"/>
          <p:cNvSpPr>
            <a:spLocks noChangeArrowheads="1"/>
          </p:cNvSpPr>
          <p:nvPr/>
        </p:nvSpPr>
        <p:spPr bwMode="auto">
          <a:xfrm>
            <a:off x="7862888" y="2889950"/>
            <a:ext cx="273050" cy="241300"/>
          </a:xfrm>
          <a:custGeom>
            <a:avLst/>
            <a:gdLst>
              <a:gd name="T0" fmla="*/ 0 w 21578"/>
              <a:gd name="T1" fmla="*/ 1347817 h 21600"/>
              <a:gd name="T2" fmla="*/ 0 w 21578"/>
              <a:gd name="T3" fmla="*/ 1347817 h 21600"/>
              <a:gd name="T4" fmla="*/ 0 w 21578"/>
              <a:gd name="T5" fmla="*/ 1347817 h 21600"/>
              <a:gd name="T6" fmla="*/ 0 w 21578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78"/>
              <a:gd name="T13" fmla="*/ 0 h 21600"/>
              <a:gd name="T14" fmla="*/ 21578 w 215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5" name="AutoShape 88"/>
          <p:cNvSpPr>
            <a:spLocks noChangeArrowheads="1"/>
          </p:cNvSpPr>
          <p:nvPr/>
        </p:nvSpPr>
        <p:spPr bwMode="auto">
          <a:xfrm>
            <a:off x="3227388" y="2883600"/>
            <a:ext cx="249237" cy="265113"/>
          </a:xfrm>
          <a:custGeom>
            <a:avLst/>
            <a:gdLst>
              <a:gd name="T0" fmla="*/ 1437947 w 21600"/>
              <a:gd name="T1" fmla="*/ 1626971 h 21600"/>
              <a:gd name="T2" fmla="*/ 1437947 w 21600"/>
              <a:gd name="T3" fmla="*/ 1626971 h 21600"/>
              <a:gd name="T4" fmla="*/ 1437947 w 21600"/>
              <a:gd name="T5" fmla="*/ 1626971 h 21600"/>
              <a:gd name="T6" fmla="*/ 1437947 w 21600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6" name="AutoShape 89"/>
          <p:cNvSpPr>
            <a:spLocks noChangeArrowheads="1"/>
          </p:cNvSpPr>
          <p:nvPr/>
        </p:nvSpPr>
        <p:spPr bwMode="auto">
          <a:xfrm>
            <a:off x="3797300" y="2889950"/>
            <a:ext cx="273050" cy="266700"/>
          </a:xfrm>
          <a:custGeom>
            <a:avLst/>
            <a:gdLst>
              <a:gd name="T0" fmla="*/ 1725840 w 21600"/>
              <a:gd name="T1" fmla="*/ 1646502 h 21600"/>
              <a:gd name="T2" fmla="*/ 1725840 w 21600"/>
              <a:gd name="T3" fmla="*/ 1646502 h 21600"/>
              <a:gd name="T4" fmla="*/ 1725840 w 21600"/>
              <a:gd name="T5" fmla="*/ 1646502 h 21600"/>
              <a:gd name="T6" fmla="*/ 1725840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7" name="AutoShape 90"/>
          <p:cNvSpPr>
            <a:spLocks noChangeArrowheads="1"/>
          </p:cNvSpPr>
          <p:nvPr/>
        </p:nvSpPr>
        <p:spPr bwMode="auto">
          <a:xfrm>
            <a:off x="4397375" y="2883600"/>
            <a:ext cx="271463" cy="265113"/>
          </a:xfrm>
          <a:custGeom>
            <a:avLst/>
            <a:gdLst>
              <a:gd name="T0" fmla="*/ 0 w 21549"/>
              <a:gd name="T1" fmla="*/ 1645803 h 21483"/>
              <a:gd name="T2" fmla="*/ 0 w 21549"/>
              <a:gd name="T3" fmla="*/ 1645803 h 21483"/>
              <a:gd name="T4" fmla="*/ 0 w 21549"/>
              <a:gd name="T5" fmla="*/ 1645803 h 21483"/>
              <a:gd name="T6" fmla="*/ 0 w 21549"/>
              <a:gd name="T7" fmla="*/ 1645803 h 21483"/>
              <a:gd name="T8" fmla="*/ 0 60000 65536"/>
              <a:gd name="T9" fmla="*/ 0 60000 65536"/>
              <a:gd name="T10" fmla="*/ 0 60000 65536"/>
              <a:gd name="T11" fmla="*/ 0 60000 65536"/>
              <a:gd name="T12" fmla="*/ 0 w 21549"/>
              <a:gd name="T13" fmla="*/ 0 h 21483"/>
              <a:gd name="T14" fmla="*/ 21549 w 21549"/>
              <a:gd name="T15" fmla="*/ 21483 h 214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8" name="AutoShape 91"/>
          <p:cNvSpPr>
            <a:spLocks noChangeArrowheads="1"/>
          </p:cNvSpPr>
          <p:nvPr/>
        </p:nvSpPr>
        <p:spPr bwMode="auto">
          <a:xfrm>
            <a:off x="4989513" y="2883600"/>
            <a:ext cx="247650" cy="265113"/>
          </a:xfrm>
          <a:custGeom>
            <a:avLst/>
            <a:gdLst>
              <a:gd name="T0" fmla="*/ 0 w 21483"/>
              <a:gd name="T1" fmla="*/ 1626971 h 21600"/>
              <a:gd name="T2" fmla="*/ 0 w 21483"/>
              <a:gd name="T3" fmla="*/ 1626971 h 21600"/>
              <a:gd name="T4" fmla="*/ 0 w 21483"/>
              <a:gd name="T5" fmla="*/ 1626971 h 21600"/>
              <a:gd name="T6" fmla="*/ 0 w 21483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483"/>
              <a:gd name="T13" fmla="*/ 0 h 21600"/>
              <a:gd name="T14" fmla="*/ 21483 w 21483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39" name="AutoShape 92"/>
          <p:cNvSpPr>
            <a:spLocks noChangeArrowheads="1"/>
          </p:cNvSpPr>
          <p:nvPr/>
        </p:nvSpPr>
        <p:spPr bwMode="auto">
          <a:xfrm>
            <a:off x="5588000" y="2889950"/>
            <a:ext cx="319088" cy="266700"/>
          </a:xfrm>
          <a:custGeom>
            <a:avLst/>
            <a:gdLst>
              <a:gd name="T0" fmla="*/ 2356879 w 21600"/>
              <a:gd name="T1" fmla="*/ 1646502 h 21600"/>
              <a:gd name="T2" fmla="*/ 2356879 w 21600"/>
              <a:gd name="T3" fmla="*/ 1646502 h 21600"/>
              <a:gd name="T4" fmla="*/ 2356879 w 21600"/>
              <a:gd name="T5" fmla="*/ 1646502 h 21600"/>
              <a:gd name="T6" fmla="*/ 2356879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0" name="AutoShape 93"/>
          <p:cNvSpPr>
            <a:spLocks noChangeArrowheads="1"/>
          </p:cNvSpPr>
          <p:nvPr/>
        </p:nvSpPr>
        <p:spPr bwMode="auto">
          <a:xfrm>
            <a:off x="8347075" y="2896300"/>
            <a:ext cx="247650" cy="242888"/>
          </a:xfrm>
          <a:custGeom>
            <a:avLst/>
            <a:gdLst>
              <a:gd name="T0" fmla="*/ 0 w 21575"/>
              <a:gd name="T1" fmla="*/ 1365615 h 21600"/>
              <a:gd name="T2" fmla="*/ 0 w 21575"/>
              <a:gd name="T3" fmla="*/ 1365615 h 21600"/>
              <a:gd name="T4" fmla="*/ 0 w 21575"/>
              <a:gd name="T5" fmla="*/ 1365615 h 21600"/>
              <a:gd name="T6" fmla="*/ 0 w 21575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75"/>
              <a:gd name="T13" fmla="*/ 0 h 21600"/>
              <a:gd name="T14" fmla="*/ 21575 w 2157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1" name="AutoShape 94"/>
          <p:cNvSpPr>
            <a:spLocks noChangeArrowheads="1"/>
          </p:cNvSpPr>
          <p:nvPr/>
        </p:nvSpPr>
        <p:spPr bwMode="auto">
          <a:xfrm>
            <a:off x="8886825" y="2904238"/>
            <a:ext cx="247650" cy="292100"/>
          </a:xfrm>
          <a:custGeom>
            <a:avLst/>
            <a:gdLst>
              <a:gd name="T0" fmla="*/ 1419688 w 21600"/>
              <a:gd name="T1" fmla="*/ 1975056 h 21600"/>
              <a:gd name="T2" fmla="*/ 1419688 w 21600"/>
              <a:gd name="T3" fmla="*/ 1975056 h 21600"/>
              <a:gd name="T4" fmla="*/ 1419688 w 21600"/>
              <a:gd name="T5" fmla="*/ 1975056 h 21600"/>
              <a:gd name="T6" fmla="*/ 1419688 w 21600"/>
              <a:gd name="T7" fmla="*/ 19750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2" name="AutoShape 95"/>
          <p:cNvSpPr>
            <a:spLocks noChangeArrowheads="1"/>
          </p:cNvSpPr>
          <p:nvPr/>
        </p:nvSpPr>
        <p:spPr bwMode="auto">
          <a:xfrm>
            <a:off x="838200" y="333762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3" name="AutoShape 96"/>
          <p:cNvSpPr>
            <a:spLocks noChangeArrowheads="1"/>
          </p:cNvSpPr>
          <p:nvPr/>
        </p:nvSpPr>
        <p:spPr bwMode="auto">
          <a:xfrm>
            <a:off x="1416050" y="333762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4" name="AutoShape 97"/>
          <p:cNvSpPr>
            <a:spLocks noChangeArrowheads="1"/>
          </p:cNvSpPr>
          <p:nvPr/>
        </p:nvSpPr>
        <p:spPr bwMode="auto">
          <a:xfrm>
            <a:off x="2032000" y="3337625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lnTo>
                  <a:pt x="21058" y="8105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5" name="AutoShape 98"/>
          <p:cNvSpPr>
            <a:spLocks noChangeArrowheads="1"/>
          </p:cNvSpPr>
          <p:nvPr/>
        </p:nvSpPr>
        <p:spPr bwMode="auto">
          <a:xfrm>
            <a:off x="2651125" y="3331275"/>
            <a:ext cx="225425" cy="320675"/>
          </a:xfrm>
          <a:custGeom>
            <a:avLst/>
            <a:gdLst>
              <a:gd name="T0" fmla="*/ 1176311 w 21600"/>
              <a:gd name="T1" fmla="*/ 2380388 h 21600"/>
              <a:gd name="T2" fmla="*/ 1176311 w 21600"/>
              <a:gd name="T3" fmla="*/ 2380388 h 21600"/>
              <a:gd name="T4" fmla="*/ 1176311 w 21600"/>
              <a:gd name="T5" fmla="*/ 2380388 h 21600"/>
              <a:gd name="T6" fmla="*/ 1176311 w 21600"/>
              <a:gd name="T7" fmla="*/ 2380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6" name="AutoShape 99"/>
          <p:cNvSpPr>
            <a:spLocks noChangeArrowheads="1"/>
          </p:cNvSpPr>
          <p:nvPr/>
        </p:nvSpPr>
        <p:spPr bwMode="auto">
          <a:xfrm>
            <a:off x="9432925" y="3345563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7" name="AutoShape 100"/>
          <p:cNvSpPr>
            <a:spLocks noChangeArrowheads="1"/>
          </p:cNvSpPr>
          <p:nvPr/>
        </p:nvSpPr>
        <p:spPr bwMode="auto">
          <a:xfrm>
            <a:off x="10028238" y="334080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8" name="AutoShape 101"/>
          <p:cNvSpPr>
            <a:spLocks noChangeArrowheads="1"/>
          </p:cNvSpPr>
          <p:nvPr/>
        </p:nvSpPr>
        <p:spPr bwMode="auto">
          <a:xfrm>
            <a:off x="844550" y="1588200"/>
            <a:ext cx="247650" cy="242888"/>
          </a:xfrm>
          <a:custGeom>
            <a:avLst/>
            <a:gdLst>
              <a:gd name="T0" fmla="*/ 1419688 w 21600"/>
              <a:gd name="T1" fmla="*/ 1365615 h 21600"/>
              <a:gd name="T2" fmla="*/ 1419688 w 21600"/>
              <a:gd name="T3" fmla="*/ 1365615 h 21600"/>
              <a:gd name="T4" fmla="*/ 1419688 w 21600"/>
              <a:gd name="T5" fmla="*/ 1365615 h 21600"/>
              <a:gd name="T6" fmla="*/ 1419688 w 2160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49" name="AutoShape 102"/>
          <p:cNvSpPr>
            <a:spLocks noChangeArrowheads="1"/>
          </p:cNvSpPr>
          <p:nvPr/>
        </p:nvSpPr>
        <p:spPr bwMode="auto">
          <a:xfrm>
            <a:off x="1420813" y="1581850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0" name="AutoShape 103"/>
          <p:cNvSpPr>
            <a:spLocks noChangeArrowheads="1"/>
          </p:cNvSpPr>
          <p:nvPr/>
        </p:nvSpPr>
        <p:spPr bwMode="auto">
          <a:xfrm>
            <a:off x="2030413" y="1581850"/>
            <a:ext cx="249237" cy="241300"/>
          </a:xfrm>
          <a:custGeom>
            <a:avLst/>
            <a:gdLst>
              <a:gd name="T0" fmla="*/ 1438478 w 21591"/>
              <a:gd name="T1" fmla="*/ 1360509 h 21498"/>
              <a:gd name="T2" fmla="*/ 1438478 w 21591"/>
              <a:gd name="T3" fmla="*/ 1360509 h 21498"/>
              <a:gd name="T4" fmla="*/ 1438478 w 21591"/>
              <a:gd name="T5" fmla="*/ 1360509 h 21498"/>
              <a:gd name="T6" fmla="*/ 1438478 w 21591"/>
              <a:gd name="T7" fmla="*/ 1360509 h 21498"/>
              <a:gd name="T8" fmla="*/ 0 60000 65536"/>
              <a:gd name="T9" fmla="*/ 0 60000 65536"/>
              <a:gd name="T10" fmla="*/ 0 60000 65536"/>
              <a:gd name="T11" fmla="*/ 0 60000 65536"/>
              <a:gd name="T12" fmla="*/ 0 w 21591"/>
              <a:gd name="T13" fmla="*/ 0 h 21498"/>
              <a:gd name="T14" fmla="*/ 21591 w 21591"/>
              <a:gd name="T15" fmla="*/ 21498 h 21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1" name="AutoShape 104"/>
          <p:cNvSpPr>
            <a:spLocks noChangeArrowheads="1"/>
          </p:cNvSpPr>
          <p:nvPr/>
        </p:nvSpPr>
        <p:spPr bwMode="auto">
          <a:xfrm>
            <a:off x="2638425" y="1581850"/>
            <a:ext cx="249238" cy="241300"/>
          </a:xfrm>
          <a:custGeom>
            <a:avLst/>
            <a:gdLst>
              <a:gd name="T0" fmla="*/ 0 w 21518"/>
              <a:gd name="T1" fmla="*/ 1369033 h 21432"/>
              <a:gd name="T2" fmla="*/ 0 w 21518"/>
              <a:gd name="T3" fmla="*/ 1369033 h 21432"/>
              <a:gd name="T4" fmla="*/ 0 w 21518"/>
              <a:gd name="T5" fmla="*/ 1369033 h 21432"/>
              <a:gd name="T6" fmla="*/ 0 w 21518"/>
              <a:gd name="T7" fmla="*/ 1369033 h 21432"/>
              <a:gd name="T8" fmla="*/ 0 60000 65536"/>
              <a:gd name="T9" fmla="*/ 0 60000 65536"/>
              <a:gd name="T10" fmla="*/ 0 60000 65536"/>
              <a:gd name="T11" fmla="*/ 0 60000 65536"/>
              <a:gd name="T12" fmla="*/ 0 w 21518"/>
              <a:gd name="T13" fmla="*/ 0 h 21432"/>
              <a:gd name="T14" fmla="*/ 21518 w 21518"/>
              <a:gd name="T15" fmla="*/ 21432 h 2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2" name="AutoShape 105"/>
          <p:cNvSpPr>
            <a:spLocks noChangeArrowheads="1"/>
          </p:cNvSpPr>
          <p:nvPr/>
        </p:nvSpPr>
        <p:spPr bwMode="auto">
          <a:xfrm>
            <a:off x="9432925" y="1589788"/>
            <a:ext cx="247650" cy="242887"/>
          </a:xfrm>
          <a:custGeom>
            <a:avLst/>
            <a:gdLst>
              <a:gd name="T0" fmla="*/ 1419688 w 21600"/>
              <a:gd name="T1" fmla="*/ 1365610 h 21600"/>
              <a:gd name="T2" fmla="*/ 1419688 w 21600"/>
              <a:gd name="T3" fmla="*/ 1365610 h 21600"/>
              <a:gd name="T4" fmla="*/ 1419688 w 21600"/>
              <a:gd name="T5" fmla="*/ 1365610 h 21600"/>
              <a:gd name="T6" fmla="*/ 1419688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3" name="AutoShape 106"/>
          <p:cNvSpPr>
            <a:spLocks noChangeArrowheads="1"/>
          </p:cNvSpPr>
          <p:nvPr/>
        </p:nvSpPr>
        <p:spPr bwMode="auto">
          <a:xfrm>
            <a:off x="10023475" y="1589788"/>
            <a:ext cx="249238" cy="242887"/>
          </a:xfrm>
          <a:custGeom>
            <a:avLst/>
            <a:gdLst>
              <a:gd name="T0" fmla="*/ 1437953 w 21600"/>
              <a:gd name="T1" fmla="*/ 1365610 h 21600"/>
              <a:gd name="T2" fmla="*/ 1437953 w 21600"/>
              <a:gd name="T3" fmla="*/ 1365610 h 21600"/>
              <a:gd name="T4" fmla="*/ 1437953 w 21600"/>
              <a:gd name="T5" fmla="*/ 1365610 h 21600"/>
              <a:gd name="T6" fmla="*/ 1437953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4" name="AutoShape 107"/>
          <p:cNvSpPr>
            <a:spLocks noChangeArrowheads="1"/>
          </p:cNvSpPr>
          <p:nvPr/>
        </p:nvSpPr>
        <p:spPr bwMode="auto">
          <a:xfrm>
            <a:off x="10633075" y="1583438"/>
            <a:ext cx="249238" cy="242887"/>
          </a:xfrm>
          <a:custGeom>
            <a:avLst/>
            <a:gdLst>
              <a:gd name="T0" fmla="*/ 1437953 w 21600"/>
              <a:gd name="T1" fmla="*/ 1365610 h 21600"/>
              <a:gd name="T2" fmla="*/ 1437953 w 21600"/>
              <a:gd name="T3" fmla="*/ 1365610 h 21600"/>
              <a:gd name="T4" fmla="*/ 1437953 w 21600"/>
              <a:gd name="T5" fmla="*/ 1365610 h 21600"/>
              <a:gd name="T6" fmla="*/ 1437953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5" name="AutoShape 108"/>
          <p:cNvSpPr>
            <a:spLocks noChangeArrowheads="1"/>
          </p:cNvSpPr>
          <p:nvPr/>
        </p:nvSpPr>
        <p:spPr bwMode="auto">
          <a:xfrm>
            <a:off x="11210925" y="1583438"/>
            <a:ext cx="247650" cy="242887"/>
          </a:xfrm>
          <a:custGeom>
            <a:avLst/>
            <a:gdLst>
              <a:gd name="T0" fmla="*/ 1419688 w 21600"/>
              <a:gd name="T1" fmla="*/ 1365610 h 21600"/>
              <a:gd name="T2" fmla="*/ 1419688 w 21600"/>
              <a:gd name="T3" fmla="*/ 1365610 h 21600"/>
              <a:gd name="T4" fmla="*/ 1419688 w 21600"/>
              <a:gd name="T5" fmla="*/ 1365610 h 21600"/>
              <a:gd name="T6" fmla="*/ 1419688 w 21600"/>
              <a:gd name="T7" fmla="*/ 1365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6" name="AutoShape 109"/>
          <p:cNvSpPr>
            <a:spLocks noChangeArrowheads="1"/>
          </p:cNvSpPr>
          <p:nvPr/>
        </p:nvSpPr>
        <p:spPr bwMode="auto">
          <a:xfrm>
            <a:off x="6704013" y="4355213"/>
            <a:ext cx="247650" cy="242887"/>
          </a:xfrm>
          <a:custGeom>
            <a:avLst/>
            <a:gdLst>
              <a:gd name="T0" fmla="*/ 1420214 w 21592"/>
              <a:gd name="T1" fmla="*/ 1394909 h 21365"/>
              <a:gd name="T2" fmla="*/ 1420214 w 21592"/>
              <a:gd name="T3" fmla="*/ 1394909 h 21365"/>
              <a:gd name="T4" fmla="*/ 1420214 w 21592"/>
              <a:gd name="T5" fmla="*/ 1394909 h 21365"/>
              <a:gd name="T6" fmla="*/ 1420214 w 21592"/>
              <a:gd name="T7" fmla="*/ 1394909 h 21365"/>
              <a:gd name="T8" fmla="*/ 0 60000 65536"/>
              <a:gd name="T9" fmla="*/ 0 60000 65536"/>
              <a:gd name="T10" fmla="*/ 0 60000 65536"/>
              <a:gd name="T11" fmla="*/ 0 60000 65536"/>
              <a:gd name="T12" fmla="*/ 0 w 21592"/>
              <a:gd name="T13" fmla="*/ 0 h 21365"/>
              <a:gd name="T14" fmla="*/ 21592 w 21592"/>
              <a:gd name="T15" fmla="*/ 21365 h 21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7" name="AutoShape 110"/>
          <p:cNvSpPr>
            <a:spLocks noChangeArrowheads="1"/>
          </p:cNvSpPr>
          <p:nvPr/>
        </p:nvSpPr>
        <p:spPr bwMode="auto">
          <a:xfrm>
            <a:off x="6172200" y="1581850"/>
            <a:ext cx="247650" cy="241300"/>
          </a:xfrm>
          <a:custGeom>
            <a:avLst/>
            <a:gdLst>
              <a:gd name="T0" fmla="*/ 0 w 21363"/>
              <a:gd name="T1" fmla="*/ 1347817 h 21600"/>
              <a:gd name="T2" fmla="*/ 0 w 21363"/>
              <a:gd name="T3" fmla="*/ 1347817 h 21600"/>
              <a:gd name="T4" fmla="*/ 0 w 21363"/>
              <a:gd name="T5" fmla="*/ 1347817 h 21600"/>
              <a:gd name="T6" fmla="*/ 0 w 21363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363"/>
              <a:gd name="T13" fmla="*/ 0 h 21600"/>
              <a:gd name="T14" fmla="*/ 21363 w 21363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8" name="AutoShape 111"/>
          <p:cNvSpPr>
            <a:spLocks noChangeArrowheads="1"/>
          </p:cNvSpPr>
          <p:nvPr/>
        </p:nvSpPr>
        <p:spPr bwMode="auto">
          <a:xfrm>
            <a:off x="6748463" y="1581850"/>
            <a:ext cx="249237" cy="241300"/>
          </a:xfrm>
          <a:custGeom>
            <a:avLst/>
            <a:gdLst>
              <a:gd name="T0" fmla="*/ 0 w 21478"/>
              <a:gd name="T1" fmla="*/ 1347817 h 21600"/>
              <a:gd name="T2" fmla="*/ 0 w 21478"/>
              <a:gd name="T3" fmla="*/ 1347817 h 21600"/>
              <a:gd name="T4" fmla="*/ 0 w 21478"/>
              <a:gd name="T5" fmla="*/ 1347817 h 21600"/>
              <a:gd name="T6" fmla="*/ 0 w 21478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478"/>
              <a:gd name="T13" fmla="*/ 0 h 21600"/>
              <a:gd name="T14" fmla="*/ 21478 w 214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59" name="AutoShape 112"/>
          <p:cNvSpPr>
            <a:spLocks noChangeArrowheads="1"/>
          </p:cNvSpPr>
          <p:nvPr/>
        </p:nvSpPr>
        <p:spPr bwMode="auto">
          <a:xfrm>
            <a:off x="7350125" y="1581850"/>
            <a:ext cx="247650" cy="242888"/>
          </a:xfrm>
          <a:custGeom>
            <a:avLst/>
            <a:gdLst>
              <a:gd name="T0" fmla="*/ 0 w 21571"/>
              <a:gd name="T1" fmla="*/ 1365615 h 21600"/>
              <a:gd name="T2" fmla="*/ 0 w 21571"/>
              <a:gd name="T3" fmla="*/ 1365615 h 21600"/>
              <a:gd name="T4" fmla="*/ 0 w 21571"/>
              <a:gd name="T5" fmla="*/ 1365615 h 21600"/>
              <a:gd name="T6" fmla="*/ 0 w 21571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71"/>
              <a:gd name="T13" fmla="*/ 0 h 21600"/>
              <a:gd name="T14" fmla="*/ 21571 w 21571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0" name="AutoShape 113"/>
          <p:cNvSpPr>
            <a:spLocks noChangeArrowheads="1"/>
          </p:cNvSpPr>
          <p:nvPr/>
        </p:nvSpPr>
        <p:spPr bwMode="auto">
          <a:xfrm>
            <a:off x="7881938" y="1581850"/>
            <a:ext cx="249237" cy="242888"/>
          </a:xfrm>
          <a:custGeom>
            <a:avLst/>
            <a:gdLst>
              <a:gd name="T0" fmla="*/ 1439947 w 21570"/>
              <a:gd name="T1" fmla="*/ 1365615 h 21600"/>
              <a:gd name="T2" fmla="*/ 1439947 w 21570"/>
              <a:gd name="T3" fmla="*/ 1365615 h 21600"/>
              <a:gd name="T4" fmla="*/ 1439947 w 21570"/>
              <a:gd name="T5" fmla="*/ 1365615 h 21600"/>
              <a:gd name="T6" fmla="*/ 1439947 w 21570"/>
              <a:gd name="T7" fmla="*/ 13656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70"/>
              <a:gd name="T13" fmla="*/ 0 h 21600"/>
              <a:gd name="T14" fmla="*/ 21570 w 2157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1" name="AutoShape 114"/>
          <p:cNvSpPr>
            <a:spLocks noChangeArrowheads="1"/>
          </p:cNvSpPr>
          <p:nvPr/>
        </p:nvSpPr>
        <p:spPr bwMode="auto">
          <a:xfrm>
            <a:off x="3228975" y="1575500"/>
            <a:ext cx="247650" cy="266700"/>
          </a:xfrm>
          <a:custGeom>
            <a:avLst/>
            <a:gdLst>
              <a:gd name="T0" fmla="*/ 1419688 w 21600"/>
              <a:gd name="T1" fmla="*/ 1646502 h 21600"/>
              <a:gd name="T2" fmla="*/ 1419688 w 21600"/>
              <a:gd name="T3" fmla="*/ 1646502 h 21600"/>
              <a:gd name="T4" fmla="*/ 1419688 w 21600"/>
              <a:gd name="T5" fmla="*/ 1646502 h 21600"/>
              <a:gd name="T6" fmla="*/ 1419688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2" name="AutoShape 115"/>
          <p:cNvSpPr>
            <a:spLocks noChangeArrowheads="1"/>
          </p:cNvSpPr>
          <p:nvPr/>
        </p:nvSpPr>
        <p:spPr bwMode="auto">
          <a:xfrm>
            <a:off x="3808413" y="1575500"/>
            <a:ext cx="249237" cy="266700"/>
          </a:xfrm>
          <a:custGeom>
            <a:avLst/>
            <a:gdLst>
              <a:gd name="T0" fmla="*/ 1437947 w 21600"/>
              <a:gd name="T1" fmla="*/ 1646502 h 21600"/>
              <a:gd name="T2" fmla="*/ 1437947 w 21600"/>
              <a:gd name="T3" fmla="*/ 1646502 h 21600"/>
              <a:gd name="T4" fmla="*/ 1437947 w 21600"/>
              <a:gd name="T5" fmla="*/ 1646502 h 21600"/>
              <a:gd name="T6" fmla="*/ 1437947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3" name="AutoShape 116"/>
          <p:cNvSpPr>
            <a:spLocks noChangeArrowheads="1"/>
          </p:cNvSpPr>
          <p:nvPr/>
        </p:nvSpPr>
        <p:spPr bwMode="auto">
          <a:xfrm>
            <a:off x="4411663" y="1581850"/>
            <a:ext cx="247650" cy="266700"/>
          </a:xfrm>
          <a:custGeom>
            <a:avLst/>
            <a:gdLst>
              <a:gd name="T0" fmla="*/ 1420211 w 21591"/>
              <a:gd name="T1" fmla="*/ 1663988 h 21524"/>
              <a:gd name="T2" fmla="*/ 1420211 w 21591"/>
              <a:gd name="T3" fmla="*/ 1663988 h 21524"/>
              <a:gd name="T4" fmla="*/ 1420211 w 21591"/>
              <a:gd name="T5" fmla="*/ 1663988 h 21524"/>
              <a:gd name="T6" fmla="*/ 1420211 w 21591"/>
              <a:gd name="T7" fmla="*/ 1663988 h 21524"/>
              <a:gd name="T8" fmla="*/ 0 60000 65536"/>
              <a:gd name="T9" fmla="*/ 0 60000 65536"/>
              <a:gd name="T10" fmla="*/ 0 60000 65536"/>
              <a:gd name="T11" fmla="*/ 0 60000 65536"/>
              <a:gd name="T12" fmla="*/ 0 w 21591"/>
              <a:gd name="T13" fmla="*/ 0 h 21524"/>
              <a:gd name="T14" fmla="*/ 21591 w 21591"/>
              <a:gd name="T15" fmla="*/ 21524 h 215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lnTo>
                  <a:pt x="17534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4" name="AutoShape 117"/>
          <p:cNvSpPr>
            <a:spLocks noChangeArrowheads="1"/>
          </p:cNvSpPr>
          <p:nvPr/>
        </p:nvSpPr>
        <p:spPr bwMode="auto">
          <a:xfrm>
            <a:off x="4995863" y="1581850"/>
            <a:ext cx="280987" cy="266700"/>
          </a:xfrm>
          <a:custGeom>
            <a:avLst/>
            <a:gdLst>
              <a:gd name="T0" fmla="*/ 1827638 w 21600"/>
              <a:gd name="T1" fmla="*/ 1667693 h 21508"/>
              <a:gd name="T2" fmla="*/ 1827638 w 21600"/>
              <a:gd name="T3" fmla="*/ 1667693 h 21508"/>
              <a:gd name="T4" fmla="*/ 1827638 w 21600"/>
              <a:gd name="T5" fmla="*/ 1667693 h 21508"/>
              <a:gd name="T6" fmla="*/ 1827638 w 21600"/>
              <a:gd name="T7" fmla="*/ 1667693 h 21508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08"/>
              <a:gd name="T14" fmla="*/ 21600 w 21600"/>
              <a:gd name="T15" fmla="*/ 21508 h 215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5" name="AutoShape 118"/>
          <p:cNvSpPr>
            <a:spLocks noChangeArrowheads="1"/>
          </p:cNvSpPr>
          <p:nvPr/>
        </p:nvSpPr>
        <p:spPr bwMode="auto">
          <a:xfrm>
            <a:off x="5597525" y="1581850"/>
            <a:ext cx="309563" cy="266700"/>
          </a:xfrm>
          <a:custGeom>
            <a:avLst/>
            <a:gdLst>
              <a:gd name="T0" fmla="*/ 2221980 w 21564"/>
              <a:gd name="T1" fmla="*/ 1646502 h 21600"/>
              <a:gd name="T2" fmla="*/ 2221980 w 21564"/>
              <a:gd name="T3" fmla="*/ 1646502 h 21600"/>
              <a:gd name="T4" fmla="*/ 2221980 w 21564"/>
              <a:gd name="T5" fmla="*/ 1646502 h 21600"/>
              <a:gd name="T6" fmla="*/ 2221980 w 21564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64"/>
              <a:gd name="T13" fmla="*/ 0 h 21600"/>
              <a:gd name="T14" fmla="*/ 21564 w 21564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lnTo>
                  <a:pt x="20680" y="3130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6" name="AutoShape 119"/>
          <p:cNvSpPr>
            <a:spLocks noChangeArrowheads="1"/>
          </p:cNvSpPr>
          <p:nvPr/>
        </p:nvSpPr>
        <p:spPr bwMode="auto">
          <a:xfrm>
            <a:off x="7881938" y="2032700"/>
            <a:ext cx="249237" cy="241300"/>
          </a:xfrm>
          <a:custGeom>
            <a:avLst/>
            <a:gdLst>
              <a:gd name="T0" fmla="*/ 1437947 w 21600"/>
              <a:gd name="T1" fmla="*/ 1347817 h 21600"/>
              <a:gd name="T2" fmla="*/ 1437947 w 21600"/>
              <a:gd name="T3" fmla="*/ 1347817 h 21600"/>
              <a:gd name="T4" fmla="*/ 1437947 w 21600"/>
              <a:gd name="T5" fmla="*/ 1347817 h 21600"/>
              <a:gd name="T6" fmla="*/ 1437947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7" name="AutoShape 120"/>
          <p:cNvSpPr>
            <a:spLocks noChangeArrowheads="1"/>
          </p:cNvSpPr>
          <p:nvPr/>
        </p:nvSpPr>
        <p:spPr bwMode="auto">
          <a:xfrm>
            <a:off x="3228975" y="2024763"/>
            <a:ext cx="247650" cy="265112"/>
          </a:xfrm>
          <a:custGeom>
            <a:avLst/>
            <a:gdLst>
              <a:gd name="T0" fmla="*/ 1419688 w 21600"/>
              <a:gd name="T1" fmla="*/ 1626953 h 21600"/>
              <a:gd name="T2" fmla="*/ 1419688 w 21600"/>
              <a:gd name="T3" fmla="*/ 1626953 h 21600"/>
              <a:gd name="T4" fmla="*/ 1419688 w 21600"/>
              <a:gd name="T5" fmla="*/ 1626953 h 21600"/>
              <a:gd name="T6" fmla="*/ 1419688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8" name="AutoShape 121"/>
          <p:cNvSpPr>
            <a:spLocks noChangeArrowheads="1"/>
          </p:cNvSpPr>
          <p:nvPr/>
        </p:nvSpPr>
        <p:spPr bwMode="auto">
          <a:xfrm>
            <a:off x="3827463" y="2026350"/>
            <a:ext cx="204787" cy="266700"/>
          </a:xfrm>
          <a:custGeom>
            <a:avLst/>
            <a:gdLst>
              <a:gd name="T0" fmla="*/ 970785 w 21600"/>
              <a:gd name="T1" fmla="*/ 1652455 h 21574"/>
              <a:gd name="T2" fmla="*/ 970785 w 21600"/>
              <a:gd name="T3" fmla="*/ 1652455 h 21574"/>
              <a:gd name="T4" fmla="*/ 970785 w 21600"/>
              <a:gd name="T5" fmla="*/ 1652455 h 21574"/>
              <a:gd name="T6" fmla="*/ 970785 w 21600"/>
              <a:gd name="T7" fmla="*/ 1652455 h 21574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74"/>
              <a:gd name="T14" fmla="*/ 21600 w 21600"/>
              <a:gd name="T15" fmla="*/ 21574 h 215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69" name="AutoShape 122"/>
          <p:cNvSpPr>
            <a:spLocks noChangeArrowheads="1"/>
          </p:cNvSpPr>
          <p:nvPr/>
        </p:nvSpPr>
        <p:spPr bwMode="auto">
          <a:xfrm>
            <a:off x="4406900" y="2024763"/>
            <a:ext cx="247650" cy="265112"/>
          </a:xfrm>
          <a:custGeom>
            <a:avLst/>
            <a:gdLst>
              <a:gd name="T0" fmla="*/ 1419688 w 21600"/>
              <a:gd name="T1" fmla="*/ 1626953 h 21600"/>
              <a:gd name="T2" fmla="*/ 1419688 w 21600"/>
              <a:gd name="T3" fmla="*/ 1626953 h 21600"/>
              <a:gd name="T4" fmla="*/ 1419688 w 21600"/>
              <a:gd name="T5" fmla="*/ 1626953 h 21600"/>
              <a:gd name="T6" fmla="*/ 1419688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lnTo>
                  <a:pt x="21599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0" name="AutoShape 123"/>
          <p:cNvSpPr>
            <a:spLocks noChangeArrowheads="1"/>
          </p:cNvSpPr>
          <p:nvPr/>
        </p:nvSpPr>
        <p:spPr bwMode="auto">
          <a:xfrm>
            <a:off x="4965700" y="2024763"/>
            <a:ext cx="277813" cy="265112"/>
          </a:xfrm>
          <a:custGeom>
            <a:avLst/>
            <a:gdLst>
              <a:gd name="T0" fmla="*/ 1786582 w 21600"/>
              <a:gd name="T1" fmla="*/ 1626953 h 21600"/>
              <a:gd name="T2" fmla="*/ 1786582 w 21600"/>
              <a:gd name="T3" fmla="*/ 1626953 h 21600"/>
              <a:gd name="T4" fmla="*/ 1786582 w 21600"/>
              <a:gd name="T5" fmla="*/ 1626953 h 21600"/>
              <a:gd name="T6" fmla="*/ 1786582 w 21600"/>
              <a:gd name="T7" fmla="*/ 162695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1" name="AutoShape 124"/>
          <p:cNvSpPr>
            <a:spLocks noChangeArrowheads="1"/>
          </p:cNvSpPr>
          <p:nvPr/>
        </p:nvSpPr>
        <p:spPr bwMode="auto">
          <a:xfrm>
            <a:off x="5595938" y="2026350"/>
            <a:ext cx="311150" cy="265113"/>
          </a:xfrm>
          <a:custGeom>
            <a:avLst/>
            <a:gdLst>
              <a:gd name="T0" fmla="*/ 2241072 w 21600"/>
              <a:gd name="T1" fmla="*/ 1626971 h 21600"/>
              <a:gd name="T2" fmla="*/ 2241072 w 21600"/>
              <a:gd name="T3" fmla="*/ 1626971 h 21600"/>
              <a:gd name="T4" fmla="*/ 2241072 w 21600"/>
              <a:gd name="T5" fmla="*/ 1626971 h 21600"/>
              <a:gd name="T6" fmla="*/ 2241072 w 21600"/>
              <a:gd name="T7" fmla="*/ 16269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lnTo>
                  <a:pt x="6791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2" name="AutoShape 125"/>
          <p:cNvSpPr>
            <a:spLocks noChangeArrowheads="1"/>
          </p:cNvSpPr>
          <p:nvPr/>
        </p:nvSpPr>
        <p:spPr bwMode="auto">
          <a:xfrm>
            <a:off x="8339138" y="2032700"/>
            <a:ext cx="249237" cy="241300"/>
          </a:xfrm>
          <a:custGeom>
            <a:avLst/>
            <a:gdLst>
              <a:gd name="T0" fmla="*/ 0 w 21542"/>
              <a:gd name="T1" fmla="*/ 1347817 h 21600"/>
              <a:gd name="T2" fmla="*/ 0 w 21542"/>
              <a:gd name="T3" fmla="*/ 1347817 h 21600"/>
              <a:gd name="T4" fmla="*/ 0 w 21542"/>
              <a:gd name="T5" fmla="*/ 1347817 h 21600"/>
              <a:gd name="T6" fmla="*/ 0 w 21542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542"/>
              <a:gd name="T13" fmla="*/ 0 h 21600"/>
              <a:gd name="T14" fmla="*/ 21542 w 2154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lnTo>
                  <a:pt x="11685" y="179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3" name="AutoShape 126"/>
          <p:cNvSpPr>
            <a:spLocks noChangeArrowheads="1"/>
          </p:cNvSpPr>
          <p:nvPr/>
        </p:nvSpPr>
        <p:spPr bwMode="auto">
          <a:xfrm>
            <a:off x="8883650" y="2032700"/>
            <a:ext cx="249238" cy="241300"/>
          </a:xfrm>
          <a:custGeom>
            <a:avLst/>
            <a:gdLst>
              <a:gd name="T0" fmla="*/ 1437953 w 21600"/>
              <a:gd name="T1" fmla="*/ 1347817 h 21600"/>
              <a:gd name="T2" fmla="*/ 1437953 w 21600"/>
              <a:gd name="T3" fmla="*/ 1347817 h 21600"/>
              <a:gd name="T4" fmla="*/ 1437953 w 21600"/>
              <a:gd name="T5" fmla="*/ 1347817 h 21600"/>
              <a:gd name="T6" fmla="*/ 143795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4" name="AutoShape 127"/>
          <p:cNvSpPr>
            <a:spLocks noChangeArrowheads="1"/>
          </p:cNvSpPr>
          <p:nvPr/>
        </p:nvSpPr>
        <p:spPr bwMode="auto">
          <a:xfrm>
            <a:off x="844550" y="384245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5" name="AutoShape 128"/>
          <p:cNvSpPr>
            <a:spLocks noChangeArrowheads="1"/>
          </p:cNvSpPr>
          <p:nvPr/>
        </p:nvSpPr>
        <p:spPr bwMode="auto">
          <a:xfrm>
            <a:off x="1422400" y="384245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6" name="AutoShape 129"/>
          <p:cNvSpPr>
            <a:spLocks noChangeArrowheads="1"/>
          </p:cNvSpPr>
          <p:nvPr/>
        </p:nvSpPr>
        <p:spPr bwMode="auto">
          <a:xfrm>
            <a:off x="2028825" y="3842450"/>
            <a:ext cx="247650" cy="241300"/>
          </a:xfrm>
          <a:custGeom>
            <a:avLst/>
            <a:gdLst>
              <a:gd name="T0" fmla="*/ 1419688 w 21600"/>
              <a:gd name="T1" fmla="*/ 1347817 h 21600"/>
              <a:gd name="T2" fmla="*/ 1419688 w 21600"/>
              <a:gd name="T3" fmla="*/ 1347817 h 21600"/>
              <a:gd name="T4" fmla="*/ 1419688 w 21600"/>
              <a:gd name="T5" fmla="*/ 1347817 h 21600"/>
              <a:gd name="T6" fmla="*/ 1419688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7" name="AutoShape 130"/>
          <p:cNvSpPr>
            <a:spLocks noChangeArrowheads="1"/>
          </p:cNvSpPr>
          <p:nvPr/>
        </p:nvSpPr>
        <p:spPr bwMode="auto">
          <a:xfrm>
            <a:off x="2643188" y="3842450"/>
            <a:ext cx="247650" cy="241300"/>
          </a:xfrm>
          <a:custGeom>
            <a:avLst/>
            <a:gdLst>
              <a:gd name="T0" fmla="*/ 1419688 w 21600"/>
              <a:gd name="T1" fmla="*/ 1376726 h 21372"/>
              <a:gd name="T2" fmla="*/ 1419688 w 21600"/>
              <a:gd name="T3" fmla="*/ 1376726 h 21372"/>
              <a:gd name="T4" fmla="*/ 1419688 w 21600"/>
              <a:gd name="T5" fmla="*/ 1376726 h 21372"/>
              <a:gd name="T6" fmla="*/ 1419688 w 21600"/>
              <a:gd name="T7" fmla="*/ 1376726 h 21372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372"/>
              <a:gd name="T14" fmla="*/ 21600 w 21600"/>
              <a:gd name="T15" fmla="*/ 21372 h 21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8" name="AutoShape 131"/>
          <p:cNvSpPr>
            <a:spLocks noChangeArrowheads="1"/>
          </p:cNvSpPr>
          <p:nvPr/>
        </p:nvSpPr>
        <p:spPr bwMode="auto">
          <a:xfrm>
            <a:off x="9436100" y="3845625"/>
            <a:ext cx="247650" cy="241300"/>
          </a:xfrm>
          <a:custGeom>
            <a:avLst/>
            <a:gdLst>
              <a:gd name="T0" fmla="*/ 1419688 w 21600"/>
              <a:gd name="T1" fmla="*/ 1376594 h 21373"/>
              <a:gd name="T2" fmla="*/ 1419688 w 21600"/>
              <a:gd name="T3" fmla="*/ 1376594 h 21373"/>
              <a:gd name="T4" fmla="*/ 1419688 w 21600"/>
              <a:gd name="T5" fmla="*/ 1376594 h 21373"/>
              <a:gd name="T6" fmla="*/ 1419688 w 21600"/>
              <a:gd name="T7" fmla="*/ 1376594 h 21373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373"/>
              <a:gd name="T14" fmla="*/ 21600 w 21600"/>
              <a:gd name="T15" fmla="*/ 21373 h 213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79" name="AutoShape 132"/>
          <p:cNvSpPr>
            <a:spLocks noChangeArrowheads="1"/>
          </p:cNvSpPr>
          <p:nvPr/>
        </p:nvSpPr>
        <p:spPr bwMode="auto">
          <a:xfrm>
            <a:off x="10020300" y="3845625"/>
            <a:ext cx="249238" cy="241300"/>
          </a:xfrm>
          <a:custGeom>
            <a:avLst/>
            <a:gdLst>
              <a:gd name="T0" fmla="*/ 1437953 w 21600"/>
              <a:gd name="T1" fmla="*/ 1353569 h 21569"/>
              <a:gd name="T2" fmla="*/ 1437953 w 21600"/>
              <a:gd name="T3" fmla="*/ 1353569 h 21569"/>
              <a:gd name="T4" fmla="*/ 1437953 w 21600"/>
              <a:gd name="T5" fmla="*/ 1353569 h 21569"/>
              <a:gd name="T6" fmla="*/ 1437953 w 21600"/>
              <a:gd name="T7" fmla="*/ 1353569 h 21569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69"/>
              <a:gd name="T14" fmla="*/ 21600 w 21600"/>
              <a:gd name="T15" fmla="*/ 21569 h 21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80" name="AutoShape 133"/>
          <p:cNvSpPr>
            <a:spLocks noChangeArrowheads="1"/>
          </p:cNvSpPr>
          <p:nvPr/>
        </p:nvSpPr>
        <p:spPr bwMode="auto">
          <a:xfrm>
            <a:off x="10636250" y="3845625"/>
            <a:ext cx="249238" cy="241300"/>
          </a:xfrm>
          <a:custGeom>
            <a:avLst/>
            <a:gdLst>
              <a:gd name="T0" fmla="*/ 1437953 w 21600"/>
              <a:gd name="T1" fmla="*/ 1347817 h 21600"/>
              <a:gd name="T2" fmla="*/ 1437953 w 21600"/>
              <a:gd name="T3" fmla="*/ 1347817 h 21600"/>
              <a:gd name="T4" fmla="*/ 1437953 w 21600"/>
              <a:gd name="T5" fmla="*/ 1347817 h 21600"/>
              <a:gd name="T6" fmla="*/ 143795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81" name="AutoShape 134"/>
          <p:cNvSpPr>
            <a:spLocks noChangeArrowheads="1"/>
          </p:cNvSpPr>
          <p:nvPr/>
        </p:nvSpPr>
        <p:spPr bwMode="auto">
          <a:xfrm>
            <a:off x="11214100" y="3369375"/>
            <a:ext cx="249238" cy="241300"/>
          </a:xfrm>
          <a:custGeom>
            <a:avLst/>
            <a:gdLst>
              <a:gd name="T0" fmla="*/ 1437953 w 21600"/>
              <a:gd name="T1" fmla="*/ 1347817 h 21600"/>
              <a:gd name="T2" fmla="*/ 1437953 w 21600"/>
              <a:gd name="T3" fmla="*/ 1347817 h 21600"/>
              <a:gd name="T4" fmla="*/ 1437953 w 21600"/>
              <a:gd name="T5" fmla="*/ 1347817 h 21600"/>
              <a:gd name="T6" fmla="*/ 1437953 w 21600"/>
              <a:gd name="T7" fmla="*/ 13478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82" name="AutoShape 135"/>
          <p:cNvSpPr>
            <a:spLocks noChangeArrowheads="1"/>
          </p:cNvSpPr>
          <p:nvPr/>
        </p:nvSpPr>
        <p:spPr bwMode="auto">
          <a:xfrm>
            <a:off x="11214100" y="3845625"/>
            <a:ext cx="249238" cy="241300"/>
          </a:xfrm>
          <a:custGeom>
            <a:avLst/>
            <a:gdLst>
              <a:gd name="T0" fmla="*/ 1437953 w 21600"/>
              <a:gd name="T1" fmla="*/ 1348062 h 21595"/>
              <a:gd name="T2" fmla="*/ 1437953 w 21600"/>
              <a:gd name="T3" fmla="*/ 1348062 h 21595"/>
              <a:gd name="T4" fmla="*/ 1437953 w 21600"/>
              <a:gd name="T5" fmla="*/ 1348062 h 21595"/>
              <a:gd name="T6" fmla="*/ 1437953 w 21600"/>
              <a:gd name="T7" fmla="*/ 1348062 h 21595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95"/>
              <a:gd name="T14" fmla="*/ 21600 w 21600"/>
              <a:gd name="T15" fmla="*/ 21595 h 215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83" name="AutoShape 136"/>
          <p:cNvSpPr>
            <a:spLocks noChangeArrowheads="1"/>
          </p:cNvSpPr>
          <p:nvPr/>
        </p:nvSpPr>
        <p:spPr bwMode="auto">
          <a:xfrm>
            <a:off x="6173788" y="3844038"/>
            <a:ext cx="247650" cy="241300"/>
          </a:xfrm>
          <a:custGeom>
            <a:avLst/>
            <a:gdLst>
              <a:gd name="T0" fmla="*/ 1419688 w 21600"/>
              <a:gd name="T1" fmla="*/ 1348062 h 21595"/>
              <a:gd name="T2" fmla="*/ 1419688 w 21600"/>
              <a:gd name="T3" fmla="*/ 1348062 h 21595"/>
              <a:gd name="T4" fmla="*/ 1419688 w 21600"/>
              <a:gd name="T5" fmla="*/ 1348062 h 21595"/>
              <a:gd name="T6" fmla="*/ 1419688 w 21600"/>
              <a:gd name="T7" fmla="*/ 1348062 h 21595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595"/>
              <a:gd name="T14" fmla="*/ 21600 w 21600"/>
              <a:gd name="T15" fmla="*/ 21595 h 215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684" name="AutoShape 38"/>
          <p:cNvSpPr>
            <a:spLocks noChangeArrowheads="1"/>
          </p:cNvSpPr>
          <p:nvPr/>
        </p:nvSpPr>
        <p:spPr bwMode="auto">
          <a:xfrm>
            <a:off x="9442450" y="4310763"/>
            <a:ext cx="285750" cy="295275"/>
          </a:xfrm>
          <a:custGeom>
            <a:avLst/>
            <a:gdLst>
              <a:gd name="T0" fmla="*/ 1890117 w 21600"/>
              <a:gd name="T1" fmla="*/ 2018232 h 21600"/>
              <a:gd name="T2" fmla="*/ 1890117 w 21600"/>
              <a:gd name="T3" fmla="*/ 2018232 h 21600"/>
              <a:gd name="T4" fmla="*/ 1890117 w 21600"/>
              <a:gd name="T5" fmla="*/ 2018232 h 21600"/>
              <a:gd name="T6" fmla="*/ 1890117 w 21600"/>
              <a:gd name="T7" fmla="*/ 20182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86" tIns="25386" rIns="25386" bIns="25386" anchor="ctr"/>
          <a:lstStyle/>
          <a:p>
            <a:endParaRPr lang="zh-CN" altLang="en-US"/>
          </a:p>
        </p:txBody>
      </p:sp>
      <p:sp>
        <p:nvSpPr>
          <p:cNvPr id="23685" name="AutoShape 12"/>
          <p:cNvSpPr>
            <a:spLocks noChangeArrowheads="1"/>
          </p:cNvSpPr>
          <p:nvPr/>
        </p:nvSpPr>
        <p:spPr bwMode="auto">
          <a:xfrm>
            <a:off x="10010775" y="4307588"/>
            <a:ext cx="280988" cy="290512"/>
          </a:xfrm>
          <a:custGeom>
            <a:avLst/>
            <a:gdLst>
              <a:gd name="T0" fmla="*/ 0 w 21376"/>
              <a:gd name="T1" fmla="*/ 1953639 h 21600"/>
              <a:gd name="T2" fmla="*/ 0 w 21376"/>
              <a:gd name="T3" fmla="*/ 1953639 h 21600"/>
              <a:gd name="T4" fmla="*/ 0 w 21376"/>
              <a:gd name="T5" fmla="*/ 1953639 h 21600"/>
              <a:gd name="T6" fmla="*/ 0 w 21376"/>
              <a:gd name="T7" fmla="*/ 195363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376"/>
              <a:gd name="T13" fmla="*/ 0 h 21600"/>
              <a:gd name="T14" fmla="*/ 21376 w 21376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86" tIns="25386" rIns="25386" bIns="25386" anchor="ctr"/>
          <a:lstStyle/>
          <a:p>
            <a:endParaRPr lang="zh-CN" altLang="en-US"/>
          </a:p>
        </p:txBody>
      </p:sp>
      <p:sp>
        <p:nvSpPr>
          <p:cNvPr id="23686" name="Freeform 429"/>
          <p:cNvSpPr>
            <a:spLocks noChangeArrowheads="1"/>
          </p:cNvSpPr>
          <p:nvPr/>
        </p:nvSpPr>
        <p:spPr bwMode="auto">
          <a:xfrm>
            <a:off x="10601325" y="4283775"/>
            <a:ext cx="312738" cy="309563"/>
          </a:xfrm>
          <a:custGeom>
            <a:avLst/>
            <a:gdLst>
              <a:gd name="T0" fmla="*/ 75120176 w 1230"/>
              <a:gd name="T1" fmla="*/ 24618752 h 1221"/>
              <a:gd name="T2" fmla="*/ 71887787 w 1230"/>
              <a:gd name="T3" fmla="*/ 27832781 h 1221"/>
              <a:gd name="T4" fmla="*/ 51329968 w 1230"/>
              <a:gd name="T5" fmla="*/ 7456386 h 1221"/>
              <a:gd name="T6" fmla="*/ 54562356 w 1230"/>
              <a:gd name="T7" fmla="*/ 3663796 h 1221"/>
              <a:gd name="T8" fmla="*/ 68590817 w 1230"/>
              <a:gd name="T9" fmla="*/ 3663796 h 1221"/>
              <a:gd name="T10" fmla="*/ 75120176 w 1230"/>
              <a:gd name="T11" fmla="*/ 10670163 h 1221"/>
              <a:gd name="T12" fmla="*/ 75120176 w 1230"/>
              <a:gd name="T13" fmla="*/ 24618752 h 1221"/>
              <a:gd name="T14" fmla="*/ 27022597 w 1230"/>
              <a:gd name="T15" fmla="*/ 65499829 h 1221"/>
              <a:gd name="T16" fmla="*/ 27022597 w 1230"/>
              <a:gd name="T17" fmla="*/ 69228022 h 1221"/>
              <a:gd name="T18" fmla="*/ 30254986 w 1230"/>
              <a:gd name="T19" fmla="*/ 69228022 h 1221"/>
              <a:gd name="T20" fmla="*/ 68590817 w 1230"/>
              <a:gd name="T21" fmla="*/ 31110955 h 1221"/>
              <a:gd name="T22" fmla="*/ 64841266 w 1230"/>
              <a:gd name="T23" fmla="*/ 27832781 h 1221"/>
              <a:gd name="T24" fmla="*/ 27022597 w 1230"/>
              <a:gd name="T25" fmla="*/ 65499829 h 1221"/>
              <a:gd name="T26" fmla="*/ 9697166 w 1230"/>
              <a:gd name="T27" fmla="*/ 48273320 h 1221"/>
              <a:gd name="T28" fmla="*/ 9697166 w 1230"/>
              <a:gd name="T29" fmla="*/ 52065657 h 1221"/>
              <a:gd name="T30" fmla="*/ 13511299 w 1230"/>
              <a:gd name="T31" fmla="*/ 52065657 h 1221"/>
              <a:gd name="T32" fmla="*/ 51329968 w 1230"/>
              <a:gd name="T33" fmla="*/ 13884192 h 1221"/>
              <a:gd name="T34" fmla="*/ 47515835 w 1230"/>
              <a:gd name="T35" fmla="*/ 10670163 h 1221"/>
              <a:gd name="T36" fmla="*/ 9697166 w 1230"/>
              <a:gd name="T37" fmla="*/ 48273320 h 1221"/>
              <a:gd name="T38" fmla="*/ 54562356 w 1230"/>
              <a:gd name="T39" fmla="*/ 17676529 h 1221"/>
              <a:gd name="T40" fmla="*/ 16743687 w 1230"/>
              <a:gd name="T41" fmla="*/ 55279687 h 1221"/>
              <a:gd name="T42" fmla="*/ 16743687 w 1230"/>
              <a:gd name="T43" fmla="*/ 62286053 h 1221"/>
              <a:gd name="T44" fmla="*/ 23725627 w 1230"/>
              <a:gd name="T45" fmla="*/ 62286053 h 1221"/>
              <a:gd name="T46" fmla="*/ 61608877 w 1230"/>
              <a:gd name="T47" fmla="*/ 24618752 h 1221"/>
              <a:gd name="T48" fmla="*/ 54562356 w 1230"/>
              <a:gd name="T49" fmla="*/ 17676529 h 1221"/>
              <a:gd name="T50" fmla="*/ 23725627 w 1230"/>
              <a:gd name="T51" fmla="*/ 72442052 h 1221"/>
              <a:gd name="T52" fmla="*/ 21592143 w 1230"/>
              <a:gd name="T53" fmla="*/ 68199695 h 1221"/>
              <a:gd name="T54" fmla="*/ 19976076 w 1230"/>
              <a:gd name="T55" fmla="*/ 68199695 h 1221"/>
              <a:gd name="T56" fmla="*/ 13511299 w 1230"/>
              <a:gd name="T57" fmla="*/ 65499829 h 1221"/>
              <a:gd name="T58" fmla="*/ 10214328 w 1230"/>
              <a:gd name="T59" fmla="*/ 58493463 h 1221"/>
              <a:gd name="T60" fmla="*/ 10796072 w 1230"/>
              <a:gd name="T61" fmla="*/ 57400738 h 1221"/>
              <a:gd name="T62" fmla="*/ 6464778 w 1230"/>
              <a:gd name="T63" fmla="*/ 55279687 h 1221"/>
              <a:gd name="T64" fmla="*/ 5947616 w 1230"/>
              <a:gd name="T65" fmla="*/ 54765523 h 1221"/>
              <a:gd name="T66" fmla="*/ 0 w 1230"/>
              <a:gd name="T67" fmla="*/ 78419838 h 1221"/>
              <a:gd name="T68" fmla="*/ 23725627 w 1230"/>
              <a:gd name="T69" fmla="*/ 72442052 h 1221"/>
              <a:gd name="T70" fmla="*/ 23725627 w 1230"/>
              <a:gd name="T71" fmla="*/ 72442052 h 1221"/>
              <a:gd name="T72" fmla="*/ 23725627 w 1230"/>
              <a:gd name="T73" fmla="*/ 72442052 h 122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30"/>
              <a:gd name="T112" fmla="*/ 0 h 1221"/>
              <a:gd name="T113" fmla="*/ 1230 w 1230"/>
              <a:gd name="T114" fmla="*/ 1221 h 122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51" tIns="30475" rIns="60951" bIns="30475" anchor="ctr"/>
          <a:lstStyle/>
          <a:p>
            <a:endParaRPr lang="zh-CN" altLang="en-US"/>
          </a:p>
        </p:txBody>
      </p:sp>
      <p:grpSp>
        <p:nvGrpSpPr>
          <p:cNvPr id="23687" name="Group 247"/>
          <p:cNvGrpSpPr/>
          <p:nvPr/>
        </p:nvGrpSpPr>
        <p:grpSpPr bwMode="auto">
          <a:xfrm>
            <a:off x="898525" y="4788600"/>
            <a:ext cx="220663" cy="234950"/>
            <a:chOff x="0" y="0"/>
            <a:chExt cx="1035050" cy="1211262"/>
          </a:xfrm>
        </p:grpSpPr>
        <p:sp>
          <p:nvSpPr>
            <p:cNvPr id="23777" name="Freeform 5"/>
            <p:cNvSpPr>
              <a:spLocks noChangeArrowheads="1"/>
            </p:cNvSpPr>
            <p:nvPr/>
          </p:nvSpPr>
          <p:spPr bwMode="auto">
            <a:xfrm>
              <a:off x="41275" y="0"/>
              <a:ext cx="993775" cy="954087"/>
            </a:xfrm>
            <a:custGeom>
              <a:avLst/>
              <a:gdLst>
                <a:gd name="T0" fmla="*/ 2147483646 w 262"/>
                <a:gd name="T1" fmla="*/ 573368426 h 252"/>
                <a:gd name="T2" fmla="*/ 2147483646 w 262"/>
                <a:gd name="T3" fmla="*/ 286684213 h 252"/>
                <a:gd name="T4" fmla="*/ 2147483646 w 262"/>
                <a:gd name="T5" fmla="*/ 0 h 252"/>
                <a:gd name="T6" fmla="*/ 2147483646 w 262"/>
                <a:gd name="T7" fmla="*/ 286684213 h 252"/>
                <a:gd name="T8" fmla="*/ 2147483646 w 262"/>
                <a:gd name="T9" fmla="*/ 444362234 h 252"/>
                <a:gd name="T10" fmla="*/ 1812774563 w 262"/>
                <a:gd name="T11" fmla="*/ 1404756809 h 252"/>
                <a:gd name="T12" fmla="*/ 517935048 w 262"/>
                <a:gd name="T13" fmla="*/ 114672171 h 252"/>
                <a:gd name="T14" fmla="*/ 187030731 w 262"/>
                <a:gd name="T15" fmla="*/ 43002064 h 252"/>
                <a:gd name="T16" fmla="*/ 0 w 262"/>
                <a:gd name="T17" fmla="*/ 315352256 h 252"/>
                <a:gd name="T18" fmla="*/ 963935199 w 262"/>
                <a:gd name="T19" fmla="*/ 2147483646 h 252"/>
                <a:gd name="T20" fmla="*/ 2147483646 w 262"/>
                <a:gd name="T21" fmla="*/ 2147483646 h 252"/>
                <a:gd name="T22" fmla="*/ 2147483646 w 262"/>
                <a:gd name="T23" fmla="*/ 2147483646 h 252"/>
                <a:gd name="T24" fmla="*/ 2147483646 w 262"/>
                <a:gd name="T25" fmla="*/ 2147483646 h 252"/>
                <a:gd name="T26" fmla="*/ 2147483646 w 262"/>
                <a:gd name="T27" fmla="*/ 1949457193 h 252"/>
                <a:gd name="T28" fmla="*/ 2147483646 w 262"/>
                <a:gd name="T29" fmla="*/ 516032341 h 252"/>
                <a:gd name="T30" fmla="*/ 2147483646 w 262"/>
                <a:gd name="T31" fmla="*/ 573368426 h 2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2"/>
                <a:gd name="T49" fmla="*/ 0 h 252"/>
                <a:gd name="T50" fmla="*/ 262 w 262"/>
                <a:gd name="T51" fmla="*/ 252 h 2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2" h="252">
                  <a:moveTo>
                    <a:pt x="242" y="40"/>
                  </a:moveTo>
                  <a:cubicBezTo>
                    <a:pt x="253" y="40"/>
                    <a:pt x="262" y="31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ubicBezTo>
                    <a:pt x="231" y="0"/>
                    <a:pt x="222" y="9"/>
                    <a:pt x="222" y="20"/>
                  </a:cubicBezTo>
                  <a:cubicBezTo>
                    <a:pt x="222" y="24"/>
                    <a:pt x="224" y="28"/>
                    <a:pt x="226" y="31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0" y="2"/>
                    <a:pt x="21" y="0"/>
                    <a:pt x="13" y="3"/>
                  </a:cubicBezTo>
                  <a:cubicBezTo>
                    <a:pt x="5" y="6"/>
                    <a:pt x="0" y="14"/>
                    <a:pt x="0" y="22"/>
                  </a:cubicBezTo>
                  <a:cubicBezTo>
                    <a:pt x="0" y="82"/>
                    <a:pt x="22" y="141"/>
                    <a:pt x="67" y="185"/>
                  </a:cubicBezTo>
                  <a:cubicBezTo>
                    <a:pt x="111" y="230"/>
                    <a:pt x="170" y="252"/>
                    <a:pt x="230" y="252"/>
                  </a:cubicBezTo>
                  <a:cubicBezTo>
                    <a:pt x="238" y="252"/>
                    <a:pt x="246" y="247"/>
                    <a:pt x="249" y="239"/>
                  </a:cubicBezTo>
                  <a:cubicBezTo>
                    <a:pt x="252" y="231"/>
                    <a:pt x="250" y="222"/>
                    <a:pt x="244" y="21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4" y="38"/>
                    <a:pt x="238" y="40"/>
                    <a:pt x="242" y="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78" name="Freeform 6"/>
            <p:cNvSpPr>
              <a:spLocks noChangeArrowheads="1"/>
            </p:cNvSpPr>
            <p:nvPr/>
          </p:nvSpPr>
          <p:spPr bwMode="auto">
            <a:xfrm>
              <a:off x="0" y="776287"/>
              <a:ext cx="492125" cy="434975"/>
            </a:xfrm>
            <a:custGeom>
              <a:avLst/>
              <a:gdLst>
                <a:gd name="T0" fmla="*/ 1619356240 w 130"/>
                <a:gd name="T1" fmla="*/ 629484473 h 115"/>
                <a:gd name="T2" fmla="*/ 1547702840 w 130"/>
                <a:gd name="T3" fmla="*/ 543646885 h 115"/>
                <a:gd name="T4" fmla="*/ 831172626 w 130"/>
                <a:gd name="T5" fmla="*/ 0 h 115"/>
                <a:gd name="T6" fmla="*/ 816844217 w 130"/>
                <a:gd name="T7" fmla="*/ 0 h 115"/>
                <a:gd name="T8" fmla="*/ 816844217 w 130"/>
                <a:gd name="T9" fmla="*/ 0 h 115"/>
                <a:gd name="T10" fmla="*/ 14332194 w 130"/>
                <a:gd name="T11" fmla="*/ 1430647905 h 115"/>
                <a:gd name="T12" fmla="*/ 14332194 w 130"/>
                <a:gd name="T13" fmla="*/ 1573713073 h 115"/>
                <a:gd name="T14" fmla="*/ 143306800 w 130"/>
                <a:gd name="T15" fmla="*/ 1645245658 h 115"/>
                <a:gd name="T16" fmla="*/ 1719670243 w 130"/>
                <a:gd name="T17" fmla="*/ 1645245658 h 115"/>
                <a:gd name="T18" fmla="*/ 1834316440 w 130"/>
                <a:gd name="T19" fmla="*/ 1588018077 h 115"/>
                <a:gd name="T20" fmla="*/ 1848644849 w 130"/>
                <a:gd name="T21" fmla="*/ 1459261695 h 115"/>
                <a:gd name="T22" fmla="*/ 1619356240 w 130"/>
                <a:gd name="T23" fmla="*/ 629484473 h 1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15"/>
                <a:gd name="T38" fmla="*/ 130 w 130"/>
                <a:gd name="T39" fmla="*/ 115 h 1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15">
                  <a:moveTo>
                    <a:pt x="113" y="44"/>
                  </a:moveTo>
                  <a:cubicBezTo>
                    <a:pt x="112" y="42"/>
                    <a:pt x="110" y="39"/>
                    <a:pt x="108" y="38"/>
                  </a:cubicBezTo>
                  <a:cubicBezTo>
                    <a:pt x="90" y="28"/>
                    <a:pt x="73" y="16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0" y="103"/>
                    <a:pt x="0" y="107"/>
                    <a:pt x="1" y="110"/>
                  </a:cubicBezTo>
                  <a:cubicBezTo>
                    <a:pt x="3" y="113"/>
                    <a:pt x="6" y="115"/>
                    <a:pt x="10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3" y="115"/>
                    <a:pt x="126" y="114"/>
                    <a:pt x="128" y="111"/>
                  </a:cubicBezTo>
                  <a:cubicBezTo>
                    <a:pt x="130" y="109"/>
                    <a:pt x="130" y="105"/>
                    <a:pt x="129" y="102"/>
                  </a:cubicBezTo>
                  <a:lnTo>
                    <a:pt x="113" y="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88" name="Group 250"/>
          <p:cNvGrpSpPr/>
          <p:nvPr/>
        </p:nvGrpSpPr>
        <p:grpSpPr bwMode="auto">
          <a:xfrm>
            <a:off x="1409700" y="4814000"/>
            <a:ext cx="271463" cy="187325"/>
            <a:chOff x="0" y="0"/>
            <a:chExt cx="1212850" cy="836612"/>
          </a:xfrm>
        </p:grpSpPr>
        <p:sp>
          <p:nvSpPr>
            <p:cNvPr id="23772" name="Freeform 10"/>
            <p:cNvSpPr>
              <a:spLocks noChangeArrowheads="1"/>
            </p:cNvSpPr>
            <p:nvPr/>
          </p:nvSpPr>
          <p:spPr bwMode="auto">
            <a:xfrm>
              <a:off x="147638" y="152400"/>
              <a:ext cx="355600" cy="322262"/>
            </a:xfrm>
            <a:custGeom>
              <a:avLst/>
              <a:gdLst>
                <a:gd name="T0" fmla="*/ 1330916226 w 94"/>
                <a:gd name="T1" fmla="*/ 1221797608 h 85"/>
                <a:gd name="T2" fmla="*/ 1302294209 w 94"/>
                <a:gd name="T3" fmla="*/ 1034934935 h 85"/>
                <a:gd name="T4" fmla="*/ 1001766813 w 94"/>
                <a:gd name="T5" fmla="*/ 876818032 h 85"/>
                <a:gd name="T6" fmla="*/ 844345719 w 94"/>
                <a:gd name="T7" fmla="*/ 804949815 h 85"/>
                <a:gd name="T8" fmla="*/ 844345719 w 94"/>
                <a:gd name="T9" fmla="*/ 675582474 h 85"/>
                <a:gd name="T10" fmla="*/ 901589753 w 94"/>
                <a:gd name="T11" fmla="*/ 517465572 h 85"/>
                <a:gd name="T12" fmla="*/ 973144796 w 94"/>
                <a:gd name="T13" fmla="*/ 445597354 h 85"/>
                <a:gd name="T14" fmla="*/ 930211770 w 94"/>
                <a:gd name="T15" fmla="*/ 344979575 h 85"/>
                <a:gd name="T16" fmla="*/ 944522779 w 94"/>
                <a:gd name="T17" fmla="*/ 215612235 h 85"/>
                <a:gd name="T18" fmla="*/ 672613617 w 94"/>
                <a:gd name="T19" fmla="*/ 0 h 85"/>
                <a:gd name="T20" fmla="*/ 415015464 w 94"/>
                <a:gd name="T21" fmla="*/ 215612235 h 85"/>
                <a:gd name="T22" fmla="*/ 415015464 w 94"/>
                <a:gd name="T23" fmla="*/ 344979575 h 85"/>
                <a:gd name="T24" fmla="*/ 386393447 w 94"/>
                <a:gd name="T25" fmla="*/ 445597354 h 85"/>
                <a:gd name="T26" fmla="*/ 443637481 w 94"/>
                <a:gd name="T27" fmla="*/ 517465572 h 85"/>
                <a:gd name="T28" fmla="*/ 515192523 w 94"/>
                <a:gd name="T29" fmla="*/ 675582474 h 85"/>
                <a:gd name="T30" fmla="*/ 515192523 w 94"/>
                <a:gd name="T31" fmla="*/ 804949815 h 85"/>
                <a:gd name="T32" fmla="*/ 343460421 w 94"/>
                <a:gd name="T33" fmla="*/ 876818032 h 85"/>
                <a:gd name="T34" fmla="*/ 42933026 w 94"/>
                <a:gd name="T35" fmla="*/ 1034934935 h 85"/>
                <a:gd name="T36" fmla="*/ 14311009 w 94"/>
                <a:gd name="T37" fmla="*/ 1221797608 h 85"/>
                <a:gd name="T38" fmla="*/ 1330916226 w 94"/>
                <a:gd name="T39" fmla="*/ 1221797608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"/>
                <a:gd name="T61" fmla="*/ 0 h 85"/>
                <a:gd name="T62" fmla="*/ 94 w 94"/>
                <a:gd name="T63" fmla="*/ 85 h 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" h="85">
                  <a:moveTo>
                    <a:pt x="93" y="85"/>
                  </a:moveTo>
                  <a:cubicBezTo>
                    <a:pt x="93" y="85"/>
                    <a:pt x="94" y="76"/>
                    <a:pt x="91" y="72"/>
                  </a:cubicBezTo>
                  <a:cubicBezTo>
                    <a:pt x="89" y="68"/>
                    <a:pt x="79" y="65"/>
                    <a:pt x="70" y="61"/>
                  </a:cubicBezTo>
                  <a:cubicBezTo>
                    <a:pt x="61" y="57"/>
                    <a:pt x="59" y="56"/>
                    <a:pt x="59" y="5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62" y="45"/>
                    <a:pt x="63" y="36"/>
                  </a:cubicBezTo>
                  <a:cubicBezTo>
                    <a:pt x="65" y="37"/>
                    <a:pt x="68" y="33"/>
                    <a:pt x="68" y="31"/>
                  </a:cubicBezTo>
                  <a:cubicBezTo>
                    <a:pt x="68" y="29"/>
                    <a:pt x="67" y="24"/>
                    <a:pt x="65" y="24"/>
                  </a:cubicBezTo>
                  <a:cubicBezTo>
                    <a:pt x="65" y="20"/>
                    <a:pt x="66" y="17"/>
                    <a:pt x="66" y="15"/>
                  </a:cubicBezTo>
                  <a:cubicBezTo>
                    <a:pt x="65" y="7"/>
                    <a:pt x="58" y="0"/>
                    <a:pt x="47" y="0"/>
                  </a:cubicBezTo>
                  <a:cubicBezTo>
                    <a:pt x="36" y="0"/>
                    <a:pt x="29" y="7"/>
                    <a:pt x="29" y="15"/>
                  </a:cubicBezTo>
                  <a:cubicBezTo>
                    <a:pt x="29" y="17"/>
                    <a:pt x="29" y="20"/>
                    <a:pt x="29" y="24"/>
                  </a:cubicBezTo>
                  <a:cubicBezTo>
                    <a:pt x="27" y="24"/>
                    <a:pt x="26" y="29"/>
                    <a:pt x="27" y="31"/>
                  </a:cubicBezTo>
                  <a:cubicBezTo>
                    <a:pt x="27" y="33"/>
                    <a:pt x="29" y="37"/>
                    <a:pt x="31" y="36"/>
                  </a:cubicBezTo>
                  <a:cubicBezTo>
                    <a:pt x="32" y="45"/>
                    <a:pt x="36" y="47"/>
                    <a:pt x="36" y="4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3" y="57"/>
                    <a:pt x="24" y="61"/>
                  </a:cubicBezTo>
                  <a:cubicBezTo>
                    <a:pt x="15" y="65"/>
                    <a:pt x="6" y="68"/>
                    <a:pt x="3" y="72"/>
                  </a:cubicBezTo>
                  <a:cubicBezTo>
                    <a:pt x="0" y="76"/>
                    <a:pt x="1" y="85"/>
                    <a:pt x="1" y="85"/>
                  </a:cubicBezTo>
                  <a:lnTo>
                    <a:pt x="93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73" name="Rectangle 11"/>
            <p:cNvSpPr>
              <a:spLocks noChangeArrowheads="1"/>
            </p:cNvSpPr>
            <p:nvPr/>
          </p:nvSpPr>
          <p:spPr bwMode="auto">
            <a:xfrm>
              <a:off x="606425" y="152400"/>
              <a:ext cx="303213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74" name="Rectangle 12"/>
            <p:cNvSpPr>
              <a:spLocks noChangeArrowheads="1"/>
            </p:cNvSpPr>
            <p:nvPr/>
          </p:nvSpPr>
          <p:spPr bwMode="auto">
            <a:xfrm>
              <a:off x="606425" y="304800"/>
              <a:ext cx="454025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75" name="Rectangle 13"/>
            <p:cNvSpPr>
              <a:spLocks noChangeArrowheads="1"/>
            </p:cNvSpPr>
            <p:nvPr/>
          </p:nvSpPr>
          <p:spPr bwMode="auto">
            <a:xfrm>
              <a:off x="606425" y="455612"/>
              <a:ext cx="377825" cy="76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76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12850" cy="836612"/>
            </a:xfrm>
            <a:custGeom>
              <a:avLst/>
              <a:gdLst>
                <a:gd name="T0" fmla="*/ 0 w 320"/>
                <a:gd name="T1" fmla="*/ 0 h 220"/>
                <a:gd name="T2" fmla="*/ 0 w 320"/>
                <a:gd name="T3" fmla="*/ 2147483646 h 220"/>
                <a:gd name="T4" fmla="*/ 2147483646 w 320"/>
                <a:gd name="T5" fmla="*/ 2147483646 h 220"/>
                <a:gd name="T6" fmla="*/ 2147483646 w 320"/>
                <a:gd name="T7" fmla="*/ 0 h 220"/>
                <a:gd name="T8" fmla="*/ 0 w 320"/>
                <a:gd name="T9" fmla="*/ 0 h 220"/>
                <a:gd name="T10" fmla="*/ 2147483646 w 320"/>
                <a:gd name="T11" fmla="*/ 2147483646 h 220"/>
                <a:gd name="T12" fmla="*/ 2147483646 w 320"/>
                <a:gd name="T13" fmla="*/ 2147483646 h 220"/>
                <a:gd name="T14" fmla="*/ 2147483646 w 320"/>
                <a:gd name="T15" fmla="*/ 2147483646 h 220"/>
                <a:gd name="T16" fmla="*/ 2147483646 w 320"/>
                <a:gd name="T17" fmla="*/ 2147483646 h 220"/>
                <a:gd name="T18" fmla="*/ 2147483646 w 320"/>
                <a:gd name="T19" fmla="*/ 2147483646 h 220"/>
                <a:gd name="T20" fmla="*/ 2147483646 w 320"/>
                <a:gd name="T21" fmla="*/ 2147483646 h 220"/>
                <a:gd name="T22" fmla="*/ 1695101901 w 320"/>
                <a:gd name="T23" fmla="*/ 2147483646 h 220"/>
                <a:gd name="T24" fmla="*/ 1723835075 w 320"/>
                <a:gd name="T25" fmla="*/ 2147483646 h 220"/>
                <a:gd name="T26" fmla="*/ 1292875359 w 320"/>
                <a:gd name="T27" fmla="*/ 2147483646 h 220"/>
                <a:gd name="T28" fmla="*/ 861915643 w 320"/>
                <a:gd name="T29" fmla="*/ 2147483646 h 220"/>
                <a:gd name="T30" fmla="*/ 890648817 w 320"/>
                <a:gd name="T31" fmla="*/ 2147483646 h 220"/>
                <a:gd name="T32" fmla="*/ 287305214 w 320"/>
                <a:gd name="T33" fmla="*/ 2147483646 h 220"/>
                <a:gd name="T34" fmla="*/ 287305214 w 320"/>
                <a:gd name="T35" fmla="*/ 289224374 h 220"/>
                <a:gd name="T36" fmla="*/ 2147483646 w 320"/>
                <a:gd name="T37" fmla="*/ 289224374 h 220"/>
                <a:gd name="T38" fmla="*/ 2147483646 w 320"/>
                <a:gd name="T39" fmla="*/ 2147483646 h 2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220"/>
                <a:gd name="T62" fmla="*/ 320 w 320"/>
                <a:gd name="T63" fmla="*/ 220 h 2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220">
                  <a:moveTo>
                    <a:pt x="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320" y="220"/>
                    <a:pt x="320" y="220"/>
                    <a:pt x="320" y="220"/>
                  </a:cubicBezTo>
                  <a:cubicBezTo>
                    <a:pt x="320" y="0"/>
                    <a:pt x="320" y="0"/>
                    <a:pt x="320" y="0"/>
                  </a:cubicBezTo>
                  <a:lnTo>
                    <a:pt x="0" y="0"/>
                  </a:lnTo>
                  <a:close/>
                  <a:moveTo>
                    <a:pt x="300" y="200"/>
                  </a:moveTo>
                  <a:cubicBezTo>
                    <a:pt x="258" y="200"/>
                    <a:pt x="258" y="200"/>
                    <a:pt x="258" y="200"/>
                  </a:cubicBezTo>
                  <a:cubicBezTo>
                    <a:pt x="259" y="197"/>
                    <a:pt x="260" y="194"/>
                    <a:pt x="260" y="190"/>
                  </a:cubicBezTo>
                  <a:cubicBezTo>
                    <a:pt x="260" y="173"/>
                    <a:pt x="247" y="160"/>
                    <a:pt x="230" y="160"/>
                  </a:cubicBezTo>
                  <a:cubicBezTo>
                    <a:pt x="213" y="160"/>
                    <a:pt x="200" y="173"/>
                    <a:pt x="200" y="190"/>
                  </a:cubicBezTo>
                  <a:cubicBezTo>
                    <a:pt x="200" y="194"/>
                    <a:pt x="201" y="197"/>
                    <a:pt x="202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9" y="197"/>
                    <a:pt x="120" y="194"/>
                    <a:pt x="120" y="190"/>
                  </a:cubicBezTo>
                  <a:cubicBezTo>
                    <a:pt x="120" y="173"/>
                    <a:pt x="107" y="160"/>
                    <a:pt x="90" y="160"/>
                  </a:cubicBezTo>
                  <a:cubicBezTo>
                    <a:pt x="73" y="160"/>
                    <a:pt x="60" y="173"/>
                    <a:pt x="60" y="190"/>
                  </a:cubicBezTo>
                  <a:cubicBezTo>
                    <a:pt x="60" y="194"/>
                    <a:pt x="61" y="197"/>
                    <a:pt x="62" y="200"/>
                  </a:cubicBezTo>
                  <a:cubicBezTo>
                    <a:pt x="20" y="200"/>
                    <a:pt x="20" y="200"/>
                    <a:pt x="20" y="20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00" y="20"/>
                    <a:pt x="300" y="20"/>
                    <a:pt x="300" y="20"/>
                  </a:cubicBezTo>
                  <a:lnTo>
                    <a:pt x="300" y="2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89" name="Group 256"/>
          <p:cNvGrpSpPr/>
          <p:nvPr/>
        </p:nvGrpSpPr>
        <p:grpSpPr bwMode="auto">
          <a:xfrm>
            <a:off x="2033588" y="4820350"/>
            <a:ext cx="298450" cy="169863"/>
            <a:chOff x="0" y="0"/>
            <a:chExt cx="1931988" cy="1330325"/>
          </a:xfrm>
        </p:grpSpPr>
        <p:sp>
          <p:nvSpPr>
            <p:cNvPr id="23770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1327150" cy="1330325"/>
            </a:xfrm>
            <a:custGeom>
              <a:avLst/>
              <a:gdLst>
                <a:gd name="T0" fmla="*/ 2147483646 w 352"/>
                <a:gd name="T1" fmla="*/ 0 h 352"/>
                <a:gd name="T2" fmla="*/ 454888203 w 352"/>
                <a:gd name="T3" fmla="*/ 0 h 352"/>
                <a:gd name="T4" fmla="*/ 0 w 352"/>
                <a:gd name="T5" fmla="*/ 457068679 h 352"/>
                <a:gd name="T6" fmla="*/ 0 w 352"/>
                <a:gd name="T7" fmla="*/ 2147483646 h 352"/>
                <a:gd name="T8" fmla="*/ 454888203 w 352"/>
                <a:gd name="T9" fmla="*/ 2147483646 h 352"/>
                <a:gd name="T10" fmla="*/ 2147483646 w 352"/>
                <a:gd name="T11" fmla="*/ 2147483646 h 352"/>
                <a:gd name="T12" fmla="*/ 2147483646 w 352"/>
                <a:gd name="T13" fmla="*/ 2147483646 h 352"/>
                <a:gd name="T14" fmla="*/ 2147483646 w 352"/>
                <a:gd name="T15" fmla="*/ 457068679 h 352"/>
                <a:gd name="T16" fmla="*/ 2147483646 w 352"/>
                <a:gd name="T17" fmla="*/ 0 h 3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352"/>
                <a:gd name="T29" fmla="*/ 352 w 352"/>
                <a:gd name="T30" fmla="*/ 352 h 3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71" name="Freeform 19"/>
            <p:cNvSpPr>
              <a:spLocks noChangeArrowheads="1"/>
            </p:cNvSpPr>
            <p:nvPr/>
          </p:nvSpPr>
          <p:spPr bwMode="auto">
            <a:xfrm>
              <a:off x="1447800" y="174625"/>
              <a:ext cx="484188" cy="977900"/>
            </a:xfrm>
            <a:custGeom>
              <a:avLst/>
              <a:gdLst>
                <a:gd name="T0" fmla="*/ 1445206612 w 128"/>
                <a:gd name="T1" fmla="*/ 128301235 h 259"/>
                <a:gd name="T2" fmla="*/ 600975659 w 128"/>
                <a:gd name="T3" fmla="*/ 627253000 h 259"/>
                <a:gd name="T4" fmla="*/ 0 w 128"/>
                <a:gd name="T5" fmla="*/ 983646578 h 259"/>
                <a:gd name="T6" fmla="*/ 0 w 128"/>
                <a:gd name="T7" fmla="*/ 2147483646 h 259"/>
                <a:gd name="T8" fmla="*/ 600975659 w 128"/>
                <a:gd name="T9" fmla="*/ 2147483646 h 259"/>
                <a:gd name="T10" fmla="*/ 1445206612 w 128"/>
                <a:gd name="T11" fmla="*/ 2147483646 h 259"/>
                <a:gd name="T12" fmla="*/ 1831547026 w 128"/>
                <a:gd name="T13" fmla="*/ 2147483646 h 259"/>
                <a:gd name="T14" fmla="*/ 1831547026 w 128"/>
                <a:gd name="T15" fmla="*/ 356393578 h 259"/>
                <a:gd name="T16" fmla="*/ 1445206612 w 128"/>
                <a:gd name="T17" fmla="*/ 128301235 h 2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259"/>
                <a:gd name="T29" fmla="*/ 128 w 128"/>
                <a:gd name="T30" fmla="*/ 259 h 2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90" name="Group 259"/>
          <p:cNvGrpSpPr/>
          <p:nvPr/>
        </p:nvGrpSpPr>
        <p:grpSpPr bwMode="auto">
          <a:xfrm>
            <a:off x="2651125" y="4794950"/>
            <a:ext cx="257175" cy="273050"/>
            <a:chOff x="0" y="0"/>
            <a:chExt cx="984250" cy="1049337"/>
          </a:xfrm>
        </p:grpSpPr>
        <p:sp>
          <p:nvSpPr>
            <p:cNvPr id="23765" name="Freeform 23"/>
            <p:cNvSpPr>
              <a:spLocks noEditPoints="1" noChangeArrowheads="1"/>
            </p:cNvSpPr>
            <p:nvPr/>
          </p:nvSpPr>
          <p:spPr bwMode="auto">
            <a:xfrm>
              <a:off x="590550" y="393700"/>
              <a:ext cx="393700" cy="655637"/>
            </a:xfrm>
            <a:custGeom>
              <a:avLst/>
              <a:gdLst>
                <a:gd name="T0" fmla="*/ 745190817 w 104"/>
                <a:gd name="T1" fmla="*/ 0 h 173"/>
                <a:gd name="T2" fmla="*/ 0 w 104"/>
                <a:gd name="T3" fmla="*/ 746857709 h 173"/>
                <a:gd name="T4" fmla="*/ 243620803 w 104"/>
                <a:gd name="T5" fmla="*/ 1292639508 h 173"/>
                <a:gd name="T6" fmla="*/ 243620803 w 104"/>
                <a:gd name="T7" fmla="*/ 2147483646 h 173"/>
                <a:gd name="T8" fmla="*/ 745190817 w 104"/>
                <a:gd name="T9" fmla="*/ 1996407085 h 173"/>
                <a:gd name="T10" fmla="*/ 1246760832 w 104"/>
                <a:gd name="T11" fmla="*/ 2147483646 h 173"/>
                <a:gd name="T12" fmla="*/ 1246760832 w 104"/>
                <a:gd name="T13" fmla="*/ 1292639508 h 173"/>
                <a:gd name="T14" fmla="*/ 1490381635 w 104"/>
                <a:gd name="T15" fmla="*/ 746857709 h 173"/>
                <a:gd name="T16" fmla="*/ 745190817 w 104"/>
                <a:gd name="T17" fmla="*/ 0 h 173"/>
                <a:gd name="T18" fmla="*/ 745190817 w 104"/>
                <a:gd name="T19" fmla="*/ 1249549377 h 173"/>
                <a:gd name="T20" fmla="*/ 243620803 w 104"/>
                <a:gd name="T21" fmla="*/ 746857709 h 173"/>
                <a:gd name="T22" fmla="*/ 745190817 w 104"/>
                <a:gd name="T23" fmla="*/ 244166040 h 173"/>
                <a:gd name="T24" fmla="*/ 1246760832 w 104"/>
                <a:gd name="T25" fmla="*/ 746857709 h 173"/>
                <a:gd name="T26" fmla="*/ 745190817 w 104"/>
                <a:gd name="T27" fmla="*/ 1249549377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73"/>
                <a:gd name="T44" fmla="*/ 104 w 104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7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67"/>
                    <a:pt x="7" y="81"/>
                    <a:pt x="17" y="90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97" y="81"/>
                    <a:pt x="104" y="67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52" y="87"/>
                  </a:moveTo>
                  <a:cubicBezTo>
                    <a:pt x="33" y="87"/>
                    <a:pt x="17" y="71"/>
                    <a:pt x="17" y="52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1" y="17"/>
                    <a:pt x="87" y="33"/>
                    <a:pt x="87" y="52"/>
                  </a:cubicBezTo>
                  <a:cubicBezTo>
                    <a:pt x="87" y="71"/>
                    <a:pt x="71" y="87"/>
                    <a:pt x="52" y="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6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852488" cy="1049337"/>
            </a:xfrm>
            <a:custGeom>
              <a:avLst/>
              <a:gdLst>
                <a:gd name="T0" fmla="*/ 698084484 w 537"/>
                <a:gd name="T1" fmla="*/ 1461689929 h 661"/>
                <a:gd name="T2" fmla="*/ 209173885 w 537"/>
                <a:gd name="T3" fmla="*/ 1461689929 h 661"/>
                <a:gd name="T4" fmla="*/ 209173885 w 537"/>
                <a:gd name="T5" fmla="*/ 211693024 h 661"/>
                <a:gd name="T6" fmla="*/ 786289211 w 537"/>
                <a:gd name="T7" fmla="*/ 211693024 h 661"/>
                <a:gd name="T8" fmla="*/ 1101309721 w 537"/>
                <a:gd name="T9" fmla="*/ 524192250 h 661"/>
                <a:gd name="T10" fmla="*/ 1353325494 w 537"/>
                <a:gd name="T11" fmla="*/ 524192250 h 661"/>
                <a:gd name="T12" fmla="*/ 1353325494 w 537"/>
                <a:gd name="T13" fmla="*/ 476308511 h 661"/>
                <a:gd name="T14" fmla="*/ 877014889 w 537"/>
                <a:gd name="T15" fmla="*/ 0 h 661"/>
                <a:gd name="T16" fmla="*/ 0 w 537"/>
                <a:gd name="T17" fmla="*/ 0 h 661"/>
                <a:gd name="T18" fmla="*/ 0 w 537"/>
                <a:gd name="T19" fmla="*/ 1665821694 h 661"/>
                <a:gd name="T20" fmla="*/ 894656787 w 537"/>
                <a:gd name="T21" fmla="*/ 1665821694 h 661"/>
                <a:gd name="T22" fmla="*/ 703124800 w 537"/>
                <a:gd name="T23" fmla="*/ 1461689929 h 661"/>
                <a:gd name="T24" fmla="*/ 698084484 w 537"/>
                <a:gd name="T25" fmla="*/ 1461689929 h 6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7"/>
                <a:gd name="T40" fmla="*/ 0 h 661"/>
                <a:gd name="T41" fmla="*/ 537 w 537"/>
                <a:gd name="T42" fmla="*/ 661 h 6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7" h="661">
                  <a:moveTo>
                    <a:pt x="277" y="580"/>
                  </a:moveTo>
                  <a:lnTo>
                    <a:pt x="83" y="580"/>
                  </a:lnTo>
                  <a:lnTo>
                    <a:pt x="83" y="84"/>
                  </a:lnTo>
                  <a:lnTo>
                    <a:pt x="312" y="84"/>
                  </a:lnTo>
                  <a:lnTo>
                    <a:pt x="437" y="208"/>
                  </a:lnTo>
                  <a:lnTo>
                    <a:pt x="537" y="208"/>
                  </a:lnTo>
                  <a:lnTo>
                    <a:pt x="537" y="189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661"/>
                  </a:lnTo>
                  <a:lnTo>
                    <a:pt x="355" y="661"/>
                  </a:lnTo>
                  <a:lnTo>
                    <a:pt x="279" y="580"/>
                  </a:lnTo>
                  <a:lnTo>
                    <a:pt x="277" y="5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7" name="Rectangle 25"/>
            <p:cNvSpPr>
              <a:spLocks noChangeArrowheads="1"/>
            </p:cNvSpPr>
            <p:nvPr/>
          </p:nvSpPr>
          <p:spPr bwMode="auto">
            <a:xfrm>
              <a:off x="196850" y="330200"/>
              <a:ext cx="3302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68" name="Rectangle 26"/>
            <p:cNvSpPr>
              <a:spLocks noChangeArrowheads="1"/>
            </p:cNvSpPr>
            <p:nvPr/>
          </p:nvSpPr>
          <p:spPr bwMode="auto">
            <a:xfrm>
              <a:off x="196850" y="458787"/>
              <a:ext cx="330200" cy="68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69" name="Rectangle 27"/>
            <p:cNvSpPr>
              <a:spLocks noChangeArrowheads="1"/>
            </p:cNvSpPr>
            <p:nvPr/>
          </p:nvSpPr>
          <p:spPr bwMode="auto">
            <a:xfrm>
              <a:off x="196850" y="590550"/>
              <a:ext cx="330200" cy="650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</p:grpSp>
      <p:grpSp>
        <p:nvGrpSpPr>
          <p:cNvPr id="23691" name="Group 265"/>
          <p:cNvGrpSpPr/>
          <p:nvPr/>
        </p:nvGrpSpPr>
        <p:grpSpPr bwMode="auto">
          <a:xfrm>
            <a:off x="3228975" y="4802888"/>
            <a:ext cx="266700" cy="254000"/>
            <a:chOff x="0" y="0"/>
            <a:chExt cx="6746875" cy="6419850"/>
          </a:xfrm>
        </p:grpSpPr>
        <p:sp>
          <p:nvSpPr>
            <p:cNvPr id="23758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6746875" cy="6419850"/>
            </a:xfrm>
            <a:custGeom>
              <a:avLst/>
              <a:gdLst>
                <a:gd name="T0" fmla="*/ 2147483646 w 1796"/>
                <a:gd name="T1" fmla="*/ 0 h 1709"/>
                <a:gd name="T2" fmla="*/ 2130930596 w 1796"/>
                <a:gd name="T3" fmla="*/ 0 h 1709"/>
                <a:gd name="T4" fmla="*/ 0 w 1796"/>
                <a:gd name="T5" fmla="*/ 2130800430 h 1709"/>
                <a:gd name="T6" fmla="*/ 0 w 1796"/>
                <a:gd name="T7" fmla="*/ 2147483646 h 1709"/>
                <a:gd name="T8" fmla="*/ 2130930596 w 1796"/>
                <a:gd name="T9" fmla="*/ 2147483646 h 1709"/>
                <a:gd name="T10" fmla="*/ 2147483646 w 1796"/>
                <a:gd name="T11" fmla="*/ 2147483646 h 1709"/>
                <a:gd name="T12" fmla="*/ 2147483646 w 1796"/>
                <a:gd name="T13" fmla="*/ 2147483646 h 1709"/>
                <a:gd name="T14" fmla="*/ 2147483646 w 1796"/>
                <a:gd name="T15" fmla="*/ 2147483646 h 1709"/>
                <a:gd name="T16" fmla="*/ 2147483646 w 1796"/>
                <a:gd name="T17" fmla="*/ 2147483646 h 1709"/>
                <a:gd name="T18" fmla="*/ 2147483646 w 1796"/>
                <a:gd name="T19" fmla="*/ 2147483646 h 1709"/>
                <a:gd name="T20" fmla="*/ 2147483646 w 1796"/>
                <a:gd name="T21" fmla="*/ 2147483646 h 1709"/>
                <a:gd name="T22" fmla="*/ 2147483646 w 1796"/>
                <a:gd name="T23" fmla="*/ 2147483646 h 1709"/>
                <a:gd name="T24" fmla="*/ 2147483646 w 1796"/>
                <a:gd name="T25" fmla="*/ 2147483646 h 1709"/>
                <a:gd name="T26" fmla="*/ 2147483646 w 1796"/>
                <a:gd name="T27" fmla="*/ 2147483646 h 1709"/>
                <a:gd name="T28" fmla="*/ 2147483646 w 1796"/>
                <a:gd name="T29" fmla="*/ 2147483646 h 1709"/>
                <a:gd name="T30" fmla="*/ 2147483646 w 1796"/>
                <a:gd name="T31" fmla="*/ 2147483646 h 1709"/>
                <a:gd name="T32" fmla="*/ 2147483646 w 1796"/>
                <a:gd name="T33" fmla="*/ 2147483646 h 1709"/>
                <a:gd name="T34" fmla="*/ 2147483646 w 1796"/>
                <a:gd name="T35" fmla="*/ 2130800430 h 1709"/>
                <a:gd name="T36" fmla="*/ 2147483646 w 1796"/>
                <a:gd name="T37" fmla="*/ 0 h 1709"/>
                <a:gd name="T38" fmla="*/ 2147483646 w 1796"/>
                <a:gd name="T39" fmla="*/ 2147483646 h 1709"/>
                <a:gd name="T40" fmla="*/ 2147483646 w 1796"/>
                <a:gd name="T41" fmla="*/ 2147483646 h 1709"/>
                <a:gd name="T42" fmla="*/ 2147483646 w 1796"/>
                <a:gd name="T43" fmla="*/ 2147483646 h 1709"/>
                <a:gd name="T44" fmla="*/ 2147483646 w 1796"/>
                <a:gd name="T45" fmla="*/ 2147483646 h 1709"/>
                <a:gd name="T46" fmla="*/ 2147483646 w 1796"/>
                <a:gd name="T47" fmla="*/ 2147483646 h 1709"/>
                <a:gd name="T48" fmla="*/ 2147483646 w 1796"/>
                <a:gd name="T49" fmla="*/ 2147483646 h 1709"/>
                <a:gd name="T50" fmla="*/ 2147483646 w 1796"/>
                <a:gd name="T51" fmla="*/ 2147483646 h 1709"/>
                <a:gd name="T52" fmla="*/ 2147483646 w 1796"/>
                <a:gd name="T53" fmla="*/ 2147483646 h 1709"/>
                <a:gd name="T54" fmla="*/ 2147483646 w 1796"/>
                <a:gd name="T55" fmla="*/ 2147483646 h 1709"/>
                <a:gd name="T56" fmla="*/ 2147483646 w 1796"/>
                <a:gd name="T57" fmla="*/ 2147483646 h 1709"/>
                <a:gd name="T58" fmla="*/ 2147483646 w 1796"/>
                <a:gd name="T59" fmla="*/ 2147483646 h 1709"/>
                <a:gd name="T60" fmla="*/ 2147483646 w 1796"/>
                <a:gd name="T61" fmla="*/ 2147483646 h 1709"/>
                <a:gd name="T62" fmla="*/ 2147483646 w 1796"/>
                <a:gd name="T63" fmla="*/ 2147483646 h 1709"/>
                <a:gd name="T64" fmla="*/ 2147483646 w 1796"/>
                <a:gd name="T65" fmla="*/ 2147483646 h 1709"/>
                <a:gd name="T66" fmla="*/ 2130930596 w 1796"/>
                <a:gd name="T67" fmla="*/ 2147483646 h 1709"/>
                <a:gd name="T68" fmla="*/ 1580560654 w 1796"/>
                <a:gd name="T69" fmla="*/ 2147483646 h 1709"/>
                <a:gd name="T70" fmla="*/ 1580560654 w 1796"/>
                <a:gd name="T71" fmla="*/ 2130800430 h 1709"/>
                <a:gd name="T72" fmla="*/ 2130930596 w 1796"/>
                <a:gd name="T73" fmla="*/ 1580458883 h 1709"/>
                <a:gd name="T74" fmla="*/ 2147483646 w 1796"/>
                <a:gd name="T75" fmla="*/ 1580458883 h 1709"/>
                <a:gd name="T76" fmla="*/ 2147483646 w 1796"/>
                <a:gd name="T77" fmla="*/ 2130800430 h 1709"/>
                <a:gd name="T78" fmla="*/ 2147483646 w 1796"/>
                <a:gd name="T79" fmla="*/ 2147483646 h 17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6"/>
                <a:gd name="T121" fmla="*/ 0 h 1709"/>
                <a:gd name="T122" fmla="*/ 1796 w 1796"/>
                <a:gd name="T123" fmla="*/ 1709 h 17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6" h="1709">
                  <a:moveTo>
                    <a:pt x="1645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68" y="0"/>
                    <a:pt x="0" y="67"/>
                    <a:pt x="0" y="151"/>
                  </a:cubicBezTo>
                  <a:cubicBezTo>
                    <a:pt x="0" y="1307"/>
                    <a:pt x="0" y="1307"/>
                    <a:pt x="0" y="1307"/>
                  </a:cubicBezTo>
                  <a:cubicBezTo>
                    <a:pt x="0" y="1390"/>
                    <a:pt x="68" y="1458"/>
                    <a:pt x="151" y="1458"/>
                  </a:cubicBezTo>
                  <a:cubicBezTo>
                    <a:pt x="606" y="1458"/>
                    <a:pt x="606" y="1458"/>
                    <a:pt x="606" y="1458"/>
                  </a:cubicBezTo>
                  <a:cubicBezTo>
                    <a:pt x="582" y="1488"/>
                    <a:pt x="544" y="1527"/>
                    <a:pt x="526" y="1545"/>
                  </a:cubicBezTo>
                  <a:cubicBezTo>
                    <a:pt x="506" y="1564"/>
                    <a:pt x="491" y="1579"/>
                    <a:pt x="483" y="1590"/>
                  </a:cubicBezTo>
                  <a:cubicBezTo>
                    <a:pt x="472" y="1605"/>
                    <a:pt x="467" y="1634"/>
                    <a:pt x="479" y="1659"/>
                  </a:cubicBezTo>
                  <a:cubicBezTo>
                    <a:pt x="491" y="1682"/>
                    <a:pt x="520" y="1709"/>
                    <a:pt x="593" y="1709"/>
                  </a:cubicBezTo>
                  <a:cubicBezTo>
                    <a:pt x="1203" y="1709"/>
                    <a:pt x="1203" y="1709"/>
                    <a:pt x="1203" y="1709"/>
                  </a:cubicBezTo>
                  <a:cubicBezTo>
                    <a:pt x="1276" y="1709"/>
                    <a:pt x="1305" y="1682"/>
                    <a:pt x="1316" y="1659"/>
                  </a:cubicBezTo>
                  <a:cubicBezTo>
                    <a:pt x="1329" y="1634"/>
                    <a:pt x="1324" y="1605"/>
                    <a:pt x="1312" y="1590"/>
                  </a:cubicBezTo>
                  <a:cubicBezTo>
                    <a:pt x="1304" y="1579"/>
                    <a:pt x="1289" y="1564"/>
                    <a:pt x="1270" y="1545"/>
                  </a:cubicBezTo>
                  <a:cubicBezTo>
                    <a:pt x="1252" y="1527"/>
                    <a:pt x="1213" y="1488"/>
                    <a:pt x="1190" y="1458"/>
                  </a:cubicBezTo>
                  <a:cubicBezTo>
                    <a:pt x="1645" y="1458"/>
                    <a:pt x="1645" y="1458"/>
                    <a:pt x="1645" y="1458"/>
                  </a:cubicBezTo>
                  <a:cubicBezTo>
                    <a:pt x="1728" y="1458"/>
                    <a:pt x="1796" y="1390"/>
                    <a:pt x="1796" y="1307"/>
                  </a:cubicBezTo>
                  <a:cubicBezTo>
                    <a:pt x="1796" y="151"/>
                    <a:pt x="1796" y="151"/>
                    <a:pt x="1796" y="151"/>
                  </a:cubicBezTo>
                  <a:cubicBezTo>
                    <a:pt x="1796" y="67"/>
                    <a:pt x="1728" y="0"/>
                    <a:pt x="1645" y="0"/>
                  </a:cubicBezTo>
                  <a:close/>
                  <a:moveTo>
                    <a:pt x="1231" y="1585"/>
                  </a:moveTo>
                  <a:cubicBezTo>
                    <a:pt x="1247" y="1601"/>
                    <a:pt x="1262" y="1616"/>
                    <a:pt x="1267" y="1622"/>
                  </a:cubicBezTo>
                  <a:cubicBezTo>
                    <a:pt x="1267" y="1622"/>
                    <a:pt x="1269" y="1629"/>
                    <a:pt x="1265" y="1635"/>
                  </a:cubicBezTo>
                  <a:cubicBezTo>
                    <a:pt x="1258" y="1646"/>
                    <a:pt x="1235" y="1653"/>
                    <a:pt x="1203" y="1653"/>
                  </a:cubicBezTo>
                  <a:cubicBezTo>
                    <a:pt x="593" y="1653"/>
                    <a:pt x="593" y="1653"/>
                    <a:pt x="593" y="1653"/>
                  </a:cubicBezTo>
                  <a:cubicBezTo>
                    <a:pt x="561" y="1653"/>
                    <a:pt x="538" y="1646"/>
                    <a:pt x="530" y="1635"/>
                  </a:cubicBezTo>
                  <a:cubicBezTo>
                    <a:pt x="527" y="1629"/>
                    <a:pt x="528" y="1623"/>
                    <a:pt x="528" y="1623"/>
                  </a:cubicBezTo>
                  <a:cubicBezTo>
                    <a:pt x="528" y="1623"/>
                    <a:pt x="528" y="1623"/>
                    <a:pt x="528" y="1623"/>
                  </a:cubicBezTo>
                  <a:cubicBezTo>
                    <a:pt x="534" y="1616"/>
                    <a:pt x="549" y="1601"/>
                    <a:pt x="565" y="1585"/>
                  </a:cubicBezTo>
                  <a:cubicBezTo>
                    <a:pt x="614" y="1536"/>
                    <a:pt x="654" y="1494"/>
                    <a:pt x="672" y="1458"/>
                  </a:cubicBezTo>
                  <a:cubicBezTo>
                    <a:pt x="1124" y="1458"/>
                    <a:pt x="1124" y="1458"/>
                    <a:pt x="1124" y="1458"/>
                  </a:cubicBezTo>
                  <a:cubicBezTo>
                    <a:pt x="1142" y="1494"/>
                    <a:pt x="1182" y="1536"/>
                    <a:pt x="1231" y="1585"/>
                  </a:cubicBezTo>
                  <a:close/>
                  <a:moveTo>
                    <a:pt x="1684" y="1307"/>
                  </a:moveTo>
                  <a:cubicBezTo>
                    <a:pt x="1684" y="1328"/>
                    <a:pt x="1666" y="1346"/>
                    <a:pt x="1645" y="1346"/>
                  </a:cubicBezTo>
                  <a:cubicBezTo>
                    <a:pt x="151" y="1346"/>
                    <a:pt x="151" y="1346"/>
                    <a:pt x="151" y="1346"/>
                  </a:cubicBezTo>
                  <a:cubicBezTo>
                    <a:pt x="129" y="1346"/>
                    <a:pt x="112" y="1328"/>
                    <a:pt x="112" y="1307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29"/>
                    <a:pt x="129" y="112"/>
                    <a:pt x="151" y="112"/>
                  </a:cubicBezTo>
                  <a:cubicBezTo>
                    <a:pt x="1645" y="112"/>
                    <a:pt x="1645" y="112"/>
                    <a:pt x="1645" y="112"/>
                  </a:cubicBezTo>
                  <a:cubicBezTo>
                    <a:pt x="1666" y="112"/>
                    <a:pt x="1684" y="129"/>
                    <a:pt x="1684" y="151"/>
                  </a:cubicBezTo>
                  <a:lnTo>
                    <a:pt x="1684" y="130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9" name="Freeform 6"/>
            <p:cNvSpPr>
              <a:spLocks noEditPoints="1" noChangeArrowheads="1"/>
            </p:cNvSpPr>
            <p:nvPr/>
          </p:nvSpPr>
          <p:spPr bwMode="auto">
            <a:xfrm>
              <a:off x="841375" y="841375"/>
              <a:ext cx="5064125" cy="3376613"/>
            </a:xfrm>
            <a:custGeom>
              <a:avLst/>
              <a:gdLst>
                <a:gd name="T0" fmla="*/ 2147483646 w 1348"/>
                <a:gd name="T1" fmla="*/ 0 h 899"/>
                <a:gd name="T2" fmla="*/ 1354878844 w 1348"/>
                <a:gd name="T3" fmla="*/ 0 h 899"/>
                <a:gd name="T4" fmla="*/ 0 w 1348"/>
                <a:gd name="T5" fmla="*/ 1340192348 h 899"/>
                <a:gd name="T6" fmla="*/ 0 w 1348"/>
                <a:gd name="T7" fmla="*/ 2147483646 h 899"/>
                <a:gd name="T8" fmla="*/ 1354878844 w 1348"/>
                <a:gd name="T9" fmla="*/ 2147483646 h 899"/>
                <a:gd name="T10" fmla="*/ 2147483646 w 1348"/>
                <a:gd name="T11" fmla="*/ 2147483646 h 899"/>
                <a:gd name="T12" fmla="*/ 2147483646 w 1348"/>
                <a:gd name="T13" fmla="*/ 2147483646 h 899"/>
                <a:gd name="T14" fmla="*/ 2147483646 w 1348"/>
                <a:gd name="T15" fmla="*/ 1340192348 h 899"/>
                <a:gd name="T16" fmla="*/ 2147483646 w 1348"/>
                <a:gd name="T17" fmla="*/ 0 h 899"/>
                <a:gd name="T18" fmla="*/ 2147483646 w 1348"/>
                <a:gd name="T19" fmla="*/ 2147483646 h 899"/>
                <a:gd name="T20" fmla="*/ 2147483646 w 1348"/>
                <a:gd name="T21" fmla="*/ 2147483646 h 899"/>
                <a:gd name="T22" fmla="*/ 1354878844 w 1348"/>
                <a:gd name="T23" fmla="*/ 2147483646 h 899"/>
                <a:gd name="T24" fmla="*/ 790345366 w 1348"/>
                <a:gd name="T25" fmla="*/ 2147483646 h 899"/>
                <a:gd name="T26" fmla="*/ 790345366 w 1348"/>
                <a:gd name="T27" fmla="*/ 1340192348 h 899"/>
                <a:gd name="T28" fmla="*/ 1354878844 w 1348"/>
                <a:gd name="T29" fmla="*/ 790007251 h 899"/>
                <a:gd name="T30" fmla="*/ 2147483646 w 1348"/>
                <a:gd name="T31" fmla="*/ 790007251 h 899"/>
                <a:gd name="T32" fmla="*/ 2147483646 w 1348"/>
                <a:gd name="T33" fmla="*/ 1340192348 h 899"/>
                <a:gd name="T34" fmla="*/ 2147483646 w 1348"/>
                <a:gd name="T35" fmla="*/ 2147483646 h 8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8"/>
                <a:gd name="T55" fmla="*/ 0 h 899"/>
                <a:gd name="T56" fmla="*/ 1348 w 1348"/>
                <a:gd name="T57" fmla="*/ 899 h 8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8" h="899">
                  <a:moveTo>
                    <a:pt x="1252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6"/>
                    <a:pt x="43" y="899"/>
                    <a:pt x="96" y="899"/>
                  </a:cubicBezTo>
                  <a:cubicBezTo>
                    <a:pt x="1252" y="899"/>
                    <a:pt x="1252" y="899"/>
                    <a:pt x="1252" y="899"/>
                  </a:cubicBezTo>
                  <a:cubicBezTo>
                    <a:pt x="1305" y="899"/>
                    <a:pt x="1348" y="856"/>
                    <a:pt x="1348" y="803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48" y="43"/>
                    <a:pt x="1305" y="0"/>
                    <a:pt x="1252" y="0"/>
                  </a:cubicBezTo>
                  <a:close/>
                  <a:moveTo>
                    <a:pt x="1291" y="803"/>
                  </a:moveTo>
                  <a:cubicBezTo>
                    <a:pt x="1291" y="825"/>
                    <a:pt x="1274" y="843"/>
                    <a:pt x="1252" y="843"/>
                  </a:cubicBezTo>
                  <a:cubicBezTo>
                    <a:pt x="96" y="843"/>
                    <a:pt x="96" y="843"/>
                    <a:pt x="96" y="843"/>
                  </a:cubicBezTo>
                  <a:cubicBezTo>
                    <a:pt x="74" y="843"/>
                    <a:pt x="56" y="825"/>
                    <a:pt x="56" y="803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74"/>
                    <a:pt x="74" y="56"/>
                    <a:pt x="96" y="56"/>
                  </a:cubicBezTo>
                  <a:cubicBezTo>
                    <a:pt x="1252" y="56"/>
                    <a:pt x="1252" y="56"/>
                    <a:pt x="1252" y="56"/>
                  </a:cubicBezTo>
                  <a:cubicBezTo>
                    <a:pt x="1274" y="56"/>
                    <a:pt x="1291" y="74"/>
                    <a:pt x="1291" y="95"/>
                  </a:cubicBezTo>
                  <a:lnTo>
                    <a:pt x="1291" y="8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0" name="Freeform 7"/>
            <p:cNvSpPr>
              <a:spLocks noEditPoints="1" noChangeArrowheads="1"/>
            </p:cNvSpPr>
            <p:nvPr/>
          </p:nvSpPr>
          <p:spPr bwMode="auto">
            <a:xfrm>
              <a:off x="3057525" y="4316413"/>
              <a:ext cx="631825" cy="630238"/>
            </a:xfrm>
            <a:custGeom>
              <a:avLst/>
              <a:gdLst>
                <a:gd name="T0" fmla="*/ 1188105543 w 168"/>
                <a:gd name="T1" fmla="*/ 0 h 168"/>
                <a:gd name="T2" fmla="*/ 0 w 168"/>
                <a:gd name="T3" fmla="*/ 1182142669 h 168"/>
                <a:gd name="T4" fmla="*/ 1188105543 w 168"/>
                <a:gd name="T5" fmla="*/ 2147483646 h 168"/>
                <a:gd name="T6" fmla="*/ 2147483646 w 168"/>
                <a:gd name="T7" fmla="*/ 1182142669 h 168"/>
                <a:gd name="T8" fmla="*/ 1188105543 w 168"/>
                <a:gd name="T9" fmla="*/ 0 h 168"/>
                <a:gd name="T10" fmla="*/ 1188105543 w 168"/>
                <a:gd name="T11" fmla="*/ 1576191475 h 168"/>
                <a:gd name="T12" fmla="*/ 792067855 w 168"/>
                <a:gd name="T13" fmla="*/ 1182142669 h 168"/>
                <a:gd name="T14" fmla="*/ 1188105543 w 168"/>
                <a:gd name="T15" fmla="*/ 788093862 h 168"/>
                <a:gd name="T16" fmla="*/ 1584139470 w 168"/>
                <a:gd name="T17" fmla="*/ 1182142669 h 168"/>
                <a:gd name="T18" fmla="*/ 1188105543 w 168"/>
                <a:gd name="T19" fmla="*/ 1576191475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168"/>
                <a:gd name="T32" fmla="*/ 168 w 168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168">
                  <a:moveTo>
                    <a:pt x="84" y="0"/>
                  </a:move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ubicBezTo>
                    <a:pt x="130" y="168"/>
                    <a:pt x="168" y="131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lose/>
                  <a:moveTo>
                    <a:pt x="84" y="112"/>
                  </a:moveTo>
                  <a:cubicBezTo>
                    <a:pt x="68" y="112"/>
                    <a:pt x="56" y="100"/>
                    <a:pt x="56" y="84"/>
                  </a:cubicBezTo>
                  <a:cubicBezTo>
                    <a:pt x="56" y="69"/>
                    <a:pt x="68" y="56"/>
                    <a:pt x="84" y="56"/>
                  </a:cubicBezTo>
                  <a:cubicBezTo>
                    <a:pt x="99" y="56"/>
                    <a:pt x="112" y="69"/>
                    <a:pt x="112" y="84"/>
                  </a:cubicBezTo>
                  <a:cubicBezTo>
                    <a:pt x="112" y="100"/>
                    <a:pt x="99" y="112"/>
                    <a:pt x="84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1" name="Freeform 8"/>
            <p:cNvSpPr>
              <a:spLocks noChangeArrowheads="1"/>
            </p:cNvSpPr>
            <p:nvPr/>
          </p:nvSpPr>
          <p:spPr bwMode="auto">
            <a:xfrm>
              <a:off x="2527300" y="2528888"/>
              <a:ext cx="628650" cy="1262063"/>
            </a:xfrm>
            <a:custGeom>
              <a:avLst/>
              <a:gdLst>
                <a:gd name="T0" fmla="*/ 1771309838 w 167"/>
                <a:gd name="T1" fmla="*/ 0 h 336"/>
                <a:gd name="T2" fmla="*/ 595162153 w 167"/>
                <a:gd name="T3" fmla="*/ 0 h 336"/>
                <a:gd name="T4" fmla="*/ 0 w 167"/>
                <a:gd name="T5" fmla="*/ 592561115 h 336"/>
                <a:gd name="T6" fmla="*/ 0 w 167"/>
                <a:gd name="T7" fmla="*/ 2147483646 h 336"/>
                <a:gd name="T8" fmla="*/ 595162153 w 167"/>
                <a:gd name="T9" fmla="*/ 2147483646 h 336"/>
                <a:gd name="T10" fmla="*/ 1771309838 w 167"/>
                <a:gd name="T11" fmla="*/ 2147483646 h 336"/>
                <a:gd name="T12" fmla="*/ 2147483646 w 167"/>
                <a:gd name="T13" fmla="*/ 2147483646 h 336"/>
                <a:gd name="T14" fmla="*/ 2147483646 w 167"/>
                <a:gd name="T15" fmla="*/ 592561115 h 336"/>
                <a:gd name="T16" fmla="*/ 1771309838 w 167"/>
                <a:gd name="T17" fmla="*/ 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336"/>
                <a:gd name="T29" fmla="*/ 167 w 167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336">
                  <a:moveTo>
                    <a:pt x="125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17"/>
                    <a:pt x="19" y="336"/>
                    <a:pt x="42" y="336"/>
                  </a:cubicBezTo>
                  <a:cubicBezTo>
                    <a:pt x="125" y="336"/>
                    <a:pt x="125" y="336"/>
                    <a:pt x="125" y="336"/>
                  </a:cubicBezTo>
                  <a:cubicBezTo>
                    <a:pt x="148" y="336"/>
                    <a:pt x="167" y="317"/>
                    <a:pt x="167" y="294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2" name="Freeform 9"/>
            <p:cNvSpPr>
              <a:spLocks noChangeArrowheads="1"/>
            </p:cNvSpPr>
            <p:nvPr/>
          </p:nvSpPr>
          <p:spPr bwMode="auto">
            <a:xfrm>
              <a:off x="4630738" y="1262063"/>
              <a:ext cx="635000" cy="2528888"/>
            </a:xfrm>
            <a:custGeom>
              <a:avLst/>
              <a:gdLst>
                <a:gd name="T0" fmla="*/ 1778871716 w 169"/>
                <a:gd name="T1" fmla="*/ 0 h 673"/>
                <a:gd name="T2" fmla="*/ 592958491 w 169"/>
                <a:gd name="T3" fmla="*/ 0 h 673"/>
                <a:gd name="T4" fmla="*/ 0 w 169"/>
                <a:gd name="T5" fmla="*/ 578912440 h 673"/>
                <a:gd name="T6" fmla="*/ 0 w 169"/>
                <a:gd name="T7" fmla="*/ 2147483646 h 673"/>
                <a:gd name="T8" fmla="*/ 592958491 w 169"/>
                <a:gd name="T9" fmla="*/ 2147483646 h 673"/>
                <a:gd name="T10" fmla="*/ 1778871716 w 169"/>
                <a:gd name="T11" fmla="*/ 2147483646 h 673"/>
                <a:gd name="T12" fmla="*/ 2147483646 w 169"/>
                <a:gd name="T13" fmla="*/ 2147483646 h 673"/>
                <a:gd name="T14" fmla="*/ 2147483646 w 169"/>
                <a:gd name="T15" fmla="*/ 578912440 h 673"/>
                <a:gd name="T16" fmla="*/ 1778871716 w 169"/>
                <a:gd name="T17" fmla="*/ 0 h 6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673"/>
                <a:gd name="T29" fmla="*/ 169 w 169"/>
                <a:gd name="T30" fmla="*/ 673 h 6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673">
                  <a:moveTo>
                    <a:pt x="12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0" y="655"/>
                    <a:pt x="19" y="673"/>
                    <a:pt x="42" y="673"/>
                  </a:cubicBezTo>
                  <a:cubicBezTo>
                    <a:pt x="126" y="673"/>
                    <a:pt x="126" y="673"/>
                    <a:pt x="126" y="673"/>
                  </a:cubicBezTo>
                  <a:cubicBezTo>
                    <a:pt x="150" y="673"/>
                    <a:pt x="169" y="655"/>
                    <a:pt x="169" y="632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9" y="19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3" name="Freeform 10"/>
            <p:cNvSpPr>
              <a:spLocks noChangeArrowheads="1"/>
            </p:cNvSpPr>
            <p:nvPr/>
          </p:nvSpPr>
          <p:spPr bwMode="auto">
            <a:xfrm>
              <a:off x="3582988" y="2108200"/>
              <a:ext cx="627063" cy="1682750"/>
            </a:xfrm>
            <a:custGeom>
              <a:avLst/>
              <a:gdLst>
                <a:gd name="T0" fmla="*/ 1762381213 w 167"/>
                <a:gd name="T1" fmla="*/ 0 h 448"/>
                <a:gd name="T2" fmla="*/ 578061969 w 167"/>
                <a:gd name="T3" fmla="*/ 0 h 448"/>
                <a:gd name="T4" fmla="*/ 0 w 167"/>
                <a:gd name="T5" fmla="*/ 564344769 h 448"/>
                <a:gd name="T6" fmla="*/ 0 w 167"/>
                <a:gd name="T7" fmla="*/ 2147483646 h 448"/>
                <a:gd name="T8" fmla="*/ 578061969 w 167"/>
                <a:gd name="T9" fmla="*/ 2147483646 h 448"/>
                <a:gd name="T10" fmla="*/ 1762381213 w 167"/>
                <a:gd name="T11" fmla="*/ 2147483646 h 448"/>
                <a:gd name="T12" fmla="*/ 2147483646 w 167"/>
                <a:gd name="T13" fmla="*/ 2147483646 h 448"/>
                <a:gd name="T14" fmla="*/ 2147483646 w 167"/>
                <a:gd name="T15" fmla="*/ 564344769 h 448"/>
                <a:gd name="T16" fmla="*/ 1762381213 w 167"/>
                <a:gd name="T17" fmla="*/ 0 h 4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448"/>
                <a:gd name="T29" fmla="*/ 167 w 167"/>
                <a:gd name="T30" fmla="*/ 448 h 4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448">
                  <a:moveTo>
                    <a:pt x="125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30"/>
                    <a:pt x="18" y="448"/>
                    <a:pt x="41" y="448"/>
                  </a:cubicBezTo>
                  <a:cubicBezTo>
                    <a:pt x="125" y="448"/>
                    <a:pt x="125" y="448"/>
                    <a:pt x="125" y="448"/>
                  </a:cubicBezTo>
                  <a:cubicBezTo>
                    <a:pt x="148" y="448"/>
                    <a:pt x="167" y="430"/>
                    <a:pt x="167" y="407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167" y="18"/>
                    <a:pt x="148" y="0"/>
                    <a:pt x="1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64" name="Freeform 11"/>
            <p:cNvSpPr>
              <a:spLocks noChangeArrowheads="1"/>
            </p:cNvSpPr>
            <p:nvPr/>
          </p:nvSpPr>
          <p:spPr bwMode="auto">
            <a:xfrm>
              <a:off x="1473200" y="1682750"/>
              <a:ext cx="633413" cy="2108200"/>
            </a:xfrm>
            <a:custGeom>
              <a:avLst/>
              <a:gdLst>
                <a:gd name="T0" fmla="*/ 1784039573 w 169"/>
                <a:gd name="T1" fmla="*/ 0 h 561"/>
                <a:gd name="T2" fmla="*/ 604043626 w 169"/>
                <a:gd name="T3" fmla="*/ 0 h 561"/>
                <a:gd name="T4" fmla="*/ 0 w 169"/>
                <a:gd name="T5" fmla="*/ 564881104 h 561"/>
                <a:gd name="T6" fmla="*/ 0 w 169"/>
                <a:gd name="T7" fmla="*/ 2147483646 h 561"/>
                <a:gd name="T8" fmla="*/ 604043626 w 169"/>
                <a:gd name="T9" fmla="*/ 2147483646 h 561"/>
                <a:gd name="T10" fmla="*/ 1784039573 w 169"/>
                <a:gd name="T11" fmla="*/ 2147483646 h 561"/>
                <a:gd name="T12" fmla="*/ 2147483646 w 169"/>
                <a:gd name="T13" fmla="*/ 2147483646 h 561"/>
                <a:gd name="T14" fmla="*/ 2147483646 w 169"/>
                <a:gd name="T15" fmla="*/ 564881104 h 561"/>
                <a:gd name="T16" fmla="*/ 1784039573 w 169"/>
                <a:gd name="T17" fmla="*/ 0 h 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561"/>
                <a:gd name="T29" fmla="*/ 169 w 169"/>
                <a:gd name="T30" fmla="*/ 561 h 5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561">
                  <a:moveTo>
                    <a:pt x="127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43"/>
                    <a:pt x="19" y="561"/>
                    <a:pt x="43" y="561"/>
                  </a:cubicBezTo>
                  <a:cubicBezTo>
                    <a:pt x="127" y="561"/>
                    <a:pt x="127" y="561"/>
                    <a:pt x="127" y="561"/>
                  </a:cubicBezTo>
                  <a:cubicBezTo>
                    <a:pt x="150" y="561"/>
                    <a:pt x="169" y="543"/>
                    <a:pt x="169" y="521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18"/>
                    <a:pt x="150" y="0"/>
                    <a:pt x="12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92" name="Group 273"/>
          <p:cNvGrpSpPr/>
          <p:nvPr/>
        </p:nvGrpSpPr>
        <p:grpSpPr bwMode="auto">
          <a:xfrm>
            <a:off x="3836988" y="4785425"/>
            <a:ext cx="193675" cy="257175"/>
            <a:chOff x="0" y="0"/>
            <a:chExt cx="1733550" cy="2306638"/>
          </a:xfrm>
        </p:grpSpPr>
        <p:sp>
          <p:nvSpPr>
            <p:cNvPr id="23750" name="Freeform 29"/>
            <p:cNvSpPr>
              <a:spLocks noChangeArrowheads="1"/>
            </p:cNvSpPr>
            <p:nvPr/>
          </p:nvSpPr>
          <p:spPr bwMode="auto">
            <a:xfrm>
              <a:off x="301625" y="1598613"/>
              <a:ext cx="1155700" cy="71438"/>
            </a:xfrm>
            <a:custGeom>
              <a:avLst/>
              <a:gdLst>
                <a:gd name="T0" fmla="*/ 128377120 w 306"/>
                <a:gd name="T1" fmla="*/ 0 h 19"/>
                <a:gd name="T2" fmla="*/ 0 w 306"/>
                <a:gd name="T3" fmla="*/ 141368282 h 19"/>
                <a:gd name="T4" fmla="*/ 128377120 w 306"/>
                <a:gd name="T5" fmla="*/ 268599360 h 19"/>
                <a:gd name="T6" fmla="*/ 2147483646 w 306"/>
                <a:gd name="T7" fmla="*/ 268599360 h 19"/>
                <a:gd name="T8" fmla="*/ 2147483646 w 306"/>
                <a:gd name="T9" fmla="*/ 141368282 h 19"/>
                <a:gd name="T10" fmla="*/ 2147483646 w 306"/>
                <a:gd name="T11" fmla="*/ 0 h 19"/>
                <a:gd name="T12" fmla="*/ 128377120 w 306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6"/>
                <a:gd name="T22" fmla="*/ 0 h 19"/>
                <a:gd name="T23" fmla="*/ 306 w 30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1" name="Freeform 30"/>
            <p:cNvSpPr>
              <a:spLocks noChangeArrowheads="1"/>
            </p:cNvSpPr>
            <p:nvPr/>
          </p:nvSpPr>
          <p:spPr bwMode="auto">
            <a:xfrm>
              <a:off x="301625" y="1816100"/>
              <a:ext cx="1155700" cy="71438"/>
            </a:xfrm>
            <a:custGeom>
              <a:avLst/>
              <a:gdLst>
                <a:gd name="T0" fmla="*/ 2147483646 w 306"/>
                <a:gd name="T1" fmla="*/ 0 h 19"/>
                <a:gd name="T2" fmla="*/ 128377120 w 306"/>
                <a:gd name="T3" fmla="*/ 0 h 19"/>
                <a:gd name="T4" fmla="*/ 0 w 306"/>
                <a:gd name="T5" fmla="*/ 127231078 h 19"/>
                <a:gd name="T6" fmla="*/ 128377120 w 306"/>
                <a:gd name="T7" fmla="*/ 268599360 h 19"/>
                <a:gd name="T8" fmla="*/ 2147483646 w 306"/>
                <a:gd name="T9" fmla="*/ 268599360 h 19"/>
                <a:gd name="T10" fmla="*/ 2147483646 w 306"/>
                <a:gd name="T11" fmla="*/ 127231078 h 19"/>
                <a:gd name="T12" fmla="*/ 2147483646 w 306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6"/>
                <a:gd name="T22" fmla="*/ 0 h 19"/>
                <a:gd name="T23" fmla="*/ 306 w 30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2" name="Freeform 31"/>
            <p:cNvSpPr>
              <a:spLocks noEditPoints="1" noChangeArrowheads="1"/>
            </p:cNvSpPr>
            <p:nvPr/>
          </p:nvSpPr>
          <p:spPr bwMode="auto">
            <a:xfrm>
              <a:off x="0" y="0"/>
              <a:ext cx="1733550" cy="2306638"/>
            </a:xfrm>
            <a:custGeom>
              <a:avLst/>
              <a:gdLst>
                <a:gd name="T0" fmla="*/ 2147483646 w 459"/>
                <a:gd name="T1" fmla="*/ 170465071 h 612"/>
                <a:gd name="T2" fmla="*/ 2147483646 w 459"/>
                <a:gd name="T3" fmla="*/ 0 h 612"/>
                <a:gd name="T4" fmla="*/ 813057611 w 459"/>
                <a:gd name="T5" fmla="*/ 0 h 612"/>
                <a:gd name="T6" fmla="*/ 0 w 459"/>
                <a:gd name="T7" fmla="*/ 809712856 h 612"/>
                <a:gd name="T8" fmla="*/ 0 w 459"/>
                <a:gd name="T9" fmla="*/ 2147483646 h 612"/>
                <a:gd name="T10" fmla="*/ 813057611 w 459"/>
                <a:gd name="T11" fmla="*/ 2147483646 h 612"/>
                <a:gd name="T12" fmla="*/ 2147483646 w 459"/>
                <a:gd name="T13" fmla="*/ 2147483646 h 612"/>
                <a:gd name="T14" fmla="*/ 2147483646 w 459"/>
                <a:gd name="T15" fmla="*/ 2147483646 h 612"/>
                <a:gd name="T16" fmla="*/ 2147483646 w 459"/>
                <a:gd name="T17" fmla="*/ 2147483646 h 612"/>
                <a:gd name="T18" fmla="*/ 2147483646 w 459"/>
                <a:gd name="T19" fmla="*/ 170465071 h 612"/>
                <a:gd name="T20" fmla="*/ 2147483646 w 459"/>
                <a:gd name="T21" fmla="*/ 838123702 h 612"/>
                <a:gd name="T22" fmla="*/ 2147483646 w 459"/>
                <a:gd name="T23" fmla="*/ 1903534164 h 612"/>
                <a:gd name="T24" fmla="*/ 2147483646 w 459"/>
                <a:gd name="T25" fmla="*/ 1903534164 h 612"/>
                <a:gd name="T26" fmla="*/ 2147483646 w 459"/>
                <a:gd name="T27" fmla="*/ 838123702 h 612"/>
                <a:gd name="T28" fmla="*/ 2147483646 w 459"/>
                <a:gd name="T29" fmla="*/ 2147483646 h 612"/>
                <a:gd name="T30" fmla="*/ 2147483646 w 459"/>
                <a:gd name="T31" fmla="*/ 2147483646 h 612"/>
                <a:gd name="T32" fmla="*/ 813057611 w 459"/>
                <a:gd name="T33" fmla="*/ 2147483646 h 612"/>
                <a:gd name="T34" fmla="*/ 542038407 w 459"/>
                <a:gd name="T35" fmla="*/ 2147483646 h 612"/>
                <a:gd name="T36" fmla="*/ 542038407 w 459"/>
                <a:gd name="T37" fmla="*/ 809712856 h 612"/>
                <a:gd name="T38" fmla="*/ 813057611 w 459"/>
                <a:gd name="T39" fmla="*/ 539809827 h 612"/>
                <a:gd name="T40" fmla="*/ 2147483646 w 459"/>
                <a:gd name="T41" fmla="*/ 539809827 h 612"/>
                <a:gd name="T42" fmla="*/ 2147483646 w 459"/>
                <a:gd name="T43" fmla="*/ 2147483646 h 612"/>
                <a:gd name="T44" fmla="*/ 2147483646 w 459"/>
                <a:gd name="T45" fmla="*/ 2147483646 h 612"/>
                <a:gd name="T46" fmla="*/ 2147483646 w 459"/>
                <a:gd name="T47" fmla="*/ 2147483646 h 6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9"/>
                <a:gd name="T73" fmla="*/ 0 h 612"/>
                <a:gd name="T74" fmla="*/ 459 w 459"/>
                <a:gd name="T75" fmla="*/ 612 h 6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3" name="Freeform 32"/>
            <p:cNvSpPr>
              <a:spLocks noChangeArrowheads="1"/>
            </p:cNvSpPr>
            <p:nvPr/>
          </p:nvSpPr>
          <p:spPr bwMode="auto">
            <a:xfrm>
              <a:off x="285750" y="358775"/>
              <a:ext cx="725488" cy="146050"/>
            </a:xfrm>
            <a:custGeom>
              <a:avLst/>
              <a:gdLst>
                <a:gd name="T0" fmla="*/ 271275833 w 192"/>
                <a:gd name="T1" fmla="*/ 546938526 h 39"/>
                <a:gd name="T2" fmla="*/ 2147483646 w 192"/>
                <a:gd name="T3" fmla="*/ 546938526 h 39"/>
                <a:gd name="T4" fmla="*/ 2147483646 w 192"/>
                <a:gd name="T5" fmla="*/ 280479663 h 39"/>
                <a:gd name="T6" fmla="*/ 2147483646 w 192"/>
                <a:gd name="T7" fmla="*/ 0 h 39"/>
                <a:gd name="T8" fmla="*/ 271275833 w 192"/>
                <a:gd name="T9" fmla="*/ 0 h 39"/>
                <a:gd name="T10" fmla="*/ 0 w 192"/>
                <a:gd name="T11" fmla="*/ 280479663 h 39"/>
                <a:gd name="T12" fmla="*/ 271275833 w 192"/>
                <a:gd name="T13" fmla="*/ 54693852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39"/>
                <a:gd name="T23" fmla="*/ 192 w 192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4" name="Freeform 33"/>
            <p:cNvSpPr>
              <a:spLocks noChangeArrowheads="1"/>
            </p:cNvSpPr>
            <p:nvPr/>
          </p:nvSpPr>
          <p:spPr bwMode="auto">
            <a:xfrm>
              <a:off x="285750" y="719138"/>
              <a:ext cx="725488" cy="73025"/>
            </a:xfrm>
            <a:custGeom>
              <a:avLst/>
              <a:gdLst>
                <a:gd name="T0" fmla="*/ 142777550 w 192"/>
                <a:gd name="T1" fmla="*/ 280665822 h 19"/>
                <a:gd name="T2" fmla="*/ 2147483646 w 192"/>
                <a:gd name="T3" fmla="*/ 280665822 h 19"/>
                <a:gd name="T4" fmla="*/ 2147483646 w 192"/>
                <a:gd name="T5" fmla="*/ 147718045 h 19"/>
                <a:gd name="T6" fmla="*/ 2147483646 w 192"/>
                <a:gd name="T7" fmla="*/ 0 h 19"/>
                <a:gd name="T8" fmla="*/ 142777550 w 192"/>
                <a:gd name="T9" fmla="*/ 0 h 19"/>
                <a:gd name="T10" fmla="*/ 0 w 192"/>
                <a:gd name="T11" fmla="*/ 147718045 h 19"/>
                <a:gd name="T12" fmla="*/ 142777550 w 192"/>
                <a:gd name="T13" fmla="*/ 28066582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"/>
                <a:gd name="T22" fmla="*/ 0 h 19"/>
                <a:gd name="T23" fmla="*/ 192 w 19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5" name="Freeform 34"/>
            <p:cNvSpPr>
              <a:spLocks noChangeArrowheads="1"/>
            </p:cNvSpPr>
            <p:nvPr/>
          </p:nvSpPr>
          <p:spPr bwMode="auto">
            <a:xfrm>
              <a:off x="285750" y="938213"/>
              <a:ext cx="1160463" cy="71438"/>
            </a:xfrm>
            <a:custGeom>
              <a:avLst/>
              <a:gdLst>
                <a:gd name="T0" fmla="*/ 0 w 307"/>
                <a:gd name="T1" fmla="*/ 127231078 h 19"/>
                <a:gd name="T2" fmla="*/ 142884369 w 307"/>
                <a:gd name="T3" fmla="*/ 268599360 h 19"/>
                <a:gd name="T4" fmla="*/ 2147483646 w 307"/>
                <a:gd name="T5" fmla="*/ 268599360 h 19"/>
                <a:gd name="T6" fmla="*/ 2147483646 w 307"/>
                <a:gd name="T7" fmla="*/ 127231078 h 19"/>
                <a:gd name="T8" fmla="*/ 2147483646 w 307"/>
                <a:gd name="T9" fmla="*/ 0 h 19"/>
                <a:gd name="T10" fmla="*/ 142884369 w 307"/>
                <a:gd name="T11" fmla="*/ 0 h 19"/>
                <a:gd name="T12" fmla="*/ 0 w 307"/>
                <a:gd name="T13" fmla="*/ 12723107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7"/>
                <a:gd name="T22" fmla="*/ 0 h 19"/>
                <a:gd name="T23" fmla="*/ 307 w 30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6" name="Freeform 35"/>
            <p:cNvSpPr>
              <a:spLocks noChangeArrowheads="1"/>
            </p:cNvSpPr>
            <p:nvPr/>
          </p:nvSpPr>
          <p:spPr bwMode="auto">
            <a:xfrm>
              <a:off x="285750" y="1368425"/>
              <a:ext cx="1160463" cy="74613"/>
            </a:xfrm>
            <a:custGeom>
              <a:avLst/>
              <a:gdLst>
                <a:gd name="T0" fmla="*/ 2147483646 w 307"/>
                <a:gd name="T1" fmla="*/ 278354988 h 20"/>
                <a:gd name="T2" fmla="*/ 2147483646 w 307"/>
                <a:gd name="T3" fmla="*/ 139179360 h 20"/>
                <a:gd name="T4" fmla="*/ 2147483646 w 307"/>
                <a:gd name="T5" fmla="*/ 0 h 20"/>
                <a:gd name="T6" fmla="*/ 142884369 w 307"/>
                <a:gd name="T7" fmla="*/ 0 h 20"/>
                <a:gd name="T8" fmla="*/ 0 w 307"/>
                <a:gd name="T9" fmla="*/ 139179360 h 20"/>
                <a:gd name="T10" fmla="*/ 142884369 w 307"/>
                <a:gd name="T11" fmla="*/ 278354988 h 20"/>
                <a:gd name="T12" fmla="*/ 2147483646 w 307"/>
                <a:gd name="T13" fmla="*/ 278354988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7"/>
                <a:gd name="T22" fmla="*/ 0 h 20"/>
                <a:gd name="T23" fmla="*/ 307 w 30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57" name="Freeform 36"/>
            <p:cNvSpPr>
              <a:spLocks noChangeArrowheads="1"/>
            </p:cNvSpPr>
            <p:nvPr/>
          </p:nvSpPr>
          <p:spPr bwMode="auto">
            <a:xfrm>
              <a:off x="285750" y="1152525"/>
              <a:ext cx="1089025" cy="73025"/>
            </a:xfrm>
            <a:custGeom>
              <a:avLst/>
              <a:gdLst>
                <a:gd name="T0" fmla="*/ 142983689 w 288"/>
                <a:gd name="T1" fmla="*/ 280665822 h 19"/>
                <a:gd name="T2" fmla="*/ 2147483646 w 288"/>
                <a:gd name="T3" fmla="*/ 280665822 h 19"/>
                <a:gd name="T4" fmla="*/ 2147483646 w 288"/>
                <a:gd name="T5" fmla="*/ 147718045 h 19"/>
                <a:gd name="T6" fmla="*/ 2147483646 w 288"/>
                <a:gd name="T7" fmla="*/ 0 h 19"/>
                <a:gd name="T8" fmla="*/ 142983689 w 288"/>
                <a:gd name="T9" fmla="*/ 0 h 19"/>
                <a:gd name="T10" fmla="*/ 0 w 288"/>
                <a:gd name="T11" fmla="*/ 147718045 h 19"/>
                <a:gd name="T12" fmla="*/ 142983689 w 288"/>
                <a:gd name="T13" fmla="*/ 28066582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9"/>
                <a:gd name="T23" fmla="*/ 288 w 28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93" name="Group 282"/>
          <p:cNvGrpSpPr/>
          <p:nvPr/>
        </p:nvGrpSpPr>
        <p:grpSpPr bwMode="auto">
          <a:xfrm>
            <a:off x="4387850" y="4812413"/>
            <a:ext cx="255588" cy="206375"/>
            <a:chOff x="0" y="0"/>
            <a:chExt cx="4962526" cy="4024312"/>
          </a:xfrm>
        </p:grpSpPr>
        <p:sp>
          <p:nvSpPr>
            <p:cNvPr id="23746" name="Freeform 22"/>
            <p:cNvSpPr>
              <a:spLocks noEditPoints="1" noChangeArrowheads="1"/>
            </p:cNvSpPr>
            <p:nvPr/>
          </p:nvSpPr>
          <p:spPr bwMode="auto">
            <a:xfrm>
              <a:off x="1450975" y="2997200"/>
              <a:ext cx="1025525" cy="1027112"/>
            </a:xfrm>
            <a:custGeom>
              <a:avLst/>
              <a:gdLst>
                <a:gd name="T0" fmla="*/ 1933249859 w 273"/>
                <a:gd name="T1" fmla="*/ 2147483646 h 273"/>
                <a:gd name="T2" fmla="*/ 0 w 273"/>
                <a:gd name="T3" fmla="*/ 1925082537 h 273"/>
                <a:gd name="T4" fmla="*/ 1933249859 w 273"/>
                <a:gd name="T5" fmla="*/ 0 h 273"/>
                <a:gd name="T6" fmla="*/ 2147483646 w 273"/>
                <a:gd name="T7" fmla="*/ 1925082537 h 273"/>
                <a:gd name="T8" fmla="*/ 1933249859 w 273"/>
                <a:gd name="T9" fmla="*/ 2147483646 h 273"/>
                <a:gd name="T10" fmla="*/ 1933249859 w 273"/>
                <a:gd name="T11" fmla="*/ 1288107555 h 273"/>
                <a:gd name="T12" fmla="*/ 1284130099 w 273"/>
                <a:gd name="T13" fmla="*/ 1925082537 h 273"/>
                <a:gd name="T14" fmla="*/ 1933249859 w 273"/>
                <a:gd name="T15" fmla="*/ 2147483646 h 273"/>
                <a:gd name="T16" fmla="*/ 2147483646 w 273"/>
                <a:gd name="T17" fmla="*/ 1925082537 h 273"/>
                <a:gd name="T18" fmla="*/ 1933249859 w 273"/>
                <a:gd name="T19" fmla="*/ 1288107555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3"/>
                <a:gd name="T31" fmla="*/ 0 h 273"/>
                <a:gd name="T32" fmla="*/ 273 w 273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7" name="Freeform 23"/>
            <p:cNvSpPr>
              <a:spLocks noEditPoints="1" noChangeArrowheads="1"/>
            </p:cNvSpPr>
            <p:nvPr/>
          </p:nvSpPr>
          <p:spPr bwMode="auto">
            <a:xfrm>
              <a:off x="3160713" y="2997200"/>
              <a:ext cx="1027113" cy="1027112"/>
            </a:xfrm>
            <a:custGeom>
              <a:avLst/>
              <a:gdLst>
                <a:gd name="T0" fmla="*/ 1939242016 w 273"/>
                <a:gd name="T1" fmla="*/ 1288107555 h 273"/>
                <a:gd name="T2" fmla="*/ 2147483646 w 273"/>
                <a:gd name="T3" fmla="*/ 1925082537 h 273"/>
                <a:gd name="T4" fmla="*/ 1939242016 w 273"/>
                <a:gd name="T5" fmla="*/ 2147483646 h 273"/>
                <a:gd name="T6" fmla="*/ 1288108809 w 273"/>
                <a:gd name="T7" fmla="*/ 1925082537 h 273"/>
                <a:gd name="T8" fmla="*/ 1939242016 w 273"/>
                <a:gd name="T9" fmla="*/ 1288107555 h 273"/>
                <a:gd name="T10" fmla="*/ 1939242016 w 273"/>
                <a:gd name="T11" fmla="*/ 0 h 273"/>
                <a:gd name="T12" fmla="*/ 0 w 273"/>
                <a:gd name="T13" fmla="*/ 1925082537 h 273"/>
                <a:gd name="T14" fmla="*/ 1939242016 w 273"/>
                <a:gd name="T15" fmla="*/ 2147483646 h 273"/>
                <a:gd name="T16" fmla="*/ 2147483646 w 273"/>
                <a:gd name="T17" fmla="*/ 1925082537 h 273"/>
                <a:gd name="T18" fmla="*/ 1939242016 w 273"/>
                <a:gd name="T19" fmla="*/ 0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3"/>
                <a:gd name="T31" fmla="*/ 0 h 273"/>
                <a:gd name="T32" fmla="*/ 273 w 273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8" name="Freeform 24"/>
            <p:cNvSpPr>
              <a:spLocks noChangeArrowheads="1"/>
            </p:cNvSpPr>
            <p:nvPr/>
          </p:nvSpPr>
          <p:spPr bwMode="auto">
            <a:xfrm>
              <a:off x="0" y="0"/>
              <a:ext cx="4619625" cy="2738437"/>
            </a:xfrm>
            <a:custGeom>
              <a:avLst/>
              <a:gdLst>
                <a:gd name="T0" fmla="*/ 2147483646 w 1229"/>
                <a:gd name="T1" fmla="*/ 2147483646 h 728"/>
                <a:gd name="T2" fmla="*/ 2147483646 w 1229"/>
                <a:gd name="T3" fmla="*/ 0 h 728"/>
                <a:gd name="T4" fmla="*/ 2147483646 w 1229"/>
                <a:gd name="T5" fmla="*/ 0 h 728"/>
                <a:gd name="T6" fmla="*/ 635801733 w 1229"/>
                <a:gd name="T7" fmla="*/ 0 h 728"/>
                <a:gd name="T8" fmla="*/ 635801733 w 1229"/>
                <a:gd name="T9" fmla="*/ 0 h 728"/>
                <a:gd name="T10" fmla="*/ 0 w 1229"/>
                <a:gd name="T11" fmla="*/ 650879079 h 728"/>
                <a:gd name="T12" fmla="*/ 649931245 w 1229"/>
                <a:gd name="T13" fmla="*/ 1287610820 h 728"/>
                <a:gd name="T14" fmla="*/ 678190269 w 1229"/>
                <a:gd name="T15" fmla="*/ 1287610820 h 728"/>
                <a:gd name="T16" fmla="*/ 2147483646 w 1229"/>
                <a:gd name="T17" fmla="*/ 1287610820 h 728"/>
                <a:gd name="T18" fmla="*/ 2147483646 w 1229"/>
                <a:gd name="T19" fmla="*/ 2147483646 h 728"/>
                <a:gd name="T20" fmla="*/ 2147483646 w 1229"/>
                <a:gd name="T21" fmla="*/ 2147483646 h 728"/>
                <a:gd name="T22" fmla="*/ 2147483646 w 1229"/>
                <a:gd name="T23" fmla="*/ 2147483646 h 728"/>
                <a:gd name="T24" fmla="*/ 2147483646 w 1229"/>
                <a:gd name="T25" fmla="*/ 2147483646 h 728"/>
                <a:gd name="T26" fmla="*/ 2147483646 w 1229"/>
                <a:gd name="T27" fmla="*/ 2147483646 h 728"/>
                <a:gd name="T28" fmla="*/ 2147483646 w 1229"/>
                <a:gd name="T29" fmla="*/ 2147483646 h 728"/>
                <a:gd name="T30" fmla="*/ 2147483646 w 1229"/>
                <a:gd name="T31" fmla="*/ 2147483646 h 728"/>
                <a:gd name="T32" fmla="*/ 2147483646 w 1229"/>
                <a:gd name="T33" fmla="*/ 2147483646 h 728"/>
                <a:gd name="T34" fmla="*/ 2147483646 w 1229"/>
                <a:gd name="T35" fmla="*/ 2147483646 h 728"/>
                <a:gd name="T36" fmla="*/ 2147483646 w 1229"/>
                <a:gd name="T37" fmla="*/ 2147483646 h 7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29"/>
                <a:gd name="T58" fmla="*/ 0 h 728"/>
                <a:gd name="T59" fmla="*/ 1229 w 1229"/>
                <a:gd name="T60" fmla="*/ 728 h 7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9" name="Freeform 25"/>
            <p:cNvSpPr>
              <a:spLocks noEditPoints="1" noChangeArrowheads="1"/>
            </p:cNvSpPr>
            <p:nvPr/>
          </p:nvSpPr>
          <p:spPr bwMode="auto">
            <a:xfrm>
              <a:off x="1541463" y="342900"/>
              <a:ext cx="3421063" cy="1709737"/>
            </a:xfrm>
            <a:custGeom>
              <a:avLst/>
              <a:gdLst>
                <a:gd name="T0" fmla="*/ 2147483646 w 910"/>
                <a:gd name="T1" fmla="*/ 2147483646 h 455"/>
                <a:gd name="T2" fmla="*/ 1922111089 w 910"/>
                <a:gd name="T3" fmla="*/ 2147483646 h 455"/>
                <a:gd name="T4" fmla="*/ 1286116680 w 910"/>
                <a:gd name="T5" fmla="*/ 2147483646 h 455"/>
                <a:gd name="T6" fmla="*/ 1922111089 w 910"/>
                <a:gd name="T7" fmla="*/ 2147483646 h 455"/>
                <a:gd name="T8" fmla="*/ 2147483646 w 910"/>
                <a:gd name="T9" fmla="*/ 2147483646 h 455"/>
                <a:gd name="T10" fmla="*/ 2147483646 w 910"/>
                <a:gd name="T11" fmla="*/ 2147483646 h 455"/>
                <a:gd name="T12" fmla="*/ 2147483646 w 910"/>
                <a:gd name="T13" fmla="*/ 2147483646 h 455"/>
                <a:gd name="T14" fmla="*/ 2147483646 w 910"/>
                <a:gd name="T15" fmla="*/ 2147483646 h 455"/>
                <a:gd name="T16" fmla="*/ 1286116680 w 910"/>
                <a:gd name="T17" fmla="*/ 2147483646 h 455"/>
                <a:gd name="T18" fmla="*/ 635990649 w 910"/>
                <a:gd name="T19" fmla="*/ 2147483646 h 455"/>
                <a:gd name="T20" fmla="*/ 1286116680 w 910"/>
                <a:gd name="T21" fmla="*/ 2147483646 h 455"/>
                <a:gd name="T22" fmla="*/ 2147483646 w 910"/>
                <a:gd name="T23" fmla="*/ 2147483646 h 455"/>
                <a:gd name="T24" fmla="*/ 2147483646 w 910"/>
                <a:gd name="T25" fmla="*/ 2147483646 h 455"/>
                <a:gd name="T26" fmla="*/ 2147483646 w 910"/>
                <a:gd name="T27" fmla="*/ 2147483646 h 455"/>
                <a:gd name="T28" fmla="*/ 2147483646 w 910"/>
                <a:gd name="T29" fmla="*/ 0 h 455"/>
                <a:gd name="T30" fmla="*/ 635990649 w 910"/>
                <a:gd name="T31" fmla="*/ 0 h 455"/>
                <a:gd name="T32" fmla="*/ 0 w 910"/>
                <a:gd name="T33" fmla="*/ 649523450 h 455"/>
                <a:gd name="T34" fmla="*/ 635990649 w 910"/>
                <a:gd name="T35" fmla="*/ 1284921842 h 455"/>
                <a:gd name="T36" fmla="*/ 2147483646 w 910"/>
                <a:gd name="T37" fmla="*/ 1284921842 h 455"/>
                <a:gd name="T38" fmla="*/ 2147483646 w 910"/>
                <a:gd name="T39" fmla="*/ 649523450 h 455"/>
                <a:gd name="T40" fmla="*/ 2147483646 w 910"/>
                <a:gd name="T41" fmla="*/ 0 h 4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0"/>
                <a:gd name="T64" fmla="*/ 0 h 455"/>
                <a:gd name="T65" fmla="*/ 910 w 910"/>
                <a:gd name="T66" fmla="*/ 455 h 4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94" name="Group 287"/>
          <p:cNvGrpSpPr/>
          <p:nvPr/>
        </p:nvGrpSpPr>
        <p:grpSpPr bwMode="auto">
          <a:xfrm>
            <a:off x="4981575" y="4810825"/>
            <a:ext cx="301625" cy="246063"/>
            <a:chOff x="0" y="0"/>
            <a:chExt cx="8399462" cy="6824662"/>
          </a:xfrm>
        </p:grpSpPr>
        <p:sp>
          <p:nvSpPr>
            <p:cNvPr id="23742" name="Freeform 15"/>
            <p:cNvSpPr>
              <a:spLocks noEditPoints="1" noChangeArrowheads="1"/>
            </p:cNvSpPr>
            <p:nvPr/>
          </p:nvSpPr>
          <p:spPr bwMode="auto">
            <a:xfrm>
              <a:off x="1828800" y="2098675"/>
              <a:ext cx="3157537" cy="3151187"/>
            </a:xfrm>
            <a:custGeom>
              <a:avLst/>
              <a:gdLst>
                <a:gd name="T0" fmla="*/ 2147483646 w 841"/>
                <a:gd name="T1" fmla="*/ 987467076 h 839"/>
                <a:gd name="T2" fmla="*/ 2147483646 w 841"/>
                <a:gd name="T3" fmla="*/ 2147483646 h 839"/>
                <a:gd name="T4" fmla="*/ 2147483646 w 841"/>
                <a:gd name="T5" fmla="*/ 2147483646 h 839"/>
                <a:gd name="T6" fmla="*/ 986739699 w 841"/>
                <a:gd name="T7" fmla="*/ 2147483646 h 839"/>
                <a:gd name="T8" fmla="*/ 2147483646 w 841"/>
                <a:gd name="T9" fmla="*/ 987467076 h 839"/>
                <a:gd name="T10" fmla="*/ 2147483646 w 841"/>
                <a:gd name="T11" fmla="*/ 0 h 839"/>
                <a:gd name="T12" fmla="*/ 0 w 841"/>
                <a:gd name="T13" fmla="*/ 2147483646 h 839"/>
                <a:gd name="T14" fmla="*/ 2147483646 w 841"/>
                <a:gd name="T15" fmla="*/ 2147483646 h 839"/>
                <a:gd name="T16" fmla="*/ 2147483646 w 841"/>
                <a:gd name="T17" fmla="*/ 2147483646 h 839"/>
                <a:gd name="T18" fmla="*/ 2147483646 w 841"/>
                <a:gd name="T19" fmla="*/ 0 h 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1"/>
                <a:gd name="T31" fmla="*/ 0 h 839"/>
                <a:gd name="T32" fmla="*/ 841 w 841"/>
                <a:gd name="T33" fmla="*/ 839 h 8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3" name="Freeform 16"/>
            <p:cNvSpPr>
              <a:spLocks noChangeArrowheads="1"/>
            </p:cNvSpPr>
            <p:nvPr/>
          </p:nvSpPr>
          <p:spPr bwMode="auto">
            <a:xfrm>
              <a:off x="2486025" y="2755900"/>
              <a:ext cx="1050925" cy="1052512"/>
            </a:xfrm>
            <a:custGeom>
              <a:avLst/>
              <a:gdLst>
                <a:gd name="T0" fmla="*/ 493056477 w 280"/>
                <a:gd name="T1" fmla="*/ 2147483646 h 280"/>
                <a:gd name="T2" fmla="*/ 0 w 280"/>
                <a:gd name="T3" fmla="*/ 2147483646 h 280"/>
                <a:gd name="T4" fmla="*/ 2147483646 w 280"/>
                <a:gd name="T5" fmla="*/ 0 h 280"/>
                <a:gd name="T6" fmla="*/ 2147483646 w 280"/>
                <a:gd name="T7" fmla="*/ 494545317 h 280"/>
                <a:gd name="T8" fmla="*/ 2147483646 w 280"/>
                <a:gd name="T9" fmla="*/ 989090634 h 280"/>
                <a:gd name="T10" fmla="*/ 986109201 w 280"/>
                <a:gd name="T11" fmla="*/ 2147483646 h 280"/>
                <a:gd name="T12" fmla="*/ 493056477 w 280"/>
                <a:gd name="T13" fmla="*/ 2147483646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0"/>
                <a:gd name="T22" fmla="*/ 0 h 280"/>
                <a:gd name="T23" fmla="*/ 280 w 280"/>
                <a:gd name="T24" fmla="*/ 280 h 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4" name="Freeform 17"/>
            <p:cNvSpPr>
              <a:spLocks noEditPoints="1" noChangeArrowheads="1"/>
            </p:cNvSpPr>
            <p:nvPr/>
          </p:nvSpPr>
          <p:spPr bwMode="auto">
            <a:xfrm>
              <a:off x="0" y="0"/>
              <a:ext cx="8399462" cy="6824662"/>
            </a:xfrm>
            <a:custGeom>
              <a:avLst/>
              <a:gdLst>
                <a:gd name="T0" fmla="*/ 2147483646 w 2237"/>
                <a:gd name="T1" fmla="*/ 1975061690 h 1817"/>
                <a:gd name="T2" fmla="*/ 2147483646 w 2237"/>
                <a:gd name="T3" fmla="*/ 2147483646 h 1817"/>
                <a:gd name="T4" fmla="*/ 2147483646 w 2237"/>
                <a:gd name="T5" fmla="*/ 2147483646 h 1817"/>
                <a:gd name="T6" fmla="*/ 2147483646 w 2237"/>
                <a:gd name="T7" fmla="*/ 2147483646 h 1817"/>
                <a:gd name="T8" fmla="*/ 2147483646 w 2237"/>
                <a:gd name="T9" fmla="*/ 2147483646 h 1817"/>
                <a:gd name="T10" fmla="*/ 2147483646 w 2237"/>
                <a:gd name="T11" fmla="*/ 2147483646 h 1817"/>
                <a:gd name="T12" fmla="*/ 2147483646 w 2237"/>
                <a:gd name="T13" fmla="*/ 2147483646 h 1817"/>
                <a:gd name="T14" fmla="*/ 1973779700 w 2237"/>
                <a:gd name="T15" fmla="*/ 2147483646 h 1817"/>
                <a:gd name="T16" fmla="*/ 1973779700 w 2237"/>
                <a:gd name="T17" fmla="*/ 2147483646 h 1817"/>
                <a:gd name="T18" fmla="*/ 2147483646 w 2237"/>
                <a:gd name="T19" fmla="*/ 2147483646 h 1817"/>
                <a:gd name="T20" fmla="*/ 2147483646 w 2237"/>
                <a:gd name="T21" fmla="*/ 2147483646 h 1817"/>
                <a:gd name="T22" fmla="*/ 2147483646 w 2237"/>
                <a:gd name="T23" fmla="*/ 2147483646 h 1817"/>
                <a:gd name="T24" fmla="*/ 2147483646 w 2237"/>
                <a:gd name="T25" fmla="*/ 1975061690 h 1817"/>
                <a:gd name="T26" fmla="*/ 2147483646 w 2237"/>
                <a:gd name="T27" fmla="*/ 1975061690 h 1817"/>
                <a:gd name="T28" fmla="*/ 2147483646 w 2237"/>
                <a:gd name="T29" fmla="*/ 0 h 1817"/>
                <a:gd name="T30" fmla="*/ 2147483646 w 2237"/>
                <a:gd name="T31" fmla="*/ 0 h 1817"/>
                <a:gd name="T32" fmla="*/ 2147483646 w 2237"/>
                <a:gd name="T33" fmla="*/ 0 h 1817"/>
                <a:gd name="T34" fmla="*/ 2147483646 w 2237"/>
                <a:gd name="T35" fmla="*/ 2147483646 h 1817"/>
                <a:gd name="T36" fmla="*/ 2147483646 w 2237"/>
                <a:gd name="T37" fmla="*/ 2147483646 h 1817"/>
                <a:gd name="T38" fmla="*/ 2147483646 w 2237"/>
                <a:gd name="T39" fmla="*/ 2147483646 h 1817"/>
                <a:gd name="T40" fmla="*/ 0 w 2237"/>
                <a:gd name="T41" fmla="*/ 2147483646 h 1817"/>
                <a:gd name="T42" fmla="*/ 0 w 2237"/>
                <a:gd name="T43" fmla="*/ 2147483646 h 1817"/>
                <a:gd name="T44" fmla="*/ 2147483646 w 2237"/>
                <a:gd name="T45" fmla="*/ 2147483646 h 1817"/>
                <a:gd name="T46" fmla="*/ 2147483646 w 2237"/>
                <a:gd name="T47" fmla="*/ 2147483646 h 1817"/>
                <a:gd name="T48" fmla="*/ 2147483646 w 2237"/>
                <a:gd name="T49" fmla="*/ 2147483646 h 1817"/>
                <a:gd name="T50" fmla="*/ 2147483646 w 2237"/>
                <a:gd name="T51" fmla="*/ 2147483646 h 1817"/>
                <a:gd name="T52" fmla="*/ 2147483646 w 2237"/>
                <a:gd name="T53" fmla="*/ 2147483646 h 1817"/>
                <a:gd name="T54" fmla="*/ 2147483646 w 2237"/>
                <a:gd name="T55" fmla="*/ 2147483646 h 1817"/>
                <a:gd name="T56" fmla="*/ 2147483646 w 2237"/>
                <a:gd name="T57" fmla="*/ 0 h 18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37"/>
                <a:gd name="T88" fmla="*/ 0 h 1817"/>
                <a:gd name="T89" fmla="*/ 2237 w 2237"/>
                <a:gd name="T90" fmla="*/ 1817 h 18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5" name="Rectangle 18"/>
            <p:cNvSpPr>
              <a:spLocks noChangeArrowheads="1"/>
            </p:cNvSpPr>
            <p:nvPr/>
          </p:nvSpPr>
          <p:spPr bwMode="auto">
            <a:xfrm>
              <a:off x="4986337" y="784225"/>
              <a:ext cx="1836737" cy="7889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</p:grpSp>
      <p:sp>
        <p:nvSpPr>
          <p:cNvPr id="23695" name="Freeform 5"/>
          <p:cNvSpPr>
            <a:spLocks noEditPoints="1" noChangeArrowheads="1"/>
          </p:cNvSpPr>
          <p:nvPr/>
        </p:nvSpPr>
        <p:spPr bwMode="auto">
          <a:xfrm>
            <a:off x="5634038" y="4820350"/>
            <a:ext cx="255587" cy="207963"/>
          </a:xfrm>
          <a:custGeom>
            <a:avLst/>
            <a:gdLst>
              <a:gd name="T0" fmla="*/ 26306575 w 2233"/>
              <a:gd name="T1" fmla="*/ 3891804 h 1989"/>
              <a:gd name="T2" fmla="*/ 20162186 w 2233"/>
              <a:gd name="T3" fmla="*/ 3891804 h 1989"/>
              <a:gd name="T4" fmla="*/ 20162186 w 2233"/>
              <a:gd name="T5" fmla="*/ 2394136 h 1989"/>
              <a:gd name="T6" fmla="*/ 17293156 w 2233"/>
              <a:gd name="T7" fmla="*/ 0 h 1989"/>
              <a:gd name="T8" fmla="*/ 11961082 w 2233"/>
              <a:gd name="T9" fmla="*/ 0 h 1989"/>
              <a:gd name="T10" fmla="*/ 9105101 w 2233"/>
              <a:gd name="T11" fmla="*/ 2394136 h 1989"/>
              <a:gd name="T12" fmla="*/ 9105101 w 2233"/>
              <a:gd name="T13" fmla="*/ 3891804 h 1989"/>
              <a:gd name="T14" fmla="*/ 2960826 w 2233"/>
              <a:gd name="T15" fmla="*/ 3891804 h 1989"/>
              <a:gd name="T16" fmla="*/ 0 w 2233"/>
              <a:gd name="T17" fmla="*/ 6362476 h 1989"/>
              <a:gd name="T18" fmla="*/ 0 w 2233"/>
              <a:gd name="T19" fmla="*/ 19284203 h 1989"/>
              <a:gd name="T20" fmla="*/ 2960826 w 2233"/>
              <a:gd name="T21" fmla="*/ 21743896 h 1989"/>
              <a:gd name="T22" fmla="*/ 26306575 w 2233"/>
              <a:gd name="T23" fmla="*/ 21743896 h 1989"/>
              <a:gd name="T24" fmla="*/ 29254238 w 2233"/>
              <a:gd name="T25" fmla="*/ 19284203 h 1989"/>
              <a:gd name="T26" fmla="*/ 29254238 w 2233"/>
              <a:gd name="T27" fmla="*/ 6362476 h 1989"/>
              <a:gd name="T28" fmla="*/ 26306575 w 2233"/>
              <a:gd name="T29" fmla="*/ 3891804 h 1989"/>
              <a:gd name="T30" fmla="*/ 11528771 w 2233"/>
              <a:gd name="T31" fmla="*/ 2394136 h 1989"/>
              <a:gd name="T32" fmla="*/ 11961082 w 2233"/>
              <a:gd name="T33" fmla="*/ 2033416 h 1989"/>
              <a:gd name="T34" fmla="*/ 17293156 w 2233"/>
              <a:gd name="T35" fmla="*/ 2033416 h 1989"/>
              <a:gd name="T36" fmla="*/ 17725468 w 2233"/>
              <a:gd name="T37" fmla="*/ 2394136 h 1989"/>
              <a:gd name="T38" fmla="*/ 17725468 w 2233"/>
              <a:gd name="T39" fmla="*/ 3891804 h 1989"/>
              <a:gd name="T40" fmla="*/ 11528771 w 2233"/>
              <a:gd name="T41" fmla="*/ 3891804 h 1989"/>
              <a:gd name="T42" fmla="*/ 11528771 w 2233"/>
              <a:gd name="T43" fmla="*/ 2394136 h 1989"/>
              <a:gd name="T44" fmla="*/ 2960826 w 2233"/>
              <a:gd name="T45" fmla="*/ 5345768 h 1989"/>
              <a:gd name="T46" fmla="*/ 26306575 w 2233"/>
              <a:gd name="T47" fmla="*/ 5345768 h 1989"/>
              <a:gd name="T48" fmla="*/ 27511829 w 2233"/>
              <a:gd name="T49" fmla="*/ 6362476 h 1989"/>
              <a:gd name="T50" fmla="*/ 27511829 w 2233"/>
              <a:gd name="T51" fmla="*/ 11981555 h 1989"/>
              <a:gd name="T52" fmla="*/ 16834633 w 2233"/>
              <a:gd name="T53" fmla="*/ 11981555 h 1989"/>
              <a:gd name="T54" fmla="*/ 16834633 w 2233"/>
              <a:gd name="T55" fmla="*/ 11511468 h 1989"/>
              <a:gd name="T56" fmla="*/ 15799695 w 2233"/>
              <a:gd name="T57" fmla="*/ 10636957 h 1989"/>
              <a:gd name="T58" fmla="*/ 13454544 w 2233"/>
              <a:gd name="T59" fmla="*/ 10636957 h 1989"/>
              <a:gd name="T60" fmla="*/ 12419605 w 2233"/>
              <a:gd name="T61" fmla="*/ 11511468 h 1989"/>
              <a:gd name="T62" fmla="*/ 12419605 w 2233"/>
              <a:gd name="T63" fmla="*/ 11981555 h 1989"/>
              <a:gd name="T64" fmla="*/ 1742410 w 2233"/>
              <a:gd name="T65" fmla="*/ 11981555 h 1989"/>
              <a:gd name="T66" fmla="*/ 1742410 w 2233"/>
              <a:gd name="T67" fmla="*/ 6362476 h 1989"/>
              <a:gd name="T68" fmla="*/ 2960826 w 2233"/>
              <a:gd name="T69" fmla="*/ 5345768 h 1989"/>
              <a:gd name="T70" fmla="*/ 13297392 w 2233"/>
              <a:gd name="T71" fmla="*/ 11511468 h 1989"/>
              <a:gd name="T72" fmla="*/ 13454544 w 2233"/>
              <a:gd name="T73" fmla="*/ 11369376 h 1989"/>
              <a:gd name="T74" fmla="*/ 15799695 w 2233"/>
              <a:gd name="T75" fmla="*/ 11369376 h 1989"/>
              <a:gd name="T76" fmla="*/ 15970010 w 2233"/>
              <a:gd name="T77" fmla="*/ 11511468 h 1989"/>
              <a:gd name="T78" fmla="*/ 15970010 w 2233"/>
              <a:gd name="T79" fmla="*/ 13457370 h 1989"/>
              <a:gd name="T80" fmla="*/ 15799695 w 2233"/>
              <a:gd name="T81" fmla="*/ 13599463 h 1989"/>
              <a:gd name="T82" fmla="*/ 13454544 w 2233"/>
              <a:gd name="T83" fmla="*/ 13599463 h 1989"/>
              <a:gd name="T84" fmla="*/ 13297392 w 2233"/>
              <a:gd name="T85" fmla="*/ 13457370 h 1989"/>
              <a:gd name="T86" fmla="*/ 13297392 w 2233"/>
              <a:gd name="T87" fmla="*/ 11511468 h 1989"/>
              <a:gd name="T88" fmla="*/ 26306575 w 2233"/>
              <a:gd name="T89" fmla="*/ 20300911 h 1989"/>
              <a:gd name="T90" fmla="*/ 2960826 w 2233"/>
              <a:gd name="T91" fmla="*/ 20300911 h 1989"/>
              <a:gd name="T92" fmla="*/ 1742410 w 2233"/>
              <a:gd name="T93" fmla="*/ 19284203 h 1989"/>
              <a:gd name="T94" fmla="*/ 1742410 w 2233"/>
              <a:gd name="T95" fmla="*/ 12703099 h 1989"/>
              <a:gd name="T96" fmla="*/ 12419605 w 2233"/>
              <a:gd name="T97" fmla="*/ 12703099 h 1989"/>
              <a:gd name="T98" fmla="*/ 12419605 w 2233"/>
              <a:gd name="T99" fmla="*/ 13457370 h 1989"/>
              <a:gd name="T100" fmla="*/ 13454544 w 2233"/>
              <a:gd name="T101" fmla="*/ 14321008 h 1989"/>
              <a:gd name="T102" fmla="*/ 15799695 w 2233"/>
              <a:gd name="T103" fmla="*/ 14321008 h 1989"/>
              <a:gd name="T104" fmla="*/ 16834633 w 2233"/>
              <a:gd name="T105" fmla="*/ 13457370 h 1989"/>
              <a:gd name="T106" fmla="*/ 16834633 w 2233"/>
              <a:gd name="T107" fmla="*/ 12703099 h 1989"/>
              <a:gd name="T108" fmla="*/ 27511829 w 2233"/>
              <a:gd name="T109" fmla="*/ 12703099 h 1989"/>
              <a:gd name="T110" fmla="*/ 27511829 w 2233"/>
              <a:gd name="T111" fmla="*/ 19284203 h 1989"/>
              <a:gd name="T112" fmla="*/ 26306575 w 2233"/>
              <a:gd name="T113" fmla="*/ 20300911 h 19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33"/>
              <a:gd name="T172" fmla="*/ 0 h 1989"/>
              <a:gd name="T173" fmla="*/ 2233 w 2233"/>
              <a:gd name="T174" fmla="*/ 1989 h 19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grpSp>
        <p:nvGrpSpPr>
          <p:cNvPr id="23696" name="Group 293"/>
          <p:cNvGrpSpPr/>
          <p:nvPr/>
        </p:nvGrpSpPr>
        <p:grpSpPr bwMode="auto">
          <a:xfrm>
            <a:off x="6156325" y="4802888"/>
            <a:ext cx="246063" cy="279400"/>
            <a:chOff x="0" y="0"/>
            <a:chExt cx="405446" cy="462180"/>
          </a:xfrm>
        </p:grpSpPr>
        <p:sp>
          <p:nvSpPr>
            <p:cNvPr id="23740" name="Freeform 9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5446" cy="462180"/>
            </a:xfrm>
            <a:custGeom>
              <a:avLst/>
              <a:gdLst>
                <a:gd name="T0" fmla="*/ 90176334 w 1340"/>
                <a:gd name="T1" fmla="*/ 4391617 h 1528"/>
                <a:gd name="T2" fmla="*/ 31859281 w 1340"/>
                <a:gd name="T3" fmla="*/ 9148926 h 1528"/>
                <a:gd name="T4" fmla="*/ 10436604 w 1340"/>
                <a:gd name="T5" fmla="*/ 36779002 h 1528"/>
                <a:gd name="T6" fmla="*/ 10528283 w 1340"/>
                <a:gd name="T7" fmla="*/ 53979478 h 1528"/>
                <a:gd name="T8" fmla="*/ 10894395 w 1340"/>
                <a:gd name="T9" fmla="*/ 55534799 h 1528"/>
                <a:gd name="T10" fmla="*/ 6042356 w 1340"/>
                <a:gd name="T11" fmla="*/ 63311401 h 1528"/>
                <a:gd name="T12" fmla="*/ 2197275 w 1340"/>
                <a:gd name="T13" fmla="*/ 68800696 h 1528"/>
                <a:gd name="T14" fmla="*/ 2105596 w 1340"/>
                <a:gd name="T15" fmla="*/ 68892345 h 1528"/>
                <a:gd name="T16" fmla="*/ 5584565 w 1340"/>
                <a:gd name="T17" fmla="*/ 84354202 h 1528"/>
                <a:gd name="T18" fmla="*/ 7690161 w 1340"/>
                <a:gd name="T19" fmla="*/ 91581814 h 1528"/>
                <a:gd name="T20" fmla="*/ 11626920 w 1340"/>
                <a:gd name="T21" fmla="*/ 101280032 h 1528"/>
                <a:gd name="T22" fmla="*/ 11535241 w 1340"/>
                <a:gd name="T23" fmla="*/ 108233300 h 1528"/>
                <a:gd name="T24" fmla="*/ 26366395 w 1340"/>
                <a:gd name="T25" fmla="*/ 120675863 h 1528"/>
                <a:gd name="T26" fmla="*/ 38084693 w 1340"/>
                <a:gd name="T27" fmla="*/ 129458796 h 1528"/>
                <a:gd name="T28" fmla="*/ 96401746 w 1340"/>
                <a:gd name="T29" fmla="*/ 139797351 h 1528"/>
                <a:gd name="T30" fmla="*/ 107113084 w 1340"/>
                <a:gd name="T31" fmla="*/ 127080142 h 1528"/>
                <a:gd name="T32" fmla="*/ 103634116 w 1340"/>
                <a:gd name="T33" fmla="*/ 99358718 h 1528"/>
                <a:gd name="T34" fmla="*/ 121211713 w 1340"/>
                <a:gd name="T35" fmla="*/ 65049718 h 1528"/>
                <a:gd name="T36" fmla="*/ 110225639 w 1340"/>
                <a:gd name="T37" fmla="*/ 18389501 h 1528"/>
                <a:gd name="T38" fmla="*/ 97866495 w 1340"/>
                <a:gd name="T39" fmla="*/ 94509458 h 1528"/>
                <a:gd name="T40" fmla="*/ 99697659 w 1340"/>
                <a:gd name="T41" fmla="*/ 128361118 h 1528"/>
                <a:gd name="T42" fmla="*/ 96401746 w 1340"/>
                <a:gd name="T43" fmla="*/ 132203746 h 1528"/>
                <a:gd name="T44" fmla="*/ 45591798 w 1340"/>
                <a:gd name="T45" fmla="*/ 129093105 h 1528"/>
                <a:gd name="T46" fmla="*/ 40556400 w 1340"/>
                <a:gd name="T47" fmla="*/ 110062964 h 1528"/>
                <a:gd name="T48" fmla="*/ 26366395 w 1340"/>
                <a:gd name="T49" fmla="*/ 113082258 h 1528"/>
                <a:gd name="T50" fmla="*/ 15746433 w 1340"/>
                <a:gd name="T51" fmla="*/ 94235114 h 1528"/>
                <a:gd name="T52" fmla="*/ 17119806 w 1340"/>
                <a:gd name="T53" fmla="*/ 88654170 h 1528"/>
                <a:gd name="T54" fmla="*/ 13366102 w 1340"/>
                <a:gd name="T55" fmla="*/ 86641509 h 1528"/>
                <a:gd name="T56" fmla="*/ 14647796 w 1340"/>
                <a:gd name="T57" fmla="*/ 80877568 h 1528"/>
                <a:gd name="T58" fmla="*/ 10161869 w 1340"/>
                <a:gd name="T59" fmla="*/ 78224267 h 1528"/>
                <a:gd name="T60" fmla="*/ 8514063 w 1340"/>
                <a:gd name="T61" fmla="*/ 72917969 h 1528"/>
                <a:gd name="T62" fmla="*/ 17394541 w 1340"/>
                <a:gd name="T63" fmla="*/ 59468773 h 1528"/>
                <a:gd name="T64" fmla="*/ 17852029 w 1340"/>
                <a:gd name="T65" fmla="*/ 52332508 h 1528"/>
                <a:gd name="T66" fmla="*/ 17760653 w 1340"/>
                <a:gd name="T67" fmla="*/ 38608969 h 1528"/>
                <a:gd name="T68" fmla="*/ 113796287 w 1340"/>
                <a:gd name="T69" fmla="*/ 63951738 h 15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0"/>
                <a:gd name="T106" fmla="*/ 0 h 1528"/>
                <a:gd name="T107" fmla="*/ 1340 w 1340"/>
                <a:gd name="T108" fmla="*/ 1528 h 15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0" h="1528">
                  <a:moveTo>
                    <a:pt x="1204" y="201"/>
                  </a:moveTo>
                  <a:cubicBezTo>
                    <a:pt x="1146" y="134"/>
                    <a:pt x="1073" y="83"/>
                    <a:pt x="985" y="48"/>
                  </a:cubicBezTo>
                  <a:cubicBezTo>
                    <a:pt x="906" y="17"/>
                    <a:pt x="816" y="0"/>
                    <a:pt x="725" y="0"/>
                  </a:cubicBezTo>
                  <a:cubicBezTo>
                    <a:pt x="589" y="0"/>
                    <a:pt x="456" y="36"/>
                    <a:pt x="348" y="100"/>
                  </a:cubicBezTo>
                  <a:cubicBezTo>
                    <a:pt x="290" y="135"/>
                    <a:pt x="241" y="177"/>
                    <a:pt x="202" y="226"/>
                  </a:cubicBezTo>
                  <a:cubicBezTo>
                    <a:pt x="160" y="279"/>
                    <a:pt x="130" y="338"/>
                    <a:pt x="114" y="402"/>
                  </a:cubicBezTo>
                  <a:cubicBezTo>
                    <a:pt x="100" y="457"/>
                    <a:pt x="99" y="521"/>
                    <a:pt x="111" y="572"/>
                  </a:cubicBezTo>
                  <a:cubicBezTo>
                    <a:pt x="115" y="590"/>
                    <a:pt x="115" y="590"/>
                    <a:pt x="115" y="590"/>
                  </a:cubicBezTo>
                  <a:cubicBezTo>
                    <a:pt x="116" y="595"/>
                    <a:pt x="117" y="600"/>
                    <a:pt x="118" y="604"/>
                  </a:cubicBezTo>
                  <a:cubicBezTo>
                    <a:pt x="119" y="605"/>
                    <a:pt x="119" y="606"/>
                    <a:pt x="119" y="607"/>
                  </a:cubicBezTo>
                  <a:cubicBezTo>
                    <a:pt x="116" y="614"/>
                    <a:pt x="116" y="614"/>
                    <a:pt x="116" y="614"/>
                  </a:cubicBezTo>
                  <a:cubicBezTo>
                    <a:pt x="103" y="640"/>
                    <a:pt x="85" y="665"/>
                    <a:pt x="66" y="692"/>
                  </a:cubicBezTo>
                  <a:cubicBezTo>
                    <a:pt x="52" y="711"/>
                    <a:pt x="37" y="730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4" y="752"/>
                    <a:pt x="24" y="752"/>
                    <a:pt x="24" y="752"/>
                  </a:cubicBezTo>
                  <a:cubicBezTo>
                    <a:pt x="23" y="753"/>
                    <a:pt x="23" y="753"/>
                    <a:pt x="23" y="753"/>
                  </a:cubicBezTo>
                  <a:cubicBezTo>
                    <a:pt x="4" y="783"/>
                    <a:pt x="0" y="820"/>
                    <a:pt x="10" y="854"/>
                  </a:cubicBezTo>
                  <a:cubicBezTo>
                    <a:pt x="18" y="882"/>
                    <a:pt x="37" y="906"/>
                    <a:pt x="61" y="922"/>
                  </a:cubicBezTo>
                  <a:cubicBezTo>
                    <a:pt x="59" y="943"/>
                    <a:pt x="63" y="964"/>
                    <a:pt x="73" y="983"/>
                  </a:cubicBezTo>
                  <a:cubicBezTo>
                    <a:pt x="76" y="989"/>
                    <a:pt x="80" y="995"/>
                    <a:pt x="84" y="1001"/>
                  </a:cubicBezTo>
                  <a:cubicBezTo>
                    <a:pt x="82" y="1028"/>
                    <a:pt x="89" y="1056"/>
                    <a:pt x="106" y="1078"/>
                  </a:cubicBezTo>
                  <a:cubicBezTo>
                    <a:pt x="127" y="1107"/>
                    <a:pt x="127" y="1107"/>
                    <a:pt x="127" y="1107"/>
                  </a:cubicBezTo>
                  <a:cubicBezTo>
                    <a:pt x="127" y="1111"/>
                    <a:pt x="126" y="1116"/>
                    <a:pt x="126" y="1120"/>
                  </a:cubicBezTo>
                  <a:cubicBezTo>
                    <a:pt x="125" y="1138"/>
                    <a:pt x="124" y="1160"/>
                    <a:pt x="126" y="1183"/>
                  </a:cubicBezTo>
                  <a:cubicBezTo>
                    <a:pt x="131" y="1219"/>
                    <a:pt x="144" y="1249"/>
                    <a:pt x="165" y="1272"/>
                  </a:cubicBezTo>
                  <a:cubicBezTo>
                    <a:pt x="194" y="1303"/>
                    <a:pt x="236" y="1319"/>
                    <a:pt x="288" y="1319"/>
                  </a:cubicBezTo>
                  <a:cubicBezTo>
                    <a:pt x="322" y="1319"/>
                    <a:pt x="361" y="1312"/>
                    <a:pt x="408" y="1299"/>
                  </a:cubicBezTo>
                  <a:cubicBezTo>
                    <a:pt x="411" y="1328"/>
                    <a:pt x="413" y="1367"/>
                    <a:pt x="416" y="1415"/>
                  </a:cubicBezTo>
                  <a:cubicBezTo>
                    <a:pt x="419" y="1478"/>
                    <a:pt x="471" y="1528"/>
                    <a:pt x="534" y="1528"/>
                  </a:cubicBezTo>
                  <a:cubicBezTo>
                    <a:pt x="1053" y="1528"/>
                    <a:pt x="1053" y="1528"/>
                    <a:pt x="1053" y="1528"/>
                  </a:cubicBezTo>
                  <a:cubicBezTo>
                    <a:pt x="1088" y="1528"/>
                    <a:pt x="1121" y="1512"/>
                    <a:pt x="1144" y="1485"/>
                  </a:cubicBezTo>
                  <a:cubicBezTo>
                    <a:pt x="1166" y="1458"/>
                    <a:pt x="1176" y="1423"/>
                    <a:pt x="1170" y="1389"/>
                  </a:cubicBezTo>
                  <a:cubicBezTo>
                    <a:pt x="1122" y="1123"/>
                    <a:pt x="1122" y="1123"/>
                    <a:pt x="1122" y="1123"/>
                  </a:cubicBezTo>
                  <a:cubicBezTo>
                    <a:pt x="1120" y="1109"/>
                    <a:pt x="1123" y="1096"/>
                    <a:pt x="1132" y="1086"/>
                  </a:cubicBezTo>
                  <a:cubicBezTo>
                    <a:pt x="1170" y="1041"/>
                    <a:pt x="1214" y="987"/>
                    <a:pt x="1250" y="923"/>
                  </a:cubicBezTo>
                  <a:cubicBezTo>
                    <a:pt x="1289" y="855"/>
                    <a:pt x="1313" y="785"/>
                    <a:pt x="1324" y="711"/>
                  </a:cubicBezTo>
                  <a:cubicBezTo>
                    <a:pt x="1340" y="606"/>
                    <a:pt x="1337" y="508"/>
                    <a:pt x="1316" y="421"/>
                  </a:cubicBezTo>
                  <a:cubicBezTo>
                    <a:pt x="1295" y="337"/>
                    <a:pt x="1257" y="263"/>
                    <a:pt x="1204" y="201"/>
                  </a:cubicBezTo>
                  <a:close/>
                  <a:moveTo>
                    <a:pt x="1243" y="699"/>
                  </a:moveTo>
                  <a:cubicBezTo>
                    <a:pt x="1222" y="838"/>
                    <a:pt x="1149" y="938"/>
                    <a:pt x="1069" y="1033"/>
                  </a:cubicBezTo>
                  <a:cubicBezTo>
                    <a:pt x="1045" y="1062"/>
                    <a:pt x="1035" y="1100"/>
                    <a:pt x="1041" y="1137"/>
                  </a:cubicBezTo>
                  <a:cubicBezTo>
                    <a:pt x="1089" y="1403"/>
                    <a:pt x="1089" y="1403"/>
                    <a:pt x="1089" y="1403"/>
                  </a:cubicBezTo>
                  <a:cubicBezTo>
                    <a:pt x="1091" y="1414"/>
                    <a:pt x="1088" y="1424"/>
                    <a:pt x="1081" y="1433"/>
                  </a:cubicBezTo>
                  <a:cubicBezTo>
                    <a:pt x="1074" y="1441"/>
                    <a:pt x="1064" y="1445"/>
                    <a:pt x="1053" y="1445"/>
                  </a:cubicBezTo>
                  <a:cubicBezTo>
                    <a:pt x="534" y="1445"/>
                    <a:pt x="534" y="1445"/>
                    <a:pt x="534" y="1445"/>
                  </a:cubicBezTo>
                  <a:cubicBezTo>
                    <a:pt x="515" y="1445"/>
                    <a:pt x="499" y="1430"/>
                    <a:pt x="498" y="1411"/>
                  </a:cubicBezTo>
                  <a:cubicBezTo>
                    <a:pt x="493" y="1321"/>
                    <a:pt x="488" y="1266"/>
                    <a:pt x="485" y="1235"/>
                  </a:cubicBezTo>
                  <a:cubicBezTo>
                    <a:pt x="483" y="1220"/>
                    <a:pt x="464" y="1203"/>
                    <a:pt x="443" y="1203"/>
                  </a:cubicBezTo>
                  <a:cubicBezTo>
                    <a:pt x="439" y="1203"/>
                    <a:pt x="436" y="1204"/>
                    <a:pt x="432" y="1205"/>
                  </a:cubicBezTo>
                  <a:cubicBezTo>
                    <a:pt x="367" y="1227"/>
                    <a:pt x="321" y="1236"/>
                    <a:pt x="288" y="1236"/>
                  </a:cubicBezTo>
                  <a:cubicBezTo>
                    <a:pt x="162" y="1236"/>
                    <a:pt x="227" y="1105"/>
                    <a:pt x="203" y="1072"/>
                  </a:cubicBezTo>
                  <a:cubicBezTo>
                    <a:pt x="172" y="1030"/>
                    <a:pt x="172" y="1030"/>
                    <a:pt x="172" y="1030"/>
                  </a:cubicBezTo>
                  <a:cubicBezTo>
                    <a:pt x="164" y="1019"/>
                    <a:pt x="163" y="1005"/>
                    <a:pt x="171" y="994"/>
                  </a:cubicBezTo>
                  <a:cubicBezTo>
                    <a:pt x="187" y="969"/>
                    <a:pt x="187" y="969"/>
                    <a:pt x="187" y="969"/>
                  </a:cubicBezTo>
                  <a:cubicBezTo>
                    <a:pt x="166" y="963"/>
                    <a:pt x="166" y="963"/>
                    <a:pt x="166" y="963"/>
                  </a:cubicBezTo>
                  <a:cubicBezTo>
                    <a:pt x="158" y="961"/>
                    <a:pt x="150" y="955"/>
                    <a:pt x="146" y="947"/>
                  </a:cubicBezTo>
                  <a:cubicBezTo>
                    <a:pt x="142" y="939"/>
                    <a:pt x="142" y="929"/>
                    <a:pt x="145" y="921"/>
                  </a:cubicBezTo>
                  <a:cubicBezTo>
                    <a:pt x="160" y="884"/>
                    <a:pt x="160" y="884"/>
                    <a:pt x="160" y="884"/>
                  </a:cubicBezTo>
                  <a:cubicBezTo>
                    <a:pt x="161" y="881"/>
                    <a:pt x="160" y="877"/>
                    <a:pt x="156" y="876"/>
                  </a:cubicBezTo>
                  <a:cubicBezTo>
                    <a:pt x="111" y="855"/>
                    <a:pt x="111" y="855"/>
                    <a:pt x="111" y="855"/>
                  </a:cubicBezTo>
                  <a:cubicBezTo>
                    <a:pt x="100" y="850"/>
                    <a:pt x="92" y="841"/>
                    <a:pt x="89" y="830"/>
                  </a:cubicBezTo>
                  <a:cubicBezTo>
                    <a:pt x="85" y="819"/>
                    <a:pt x="87" y="807"/>
                    <a:pt x="93" y="797"/>
                  </a:cubicBezTo>
                  <a:cubicBezTo>
                    <a:pt x="94" y="796"/>
                    <a:pt x="94" y="796"/>
                    <a:pt x="94" y="796"/>
                  </a:cubicBezTo>
                  <a:cubicBezTo>
                    <a:pt x="124" y="746"/>
                    <a:pt x="164" y="702"/>
                    <a:pt x="190" y="650"/>
                  </a:cubicBezTo>
                  <a:cubicBezTo>
                    <a:pt x="201" y="628"/>
                    <a:pt x="201" y="628"/>
                    <a:pt x="201" y="628"/>
                  </a:cubicBezTo>
                  <a:cubicBezTo>
                    <a:pt x="208" y="613"/>
                    <a:pt x="199" y="589"/>
                    <a:pt x="195" y="572"/>
                  </a:cubicBezTo>
                  <a:cubicBezTo>
                    <a:pt x="191" y="553"/>
                    <a:pt x="191" y="553"/>
                    <a:pt x="191" y="553"/>
                  </a:cubicBezTo>
                  <a:cubicBezTo>
                    <a:pt x="182" y="513"/>
                    <a:pt x="184" y="463"/>
                    <a:pt x="194" y="422"/>
                  </a:cubicBezTo>
                  <a:cubicBezTo>
                    <a:pt x="248" y="205"/>
                    <a:pt x="487" y="82"/>
                    <a:pt x="725" y="82"/>
                  </a:cubicBezTo>
                  <a:cubicBezTo>
                    <a:pt x="1018" y="82"/>
                    <a:pt x="1308" y="270"/>
                    <a:pt x="1243" y="69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41" name="Freeform 10"/>
            <p:cNvSpPr>
              <a:spLocks noChangeArrowheads="1"/>
            </p:cNvSpPr>
            <p:nvPr/>
          </p:nvSpPr>
          <p:spPr bwMode="auto">
            <a:xfrm>
              <a:off x="74658" y="56114"/>
              <a:ext cx="286227" cy="232944"/>
            </a:xfrm>
            <a:custGeom>
              <a:avLst/>
              <a:gdLst>
                <a:gd name="T0" fmla="*/ 57307729 w 946"/>
                <a:gd name="T1" fmla="*/ 3203131 h 770"/>
                <a:gd name="T2" fmla="*/ 50716338 w 946"/>
                <a:gd name="T3" fmla="*/ 732110 h 770"/>
                <a:gd name="T4" fmla="*/ 46505231 w 946"/>
                <a:gd name="T5" fmla="*/ 1647247 h 770"/>
                <a:gd name="T6" fmla="*/ 41744967 w 946"/>
                <a:gd name="T7" fmla="*/ 0 h 770"/>
                <a:gd name="T8" fmla="*/ 37899965 w 946"/>
                <a:gd name="T9" fmla="*/ 1098165 h 770"/>
                <a:gd name="T10" fmla="*/ 34878848 w 946"/>
                <a:gd name="T11" fmla="*/ 732110 h 770"/>
                <a:gd name="T12" fmla="*/ 26273581 w 946"/>
                <a:gd name="T13" fmla="*/ 3752516 h 770"/>
                <a:gd name="T14" fmla="*/ 25449695 w 946"/>
                <a:gd name="T15" fmla="*/ 3660851 h 770"/>
                <a:gd name="T16" fmla="*/ 14921927 w 946"/>
                <a:gd name="T17" fmla="*/ 8419867 h 770"/>
                <a:gd name="T18" fmla="*/ 5858879 w 946"/>
                <a:gd name="T19" fmla="*/ 19128030 h 770"/>
                <a:gd name="T20" fmla="*/ 2288606 w 946"/>
                <a:gd name="T21" fmla="*/ 24344766 h 770"/>
                <a:gd name="T22" fmla="*/ 2380283 w 946"/>
                <a:gd name="T23" fmla="*/ 25076875 h 770"/>
                <a:gd name="T24" fmla="*/ 0 w 946"/>
                <a:gd name="T25" fmla="*/ 32672967 h 770"/>
                <a:gd name="T26" fmla="*/ 6133609 w 946"/>
                <a:gd name="T27" fmla="*/ 43930213 h 770"/>
                <a:gd name="T28" fmla="*/ 16112220 w 946"/>
                <a:gd name="T29" fmla="*/ 51068888 h 770"/>
                <a:gd name="T30" fmla="*/ 21147213 w 946"/>
                <a:gd name="T31" fmla="*/ 49787393 h 770"/>
                <a:gd name="T32" fmla="*/ 27555249 w 946"/>
                <a:gd name="T33" fmla="*/ 53722937 h 770"/>
                <a:gd name="T34" fmla="*/ 40554977 w 946"/>
                <a:gd name="T35" fmla="*/ 62874913 h 770"/>
                <a:gd name="T36" fmla="*/ 46139127 w 946"/>
                <a:gd name="T37" fmla="*/ 61685386 h 770"/>
                <a:gd name="T38" fmla="*/ 61061054 w 946"/>
                <a:gd name="T39" fmla="*/ 70471308 h 770"/>
                <a:gd name="T40" fmla="*/ 76898545 w 946"/>
                <a:gd name="T41" fmla="*/ 59671782 h 770"/>
                <a:gd name="T42" fmla="*/ 85686863 w 946"/>
                <a:gd name="T43" fmla="*/ 44753988 h 770"/>
                <a:gd name="T44" fmla="*/ 85412436 w 946"/>
                <a:gd name="T45" fmla="*/ 41733581 h 770"/>
                <a:gd name="T46" fmla="*/ 86602427 w 946"/>
                <a:gd name="T47" fmla="*/ 36608511 h 770"/>
                <a:gd name="T48" fmla="*/ 83672987 w 946"/>
                <a:gd name="T49" fmla="*/ 28920754 h 770"/>
                <a:gd name="T50" fmla="*/ 83856039 w 946"/>
                <a:gd name="T51" fmla="*/ 27181842 h 770"/>
                <a:gd name="T52" fmla="*/ 76898545 w 946"/>
                <a:gd name="T53" fmla="*/ 16565344 h 770"/>
                <a:gd name="T54" fmla="*/ 57307729 w 946"/>
                <a:gd name="T55" fmla="*/ 3203131 h 7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46"/>
                <a:gd name="T85" fmla="*/ 0 h 770"/>
                <a:gd name="T86" fmla="*/ 946 w 946"/>
                <a:gd name="T87" fmla="*/ 770 h 7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46" h="770">
                  <a:moveTo>
                    <a:pt x="626" y="35"/>
                  </a:moveTo>
                  <a:cubicBezTo>
                    <a:pt x="607" y="18"/>
                    <a:pt x="581" y="8"/>
                    <a:pt x="554" y="8"/>
                  </a:cubicBezTo>
                  <a:cubicBezTo>
                    <a:pt x="537" y="8"/>
                    <a:pt x="522" y="12"/>
                    <a:pt x="508" y="18"/>
                  </a:cubicBezTo>
                  <a:cubicBezTo>
                    <a:pt x="493" y="7"/>
                    <a:pt x="475" y="0"/>
                    <a:pt x="456" y="0"/>
                  </a:cubicBezTo>
                  <a:cubicBezTo>
                    <a:pt x="441" y="0"/>
                    <a:pt x="426" y="5"/>
                    <a:pt x="414" y="12"/>
                  </a:cubicBezTo>
                  <a:cubicBezTo>
                    <a:pt x="403" y="9"/>
                    <a:pt x="392" y="8"/>
                    <a:pt x="381" y="8"/>
                  </a:cubicBezTo>
                  <a:cubicBezTo>
                    <a:pt x="345" y="8"/>
                    <a:pt x="313" y="20"/>
                    <a:pt x="287" y="41"/>
                  </a:cubicBezTo>
                  <a:cubicBezTo>
                    <a:pt x="284" y="40"/>
                    <a:pt x="281" y="40"/>
                    <a:pt x="278" y="40"/>
                  </a:cubicBezTo>
                  <a:cubicBezTo>
                    <a:pt x="232" y="40"/>
                    <a:pt x="191" y="60"/>
                    <a:pt x="163" y="92"/>
                  </a:cubicBezTo>
                  <a:cubicBezTo>
                    <a:pt x="108" y="103"/>
                    <a:pt x="65" y="151"/>
                    <a:pt x="64" y="209"/>
                  </a:cubicBezTo>
                  <a:cubicBezTo>
                    <a:pt x="41" y="218"/>
                    <a:pt x="25" y="240"/>
                    <a:pt x="25" y="266"/>
                  </a:cubicBezTo>
                  <a:cubicBezTo>
                    <a:pt x="25" y="269"/>
                    <a:pt x="25" y="272"/>
                    <a:pt x="26" y="274"/>
                  </a:cubicBezTo>
                  <a:cubicBezTo>
                    <a:pt x="9" y="298"/>
                    <a:pt x="0" y="327"/>
                    <a:pt x="0" y="357"/>
                  </a:cubicBezTo>
                  <a:cubicBezTo>
                    <a:pt x="0" y="409"/>
                    <a:pt x="26" y="454"/>
                    <a:pt x="67" y="480"/>
                  </a:cubicBezTo>
                  <a:cubicBezTo>
                    <a:pt x="82" y="525"/>
                    <a:pt x="125" y="558"/>
                    <a:pt x="176" y="558"/>
                  </a:cubicBezTo>
                  <a:cubicBezTo>
                    <a:pt x="196" y="558"/>
                    <a:pt x="215" y="553"/>
                    <a:pt x="231" y="544"/>
                  </a:cubicBezTo>
                  <a:cubicBezTo>
                    <a:pt x="248" y="566"/>
                    <a:pt x="273" y="582"/>
                    <a:pt x="301" y="587"/>
                  </a:cubicBezTo>
                  <a:cubicBezTo>
                    <a:pt x="322" y="645"/>
                    <a:pt x="378" y="687"/>
                    <a:pt x="443" y="687"/>
                  </a:cubicBezTo>
                  <a:cubicBezTo>
                    <a:pt x="465" y="687"/>
                    <a:pt x="486" y="682"/>
                    <a:pt x="504" y="674"/>
                  </a:cubicBezTo>
                  <a:cubicBezTo>
                    <a:pt x="536" y="731"/>
                    <a:pt x="597" y="770"/>
                    <a:pt x="667" y="770"/>
                  </a:cubicBezTo>
                  <a:cubicBezTo>
                    <a:pt x="746" y="770"/>
                    <a:pt x="813" y="721"/>
                    <a:pt x="840" y="652"/>
                  </a:cubicBezTo>
                  <a:cubicBezTo>
                    <a:pt x="897" y="620"/>
                    <a:pt x="936" y="559"/>
                    <a:pt x="936" y="489"/>
                  </a:cubicBezTo>
                  <a:cubicBezTo>
                    <a:pt x="936" y="478"/>
                    <a:pt x="935" y="466"/>
                    <a:pt x="933" y="456"/>
                  </a:cubicBezTo>
                  <a:cubicBezTo>
                    <a:pt x="941" y="439"/>
                    <a:pt x="946" y="420"/>
                    <a:pt x="946" y="400"/>
                  </a:cubicBezTo>
                  <a:cubicBezTo>
                    <a:pt x="946" y="368"/>
                    <a:pt x="934" y="339"/>
                    <a:pt x="914" y="316"/>
                  </a:cubicBezTo>
                  <a:cubicBezTo>
                    <a:pt x="915" y="310"/>
                    <a:pt x="916" y="303"/>
                    <a:pt x="916" y="297"/>
                  </a:cubicBezTo>
                  <a:cubicBezTo>
                    <a:pt x="916" y="245"/>
                    <a:pt x="885" y="200"/>
                    <a:pt x="840" y="181"/>
                  </a:cubicBezTo>
                  <a:cubicBezTo>
                    <a:pt x="805" y="97"/>
                    <a:pt x="722" y="37"/>
                    <a:pt x="626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697" name="Group 296"/>
          <p:cNvGrpSpPr/>
          <p:nvPr/>
        </p:nvGrpSpPr>
        <p:grpSpPr bwMode="auto">
          <a:xfrm>
            <a:off x="6750050" y="4812413"/>
            <a:ext cx="285750" cy="250825"/>
            <a:chOff x="0" y="0"/>
            <a:chExt cx="4964113" cy="4343400"/>
          </a:xfrm>
        </p:grpSpPr>
        <p:sp>
          <p:nvSpPr>
            <p:cNvPr id="23738" name="Freeform 14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64113" cy="4275138"/>
            </a:xfrm>
            <a:custGeom>
              <a:avLst/>
              <a:gdLst>
                <a:gd name="T0" fmla="*/ 2147483646 w 1321"/>
                <a:gd name="T1" fmla="*/ 2147483646 h 1137"/>
                <a:gd name="T2" fmla="*/ 2147483646 w 1321"/>
                <a:gd name="T3" fmla="*/ 2147483646 h 1137"/>
                <a:gd name="T4" fmla="*/ 2147483646 w 1321"/>
                <a:gd name="T5" fmla="*/ 2147483646 h 1137"/>
                <a:gd name="T6" fmla="*/ 2147483646 w 1321"/>
                <a:gd name="T7" fmla="*/ 2147483646 h 1137"/>
                <a:gd name="T8" fmla="*/ 2147483646 w 1321"/>
                <a:gd name="T9" fmla="*/ 2147483646 h 1137"/>
                <a:gd name="T10" fmla="*/ 2147483646 w 1321"/>
                <a:gd name="T11" fmla="*/ 2147483646 h 1137"/>
                <a:gd name="T12" fmla="*/ 2147483646 w 1321"/>
                <a:gd name="T13" fmla="*/ 2147483646 h 1137"/>
                <a:gd name="T14" fmla="*/ 2147483646 w 1321"/>
                <a:gd name="T15" fmla="*/ 0 h 1137"/>
                <a:gd name="T16" fmla="*/ 2147483646 w 1321"/>
                <a:gd name="T17" fmla="*/ 2147483646 h 1137"/>
                <a:gd name="T18" fmla="*/ 2147483646 w 1321"/>
                <a:gd name="T19" fmla="*/ 2147483646 h 1137"/>
                <a:gd name="T20" fmla="*/ 2147483646 w 1321"/>
                <a:gd name="T21" fmla="*/ 2147483646 h 1137"/>
                <a:gd name="T22" fmla="*/ 2147483646 w 1321"/>
                <a:gd name="T23" fmla="*/ 2147483646 h 1137"/>
                <a:gd name="T24" fmla="*/ 2147483646 w 1321"/>
                <a:gd name="T25" fmla="*/ 2147483646 h 1137"/>
                <a:gd name="T26" fmla="*/ 0 w 1321"/>
                <a:gd name="T27" fmla="*/ 2147483646 h 1137"/>
                <a:gd name="T28" fmla="*/ 2147483646 w 1321"/>
                <a:gd name="T29" fmla="*/ 2147483646 h 1137"/>
                <a:gd name="T30" fmla="*/ 2147483646 w 1321"/>
                <a:gd name="T31" fmla="*/ 2147483646 h 1137"/>
                <a:gd name="T32" fmla="*/ 2147483646 w 1321"/>
                <a:gd name="T33" fmla="*/ 2147483646 h 1137"/>
                <a:gd name="T34" fmla="*/ 2147483646 w 1321"/>
                <a:gd name="T35" fmla="*/ 2147483646 h 1137"/>
                <a:gd name="T36" fmla="*/ 2147483646 w 1321"/>
                <a:gd name="T37" fmla="*/ 1385498153 h 1137"/>
                <a:gd name="T38" fmla="*/ 2147483646 w 1321"/>
                <a:gd name="T39" fmla="*/ 2147483646 h 1137"/>
                <a:gd name="T40" fmla="*/ 2147483646 w 1321"/>
                <a:gd name="T41" fmla="*/ 2147483646 h 1137"/>
                <a:gd name="T42" fmla="*/ 2147483646 w 1321"/>
                <a:gd name="T43" fmla="*/ 2147483646 h 1137"/>
                <a:gd name="T44" fmla="*/ 2147483646 w 1321"/>
                <a:gd name="T45" fmla="*/ 2147483646 h 1137"/>
                <a:gd name="T46" fmla="*/ 2147483646 w 1321"/>
                <a:gd name="T47" fmla="*/ 2147483646 h 1137"/>
                <a:gd name="T48" fmla="*/ 2147483646 w 1321"/>
                <a:gd name="T49" fmla="*/ 2147483646 h 1137"/>
                <a:gd name="T50" fmla="*/ 2147483646 w 1321"/>
                <a:gd name="T51" fmla="*/ 2147483646 h 1137"/>
                <a:gd name="T52" fmla="*/ 2147483646 w 1321"/>
                <a:gd name="T53" fmla="*/ 2147483646 h 1137"/>
                <a:gd name="T54" fmla="*/ 2147483646 w 1321"/>
                <a:gd name="T55" fmla="*/ 2147483646 h 1137"/>
                <a:gd name="T56" fmla="*/ 2147483646 w 1321"/>
                <a:gd name="T57" fmla="*/ 2147483646 h 1137"/>
                <a:gd name="T58" fmla="*/ 2147483646 w 1321"/>
                <a:gd name="T59" fmla="*/ 2147483646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21"/>
                <a:gd name="T91" fmla="*/ 0 h 1137"/>
                <a:gd name="T92" fmla="*/ 1321 w 1321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21" h="1137">
                  <a:moveTo>
                    <a:pt x="369" y="1136"/>
                  </a:moveTo>
                  <a:cubicBezTo>
                    <a:pt x="460" y="1046"/>
                    <a:pt x="460" y="1046"/>
                    <a:pt x="460" y="1046"/>
                  </a:cubicBezTo>
                  <a:cubicBezTo>
                    <a:pt x="496" y="1083"/>
                    <a:pt x="496" y="1083"/>
                    <a:pt x="496" y="1083"/>
                  </a:cubicBezTo>
                  <a:cubicBezTo>
                    <a:pt x="522" y="1065"/>
                    <a:pt x="522" y="1065"/>
                    <a:pt x="522" y="1065"/>
                  </a:cubicBezTo>
                  <a:cubicBezTo>
                    <a:pt x="635" y="985"/>
                    <a:pt x="714" y="977"/>
                    <a:pt x="844" y="969"/>
                  </a:cubicBezTo>
                  <a:cubicBezTo>
                    <a:pt x="861" y="968"/>
                    <a:pt x="861" y="968"/>
                    <a:pt x="861" y="968"/>
                  </a:cubicBezTo>
                  <a:cubicBezTo>
                    <a:pt x="1321" y="338"/>
                    <a:pt x="1321" y="338"/>
                    <a:pt x="1321" y="338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353" y="460"/>
                    <a:pt x="353" y="460"/>
                    <a:pt x="353" y="460"/>
                  </a:cubicBezTo>
                  <a:cubicBezTo>
                    <a:pt x="352" y="477"/>
                    <a:pt x="352" y="477"/>
                    <a:pt x="352" y="477"/>
                  </a:cubicBezTo>
                  <a:cubicBezTo>
                    <a:pt x="344" y="607"/>
                    <a:pt x="336" y="686"/>
                    <a:pt x="256" y="799"/>
                  </a:cubicBezTo>
                  <a:cubicBezTo>
                    <a:pt x="238" y="825"/>
                    <a:pt x="238" y="825"/>
                    <a:pt x="238" y="825"/>
                  </a:cubicBezTo>
                  <a:cubicBezTo>
                    <a:pt x="275" y="862"/>
                    <a:pt x="275" y="862"/>
                    <a:pt x="275" y="862"/>
                  </a:cubicBezTo>
                  <a:cubicBezTo>
                    <a:pt x="0" y="1137"/>
                    <a:pt x="0" y="1137"/>
                    <a:pt x="0" y="1137"/>
                  </a:cubicBezTo>
                  <a:lnTo>
                    <a:pt x="369" y="1136"/>
                  </a:lnTo>
                  <a:close/>
                  <a:moveTo>
                    <a:pt x="1223" y="345"/>
                  </a:moveTo>
                  <a:cubicBezTo>
                    <a:pt x="826" y="890"/>
                    <a:pt x="826" y="890"/>
                    <a:pt x="826" y="890"/>
                  </a:cubicBezTo>
                  <a:cubicBezTo>
                    <a:pt x="431" y="495"/>
                    <a:pt x="431" y="495"/>
                    <a:pt x="431" y="495"/>
                  </a:cubicBezTo>
                  <a:cubicBezTo>
                    <a:pt x="976" y="98"/>
                    <a:pt x="976" y="98"/>
                    <a:pt x="976" y="98"/>
                  </a:cubicBezTo>
                  <a:lnTo>
                    <a:pt x="1223" y="345"/>
                  </a:lnTo>
                  <a:close/>
                  <a:moveTo>
                    <a:pt x="422" y="539"/>
                  </a:moveTo>
                  <a:cubicBezTo>
                    <a:pt x="782" y="899"/>
                    <a:pt x="782" y="899"/>
                    <a:pt x="782" y="899"/>
                  </a:cubicBezTo>
                  <a:cubicBezTo>
                    <a:pt x="682" y="907"/>
                    <a:pt x="603" y="923"/>
                    <a:pt x="505" y="986"/>
                  </a:cubicBezTo>
                  <a:cubicBezTo>
                    <a:pt x="335" y="816"/>
                    <a:pt x="335" y="816"/>
                    <a:pt x="335" y="816"/>
                  </a:cubicBezTo>
                  <a:cubicBezTo>
                    <a:pt x="398" y="718"/>
                    <a:pt x="414" y="639"/>
                    <a:pt x="422" y="539"/>
                  </a:cubicBezTo>
                  <a:close/>
                  <a:moveTo>
                    <a:pt x="339" y="1061"/>
                  </a:moveTo>
                  <a:cubicBezTo>
                    <a:pt x="180" y="1062"/>
                    <a:pt x="180" y="1062"/>
                    <a:pt x="180" y="1062"/>
                  </a:cubicBezTo>
                  <a:cubicBezTo>
                    <a:pt x="327" y="916"/>
                    <a:pt x="327" y="916"/>
                    <a:pt x="327" y="916"/>
                  </a:cubicBezTo>
                  <a:cubicBezTo>
                    <a:pt x="406" y="995"/>
                    <a:pt x="406" y="995"/>
                    <a:pt x="406" y="995"/>
                  </a:cubicBezTo>
                  <a:lnTo>
                    <a:pt x="339" y="10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9" name="Rectangle 15"/>
            <p:cNvSpPr>
              <a:spLocks noChangeArrowheads="1"/>
            </p:cNvSpPr>
            <p:nvPr/>
          </p:nvSpPr>
          <p:spPr bwMode="auto">
            <a:xfrm>
              <a:off x="1728788" y="4203700"/>
              <a:ext cx="3232150" cy="139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</p:grpSp>
      <p:sp>
        <p:nvSpPr>
          <p:cNvPr id="23698" name="Freeform 19"/>
          <p:cNvSpPr>
            <a:spLocks noEditPoints="1" noChangeArrowheads="1"/>
          </p:cNvSpPr>
          <p:nvPr/>
        </p:nvSpPr>
        <p:spPr bwMode="auto">
          <a:xfrm>
            <a:off x="7378700" y="4809238"/>
            <a:ext cx="166688" cy="271462"/>
          </a:xfrm>
          <a:custGeom>
            <a:avLst/>
            <a:gdLst>
              <a:gd name="T0" fmla="*/ 2571814 w 1273"/>
              <a:gd name="T1" fmla="*/ 17902494 h 2075"/>
              <a:gd name="T2" fmla="*/ 5006532 w 1273"/>
              <a:gd name="T3" fmla="*/ 22232672 h 2075"/>
              <a:gd name="T4" fmla="*/ 4835000 w 1273"/>
              <a:gd name="T5" fmla="*/ 22232672 h 2075"/>
              <a:gd name="T6" fmla="*/ 4406429 w 1273"/>
              <a:gd name="T7" fmla="*/ 22318232 h 2075"/>
              <a:gd name="T8" fmla="*/ 2554661 w 1273"/>
              <a:gd name="T9" fmla="*/ 24885543 h 2075"/>
              <a:gd name="T10" fmla="*/ 2554661 w 1273"/>
              <a:gd name="T11" fmla="*/ 29951613 h 2075"/>
              <a:gd name="T12" fmla="*/ 4063495 w 1273"/>
              <a:gd name="T13" fmla="*/ 32638629 h 2075"/>
              <a:gd name="T14" fmla="*/ 7681266 w 1273"/>
              <a:gd name="T15" fmla="*/ 34880708 h 2075"/>
              <a:gd name="T16" fmla="*/ 9892992 w 1273"/>
              <a:gd name="T17" fmla="*/ 35514033 h 2075"/>
              <a:gd name="T18" fmla="*/ 11933316 w 1273"/>
              <a:gd name="T19" fmla="*/ 35514033 h 2075"/>
              <a:gd name="T20" fmla="*/ 14162195 w 1273"/>
              <a:gd name="T21" fmla="*/ 34880708 h 2075"/>
              <a:gd name="T22" fmla="*/ 17762813 w 1273"/>
              <a:gd name="T23" fmla="*/ 32638629 h 2075"/>
              <a:gd name="T24" fmla="*/ 19288800 w 1273"/>
              <a:gd name="T25" fmla="*/ 29951613 h 2075"/>
              <a:gd name="T26" fmla="*/ 19288800 w 1273"/>
              <a:gd name="T27" fmla="*/ 24885543 h 2075"/>
              <a:gd name="T28" fmla="*/ 17299936 w 1273"/>
              <a:gd name="T29" fmla="*/ 22283956 h 2075"/>
              <a:gd name="T30" fmla="*/ 16819775 w 1273"/>
              <a:gd name="T31" fmla="*/ 22232672 h 2075"/>
              <a:gd name="T32" fmla="*/ 19254494 w 1273"/>
              <a:gd name="T33" fmla="*/ 17919632 h 2075"/>
              <a:gd name="T34" fmla="*/ 19460202 w 1273"/>
              <a:gd name="T35" fmla="*/ 17662822 h 2075"/>
              <a:gd name="T36" fmla="*/ 21826307 w 1273"/>
              <a:gd name="T37" fmla="*/ 10902437 h 2075"/>
              <a:gd name="T38" fmla="*/ 10921665 w 1273"/>
              <a:gd name="T39" fmla="*/ 0 h 2075"/>
              <a:gd name="T40" fmla="*/ 17153 w 1273"/>
              <a:gd name="T41" fmla="*/ 10902437 h 2075"/>
              <a:gd name="T42" fmla="*/ 2366105 w 1273"/>
              <a:gd name="T43" fmla="*/ 17662822 h 2075"/>
              <a:gd name="T44" fmla="*/ 2571814 w 1273"/>
              <a:gd name="T45" fmla="*/ 17902494 h 2075"/>
              <a:gd name="T46" fmla="*/ 4560678 w 1273"/>
              <a:gd name="T47" fmla="*/ 29061610 h 2075"/>
              <a:gd name="T48" fmla="*/ 4560678 w 1273"/>
              <a:gd name="T49" fmla="*/ 28240028 h 2075"/>
              <a:gd name="T50" fmla="*/ 17282783 w 1273"/>
              <a:gd name="T51" fmla="*/ 29814639 h 2075"/>
              <a:gd name="T52" fmla="*/ 17282783 w 1273"/>
              <a:gd name="T53" fmla="*/ 29951613 h 2075"/>
              <a:gd name="T54" fmla="*/ 17042637 w 1273"/>
              <a:gd name="T55" fmla="*/ 30601944 h 2075"/>
              <a:gd name="T56" fmla="*/ 4560678 w 1273"/>
              <a:gd name="T57" fmla="*/ 29061610 h 2075"/>
              <a:gd name="T58" fmla="*/ 17282783 w 1273"/>
              <a:gd name="T59" fmla="*/ 28804931 h 2075"/>
              <a:gd name="T60" fmla="*/ 4560678 w 1273"/>
              <a:gd name="T61" fmla="*/ 27230321 h 2075"/>
              <a:gd name="T62" fmla="*/ 4560678 w 1273"/>
              <a:gd name="T63" fmla="*/ 26306041 h 2075"/>
              <a:gd name="T64" fmla="*/ 17282783 w 1273"/>
              <a:gd name="T65" fmla="*/ 27880652 h 2075"/>
              <a:gd name="T66" fmla="*/ 17282783 w 1273"/>
              <a:gd name="T67" fmla="*/ 28804931 h 2075"/>
              <a:gd name="T68" fmla="*/ 13099215 w 1273"/>
              <a:gd name="T69" fmla="*/ 33186393 h 2075"/>
              <a:gd name="T70" fmla="*/ 11933316 w 1273"/>
              <a:gd name="T71" fmla="*/ 33511493 h 2075"/>
              <a:gd name="T72" fmla="*/ 9892992 w 1273"/>
              <a:gd name="T73" fmla="*/ 33511493 h 2075"/>
              <a:gd name="T74" fmla="*/ 8727092 w 1273"/>
              <a:gd name="T75" fmla="*/ 33186393 h 2075"/>
              <a:gd name="T76" fmla="*/ 5126474 w 1273"/>
              <a:gd name="T77" fmla="*/ 30944313 h 2075"/>
              <a:gd name="T78" fmla="*/ 4577831 w 1273"/>
              <a:gd name="T79" fmla="*/ 30071448 h 2075"/>
              <a:gd name="T80" fmla="*/ 15859715 w 1273"/>
              <a:gd name="T81" fmla="*/ 31474809 h 2075"/>
              <a:gd name="T82" fmla="*/ 13099215 w 1273"/>
              <a:gd name="T83" fmla="*/ 33186393 h 2075"/>
              <a:gd name="T84" fmla="*/ 17282783 w 1273"/>
              <a:gd name="T85" fmla="*/ 24885543 h 2075"/>
              <a:gd name="T86" fmla="*/ 17282783 w 1273"/>
              <a:gd name="T87" fmla="*/ 26870813 h 2075"/>
              <a:gd name="T88" fmla="*/ 4560678 w 1273"/>
              <a:gd name="T89" fmla="*/ 25296203 h 2075"/>
              <a:gd name="T90" fmla="*/ 4560678 w 1273"/>
              <a:gd name="T91" fmla="*/ 24885543 h 2075"/>
              <a:gd name="T92" fmla="*/ 5023686 w 1273"/>
              <a:gd name="T93" fmla="*/ 24235081 h 2075"/>
              <a:gd name="T94" fmla="*/ 5229394 w 1273"/>
              <a:gd name="T95" fmla="*/ 24235081 h 2075"/>
              <a:gd name="T96" fmla="*/ 16836928 w 1273"/>
              <a:gd name="T97" fmla="*/ 24235081 h 2075"/>
              <a:gd name="T98" fmla="*/ 17282783 w 1273"/>
              <a:gd name="T99" fmla="*/ 24885543 h 2075"/>
              <a:gd name="T100" fmla="*/ 10921665 w 1273"/>
              <a:gd name="T101" fmla="*/ 1831289 h 2075"/>
              <a:gd name="T102" fmla="*/ 19991692 w 1273"/>
              <a:gd name="T103" fmla="*/ 10902437 h 2075"/>
              <a:gd name="T104" fmla="*/ 18019981 w 1273"/>
              <a:gd name="T105" fmla="*/ 16516141 h 2075"/>
              <a:gd name="T106" fmla="*/ 17814273 w 1273"/>
              <a:gd name="T107" fmla="*/ 16789957 h 2075"/>
              <a:gd name="T108" fmla="*/ 14968137 w 1273"/>
              <a:gd name="T109" fmla="*/ 22232672 h 2075"/>
              <a:gd name="T110" fmla="*/ 11916162 w 1273"/>
              <a:gd name="T111" fmla="*/ 22232672 h 2075"/>
              <a:gd name="T112" fmla="*/ 6858170 w 1273"/>
              <a:gd name="T113" fmla="*/ 22232672 h 2075"/>
              <a:gd name="T114" fmla="*/ 3994882 w 1273"/>
              <a:gd name="T115" fmla="*/ 16772950 h 2075"/>
              <a:gd name="T116" fmla="*/ 3806326 w 1273"/>
              <a:gd name="T117" fmla="*/ 16516141 h 2075"/>
              <a:gd name="T118" fmla="*/ 1851769 w 1273"/>
              <a:gd name="T119" fmla="*/ 10902437 h 2075"/>
              <a:gd name="T120" fmla="*/ 10921665 w 1273"/>
              <a:gd name="T121" fmla="*/ 1831289 h 2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3"/>
              <a:gd name="T184" fmla="*/ 0 h 2075"/>
              <a:gd name="T185" fmla="*/ 1273 w 1273"/>
              <a:gd name="T186" fmla="*/ 2075 h 2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3" h="2075">
                <a:moveTo>
                  <a:pt x="150" y="1046"/>
                </a:moveTo>
                <a:cubicBezTo>
                  <a:pt x="229" y="1145"/>
                  <a:pt x="275" y="1204"/>
                  <a:pt x="292" y="1299"/>
                </a:cubicBezTo>
                <a:cubicBezTo>
                  <a:pt x="282" y="1299"/>
                  <a:pt x="282" y="1299"/>
                  <a:pt x="282" y="1299"/>
                </a:cubicBezTo>
                <a:cubicBezTo>
                  <a:pt x="273" y="1299"/>
                  <a:pt x="265" y="1301"/>
                  <a:pt x="257" y="1304"/>
                </a:cubicBezTo>
                <a:cubicBezTo>
                  <a:pt x="193" y="1327"/>
                  <a:pt x="149" y="1387"/>
                  <a:pt x="149" y="1454"/>
                </a:cubicBezTo>
                <a:cubicBezTo>
                  <a:pt x="149" y="1750"/>
                  <a:pt x="149" y="1750"/>
                  <a:pt x="149" y="1750"/>
                </a:cubicBezTo>
                <a:cubicBezTo>
                  <a:pt x="149" y="1811"/>
                  <a:pt x="184" y="1874"/>
                  <a:pt x="237" y="1907"/>
                </a:cubicBezTo>
                <a:cubicBezTo>
                  <a:pt x="448" y="2038"/>
                  <a:pt x="448" y="2038"/>
                  <a:pt x="448" y="2038"/>
                </a:cubicBezTo>
                <a:cubicBezTo>
                  <a:pt x="483" y="2060"/>
                  <a:pt x="534" y="2075"/>
                  <a:pt x="577" y="2075"/>
                </a:cubicBezTo>
                <a:cubicBezTo>
                  <a:pt x="696" y="2075"/>
                  <a:pt x="696" y="2075"/>
                  <a:pt x="696" y="2075"/>
                </a:cubicBezTo>
                <a:cubicBezTo>
                  <a:pt x="739" y="2075"/>
                  <a:pt x="790" y="2060"/>
                  <a:pt x="826" y="2038"/>
                </a:cubicBezTo>
                <a:cubicBezTo>
                  <a:pt x="1036" y="1907"/>
                  <a:pt x="1036" y="1907"/>
                  <a:pt x="1036" y="1907"/>
                </a:cubicBezTo>
                <a:cubicBezTo>
                  <a:pt x="1089" y="1874"/>
                  <a:pt x="1125" y="1811"/>
                  <a:pt x="1125" y="1750"/>
                </a:cubicBezTo>
                <a:cubicBezTo>
                  <a:pt x="1125" y="1454"/>
                  <a:pt x="1125" y="1454"/>
                  <a:pt x="1125" y="1454"/>
                </a:cubicBezTo>
                <a:cubicBezTo>
                  <a:pt x="1125" y="1384"/>
                  <a:pt x="1077" y="1322"/>
                  <a:pt x="1009" y="1302"/>
                </a:cubicBezTo>
                <a:cubicBezTo>
                  <a:pt x="1003" y="1300"/>
                  <a:pt x="1001" y="1299"/>
                  <a:pt x="981" y="1299"/>
                </a:cubicBezTo>
                <a:cubicBezTo>
                  <a:pt x="997" y="1205"/>
                  <a:pt x="1044" y="1147"/>
                  <a:pt x="1123" y="1047"/>
                </a:cubicBezTo>
                <a:cubicBezTo>
                  <a:pt x="1135" y="1032"/>
                  <a:pt x="1135" y="1032"/>
                  <a:pt x="1135" y="1032"/>
                </a:cubicBezTo>
                <a:cubicBezTo>
                  <a:pt x="1225" y="919"/>
                  <a:pt x="1273" y="782"/>
                  <a:pt x="1273" y="637"/>
                </a:cubicBezTo>
                <a:cubicBezTo>
                  <a:pt x="1273" y="286"/>
                  <a:pt x="988" y="0"/>
                  <a:pt x="637" y="0"/>
                </a:cubicBezTo>
                <a:cubicBezTo>
                  <a:pt x="286" y="0"/>
                  <a:pt x="1" y="286"/>
                  <a:pt x="1" y="637"/>
                </a:cubicBezTo>
                <a:cubicBezTo>
                  <a:pt x="0" y="782"/>
                  <a:pt x="48" y="918"/>
                  <a:pt x="138" y="1032"/>
                </a:cubicBezTo>
                <a:lnTo>
                  <a:pt x="150" y="1046"/>
                </a:lnTo>
                <a:close/>
                <a:moveTo>
                  <a:pt x="266" y="1698"/>
                </a:moveTo>
                <a:cubicBezTo>
                  <a:pt x="266" y="1650"/>
                  <a:pt x="266" y="1650"/>
                  <a:pt x="266" y="1650"/>
                </a:cubicBezTo>
                <a:cubicBezTo>
                  <a:pt x="1008" y="1742"/>
                  <a:pt x="1008" y="1742"/>
                  <a:pt x="1008" y="1742"/>
                </a:cubicBezTo>
                <a:cubicBezTo>
                  <a:pt x="1008" y="1750"/>
                  <a:pt x="1008" y="1750"/>
                  <a:pt x="1008" y="1750"/>
                </a:cubicBezTo>
                <a:cubicBezTo>
                  <a:pt x="1008" y="1762"/>
                  <a:pt x="1002" y="1776"/>
                  <a:pt x="994" y="1788"/>
                </a:cubicBezTo>
                <a:lnTo>
                  <a:pt x="266" y="1698"/>
                </a:lnTo>
                <a:close/>
                <a:moveTo>
                  <a:pt x="1008" y="1683"/>
                </a:moveTo>
                <a:cubicBezTo>
                  <a:pt x="266" y="1591"/>
                  <a:pt x="266" y="1591"/>
                  <a:pt x="266" y="1591"/>
                </a:cubicBezTo>
                <a:cubicBezTo>
                  <a:pt x="266" y="1537"/>
                  <a:pt x="266" y="1537"/>
                  <a:pt x="266" y="1537"/>
                </a:cubicBezTo>
                <a:cubicBezTo>
                  <a:pt x="1008" y="1629"/>
                  <a:pt x="1008" y="1629"/>
                  <a:pt x="1008" y="1629"/>
                </a:cubicBezTo>
                <a:lnTo>
                  <a:pt x="1008" y="1683"/>
                </a:lnTo>
                <a:close/>
                <a:moveTo>
                  <a:pt x="764" y="1939"/>
                </a:moveTo>
                <a:cubicBezTo>
                  <a:pt x="747" y="1949"/>
                  <a:pt x="717" y="1958"/>
                  <a:pt x="696" y="1958"/>
                </a:cubicBezTo>
                <a:cubicBezTo>
                  <a:pt x="577" y="1958"/>
                  <a:pt x="577" y="1958"/>
                  <a:pt x="577" y="1958"/>
                </a:cubicBezTo>
                <a:cubicBezTo>
                  <a:pt x="557" y="1958"/>
                  <a:pt x="527" y="1949"/>
                  <a:pt x="509" y="1939"/>
                </a:cubicBezTo>
                <a:cubicBezTo>
                  <a:pt x="299" y="1808"/>
                  <a:pt x="299" y="1808"/>
                  <a:pt x="299" y="1808"/>
                </a:cubicBezTo>
                <a:cubicBezTo>
                  <a:pt x="283" y="1797"/>
                  <a:pt x="269" y="1776"/>
                  <a:pt x="267" y="1757"/>
                </a:cubicBezTo>
                <a:cubicBezTo>
                  <a:pt x="925" y="1839"/>
                  <a:pt x="925" y="1839"/>
                  <a:pt x="925" y="1839"/>
                </a:cubicBezTo>
                <a:lnTo>
                  <a:pt x="764" y="1939"/>
                </a:lnTo>
                <a:close/>
                <a:moveTo>
                  <a:pt x="1008" y="1454"/>
                </a:moveTo>
                <a:cubicBezTo>
                  <a:pt x="1008" y="1570"/>
                  <a:pt x="1008" y="1570"/>
                  <a:pt x="1008" y="1570"/>
                </a:cubicBezTo>
                <a:cubicBezTo>
                  <a:pt x="266" y="1478"/>
                  <a:pt x="266" y="1478"/>
                  <a:pt x="266" y="1478"/>
                </a:cubicBezTo>
                <a:cubicBezTo>
                  <a:pt x="266" y="1454"/>
                  <a:pt x="266" y="1454"/>
                  <a:pt x="266" y="1454"/>
                </a:cubicBezTo>
                <a:cubicBezTo>
                  <a:pt x="266" y="1437"/>
                  <a:pt x="277" y="1422"/>
                  <a:pt x="293" y="1416"/>
                </a:cubicBezTo>
                <a:cubicBezTo>
                  <a:pt x="305" y="1416"/>
                  <a:pt x="305" y="1416"/>
                  <a:pt x="305" y="1416"/>
                </a:cubicBezTo>
                <a:cubicBezTo>
                  <a:pt x="806" y="1416"/>
                  <a:pt x="948" y="1416"/>
                  <a:pt x="982" y="1416"/>
                </a:cubicBezTo>
                <a:cubicBezTo>
                  <a:pt x="997" y="1423"/>
                  <a:pt x="1008" y="1438"/>
                  <a:pt x="1008" y="1454"/>
                </a:cubicBezTo>
                <a:close/>
                <a:moveTo>
                  <a:pt x="637" y="107"/>
                </a:moveTo>
                <a:cubicBezTo>
                  <a:pt x="929" y="107"/>
                  <a:pt x="1166" y="345"/>
                  <a:pt x="1166" y="637"/>
                </a:cubicBezTo>
                <a:cubicBezTo>
                  <a:pt x="1166" y="757"/>
                  <a:pt x="1126" y="871"/>
                  <a:pt x="1051" y="965"/>
                </a:cubicBezTo>
                <a:cubicBezTo>
                  <a:pt x="1039" y="981"/>
                  <a:pt x="1039" y="981"/>
                  <a:pt x="1039" y="981"/>
                </a:cubicBezTo>
                <a:cubicBezTo>
                  <a:pt x="951" y="1091"/>
                  <a:pt x="891" y="1167"/>
                  <a:pt x="873" y="1299"/>
                </a:cubicBezTo>
                <a:cubicBezTo>
                  <a:pt x="822" y="1299"/>
                  <a:pt x="760" y="1299"/>
                  <a:pt x="695" y="1299"/>
                </a:cubicBezTo>
                <a:cubicBezTo>
                  <a:pt x="592" y="1299"/>
                  <a:pt x="481" y="1299"/>
                  <a:pt x="400" y="1299"/>
                </a:cubicBezTo>
                <a:cubicBezTo>
                  <a:pt x="382" y="1166"/>
                  <a:pt x="322" y="1090"/>
                  <a:pt x="233" y="980"/>
                </a:cubicBezTo>
                <a:cubicBezTo>
                  <a:pt x="222" y="965"/>
                  <a:pt x="222" y="965"/>
                  <a:pt x="222" y="965"/>
                </a:cubicBezTo>
                <a:cubicBezTo>
                  <a:pt x="147" y="871"/>
                  <a:pt x="108" y="757"/>
                  <a:pt x="108" y="637"/>
                </a:cubicBezTo>
                <a:cubicBezTo>
                  <a:pt x="108" y="345"/>
                  <a:pt x="345" y="107"/>
                  <a:pt x="637" y="10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grpSp>
        <p:nvGrpSpPr>
          <p:cNvPr id="23699" name="Group 300"/>
          <p:cNvGrpSpPr/>
          <p:nvPr/>
        </p:nvGrpSpPr>
        <p:grpSpPr bwMode="auto">
          <a:xfrm>
            <a:off x="7861300" y="4826700"/>
            <a:ext cx="254000" cy="254000"/>
            <a:chOff x="0" y="0"/>
            <a:chExt cx="8029575" cy="8027988"/>
          </a:xfrm>
        </p:grpSpPr>
        <p:sp>
          <p:nvSpPr>
            <p:cNvPr id="23736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29575" cy="8027988"/>
            </a:xfrm>
            <a:custGeom>
              <a:avLst/>
              <a:gdLst>
                <a:gd name="T0" fmla="*/ 2147483646 w 2138"/>
                <a:gd name="T1" fmla="*/ 2147483646 h 2138"/>
                <a:gd name="T2" fmla="*/ 2147483646 w 2138"/>
                <a:gd name="T3" fmla="*/ 2147483646 h 2138"/>
                <a:gd name="T4" fmla="*/ 2147483646 w 2138"/>
                <a:gd name="T5" fmla="*/ 2147483646 h 2138"/>
                <a:gd name="T6" fmla="*/ 2147483646 w 2138"/>
                <a:gd name="T7" fmla="*/ 2147483646 h 2138"/>
                <a:gd name="T8" fmla="*/ 2147483646 w 2138"/>
                <a:gd name="T9" fmla="*/ 2147483646 h 2138"/>
                <a:gd name="T10" fmla="*/ 2147483646 w 2138"/>
                <a:gd name="T11" fmla="*/ 2147483646 h 2138"/>
                <a:gd name="T12" fmla="*/ 2147483646 w 2138"/>
                <a:gd name="T13" fmla="*/ 2147483646 h 2138"/>
                <a:gd name="T14" fmla="*/ 2147483646 w 2138"/>
                <a:gd name="T15" fmla="*/ 2147483646 h 2138"/>
                <a:gd name="T16" fmla="*/ 2147483646 w 2138"/>
                <a:gd name="T17" fmla="*/ 2147483646 h 2138"/>
                <a:gd name="T18" fmla="*/ 2147483646 w 2138"/>
                <a:gd name="T19" fmla="*/ 2147483646 h 2138"/>
                <a:gd name="T20" fmla="*/ 2147483646 w 2138"/>
                <a:gd name="T21" fmla="*/ 2147483646 h 2138"/>
                <a:gd name="T22" fmla="*/ 2147483646 w 2138"/>
                <a:gd name="T23" fmla="*/ 2147483646 h 2138"/>
                <a:gd name="T24" fmla="*/ 2147483646 w 2138"/>
                <a:gd name="T25" fmla="*/ 2147483646 h 2138"/>
                <a:gd name="T26" fmla="*/ 2147483646 w 2138"/>
                <a:gd name="T27" fmla="*/ 2147483646 h 2138"/>
                <a:gd name="T28" fmla="*/ 2147483646 w 2138"/>
                <a:gd name="T29" fmla="*/ 2147483646 h 2138"/>
                <a:gd name="T30" fmla="*/ 2147483646 w 2138"/>
                <a:gd name="T31" fmla="*/ 0 h 2138"/>
                <a:gd name="T32" fmla="*/ 2147483646 w 2138"/>
                <a:gd name="T33" fmla="*/ 2147483646 h 2138"/>
                <a:gd name="T34" fmla="*/ 0 w 2138"/>
                <a:gd name="T35" fmla="*/ 2147483646 h 2138"/>
                <a:gd name="T36" fmla="*/ 2147483646 w 2138"/>
                <a:gd name="T37" fmla="*/ 2147483646 h 2138"/>
                <a:gd name="T38" fmla="*/ 2147483646 w 2138"/>
                <a:gd name="T39" fmla="*/ 2147483646 h 2138"/>
                <a:gd name="T40" fmla="*/ 2147483646 w 2138"/>
                <a:gd name="T41" fmla="*/ 2147483646 h 2138"/>
                <a:gd name="T42" fmla="*/ 2147483646 w 2138"/>
                <a:gd name="T43" fmla="*/ 2147483646 h 2138"/>
                <a:gd name="T44" fmla="*/ 2147483646 w 2138"/>
                <a:gd name="T45" fmla="*/ 2147483646 h 2138"/>
                <a:gd name="T46" fmla="*/ 2147483646 w 2138"/>
                <a:gd name="T47" fmla="*/ 2147483646 h 2138"/>
                <a:gd name="T48" fmla="*/ 2147483646 w 2138"/>
                <a:gd name="T49" fmla="*/ 2147483646 h 2138"/>
                <a:gd name="T50" fmla="*/ 2147483646 w 2138"/>
                <a:gd name="T51" fmla="*/ 2147483646 h 2138"/>
                <a:gd name="T52" fmla="*/ 2147483646 w 2138"/>
                <a:gd name="T53" fmla="*/ 2147483646 h 2138"/>
                <a:gd name="T54" fmla="*/ 2147483646 w 2138"/>
                <a:gd name="T55" fmla="*/ 2147483646 h 2138"/>
                <a:gd name="T56" fmla="*/ 2147483646 w 2138"/>
                <a:gd name="T57" fmla="*/ 2147483646 h 2138"/>
                <a:gd name="T58" fmla="*/ 2147483646 w 2138"/>
                <a:gd name="T59" fmla="*/ 2147483646 h 2138"/>
                <a:gd name="T60" fmla="*/ 2147483646 w 2138"/>
                <a:gd name="T61" fmla="*/ 2147483646 h 2138"/>
                <a:gd name="T62" fmla="*/ 2147483646 w 2138"/>
                <a:gd name="T63" fmla="*/ 2147483646 h 2138"/>
                <a:gd name="T64" fmla="*/ 2147483646 w 2138"/>
                <a:gd name="T65" fmla="*/ 2147483646 h 2138"/>
                <a:gd name="T66" fmla="*/ 2147483646 w 2138"/>
                <a:gd name="T67" fmla="*/ 2147483646 h 2138"/>
                <a:gd name="T68" fmla="*/ 2147483646 w 2138"/>
                <a:gd name="T69" fmla="*/ 2147483646 h 2138"/>
                <a:gd name="T70" fmla="*/ 2147483646 w 2138"/>
                <a:gd name="T71" fmla="*/ 2147483646 h 2138"/>
                <a:gd name="T72" fmla="*/ 2147483646 w 2138"/>
                <a:gd name="T73" fmla="*/ 2147483646 h 2138"/>
                <a:gd name="T74" fmla="*/ 2147483646 w 2138"/>
                <a:gd name="T75" fmla="*/ 2147483646 h 2138"/>
                <a:gd name="T76" fmla="*/ 2147483646 w 2138"/>
                <a:gd name="T77" fmla="*/ 2147483646 h 2138"/>
                <a:gd name="T78" fmla="*/ 2147483646 w 2138"/>
                <a:gd name="T79" fmla="*/ 2147483646 h 2138"/>
                <a:gd name="T80" fmla="*/ 2147483646 w 2138"/>
                <a:gd name="T81" fmla="*/ 2147483646 h 2138"/>
                <a:gd name="T82" fmla="*/ 2147483646 w 2138"/>
                <a:gd name="T83" fmla="*/ 1818812400 h 2138"/>
                <a:gd name="T84" fmla="*/ 2147483646 w 2138"/>
                <a:gd name="T85" fmla="*/ 2147483646 h 2138"/>
                <a:gd name="T86" fmla="*/ 2147483646 w 2138"/>
                <a:gd name="T87" fmla="*/ 2147483646 h 2138"/>
                <a:gd name="T88" fmla="*/ 2147483646 w 2138"/>
                <a:gd name="T89" fmla="*/ 2147483646 h 2138"/>
                <a:gd name="T90" fmla="*/ 2147483646 w 2138"/>
                <a:gd name="T91" fmla="*/ 2147483646 h 2138"/>
                <a:gd name="T92" fmla="*/ 2147483646 w 2138"/>
                <a:gd name="T93" fmla="*/ 2147483646 h 2138"/>
                <a:gd name="T94" fmla="*/ 2147483646 w 2138"/>
                <a:gd name="T95" fmla="*/ 2147483646 h 2138"/>
                <a:gd name="T96" fmla="*/ 2147483646 w 2138"/>
                <a:gd name="T97" fmla="*/ 2147483646 h 2138"/>
                <a:gd name="T98" fmla="*/ 2147483646 w 2138"/>
                <a:gd name="T99" fmla="*/ 2147483646 h 2138"/>
                <a:gd name="T100" fmla="*/ 2147483646 w 2138"/>
                <a:gd name="T101" fmla="*/ 2147483646 h 2138"/>
                <a:gd name="T102" fmla="*/ 2147483646 w 2138"/>
                <a:gd name="T103" fmla="*/ 2147483646 h 21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8"/>
                <a:gd name="T157" fmla="*/ 0 h 2138"/>
                <a:gd name="T158" fmla="*/ 2138 w 2138"/>
                <a:gd name="T159" fmla="*/ 2138 h 213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7" name="Freeform 24"/>
            <p:cNvSpPr>
              <a:spLocks noEditPoints="1" noChangeArrowheads="1"/>
            </p:cNvSpPr>
            <p:nvPr/>
          </p:nvSpPr>
          <p:spPr bwMode="auto">
            <a:xfrm>
              <a:off x="781050" y="979488"/>
              <a:ext cx="4578350" cy="4176713"/>
            </a:xfrm>
            <a:custGeom>
              <a:avLst/>
              <a:gdLst>
                <a:gd name="T0" fmla="*/ 2147483646 w 1219"/>
                <a:gd name="T1" fmla="*/ 2147483646 h 1112"/>
                <a:gd name="T2" fmla="*/ 2147483646 w 1219"/>
                <a:gd name="T3" fmla="*/ 2147483646 h 1112"/>
                <a:gd name="T4" fmla="*/ 2147483646 w 1219"/>
                <a:gd name="T5" fmla="*/ 2147483646 h 1112"/>
                <a:gd name="T6" fmla="*/ 2147483646 w 1219"/>
                <a:gd name="T7" fmla="*/ 2147483646 h 1112"/>
                <a:gd name="T8" fmla="*/ 2147483646 w 1219"/>
                <a:gd name="T9" fmla="*/ 2147483646 h 1112"/>
                <a:gd name="T10" fmla="*/ 2147483646 w 1219"/>
                <a:gd name="T11" fmla="*/ 2147483646 h 1112"/>
                <a:gd name="T12" fmla="*/ 2147483646 w 1219"/>
                <a:gd name="T13" fmla="*/ 2147483646 h 1112"/>
                <a:gd name="T14" fmla="*/ 2147483646 w 1219"/>
                <a:gd name="T15" fmla="*/ 0 h 1112"/>
                <a:gd name="T16" fmla="*/ 2147483646 w 1219"/>
                <a:gd name="T17" fmla="*/ 2147483646 h 1112"/>
                <a:gd name="T18" fmla="*/ 2147483646 w 1219"/>
                <a:gd name="T19" fmla="*/ 2147483646 h 1112"/>
                <a:gd name="T20" fmla="*/ 2147483646 w 1219"/>
                <a:gd name="T21" fmla="*/ 2147483646 h 1112"/>
                <a:gd name="T22" fmla="*/ 2147483646 w 1219"/>
                <a:gd name="T23" fmla="*/ 2147483646 h 1112"/>
                <a:gd name="T24" fmla="*/ 2147483646 w 1219"/>
                <a:gd name="T25" fmla="*/ 917006354 h 1112"/>
                <a:gd name="T26" fmla="*/ 2147483646 w 1219"/>
                <a:gd name="T27" fmla="*/ 2147483646 h 1112"/>
                <a:gd name="T28" fmla="*/ 2147483646 w 1219"/>
                <a:gd name="T29" fmla="*/ 2147483646 h 1112"/>
                <a:gd name="T30" fmla="*/ 2147483646 w 1219"/>
                <a:gd name="T31" fmla="*/ 2147483646 h 1112"/>
                <a:gd name="T32" fmla="*/ 2147483646 w 1219"/>
                <a:gd name="T33" fmla="*/ 2147483646 h 1112"/>
                <a:gd name="T34" fmla="*/ 2147483646 w 1219"/>
                <a:gd name="T35" fmla="*/ 2147483646 h 1112"/>
                <a:gd name="T36" fmla="*/ 2147483646 w 1219"/>
                <a:gd name="T37" fmla="*/ 2147483646 h 1112"/>
                <a:gd name="T38" fmla="*/ 2147483646 w 1219"/>
                <a:gd name="T39" fmla="*/ 2147483646 h 1112"/>
                <a:gd name="T40" fmla="*/ 2147483646 w 1219"/>
                <a:gd name="T41" fmla="*/ 2147483646 h 1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9"/>
                <a:gd name="T64" fmla="*/ 0 h 1112"/>
                <a:gd name="T65" fmla="*/ 1219 w 1219"/>
                <a:gd name="T66" fmla="*/ 1112 h 1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700" name="Group 303"/>
          <p:cNvGrpSpPr/>
          <p:nvPr/>
        </p:nvGrpSpPr>
        <p:grpSpPr bwMode="auto">
          <a:xfrm>
            <a:off x="8323263" y="4855275"/>
            <a:ext cx="261937" cy="193675"/>
            <a:chOff x="0" y="0"/>
            <a:chExt cx="9269413" cy="7539038"/>
          </a:xfrm>
        </p:grpSpPr>
        <p:sp>
          <p:nvSpPr>
            <p:cNvPr id="23734" name="Freeform 28"/>
            <p:cNvSpPr>
              <a:spLocks noEditPoints="1" noChangeArrowheads="1"/>
            </p:cNvSpPr>
            <p:nvPr/>
          </p:nvSpPr>
          <p:spPr bwMode="auto">
            <a:xfrm>
              <a:off x="0" y="0"/>
              <a:ext cx="9269413" cy="7539038"/>
            </a:xfrm>
            <a:custGeom>
              <a:avLst/>
              <a:gdLst>
                <a:gd name="T0" fmla="*/ 0 w 2469"/>
                <a:gd name="T1" fmla="*/ 0 h 2007"/>
                <a:gd name="T2" fmla="*/ 0 w 2469"/>
                <a:gd name="T3" fmla="*/ 2147483646 h 2007"/>
                <a:gd name="T4" fmla="*/ 1663200751 w 2469"/>
                <a:gd name="T5" fmla="*/ 2147483646 h 2007"/>
                <a:gd name="T6" fmla="*/ 1663200751 w 2469"/>
                <a:gd name="T7" fmla="*/ 2147483646 h 2007"/>
                <a:gd name="T8" fmla="*/ 2147483646 w 2469"/>
                <a:gd name="T9" fmla="*/ 2147483646 h 2007"/>
                <a:gd name="T10" fmla="*/ 2147483646 w 2469"/>
                <a:gd name="T11" fmla="*/ 2147483646 h 2007"/>
                <a:gd name="T12" fmla="*/ 2147483646 w 2469"/>
                <a:gd name="T13" fmla="*/ 2147483646 h 2007"/>
                <a:gd name="T14" fmla="*/ 2147483646 w 2469"/>
                <a:gd name="T15" fmla="*/ 2147483646 h 2007"/>
                <a:gd name="T16" fmla="*/ 2147483646 w 2469"/>
                <a:gd name="T17" fmla="*/ 2147483646 h 2007"/>
                <a:gd name="T18" fmla="*/ 2147483646 w 2469"/>
                <a:gd name="T19" fmla="*/ 2147483646 h 2007"/>
                <a:gd name="T20" fmla="*/ 2147483646 w 2469"/>
                <a:gd name="T21" fmla="*/ 2147483646 h 2007"/>
                <a:gd name="T22" fmla="*/ 2147483646 w 2469"/>
                <a:gd name="T23" fmla="*/ 2147483646 h 2007"/>
                <a:gd name="T24" fmla="*/ 2147483646 w 2469"/>
                <a:gd name="T25" fmla="*/ 2147483646 h 2007"/>
                <a:gd name="T26" fmla="*/ 2147483646 w 2469"/>
                <a:gd name="T27" fmla="*/ 2147483646 h 2007"/>
                <a:gd name="T28" fmla="*/ 2147483646 w 2469"/>
                <a:gd name="T29" fmla="*/ 2147483646 h 2007"/>
                <a:gd name="T30" fmla="*/ 2147483646 w 2469"/>
                <a:gd name="T31" fmla="*/ 2147483646 h 2007"/>
                <a:gd name="T32" fmla="*/ 2147483646 w 2469"/>
                <a:gd name="T33" fmla="*/ 2147483646 h 2007"/>
                <a:gd name="T34" fmla="*/ 2147483646 w 2469"/>
                <a:gd name="T35" fmla="*/ 0 h 2007"/>
                <a:gd name="T36" fmla="*/ 0 w 2469"/>
                <a:gd name="T37" fmla="*/ 0 h 2007"/>
                <a:gd name="T38" fmla="*/ 2147483646 w 2469"/>
                <a:gd name="T39" fmla="*/ 2147483646 h 2007"/>
                <a:gd name="T40" fmla="*/ 2147483646 w 2469"/>
                <a:gd name="T41" fmla="*/ 2147483646 h 2007"/>
                <a:gd name="T42" fmla="*/ 2147483646 w 2469"/>
                <a:gd name="T43" fmla="*/ 2147483646 h 2007"/>
                <a:gd name="T44" fmla="*/ 2147483646 w 2469"/>
                <a:gd name="T45" fmla="*/ 2147483646 h 2007"/>
                <a:gd name="T46" fmla="*/ 2147483646 w 2469"/>
                <a:gd name="T47" fmla="*/ 2147483646 h 20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9"/>
                <a:gd name="T73" fmla="*/ 0 h 2007"/>
                <a:gd name="T74" fmla="*/ 2469 w 2469"/>
                <a:gd name="T75" fmla="*/ 2007 h 20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9" h="2007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1489"/>
                    <a:pt x="118" y="1489"/>
                    <a:pt x="118" y="1489"/>
                  </a:cubicBezTo>
                  <a:cubicBezTo>
                    <a:pt x="1168" y="1489"/>
                    <a:pt x="1168" y="1489"/>
                    <a:pt x="1168" y="1489"/>
                  </a:cubicBezTo>
                  <a:cubicBezTo>
                    <a:pt x="1168" y="1818"/>
                    <a:pt x="1168" y="1818"/>
                    <a:pt x="1168" y="1818"/>
                  </a:cubicBezTo>
                  <a:cubicBezTo>
                    <a:pt x="855" y="1818"/>
                    <a:pt x="855" y="1818"/>
                    <a:pt x="855" y="1818"/>
                  </a:cubicBezTo>
                  <a:cubicBezTo>
                    <a:pt x="787" y="1818"/>
                    <a:pt x="732" y="1865"/>
                    <a:pt x="732" y="1923"/>
                  </a:cubicBezTo>
                  <a:cubicBezTo>
                    <a:pt x="732" y="2007"/>
                    <a:pt x="732" y="2007"/>
                    <a:pt x="732" y="2007"/>
                  </a:cubicBezTo>
                  <a:cubicBezTo>
                    <a:pt x="1738" y="2007"/>
                    <a:pt x="1738" y="2007"/>
                    <a:pt x="1738" y="2007"/>
                  </a:cubicBezTo>
                  <a:cubicBezTo>
                    <a:pt x="1738" y="1923"/>
                    <a:pt x="1738" y="1923"/>
                    <a:pt x="1738" y="1923"/>
                  </a:cubicBezTo>
                  <a:cubicBezTo>
                    <a:pt x="1738" y="1865"/>
                    <a:pt x="1682" y="1818"/>
                    <a:pt x="1614" y="1818"/>
                  </a:cubicBezTo>
                  <a:cubicBezTo>
                    <a:pt x="1302" y="1818"/>
                    <a:pt x="1302" y="1818"/>
                    <a:pt x="1302" y="1818"/>
                  </a:cubicBezTo>
                  <a:cubicBezTo>
                    <a:pt x="1302" y="1489"/>
                    <a:pt x="1302" y="1489"/>
                    <a:pt x="1302" y="1489"/>
                  </a:cubicBezTo>
                  <a:cubicBezTo>
                    <a:pt x="2351" y="1489"/>
                    <a:pt x="2351" y="1489"/>
                    <a:pt x="2351" y="1489"/>
                  </a:cubicBezTo>
                  <a:cubicBezTo>
                    <a:pt x="2351" y="251"/>
                    <a:pt x="2351" y="251"/>
                    <a:pt x="2351" y="251"/>
                  </a:cubicBezTo>
                  <a:cubicBezTo>
                    <a:pt x="2469" y="251"/>
                    <a:pt x="2469" y="251"/>
                    <a:pt x="2469" y="251"/>
                  </a:cubicBezTo>
                  <a:cubicBezTo>
                    <a:pt x="2469" y="0"/>
                    <a:pt x="2469" y="0"/>
                    <a:pt x="2469" y="0"/>
                  </a:cubicBezTo>
                  <a:lnTo>
                    <a:pt x="0" y="0"/>
                  </a:lnTo>
                  <a:close/>
                  <a:moveTo>
                    <a:pt x="2217" y="1355"/>
                  </a:moveTo>
                  <a:cubicBezTo>
                    <a:pt x="253" y="1355"/>
                    <a:pt x="253" y="1355"/>
                    <a:pt x="253" y="1355"/>
                  </a:cubicBezTo>
                  <a:cubicBezTo>
                    <a:pt x="253" y="257"/>
                    <a:pt x="253" y="257"/>
                    <a:pt x="253" y="257"/>
                  </a:cubicBezTo>
                  <a:cubicBezTo>
                    <a:pt x="2217" y="257"/>
                    <a:pt x="2217" y="257"/>
                    <a:pt x="2217" y="257"/>
                  </a:cubicBezTo>
                  <a:lnTo>
                    <a:pt x="2217" y="13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5" name="Freeform 29"/>
            <p:cNvSpPr>
              <a:spLocks noEditPoints="1" noChangeArrowheads="1"/>
            </p:cNvSpPr>
            <p:nvPr/>
          </p:nvSpPr>
          <p:spPr bwMode="auto">
            <a:xfrm>
              <a:off x="1463675" y="1352550"/>
              <a:ext cx="6345238" cy="3349625"/>
            </a:xfrm>
            <a:custGeom>
              <a:avLst/>
              <a:gdLst>
                <a:gd name="T0" fmla="*/ 1592943841 w 1690"/>
                <a:gd name="T1" fmla="*/ 2147483646 h 892"/>
                <a:gd name="T2" fmla="*/ 2147483646 w 1690"/>
                <a:gd name="T3" fmla="*/ 2147483646 h 892"/>
                <a:gd name="T4" fmla="*/ 2147483646 w 1690"/>
                <a:gd name="T5" fmla="*/ 2147483646 h 892"/>
                <a:gd name="T6" fmla="*/ 2147483646 w 1690"/>
                <a:gd name="T7" fmla="*/ 2147483646 h 892"/>
                <a:gd name="T8" fmla="*/ 2147483646 w 1690"/>
                <a:gd name="T9" fmla="*/ 2147483646 h 892"/>
                <a:gd name="T10" fmla="*/ 2147483646 w 1690"/>
                <a:gd name="T11" fmla="*/ 2147483646 h 892"/>
                <a:gd name="T12" fmla="*/ 2147483646 w 1690"/>
                <a:gd name="T13" fmla="*/ 2147483646 h 892"/>
                <a:gd name="T14" fmla="*/ 2147483646 w 1690"/>
                <a:gd name="T15" fmla="*/ 2147483646 h 892"/>
                <a:gd name="T16" fmla="*/ 2147483646 w 1690"/>
                <a:gd name="T17" fmla="*/ 2147483646 h 892"/>
                <a:gd name="T18" fmla="*/ 2147483646 w 1690"/>
                <a:gd name="T19" fmla="*/ 2147483646 h 892"/>
                <a:gd name="T20" fmla="*/ 2147483646 w 1690"/>
                <a:gd name="T21" fmla="*/ 2147483646 h 892"/>
                <a:gd name="T22" fmla="*/ 2147483646 w 1690"/>
                <a:gd name="T23" fmla="*/ 2147483646 h 892"/>
                <a:gd name="T24" fmla="*/ 2147483646 w 1690"/>
                <a:gd name="T25" fmla="*/ 2147483646 h 892"/>
                <a:gd name="T26" fmla="*/ 2147483646 w 1690"/>
                <a:gd name="T27" fmla="*/ 1607560892 h 892"/>
                <a:gd name="T28" fmla="*/ 2147483646 w 1690"/>
                <a:gd name="T29" fmla="*/ 0 h 892"/>
                <a:gd name="T30" fmla="*/ 2147483646 w 1690"/>
                <a:gd name="T31" fmla="*/ 1607560892 h 892"/>
                <a:gd name="T32" fmla="*/ 2147483646 w 1690"/>
                <a:gd name="T33" fmla="*/ 2147483646 h 892"/>
                <a:gd name="T34" fmla="*/ 2147483646 w 1690"/>
                <a:gd name="T35" fmla="*/ 2147483646 h 892"/>
                <a:gd name="T36" fmla="*/ 2147483646 w 1690"/>
                <a:gd name="T37" fmla="*/ 2147483646 h 892"/>
                <a:gd name="T38" fmla="*/ 2147483646 w 1690"/>
                <a:gd name="T39" fmla="*/ 2147483646 h 892"/>
                <a:gd name="T40" fmla="*/ 2147483646 w 1690"/>
                <a:gd name="T41" fmla="*/ 2147483646 h 892"/>
                <a:gd name="T42" fmla="*/ 2147483646 w 1690"/>
                <a:gd name="T43" fmla="*/ 2147483646 h 892"/>
                <a:gd name="T44" fmla="*/ 2147483646 w 1690"/>
                <a:gd name="T45" fmla="*/ 2147483646 h 892"/>
                <a:gd name="T46" fmla="*/ 2147483646 w 1690"/>
                <a:gd name="T47" fmla="*/ 2147483646 h 892"/>
                <a:gd name="T48" fmla="*/ 2147483646 w 1690"/>
                <a:gd name="T49" fmla="*/ 2147483646 h 892"/>
                <a:gd name="T50" fmla="*/ 1592943841 w 1690"/>
                <a:gd name="T51" fmla="*/ 2147483646 h 892"/>
                <a:gd name="T52" fmla="*/ 0 w 1690"/>
                <a:gd name="T53" fmla="*/ 2147483646 h 892"/>
                <a:gd name="T54" fmla="*/ 1592943841 w 1690"/>
                <a:gd name="T55" fmla="*/ 2147483646 h 892"/>
                <a:gd name="T56" fmla="*/ 2147483646 w 1690"/>
                <a:gd name="T57" fmla="*/ 902491116 h 892"/>
                <a:gd name="T58" fmla="*/ 2147483646 w 1690"/>
                <a:gd name="T59" fmla="*/ 1607560892 h 892"/>
                <a:gd name="T60" fmla="*/ 2147483646 w 1690"/>
                <a:gd name="T61" fmla="*/ 2147483646 h 892"/>
                <a:gd name="T62" fmla="*/ 2147483646 w 1690"/>
                <a:gd name="T63" fmla="*/ 1607560892 h 892"/>
                <a:gd name="T64" fmla="*/ 2147483646 w 1690"/>
                <a:gd name="T65" fmla="*/ 902491116 h 892"/>
                <a:gd name="T66" fmla="*/ 2147483646 w 1690"/>
                <a:gd name="T67" fmla="*/ 2147483646 h 892"/>
                <a:gd name="T68" fmla="*/ 2147483646 w 1690"/>
                <a:gd name="T69" fmla="*/ 2147483646 h 892"/>
                <a:gd name="T70" fmla="*/ 2147483646 w 1690"/>
                <a:gd name="T71" fmla="*/ 2147483646 h 892"/>
                <a:gd name="T72" fmla="*/ 2147483646 w 1690"/>
                <a:gd name="T73" fmla="*/ 2147483646 h 892"/>
                <a:gd name="T74" fmla="*/ 2147483646 w 1690"/>
                <a:gd name="T75" fmla="*/ 2147483646 h 892"/>
                <a:gd name="T76" fmla="*/ 2147483646 w 1690"/>
                <a:gd name="T77" fmla="*/ 2147483646 h 892"/>
                <a:gd name="T78" fmla="*/ 2147483646 w 1690"/>
                <a:gd name="T79" fmla="*/ 2147483646 h 892"/>
                <a:gd name="T80" fmla="*/ 2147483646 w 1690"/>
                <a:gd name="T81" fmla="*/ 2147483646 h 892"/>
                <a:gd name="T82" fmla="*/ 2147483646 w 1690"/>
                <a:gd name="T83" fmla="*/ 2147483646 h 892"/>
                <a:gd name="T84" fmla="*/ 2147483646 w 1690"/>
                <a:gd name="T85" fmla="*/ 2147483646 h 892"/>
                <a:gd name="T86" fmla="*/ 1592943841 w 1690"/>
                <a:gd name="T87" fmla="*/ 2147483646 h 892"/>
                <a:gd name="T88" fmla="*/ 2147483646 w 1690"/>
                <a:gd name="T89" fmla="*/ 2147483646 h 892"/>
                <a:gd name="T90" fmla="*/ 1592943841 w 1690"/>
                <a:gd name="T91" fmla="*/ 2147483646 h 892"/>
                <a:gd name="T92" fmla="*/ 888100536 w 1690"/>
                <a:gd name="T93" fmla="*/ 2147483646 h 892"/>
                <a:gd name="T94" fmla="*/ 1592943841 w 1690"/>
                <a:gd name="T95" fmla="*/ 2147483646 h 8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90"/>
                <a:gd name="T145" fmla="*/ 0 h 892"/>
                <a:gd name="T146" fmla="*/ 1690 w 1690"/>
                <a:gd name="T147" fmla="*/ 892 h 8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90" h="892">
                  <a:moveTo>
                    <a:pt x="113" y="892"/>
                  </a:moveTo>
                  <a:cubicBezTo>
                    <a:pt x="176" y="892"/>
                    <a:pt x="227" y="841"/>
                    <a:pt x="227" y="778"/>
                  </a:cubicBezTo>
                  <a:cubicBezTo>
                    <a:pt x="227" y="763"/>
                    <a:pt x="224" y="748"/>
                    <a:pt x="218" y="735"/>
                  </a:cubicBezTo>
                  <a:cubicBezTo>
                    <a:pt x="472" y="530"/>
                    <a:pt x="472" y="530"/>
                    <a:pt x="472" y="530"/>
                  </a:cubicBezTo>
                  <a:cubicBezTo>
                    <a:pt x="493" y="548"/>
                    <a:pt x="520" y="560"/>
                    <a:pt x="549" y="560"/>
                  </a:cubicBezTo>
                  <a:cubicBezTo>
                    <a:pt x="590" y="560"/>
                    <a:pt x="625" y="539"/>
                    <a:pt x="646" y="507"/>
                  </a:cubicBezTo>
                  <a:cubicBezTo>
                    <a:pt x="897" y="637"/>
                    <a:pt x="897" y="637"/>
                    <a:pt x="897" y="637"/>
                  </a:cubicBezTo>
                  <a:cubicBezTo>
                    <a:pt x="895" y="644"/>
                    <a:pt x="895" y="652"/>
                    <a:pt x="895" y="659"/>
                  </a:cubicBezTo>
                  <a:cubicBezTo>
                    <a:pt x="895" y="722"/>
                    <a:pt x="946" y="773"/>
                    <a:pt x="1008" y="773"/>
                  </a:cubicBezTo>
                  <a:cubicBezTo>
                    <a:pt x="1071" y="773"/>
                    <a:pt x="1122" y="722"/>
                    <a:pt x="1122" y="659"/>
                  </a:cubicBezTo>
                  <a:cubicBezTo>
                    <a:pt x="1122" y="640"/>
                    <a:pt x="1117" y="623"/>
                    <a:pt x="1109" y="607"/>
                  </a:cubicBezTo>
                  <a:cubicBezTo>
                    <a:pt x="1520" y="213"/>
                    <a:pt x="1520" y="213"/>
                    <a:pt x="1520" y="213"/>
                  </a:cubicBezTo>
                  <a:cubicBezTo>
                    <a:pt x="1536" y="222"/>
                    <a:pt x="1556" y="228"/>
                    <a:pt x="1576" y="228"/>
                  </a:cubicBezTo>
                  <a:cubicBezTo>
                    <a:pt x="1639" y="228"/>
                    <a:pt x="1690" y="177"/>
                    <a:pt x="1690" y="114"/>
                  </a:cubicBezTo>
                  <a:cubicBezTo>
                    <a:pt x="1690" y="51"/>
                    <a:pt x="1639" y="0"/>
                    <a:pt x="1576" y="0"/>
                  </a:cubicBezTo>
                  <a:cubicBezTo>
                    <a:pt x="1513" y="0"/>
                    <a:pt x="1463" y="51"/>
                    <a:pt x="1463" y="114"/>
                  </a:cubicBezTo>
                  <a:cubicBezTo>
                    <a:pt x="1463" y="133"/>
                    <a:pt x="1467" y="151"/>
                    <a:pt x="1475" y="167"/>
                  </a:cubicBezTo>
                  <a:cubicBezTo>
                    <a:pt x="1065" y="561"/>
                    <a:pt x="1065" y="561"/>
                    <a:pt x="1065" y="561"/>
                  </a:cubicBezTo>
                  <a:cubicBezTo>
                    <a:pt x="1048" y="551"/>
                    <a:pt x="1029" y="546"/>
                    <a:pt x="1008" y="546"/>
                  </a:cubicBezTo>
                  <a:cubicBezTo>
                    <a:pt x="976" y="546"/>
                    <a:pt x="947" y="559"/>
                    <a:pt x="926" y="581"/>
                  </a:cubicBezTo>
                  <a:cubicBezTo>
                    <a:pt x="663" y="444"/>
                    <a:pt x="663" y="444"/>
                    <a:pt x="663" y="444"/>
                  </a:cubicBezTo>
                  <a:cubicBezTo>
                    <a:pt x="662" y="382"/>
                    <a:pt x="611" y="333"/>
                    <a:pt x="549" y="333"/>
                  </a:cubicBezTo>
                  <a:cubicBezTo>
                    <a:pt x="487" y="333"/>
                    <a:pt x="436" y="383"/>
                    <a:pt x="436" y="446"/>
                  </a:cubicBezTo>
                  <a:cubicBezTo>
                    <a:pt x="436" y="456"/>
                    <a:pt x="437" y="465"/>
                    <a:pt x="439" y="474"/>
                  </a:cubicBezTo>
                  <a:cubicBezTo>
                    <a:pt x="178" y="685"/>
                    <a:pt x="178" y="685"/>
                    <a:pt x="178" y="685"/>
                  </a:cubicBezTo>
                  <a:cubicBezTo>
                    <a:pt x="160" y="672"/>
                    <a:pt x="137" y="665"/>
                    <a:pt x="113" y="665"/>
                  </a:cubicBezTo>
                  <a:cubicBezTo>
                    <a:pt x="51" y="665"/>
                    <a:pt x="0" y="716"/>
                    <a:pt x="0" y="778"/>
                  </a:cubicBezTo>
                  <a:cubicBezTo>
                    <a:pt x="0" y="841"/>
                    <a:pt x="51" y="892"/>
                    <a:pt x="113" y="892"/>
                  </a:cubicBezTo>
                  <a:close/>
                  <a:moveTo>
                    <a:pt x="1576" y="64"/>
                  </a:moveTo>
                  <a:cubicBezTo>
                    <a:pt x="1604" y="64"/>
                    <a:pt x="1626" y="87"/>
                    <a:pt x="1626" y="114"/>
                  </a:cubicBezTo>
                  <a:cubicBezTo>
                    <a:pt x="1626" y="142"/>
                    <a:pt x="1604" y="164"/>
                    <a:pt x="1576" y="164"/>
                  </a:cubicBezTo>
                  <a:cubicBezTo>
                    <a:pt x="1549" y="164"/>
                    <a:pt x="1526" y="142"/>
                    <a:pt x="1526" y="114"/>
                  </a:cubicBezTo>
                  <a:cubicBezTo>
                    <a:pt x="1526" y="87"/>
                    <a:pt x="1549" y="64"/>
                    <a:pt x="1576" y="64"/>
                  </a:cubicBezTo>
                  <a:close/>
                  <a:moveTo>
                    <a:pt x="1008" y="609"/>
                  </a:moveTo>
                  <a:cubicBezTo>
                    <a:pt x="1036" y="609"/>
                    <a:pt x="1058" y="632"/>
                    <a:pt x="1058" y="659"/>
                  </a:cubicBezTo>
                  <a:cubicBezTo>
                    <a:pt x="1058" y="687"/>
                    <a:pt x="1036" y="709"/>
                    <a:pt x="1008" y="709"/>
                  </a:cubicBezTo>
                  <a:cubicBezTo>
                    <a:pt x="981" y="709"/>
                    <a:pt x="958" y="687"/>
                    <a:pt x="958" y="659"/>
                  </a:cubicBezTo>
                  <a:cubicBezTo>
                    <a:pt x="958" y="632"/>
                    <a:pt x="981" y="609"/>
                    <a:pt x="1008" y="609"/>
                  </a:cubicBezTo>
                  <a:close/>
                  <a:moveTo>
                    <a:pt x="549" y="396"/>
                  </a:moveTo>
                  <a:cubicBezTo>
                    <a:pt x="577" y="396"/>
                    <a:pt x="599" y="419"/>
                    <a:pt x="599" y="446"/>
                  </a:cubicBezTo>
                  <a:cubicBezTo>
                    <a:pt x="599" y="474"/>
                    <a:pt x="577" y="496"/>
                    <a:pt x="549" y="496"/>
                  </a:cubicBezTo>
                  <a:cubicBezTo>
                    <a:pt x="522" y="496"/>
                    <a:pt x="500" y="474"/>
                    <a:pt x="500" y="446"/>
                  </a:cubicBezTo>
                  <a:cubicBezTo>
                    <a:pt x="500" y="419"/>
                    <a:pt x="522" y="396"/>
                    <a:pt x="549" y="396"/>
                  </a:cubicBezTo>
                  <a:close/>
                  <a:moveTo>
                    <a:pt x="113" y="728"/>
                  </a:moveTo>
                  <a:cubicBezTo>
                    <a:pt x="141" y="728"/>
                    <a:pt x="163" y="751"/>
                    <a:pt x="163" y="778"/>
                  </a:cubicBezTo>
                  <a:cubicBezTo>
                    <a:pt x="163" y="806"/>
                    <a:pt x="141" y="828"/>
                    <a:pt x="113" y="828"/>
                  </a:cubicBezTo>
                  <a:cubicBezTo>
                    <a:pt x="86" y="828"/>
                    <a:pt x="63" y="806"/>
                    <a:pt x="63" y="778"/>
                  </a:cubicBezTo>
                  <a:cubicBezTo>
                    <a:pt x="63" y="751"/>
                    <a:pt x="86" y="728"/>
                    <a:pt x="113" y="7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sp>
        <p:nvSpPr>
          <p:cNvPr id="23701" name="Freeform 5"/>
          <p:cNvSpPr>
            <a:spLocks noEditPoints="1" noChangeArrowheads="1"/>
          </p:cNvSpPr>
          <p:nvPr/>
        </p:nvSpPr>
        <p:spPr bwMode="auto">
          <a:xfrm>
            <a:off x="8870950" y="4845750"/>
            <a:ext cx="271463" cy="204788"/>
          </a:xfrm>
          <a:custGeom>
            <a:avLst/>
            <a:gdLst>
              <a:gd name="T0" fmla="*/ 472269271 w 128"/>
              <a:gd name="T1" fmla="*/ 9100267 h 96"/>
              <a:gd name="T2" fmla="*/ 125939745 w 128"/>
              <a:gd name="T3" fmla="*/ 0 h 96"/>
              <a:gd name="T4" fmla="*/ 8996453 w 128"/>
              <a:gd name="T5" fmla="*/ 104663734 h 96"/>
              <a:gd name="T6" fmla="*/ 8996453 w 128"/>
              <a:gd name="T7" fmla="*/ 154719467 h 96"/>
              <a:gd name="T8" fmla="*/ 287861062 w 128"/>
              <a:gd name="T9" fmla="*/ 436855468 h 96"/>
              <a:gd name="T10" fmla="*/ 566723549 w 128"/>
              <a:gd name="T11" fmla="*/ 154719467 h 96"/>
              <a:gd name="T12" fmla="*/ 566723549 w 128"/>
              <a:gd name="T13" fmla="*/ 104663734 h 96"/>
              <a:gd name="T14" fmla="*/ 247379142 w 128"/>
              <a:gd name="T15" fmla="*/ 127416534 h 96"/>
              <a:gd name="T16" fmla="*/ 328340861 w 128"/>
              <a:gd name="T17" fmla="*/ 127416534 h 96"/>
              <a:gd name="T18" fmla="*/ 350829874 w 128"/>
              <a:gd name="T19" fmla="*/ 40955467 h 96"/>
              <a:gd name="T20" fmla="*/ 341833420 w 128"/>
              <a:gd name="T21" fmla="*/ 113764000 h 96"/>
              <a:gd name="T22" fmla="*/ 233886583 w 128"/>
              <a:gd name="T23" fmla="*/ 113764000 h 96"/>
              <a:gd name="T24" fmla="*/ 224890129 w 128"/>
              <a:gd name="T25" fmla="*/ 40955467 h 96"/>
              <a:gd name="T26" fmla="*/ 233886583 w 128"/>
              <a:gd name="T27" fmla="*/ 113764000 h 96"/>
              <a:gd name="T28" fmla="*/ 287861062 w 128"/>
              <a:gd name="T29" fmla="*/ 373147201 h 96"/>
              <a:gd name="T30" fmla="*/ 332839088 w 128"/>
              <a:gd name="T31" fmla="*/ 145619200 h 96"/>
              <a:gd name="T32" fmla="*/ 440785925 w 128"/>
              <a:gd name="T33" fmla="*/ 145619200 h 96"/>
              <a:gd name="T34" fmla="*/ 350829874 w 128"/>
              <a:gd name="T35" fmla="*/ 145619200 h 96"/>
              <a:gd name="T36" fmla="*/ 400306126 w 128"/>
              <a:gd name="T37" fmla="*/ 91011200 h 96"/>
              <a:gd name="T38" fmla="*/ 355328101 w 128"/>
              <a:gd name="T39" fmla="*/ 127416534 h 96"/>
              <a:gd name="T40" fmla="*/ 436287699 w 128"/>
              <a:gd name="T41" fmla="*/ 36405333 h 96"/>
              <a:gd name="T42" fmla="*/ 373318887 w 128"/>
              <a:gd name="T43" fmla="*/ 36405333 h 96"/>
              <a:gd name="T44" fmla="*/ 247379142 w 128"/>
              <a:gd name="T45" fmla="*/ 36405333 h 96"/>
              <a:gd name="T46" fmla="*/ 287861062 w 128"/>
              <a:gd name="T47" fmla="*/ 68258400 h 96"/>
              <a:gd name="T48" fmla="*/ 139432304 w 128"/>
              <a:gd name="T49" fmla="*/ 36405333 h 96"/>
              <a:gd name="T50" fmla="*/ 175413877 w 128"/>
              <a:gd name="T51" fmla="*/ 63708267 h 96"/>
              <a:gd name="T52" fmla="*/ 220391902 w 128"/>
              <a:gd name="T53" fmla="*/ 127416534 h 96"/>
              <a:gd name="T54" fmla="*/ 175413877 w 128"/>
              <a:gd name="T55" fmla="*/ 91011200 h 96"/>
              <a:gd name="T56" fmla="*/ 269868155 w 128"/>
              <a:gd name="T57" fmla="*/ 368597068 h 96"/>
              <a:gd name="T58" fmla="*/ 224890129 w 128"/>
              <a:gd name="T59" fmla="*/ 145619200 h 96"/>
              <a:gd name="T60" fmla="*/ 49476253 w 128"/>
              <a:gd name="T61" fmla="*/ 145619200 h 96"/>
              <a:gd name="T62" fmla="*/ 229388356 w 128"/>
              <a:gd name="T63" fmla="*/ 336741868 h 96"/>
              <a:gd name="T64" fmla="*/ 526243750 w 128"/>
              <a:gd name="T65" fmla="*/ 145619200 h 96"/>
              <a:gd name="T66" fmla="*/ 458776712 w 128"/>
              <a:gd name="T67" fmla="*/ 145619200 h 96"/>
              <a:gd name="T68" fmla="*/ 413798686 w 128"/>
              <a:gd name="T69" fmla="*/ 77360800 h 96"/>
              <a:gd name="T70" fmla="*/ 539738431 w 128"/>
              <a:gd name="T71" fmla="*/ 127416534 h 96"/>
              <a:gd name="T72" fmla="*/ 121441518 w 128"/>
              <a:gd name="T73" fmla="*/ 45505600 h 96"/>
              <a:gd name="T74" fmla="*/ 112445065 w 128"/>
              <a:gd name="T75" fmla="*/ 127416534 h 96"/>
              <a:gd name="T76" fmla="*/ 121441518 w 128"/>
              <a:gd name="T77" fmla="*/ 45505600 h 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8"/>
              <a:gd name="T118" fmla="*/ 0 h 96"/>
              <a:gd name="T119" fmla="*/ 128 w 128"/>
              <a:gd name="T120" fmla="*/ 96 h 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grpSp>
        <p:nvGrpSpPr>
          <p:cNvPr id="23702" name="Group 307"/>
          <p:cNvGrpSpPr/>
          <p:nvPr/>
        </p:nvGrpSpPr>
        <p:grpSpPr bwMode="auto">
          <a:xfrm>
            <a:off x="9459913" y="4818763"/>
            <a:ext cx="238125" cy="238125"/>
            <a:chOff x="0" y="0"/>
            <a:chExt cx="490535" cy="492126"/>
          </a:xfrm>
        </p:grpSpPr>
        <p:sp>
          <p:nvSpPr>
            <p:cNvPr id="23732" name="Freeform 9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5" cy="492126"/>
            </a:xfrm>
            <a:custGeom>
              <a:avLst/>
              <a:gdLst>
                <a:gd name="T0" fmla="*/ 1292417930 w 128"/>
                <a:gd name="T1" fmla="*/ 0 h 128"/>
                <a:gd name="T2" fmla="*/ 704956280 w 128"/>
                <a:gd name="T3" fmla="*/ 591277855 h 128"/>
                <a:gd name="T4" fmla="*/ 749016287 w 128"/>
                <a:gd name="T5" fmla="*/ 813007531 h 128"/>
                <a:gd name="T6" fmla="*/ 29374615 w 128"/>
                <a:gd name="T7" fmla="*/ 1522545570 h 128"/>
                <a:gd name="T8" fmla="*/ 0 w 128"/>
                <a:gd name="T9" fmla="*/ 1596452899 h 128"/>
                <a:gd name="T10" fmla="*/ 0 w 128"/>
                <a:gd name="T11" fmla="*/ 1773837409 h 128"/>
                <a:gd name="T12" fmla="*/ 117490797 w 128"/>
                <a:gd name="T13" fmla="*/ 1892093749 h 128"/>
                <a:gd name="T14" fmla="*/ 293730825 w 128"/>
                <a:gd name="T15" fmla="*/ 1892093749 h 128"/>
                <a:gd name="T16" fmla="*/ 367165448 w 128"/>
                <a:gd name="T17" fmla="*/ 1862531586 h 128"/>
                <a:gd name="T18" fmla="*/ 455281629 w 128"/>
                <a:gd name="T19" fmla="*/ 1773837409 h 128"/>
                <a:gd name="T20" fmla="*/ 587461650 w 128"/>
                <a:gd name="T21" fmla="*/ 1773837409 h 128"/>
                <a:gd name="T22" fmla="*/ 704956280 w 128"/>
                <a:gd name="T23" fmla="*/ 1655581069 h 128"/>
                <a:gd name="T24" fmla="*/ 704956280 w 128"/>
                <a:gd name="T25" fmla="*/ 1537324729 h 128"/>
                <a:gd name="T26" fmla="*/ 822447077 w 128"/>
                <a:gd name="T27" fmla="*/ 1537324729 h 128"/>
                <a:gd name="T28" fmla="*/ 939941706 w 128"/>
                <a:gd name="T29" fmla="*/ 1419072234 h 128"/>
                <a:gd name="T30" fmla="*/ 939941706 w 128"/>
                <a:gd name="T31" fmla="*/ 1286032891 h 128"/>
                <a:gd name="T32" fmla="*/ 1072117895 w 128"/>
                <a:gd name="T33" fmla="*/ 1138214388 h 128"/>
                <a:gd name="T34" fmla="*/ 1292417930 w 128"/>
                <a:gd name="T35" fmla="*/ 1182559554 h 128"/>
                <a:gd name="T36" fmla="*/ 1879879580 w 128"/>
                <a:gd name="T37" fmla="*/ 591277855 h 128"/>
                <a:gd name="T38" fmla="*/ 1292417930 w 128"/>
                <a:gd name="T39" fmla="*/ 0 h 128"/>
                <a:gd name="T40" fmla="*/ 1292417930 w 128"/>
                <a:gd name="T41" fmla="*/ 1064303214 h 128"/>
                <a:gd name="T42" fmla="*/ 1057432503 w 128"/>
                <a:gd name="T43" fmla="*/ 990392041 h 128"/>
                <a:gd name="T44" fmla="*/ 1028057888 w 128"/>
                <a:gd name="T45" fmla="*/ 1019958048 h 128"/>
                <a:gd name="T46" fmla="*/ 969312489 w 128"/>
                <a:gd name="T47" fmla="*/ 1079086218 h 128"/>
                <a:gd name="T48" fmla="*/ 851821692 w 128"/>
                <a:gd name="T49" fmla="*/ 1197338713 h 128"/>
                <a:gd name="T50" fmla="*/ 822447077 w 128"/>
                <a:gd name="T51" fmla="*/ 1286032891 h 128"/>
                <a:gd name="T52" fmla="*/ 822447077 w 128"/>
                <a:gd name="T53" fmla="*/ 1419072234 h 128"/>
                <a:gd name="T54" fmla="*/ 704956280 w 128"/>
                <a:gd name="T55" fmla="*/ 1419072234 h 128"/>
                <a:gd name="T56" fmla="*/ 587461650 w 128"/>
                <a:gd name="T57" fmla="*/ 1537324729 h 128"/>
                <a:gd name="T58" fmla="*/ 587461650 w 128"/>
                <a:gd name="T59" fmla="*/ 1655581069 h 128"/>
                <a:gd name="T60" fmla="*/ 455281629 w 128"/>
                <a:gd name="T61" fmla="*/ 1655581069 h 128"/>
                <a:gd name="T62" fmla="*/ 367165448 w 128"/>
                <a:gd name="T63" fmla="*/ 1685147077 h 128"/>
                <a:gd name="T64" fmla="*/ 279045434 w 128"/>
                <a:gd name="T65" fmla="*/ 1773837409 h 128"/>
                <a:gd name="T66" fmla="*/ 117490797 w 128"/>
                <a:gd name="T67" fmla="*/ 1773837409 h 128"/>
                <a:gd name="T68" fmla="*/ 117490797 w 128"/>
                <a:gd name="T69" fmla="*/ 1611235903 h 128"/>
                <a:gd name="T70" fmla="*/ 807761685 w 128"/>
                <a:gd name="T71" fmla="*/ 916484712 h 128"/>
                <a:gd name="T72" fmla="*/ 807761685 w 128"/>
                <a:gd name="T73" fmla="*/ 916484712 h 128"/>
                <a:gd name="T74" fmla="*/ 895881699 w 128"/>
                <a:gd name="T75" fmla="*/ 827790535 h 128"/>
                <a:gd name="T76" fmla="*/ 822447077 w 128"/>
                <a:gd name="T77" fmla="*/ 591277855 h 128"/>
                <a:gd name="T78" fmla="*/ 1292417930 w 128"/>
                <a:gd name="T79" fmla="*/ 118256340 h 128"/>
                <a:gd name="T80" fmla="*/ 1762388783 w 128"/>
                <a:gd name="T81" fmla="*/ 591277855 h 128"/>
                <a:gd name="T82" fmla="*/ 1292417930 w 128"/>
                <a:gd name="T83" fmla="*/ 1064303214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28"/>
                <a:gd name="T128" fmla="*/ 128 w 128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3" name="Freeform 10"/>
            <p:cNvSpPr>
              <a:spLocks noEditPoints="1" noChangeArrowheads="1"/>
            </p:cNvSpPr>
            <p:nvPr/>
          </p:nvSpPr>
          <p:spPr bwMode="auto">
            <a:xfrm>
              <a:off x="208132" y="61912"/>
              <a:ext cx="123824" cy="123825"/>
            </a:xfrm>
            <a:custGeom>
              <a:avLst/>
              <a:gdLst>
                <a:gd name="T0" fmla="*/ 464165873 w 32"/>
                <a:gd name="T1" fmla="*/ 254545505 h 32"/>
                <a:gd name="T2" fmla="*/ 224597389 w 32"/>
                <a:gd name="T3" fmla="*/ 14975086 h 32"/>
                <a:gd name="T4" fmla="*/ 179676363 w 32"/>
                <a:gd name="T5" fmla="*/ 0 h 32"/>
                <a:gd name="T6" fmla="*/ 0 w 32"/>
                <a:gd name="T7" fmla="*/ 179677814 h 32"/>
                <a:gd name="T8" fmla="*/ 0 w 32"/>
                <a:gd name="T9" fmla="*/ 194652900 h 32"/>
                <a:gd name="T10" fmla="*/ 14974965 w 32"/>
                <a:gd name="T11" fmla="*/ 224599202 h 32"/>
                <a:gd name="T12" fmla="*/ 254543449 w 32"/>
                <a:gd name="T13" fmla="*/ 464169621 h 32"/>
                <a:gd name="T14" fmla="*/ 299460605 w 32"/>
                <a:gd name="T15" fmla="*/ 479144707 h 32"/>
                <a:gd name="T16" fmla="*/ 479136968 w 32"/>
                <a:gd name="T17" fmla="*/ 299466893 h 32"/>
                <a:gd name="T18" fmla="*/ 479136968 w 32"/>
                <a:gd name="T19" fmla="*/ 284491807 h 32"/>
                <a:gd name="T20" fmla="*/ 464165873 w 32"/>
                <a:gd name="T21" fmla="*/ 254545505 h 32"/>
                <a:gd name="T22" fmla="*/ 284489510 w 32"/>
                <a:gd name="T23" fmla="*/ 419252102 h 32"/>
                <a:gd name="T24" fmla="*/ 59892121 w 32"/>
                <a:gd name="T25" fmla="*/ 194652900 h 32"/>
                <a:gd name="T26" fmla="*/ 194651328 w 32"/>
                <a:gd name="T27" fmla="*/ 59892605 h 32"/>
                <a:gd name="T28" fmla="*/ 419244847 w 32"/>
                <a:gd name="T29" fmla="*/ 284491807 h 32"/>
                <a:gd name="T30" fmla="*/ 284489510 w 32"/>
                <a:gd name="T31" fmla="*/ 419252102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2"/>
                <a:gd name="T50" fmla="*/ 32 w 3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703" name="Group 320"/>
          <p:cNvGrpSpPr/>
          <p:nvPr/>
        </p:nvGrpSpPr>
        <p:grpSpPr bwMode="auto">
          <a:xfrm>
            <a:off x="10617200" y="4820350"/>
            <a:ext cx="280988" cy="268288"/>
            <a:chOff x="0" y="0"/>
            <a:chExt cx="990599" cy="942975"/>
          </a:xfrm>
        </p:grpSpPr>
        <p:sp>
          <p:nvSpPr>
            <p:cNvPr id="23729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90599" cy="942975"/>
            </a:xfrm>
            <a:custGeom>
              <a:avLst/>
              <a:gdLst>
                <a:gd name="T0" fmla="*/ 2147483646 w 261"/>
                <a:gd name="T1" fmla="*/ 0 h 248"/>
                <a:gd name="T2" fmla="*/ 316911977 w 261"/>
                <a:gd name="T3" fmla="*/ 0 h 248"/>
                <a:gd name="T4" fmla="*/ 0 w 261"/>
                <a:gd name="T5" fmla="*/ 318067749 h 248"/>
                <a:gd name="T6" fmla="*/ 0 w 261"/>
                <a:gd name="T7" fmla="*/ 2147483646 h 248"/>
                <a:gd name="T8" fmla="*/ 316911977 w 261"/>
                <a:gd name="T9" fmla="*/ 2147483646 h 248"/>
                <a:gd name="T10" fmla="*/ 1267644111 w 261"/>
                <a:gd name="T11" fmla="*/ 2147483646 h 248"/>
                <a:gd name="T12" fmla="*/ 1094782688 w 261"/>
                <a:gd name="T13" fmla="*/ 2147483646 h 248"/>
                <a:gd name="T14" fmla="*/ 1008353874 w 261"/>
                <a:gd name="T15" fmla="*/ 2147483646 h 248"/>
                <a:gd name="T16" fmla="*/ 1008353874 w 261"/>
                <a:gd name="T17" fmla="*/ 2147483646 h 248"/>
                <a:gd name="T18" fmla="*/ 1238833241 w 261"/>
                <a:gd name="T19" fmla="*/ 2147483646 h 248"/>
                <a:gd name="T20" fmla="*/ 2147483646 w 261"/>
                <a:gd name="T21" fmla="*/ 2147483646 h 248"/>
                <a:gd name="T22" fmla="*/ 2147483646 w 261"/>
                <a:gd name="T23" fmla="*/ 2147483646 h 248"/>
                <a:gd name="T24" fmla="*/ 2147483646 w 261"/>
                <a:gd name="T25" fmla="*/ 2147483646 h 248"/>
                <a:gd name="T26" fmla="*/ 2147483646 w 261"/>
                <a:gd name="T27" fmla="*/ 2147483646 h 248"/>
                <a:gd name="T28" fmla="*/ 2147483646 w 261"/>
                <a:gd name="T29" fmla="*/ 2147483646 h 248"/>
                <a:gd name="T30" fmla="*/ 2147483646 w 261"/>
                <a:gd name="T31" fmla="*/ 2147483646 h 248"/>
                <a:gd name="T32" fmla="*/ 2147483646 w 261"/>
                <a:gd name="T33" fmla="*/ 2147483646 h 248"/>
                <a:gd name="T34" fmla="*/ 2147483646 w 261"/>
                <a:gd name="T35" fmla="*/ 318067749 h 248"/>
                <a:gd name="T36" fmla="*/ 2147483646 w 261"/>
                <a:gd name="T37" fmla="*/ 0 h 248"/>
                <a:gd name="T38" fmla="*/ 2147483646 w 261"/>
                <a:gd name="T39" fmla="*/ 2147483646 h 248"/>
                <a:gd name="T40" fmla="*/ 2147483646 w 261"/>
                <a:gd name="T41" fmla="*/ 2147483646 h 248"/>
                <a:gd name="T42" fmla="*/ 2147483646 w 261"/>
                <a:gd name="T43" fmla="*/ 2147483646 h 248"/>
                <a:gd name="T44" fmla="*/ 2147483646 w 261"/>
                <a:gd name="T45" fmla="*/ 2147483646 h 248"/>
                <a:gd name="T46" fmla="*/ 1238833241 w 261"/>
                <a:gd name="T47" fmla="*/ 2147483646 h 248"/>
                <a:gd name="T48" fmla="*/ 1109190021 w 261"/>
                <a:gd name="T49" fmla="*/ 2147483646 h 248"/>
                <a:gd name="T50" fmla="*/ 1109190021 w 261"/>
                <a:gd name="T51" fmla="*/ 2147483646 h 248"/>
                <a:gd name="T52" fmla="*/ 1109190021 w 261"/>
                <a:gd name="T53" fmla="*/ 2147483646 h 248"/>
                <a:gd name="T54" fmla="*/ 1181215297 w 261"/>
                <a:gd name="T55" fmla="*/ 2147483646 h 248"/>
                <a:gd name="T56" fmla="*/ 1411694665 w 261"/>
                <a:gd name="T57" fmla="*/ 2147483646 h 248"/>
                <a:gd name="T58" fmla="*/ 2147483646 w 261"/>
                <a:gd name="T59" fmla="*/ 2147483646 h 248"/>
                <a:gd name="T60" fmla="*/ 2147483646 w 261"/>
                <a:gd name="T61" fmla="*/ 2147483646 h 248"/>
                <a:gd name="T62" fmla="*/ 2147483646 w 261"/>
                <a:gd name="T63" fmla="*/ 2147483646 h 248"/>
                <a:gd name="T64" fmla="*/ 2147483646 w 261"/>
                <a:gd name="T65" fmla="*/ 2147483646 h 248"/>
                <a:gd name="T66" fmla="*/ 316911977 w 261"/>
                <a:gd name="T67" fmla="*/ 2147483646 h 248"/>
                <a:gd name="T68" fmla="*/ 230479367 w 261"/>
                <a:gd name="T69" fmla="*/ 2147483646 h 248"/>
                <a:gd name="T70" fmla="*/ 230479367 w 261"/>
                <a:gd name="T71" fmla="*/ 318067749 h 248"/>
                <a:gd name="T72" fmla="*/ 316911977 w 261"/>
                <a:gd name="T73" fmla="*/ 231321654 h 248"/>
                <a:gd name="T74" fmla="*/ 2147483646 w 261"/>
                <a:gd name="T75" fmla="*/ 231321654 h 248"/>
                <a:gd name="T76" fmla="*/ 2147483646 w 261"/>
                <a:gd name="T77" fmla="*/ 318067749 h 248"/>
                <a:gd name="T78" fmla="*/ 2147483646 w 261"/>
                <a:gd name="T79" fmla="*/ 2147483646 h 2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1"/>
                <a:gd name="T121" fmla="*/ 0 h 248"/>
                <a:gd name="T122" fmla="*/ 261 w 261"/>
                <a:gd name="T123" fmla="*/ 248 h 2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1" h="248">
                  <a:moveTo>
                    <a:pt x="2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2"/>
                    <a:pt x="10" y="212"/>
                    <a:pt x="22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5" y="216"/>
                    <a:pt x="79" y="222"/>
                    <a:pt x="76" y="224"/>
                  </a:cubicBezTo>
                  <a:cubicBezTo>
                    <a:pt x="74" y="227"/>
                    <a:pt x="71" y="229"/>
                    <a:pt x="70" y="231"/>
                  </a:cubicBezTo>
                  <a:cubicBezTo>
                    <a:pt x="69" y="233"/>
                    <a:pt x="68" y="237"/>
                    <a:pt x="70" y="241"/>
                  </a:cubicBezTo>
                  <a:cubicBezTo>
                    <a:pt x="71" y="244"/>
                    <a:pt x="76" y="248"/>
                    <a:pt x="86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85" y="248"/>
                    <a:pt x="190" y="244"/>
                    <a:pt x="191" y="241"/>
                  </a:cubicBezTo>
                  <a:cubicBezTo>
                    <a:pt x="193" y="237"/>
                    <a:pt x="192" y="233"/>
                    <a:pt x="191" y="231"/>
                  </a:cubicBezTo>
                  <a:cubicBezTo>
                    <a:pt x="190" y="229"/>
                    <a:pt x="187" y="227"/>
                    <a:pt x="185" y="224"/>
                  </a:cubicBezTo>
                  <a:cubicBezTo>
                    <a:pt x="182" y="222"/>
                    <a:pt x="176" y="216"/>
                    <a:pt x="173" y="212"/>
                  </a:cubicBezTo>
                  <a:cubicBezTo>
                    <a:pt x="239" y="212"/>
                    <a:pt x="239" y="212"/>
                    <a:pt x="239" y="212"/>
                  </a:cubicBezTo>
                  <a:cubicBezTo>
                    <a:pt x="251" y="212"/>
                    <a:pt x="261" y="202"/>
                    <a:pt x="261" y="190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51" y="0"/>
                    <a:pt x="239" y="0"/>
                  </a:cubicBezTo>
                  <a:close/>
                  <a:moveTo>
                    <a:pt x="179" y="230"/>
                  </a:moveTo>
                  <a:cubicBezTo>
                    <a:pt x="181" y="233"/>
                    <a:pt x="183" y="235"/>
                    <a:pt x="184" y="236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3" y="239"/>
                    <a:pt x="179" y="240"/>
                    <a:pt x="17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2" y="240"/>
                    <a:pt x="78" y="239"/>
                    <a:pt x="77" y="238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8" y="235"/>
                    <a:pt x="80" y="233"/>
                    <a:pt x="82" y="230"/>
                  </a:cubicBezTo>
                  <a:cubicBezTo>
                    <a:pt x="89" y="223"/>
                    <a:pt x="95" y="217"/>
                    <a:pt x="98" y="212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6" y="217"/>
                    <a:pt x="172" y="223"/>
                    <a:pt x="179" y="230"/>
                  </a:cubicBezTo>
                  <a:close/>
                  <a:moveTo>
                    <a:pt x="245" y="190"/>
                  </a:moveTo>
                  <a:cubicBezTo>
                    <a:pt x="245" y="193"/>
                    <a:pt x="242" y="196"/>
                    <a:pt x="239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9" y="196"/>
                    <a:pt x="16" y="193"/>
                    <a:pt x="16" y="19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2" y="16"/>
                    <a:pt x="245" y="19"/>
                    <a:pt x="245" y="22"/>
                  </a:cubicBezTo>
                  <a:lnTo>
                    <a:pt x="245" y="190"/>
                  </a:lnTo>
                  <a:close/>
                </a:path>
              </a:pathLst>
            </a:custGeom>
            <a:solidFill>
              <a:srgbClr val="21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0" name="Freeform 25"/>
            <p:cNvSpPr>
              <a:spLocks noEditPoints="1" noChangeArrowheads="1"/>
            </p:cNvSpPr>
            <p:nvPr/>
          </p:nvSpPr>
          <p:spPr bwMode="auto">
            <a:xfrm>
              <a:off x="123841" y="122238"/>
              <a:ext cx="741363" cy="498475"/>
            </a:xfrm>
            <a:custGeom>
              <a:avLst/>
              <a:gdLst>
                <a:gd name="T0" fmla="*/ 2147483646 w 195"/>
                <a:gd name="T1" fmla="*/ 0 h 131"/>
                <a:gd name="T2" fmla="*/ 187903205 w 195"/>
                <a:gd name="T3" fmla="*/ 0 h 131"/>
                <a:gd name="T4" fmla="*/ 0 w 195"/>
                <a:gd name="T5" fmla="*/ 202708093 h 131"/>
                <a:gd name="T6" fmla="*/ 0 w 195"/>
                <a:gd name="T7" fmla="*/ 1694065385 h 131"/>
                <a:gd name="T8" fmla="*/ 187903205 w 195"/>
                <a:gd name="T9" fmla="*/ 1896773478 h 131"/>
                <a:gd name="T10" fmla="*/ 2147483646 w 195"/>
                <a:gd name="T11" fmla="*/ 1896773478 h 131"/>
                <a:gd name="T12" fmla="*/ 2147483646 w 195"/>
                <a:gd name="T13" fmla="*/ 1694065385 h 131"/>
                <a:gd name="T14" fmla="*/ 2147483646 w 195"/>
                <a:gd name="T15" fmla="*/ 202708093 h 131"/>
                <a:gd name="T16" fmla="*/ 2147483646 w 195"/>
                <a:gd name="T17" fmla="*/ 0 h 131"/>
                <a:gd name="T18" fmla="*/ 187903205 w 195"/>
                <a:gd name="T19" fmla="*/ 130311258 h 131"/>
                <a:gd name="T20" fmla="*/ 2147483646 w 195"/>
                <a:gd name="T21" fmla="*/ 130311258 h 131"/>
                <a:gd name="T22" fmla="*/ 2147483646 w 195"/>
                <a:gd name="T23" fmla="*/ 202708093 h 131"/>
                <a:gd name="T24" fmla="*/ 2147483646 w 195"/>
                <a:gd name="T25" fmla="*/ 694999720 h 131"/>
                <a:gd name="T26" fmla="*/ 2147483646 w 195"/>
                <a:gd name="T27" fmla="*/ 1230730970 h 131"/>
                <a:gd name="T28" fmla="*/ 1806770065 w 195"/>
                <a:gd name="T29" fmla="*/ 680521114 h 131"/>
                <a:gd name="T30" fmla="*/ 1763406032 w 195"/>
                <a:gd name="T31" fmla="*/ 651563902 h 131"/>
                <a:gd name="T32" fmla="*/ 1720045801 w 195"/>
                <a:gd name="T33" fmla="*/ 680521114 h 131"/>
                <a:gd name="T34" fmla="*/ 1170787063 w 195"/>
                <a:gd name="T35" fmla="*/ 1447917669 h 131"/>
                <a:gd name="T36" fmla="*/ 737161943 w 195"/>
                <a:gd name="T37" fmla="*/ 1028022877 h 131"/>
                <a:gd name="T38" fmla="*/ 664892357 w 195"/>
                <a:gd name="T39" fmla="*/ 1028022877 h 131"/>
                <a:gd name="T40" fmla="*/ 115633619 w 195"/>
                <a:gd name="T41" fmla="*/ 1520314504 h 131"/>
                <a:gd name="T42" fmla="*/ 115633619 w 195"/>
                <a:gd name="T43" fmla="*/ 202708093 h 131"/>
                <a:gd name="T44" fmla="*/ 187903205 w 195"/>
                <a:gd name="T45" fmla="*/ 130311258 h 131"/>
                <a:gd name="T46" fmla="*/ 2147483646 w 195"/>
                <a:gd name="T47" fmla="*/ 1780940826 h 131"/>
                <a:gd name="T48" fmla="*/ 187903205 w 195"/>
                <a:gd name="T49" fmla="*/ 1780940826 h 131"/>
                <a:gd name="T50" fmla="*/ 115633619 w 195"/>
                <a:gd name="T51" fmla="*/ 1694065385 h 131"/>
                <a:gd name="T52" fmla="*/ 115633619 w 195"/>
                <a:gd name="T53" fmla="*/ 1679586779 h 131"/>
                <a:gd name="T54" fmla="*/ 693797910 w 195"/>
                <a:gd name="T55" fmla="*/ 1143855529 h 131"/>
                <a:gd name="T56" fmla="*/ 1127423030 w 195"/>
                <a:gd name="T57" fmla="*/ 1578232732 h 131"/>
                <a:gd name="T58" fmla="*/ 1185241740 w 195"/>
                <a:gd name="T59" fmla="*/ 1592711338 h 131"/>
                <a:gd name="T60" fmla="*/ 1228601971 w 195"/>
                <a:gd name="T61" fmla="*/ 1578232732 h 131"/>
                <a:gd name="T62" fmla="*/ 1763406032 w 195"/>
                <a:gd name="T63" fmla="*/ 810836178 h 131"/>
                <a:gd name="T64" fmla="*/ 2147483646 w 195"/>
                <a:gd name="T65" fmla="*/ 1361042228 h 131"/>
                <a:gd name="T66" fmla="*/ 2147483646 w 195"/>
                <a:gd name="T67" fmla="*/ 1375524639 h 131"/>
                <a:gd name="T68" fmla="*/ 2147483646 w 195"/>
                <a:gd name="T69" fmla="*/ 1361042228 h 131"/>
                <a:gd name="T70" fmla="*/ 2147483646 w 195"/>
                <a:gd name="T71" fmla="*/ 868750601 h 131"/>
                <a:gd name="T72" fmla="*/ 2147483646 w 195"/>
                <a:gd name="T73" fmla="*/ 1694065385 h 131"/>
                <a:gd name="T74" fmla="*/ 2147483646 w 195"/>
                <a:gd name="T75" fmla="*/ 1780940826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5"/>
                <a:gd name="T115" fmla="*/ 0 h 131"/>
                <a:gd name="T116" fmla="*/ 195 w 195"/>
                <a:gd name="T117" fmla="*/ 131 h 13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5" h="131">
                  <a:moveTo>
                    <a:pt x="1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9" y="131"/>
                    <a:pt x="195" y="125"/>
                    <a:pt x="195" y="11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7"/>
                    <a:pt x="189" y="0"/>
                    <a:pt x="182" y="0"/>
                  </a:cubicBezTo>
                  <a:close/>
                  <a:moveTo>
                    <a:pt x="13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5" y="9"/>
                    <a:pt x="187" y="11"/>
                    <a:pt x="187" y="14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4" y="46"/>
                    <a:pt x="123" y="45"/>
                    <a:pt x="122" y="45"/>
                  </a:cubicBezTo>
                  <a:cubicBezTo>
                    <a:pt x="121" y="45"/>
                    <a:pt x="119" y="46"/>
                    <a:pt x="119" y="4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69"/>
                    <a:pt x="47" y="69"/>
                    <a:pt x="46" y="7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lose/>
                  <a:moveTo>
                    <a:pt x="182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0"/>
                    <a:pt x="80" y="111"/>
                    <a:pt x="82" y="110"/>
                  </a:cubicBezTo>
                  <a:cubicBezTo>
                    <a:pt x="83" y="110"/>
                    <a:pt x="84" y="110"/>
                    <a:pt x="85" y="10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155" y="95"/>
                    <a:pt x="156" y="95"/>
                    <a:pt x="157" y="94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20"/>
                    <a:pt x="185" y="123"/>
                    <a:pt x="182" y="123"/>
                  </a:cubicBezTo>
                  <a:close/>
                </a:path>
              </a:pathLst>
            </a:custGeom>
            <a:solidFill>
              <a:srgbClr val="21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31" name="Freeform 26"/>
            <p:cNvSpPr>
              <a:spLocks noEditPoints="1" noChangeArrowheads="1"/>
            </p:cNvSpPr>
            <p:nvPr/>
          </p:nvSpPr>
          <p:spPr bwMode="auto">
            <a:xfrm>
              <a:off x="447691" y="635000"/>
              <a:ext cx="93663" cy="92075"/>
            </a:xfrm>
            <a:custGeom>
              <a:avLst/>
              <a:gdLst>
                <a:gd name="T0" fmla="*/ 182474257 w 25"/>
                <a:gd name="T1" fmla="*/ 0 h 24"/>
                <a:gd name="T2" fmla="*/ 0 w 25"/>
                <a:gd name="T3" fmla="*/ 176622869 h 24"/>
                <a:gd name="T4" fmla="*/ 182474257 w 25"/>
                <a:gd name="T5" fmla="*/ 353241901 h 24"/>
                <a:gd name="T6" fmla="*/ 350910303 w 25"/>
                <a:gd name="T7" fmla="*/ 176622869 h 24"/>
                <a:gd name="T8" fmla="*/ 182474257 w 25"/>
                <a:gd name="T9" fmla="*/ 0 h 24"/>
                <a:gd name="T10" fmla="*/ 182474257 w 25"/>
                <a:gd name="T11" fmla="*/ 235493322 h 24"/>
                <a:gd name="T12" fmla="*/ 112290697 w 25"/>
                <a:gd name="T13" fmla="*/ 176622869 h 24"/>
                <a:gd name="T14" fmla="*/ 182474257 w 25"/>
                <a:gd name="T15" fmla="*/ 117748579 h 24"/>
                <a:gd name="T16" fmla="*/ 238619605 w 25"/>
                <a:gd name="T17" fmla="*/ 176622869 h 24"/>
                <a:gd name="T18" fmla="*/ 182474257 w 25"/>
                <a:gd name="T19" fmla="*/ 23549332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4"/>
                <a:gd name="T32" fmla="*/ 25 w 25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7" y="10"/>
                    <a:pt x="17" y="12"/>
                  </a:cubicBezTo>
                  <a:cubicBezTo>
                    <a:pt x="17" y="14"/>
                    <a:pt x="15" y="16"/>
                    <a:pt x="13" y="16"/>
                  </a:cubicBezTo>
                  <a:close/>
                </a:path>
              </a:pathLst>
            </a:custGeom>
            <a:solidFill>
              <a:srgbClr val="21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704" name="Group 324"/>
          <p:cNvGrpSpPr/>
          <p:nvPr/>
        </p:nvGrpSpPr>
        <p:grpSpPr bwMode="auto">
          <a:xfrm>
            <a:off x="10048875" y="4793363"/>
            <a:ext cx="212725" cy="336550"/>
            <a:chOff x="0" y="0"/>
            <a:chExt cx="339727" cy="490538"/>
          </a:xfrm>
        </p:grpSpPr>
        <p:sp>
          <p:nvSpPr>
            <p:cNvPr id="23720" name="Oval 325"/>
            <p:cNvSpPr>
              <a:spLocks noChangeArrowheads="1"/>
            </p:cNvSpPr>
            <p:nvPr/>
          </p:nvSpPr>
          <p:spPr bwMode="auto">
            <a:xfrm>
              <a:off x="138113" y="138112"/>
              <a:ext cx="31750" cy="30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21" name="Oval 326"/>
            <p:cNvSpPr>
              <a:spLocks noChangeArrowheads="1"/>
            </p:cNvSpPr>
            <p:nvPr/>
          </p:nvSpPr>
          <p:spPr bwMode="auto">
            <a:xfrm>
              <a:off x="138113" y="322263"/>
              <a:ext cx="31750" cy="30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22" name="Oval 327"/>
            <p:cNvSpPr>
              <a:spLocks noChangeArrowheads="1"/>
            </p:cNvSpPr>
            <p:nvPr/>
          </p:nvSpPr>
          <p:spPr bwMode="auto">
            <a:xfrm>
              <a:off x="46038" y="230187"/>
              <a:ext cx="30163" cy="30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23" name="Oval 328"/>
            <p:cNvSpPr>
              <a:spLocks noChangeArrowheads="1"/>
            </p:cNvSpPr>
            <p:nvPr/>
          </p:nvSpPr>
          <p:spPr bwMode="auto">
            <a:xfrm>
              <a:off x="231776" y="230187"/>
              <a:ext cx="30163" cy="3016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45714" tIns="22857" rIns="45714" bIns="22857"/>
            <a:lstStyle>
              <a:lvl1pPr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200">
                  <a:solidFill>
                    <a:schemeClr val="tx2"/>
                  </a:solidFill>
                  <a:latin typeface="Open Sans Light" charset="0"/>
                  <a:ea typeface="宋体" panose="02010600030101010101" pitchFamily="2" charset="-122"/>
                  <a:sym typeface="Open Sans Light" charset="0"/>
                </a:defRPr>
              </a:lvl1pPr>
              <a:lvl2pPr marL="742950" indent="-28575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2pPr>
              <a:lvl3pPr marL="11430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3pPr>
              <a:lvl4pPr marL="16002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4pPr>
              <a:lvl5pPr marL="2057400" indent="-228600" algn="ctr">
                <a:lnSpc>
                  <a:spcPct val="130000"/>
                </a:lnSpc>
                <a:spcBef>
                  <a:spcPct val="20000"/>
                </a:spcBef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chemeClr val="tx2"/>
                  </a:solidFill>
                  <a:latin typeface="Open Sans" charset="0"/>
                  <a:ea typeface="宋体" panose="02010600030101010101" pitchFamily="2" charset="-122"/>
                  <a:sym typeface="Open Sans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zh-CN" altLang="zh-CN" sz="2100">
                <a:solidFill>
                  <a:srgbClr val="000000"/>
                </a:solidFill>
              </a:endParaRPr>
            </a:p>
          </p:txBody>
        </p:sp>
        <p:sp>
          <p:nvSpPr>
            <p:cNvPr id="23724" name="Freeform 329"/>
            <p:cNvSpPr>
              <a:spLocks noChangeArrowheads="1"/>
            </p:cNvSpPr>
            <p:nvPr/>
          </p:nvSpPr>
          <p:spPr bwMode="auto">
            <a:xfrm>
              <a:off x="73025" y="295275"/>
              <a:ext cx="30163" cy="30163"/>
            </a:xfrm>
            <a:custGeom>
              <a:avLst/>
              <a:gdLst>
                <a:gd name="T0" fmla="*/ 14214314 w 8"/>
                <a:gd name="T1" fmla="*/ 14214314 h 8"/>
                <a:gd name="T2" fmla="*/ 14214314 w 8"/>
                <a:gd name="T3" fmla="*/ 99511507 h 8"/>
                <a:gd name="T4" fmla="*/ 99511507 w 8"/>
                <a:gd name="T5" fmla="*/ 99511507 h 8"/>
                <a:gd name="T6" fmla="*/ 99511507 w 8"/>
                <a:gd name="T7" fmla="*/ 14214314 h 8"/>
                <a:gd name="T8" fmla="*/ 14214314 w 8"/>
                <a:gd name="T9" fmla="*/ 1421431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25" name="Freeform 330"/>
            <p:cNvSpPr>
              <a:spLocks noChangeArrowheads="1"/>
            </p:cNvSpPr>
            <p:nvPr/>
          </p:nvSpPr>
          <p:spPr bwMode="auto">
            <a:xfrm>
              <a:off x="73025" y="163512"/>
              <a:ext cx="30163" cy="31750"/>
            </a:xfrm>
            <a:custGeom>
              <a:avLst/>
              <a:gdLst>
                <a:gd name="T0" fmla="*/ 14214314 w 8"/>
                <a:gd name="T1" fmla="*/ 15751969 h 8"/>
                <a:gd name="T2" fmla="*/ 14214314 w 8"/>
                <a:gd name="T3" fmla="*/ 110255844 h 8"/>
                <a:gd name="T4" fmla="*/ 99511507 w 8"/>
                <a:gd name="T5" fmla="*/ 110255844 h 8"/>
                <a:gd name="T6" fmla="*/ 99511507 w 8"/>
                <a:gd name="T7" fmla="*/ 15751969 h 8"/>
                <a:gd name="T8" fmla="*/ 14214314 w 8"/>
                <a:gd name="T9" fmla="*/ 1575196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26" name="Freeform 331"/>
            <p:cNvSpPr>
              <a:spLocks noChangeArrowheads="1"/>
            </p:cNvSpPr>
            <p:nvPr/>
          </p:nvSpPr>
          <p:spPr bwMode="auto">
            <a:xfrm>
              <a:off x="204789" y="295275"/>
              <a:ext cx="30163" cy="30163"/>
            </a:xfrm>
            <a:custGeom>
              <a:avLst/>
              <a:gdLst>
                <a:gd name="T0" fmla="*/ 14214314 w 8"/>
                <a:gd name="T1" fmla="*/ 14214314 h 8"/>
                <a:gd name="T2" fmla="*/ 14214314 w 8"/>
                <a:gd name="T3" fmla="*/ 99511507 h 8"/>
                <a:gd name="T4" fmla="*/ 99511507 w 8"/>
                <a:gd name="T5" fmla="*/ 99511507 h 8"/>
                <a:gd name="T6" fmla="*/ 99511507 w 8"/>
                <a:gd name="T7" fmla="*/ 14214314 h 8"/>
                <a:gd name="T8" fmla="*/ 14214314 w 8"/>
                <a:gd name="T9" fmla="*/ 1421431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27" name="Freeform 332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9727" cy="490538"/>
            </a:xfrm>
            <a:custGeom>
              <a:avLst/>
              <a:gdLst>
                <a:gd name="T0" fmla="*/ 1192298930 w 88"/>
                <a:gd name="T1" fmla="*/ 822455939 h 128"/>
                <a:gd name="T2" fmla="*/ 1177393408 w 88"/>
                <a:gd name="T3" fmla="*/ 822455939 h 128"/>
                <a:gd name="T4" fmla="*/ 1043259151 w 88"/>
                <a:gd name="T5" fmla="*/ 558094280 h 128"/>
                <a:gd name="T6" fmla="*/ 953837600 w 88"/>
                <a:gd name="T7" fmla="*/ 102806034 h 128"/>
                <a:gd name="T8" fmla="*/ 834608865 w 88"/>
                <a:gd name="T9" fmla="*/ 0 h 128"/>
                <a:gd name="T10" fmla="*/ 357690065 w 88"/>
                <a:gd name="T11" fmla="*/ 0 h 128"/>
                <a:gd name="T12" fmla="*/ 253362992 w 88"/>
                <a:gd name="T13" fmla="*/ 102806034 h 128"/>
                <a:gd name="T14" fmla="*/ 163941441 w 88"/>
                <a:gd name="T15" fmla="*/ 543408799 h 128"/>
                <a:gd name="T16" fmla="*/ 0 w 88"/>
                <a:gd name="T17" fmla="*/ 939951287 h 128"/>
                <a:gd name="T18" fmla="*/ 149035919 w 88"/>
                <a:gd name="T19" fmla="*/ 1336493775 h 128"/>
                <a:gd name="T20" fmla="*/ 238461330 w 88"/>
                <a:gd name="T21" fmla="*/ 1777096540 h 128"/>
                <a:gd name="T22" fmla="*/ 357690065 w 88"/>
                <a:gd name="T23" fmla="*/ 1879902574 h 128"/>
                <a:gd name="T24" fmla="*/ 834608865 w 88"/>
                <a:gd name="T25" fmla="*/ 1879902574 h 128"/>
                <a:gd name="T26" fmla="*/ 953837600 w 88"/>
                <a:gd name="T27" fmla="*/ 1777096540 h 128"/>
                <a:gd name="T28" fmla="*/ 1043259151 w 88"/>
                <a:gd name="T29" fmla="*/ 1336493775 h 128"/>
                <a:gd name="T30" fmla="*/ 1177393408 w 88"/>
                <a:gd name="T31" fmla="*/ 1057446635 h 128"/>
                <a:gd name="T32" fmla="*/ 1192298930 w 88"/>
                <a:gd name="T33" fmla="*/ 1057446635 h 128"/>
                <a:gd name="T34" fmla="*/ 1311527665 w 88"/>
                <a:gd name="T35" fmla="*/ 939951287 h 128"/>
                <a:gd name="T36" fmla="*/ 1192298930 w 88"/>
                <a:gd name="T37" fmla="*/ 822455939 h 128"/>
                <a:gd name="T38" fmla="*/ 357690065 w 88"/>
                <a:gd name="T39" fmla="*/ 117495348 h 128"/>
                <a:gd name="T40" fmla="*/ 834608865 w 88"/>
                <a:gd name="T41" fmla="*/ 117495348 h 128"/>
                <a:gd name="T42" fmla="*/ 894223233 w 88"/>
                <a:gd name="T43" fmla="*/ 440602765 h 128"/>
                <a:gd name="T44" fmla="*/ 596147535 w 88"/>
                <a:gd name="T45" fmla="*/ 352482212 h 128"/>
                <a:gd name="T46" fmla="*/ 298075698 w 88"/>
                <a:gd name="T47" fmla="*/ 440602765 h 128"/>
                <a:gd name="T48" fmla="*/ 357690065 w 88"/>
                <a:gd name="T49" fmla="*/ 117495348 h 128"/>
                <a:gd name="T50" fmla="*/ 834608865 w 88"/>
                <a:gd name="T51" fmla="*/ 1762407226 h 128"/>
                <a:gd name="T52" fmla="*/ 357690065 w 88"/>
                <a:gd name="T53" fmla="*/ 1762407226 h 128"/>
                <a:gd name="T54" fmla="*/ 298075698 w 88"/>
                <a:gd name="T55" fmla="*/ 1439299809 h 128"/>
                <a:gd name="T56" fmla="*/ 596147535 w 88"/>
                <a:gd name="T57" fmla="*/ 1527420362 h 128"/>
                <a:gd name="T58" fmla="*/ 894223233 w 88"/>
                <a:gd name="T59" fmla="*/ 1439299809 h 128"/>
                <a:gd name="T60" fmla="*/ 834608865 w 88"/>
                <a:gd name="T61" fmla="*/ 1762407226 h 128"/>
                <a:gd name="T62" fmla="*/ 596147535 w 88"/>
                <a:gd name="T63" fmla="*/ 1409928847 h 128"/>
                <a:gd name="T64" fmla="*/ 119228735 w 88"/>
                <a:gd name="T65" fmla="*/ 939951287 h 128"/>
                <a:gd name="T66" fmla="*/ 596147535 w 88"/>
                <a:gd name="T67" fmla="*/ 469977560 h 128"/>
                <a:gd name="T68" fmla="*/ 1073066335 w 88"/>
                <a:gd name="T69" fmla="*/ 939951287 h 128"/>
                <a:gd name="T70" fmla="*/ 596147535 w 88"/>
                <a:gd name="T71" fmla="*/ 1409928847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128"/>
                <a:gd name="T110" fmla="*/ 88 w 88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28" name="Freeform 333"/>
            <p:cNvSpPr>
              <a:spLocks noChangeArrowheads="1"/>
            </p:cNvSpPr>
            <p:nvPr/>
          </p:nvSpPr>
          <p:spPr bwMode="auto">
            <a:xfrm>
              <a:off x="138113" y="168275"/>
              <a:ext cx="93663" cy="92075"/>
            </a:xfrm>
            <a:custGeom>
              <a:avLst/>
              <a:gdLst>
                <a:gd name="T0" fmla="*/ 365531565 w 24"/>
                <a:gd name="T1" fmla="*/ 0 h 24"/>
                <a:gd name="T2" fmla="*/ 335071577 w 24"/>
                <a:gd name="T3" fmla="*/ 0 h 24"/>
                <a:gd name="T4" fmla="*/ 15231945 w 24"/>
                <a:gd name="T5" fmla="*/ 250213813 h 24"/>
                <a:gd name="T6" fmla="*/ 0 w 24"/>
                <a:gd name="T7" fmla="*/ 294367611 h 24"/>
                <a:gd name="T8" fmla="*/ 15231945 w 24"/>
                <a:gd name="T9" fmla="*/ 338525247 h 24"/>
                <a:gd name="T10" fmla="*/ 60923879 w 24"/>
                <a:gd name="T11" fmla="*/ 353241901 h 24"/>
                <a:gd name="T12" fmla="*/ 106611910 w 24"/>
                <a:gd name="T13" fmla="*/ 338525247 h 24"/>
                <a:gd name="T14" fmla="*/ 213227722 w 24"/>
                <a:gd name="T15" fmla="*/ 206056177 h 24"/>
                <a:gd name="T16" fmla="*/ 365531565 w 24"/>
                <a:gd name="T17" fmla="*/ 29437145 h 24"/>
                <a:gd name="T18" fmla="*/ 365531565 w 24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4"/>
                <a:gd name="T32" fmla="*/ 24 w 24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sp>
        <p:nvSpPr>
          <p:cNvPr id="23705" name="Freeform 73"/>
          <p:cNvSpPr>
            <a:spLocks noChangeArrowheads="1"/>
          </p:cNvSpPr>
          <p:nvPr/>
        </p:nvSpPr>
        <p:spPr bwMode="auto">
          <a:xfrm>
            <a:off x="11185525" y="4272663"/>
            <a:ext cx="274638" cy="273050"/>
          </a:xfrm>
          <a:custGeom>
            <a:avLst/>
            <a:gdLst>
              <a:gd name="T0" fmla="*/ 135721715 w 451"/>
              <a:gd name="T1" fmla="*/ 131286575 h 449"/>
              <a:gd name="T2" fmla="*/ 118663711 w 451"/>
              <a:gd name="T3" fmla="*/ 144600347 h 449"/>
              <a:gd name="T4" fmla="*/ 64152636 w 451"/>
              <a:gd name="T5" fmla="*/ 144600347 h 449"/>
              <a:gd name="T6" fmla="*/ 57107044 w 451"/>
              <a:gd name="T7" fmla="*/ 134245124 h 449"/>
              <a:gd name="T8" fmla="*/ 64152636 w 451"/>
              <a:gd name="T9" fmla="*/ 112425449 h 449"/>
              <a:gd name="T10" fmla="*/ 150183750 w 451"/>
              <a:gd name="T11" fmla="*/ 112425449 h 449"/>
              <a:gd name="T12" fmla="*/ 167241754 w 451"/>
              <a:gd name="T13" fmla="*/ 38091387 h 449"/>
              <a:gd name="T14" fmla="*/ 31149186 w 451"/>
              <a:gd name="T15" fmla="*/ 19970354 h 449"/>
              <a:gd name="T16" fmla="*/ 20395069 w 451"/>
              <a:gd name="T17" fmla="*/ 12944030 h 449"/>
              <a:gd name="T18" fmla="*/ 20765921 w 451"/>
              <a:gd name="T19" fmla="*/ 10355224 h 449"/>
              <a:gd name="T20" fmla="*/ 10383265 w 451"/>
              <a:gd name="T21" fmla="*/ 0 h 449"/>
              <a:gd name="T22" fmla="*/ 0 w 451"/>
              <a:gd name="T23" fmla="*/ 10355224 h 449"/>
              <a:gd name="T24" fmla="*/ 10383265 w 451"/>
              <a:gd name="T25" fmla="*/ 20709839 h 449"/>
              <a:gd name="T26" fmla="*/ 12236919 w 451"/>
              <a:gd name="T27" fmla="*/ 20340097 h 449"/>
              <a:gd name="T28" fmla="*/ 25216153 w 451"/>
              <a:gd name="T29" fmla="*/ 28845999 h 449"/>
              <a:gd name="T30" fmla="*/ 46352927 w 451"/>
              <a:gd name="T31" fmla="*/ 112425449 h 449"/>
              <a:gd name="T32" fmla="*/ 52656813 w 451"/>
              <a:gd name="T33" fmla="*/ 112425449 h 449"/>
              <a:gd name="T34" fmla="*/ 47094632 w 451"/>
              <a:gd name="T35" fmla="*/ 130547090 h 449"/>
              <a:gd name="T36" fmla="*/ 46352927 w 451"/>
              <a:gd name="T37" fmla="*/ 130547090 h 449"/>
              <a:gd name="T38" fmla="*/ 28553218 w 451"/>
              <a:gd name="T39" fmla="*/ 148298381 h 449"/>
              <a:gd name="T40" fmla="*/ 46352927 w 451"/>
              <a:gd name="T41" fmla="*/ 166049671 h 449"/>
              <a:gd name="T42" fmla="*/ 63040078 w 451"/>
              <a:gd name="T43" fmla="*/ 155324705 h 449"/>
              <a:gd name="T44" fmla="*/ 119405417 w 451"/>
              <a:gd name="T45" fmla="*/ 155324705 h 449"/>
              <a:gd name="T46" fmla="*/ 135721715 w 451"/>
              <a:gd name="T47" fmla="*/ 166049671 h 449"/>
              <a:gd name="T48" fmla="*/ 153150571 w 451"/>
              <a:gd name="T49" fmla="*/ 148668123 h 449"/>
              <a:gd name="T50" fmla="*/ 135721715 w 451"/>
              <a:gd name="T51" fmla="*/ 131286575 h 4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1"/>
              <a:gd name="T79" fmla="*/ 0 h 449"/>
              <a:gd name="T80" fmla="*/ 451 w 451"/>
              <a:gd name="T81" fmla="*/ 449 h 4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1" h="449">
                <a:moveTo>
                  <a:pt x="366" y="355"/>
                </a:moveTo>
                <a:cubicBezTo>
                  <a:pt x="343" y="355"/>
                  <a:pt x="325" y="371"/>
                  <a:pt x="32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0" y="380"/>
                  <a:pt x="164" y="370"/>
                  <a:pt x="154" y="363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51" y="103"/>
                  <a:pt x="451" y="103"/>
                  <a:pt x="451" y="103"/>
                </a:cubicBezTo>
                <a:cubicBezTo>
                  <a:pt x="84" y="54"/>
                  <a:pt x="84" y="54"/>
                  <a:pt x="84" y="54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68" y="78"/>
                  <a:pt x="68" y="78"/>
                  <a:pt x="68" y="78"/>
                </a:cubicBezTo>
                <a:cubicBezTo>
                  <a:pt x="125" y="304"/>
                  <a:pt x="125" y="304"/>
                  <a:pt x="125" y="304"/>
                </a:cubicBezTo>
                <a:cubicBezTo>
                  <a:pt x="142" y="304"/>
                  <a:pt x="142" y="304"/>
                  <a:pt x="142" y="304"/>
                </a:cubicBezTo>
                <a:cubicBezTo>
                  <a:pt x="127" y="353"/>
                  <a:pt x="127" y="353"/>
                  <a:pt x="127" y="353"/>
                </a:cubicBezTo>
                <a:cubicBezTo>
                  <a:pt x="125" y="353"/>
                  <a:pt x="125" y="353"/>
                  <a:pt x="125" y="353"/>
                </a:cubicBezTo>
                <a:cubicBezTo>
                  <a:pt x="99" y="353"/>
                  <a:pt x="77" y="374"/>
                  <a:pt x="77" y="401"/>
                </a:cubicBezTo>
                <a:cubicBezTo>
                  <a:pt x="77" y="428"/>
                  <a:pt x="99" y="449"/>
                  <a:pt x="125" y="449"/>
                </a:cubicBezTo>
                <a:cubicBezTo>
                  <a:pt x="145" y="449"/>
                  <a:pt x="162" y="437"/>
                  <a:pt x="170" y="420"/>
                </a:cubicBezTo>
                <a:cubicBezTo>
                  <a:pt x="322" y="420"/>
                  <a:pt x="322" y="420"/>
                  <a:pt x="322" y="420"/>
                </a:cubicBezTo>
                <a:cubicBezTo>
                  <a:pt x="329" y="437"/>
                  <a:pt x="346" y="449"/>
                  <a:pt x="366" y="449"/>
                </a:cubicBezTo>
                <a:cubicBezTo>
                  <a:pt x="392" y="449"/>
                  <a:pt x="413" y="428"/>
                  <a:pt x="413" y="402"/>
                </a:cubicBezTo>
                <a:cubicBezTo>
                  <a:pt x="413" y="376"/>
                  <a:pt x="392" y="355"/>
                  <a:pt x="366" y="3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sp>
        <p:nvSpPr>
          <p:cNvPr id="23706" name="Freeform 10"/>
          <p:cNvSpPr>
            <a:spLocks noEditPoints="1" noChangeArrowheads="1"/>
          </p:cNvSpPr>
          <p:nvPr/>
        </p:nvSpPr>
        <p:spPr bwMode="auto">
          <a:xfrm>
            <a:off x="11160125" y="4801300"/>
            <a:ext cx="325438" cy="249238"/>
          </a:xfrm>
          <a:custGeom>
            <a:avLst/>
            <a:gdLst>
              <a:gd name="T0" fmla="*/ 130044209 w 718"/>
              <a:gd name="T1" fmla="*/ 0 h 549"/>
              <a:gd name="T2" fmla="*/ 112787383 w 718"/>
              <a:gd name="T3" fmla="*/ 17312734 h 549"/>
              <a:gd name="T4" fmla="*/ 118744983 w 718"/>
              <a:gd name="T5" fmla="*/ 30503281 h 549"/>
              <a:gd name="T6" fmla="*/ 97584715 w 718"/>
              <a:gd name="T7" fmla="*/ 62243218 h 549"/>
              <a:gd name="T8" fmla="*/ 91010686 w 718"/>
              <a:gd name="T9" fmla="*/ 61006562 h 549"/>
              <a:gd name="T10" fmla="*/ 75808017 w 718"/>
              <a:gd name="T11" fmla="*/ 70074921 h 549"/>
              <a:gd name="T12" fmla="*/ 63686585 w 718"/>
              <a:gd name="T13" fmla="*/ 62861546 h 549"/>
              <a:gd name="T14" fmla="*/ 64919442 w 718"/>
              <a:gd name="T15" fmla="*/ 56678265 h 549"/>
              <a:gd name="T16" fmla="*/ 47662163 w 718"/>
              <a:gd name="T17" fmla="*/ 39159421 h 549"/>
              <a:gd name="T18" fmla="*/ 30200012 w 718"/>
              <a:gd name="T19" fmla="*/ 56678265 h 549"/>
              <a:gd name="T20" fmla="*/ 36157612 w 718"/>
              <a:gd name="T21" fmla="*/ 69662702 h 549"/>
              <a:gd name="T22" fmla="*/ 27323648 w 718"/>
              <a:gd name="T23" fmla="*/ 81616592 h 549"/>
              <a:gd name="T24" fmla="*/ 17257279 w 718"/>
              <a:gd name="T25" fmla="*/ 78318842 h 549"/>
              <a:gd name="T26" fmla="*/ 0 w 718"/>
              <a:gd name="T27" fmla="*/ 95837686 h 549"/>
              <a:gd name="T28" fmla="*/ 17257279 w 718"/>
              <a:gd name="T29" fmla="*/ 113150420 h 549"/>
              <a:gd name="T30" fmla="*/ 34514105 w 718"/>
              <a:gd name="T31" fmla="*/ 95837686 h 549"/>
              <a:gd name="T32" fmla="*/ 30405337 w 718"/>
              <a:gd name="T33" fmla="*/ 84708233 h 549"/>
              <a:gd name="T34" fmla="*/ 39855730 w 718"/>
              <a:gd name="T35" fmla="*/ 72136015 h 549"/>
              <a:gd name="T36" fmla="*/ 47662163 w 718"/>
              <a:gd name="T37" fmla="*/ 73990999 h 549"/>
              <a:gd name="T38" fmla="*/ 61632427 w 718"/>
              <a:gd name="T39" fmla="*/ 66777171 h 549"/>
              <a:gd name="T40" fmla="*/ 74164510 w 718"/>
              <a:gd name="T41" fmla="*/ 74197108 h 549"/>
              <a:gd name="T42" fmla="*/ 73753407 w 718"/>
              <a:gd name="T43" fmla="*/ 78318842 h 549"/>
              <a:gd name="T44" fmla="*/ 91010686 w 718"/>
              <a:gd name="T45" fmla="*/ 95837686 h 549"/>
              <a:gd name="T46" fmla="*/ 108472837 w 718"/>
              <a:gd name="T47" fmla="*/ 78318842 h 549"/>
              <a:gd name="T48" fmla="*/ 101488158 w 718"/>
              <a:gd name="T49" fmla="*/ 64509967 h 549"/>
              <a:gd name="T50" fmla="*/ 122443101 w 718"/>
              <a:gd name="T51" fmla="*/ 32976594 h 549"/>
              <a:gd name="T52" fmla="*/ 130044209 w 718"/>
              <a:gd name="T53" fmla="*/ 34831578 h 549"/>
              <a:gd name="T54" fmla="*/ 147506813 w 718"/>
              <a:gd name="T55" fmla="*/ 17312734 h 549"/>
              <a:gd name="T56" fmla="*/ 130044209 w 718"/>
              <a:gd name="T57" fmla="*/ 0 h 549"/>
              <a:gd name="T58" fmla="*/ 17257279 w 718"/>
              <a:gd name="T59" fmla="*/ 104494280 h 549"/>
              <a:gd name="T60" fmla="*/ 8628640 w 718"/>
              <a:gd name="T61" fmla="*/ 95837686 h 549"/>
              <a:gd name="T62" fmla="*/ 17257279 w 718"/>
              <a:gd name="T63" fmla="*/ 86975436 h 549"/>
              <a:gd name="T64" fmla="*/ 25885465 w 718"/>
              <a:gd name="T65" fmla="*/ 95837686 h 549"/>
              <a:gd name="T66" fmla="*/ 17257279 w 718"/>
              <a:gd name="T67" fmla="*/ 104494280 h 549"/>
              <a:gd name="T68" fmla="*/ 47662163 w 718"/>
              <a:gd name="T69" fmla="*/ 65334405 h 549"/>
              <a:gd name="T70" fmla="*/ 39033976 w 718"/>
              <a:gd name="T71" fmla="*/ 56678265 h 549"/>
              <a:gd name="T72" fmla="*/ 47662163 w 718"/>
              <a:gd name="T73" fmla="*/ 48022125 h 549"/>
              <a:gd name="T74" fmla="*/ 56290802 w 718"/>
              <a:gd name="T75" fmla="*/ 56678265 h 549"/>
              <a:gd name="T76" fmla="*/ 47662163 w 718"/>
              <a:gd name="T77" fmla="*/ 65334405 h 549"/>
              <a:gd name="T78" fmla="*/ 91010686 w 718"/>
              <a:gd name="T79" fmla="*/ 86975436 h 549"/>
              <a:gd name="T80" fmla="*/ 82382046 w 718"/>
              <a:gd name="T81" fmla="*/ 78318842 h 549"/>
              <a:gd name="T82" fmla="*/ 91010686 w 718"/>
              <a:gd name="T83" fmla="*/ 69662702 h 549"/>
              <a:gd name="T84" fmla="*/ 99844650 w 718"/>
              <a:gd name="T85" fmla="*/ 78318842 h 549"/>
              <a:gd name="T86" fmla="*/ 91010686 w 718"/>
              <a:gd name="T87" fmla="*/ 86975436 h 549"/>
              <a:gd name="T88" fmla="*/ 130044209 w 718"/>
              <a:gd name="T89" fmla="*/ 26174984 h 549"/>
              <a:gd name="T90" fmla="*/ 121415569 w 718"/>
              <a:gd name="T91" fmla="*/ 17312734 h 549"/>
              <a:gd name="T92" fmla="*/ 130044209 w 718"/>
              <a:gd name="T93" fmla="*/ 8656140 h 549"/>
              <a:gd name="T94" fmla="*/ 138672849 w 718"/>
              <a:gd name="T95" fmla="*/ 17312734 h 549"/>
              <a:gd name="T96" fmla="*/ 130044209 w 718"/>
              <a:gd name="T97" fmla="*/ 26174984 h 54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8"/>
              <a:gd name="T148" fmla="*/ 0 h 549"/>
              <a:gd name="T149" fmla="*/ 718 w 718"/>
              <a:gd name="T150" fmla="*/ 549 h 54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8" h="549">
                <a:moveTo>
                  <a:pt x="633" y="0"/>
                </a:moveTo>
                <a:cubicBezTo>
                  <a:pt x="587" y="0"/>
                  <a:pt x="549" y="38"/>
                  <a:pt x="549" y="84"/>
                </a:cubicBezTo>
                <a:cubicBezTo>
                  <a:pt x="549" y="110"/>
                  <a:pt x="561" y="132"/>
                  <a:pt x="578" y="148"/>
                </a:cubicBezTo>
                <a:cubicBezTo>
                  <a:pt x="475" y="302"/>
                  <a:pt x="475" y="302"/>
                  <a:pt x="475" y="302"/>
                </a:cubicBezTo>
                <a:cubicBezTo>
                  <a:pt x="466" y="298"/>
                  <a:pt x="455" y="296"/>
                  <a:pt x="443" y="296"/>
                </a:cubicBezTo>
                <a:cubicBezTo>
                  <a:pt x="411" y="296"/>
                  <a:pt x="383" y="314"/>
                  <a:pt x="369" y="340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4" y="296"/>
                  <a:pt x="316" y="285"/>
                  <a:pt x="316" y="275"/>
                </a:cubicBezTo>
                <a:cubicBezTo>
                  <a:pt x="316" y="228"/>
                  <a:pt x="278" y="190"/>
                  <a:pt x="232" y="190"/>
                </a:cubicBezTo>
                <a:cubicBezTo>
                  <a:pt x="185" y="190"/>
                  <a:pt x="147" y="228"/>
                  <a:pt x="147" y="275"/>
                </a:cubicBezTo>
                <a:cubicBezTo>
                  <a:pt x="147" y="300"/>
                  <a:pt x="159" y="322"/>
                  <a:pt x="176" y="338"/>
                </a:cubicBezTo>
                <a:cubicBezTo>
                  <a:pt x="133" y="396"/>
                  <a:pt x="133" y="396"/>
                  <a:pt x="133" y="396"/>
                </a:cubicBezTo>
                <a:cubicBezTo>
                  <a:pt x="119" y="386"/>
                  <a:pt x="102" y="380"/>
                  <a:pt x="84" y="380"/>
                </a:cubicBezTo>
                <a:cubicBezTo>
                  <a:pt x="38" y="380"/>
                  <a:pt x="0" y="418"/>
                  <a:pt x="0" y="465"/>
                </a:cubicBezTo>
                <a:cubicBezTo>
                  <a:pt x="0" y="511"/>
                  <a:pt x="38" y="549"/>
                  <a:pt x="84" y="549"/>
                </a:cubicBezTo>
                <a:cubicBezTo>
                  <a:pt x="130" y="549"/>
                  <a:pt x="168" y="511"/>
                  <a:pt x="168" y="465"/>
                </a:cubicBezTo>
                <a:cubicBezTo>
                  <a:pt x="168" y="444"/>
                  <a:pt x="160" y="425"/>
                  <a:pt x="148" y="411"/>
                </a:cubicBezTo>
                <a:cubicBezTo>
                  <a:pt x="194" y="350"/>
                  <a:pt x="194" y="350"/>
                  <a:pt x="194" y="350"/>
                </a:cubicBezTo>
                <a:cubicBezTo>
                  <a:pt x="205" y="355"/>
                  <a:pt x="218" y="359"/>
                  <a:pt x="232" y="359"/>
                </a:cubicBezTo>
                <a:cubicBezTo>
                  <a:pt x="260" y="359"/>
                  <a:pt x="285" y="345"/>
                  <a:pt x="300" y="324"/>
                </a:cubicBezTo>
                <a:cubicBezTo>
                  <a:pt x="361" y="360"/>
                  <a:pt x="361" y="360"/>
                  <a:pt x="361" y="360"/>
                </a:cubicBezTo>
                <a:cubicBezTo>
                  <a:pt x="360" y="367"/>
                  <a:pt x="359" y="373"/>
                  <a:pt x="359" y="380"/>
                </a:cubicBezTo>
                <a:cubicBezTo>
                  <a:pt x="359" y="427"/>
                  <a:pt x="397" y="465"/>
                  <a:pt x="443" y="465"/>
                </a:cubicBezTo>
                <a:cubicBezTo>
                  <a:pt x="490" y="465"/>
                  <a:pt x="528" y="427"/>
                  <a:pt x="528" y="380"/>
                </a:cubicBezTo>
                <a:cubicBezTo>
                  <a:pt x="528" y="352"/>
                  <a:pt x="514" y="328"/>
                  <a:pt x="494" y="313"/>
                </a:cubicBezTo>
                <a:cubicBezTo>
                  <a:pt x="596" y="160"/>
                  <a:pt x="596" y="160"/>
                  <a:pt x="596" y="160"/>
                </a:cubicBezTo>
                <a:cubicBezTo>
                  <a:pt x="607" y="165"/>
                  <a:pt x="620" y="169"/>
                  <a:pt x="633" y="169"/>
                </a:cubicBezTo>
                <a:cubicBezTo>
                  <a:pt x="680" y="169"/>
                  <a:pt x="718" y="131"/>
                  <a:pt x="718" y="84"/>
                </a:cubicBezTo>
                <a:cubicBezTo>
                  <a:pt x="718" y="38"/>
                  <a:pt x="680" y="0"/>
                  <a:pt x="633" y="0"/>
                </a:cubicBezTo>
                <a:close/>
                <a:moveTo>
                  <a:pt x="84" y="507"/>
                </a:moveTo>
                <a:cubicBezTo>
                  <a:pt x="61" y="507"/>
                  <a:pt x="42" y="488"/>
                  <a:pt x="42" y="465"/>
                </a:cubicBezTo>
                <a:cubicBezTo>
                  <a:pt x="42" y="441"/>
                  <a:pt x="61" y="422"/>
                  <a:pt x="84" y="422"/>
                </a:cubicBezTo>
                <a:cubicBezTo>
                  <a:pt x="107" y="422"/>
                  <a:pt x="126" y="441"/>
                  <a:pt x="126" y="465"/>
                </a:cubicBezTo>
                <a:cubicBezTo>
                  <a:pt x="126" y="488"/>
                  <a:pt x="107" y="507"/>
                  <a:pt x="84" y="507"/>
                </a:cubicBezTo>
                <a:close/>
                <a:moveTo>
                  <a:pt x="232" y="317"/>
                </a:moveTo>
                <a:cubicBezTo>
                  <a:pt x="209" y="317"/>
                  <a:pt x="190" y="298"/>
                  <a:pt x="190" y="275"/>
                </a:cubicBezTo>
                <a:cubicBezTo>
                  <a:pt x="190" y="251"/>
                  <a:pt x="209" y="233"/>
                  <a:pt x="232" y="233"/>
                </a:cubicBezTo>
                <a:cubicBezTo>
                  <a:pt x="255" y="233"/>
                  <a:pt x="274" y="251"/>
                  <a:pt x="274" y="275"/>
                </a:cubicBezTo>
                <a:cubicBezTo>
                  <a:pt x="274" y="298"/>
                  <a:pt x="255" y="317"/>
                  <a:pt x="232" y="317"/>
                </a:cubicBezTo>
                <a:close/>
                <a:moveTo>
                  <a:pt x="443" y="422"/>
                </a:moveTo>
                <a:cubicBezTo>
                  <a:pt x="420" y="422"/>
                  <a:pt x="401" y="403"/>
                  <a:pt x="401" y="380"/>
                </a:cubicBezTo>
                <a:cubicBezTo>
                  <a:pt x="401" y="357"/>
                  <a:pt x="420" y="338"/>
                  <a:pt x="443" y="338"/>
                </a:cubicBezTo>
                <a:cubicBezTo>
                  <a:pt x="467" y="338"/>
                  <a:pt x="486" y="357"/>
                  <a:pt x="486" y="380"/>
                </a:cubicBezTo>
                <a:cubicBezTo>
                  <a:pt x="486" y="403"/>
                  <a:pt x="467" y="422"/>
                  <a:pt x="443" y="422"/>
                </a:cubicBezTo>
                <a:close/>
                <a:moveTo>
                  <a:pt x="633" y="127"/>
                </a:moveTo>
                <a:cubicBezTo>
                  <a:pt x="610" y="127"/>
                  <a:pt x="591" y="108"/>
                  <a:pt x="591" y="84"/>
                </a:cubicBezTo>
                <a:cubicBezTo>
                  <a:pt x="591" y="61"/>
                  <a:pt x="610" y="42"/>
                  <a:pt x="633" y="42"/>
                </a:cubicBezTo>
                <a:cubicBezTo>
                  <a:pt x="657" y="42"/>
                  <a:pt x="675" y="61"/>
                  <a:pt x="675" y="84"/>
                </a:cubicBezTo>
                <a:cubicBezTo>
                  <a:pt x="675" y="108"/>
                  <a:pt x="657" y="127"/>
                  <a:pt x="633" y="1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grpSp>
        <p:nvGrpSpPr>
          <p:cNvPr id="23707" name="Group 337"/>
          <p:cNvGrpSpPr/>
          <p:nvPr/>
        </p:nvGrpSpPr>
        <p:grpSpPr bwMode="auto">
          <a:xfrm>
            <a:off x="2654300" y="5236275"/>
            <a:ext cx="234950" cy="260350"/>
            <a:chOff x="0" y="0"/>
            <a:chExt cx="1443038" cy="1743075"/>
          </a:xfrm>
        </p:grpSpPr>
        <p:sp>
          <p:nvSpPr>
            <p:cNvPr id="23718" name="Freeform 19"/>
            <p:cNvSpPr>
              <a:spLocks noEditPoints="1" noChangeArrowheads="1"/>
            </p:cNvSpPr>
            <p:nvPr/>
          </p:nvSpPr>
          <p:spPr bwMode="auto">
            <a:xfrm>
              <a:off x="0" y="0"/>
              <a:ext cx="1443038" cy="1743075"/>
            </a:xfrm>
            <a:custGeom>
              <a:avLst/>
              <a:gdLst>
                <a:gd name="T0" fmla="*/ 2147483646 w 382"/>
                <a:gd name="T1" fmla="*/ 2147483646 h 462"/>
                <a:gd name="T2" fmla="*/ 2147483646 w 382"/>
                <a:gd name="T3" fmla="*/ 2147483646 h 462"/>
                <a:gd name="T4" fmla="*/ 2147483646 w 382"/>
                <a:gd name="T5" fmla="*/ 1394999523 h 462"/>
                <a:gd name="T6" fmla="*/ 2147483646 w 382"/>
                <a:gd name="T7" fmla="*/ 0 h 462"/>
                <a:gd name="T8" fmla="*/ 1369934148 w 382"/>
                <a:gd name="T9" fmla="*/ 1394999523 h 462"/>
                <a:gd name="T10" fmla="*/ 1369934148 w 382"/>
                <a:gd name="T11" fmla="*/ 2147483646 h 462"/>
                <a:gd name="T12" fmla="*/ 684967074 w 382"/>
                <a:gd name="T13" fmla="*/ 2147483646 h 462"/>
                <a:gd name="T14" fmla="*/ 0 w 382"/>
                <a:gd name="T15" fmla="*/ 2147483646 h 462"/>
                <a:gd name="T16" fmla="*/ 0 w 382"/>
                <a:gd name="T17" fmla="*/ 2147483646 h 462"/>
                <a:gd name="T18" fmla="*/ 684967074 w 382"/>
                <a:gd name="T19" fmla="*/ 2147483646 h 462"/>
                <a:gd name="T20" fmla="*/ 2147483646 w 382"/>
                <a:gd name="T21" fmla="*/ 2147483646 h 462"/>
                <a:gd name="T22" fmla="*/ 2147483646 w 382"/>
                <a:gd name="T23" fmla="*/ 2147483646 h 462"/>
                <a:gd name="T24" fmla="*/ 2147483646 w 382"/>
                <a:gd name="T25" fmla="*/ 2147483646 h 462"/>
                <a:gd name="T26" fmla="*/ 2147483646 w 382"/>
                <a:gd name="T27" fmla="*/ 2147483646 h 462"/>
                <a:gd name="T28" fmla="*/ 1812308402 w 382"/>
                <a:gd name="T29" fmla="*/ 1394999523 h 462"/>
                <a:gd name="T30" fmla="*/ 2147483646 w 382"/>
                <a:gd name="T31" fmla="*/ 455508508 h 462"/>
                <a:gd name="T32" fmla="*/ 2147483646 w 382"/>
                <a:gd name="T33" fmla="*/ 1394999523 h 462"/>
                <a:gd name="T34" fmla="*/ 2147483646 w 382"/>
                <a:gd name="T35" fmla="*/ 2147483646 h 462"/>
                <a:gd name="T36" fmla="*/ 1812308402 w 382"/>
                <a:gd name="T37" fmla="*/ 2147483646 h 462"/>
                <a:gd name="T38" fmla="*/ 1812308402 w 382"/>
                <a:gd name="T39" fmla="*/ 1394999523 h 462"/>
                <a:gd name="T40" fmla="*/ 2147483646 w 382"/>
                <a:gd name="T41" fmla="*/ 2147483646 h 462"/>
                <a:gd name="T42" fmla="*/ 2147483646 w 382"/>
                <a:gd name="T43" fmla="*/ 2147483646 h 462"/>
                <a:gd name="T44" fmla="*/ 684967074 w 382"/>
                <a:gd name="T45" fmla="*/ 2147483646 h 462"/>
                <a:gd name="T46" fmla="*/ 456645975 w 382"/>
                <a:gd name="T47" fmla="*/ 2147483646 h 462"/>
                <a:gd name="T48" fmla="*/ 456645975 w 382"/>
                <a:gd name="T49" fmla="*/ 2147483646 h 462"/>
                <a:gd name="T50" fmla="*/ 684967074 w 382"/>
                <a:gd name="T51" fmla="*/ 2147483646 h 462"/>
                <a:gd name="T52" fmla="*/ 2147483646 w 382"/>
                <a:gd name="T53" fmla="*/ 2147483646 h 462"/>
                <a:gd name="T54" fmla="*/ 2147483646 w 382"/>
                <a:gd name="T55" fmla="*/ 2147483646 h 462"/>
                <a:gd name="T56" fmla="*/ 2147483646 w 382"/>
                <a:gd name="T57" fmla="*/ 2147483646 h 4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2"/>
                <a:gd name="T88" fmla="*/ 0 h 462"/>
                <a:gd name="T89" fmla="*/ 382 w 382"/>
                <a:gd name="T90" fmla="*/ 462 h 4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2" h="462">
                  <a:moveTo>
                    <a:pt x="335" y="175"/>
                  </a:moveTo>
                  <a:cubicBezTo>
                    <a:pt x="287" y="175"/>
                    <a:pt x="287" y="175"/>
                    <a:pt x="287" y="175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7" y="44"/>
                    <a:pt x="244" y="0"/>
                    <a:pt x="191" y="0"/>
                  </a:cubicBezTo>
                  <a:cubicBezTo>
                    <a:pt x="138" y="0"/>
                    <a:pt x="96" y="44"/>
                    <a:pt x="96" y="98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21" y="175"/>
                    <a:pt x="0" y="197"/>
                    <a:pt x="0" y="22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1"/>
                    <a:pt x="21" y="462"/>
                    <a:pt x="48" y="462"/>
                  </a:cubicBezTo>
                  <a:cubicBezTo>
                    <a:pt x="335" y="462"/>
                    <a:pt x="335" y="462"/>
                    <a:pt x="335" y="462"/>
                  </a:cubicBezTo>
                  <a:cubicBezTo>
                    <a:pt x="361" y="462"/>
                    <a:pt x="382" y="441"/>
                    <a:pt x="382" y="414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97"/>
                    <a:pt x="361" y="175"/>
                    <a:pt x="335" y="175"/>
                  </a:cubicBezTo>
                  <a:close/>
                  <a:moveTo>
                    <a:pt x="127" y="98"/>
                  </a:moveTo>
                  <a:cubicBezTo>
                    <a:pt x="127" y="61"/>
                    <a:pt x="156" y="32"/>
                    <a:pt x="191" y="32"/>
                  </a:cubicBezTo>
                  <a:cubicBezTo>
                    <a:pt x="226" y="32"/>
                    <a:pt x="255" y="61"/>
                    <a:pt x="255" y="98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127" y="175"/>
                    <a:pt x="127" y="175"/>
                    <a:pt x="127" y="175"/>
                  </a:cubicBezTo>
                  <a:lnTo>
                    <a:pt x="127" y="98"/>
                  </a:lnTo>
                  <a:close/>
                  <a:moveTo>
                    <a:pt x="351" y="414"/>
                  </a:moveTo>
                  <a:cubicBezTo>
                    <a:pt x="351" y="423"/>
                    <a:pt x="343" y="430"/>
                    <a:pt x="335" y="430"/>
                  </a:cubicBezTo>
                  <a:cubicBezTo>
                    <a:pt x="48" y="430"/>
                    <a:pt x="48" y="430"/>
                    <a:pt x="48" y="430"/>
                  </a:cubicBezTo>
                  <a:cubicBezTo>
                    <a:pt x="39" y="430"/>
                    <a:pt x="32" y="423"/>
                    <a:pt x="32" y="414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2" y="214"/>
                    <a:pt x="39" y="207"/>
                    <a:pt x="48" y="207"/>
                  </a:cubicBezTo>
                  <a:cubicBezTo>
                    <a:pt x="335" y="207"/>
                    <a:pt x="335" y="207"/>
                    <a:pt x="335" y="207"/>
                  </a:cubicBezTo>
                  <a:cubicBezTo>
                    <a:pt x="343" y="207"/>
                    <a:pt x="351" y="214"/>
                    <a:pt x="351" y="223"/>
                  </a:cubicBezTo>
                  <a:lnTo>
                    <a:pt x="351" y="4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19" name="Freeform 20"/>
            <p:cNvSpPr>
              <a:spLocks noEditPoints="1" noChangeArrowheads="1"/>
            </p:cNvSpPr>
            <p:nvPr/>
          </p:nvSpPr>
          <p:spPr bwMode="auto">
            <a:xfrm>
              <a:off x="569913" y="976313"/>
              <a:ext cx="303213" cy="449263"/>
            </a:xfrm>
            <a:custGeom>
              <a:avLst/>
              <a:gdLst>
                <a:gd name="T0" fmla="*/ 574615166 w 80"/>
                <a:gd name="T1" fmla="*/ 0 h 119"/>
                <a:gd name="T2" fmla="*/ 0 w 80"/>
                <a:gd name="T3" fmla="*/ 570122298 h 119"/>
                <a:gd name="T4" fmla="*/ 229846824 w 80"/>
                <a:gd name="T5" fmla="*/ 1011966795 h 119"/>
                <a:gd name="T6" fmla="*/ 229846824 w 80"/>
                <a:gd name="T7" fmla="*/ 1354037153 h 119"/>
                <a:gd name="T8" fmla="*/ 574615166 w 80"/>
                <a:gd name="T9" fmla="*/ 1696111287 h 119"/>
                <a:gd name="T10" fmla="*/ 919379718 w 80"/>
                <a:gd name="T11" fmla="*/ 1354037153 h 119"/>
                <a:gd name="T12" fmla="*/ 919379718 w 80"/>
                <a:gd name="T13" fmla="*/ 1011966795 h 119"/>
                <a:gd name="T14" fmla="*/ 1149226542 w 80"/>
                <a:gd name="T15" fmla="*/ 570122298 h 119"/>
                <a:gd name="T16" fmla="*/ 574615166 w 80"/>
                <a:gd name="T17" fmla="*/ 0 h 119"/>
                <a:gd name="T18" fmla="*/ 689536683 w 80"/>
                <a:gd name="T19" fmla="*/ 883688995 h 119"/>
                <a:gd name="T20" fmla="*/ 689536683 w 80"/>
                <a:gd name="T21" fmla="*/ 1354037153 h 119"/>
                <a:gd name="T22" fmla="*/ 574615166 w 80"/>
                <a:gd name="T23" fmla="*/ 1468063123 h 119"/>
                <a:gd name="T24" fmla="*/ 459689859 w 80"/>
                <a:gd name="T25" fmla="*/ 1354037153 h 119"/>
                <a:gd name="T26" fmla="*/ 459689859 w 80"/>
                <a:gd name="T27" fmla="*/ 883688995 h 119"/>
                <a:gd name="T28" fmla="*/ 229846824 w 80"/>
                <a:gd name="T29" fmla="*/ 570122298 h 119"/>
                <a:gd name="T30" fmla="*/ 574615166 w 80"/>
                <a:gd name="T31" fmla="*/ 228048164 h 119"/>
                <a:gd name="T32" fmla="*/ 919379718 w 80"/>
                <a:gd name="T33" fmla="*/ 570122298 h 119"/>
                <a:gd name="T34" fmla="*/ 689536683 w 80"/>
                <a:gd name="T35" fmla="*/ 883688995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119"/>
                <a:gd name="T56" fmla="*/ 80 w 80"/>
                <a:gd name="T57" fmla="*/ 119 h 1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11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2"/>
                    <a:pt x="6" y="64"/>
                    <a:pt x="16" y="71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109"/>
                    <a:pt x="27" y="119"/>
                    <a:pt x="40" y="119"/>
                  </a:cubicBezTo>
                  <a:cubicBezTo>
                    <a:pt x="53" y="119"/>
                    <a:pt x="64" y="109"/>
                    <a:pt x="64" y="9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4" y="64"/>
                    <a:pt x="80" y="5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48" y="62"/>
                  </a:moveTo>
                  <a:cubicBezTo>
                    <a:pt x="48" y="95"/>
                    <a:pt x="48" y="95"/>
                    <a:pt x="48" y="95"/>
                  </a:cubicBezTo>
                  <a:cubicBezTo>
                    <a:pt x="48" y="100"/>
                    <a:pt x="45" y="103"/>
                    <a:pt x="40" y="103"/>
                  </a:cubicBezTo>
                  <a:cubicBezTo>
                    <a:pt x="36" y="103"/>
                    <a:pt x="32" y="100"/>
                    <a:pt x="32" y="9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3" y="59"/>
                    <a:pt x="16" y="50"/>
                    <a:pt x="16" y="40"/>
                  </a:cubicBezTo>
                  <a:cubicBezTo>
                    <a:pt x="16" y="26"/>
                    <a:pt x="27" y="16"/>
                    <a:pt x="40" y="16"/>
                  </a:cubicBezTo>
                  <a:cubicBezTo>
                    <a:pt x="54" y="16"/>
                    <a:pt x="64" y="26"/>
                    <a:pt x="64" y="40"/>
                  </a:cubicBezTo>
                  <a:cubicBezTo>
                    <a:pt x="64" y="50"/>
                    <a:pt x="57" y="59"/>
                    <a:pt x="48" y="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grpSp>
        <p:nvGrpSpPr>
          <p:cNvPr id="23708" name="Group 338"/>
          <p:cNvGrpSpPr/>
          <p:nvPr/>
        </p:nvGrpSpPr>
        <p:grpSpPr bwMode="auto">
          <a:xfrm>
            <a:off x="3179763" y="5264850"/>
            <a:ext cx="300037" cy="239713"/>
            <a:chOff x="0" y="0"/>
            <a:chExt cx="1001712" cy="801688"/>
          </a:xfrm>
        </p:grpSpPr>
        <p:sp>
          <p:nvSpPr>
            <p:cNvPr id="23716" name="Freeform 30"/>
            <p:cNvSpPr>
              <a:spLocks noChangeArrowheads="1"/>
            </p:cNvSpPr>
            <p:nvPr/>
          </p:nvSpPr>
          <p:spPr bwMode="auto">
            <a:xfrm>
              <a:off x="0" y="0"/>
              <a:ext cx="1001712" cy="669925"/>
            </a:xfrm>
            <a:custGeom>
              <a:avLst/>
              <a:gdLst>
                <a:gd name="T0" fmla="*/ 2147483646 w 264"/>
                <a:gd name="T1" fmla="*/ 2147483646 h 176"/>
                <a:gd name="T2" fmla="*/ 2147483646 w 264"/>
                <a:gd name="T3" fmla="*/ 2147483646 h 176"/>
                <a:gd name="T4" fmla="*/ 2147483646 w 264"/>
                <a:gd name="T5" fmla="*/ 2147483646 h 176"/>
                <a:gd name="T6" fmla="*/ 2147483646 w 264"/>
                <a:gd name="T7" fmla="*/ 2147483646 h 176"/>
                <a:gd name="T8" fmla="*/ 2147483646 w 264"/>
                <a:gd name="T9" fmla="*/ 2147483646 h 176"/>
                <a:gd name="T10" fmla="*/ 2147483646 w 264"/>
                <a:gd name="T11" fmla="*/ 2147483646 h 176"/>
                <a:gd name="T12" fmla="*/ 2147483646 w 264"/>
                <a:gd name="T13" fmla="*/ 1782099466 h 176"/>
                <a:gd name="T14" fmla="*/ 2147483646 w 264"/>
                <a:gd name="T15" fmla="*/ 1275000499 h 176"/>
                <a:gd name="T16" fmla="*/ 2147483646 w 264"/>
                <a:gd name="T17" fmla="*/ 1289487627 h 176"/>
                <a:gd name="T18" fmla="*/ 2147483646 w 264"/>
                <a:gd name="T19" fmla="*/ 1260509564 h 176"/>
                <a:gd name="T20" fmla="*/ 2147483646 w 264"/>
                <a:gd name="T21" fmla="*/ 1144601120 h 176"/>
                <a:gd name="T22" fmla="*/ 2147483646 w 264"/>
                <a:gd name="T23" fmla="*/ 1014201741 h 176"/>
                <a:gd name="T24" fmla="*/ 2030003517 w 264"/>
                <a:gd name="T25" fmla="*/ 260794951 h 176"/>
                <a:gd name="T26" fmla="*/ 1266953196 w 264"/>
                <a:gd name="T27" fmla="*/ 956249422 h 176"/>
                <a:gd name="T28" fmla="*/ 1209366139 w 264"/>
                <a:gd name="T29" fmla="*/ 1043179804 h 176"/>
                <a:gd name="T30" fmla="*/ 1108584046 w 264"/>
                <a:gd name="T31" fmla="*/ 1057670738 h 176"/>
                <a:gd name="T32" fmla="*/ 892627840 w 264"/>
                <a:gd name="T33" fmla="*/ 1014201741 h 176"/>
                <a:gd name="T34" fmla="*/ 259151242 w 264"/>
                <a:gd name="T35" fmla="*/ 1651703894 h 176"/>
                <a:gd name="T36" fmla="*/ 863832414 w 264"/>
                <a:gd name="T37" fmla="*/ 2147483646 h 176"/>
                <a:gd name="T38" fmla="*/ 878228230 w 264"/>
                <a:gd name="T39" fmla="*/ 2147483646 h 176"/>
                <a:gd name="T40" fmla="*/ 935819081 w 264"/>
                <a:gd name="T41" fmla="*/ 2147483646 h 176"/>
                <a:gd name="T42" fmla="*/ 1151775287 w 264"/>
                <a:gd name="T43" fmla="*/ 2147483646 h 176"/>
                <a:gd name="T44" fmla="*/ 1266953196 w 264"/>
                <a:gd name="T45" fmla="*/ 2147483646 h 176"/>
                <a:gd name="T46" fmla="*/ 1151775287 w 264"/>
                <a:gd name="T47" fmla="*/ 2147483646 h 176"/>
                <a:gd name="T48" fmla="*/ 907023655 w 264"/>
                <a:gd name="T49" fmla="*/ 2147483646 h 176"/>
                <a:gd name="T50" fmla="*/ 892627840 w 264"/>
                <a:gd name="T51" fmla="*/ 2147483646 h 176"/>
                <a:gd name="T52" fmla="*/ 0 w 264"/>
                <a:gd name="T53" fmla="*/ 1651703894 h 176"/>
                <a:gd name="T54" fmla="*/ 892627840 w 264"/>
                <a:gd name="T55" fmla="*/ 767897725 h 176"/>
                <a:gd name="T56" fmla="*/ 1050996989 w 264"/>
                <a:gd name="T57" fmla="*/ 782384853 h 176"/>
                <a:gd name="T58" fmla="*/ 2030003517 w 264"/>
                <a:gd name="T59" fmla="*/ 0 h 176"/>
                <a:gd name="T60" fmla="*/ 2147483646 w 264"/>
                <a:gd name="T61" fmla="*/ 1014201741 h 176"/>
                <a:gd name="T62" fmla="*/ 2147483646 w 264"/>
                <a:gd name="T63" fmla="*/ 1014201741 h 176"/>
                <a:gd name="T64" fmla="*/ 2147483646 w 264"/>
                <a:gd name="T65" fmla="*/ 1014201741 h 176"/>
                <a:gd name="T66" fmla="*/ 2147483646 w 264"/>
                <a:gd name="T67" fmla="*/ 1782099466 h 176"/>
                <a:gd name="T68" fmla="*/ 2147483646 w 264"/>
                <a:gd name="T69" fmla="*/ 2147483646 h 176"/>
                <a:gd name="T70" fmla="*/ 2147483646 w 264"/>
                <a:gd name="T71" fmla="*/ 2147483646 h 176"/>
                <a:gd name="T72" fmla="*/ 2147483646 w 264"/>
                <a:gd name="T73" fmla="*/ 2147483646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4"/>
                <a:gd name="T112" fmla="*/ 0 h 176"/>
                <a:gd name="T113" fmla="*/ 264 w 264"/>
                <a:gd name="T114" fmla="*/ 176 h 1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4" h="176">
                  <a:moveTo>
                    <a:pt x="193" y="176"/>
                  </a:moveTo>
                  <a:cubicBezTo>
                    <a:pt x="188" y="176"/>
                    <a:pt x="184" y="172"/>
                    <a:pt x="184" y="167"/>
                  </a:cubicBezTo>
                  <a:cubicBezTo>
                    <a:pt x="184" y="162"/>
                    <a:pt x="188" y="159"/>
                    <a:pt x="193" y="159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31" y="158"/>
                    <a:pt x="246" y="142"/>
                    <a:pt x="246" y="123"/>
                  </a:cubicBezTo>
                  <a:cubicBezTo>
                    <a:pt x="246" y="104"/>
                    <a:pt x="231" y="88"/>
                    <a:pt x="211" y="88"/>
                  </a:cubicBezTo>
                  <a:cubicBezTo>
                    <a:pt x="209" y="88"/>
                    <a:pt x="206" y="88"/>
                    <a:pt x="203" y="89"/>
                  </a:cubicBezTo>
                  <a:cubicBezTo>
                    <a:pt x="201" y="90"/>
                    <a:pt x="198" y="89"/>
                    <a:pt x="195" y="87"/>
                  </a:cubicBezTo>
                  <a:cubicBezTo>
                    <a:pt x="193" y="85"/>
                    <a:pt x="192" y="82"/>
                    <a:pt x="193" y="79"/>
                  </a:cubicBezTo>
                  <a:cubicBezTo>
                    <a:pt x="193" y="76"/>
                    <a:pt x="194" y="73"/>
                    <a:pt x="194" y="70"/>
                  </a:cubicBezTo>
                  <a:cubicBezTo>
                    <a:pt x="194" y="41"/>
                    <a:pt x="170" y="18"/>
                    <a:pt x="141" y="18"/>
                  </a:cubicBezTo>
                  <a:cubicBezTo>
                    <a:pt x="113" y="18"/>
                    <a:pt x="91" y="38"/>
                    <a:pt x="88" y="66"/>
                  </a:cubicBezTo>
                  <a:cubicBezTo>
                    <a:pt x="88" y="68"/>
                    <a:pt x="87" y="71"/>
                    <a:pt x="84" y="72"/>
                  </a:cubicBezTo>
                  <a:cubicBezTo>
                    <a:pt x="82" y="74"/>
                    <a:pt x="79" y="74"/>
                    <a:pt x="77" y="73"/>
                  </a:cubicBezTo>
                  <a:cubicBezTo>
                    <a:pt x="71" y="71"/>
                    <a:pt x="67" y="70"/>
                    <a:pt x="62" y="70"/>
                  </a:cubicBezTo>
                  <a:cubicBezTo>
                    <a:pt x="37" y="70"/>
                    <a:pt x="18" y="90"/>
                    <a:pt x="18" y="114"/>
                  </a:cubicBezTo>
                  <a:cubicBezTo>
                    <a:pt x="18" y="138"/>
                    <a:pt x="37" y="158"/>
                    <a:pt x="60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5" y="159"/>
                    <a:pt x="88" y="162"/>
                    <a:pt x="88" y="167"/>
                  </a:cubicBezTo>
                  <a:cubicBezTo>
                    <a:pt x="88" y="172"/>
                    <a:pt x="85" y="176"/>
                    <a:pt x="80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28" y="176"/>
                    <a:pt x="0" y="148"/>
                    <a:pt x="0" y="114"/>
                  </a:cubicBezTo>
                  <a:cubicBezTo>
                    <a:pt x="0" y="80"/>
                    <a:pt x="28" y="53"/>
                    <a:pt x="62" y="53"/>
                  </a:cubicBezTo>
                  <a:cubicBezTo>
                    <a:pt x="65" y="53"/>
                    <a:pt x="69" y="53"/>
                    <a:pt x="73" y="54"/>
                  </a:cubicBezTo>
                  <a:cubicBezTo>
                    <a:pt x="80" y="23"/>
                    <a:pt x="108" y="0"/>
                    <a:pt x="141" y="0"/>
                  </a:cubicBezTo>
                  <a:cubicBezTo>
                    <a:pt x="180" y="0"/>
                    <a:pt x="211" y="32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40" y="70"/>
                    <a:pt x="264" y="94"/>
                    <a:pt x="264" y="123"/>
                  </a:cubicBezTo>
                  <a:cubicBezTo>
                    <a:pt x="264" y="152"/>
                    <a:pt x="240" y="176"/>
                    <a:pt x="211" y="176"/>
                  </a:cubicBezTo>
                  <a:cubicBezTo>
                    <a:pt x="211" y="176"/>
                    <a:pt x="211" y="176"/>
                    <a:pt x="210" y="176"/>
                  </a:cubicBezTo>
                  <a:lnTo>
                    <a:pt x="193" y="1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17" name="Freeform 31"/>
            <p:cNvSpPr>
              <a:spLocks noChangeArrowheads="1"/>
            </p:cNvSpPr>
            <p:nvPr/>
          </p:nvSpPr>
          <p:spPr bwMode="auto">
            <a:xfrm>
              <a:off x="366712" y="236538"/>
              <a:ext cx="334962" cy="565150"/>
            </a:xfrm>
            <a:custGeom>
              <a:avLst/>
              <a:gdLst>
                <a:gd name="T0" fmla="*/ 531751381 w 211"/>
                <a:gd name="T1" fmla="*/ 367942813 h 356"/>
                <a:gd name="T2" fmla="*/ 320058572 w 211"/>
                <a:gd name="T3" fmla="*/ 367942813 h 356"/>
                <a:gd name="T4" fmla="*/ 320058572 w 211"/>
                <a:gd name="T5" fmla="*/ 0 h 356"/>
                <a:gd name="T6" fmla="*/ 0 w 211"/>
                <a:gd name="T7" fmla="*/ 529232813 h 356"/>
                <a:gd name="T8" fmla="*/ 211692809 w 211"/>
                <a:gd name="T9" fmla="*/ 529232813 h 356"/>
                <a:gd name="T10" fmla="*/ 211692809 w 211"/>
                <a:gd name="T11" fmla="*/ 897175625 h 356"/>
                <a:gd name="T12" fmla="*/ 531751381 w 211"/>
                <a:gd name="T13" fmla="*/ 367942813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356"/>
                <a:gd name="T23" fmla="*/ 211 w 211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356">
                  <a:moveTo>
                    <a:pt x="211" y="146"/>
                  </a:moveTo>
                  <a:lnTo>
                    <a:pt x="127" y="146"/>
                  </a:lnTo>
                  <a:lnTo>
                    <a:pt x="127" y="0"/>
                  </a:lnTo>
                  <a:lnTo>
                    <a:pt x="0" y="210"/>
                  </a:lnTo>
                  <a:lnTo>
                    <a:pt x="84" y="210"/>
                  </a:lnTo>
                  <a:lnTo>
                    <a:pt x="84" y="356"/>
                  </a:lnTo>
                  <a:lnTo>
                    <a:pt x="211" y="1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sp>
        <p:nvSpPr>
          <p:cNvPr id="23709" name="Freeform 6"/>
          <p:cNvSpPr>
            <a:spLocks noEditPoints="1" noChangeArrowheads="1"/>
          </p:cNvSpPr>
          <p:nvPr/>
        </p:nvSpPr>
        <p:spPr bwMode="auto">
          <a:xfrm>
            <a:off x="1984375" y="5282313"/>
            <a:ext cx="255588" cy="185737"/>
          </a:xfrm>
          <a:custGeom>
            <a:avLst/>
            <a:gdLst>
              <a:gd name="T0" fmla="*/ 175644006 w 325"/>
              <a:gd name="T1" fmla="*/ 0 h 213"/>
              <a:gd name="T2" fmla="*/ 25356689 w 325"/>
              <a:gd name="T3" fmla="*/ 0 h 213"/>
              <a:gd name="T4" fmla="*/ 0 w 325"/>
              <a:gd name="T5" fmla="*/ 31175912 h 213"/>
              <a:gd name="T6" fmla="*/ 0 w 325"/>
              <a:gd name="T7" fmla="*/ 131548012 h 213"/>
              <a:gd name="T8" fmla="*/ 25356689 w 325"/>
              <a:gd name="T9" fmla="*/ 161963536 h 213"/>
              <a:gd name="T10" fmla="*/ 175644006 w 325"/>
              <a:gd name="T11" fmla="*/ 161963536 h 213"/>
              <a:gd name="T12" fmla="*/ 201000695 w 325"/>
              <a:gd name="T13" fmla="*/ 131548012 h 213"/>
              <a:gd name="T14" fmla="*/ 201000695 w 325"/>
              <a:gd name="T15" fmla="*/ 31175912 h 213"/>
              <a:gd name="T16" fmla="*/ 175644006 w 325"/>
              <a:gd name="T17" fmla="*/ 0 h 213"/>
              <a:gd name="T18" fmla="*/ 12368886 w 325"/>
              <a:gd name="T19" fmla="*/ 40300569 h 213"/>
              <a:gd name="T20" fmla="*/ 56280478 w 325"/>
              <a:gd name="T21" fmla="*/ 81362398 h 213"/>
              <a:gd name="T22" fmla="*/ 12368886 w 325"/>
              <a:gd name="T23" fmla="*/ 121662967 h 213"/>
              <a:gd name="T24" fmla="*/ 12368886 w 325"/>
              <a:gd name="T25" fmla="*/ 40300569 h 213"/>
              <a:gd name="T26" fmla="*/ 188631808 w 325"/>
              <a:gd name="T27" fmla="*/ 131548012 h 213"/>
              <a:gd name="T28" fmla="*/ 175644006 w 325"/>
              <a:gd name="T29" fmla="*/ 146755774 h 213"/>
              <a:gd name="T30" fmla="*/ 25356689 w 325"/>
              <a:gd name="T31" fmla="*/ 146755774 h 213"/>
              <a:gd name="T32" fmla="*/ 12368886 w 325"/>
              <a:gd name="T33" fmla="*/ 131548012 h 213"/>
              <a:gd name="T34" fmla="*/ 61846005 w 325"/>
              <a:gd name="T35" fmla="*/ 85924727 h 213"/>
              <a:gd name="T36" fmla="*/ 89058656 w 325"/>
              <a:gd name="T37" fmla="*/ 111017534 h 213"/>
              <a:gd name="T38" fmla="*/ 100809412 w 325"/>
              <a:gd name="T39" fmla="*/ 115579862 h 213"/>
              <a:gd name="T40" fmla="*/ 111942039 w 325"/>
              <a:gd name="T41" fmla="*/ 111017534 h 213"/>
              <a:gd name="T42" fmla="*/ 139154690 w 325"/>
              <a:gd name="T43" fmla="*/ 85924727 h 213"/>
              <a:gd name="T44" fmla="*/ 188631808 w 325"/>
              <a:gd name="T45" fmla="*/ 131548012 h 213"/>
              <a:gd name="T46" fmla="*/ 188631808 w 325"/>
              <a:gd name="T47" fmla="*/ 121662967 h 213"/>
              <a:gd name="T48" fmla="*/ 144720217 w 325"/>
              <a:gd name="T49" fmla="*/ 81362398 h 213"/>
              <a:gd name="T50" fmla="*/ 188631808 w 325"/>
              <a:gd name="T51" fmla="*/ 40300569 h 213"/>
              <a:gd name="T52" fmla="*/ 188631808 w 325"/>
              <a:gd name="T53" fmla="*/ 121662967 h 213"/>
              <a:gd name="T54" fmla="*/ 108230901 w 325"/>
              <a:gd name="T55" fmla="*/ 104934429 h 213"/>
              <a:gd name="T56" fmla="*/ 100809412 w 325"/>
              <a:gd name="T57" fmla="*/ 107975981 h 213"/>
              <a:gd name="T58" fmla="*/ 92769793 w 325"/>
              <a:gd name="T59" fmla="*/ 104934429 h 213"/>
              <a:gd name="T60" fmla="*/ 66794188 w 325"/>
              <a:gd name="T61" fmla="*/ 81362398 h 213"/>
              <a:gd name="T62" fmla="*/ 61846005 w 325"/>
              <a:gd name="T63" fmla="*/ 76038809 h 213"/>
              <a:gd name="T64" fmla="*/ 12368886 w 325"/>
              <a:gd name="T65" fmla="*/ 31175912 h 213"/>
              <a:gd name="T66" fmla="*/ 12368886 w 325"/>
              <a:gd name="T67" fmla="*/ 31175912 h 213"/>
              <a:gd name="T68" fmla="*/ 25356689 w 325"/>
              <a:gd name="T69" fmla="*/ 15207762 h 213"/>
              <a:gd name="T70" fmla="*/ 175644006 w 325"/>
              <a:gd name="T71" fmla="*/ 15207762 h 213"/>
              <a:gd name="T72" fmla="*/ 188631808 w 325"/>
              <a:gd name="T73" fmla="*/ 31175912 h 213"/>
              <a:gd name="T74" fmla="*/ 108230901 w 325"/>
              <a:gd name="T75" fmla="*/ 104934429 h 2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5"/>
              <a:gd name="T115" fmla="*/ 0 h 213"/>
              <a:gd name="T116" fmla="*/ 325 w 325"/>
              <a:gd name="T117" fmla="*/ 213 h 2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5" h="213">
                <a:moveTo>
                  <a:pt x="28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95"/>
                  <a:pt x="18" y="213"/>
                  <a:pt x="41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307" y="213"/>
                  <a:pt x="325" y="195"/>
                  <a:pt x="325" y="173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325" y="18"/>
                  <a:pt x="307" y="0"/>
                  <a:pt x="284" y="0"/>
                </a:cubicBezTo>
                <a:close/>
                <a:moveTo>
                  <a:pt x="20" y="53"/>
                </a:moveTo>
                <a:cubicBezTo>
                  <a:pt x="91" y="107"/>
                  <a:pt x="91" y="107"/>
                  <a:pt x="91" y="107"/>
                </a:cubicBezTo>
                <a:cubicBezTo>
                  <a:pt x="20" y="160"/>
                  <a:pt x="20" y="160"/>
                  <a:pt x="20" y="160"/>
                </a:cubicBezTo>
                <a:lnTo>
                  <a:pt x="20" y="53"/>
                </a:lnTo>
                <a:close/>
                <a:moveTo>
                  <a:pt x="305" y="173"/>
                </a:moveTo>
                <a:cubicBezTo>
                  <a:pt x="305" y="184"/>
                  <a:pt x="296" y="193"/>
                  <a:pt x="284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30" y="193"/>
                  <a:pt x="20" y="184"/>
                  <a:pt x="20" y="17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44" y="146"/>
                  <a:pt x="144" y="146"/>
                  <a:pt x="144" y="146"/>
                </a:cubicBezTo>
                <a:cubicBezTo>
                  <a:pt x="150" y="150"/>
                  <a:pt x="156" y="152"/>
                  <a:pt x="163" y="152"/>
                </a:cubicBezTo>
                <a:cubicBezTo>
                  <a:pt x="169" y="152"/>
                  <a:pt x="175" y="150"/>
                  <a:pt x="181" y="146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305" y="173"/>
                  <a:pt x="305" y="173"/>
                  <a:pt x="305" y="173"/>
                </a:cubicBezTo>
                <a:close/>
                <a:moveTo>
                  <a:pt x="305" y="160"/>
                </a:moveTo>
                <a:cubicBezTo>
                  <a:pt x="234" y="107"/>
                  <a:pt x="234" y="107"/>
                  <a:pt x="234" y="107"/>
                </a:cubicBezTo>
                <a:cubicBezTo>
                  <a:pt x="305" y="53"/>
                  <a:pt x="305" y="53"/>
                  <a:pt x="305" y="53"/>
                </a:cubicBezTo>
                <a:lnTo>
                  <a:pt x="305" y="160"/>
                </a:lnTo>
                <a:close/>
                <a:moveTo>
                  <a:pt x="175" y="138"/>
                </a:moveTo>
                <a:cubicBezTo>
                  <a:pt x="171" y="141"/>
                  <a:pt x="167" y="142"/>
                  <a:pt x="163" y="142"/>
                </a:cubicBezTo>
                <a:cubicBezTo>
                  <a:pt x="158" y="142"/>
                  <a:pt x="154" y="141"/>
                  <a:pt x="150" y="138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29"/>
                  <a:pt x="30" y="20"/>
                  <a:pt x="41" y="20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96" y="20"/>
                  <a:pt x="305" y="29"/>
                  <a:pt x="305" y="41"/>
                </a:cubicBezTo>
                <a:lnTo>
                  <a:pt x="175" y="1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grpSp>
        <p:nvGrpSpPr>
          <p:cNvPr id="23710" name="Group 340"/>
          <p:cNvGrpSpPr/>
          <p:nvPr/>
        </p:nvGrpSpPr>
        <p:grpSpPr bwMode="auto">
          <a:xfrm>
            <a:off x="1414463" y="5261675"/>
            <a:ext cx="238125" cy="209550"/>
            <a:chOff x="0" y="0"/>
            <a:chExt cx="1265238" cy="1109663"/>
          </a:xfrm>
        </p:grpSpPr>
        <p:sp>
          <p:nvSpPr>
            <p:cNvPr id="23714" name="Freeform 7"/>
            <p:cNvSpPr>
              <a:spLocks noChangeArrowheads="1"/>
            </p:cNvSpPr>
            <p:nvPr/>
          </p:nvSpPr>
          <p:spPr bwMode="auto">
            <a:xfrm>
              <a:off x="200025" y="200025"/>
              <a:ext cx="450850" cy="293688"/>
            </a:xfrm>
            <a:custGeom>
              <a:avLst/>
              <a:gdLst>
                <a:gd name="T0" fmla="*/ 1623304210 w 120"/>
                <a:gd name="T1" fmla="*/ 0 h 78"/>
                <a:gd name="T2" fmla="*/ 0 w 120"/>
                <a:gd name="T3" fmla="*/ 1034918860 h 78"/>
                <a:gd name="T4" fmla="*/ 70576810 w 120"/>
                <a:gd name="T5" fmla="*/ 1105803094 h 78"/>
                <a:gd name="T6" fmla="*/ 141157378 w 120"/>
                <a:gd name="T7" fmla="*/ 1034918860 h 78"/>
                <a:gd name="T8" fmla="*/ 1623304210 w 120"/>
                <a:gd name="T9" fmla="*/ 141768469 h 78"/>
                <a:gd name="T10" fmla="*/ 1693881021 w 120"/>
                <a:gd name="T11" fmla="*/ 70884234 h 78"/>
                <a:gd name="T12" fmla="*/ 1623304210 w 1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78"/>
                <a:gd name="T23" fmla="*/ 120 w 12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78">
                  <a:moveTo>
                    <a:pt x="115" y="0"/>
                  </a:moveTo>
                  <a:cubicBezTo>
                    <a:pt x="52" y="0"/>
                    <a:pt x="0" y="33"/>
                    <a:pt x="0" y="73"/>
                  </a:cubicBezTo>
                  <a:cubicBezTo>
                    <a:pt x="0" y="76"/>
                    <a:pt x="2" y="78"/>
                    <a:pt x="5" y="78"/>
                  </a:cubicBezTo>
                  <a:cubicBezTo>
                    <a:pt x="8" y="78"/>
                    <a:pt x="10" y="76"/>
                    <a:pt x="10" y="73"/>
                  </a:cubicBezTo>
                  <a:cubicBezTo>
                    <a:pt x="10" y="39"/>
                    <a:pt x="59" y="10"/>
                    <a:pt x="115" y="10"/>
                  </a:cubicBezTo>
                  <a:cubicBezTo>
                    <a:pt x="118" y="10"/>
                    <a:pt x="120" y="8"/>
                    <a:pt x="120" y="5"/>
                  </a:cubicBezTo>
                  <a:cubicBezTo>
                    <a:pt x="120" y="2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  <p:sp>
          <p:nvSpPr>
            <p:cNvPr id="23715" name="Freeform 8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65238" cy="1109663"/>
            </a:xfrm>
            <a:custGeom>
              <a:avLst/>
              <a:gdLst>
                <a:gd name="T0" fmla="*/ 2147483646 w 336"/>
                <a:gd name="T1" fmla="*/ 0 h 294"/>
                <a:gd name="T2" fmla="*/ 0 w 336"/>
                <a:gd name="T3" fmla="*/ 1794974262 h 294"/>
                <a:gd name="T4" fmla="*/ 1049296517 w 336"/>
                <a:gd name="T5" fmla="*/ 2147483646 h 294"/>
                <a:gd name="T6" fmla="*/ 1049296517 w 336"/>
                <a:gd name="T7" fmla="*/ 2147483646 h 294"/>
                <a:gd name="T8" fmla="*/ 751521247 w 336"/>
                <a:gd name="T9" fmla="*/ 2147483646 h 294"/>
                <a:gd name="T10" fmla="*/ 751521247 w 336"/>
                <a:gd name="T11" fmla="*/ 2147483646 h 294"/>
                <a:gd name="T12" fmla="*/ 751521247 w 336"/>
                <a:gd name="T13" fmla="*/ 2147483646 h 294"/>
                <a:gd name="T14" fmla="*/ 879140834 w 336"/>
                <a:gd name="T15" fmla="*/ 2147483646 h 294"/>
                <a:gd name="T16" fmla="*/ 921676930 w 336"/>
                <a:gd name="T17" fmla="*/ 2147483646 h 294"/>
                <a:gd name="T18" fmla="*/ 1928433585 w 336"/>
                <a:gd name="T19" fmla="*/ 2147483646 h 294"/>
                <a:gd name="T20" fmla="*/ 2147483646 w 336"/>
                <a:gd name="T21" fmla="*/ 2147483646 h 294"/>
                <a:gd name="T22" fmla="*/ 2147483646 w 336"/>
                <a:gd name="T23" fmla="*/ 1794974262 h 294"/>
                <a:gd name="T24" fmla="*/ 2147483646 w 336"/>
                <a:gd name="T25" fmla="*/ 0 h 294"/>
                <a:gd name="T26" fmla="*/ 2147483646 w 336"/>
                <a:gd name="T27" fmla="*/ 2147483646 h 294"/>
                <a:gd name="T28" fmla="*/ 1970973447 w 336"/>
                <a:gd name="T29" fmla="*/ 2147483646 h 294"/>
                <a:gd name="T30" fmla="*/ 1928433585 w 336"/>
                <a:gd name="T31" fmla="*/ 2147483646 h 294"/>
                <a:gd name="T32" fmla="*/ 1687379387 w 336"/>
                <a:gd name="T33" fmla="*/ 2147483646 h 294"/>
                <a:gd name="T34" fmla="*/ 1233629644 w 336"/>
                <a:gd name="T35" fmla="*/ 2147483646 h 294"/>
                <a:gd name="T36" fmla="*/ 1332886812 w 336"/>
                <a:gd name="T37" fmla="*/ 2147483646 h 294"/>
                <a:gd name="T38" fmla="*/ 1347068021 w 336"/>
                <a:gd name="T39" fmla="*/ 2147483646 h 294"/>
                <a:gd name="T40" fmla="*/ 1176912338 w 336"/>
                <a:gd name="T41" fmla="*/ 2147483646 h 294"/>
                <a:gd name="T42" fmla="*/ 297771504 w 336"/>
                <a:gd name="T43" fmla="*/ 1794974262 h 294"/>
                <a:gd name="T44" fmla="*/ 2147483646 w 336"/>
                <a:gd name="T45" fmla="*/ 299163635 h 294"/>
                <a:gd name="T46" fmla="*/ 2147483646 w 336"/>
                <a:gd name="T47" fmla="*/ 1794974262 h 294"/>
                <a:gd name="T48" fmla="*/ 2147483646 w 336"/>
                <a:gd name="T49" fmla="*/ 2147483646 h 2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6"/>
                <a:gd name="T76" fmla="*/ 0 h 294"/>
                <a:gd name="T77" fmla="*/ 336 w 336"/>
                <a:gd name="T78" fmla="*/ 294 h 2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6" h="294">
                  <a:moveTo>
                    <a:pt x="168" y="0"/>
                  </a:moveTo>
                  <a:cubicBezTo>
                    <a:pt x="75" y="0"/>
                    <a:pt x="0" y="56"/>
                    <a:pt x="0" y="126"/>
                  </a:cubicBezTo>
                  <a:cubicBezTo>
                    <a:pt x="0" y="169"/>
                    <a:pt x="29" y="208"/>
                    <a:pt x="74" y="230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4" y="250"/>
                    <a:pt x="59" y="270"/>
                    <a:pt x="53" y="281"/>
                  </a:cubicBezTo>
                  <a:cubicBezTo>
                    <a:pt x="53" y="281"/>
                    <a:pt x="53" y="281"/>
                    <a:pt x="53" y="281"/>
                  </a:cubicBezTo>
                  <a:cubicBezTo>
                    <a:pt x="53" y="282"/>
                    <a:pt x="53" y="283"/>
                    <a:pt x="53" y="284"/>
                  </a:cubicBezTo>
                  <a:cubicBezTo>
                    <a:pt x="53" y="290"/>
                    <a:pt x="57" y="294"/>
                    <a:pt x="62" y="294"/>
                  </a:cubicBezTo>
                  <a:cubicBezTo>
                    <a:pt x="63" y="294"/>
                    <a:pt x="65" y="294"/>
                    <a:pt x="65" y="294"/>
                  </a:cubicBezTo>
                  <a:cubicBezTo>
                    <a:pt x="98" y="288"/>
                    <a:pt x="128" y="258"/>
                    <a:pt x="136" y="250"/>
                  </a:cubicBezTo>
                  <a:cubicBezTo>
                    <a:pt x="146" y="251"/>
                    <a:pt x="157" y="252"/>
                    <a:pt x="168" y="252"/>
                  </a:cubicBezTo>
                  <a:cubicBezTo>
                    <a:pt x="261" y="252"/>
                    <a:pt x="336" y="196"/>
                    <a:pt x="336" y="126"/>
                  </a:cubicBezTo>
                  <a:cubicBezTo>
                    <a:pt x="336" y="56"/>
                    <a:pt x="261" y="0"/>
                    <a:pt x="168" y="0"/>
                  </a:cubicBezTo>
                  <a:close/>
                  <a:moveTo>
                    <a:pt x="168" y="231"/>
                  </a:moveTo>
                  <a:cubicBezTo>
                    <a:pt x="158" y="231"/>
                    <a:pt x="148" y="230"/>
                    <a:pt x="139" y="229"/>
                  </a:cubicBezTo>
                  <a:cubicBezTo>
                    <a:pt x="138" y="229"/>
                    <a:pt x="137" y="229"/>
                    <a:pt x="136" y="229"/>
                  </a:cubicBezTo>
                  <a:cubicBezTo>
                    <a:pt x="129" y="229"/>
                    <a:pt x="123" y="231"/>
                    <a:pt x="119" y="236"/>
                  </a:cubicBezTo>
                  <a:cubicBezTo>
                    <a:pt x="115" y="242"/>
                    <a:pt x="102" y="254"/>
                    <a:pt x="87" y="263"/>
                  </a:cubicBezTo>
                  <a:cubicBezTo>
                    <a:pt x="91" y="254"/>
                    <a:pt x="94" y="243"/>
                    <a:pt x="94" y="232"/>
                  </a:cubicBezTo>
                  <a:cubicBezTo>
                    <a:pt x="95" y="231"/>
                    <a:pt x="95" y="231"/>
                    <a:pt x="95" y="230"/>
                  </a:cubicBezTo>
                  <a:cubicBezTo>
                    <a:pt x="95" y="222"/>
                    <a:pt x="90" y="215"/>
                    <a:pt x="83" y="212"/>
                  </a:cubicBezTo>
                  <a:cubicBezTo>
                    <a:pt x="44" y="192"/>
                    <a:pt x="21" y="160"/>
                    <a:pt x="21" y="126"/>
                  </a:cubicBezTo>
                  <a:cubicBezTo>
                    <a:pt x="21" y="68"/>
                    <a:pt x="87" y="21"/>
                    <a:pt x="168" y="21"/>
                  </a:cubicBezTo>
                  <a:cubicBezTo>
                    <a:pt x="249" y="21"/>
                    <a:pt x="315" y="68"/>
                    <a:pt x="315" y="126"/>
                  </a:cubicBezTo>
                  <a:cubicBezTo>
                    <a:pt x="315" y="184"/>
                    <a:pt x="249" y="231"/>
                    <a:pt x="168" y="2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22857" rIns="45714" bIns="22857"/>
            <a:lstStyle/>
            <a:p>
              <a:endParaRPr lang="zh-CN" altLang="en-US"/>
            </a:p>
          </p:txBody>
        </p:sp>
      </p:grpSp>
      <p:sp>
        <p:nvSpPr>
          <p:cNvPr id="23711" name="Freeform 5"/>
          <p:cNvSpPr>
            <a:spLocks noEditPoints="1" noChangeArrowheads="1"/>
          </p:cNvSpPr>
          <p:nvPr/>
        </p:nvSpPr>
        <p:spPr bwMode="auto">
          <a:xfrm>
            <a:off x="890588" y="5274375"/>
            <a:ext cx="241300" cy="241300"/>
          </a:xfrm>
          <a:custGeom>
            <a:avLst/>
            <a:gdLst>
              <a:gd name="T0" fmla="*/ 0 w 284"/>
              <a:gd name="T1" fmla="*/ 102510018 h 284"/>
              <a:gd name="T2" fmla="*/ 205020035 w 284"/>
              <a:gd name="T3" fmla="*/ 102510018 h 284"/>
              <a:gd name="T4" fmla="*/ 192025520 w 284"/>
              <a:gd name="T5" fmla="*/ 99622064 h 284"/>
              <a:gd name="T6" fmla="*/ 144380665 w 284"/>
              <a:gd name="T7" fmla="*/ 57752266 h 284"/>
              <a:gd name="T8" fmla="*/ 192025520 w 284"/>
              <a:gd name="T9" fmla="*/ 99622064 h 284"/>
              <a:gd name="T10" fmla="*/ 72190333 w 284"/>
              <a:gd name="T11" fmla="*/ 157374331 h 284"/>
              <a:gd name="T12" fmla="*/ 99622064 w 284"/>
              <a:gd name="T13" fmla="*/ 192025520 h 284"/>
              <a:gd name="T14" fmla="*/ 106841523 w 284"/>
              <a:gd name="T15" fmla="*/ 13715866 h 284"/>
              <a:gd name="T16" fmla="*/ 106119322 w 284"/>
              <a:gd name="T17" fmla="*/ 59918019 h 284"/>
              <a:gd name="T18" fmla="*/ 106841523 w 284"/>
              <a:gd name="T19" fmla="*/ 13715866 h 284"/>
              <a:gd name="T20" fmla="*/ 164593789 w 284"/>
              <a:gd name="T21" fmla="*/ 38982695 h 284"/>
              <a:gd name="T22" fmla="*/ 117670285 w 284"/>
              <a:gd name="T23" fmla="*/ 15160267 h 284"/>
              <a:gd name="T24" fmla="*/ 99622064 w 284"/>
              <a:gd name="T25" fmla="*/ 59918019 h 284"/>
              <a:gd name="T26" fmla="*/ 98900713 w 284"/>
              <a:gd name="T27" fmla="*/ 13715866 h 284"/>
              <a:gd name="T28" fmla="*/ 63527323 w 284"/>
              <a:gd name="T29" fmla="*/ 51977210 h 284"/>
              <a:gd name="T30" fmla="*/ 88071951 w 284"/>
              <a:gd name="T31" fmla="*/ 15160267 h 284"/>
              <a:gd name="T32" fmla="*/ 67136627 w 284"/>
              <a:gd name="T33" fmla="*/ 60639370 h 284"/>
              <a:gd name="T34" fmla="*/ 99622064 w 284"/>
              <a:gd name="T35" fmla="*/ 99622064 h 284"/>
              <a:gd name="T36" fmla="*/ 67136627 w 284"/>
              <a:gd name="T37" fmla="*/ 60639370 h 284"/>
              <a:gd name="T38" fmla="*/ 99622064 w 284"/>
              <a:gd name="T39" fmla="*/ 145824217 h 284"/>
              <a:gd name="T40" fmla="*/ 59918019 w 284"/>
              <a:gd name="T41" fmla="*/ 106119322 h 284"/>
              <a:gd name="T42" fmla="*/ 88071951 w 284"/>
              <a:gd name="T43" fmla="*/ 190581969 h 284"/>
              <a:gd name="T44" fmla="*/ 65693075 w 284"/>
              <a:gd name="T45" fmla="*/ 159540083 h 284"/>
              <a:gd name="T46" fmla="*/ 106119322 w 284"/>
              <a:gd name="T47" fmla="*/ 192025520 h 284"/>
              <a:gd name="T48" fmla="*/ 133551903 w 284"/>
              <a:gd name="T49" fmla="*/ 157374331 h 284"/>
              <a:gd name="T50" fmla="*/ 106119322 w 284"/>
              <a:gd name="T51" fmla="*/ 192025520 h 284"/>
              <a:gd name="T52" fmla="*/ 160983635 w 284"/>
              <a:gd name="T53" fmla="*/ 170368845 h 284"/>
              <a:gd name="T54" fmla="*/ 140049161 w 284"/>
              <a:gd name="T55" fmla="*/ 159540083 h 284"/>
              <a:gd name="T56" fmla="*/ 106119322 w 284"/>
              <a:gd name="T57" fmla="*/ 145824217 h 284"/>
              <a:gd name="T58" fmla="*/ 145824217 w 284"/>
              <a:gd name="T59" fmla="*/ 106119322 h 284"/>
              <a:gd name="T60" fmla="*/ 106119322 w 284"/>
              <a:gd name="T61" fmla="*/ 99622064 h 284"/>
              <a:gd name="T62" fmla="*/ 138604759 w 284"/>
              <a:gd name="T63" fmla="*/ 60639370 h 284"/>
              <a:gd name="T64" fmla="*/ 106119322 w 284"/>
              <a:gd name="T65" fmla="*/ 99622064 h 284"/>
              <a:gd name="T66" fmla="*/ 60639370 w 284"/>
              <a:gd name="T67" fmla="*/ 57752266 h 284"/>
              <a:gd name="T68" fmla="*/ 13715866 w 284"/>
              <a:gd name="T69" fmla="*/ 99622064 h 284"/>
              <a:gd name="T70" fmla="*/ 13715866 w 284"/>
              <a:gd name="T71" fmla="*/ 106119322 h 284"/>
              <a:gd name="T72" fmla="*/ 63527323 w 284"/>
              <a:gd name="T73" fmla="*/ 153042826 h 284"/>
              <a:gd name="T74" fmla="*/ 13715866 w 284"/>
              <a:gd name="T75" fmla="*/ 106119322 h 284"/>
              <a:gd name="T76" fmla="*/ 142214913 w 284"/>
              <a:gd name="T77" fmla="*/ 153042826 h 284"/>
              <a:gd name="T78" fmla="*/ 192025520 w 284"/>
              <a:gd name="T79" fmla="*/ 106119322 h 28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84"/>
              <a:gd name="T121" fmla="*/ 0 h 284"/>
              <a:gd name="T122" fmla="*/ 284 w 284"/>
              <a:gd name="T123" fmla="*/ 284 h 28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84" h="284">
                <a:moveTo>
                  <a:pt x="142" y="0"/>
                </a:moveTo>
                <a:cubicBezTo>
                  <a:pt x="64" y="0"/>
                  <a:pt x="0" y="64"/>
                  <a:pt x="0" y="142"/>
                </a:cubicBezTo>
                <a:cubicBezTo>
                  <a:pt x="0" y="221"/>
                  <a:pt x="64" y="284"/>
                  <a:pt x="142" y="284"/>
                </a:cubicBezTo>
                <a:cubicBezTo>
                  <a:pt x="221" y="284"/>
                  <a:pt x="284" y="221"/>
                  <a:pt x="284" y="142"/>
                </a:cubicBezTo>
                <a:cubicBezTo>
                  <a:pt x="284" y="64"/>
                  <a:pt x="221" y="0"/>
                  <a:pt x="142" y="0"/>
                </a:cubicBezTo>
                <a:close/>
                <a:moveTo>
                  <a:pt x="266" y="138"/>
                </a:moveTo>
                <a:cubicBezTo>
                  <a:pt x="211" y="138"/>
                  <a:pt x="211" y="138"/>
                  <a:pt x="211" y="138"/>
                </a:cubicBezTo>
                <a:cubicBezTo>
                  <a:pt x="211" y="118"/>
                  <a:pt x="207" y="98"/>
                  <a:pt x="200" y="80"/>
                </a:cubicBezTo>
                <a:cubicBezTo>
                  <a:pt x="213" y="75"/>
                  <a:pt x="224" y="68"/>
                  <a:pt x="235" y="60"/>
                </a:cubicBezTo>
                <a:cubicBezTo>
                  <a:pt x="253" y="81"/>
                  <a:pt x="265" y="108"/>
                  <a:pt x="266" y="138"/>
                </a:cubicBezTo>
                <a:close/>
                <a:moveTo>
                  <a:pt x="137" y="266"/>
                </a:moveTo>
                <a:cubicBezTo>
                  <a:pt x="122" y="253"/>
                  <a:pt x="109" y="237"/>
                  <a:pt x="100" y="218"/>
                </a:cubicBezTo>
                <a:cubicBezTo>
                  <a:pt x="112" y="214"/>
                  <a:pt x="125" y="212"/>
                  <a:pt x="138" y="211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38" y="266"/>
                  <a:pt x="138" y="266"/>
                  <a:pt x="137" y="266"/>
                </a:cubicBezTo>
                <a:close/>
                <a:moveTo>
                  <a:pt x="148" y="19"/>
                </a:moveTo>
                <a:cubicBezTo>
                  <a:pt x="165" y="33"/>
                  <a:pt x="179" y="53"/>
                  <a:pt x="188" y="75"/>
                </a:cubicBezTo>
                <a:cubicBezTo>
                  <a:pt x="175" y="80"/>
                  <a:pt x="162" y="82"/>
                  <a:pt x="147" y="83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7" y="19"/>
                  <a:pt x="147" y="19"/>
                  <a:pt x="148" y="19"/>
                </a:cubicBezTo>
                <a:close/>
                <a:moveTo>
                  <a:pt x="163" y="21"/>
                </a:moveTo>
                <a:cubicBezTo>
                  <a:pt x="188" y="25"/>
                  <a:pt x="211" y="37"/>
                  <a:pt x="228" y="54"/>
                </a:cubicBezTo>
                <a:cubicBezTo>
                  <a:pt x="219" y="61"/>
                  <a:pt x="208" y="67"/>
                  <a:pt x="197" y="72"/>
                </a:cubicBezTo>
                <a:cubicBezTo>
                  <a:pt x="189" y="52"/>
                  <a:pt x="177" y="35"/>
                  <a:pt x="163" y="21"/>
                </a:cubicBezTo>
                <a:close/>
                <a:moveTo>
                  <a:pt x="138" y="19"/>
                </a:moveTo>
                <a:cubicBezTo>
                  <a:pt x="138" y="83"/>
                  <a:pt x="138" y="83"/>
                  <a:pt x="138" y="83"/>
                </a:cubicBezTo>
                <a:cubicBezTo>
                  <a:pt x="123" y="82"/>
                  <a:pt x="110" y="80"/>
                  <a:pt x="97" y="75"/>
                </a:cubicBezTo>
                <a:cubicBezTo>
                  <a:pt x="106" y="53"/>
                  <a:pt x="120" y="33"/>
                  <a:pt x="137" y="19"/>
                </a:cubicBezTo>
                <a:cubicBezTo>
                  <a:pt x="138" y="19"/>
                  <a:pt x="138" y="19"/>
                  <a:pt x="138" y="19"/>
                </a:cubicBezTo>
                <a:close/>
                <a:moveTo>
                  <a:pt x="88" y="72"/>
                </a:moveTo>
                <a:cubicBezTo>
                  <a:pt x="77" y="67"/>
                  <a:pt x="66" y="61"/>
                  <a:pt x="57" y="54"/>
                </a:cubicBezTo>
                <a:cubicBezTo>
                  <a:pt x="74" y="37"/>
                  <a:pt x="97" y="25"/>
                  <a:pt x="122" y="21"/>
                </a:cubicBezTo>
                <a:cubicBezTo>
                  <a:pt x="108" y="35"/>
                  <a:pt x="96" y="52"/>
                  <a:pt x="88" y="72"/>
                </a:cubicBezTo>
                <a:close/>
                <a:moveTo>
                  <a:pt x="93" y="84"/>
                </a:moveTo>
                <a:cubicBezTo>
                  <a:pt x="107" y="88"/>
                  <a:pt x="122" y="91"/>
                  <a:pt x="138" y="92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19"/>
                  <a:pt x="87" y="100"/>
                  <a:pt x="93" y="84"/>
                </a:cubicBezTo>
                <a:close/>
                <a:moveTo>
                  <a:pt x="138" y="147"/>
                </a:moveTo>
                <a:cubicBezTo>
                  <a:pt x="138" y="202"/>
                  <a:pt x="138" y="202"/>
                  <a:pt x="138" y="202"/>
                </a:cubicBezTo>
                <a:cubicBezTo>
                  <a:pt x="123" y="203"/>
                  <a:pt x="109" y="205"/>
                  <a:pt x="96" y="209"/>
                </a:cubicBezTo>
                <a:cubicBezTo>
                  <a:pt x="88" y="190"/>
                  <a:pt x="84" y="169"/>
                  <a:pt x="83" y="147"/>
                </a:cubicBezTo>
                <a:lnTo>
                  <a:pt x="138" y="147"/>
                </a:lnTo>
                <a:close/>
                <a:moveTo>
                  <a:pt x="122" y="264"/>
                </a:moveTo>
                <a:cubicBezTo>
                  <a:pt x="100" y="261"/>
                  <a:pt x="79" y="251"/>
                  <a:pt x="62" y="236"/>
                </a:cubicBezTo>
                <a:cubicBezTo>
                  <a:pt x="71" y="230"/>
                  <a:pt x="81" y="225"/>
                  <a:pt x="91" y="221"/>
                </a:cubicBezTo>
                <a:cubicBezTo>
                  <a:pt x="99" y="237"/>
                  <a:pt x="110" y="252"/>
                  <a:pt x="122" y="264"/>
                </a:cubicBezTo>
                <a:close/>
                <a:moveTo>
                  <a:pt x="147" y="266"/>
                </a:moveTo>
                <a:cubicBezTo>
                  <a:pt x="147" y="211"/>
                  <a:pt x="147" y="211"/>
                  <a:pt x="147" y="211"/>
                </a:cubicBezTo>
                <a:cubicBezTo>
                  <a:pt x="160" y="212"/>
                  <a:pt x="173" y="214"/>
                  <a:pt x="185" y="218"/>
                </a:cubicBezTo>
                <a:cubicBezTo>
                  <a:pt x="176" y="237"/>
                  <a:pt x="163" y="253"/>
                  <a:pt x="148" y="266"/>
                </a:cubicBezTo>
                <a:cubicBezTo>
                  <a:pt x="147" y="266"/>
                  <a:pt x="147" y="266"/>
                  <a:pt x="147" y="266"/>
                </a:cubicBezTo>
                <a:close/>
                <a:moveTo>
                  <a:pt x="194" y="221"/>
                </a:moveTo>
                <a:cubicBezTo>
                  <a:pt x="204" y="225"/>
                  <a:pt x="214" y="230"/>
                  <a:pt x="223" y="236"/>
                </a:cubicBezTo>
                <a:cubicBezTo>
                  <a:pt x="206" y="251"/>
                  <a:pt x="185" y="261"/>
                  <a:pt x="163" y="264"/>
                </a:cubicBezTo>
                <a:cubicBezTo>
                  <a:pt x="175" y="252"/>
                  <a:pt x="186" y="237"/>
                  <a:pt x="194" y="221"/>
                </a:cubicBezTo>
                <a:close/>
                <a:moveTo>
                  <a:pt x="189" y="209"/>
                </a:moveTo>
                <a:cubicBezTo>
                  <a:pt x="175" y="205"/>
                  <a:pt x="162" y="203"/>
                  <a:pt x="147" y="202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202" y="147"/>
                  <a:pt x="202" y="147"/>
                  <a:pt x="202" y="147"/>
                </a:cubicBezTo>
                <a:cubicBezTo>
                  <a:pt x="201" y="169"/>
                  <a:pt x="197" y="190"/>
                  <a:pt x="189" y="209"/>
                </a:cubicBezTo>
                <a:close/>
                <a:moveTo>
                  <a:pt x="147" y="138"/>
                </a:moveTo>
                <a:cubicBezTo>
                  <a:pt x="147" y="92"/>
                  <a:pt x="147" y="92"/>
                  <a:pt x="147" y="92"/>
                </a:cubicBezTo>
                <a:cubicBezTo>
                  <a:pt x="163" y="91"/>
                  <a:pt x="178" y="88"/>
                  <a:pt x="192" y="84"/>
                </a:cubicBezTo>
                <a:cubicBezTo>
                  <a:pt x="198" y="100"/>
                  <a:pt x="201" y="119"/>
                  <a:pt x="202" y="138"/>
                </a:cubicBezTo>
                <a:lnTo>
                  <a:pt x="147" y="138"/>
                </a:lnTo>
                <a:close/>
                <a:moveTo>
                  <a:pt x="50" y="60"/>
                </a:moveTo>
                <a:cubicBezTo>
                  <a:pt x="61" y="68"/>
                  <a:pt x="72" y="75"/>
                  <a:pt x="84" y="80"/>
                </a:cubicBezTo>
                <a:cubicBezTo>
                  <a:pt x="78" y="98"/>
                  <a:pt x="74" y="118"/>
                  <a:pt x="74" y="138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0" y="108"/>
                  <a:pt x="32" y="81"/>
                  <a:pt x="50" y="60"/>
                </a:cubicBezTo>
                <a:close/>
                <a:moveTo>
                  <a:pt x="19" y="147"/>
                </a:moveTo>
                <a:cubicBezTo>
                  <a:pt x="74" y="147"/>
                  <a:pt x="74" y="147"/>
                  <a:pt x="74" y="147"/>
                </a:cubicBezTo>
                <a:cubicBezTo>
                  <a:pt x="75" y="170"/>
                  <a:pt x="79" y="193"/>
                  <a:pt x="88" y="212"/>
                </a:cubicBezTo>
                <a:cubicBezTo>
                  <a:pt x="76" y="217"/>
                  <a:pt x="65" y="223"/>
                  <a:pt x="55" y="230"/>
                </a:cubicBezTo>
                <a:cubicBezTo>
                  <a:pt x="34" y="209"/>
                  <a:pt x="20" y="179"/>
                  <a:pt x="19" y="147"/>
                </a:cubicBezTo>
                <a:close/>
                <a:moveTo>
                  <a:pt x="230" y="230"/>
                </a:moveTo>
                <a:cubicBezTo>
                  <a:pt x="220" y="223"/>
                  <a:pt x="209" y="217"/>
                  <a:pt x="197" y="212"/>
                </a:cubicBezTo>
                <a:cubicBezTo>
                  <a:pt x="206" y="193"/>
                  <a:pt x="210" y="170"/>
                  <a:pt x="211" y="147"/>
                </a:cubicBezTo>
                <a:cubicBezTo>
                  <a:pt x="266" y="147"/>
                  <a:pt x="266" y="147"/>
                  <a:pt x="266" y="147"/>
                </a:cubicBezTo>
                <a:cubicBezTo>
                  <a:pt x="265" y="179"/>
                  <a:pt x="251" y="209"/>
                  <a:pt x="230" y="2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4" tIns="22857" rIns="45714" bIns="22857"/>
          <a:lstStyle/>
          <a:p>
            <a:endParaRPr lang="zh-CN" altLang="en-US"/>
          </a:p>
        </p:txBody>
      </p:sp>
      <p:sp>
        <p:nvSpPr>
          <p:cNvPr id="23712" name="文本框 3"/>
          <p:cNvSpPr>
            <a:spLocks noChangeArrowheads="1"/>
          </p:cNvSpPr>
          <p:nvPr/>
        </p:nvSpPr>
        <p:spPr bwMode="auto">
          <a:xfrm>
            <a:off x="4316413" y="948438"/>
            <a:ext cx="390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2"/>
                </a:solidFill>
                <a:latin typeface="Open Sans Light" charset="0"/>
                <a:ea typeface="宋体" panose="02010600030101010101" pitchFamily="2" charset="-122"/>
                <a:sym typeface="Open Sans Light" charset="0"/>
              </a:defRPr>
            </a:lvl1pPr>
            <a:lvl2pPr marL="742950" indent="-285750"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2pPr>
            <a:lvl3pPr marL="1143000" indent="-228600"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3pPr>
            <a:lvl4pPr marL="1600200" indent="-228600"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4pPr>
            <a:lvl5pPr marL="2057400" indent="-228600" algn="ctr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2"/>
                </a:solidFill>
                <a:latin typeface="Open Sans" charset="0"/>
                <a:ea typeface="宋体" panose="02010600030101010101" pitchFamily="2" charset="-122"/>
                <a:sym typeface="Open Sans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>
                <a:solidFill>
                  <a:srgbClr val="22C1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所有素材均可随意改变颜色和大小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6319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20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Box 37"/>
          <p:cNvSpPr>
            <a:spLocks noChangeArrowheads="1"/>
          </p:cNvSpPr>
          <p:nvPr/>
        </p:nvSpPr>
        <p:spPr bwMode="auto">
          <a:xfrm>
            <a:off x="1017588" y="1652588"/>
            <a:ext cx="523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200" b="1">
                <a:solidFill>
                  <a:schemeClr val="bg1"/>
                </a:solidFill>
                <a:latin typeface="Arial" panose="020B0604020202020204" pitchFamily="34" charset="0"/>
                <a:sym typeface="Lato Regular" panose="020F0502020204030203" pitchFamily="34" charset="0"/>
              </a:rPr>
              <a:t>1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6148" name="TextBox 95"/>
          <p:cNvSpPr>
            <a:spLocks noChangeArrowheads="1"/>
          </p:cNvSpPr>
          <p:nvPr/>
        </p:nvSpPr>
        <p:spPr bwMode="auto">
          <a:xfrm>
            <a:off x="1006475" y="2532063"/>
            <a:ext cx="523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200" b="1">
                <a:solidFill>
                  <a:schemeClr val="bg1"/>
                </a:solidFill>
                <a:latin typeface="Arial" panose="020B0604020202020204" pitchFamily="34" charset="0"/>
                <a:sym typeface="Lato Regular" panose="020F0502020204030203" pitchFamily="34" charset="0"/>
              </a:rPr>
              <a:t>2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6149" name="TextBox 96"/>
          <p:cNvSpPr>
            <a:spLocks noChangeArrowheads="1"/>
          </p:cNvSpPr>
          <p:nvPr/>
        </p:nvSpPr>
        <p:spPr bwMode="auto">
          <a:xfrm>
            <a:off x="1001713" y="3387725"/>
            <a:ext cx="5254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200" b="1">
                <a:solidFill>
                  <a:schemeClr val="bg1"/>
                </a:solidFill>
                <a:latin typeface="Arial" panose="020B0604020202020204" pitchFamily="34" charset="0"/>
                <a:sym typeface="Lato Regular" panose="020F0502020204030203" pitchFamily="34" charset="0"/>
              </a:rPr>
              <a:t>3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6150" name="TextBox 97"/>
          <p:cNvSpPr>
            <a:spLocks noChangeArrowheads="1"/>
          </p:cNvSpPr>
          <p:nvPr/>
        </p:nvSpPr>
        <p:spPr bwMode="auto">
          <a:xfrm>
            <a:off x="1012825" y="4333875"/>
            <a:ext cx="525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200" b="1">
                <a:solidFill>
                  <a:schemeClr val="bg1"/>
                </a:solidFill>
                <a:latin typeface="Arial" panose="020B0604020202020204" pitchFamily="34" charset="0"/>
                <a:sym typeface="Lato Regular" panose="020F0502020204030203" pitchFamily="34" charset="0"/>
              </a:rPr>
              <a:t>4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sp>
        <p:nvSpPr>
          <p:cNvPr id="6151" name="TextBox 98"/>
          <p:cNvSpPr>
            <a:spLocks noChangeArrowheads="1"/>
          </p:cNvSpPr>
          <p:nvPr/>
        </p:nvSpPr>
        <p:spPr bwMode="auto">
          <a:xfrm>
            <a:off x="1012825" y="5222875"/>
            <a:ext cx="5254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5200" b="1">
                <a:solidFill>
                  <a:schemeClr val="bg1"/>
                </a:solidFill>
                <a:latin typeface="Arial" panose="020B0604020202020204" pitchFamily="34" charset="0"/>
                <a:sym typeface="Lato Regular" panose="020F0502020204030203" pitchFamily="34" charset="0"/>
              </a:rPr>
              <a:t>5</a:t>
            </a:r>
            <a:endParaRPr lang="zh-CN" altLang="zh-CN" sz="1800">
              <a:latin typeface="Arial" panose="020B0604020202020204" pitchFamily="34" charset="0"/>
            </a:endParaRPr>
          </a:p>
        </p:txBody>
      </p:sp>
      <p:grpSp>
        <p:nvGrpSpPr>
          <p:cNvPr id="6152" name="Group 37"/>
          <p:cNvGrpSpPr/>
          <p:nvPr/>
        </p:nvGrpSpPr>
        <p:grpSpPr bwMode="auto">
          <a:xfrm>
            <a:off x="8166100" y="1833563"/>
            <a:ext cx="3152775" cy="4213225"/>
            <a:chOff x="0" y="0"/>
            <a:chExt cx="8764949" cy="11714249"/>
          </a:xfrm>
        </p:grpSpPr>
        <p:sp>
          <p:nvSpPr>
            <p:cNvPr id="6168" name="Freeform 2"/>
            <p:cNvSpPr>
              <a:spLocks noChangeArrowheads="1"/>
            </p:cNvSpPr>
            <p:nvPr/>
          </p:nvSpPr>
          <p:spPr bwMode="auto">
            <a:xfrm>
              <a:off x="5429951" y="1388105"/>
              <a:ext cx="1375475" cy="1688579"/>
            </a:xfrm>
            <a:custGeom>
              <a:avLst/>
              <a:gdLst>
                <a:gd name="T0" fmla="*/ 1310186296 w 1439"/>
                <a:gd name="T1" fmla="*/ 0 h 1766"/>
                <a:gd name="T2" fmla="*/ 1313840529 w 1439"/>
                <a:gd name="T3" fmla="*/ 1087948772 h 1766"/>
                <a:gd name="T4" fmla="*/ 1196892655 w 1439"/>
                <a:gd name="T5" fmla="*/ 1613638028 h 1766"/>
                <a:gd name="T6" fmla="*/ 291457322 w 1439"/>
                <a:gd name="T7" fmla="*/ 1613638028 h 1766"/>
                <a:gd name="T8" fmla="*/ 0 w 1439"/>
                <a:gd name="T9" fmla="*/ 1059607227 h 1766"/>
                <a:gd name="T10" fmla="*/ 0 w 1439"/>
                <a:gd name="T11" fmla="*/ 137136328 h 1766"/>
                <a:gd name="T12" fmla="*/ 1310186296 w 1439"/>
                <a:gd name="T13" fmla="*/ 0 h 17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9"/>
                <a:gd name="T22" fmla="*/ 0 h 1766"/>
                <a:gd name="T23" fmla="*/ 1439 w 1439"/>
                <a:gd name="T24" fmla="*/ 1766 h 17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9" h="1766">
                  <a:moveTo>
                    <a:pt x="1434" y="0"/>
                  </a:moveTo>
                  <a:lnTo>
                    <a:pt x="1438" y="1190"/>
                  </a:lnTo>
                  <a:lnTo>
                    <a:pt x="1310" y="1765"/>
                  </a:lnTo>
                  <a:lnTo>
                    <a:pt x="319" y="1765"/>
                  </a:lnTo>
                  <a:lnTo>
                    <a:pt x="0" y="1159"/>
                  </a:lnTo>
                  <a:lnTo>
                    <a:pt x="0" y="150"/>
                  </a:lnTo>
                  <a:lnTo>
                    <a:pt x="1434" y="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Freeform 3"/>
            <p:cNvSpPr>
              <a:spLocks noChangeArrowheads="1"/>
            </p:cNvSpPr>
            <p:nvPr/>
          </p:nvSpPr>
          <p:spPr bwMode="auto">
            <a:xfrm>
              <a:off x="6255236" y="9670180"/>
              <a:ext cx="448616" cy="448595"/>
            </a:xfrm>
            <a:custGeom>
              <a:avLst/>
              <a:gdLst>
                <a:gd name="T0" fmla="*/ 0 w 474"/>
                <a:gd name="T1" fmla="*/ 214082896 h 470"/>
                <a:gd name="T2" fmla="*/ 0 w 474"/>
                <a:gd name="T3" fmla="*/ 214082896 h 470"/>
                <a:gd name="T4" fmla="*/ 209608728 w 474"/>
                <a:gd name="T5" fmla="*/ 427254286 h 470"/>
                <a:gd name="T6" fmla="*/ 423696044 w 474"/>
                <a:gd name="T7" fmla="*/ 214082896 h 470"/>
                <a:gd name="T8" fmla="*/ 209608728 w 474"/>
                <a:gd name="T9" fmla="*/ 0 h 470"/>
                <a:gd name="T10" fmla="*/ 0 w 474"/>
                <a:gd name="T11" fmla="*/ 214082896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"/>
                <a:gd name="T19" fmla="*/ 0 h 470"/>
                <a:gd name="T20" fmla="*/ 474 w 474"/>
                <a:gd name="T21" fmla="*/ 470 h 4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" h="470">
                  <a:moveTo>
                    <a:pt x="0" y="235"/>
                  </a:moveTo>
                  <a:lnTo>
                    <a:pt x="0" y="235"/>
                  </a:lnTo>
                  <a:cubicBezTo>
                    <a:pt x="0" y="363"/>
                    <a:pt x="105" y="469"/>
                    <a:pt x="234" y="469"/>
                  </a:cubicBezTo>
                  <a:cubicBezTo>
                    <a:pt x="367" y="469"/>
                    <a:pt x="473" y="363"/>
                    <a:pt x="473" y="235"/>
                  </a:cubicBezTo>
                  <a:cubicBezTo>
                    <a:pt x="473" y="106"/>
                    <a:pt x="367" y="0"/>
                    <a:pt x="234" y="0"/>
                  </a:cubicBezTo>
                  <a:cubicBezTo>
                    <a:pt x="105" y="0"/>
                    <a:pt x="0" y="106"/>
                    <a:pt x="0" y="235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Freeform 4"/>
            <p:cNvSpPr>
              <a:spLocks noChangeArrowheads="1"/>
            </p:cNvSpPr>
            <p:nvPr/>
          </p:nvSpPr>
          <p:spPr bwMode="auto">
            <a:xfrm>
              <a:off x="5243733" y="7888497"/>
              <a:ext cx="2590125" cy="2547680"/>
            </a:xfrm>
            <a:custGeom>
              <a:avLst/>
              <a:gdLst>
                <a:gd name="T0" fmla="*/ 280561765 w 2705"/>
                <a:gd name="T1" fmla="*/ 1883282409 h 2660"/>
                <a:gd name="T2" fmla="*/ 280561765 w 2705"/>
                <a:gd name="T3" fmla="*/ 1883282409 h 2660"/>
                <a:gd name="T4" fmla="*/ 312652505 w 2705"/>
                <a:gd name="T5" fmla="*/ 1886951643 h 2660"/>
                <a:gd name="T6" fmla="*/ 827932259 w 2705"/>
                <a:gd name="T7" fmla="*/ 1619090867 h 2660"/>
                <a:gd name="T8" fmla="*/ 827932259 w 2705"/>
                <a:gd name="T9" fmla="*/ 1079700080 h 2660"/>
                <a:gd name="T10" fmla="*/ 941623905 w 2705"/>
                <a:gd name="T11" fmla="*/ 1079700080 h 2660"/>
                <a:gd name="T12" fmla="*/ 941623905 w 2705"/>
                <a:gd name="T13" fmla="*/ 673321175 h 2660"/>
                <a:gd name="T14" fmla="*/ 827932259 w 2705"/>
                <a:gd name="T15" fmla="*/ 673321175 h 2660"/>
                <a:gd name="T16" fmla="*/ 827932259 w 2705"/>
                <a:gd name="T17" fmla="*/ 0 h 2660"/>
                <a:gd name="T18" fmla="*/ 1485326093 w 2705"/>
                <a:gd name="T19" fmla="*/ 0 h 2660"/>
                <a:gd name="T20" fmla="*/ 1485326093 w 2705"/>
                <a:gd name="T21" fmla="*/ 673321175 h 2660"/>
                <a:gd name="T22" fmla="*/ 1351464028 w 2705"/>
                <a:gd name="T23" fmla="*/ 673321175 h 2660"/>
                <a:gd name="T24" fmla="*/ 1351464028 w 2705"/>
                <a:gd name="T25" fmla="*/ 1079700080 h 2660"/>
                <a:gd name="T26" fmla="*/ 1485326093 w 2705"/>
                <a:gd name="T27" fmla="*/ 1079700080 h 2660"/>
                <a:gd name="T28" fmla="*/ 1485326093 w 2705"/>
                <a:gd name="T29" fmla="*/ 1586984352 h 2660"/>
                <a:gd name="T30" fmla="*/ 2147483646 w 2705"/>
                <a:gd name="T31" fmla="*/ 1891538425 h 2660"/>
                <a:gd name="T32" fmla="*/ 2147483646 w 2705"/>
                <a:gd name="T33" fmla="*/ 1883282409 h 2660"/>
                <a:gd name="T34" fmla="*/ 2147483646 w 2705"/>
                <a:gd name="T35" fmla="*/ 2147483646 h 2660"/>
                <a:gd name="T36" fmla="*/ 2147483646 w 2705"/>
                <a:gd name="T37" fmla="*/ 2147483646 h 2660"/>
                <a:gd name="T38" fmla="*/ 1919004941 w 2705"/>
                <a:gd name="T39" fmla="*/ 2147483646 h 2660"/>
                <a:gd name="T40" fmla="*/ 1922672290 w 2705"/>
                <a:gd name="T41" fmla="*/ 2142887170 h 2660"/>
                <a:gd name="T42" fmla="*/ 1180926559 w 2705"/>
                <a:gd name="T43" fmla="*/ 1806226582 h 2660"/>
                <a:gd name="T44" fmla="*/ 551954201 w 2705"/>
                <a:gd name="T45" fmla="*/ 2126375139 h 2660"/>
                <a:gd name="T46" fmla="*/ 560206215 w 2705"/>
                <a:gd name="T47" fmla="*/ 2147483646 h 2660"/>
                <a:gd name="T48" fmla="*/ 280561765 w 2705"/>
                <a:gd name="T49" fmla="*/ 2147483646 h 2660"/>
                <a:gd name="T50" fmla="*/ 0 w 2705"/>
                <a:gd name="T51" fmla="*/ 2147483646 h 2660"/>
                <a:gd name="T52" fmla="*/ 280561765 w 2705"/>
                <a:gd name="T53" fmla="*/ 1883282409 h 26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05"/>
                <a:gd name="T82" fmla="*/ 0 h 2660"/>
                <a:gd name="T83" fmla="*/ 2705 w 2705"/>
                <a:gd name="T84" fmla="*/ 2660 h 26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05" h="2660">
                  <a:moveTo>
                    <a:pt x="306" y="2053"/>
                  </a:moveTo>
                  <a:lnTo>
                    <a:pt x="306" y="2053"/>
                  </a:lnTo>
                  <a:cubicBezTo>
                    <a:pt x="319" y="2053"/>
                    <a:pt x="328" y="2057"/>
                    <a:pt x="341" y="2057"/>
                  </a:cubicBezTo>
                  <a:cubicBezTo>
                    <a:pt x="903" y="1765"/>
                    <a:pt x="903" y="1765"/>
                    <a:pt x="903" y="1765"/>
                  </a:cubicBezTo>
                  <a:cubicBezTo>
                    <a:pt x="903" y="1177"/>
                    <a:pt x="903" y="1177"/>
                    <a:pt x="903" y="1177"/>
                  </a:cubicBezTo>
                  <a:cubicBezTo>
                    <a:pt x="1027" y="1177"/>
                    <a:pt x="1027" y="1177"/>
                    <a:pt x="1027" y="1177"/>
                  </a:cubicBezTo>
                  <a:cubicBezTo>
                    <a:pt x="1027" y="734"/>
                    <a:pt x="1027" y="734"/>
                    <a:pt x="1027" y="734"/>
                  </a:cubicBezTo>
                  <a:cubicBezTo>
                    <a:pt x="903" y="734"/>
                    <a:pt x="903" y="734"/>
                    <a:pt x="903" y="734"/>
                  </a:cubicBezTo>
                  <a:cubicBezTo>
                    <a:pt x="903" y="0"/>
                    <a:pt x="903" y="0"/>
                    <a:pt x="903" y="0"/>
                  </a:cubicBezTo>
                  <a:cubicBezTo>
                    <a:pt x="1620" y="0"/>
                    <a:pt x="1620" y="0"/>
                    <a:pt x="1620" y="0"/>
                  </a:cubicBezTo>
                  <a:cubicBezTo>
                    <a:pt x="1620" y="734"/>
                    <a:pt x="1620" y="734"/>
                    <a:pt x="1620" y="734"/>
                  </a:cubicBezTo>
                  <a:cubicBezTo>
                    <a:pt x="1474" y="734"/>
                    <a:pt x="1474" y="734"/>
                    <a:pt x="1474" y="734"/>
                  </a:cubicBezTo>
                  <a:cubicBezTo>
                    <a:pt x="1474" y="1177"/>
                    <a:pt x="1474" y="1177"/>
                    <a:pt x="1474" y="1177"/>
                  </a:cubicBezTo>
                  <a:cubicBezTo>
                    <a:pt x="1620" y="1177"/>
                    <a:pt x="1620" y="1177"/>
                    <a:pt x="1620" y="1177"/>
                  </a:cubicBezTo>
                  <a:cubicBezTo>
                    <a:pt x="1620" y="1730"/>
                    <a:pt x="1620" y="1730"/>
                    <a:pt x="1620" y="1730"/>
                  </a:cubicBezTo>
                  <a:cubicBezTo>
                    <a:pt x="2350" y="2062"/>
                    <a:pt x="2350" y="2062"/>
                    <a:pt x="2350" y="2062"/>
                  </a:cubicBezTo>
                  <a:cubicBezTo>
                    <a:pt x="2363" y="2057"/>
                    <a:pt x="2381" y="2053"/>
                    <a:pt x="2399" y="2053"/>
                  </a:cubicBezTo>
                  <a:cubicBezTo>
                    <a:pt x="2567" y="2053"/>
                    <a:pt x="2704" y="2186"/>
                    <a:pt x="2704" y="2354"/>
                  </a:cubicBezTo>
                  <a:cubicBezTo>
                    <a:pt x="2704" y="2522"/>
                    <a:pt x="2567" y="2659"/>
                    <a:pt x="2399" y="2659"/>
                  </a:cubicBezTo>
                  <a:cubicBezTo>
                    <a:pt x="2231" y="2659"/>
                    <a:pt x="2093" y="2522"/>
                    <a:pt x="2093" y="2354"/>
                  </a:cubicBezTo>
                  <a:cubicBezTo>
                    <a:pt x="2093" y="2349"/>
                    <a:pt x="2097" y="2341"/>
                    <a:pt x="2097" y="2336"/>
                  </a:cubicBezTo>
                  <a:cubicBezTo>
                    <a:pt x="1288" y="1969"/>
                    <a:pt x="1288" y="1969"/>
                    <a:pt x="1288" y="1969"/>
                  </a:cubicBezTo>
                  <a:cubicBezTo>
                    <a:pt x="602" y="2318"/>
                    <a:pt x="602" y="2318"/>
                    <a:pt x="602" y="2318"/>
                  </a:cubicBezTo>
                  <a:cubicBezTo>
                    <a:pt x="607" y="2332"/>
                    <a:pt x="611" y="2341"/>
                    <a:pt x="611" y="2354"/>
                  </a:cubicBezTo>
                  <a:cubicBezTo>
                    <a:pt x="611" y="2522"/>
                    <a:pt x="474" y="2659"/>
                    <a:pt x="306" y="2659"/>
                  </a:cubicBezTo>
                  <a:cubicBezTo>
                    <a:pt x="137" y="2659"/>
                    <a:pt x="0" y="2522"/>
                    <a:pt x="0" y="2354"/>
                  </a:cubicBezTo>
                  <a:cubicBezTo>
                    <a:pt x="0" y="2186"/>
                    <a:pt x="137" y="2053"/>
                    <a:pt x="306" y="2053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Freeform 5"/>
            <p:cNvSpPr>
              <a:spLocks noChangeArrowheads="1"/>
            </p:cNvSpPr>
            <p:nvPr/>
          </p:nvSpPr>
          <p:spPr bwMode="auto">
            <a:xfrm>
              <a:off x="6090179" y="2615392"/>
              <a:ext cx="677157" cy="1100327"/>
            </a:xfrm>
            <a:custGeom>
              <a:avLst/>
              <a:gdLst>
                <a:gd name="T0" fmla="*/ 645832042 w 709"/>
                <a:gd name="T1" fmla="*/ 1050970977 h 1151"/>
                <a:gd name="T2" fmla="*/ 0 w 709"/>
                <a:gd name="T3" fmla="*/ 1050970977 h 1151"/>
                <a:gd name="T4" fmla="*/ 0 w 709"/>
                <a:gd name="T5" fmla="*/ 0 h 1151"/>
                <a:gd name="T6" fmla="*/ 645832042 w 709"/>
                <a:gd name="T7" fmla="*/ 0 h 1151"/>
                <a:gd name="T8" fmla="*/ 645832042 w 709"/>
                <a:gd name="T9" fmla="*/ 1050970977 h 1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1151"/>
                <a:gd name="T17" fmla="*/ 709 w 709"/>
                <a:gd name="T18" fmla="*/ 1151 h 1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1151">
                  <a:moveTo>
                    <a:pt x="708" y="1150"/>
                  </a:moveTo>
                  <a:lnTo>
                    <a:pt x="0" y="1150"/>
                  </a:lnTo>
                  <a:lnTo>
                    <a:pt x="0" y="0"/>
                  </a:lnTo>
                  <a:lnTo>
                    <a:pt x="708" y="0"/>
                  </a:lnTo>
                  <a:lnTo>
                    <a:pt x="708" y="115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2" name="Freeform 6"/>
            <p:cNvSpPr>
              <a:spLocks noChangeArrowheads="1"/>
            </p:cNvSpPr>
            <p:nvPr/>
          </p:nvSpPr>
          <p:spPr bwMode="auto">
            <a:xfrm>
              <a:off x="4939012" y="740605"/>
              <a:ext cx="2348888" cy="1845164"/>
            </a:xfrm>
            <a:custGeom>
              <a:avLst/>
              <a:gdLst>
                <a:gd name="T0" fmla="*/ 455161233 w 2452"/>
                <a:gd name="T1" fmla="*/ 820530827 h 1926"/>
                <a:gd name="T2" fmla="*/ 455161233 w 2452"/>
                <a:gd name="T3" fmla="*/ 820530827 h 1926"/>
                <a:gd name="T4" fmla="*/ 1327859340 w 2452"/>
                <a:gd name="T5" fmla="*/ 792078321 h 1926"/>
                <a:gd name="T6" fmla="*/ 1563699382 w 2452"/>
                <a:gd name="T7" fmla="*/ 958203437 h 1926"/>
                <a:gd name="T8" fmla="*/ 1791279998 w 2452"/>
                <a:gd name="T9" fmla="*/ 1644732821 h 1926"/>
                <a:gd name="T10" fmla="*/ 1925258577 w 2452"/>
                <a:gd name="T11" fmla="*/ 1766802970 h 1926"/>
                <a:gd name="T12" fmla="*/ 2116133508 w 2452"/>
                <a:gd name="T13" fmla="*/ 1197754775 h 1926"/>
                <a:gd name="T14" fmla="*/ 1612335350 w 2452"/>
                <a:gd name="T15" fmla="*/ 312976603 h 1926"/>
                <a:gd name="T16" fmla="*/ 840580034 w 2452"/>
                <a:gd name="T17" fmla="*/ 158782781 h 1926"/>
                <a:gd name="T18" fmla="*/ 455161233 w 2452"/>
                <a:gd name="T19" fmla="*/ 820530827 h 19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52"/>
                <a:gd name="T31" fmla="*/ 0 h 1926"/>
                <a:gd name="T32" fmla="*/ 2452 w 2452"/>
                <a:gd name="T33" fmla="*/ 1926 h 19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52" h="1926">
                  <a:moveTo>
                    <a:pt x="496" y="894"/>
                  </a:moveTo>
                  <a:lnTo>
                    <a:pt x="496" y="894"/>
                  </a:lnTo>
                  <a:cubicBezTo>
                    <a:pt x="1447" y="863"/>
                    <a:pt x="1447" y="863"/>
                    <a:pt x="1447" y="863"/>
                  </a:cubicBezTo>
                  <a:cubicBezTo>
                    <a:pt x="1562" y="863"/>
                    <a:pt x="1664" y="934"/>
                    <a:pt x="1704" y="1044"/>
                  </a:cubicBezTo>
                  <a:cubicBezTo>
                    <a:pt x="1952" y="1792"/>
                    <a:pt x="1952" y="1792"/>
                    <a:pt x="1952" y="1792"/>
                  </a:cubicBezTo>
                  <a:cubicBezTo>
                    <a:pt x="2098" y="1925"/>
                    <a:pt x="2098" y="1925"/>
                    <a:pt x="2098" y="1925"/>
                  </a:cubicBezTo>
                  <a:cubicBezTo>
                    <a:pt x="2306" y="1305"/>
                    <a:pt x="2306" y="1305"/>
                    <a:pt x="2306" y="1305"/>
                  </a:cubicBezTo>
                  <a:cubicBezTo>
                    <a:pt x="2451" y="491"/>
                    <a:pt x="1757" y="341"/>
                    <a:pt x="1757" y="341"/>
                  </a:cubicBezTo>
                  <a:cubicBezTo>
                    <a:pt x="1491" y="0"/>
                    <a:pt x="916" y="173"/>
                    <a:pt x="916" y="173"/>
                  </a:cubicBezTo>
                  <a:cubicBezTo>
                    <a:pt x="916" y="173"/>
                    <a:pt x="0" y="389"/>
                    <a:pt x="496" y="894"/>
                  </a:cubicBezTo>
                </a:path>
              </a:pathLst>
            </a:custGeom>
            <a:solidFill>
              <a:srgbClr val="674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3" name="Freeform 7"/>
            <p:cNvSpPr>
              <a:spLocks noChangeArrowheads="1"/>
            </p:cNvSpPr>
            <p:nvPr/>
          </p:nvSpPr>
          <p:spPr bwMode="auto">
            <a:xfrm>
              <a:off x="6614976" y="2238742"/>
              <a:ext cx="423223" cy="427435"/>
            </a:xfrm>
            <a:custGeom>
              <a:avLst/>
              <a:gdLst>
                <a:gd name="T0" fmla="*/ 399814129 w 447"/>
                <a:gd name="T1" fmla="*/ 201175908 h 448"/>
                <a:gd name="T2" fmla="*/ 399814129 w 447"/>
                <a:gd name="T3" fmla="*/ 201175908 h 448"/>
                <a:gd name="T4" fmla="*/ 201700318 w 447"/>
                <a:gd name="T5" fmla="*/ 406903809 h 448"/>
                <a:gd name="T6" fmla="*/ 0 w 447"/>
                <a:gd name="T7" fmla="*/ 201175908 h 448"/>
                <a:gd name="T8" fmla="*/ 201700318 w 447"/>
                <a:gd name="T9" fmla="*/ 0 h 448"/>
                <a:gd name="T10" fmla="*/ 399814129 w 447"/>
                <a:gd name="T11" fmla="*/ 201175908 h 4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448"/>
                <a:gd name="T20" fmla="*/ 447 w 447"/>
                <a:gd name="T21" fmla="*/ 448 h 4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448">
                  <a:moveTo>
                    <a:pt x="446" y="221"/>
                  </a:moveTo>
                  <a:lnTo>
                    <a:pt x="446" y="221"/>
                  </a:lnTo>
                  <a:cubicBezTo>
                    <a:pt x="446" y="345"/>
                    <a:pt x="349" y="447"/>
                    <a:pt x="225" y="447"/>
                  </a:cubicBezTo>
                  <a:cubicBezTo>
                    <a:pt x="101" y="447"/>
                    <a:pt x="0" y="345"/>
                    <a:pt x="0" y="221"/>
                  </a:cubicBezTo>
                  <a:cubicBezTo>
                    <a:pt x="0" y="97"/>
                    <a:pt x="101" y="0"/>
                    <a:pt x="225" y="0"/>
                  </a:cubicBezTo>
                  <a:cubicBezTo>
                    <a:pt x="349" y="0"/>
                    <a:pt x="446" y="97"/>
                    <a:pt x="446" y="221"/>
                  </a:cubicBez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Freeform 8"/>
            <p:cNvSpPr>
              <a:spLocks noChangeArrowheads="1"/>
            </p:cNvSpPr>
            <p:nvPr/>
          </p:nvSpPr>
          <p:spPr bwMode="auto">
            <a:xfrm>
              <a:off x="4744330" y="3660703"/>
              <a:ext cx="3643950" cy="4693317"/>
            </a:xfrm>
            <a:custGeom>
              <a:avLst/>
              <a:gdLst>
                <a:gd name="T0" fmla="*/ 2147483646 w 3801"/>
                <a:gd name="T1" fmla="*/ 2147483646 h 4895"/>
                <a:gd name="T2" fmla="*/ 2147483646 w 3801"/>
                <a:gd name="T3" fmla="*/ 2147483646 h 4895"/>
                <a:gd name="T4" fmla="*/ 2147483646 w 3801"/>
                <a:gd name="T5" fmla="*/ 410924592 h 4895"/>
                <a:gd name="T6" fmla="*/ 2147483646 w 3801"/>
                <a:gd name="T7" fmla="*/ 0 h 4895"/>
                <a:gd name="T8" fmla="*/ 2147483646 w 3801"/>
                <a:gd name="T9" fmla="*/ 0 h 4895"/>
                <a:gd name="T10" fmla="*/ 2147483646 w 3801"/>
                <a:gd name="T11" fmla="*/ 2147483646 h 4895"/>
                <a:gd name="T12" fmla="*/ 2147483646 w 3801"/>
                <a:gd name="T13" fmla="*/ 2147483646 h 4895"/>
                <a:gd name="T14" fmla="*/ 2147483646 w 3801"/>
                <a:gd name="T15" fmla="*/ 2147483646 h 4895"/>
                <a:gd name="T16" fmla="*/ 723309215 w 3801"/>
                <a:gd name="T17" fmla="*/ 2147483646 h 4895"/>
                <a:gd name="T18" fmla="*/ 0 w 3801"/>
                <a:gd name="T19" fmla="*/ 2147483646 h 4895"/>
                <a:gd name="T20" fmla="*/ 0 w 3801"/>
                <a:gd name="T21" fmla="*/ 2147483646 h 4895"/>
                <a:gd name="T22" fmla="*/ 748123738 w 3801"/>
                <a:gd name="T23" fmla="*/ 2147483646 h 4895"/>
                <a:gd name="T24" fmla="*/ 2147483646 w 3801"/>
                <a:gd name="T25" fmla="*/ 2147483646 h 4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01"/>
                <a:gd name="T40" fmla="*/ 0 h 4895"/>
                <a:gd name="T41" fmla="*/ 3801 w 3801"/>
                <a:gd name="T42" fmla="*/ 4895 h 48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01" h="4895">
                  <a:moveTo>
                    <a:pt x="2894" y="2699"/>
                  </a:moveTo>
                  <a:lnTo>
                    <a:pt x="2894" y="2699"/>
                  </a:lnTo>
                  <a:cubicBezTo>
                    <a:pt x="3137" y="447"/>
                    <a:pt x="3137" y="447"/>
                    <a:pt x="3137" y="447"/>
                  </a:cubicBezTo>
                  <a:cubicBezTo>
                    <a:pt x="3163" y="195"/>
                    <a:pt x="3375" y="0"/>
                    <a:pt x="3632" y="0"/>
                  </a:cubicBezTo>
                  <a:cubicBezTo>
                    <a:pt x="3800" y="0"/>
                    <a:pt x="3800" y="0"/>
                    <a:pt x="3800" y="0"/>
                  </a:cubicBezTo>
                  <a:cubicBezTo>
                    <a:pt x="3336" y="4283"/>
                    <a:pt x="3336" y="4283"/>
                    <a:pt x="3336" y="4283"/>
                  </a:cubicBezTo>
                  <a:cubicBezTo>
                    <a:pt x="3301" y="4629"/>
                    <a:pt x="3008" y="4894"/>
                    <a:pt x="2659" y="4894"/>
                  </a:cubicBezTo>
                  <a:cubicBezTo>
                    <a:pt x="2654" y="4894"/>
                    <a:pt x="2654" y="4894"/>
                    <a:pt x="2654" y="4894"/>
                  </a:cubicBezTo>
                  <a:cubicBezTo>
                    <a:pt x="787" y="4894"/>
                    <a:pt x="787" y="4894"/>
                    <a:pt x="787" y="4894"/>
                  </a:cubicBezTo>
                  <a:cubicBezTo>
                    <a:pt x="354" y="4894"/>
                    <a:pt x="0" y="4540"/>
                    <a:pt x="0" y="4106"/>
                  </a:cubicBezTo>
                  <a:cubicBezTo>
                    <a:pt x="0" y="3513"/>
                    <a:pt x="0" y="3513"/>
                    <a:pt x="0" y="3513"/>
                  </a:cubicBezTo>
                  <a:cubicBezTo>
                    <a:pt x="0" y="3062"/>
                    <a:pt x="367" y="2699"/>
                    <a:pt x="814" y="2699"/>
                  </a:cubicBezTo>
                  <a:lnTo>
                    <a:pt x="2894" y="2699"/>
                  </a:lnTo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Freeform 9"/>
            <p:cNvSpPr>
              <a:spLocks noChangeArrowheads="1"/>
            </p:cNvSpPr>
            <p:nvPr/>
          </p:nvSpPr>
          <p:spPr bwMode="auto">
            <a:xfrm>
              <a:off x="4744330" y="6250703"/>
              <a:ext cx="2776343" cy="1379641"/>
            </a:xfrm>
            <a:custGeom>
              <a:avLst/>
              <a:gdLst>
                <a:gd name="T0" fmla="*/ 0 w 2895"/>
                <a:gd name="T1" fmla="*/ 1317238041 h 1444"/>
                <a:gd name="T2" fmla="*/ 0 w 2895"/>
                <a:gd name="T3" fmla="*/ 1317238041 h 1444"/>
                <a:gd name="T4" fmla="*/ 2147483646 w 2895"/>
                <a:gd name="T5" fmla="*/ 1317238041 h 1444"/>
                <a:gd name="T6" fmla="*/ 2147483646 w 2895"/>
                <a:gd name="T7" fmla="*/ 0 h 1444"/>
                <a:gd name="T8" fmla="*/ 520553284 w 2895"/>
                <a:gd name="T9" fmla="*/ 0 h 1444"/>
                <a:gd name="T10" fmla="*/ 0 w 2895"/>
                <a:gd name="T11" fmla="*/ 517584168 h 1444"/>
                <a:gd name="T12" fmla="*/ 0 w 2895"/>
                <a:gd name="T13" fmla="*/ 1317238041 h 1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5"/>
                <a:gd name="T22" fmla="*/ 0 h 1444"/>
                <a:gd name="T23" fmla="*/ 2895 w 2895"/>
                <a:gd name="T24" fmla="*/ 1444 h 1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5" h="1444">
                  <a:moveTo>
                    <a:pt x="0" y="1443"/>
                  </a:moveTo>
                  <a:lnTo>
                    <a:pt x="0" y="1443"/>
                  </a:lnTo>
                  <a:cubicBezTo>
                    <a:pt x="2677" y="1443"/>
                    <a:pt x="2677" y="1443"/>
                    <a:pt x="2677" y="1443"/>
                  </a:cubicBezTo>
                  <a:cubicBezTo>
                    <a:pt x="2894" y="0"/>
                    <a:pt x="2894" y="0"/>
                    <a:pt x="2894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256" y="0"/>
                    <a:pt x="0" y="253"/>
                    <a:pt x="0" y="567"/>
                  </a:cubicBezTo>
                  <a:lnTo>
                    <a:pt x="0" y="1443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Freeform 10"/>
            <p:cNvSpPr>
              <a:spLocks noChangeArrowheads="1"/>
            </p:cNvSpPr>
            <p:nvPr/>
          </p:nvSpPr>
          <p:spPr bwMode="auto">
            <a:xfrm>
              <a:off x="4054476" y="6170294"/>
              <a:ext cx="1417797" cy="545931"/>
            </a:xfrm>
            <a:custGeom>
              <a:avLst/>
              <a:gdLst>
                <a:gd name="T0" fmla="*/ 0 w 1483"/>
                <a:gd name="T1" fmla="*/ 520139578 h 572"/>
                <a:gd name="T2" fmla="*/ 0 w 1483"/>
                <a:gd name="T3" fmla="*/ 520139578 h 572"/>
                <a:gd name="T4" fmla="*/ 145325627 w 1483"/>
                <a:gd name="T5" fmla="*/ 294229131 h 572"/>
                <a:gd name="T6" fmla="*/ 679101818 w 1483"/>
                <a:gd name="T7" fmla="*/ 69230159 h 572"/>
                <a:gd name="T8" fmla="*/ 1236641167 w 1483"/>
                <a:gd name="T9" fmla="*/ 64675644 h 572"/>
                <a:gd name="T10" fmla="*/ 1354546810 w 1483"/>
                <a:gd name="T11" fmla="*/ 0 h 572"/>
                <a:gd name="T12" fmla="*/ 1354546810 w 1483"/>
                <a:gd name="T13" fmla="*/ 520139578 h 572"/>
                <a:gd name="T14" fmla="*/ 0 w 1483"/>
                <a:gd name="T15" fmla="*/ 520139578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3"/>
                <a:gd name="T25" fmla="*/ 0 h 572"/>
                <a:gd name="T26" fmla="*/ 1483 w 1483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3" h="572">
                  <a:moveTo>
                    <a:pt x="0" y="571"/>
                  </a:moveTo>
                  <a:lnTo>
                    <a:pt x="0" y="571"/>
                  </a:lnTo>
                  <a:cubicBezTo>
                    <a:pt x="39" y="483"/>
                    <a:pt x="88" y="394"/>
                    <a:pt x="159" y="323"/>
                  </a:cubicBezTo>
                  <a:cubicBezTo>
                    <a:pt x="314" y="164"/>
                    <a:pt x="522" y="76"/>
                    <a:pt x="743" y="76"/>
                  </a:cubicBezTo>
                  <a:cubicBezTo>
                    <a:pt x="743" y="76"/>
                    <a:pt x="1225" y="76"/>
                    <a:pt x="1353" y="71"/>
                  </a:cubicBezTo>
                  <a:cubicBezTo>
                    <a:pt x="1424" y="67"/>
                    <a:pt x="1460" y="31"/>
                    <a:pt x="1482" y="0"/>
                  </a:cubicBezTo>
                  <a:cubicBezTo>
                    <a:pt x="1482" y="571"/>
                    <a:pt x="1482" y="571"/>
                    <a:pt x="1482" y="571"/>
                  </a:cubicBezTo>
                  <a:lnTo>
                    <a:pt x="0" y="571"/>
                  </a:lnTo>
                </a:path>
              </a:pathLst>
            </a:custGeom>
            <a:solidFill>
              <a:srgbClr val="3A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7" name="Freeform 11"/>
            <p:cNvSpPr>
              <a:spLocks noChangeArrowheads="1"/>
            </p:cNvSpPr>
            <p:nvPr/>
          </p:nvSpPr>
          <p:spPr bwMode="auto">
            <a:xfrm>
              <a:off x="3195334" y="9873318"/>
              <a:ext cx="1629409" cy="562860"/>
            </a:xfrm>
            <a:custGeom>
              <a:avLst/>
              <a:gdLst>
                <a:gd name="T0" fmla="*/ 938141794 w 1704"/>
                <a:gd name="T1" fmla="*/ 0 h 590"/>
                <a:gd name="T2" fmla="*/ 0 w 1704"/>
                <a:gd name="T3" fmla="*/ 358585704 h 590"/>
                <a:gd name="T4" fmla="*/ 0 w 1704"/>
                <a:gd name="T5" fmla="*/ 536058324 h 590"/>
                <a:gd name="T6" fmla="*/ 1557168999 w 1704"/>
                <a:gd name="T7" fmla="*/ 536058324 h 590"/>
                <a:gd name="T8" fmla="*/ 1557168999 w 1704"/>
                <a:gd name="T9" fmla="*/ 4550580 h 590"/>
                <a:gd name="T10" fmla="*/ 938141794 w 1704"/>
                <a:gd name="T11" fmla="*/ 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4"/>
                <a:gd name="T19" fmla="*/ 0 h 590"/>
                <a:gd name="T20" fmla="*/ 1704 w 1704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4" h="590">
                  <a:moveTo>
                    <a:pt x="1026" y="0"/>
                  </a:moveTo>
                  <a:lnTo>
                    <a:pt x="0" y="394"/>
                  </a:lnTo>
                  <a:lnTo>
                    <a:pt x="0" y="589"/>
                  </a:lnTo>
                  <a:lnTo>
                    <a:pt x="1703" y="589"/>
                  </a:lnTo>
                  <a:lnTo>
                    <a:pt x="1703" y="5"/>
                  </a:lnTo>
                  <a:lnTo>
                    <a:pt x="1026" y="0"/>
                  </a:ln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8" name="Freeform 12"/>
            <p:cNvSpPr>
              <a:spLocks noChangeArrowheads="1"/>
            </p:cNvSpPr>
            <p:nvPr/>
          </p:nvSpPr>
          <p:spPr bwMode="auto">
            <a:xfrm>
              <a:off x="3195334" y="9873318"/>
              <a:ext cx="1629409" cy="562860"/>
            </a:xfrm>
            <a:custGeom>
              <a:avLst/>
              <a:gdLst>
                <a:gd name="T0" fmla="*/ 938141794 w 1704"/>
                <a:gd name="T1" fmla="*/ 0 h 590"/>
                <a:gd name="T2" fmla="*/ 0 w 1704"/>
                <a:gd name="T3" fmla="*/ 358585704 h 590"/>
                <a:gd name="T4" fmla="*/ 0 w 1704"/>
                <a:gd name="T5" fmla="*/ 536058324 h 590"/>
                <a:gd name="T6" fmla="*/ 1557168999 w 1704"/>
                <a:gd name="T7" fmla="*/ 536058324 h 590"/>
                <a:gd name="T8" fmla="*/ 1557168999 w 1704"/>
                <a:gd name="T9" fmla="*/ 4550580 h 590"/>
                <a:gd name="T10" fmla="*/ 938141794 w 1704"/>
                <a:gd name="T11" fmla="*/ 0 h 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4"/>
                <a:gd name="T19" fmla="*/ 0 h 590"/>
                <a:gd name="T20" fmla="*/ 1704 w 1704"/>
                <a:gd name="T21" fmla="*/ 590 h 5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4" h="590">
                  <a:moveTo>
                    <a:pt x="1026" y="0"/>
                  </a:moveTo>
                  <a:lnTo>
                    <a:pt x="0" y="394"/>
                  </a:lnTo>
                  <a:lnTo>
                    <a:pt x="0" y="589"/>
                  </a:lnTo>
                  <a:lnTo>
                    <a:pt x="1703" y="589"/>
                  </a:lnTo>
                  <a:lnTo>
                    <a:pt x="1703" y="5"/>
                  </a:lnTo>
                  <a:lnTo>
                    <a:pt x="1026" y="0"/>
                  </a:lnTo>
                </a:path>
              </a:pathLst>
            </a:custGeom>
            <a:solidFill>
              <a:srgbClr val="2E2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Freeform 13"/>
            <p:cNvSpPr>
              <a:spLocks noChangeArrowheads="1"/>
            </p:cNvSpPr>
            <p:nvPr/>
          </p:nvSpPr>
          <p:spPr bwMode="auto">
            <a:xfrm>
              <a:off x="5010960" y="3233268"/>
              <a:ext cx="2221921" cy="4062745"/>
            </a:xfrm>
            <a:custGeom>
              <a:avLst/>
              <a:gdLst>
                <a:gd name="T0" fmla="*/ 426882859 w 2319"/>
                <a:gd name="T1" fmla="*/ 2147483646 h 4236"/>
                <a:gd name="T2" fmla="*/ 426882859 w 2319"/>
                <a:gd name="T3" fmla="*/ 2147483646 h 4236"/>
                <a:gd name="T4" fmla="*/ 837240720 w 2319"/>
                <a:gd name="T5" fmla="*/ 268602497 h 4236"/>
                <a:gd name="T6" fmla="*/ 1685499064 w 2319"/>
                <a:gd name="T7" fmla="*/ 0 h 4236"/>
                <a:gd name="T8" fmla="*/ 1904906816 w 2319"/>
                <a:gd name="T9" fmla="*/ 204211441 h 4236"/>
                <a:gd name="T10" fmla="*/ 2127988068 w 2319"/>
                <a:gd name="T11" fmla="*/ 671506722 h 4236"/>
                <a:gd name="T12" fmla="*/ 2127988068 w 2319"/>
                <a:gd name="T13" fmla="*/ 2147483646 h 4236"/>
                <a:gd name="T14" fmla="*/ 1028190829 w 2319"/>
                <a:gd name="T15" fmla="*/ 2147483646 h 4236"/>
                <a:gd name="T16" fmla="*/ 0 w 2319"/>
                <a:gd name="T17" fmla="*/ 2147483646 h 4236"/>
                <a:gd name="T18" fmla="*/ 426882859 w 2319"/>
                <a:gd name="T19" fmla="*/ 2147483646 h 4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19"/>
                <a:gd name="T31" fmla="*/ 0 h 4236"/>
                <a:gd name="T32" fmla="*/ 2319 w 2319"/>
                <a:gd name="T33" fmla="*/ 4236 h 4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19" h="4236">
                  <a:moveTo>
                    <a:pt x="465" y="3478"/>
                  </a:moveTo>
                  <a:lnTo>
                    <a:pt x="465" y="3478"/>
                  </a:lnTo>
                  <a:cubicBezTo>
                    <a:pt x="465" y="3000"/>
                    <a:pt x="465" y="673"/>
                    <a:pt x="912" y="292"/>
                  </a:cubicBezTo>
                  <a:cubicBezTo>
                    <a:pt x="1836" y="0"/>
                    <a:pt x="1836" y="0"/>
                    <a:pt x="1836" y="0"/>
                  </a:cubicBezTo>
                  <a:cubicBezTo>
                    <a:pt x="2075" y="222"/>
                    <a:pt x="2075" y="222"/>
                    <a:pt x="2075" y="222"/>
                  </a:cubicBezTo>
                  <a:cubicBezTo>
                    <a:pt x="2221" y="341"/>
                    <a:pt x="2318" y="522"/>
                    <a:pt x="2318" y="730"/>
                  </a:cubicBezTo>
                  <a:cubicBezTo>
                    <a:pt x="2318" y="3036"/>
                    <a:pt x="2318" y="3036"/>
                    <a:pt x="2318" y="3036"/>
                  </a:cubicBezTo>
                  <a:cubicBezTo>
                    <a:pt x="2318" y="3699"/>
                    <a:pt x="1783" y="4235"/>
                    <a:pt x="1120" y="4235"/>
                  </a:cubicBezTo>
                  <a:cubicBezTo>
                    <a:pt x="0" y="4235"/>
                    <a:pt x="0" y="4235"/>
                    <a:pt x="0" y="4235"/>
                  </a:cubicBezTo>
                  <a:lnTo>
                    <a:pt x="465" y="3478"/>
                  </a:lnTo>
                </a:path>
              </a:pathLst>
            </a:custGeom>
            <a:solidFill>
              <a:srgbClr val="179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Freeform 14"/>
            <p:cNvSpPr>
              <a:spLocks noChangeArrowheads="1"/>
            </p:cNvSpPr>
            <p:nvPr/>
          </p:nvSpPr>
          <p:spPr bwMode="auto">
            <a:xfrm>
              <a:off x="3935974" y="6106814"/>
              <a:ext cx="3296907" cy="3660703"/>
            </a:xfrm>
            <a:custGeom>
              <a:avLst/>
              <a:gdLst>
                <a:gd name="T0" fmla="*/ 757314589 w 3439"/>
                <a:gd name="T1" fmla="*/ 357420344 h 3819"/>
                <a:gd name="T2" fmla="*/ 757314589 w 3439"/>
                <a:gd name="T3" fmla="*/ 357420344 h 3819"/>
                <a:gd name="T4" fmla="*/ 220577363 w 3439"/>
                <a:gd name="T5" fmla="*/ 585286884 h 3819"/>
                <a:gd name="T6" fmla="*/ 8271507 w 3439"/>
                <a:gd name="T7" fmla="*/ 1125552584 h 3819"/>
                <a:gd name="T8" fmla="*/ 45034082 w 3439"/>
                <a:gd name="T9" fmla="*/ 2147483646 h 3819"/>
                <a:gd name="T10" fmla="*/ 826244775 w 3439"/>
                <a:gd name="T11" fmla="*/ 2147483646 h 3819"/>
                <a:gd name="T12" fmla="*/ 785805656 w 3439"/>
                <a:gd name="T13" fmla="*/ 1138416327 h 3819"/>
                <a:gd name="T14" fmla="*/ 1029359748 w 3439"/>
                <a:gd name="T15" fmla="*/ 1138416327 h 3819"/>
                <a:gd name="T16" fmla="*/ 1029359748 w 3439"/>
                <a:gd name="T17" fmla="*/ 1138416327 h 3819"/>
                <a:gd name="T18" fmla="*/ 2058718536 w 3439"/>
                <a:gd name="T19" fmla="*/ 1138416327 h 3819"/>
                <a:gd name="T20" fmla="*/ 2147483646 w 3439"/>
                <a:gd name="T21" fmla="*/ 36752730 h 3819"/>
                <a:gd name="T22" fmla="*/ 2147483646 w 3439"/>
                <a:gd name="T23" fmla="*/ 0 h 3819"/>
                <a:gd name="T24" fmla="*/ 1460404214 w 3439"/>
                <a:gd name="T25" fmla="*/ 0 h 3819"/>
                <a:gd name="T26" fmla="*/ 1460404214 w 3439"/>
                <a:gd name="T27" fmla="*/ 243487073 h 3819"/>
                <a:gd name="T28" fmla="*/ 1317947920 w 3439"/>
                <a:gd name="T29" fmla="*/ 353745262 h 3819"/>
                <a:gd name="T30" fmla="*/ 757314589 w 3439"/>
                <a:gd name="T31" fmla="*/ 357420344 h 38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39"/>
                <a:gd name="T49" fmla="*/ 0 h 3819"/>
                <a:gd name="T50" fmla="*/ 3439 w 3439"/>
                <a:gd name="T51" fmla="*/ 3819 h 38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39" h="3819">
                  <a:moveTo>
                    <a:pt x="824" y="389"/>
                  </a:moveTo>
                  <a:lnTo>
                    <a:pt x="824" y="389"/>
                  </a:lnTo>
                  <a:cubicBezTo>
                    <a:pt x="602" y="389"/>
                    <a:pt x="394" y="478"/>
                    <a:pt x="240" y="637"/>
                  </a:cubicBezTo>
                  <a:cubicBezTo>
                    <a:pt x="85" y="796"/>
                    <a:pt x="0" y="1004"/>
                    <a:pt x="9" y="1225"/>
                  </a:cubicBezTo>
                  <a:cubicBezTo>
                    <a:pt x="49" y="3818"/>
                    <a:pt x="49" y="3818"/>
                    <a:pt x="49" y="3818"/>
                  </a:cubicBezTo>
                  <a:cubicBezTo>
                    <a:pt x="899" y="3805"/>
                    <a:pt x="899" y="3805"/>
                    <a:pt x="899" y="3805"/>
                  </a:cubicBezTo>
                  <a:cubicBezTo>
                    <a:pt x="855" y="1239"/>
                    <a:pt x="855" y="1239"/>
                    <a:pt x="855" y="1239"/>
                  </a:cubicBezTo>
                  <a:cubicBezTo>
                    <a:pt x="1120" y="1239"/>
                    <a:pt x="1120" y="1239"/>
                    <a:pt x="1120" y="1239"/>
                  </a:cubicBezTo>
                  <a:cubicBezTo>
                    <a:pt x="2240" y="1239"/>
                    <a:pt x="2240" y="1239"/>
                    <a:pt x="2240" y="1239"/>
                  </a:cubicBezTo>
                  <a:cubicBezTo>
                    <a:pt x="2903" y="1239"/>
                    <a:pt x="3438" y="703"/>
                    <a:pt x="3438" y="40"/>
                  </a:cubicBezTo>
                  <a:cubicBezTo>
                    <a:pt x="3438" y="0"/>
                    <a:pt x="3438" y="0"/>
                    <a:pt x="3438" y="0"/>
                  </a:cubicBezTo>
                  <a:cubicBezTo>
                    <a:pt x="1589" y="0"/>
                    <a:pt x="1589" y="0"/>
                    <a:pt x="1589" y="0"/>
                  </a:cubicBezTo>
                  <a:cubicBezTo>
                    <a:pt x="1589" y="265"/>
                    <a:pt x="1589" y="265"/>
                    <a:pt x="1589" y="265"/>
                  </a:cubicBezTo>
                  <a:cubicBezTo>
                    <a:pt x="1589" y="265"/>
                    <a:pt x="1562" y="376"/>
                    <a:pt x="1434" y="385"/>
                  </a:cubicBezTo>
                  <a:cubicBezTo>
                    <a:pt x="1301" y="389"/>
                    <a:pt x="824" y="389"/>
                    <a:pt x="824" y="389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Freeform 15"/>
            <p:cNvSpPr>
              <a:spLocks noChangeArrowheads="1"/>
            </p:cNvSpPr>
            <p:nvPr/>
          </p:nvSpPr>
          <p:spPr bwMode="auto">
            <a:xfrm>
              <a:off x="0" y="3055523"/>
              <a:ext cx="4448074" cy="5302729"/>
            </a:xfrm>
            <a:custGeom>
              <a:avLst/>
              <a:gdLst>
                <a:gd name="T0" fmla="*/ 0 w 4638"/>
                <a:gd name="T1" fmla="*/ 2147483646 h 5528"/>
                <a:gd name="T2" fmla="*/ 2147483646 w 4638"/>
                <a:gd name="T3" fmla="*/ 2147483646 h 5528"/>
                <a:gd name="T4" fmla="*/ 2147483646 w 4638"/>
                <a:gd name="T5" fmla="*/ 0 h 5528"/>
                <a:gd name="T6" fmla="*/ 0 w 4638"/>
                <a:gd name="T7" fmla="*/ 0 h 5528"/>
                <a:gd name="T8" fmla="*/ 0 w 4638"/>
                <a:gd name="T9" fmla="*/ 2147483646 h 5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8"/>
                <a:gd name="T16" fmla="*/ 0 h 5528"/>
                <a:gd name="T17" fmla="*/ 4638 w 4638"/>
                <a:gd name="T18" fmla="*/ 5528 h 5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8" h="5528">
                  <a:moveTo>
                    <a:pt x="0" y="5527"/>
                  </a:moveTo>
                  <a:lnTo>
                    <a:pt x="4637" y="5527"/>
                  </a:lnTo>
                  <a:lnTo>
                    <a:pt x="4637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2" name="Freeform 16"/>
            <p:cNvSpPr>
              <a:spLocks noChangeArrowheads="1"/>
            </p:cNvSpPr>
            <p:nvPr/>
          </p:nvSpPr>
          <p:spPr bwMode="auto">
            <a:xfrm>
              <a:off x="0" y="3055523"/>
              <a:ext cx="4448074" cy="5302729"/>
            </a:xfrm>
            <a:custGeom>
              <a:avLst/>
              <a:gdLst>
                <a:gd name="T0" fmla="*/ 0 w 4638"/>
                <a:gd name="T1" fmla="*/ 2147483646 h 5528"/>
                <a:gd name="T2" fmla="*/ 2147483646 w 4638"/>
                <a:gd name="T3" fmla="*/ 2147483646 h 5528"/>
                <a:gd name="T4" fmla="*/ 2147483646 w 4638"/>
                <a:gd name="T5" fmla="*/ 0 h 5528"/>
                <a:gd name="T6" fmla="*/ 0 w 4638"/>
                <a:gd name="T7" fmla="*/ 0 h 5528"/>
                <a:gd name="T8" fmla="*/ 0 w 4638"/>
                <a:gd name="T9" fmla="*/ 2147483646 h 5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8"/>
                <a:gd name="T16" fmla="*/ 0 h 5528"/>
                <a:gd name="T17" fmla="*/ 4638 w 4638"/>
                <a:gd name="T18" fmla="*/ 5528 h 5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8" h="5528">
                  <a:moveTo>
                    <a:pt x="0" y="5527"/>
                  </a:moveTo>
                  <a:lnTo>
                    <a:pt x="4637" y="5527"/>
                  </a:lnTo>
                  <a:lnTo>
                    <a:pt x="4637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3" name="Freeform 17"/>
            <p:cNvSpPr>
              <a:spLocks noChangeArrowheads="1"/>
            </p:cNvSpPr>
            <p:nvPr/>
          </p:nvSpPr>
          <p:spPr bwMode="auto">
            <a:xfrm>
              <a:off x="2103418" y="4130458"/>
              <a:ext cx="922626" cy="1980588"/>
            </a:xfrm>
            <a:custGeom>
              <a:avLst/>
              <a:gdLst>
                <a:gd name="T0" fmla="*/ 880287400 w 966"/>
                <a:gd name="T1" fmla="*/ 0 h 2067"/>
                <a:gd name="T2" fmla="*/ 0 w 966"/>
                <a:gd name="T3" fmla="*/ 0 h 2067"/>
                <a:gd name="T4" fmla="*/ 0 w 966"/>
                <a:gd name="T5" fmla="*/ 1896870548 h 2067"/>
                <a:gd name="T6" fmla="*/ 41049216 w 966"/>
                <a:gd name="T7" fmla="*/ 1896870548 h 2067"/>
                <a:gd name="T8" fmla="*/ 41049216 w 966"/>
                <a:gd name="T9" fmla="*/ 23871499 h 2067"/>
                <a:gd name="T10" fmla="*/ 880287400 w 966"/>
                <a:gd name="T11" fmla="*/ 23871499 h 2067"/>
                <a:gd name="T12" fmla="*/ 880287400 w 966"/>
                <a:gd name="T13" fmla="*/ 0 h 2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2067"/>
                <a:gd name="T23" fmla="*/ 966 w 966"/>
                <a:gd name="T24" fmla="*/ 2067 h 20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2067">
                  <a:moveTo>
                    <a:pt x="965" y="0"/>
                  </a:moveTo>
                  <a:lnTo>
                    <a:pt x="0" y="0"/>
                  </a:lnTo>
                  <a:lnTo>
                    <a:pt x="0" y="2066"/>
                  </a:lnTo>
                  <a:lnTo>
                    <a:pt x="45" y="2066"/>
                  </a:lnTo>
                  <a:lnTo>
                    <a:pt x="45" y="26"/>
                  </a:lnTo>
                  <a:lnTo>
                    <a:pt x="965" y="26"/>
                  </a:lnTo>
                  <a:lnTo>
                    <a:pt x="965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Freeform 18"/>
            <p:cNvSpPr>
              <a:spLocks noChangeArrowheads="1"/>
            </p:cNvSpPr>
            <p:nvPr/>
          </p:nvSpPr>
          <p:spPr bwMode="auto">
            <a:xfrm>
              <a:off x="2103418" y="4130458"/>
              <a:ext cx="922626" cy="1980588"/>
            </a:xfrm>
            <a:custGeom>
              <a:avLst/>
              <a:gdLst>
                <a:gd name="T0" fmla="*/ 880287400 w 966"/>
                <a:gd name="T1" fmla="*/ 0 h 2067"/>
                <a:gd name="T2" fmla="*/ 0 w 966"/>
                <a:gd name="T3" fmla="*/ 0 h 2067"/>
                <a:gd name="T4" fmla="*/ 0 w 966"/>
                <a:gd name="T5" fmla="*/ 1896870548 h 2067"/>
                <a:gd name="T6" fmla="*/ 41049216 w 966"/>
                <a:gd name="T7" fmla="*/ 1896870548 h 2067"/>
                <a:gd name="T8" fmla="*/ 41049216 w 966"/>
                <a:gd name="T9" fmla="*/ 23871499 h 2067"/>
                <a:gd name="T10" fmla="*/ 880287400 w 966"/>
                <a:gd name="T11" fmla="*/ 23871499 h 2067"/>
                <a:gd name="T12" fmla="*/ 880287400 w 966"/>
                <a:gd name="T13" fmla="*/ 0 h 2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2067"/>
                <a:gd name="T23" fmla="*/ 966 w 966"/>
                <a:gd name="T24" fmla="*/ 2067 h 20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2067">
                  <a:moveTo>
                    <a:pt x="965" y="0"/>
                  </a:moveTo>
                  <a:lnTo>
                    <a:pt x="0" y="0"/>
                  </a:lnTo>
                  <a:lnTo>
                    <a:pt x="0" y="2066"/>
                  </a:lnTo>
                  <a:lnTo>
                    <a:pt x="45" y="2066"/>
                  </a:lnTo>
                  <a:lnTo>
                    <a:pt x="45" y="26"/>
                  </a:lnTo>
                  <a:lnTo>
                    <a:pt x="965" y="26"/>
                  </a:lnTo>
                  <a:lnTo>
                    <a:pt x="965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Freeform 19"/>
            <p:cNvSpPr>
              <a:spLocks noChangeArrowheads="1"/>
            </p:cNvSpPr>
            <p:nvPr/>
          </p:nvSpPr>
          <p:spPr bwMode="auto">
            <a:xfrm>
              <a:off x="2145741" y="4151618"/>
              <a:ext cx="922626" cy="1976356"/>
            </a:xfrm>
            <a:custGeom>
              <a:avLst/>
              <a:gdLst>
                <a:gd name="T0" fmla="*/ 0 w 966"/>
                <a:gd name="T1" fmla="*/ 1892433199 h 2063"/>
                <a:gd name="T2" fmla="*/ 880287400 w 966"/>
                <a:gd name="T3" fmla="*/ 1892433199 h 2063"/>
                <a:gd name="T4" fmla="*/ 880287400 w 966"/>
                <a:gd name="T5" fmla="*/ 0 h 2063"/>
                <a:gd name="T6" fmla="*/ 0 w 966"/>
                <a:gd name="T7" fmla="*/ 0 h 2063"/>
                <a:gd name="T8" fmla="*/ 0 w 966"/>
                <a:gd name="T9" fmla="*/ 1892433199 h 2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6"/>
                <a:gd name="T16" fmla="*/ 0 h 2063"/>
                <a:gd name="T17" fmla="*/ 966 w 966"/>
                <a:gd name="T18" fmla="*/ 2063 h 20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6" h="2063">
                  <a:moveTo>
                    <a:pt x="0" y="2062"/>
                  </a:moveTo>
                  <a:lnTo>
                    <a:pt x="965" y="2062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2062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Freeform 20"/>
            <p:cNvSpPr>
              <a:spLocks noChangeArrowheads="1"/>
            </p:cNvSpPr>
            <p:nvPr/>
          </p:nvSpPr>
          <p:spPr bwMode="auto">
            <a:xfrm>
              <a:off x="2145741" y="4151618"/>
              <a:ext cx="922626" cy="1976356"/>
            </a:xfrm>
            <a:custGeom>
              <a:avLst/>
              <a:gdLst>
                <a:gd name="T0" fmla="*/ 0 w 966"/>
                <a:gd name="T1" fmla="*/ 1892433199 h 2063"/>
                <a:gd name="T2" fmla="*/ 880287400 w 966"/>
                <a:gd name="T3" fmla="*/ 1892433199 h 2063"/>
                <a:gd name="T4" fmla="*/ 880287400 w 966"/>
                <a:gd name="T5" fmla="*/ 0 h 2063"/>
                <a:gd name="T6" fmla="*/ 0 w 966"/>
                <a:gd name="T7" fmla="*/ 0 h 2063"/>
                <a:gd name="T8" fmla="*/ 0 w 966"/>
                <a:gd name="T9" fmla="*/ 1892433199 h 2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6"/>
                <a:gd name="T16" fmla="*/ 0 h 2063"/>
                <a:gd name="T17" fmla="*/ 966 w 966"/>
                <a:gd name="T18" fmla="*/ 2063 h 20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6" h="2063">
                  <a:moveTo>
                    <a:pt x="0" y="2062"/>
                  </a:moveTo>
                  <a:lnTo>
                    <a:pt x="965" y="2062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2062"/>
                  </a:ln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7" name="Freeform 21"/>
            <p:cNvSpPr>
              <a:spLocks noChangeArrowheads="1"/>
            </p:cNvSpPr>
            <p:nvPr/>
          </p:nvSpPr>
          <p:spPr bwMode="auto">
            <a:xfrm>
              <a:off x="2856755" y="5412762"/>
              <a:ext cx="101574" cy="71944"/>
            </a:xfrm>
            <a:custGeom>
              <a:avLst/>
              <a:gdLst>
                <a:gd name="T0" fmla="*/ 92111147 w 111"/>
                <a:gd name="T1" fmla="*/ 0 h 81"/>
                <a:gd name="T2" fmla="*/ 92111147 w 111"/>
                <a:gd name="T3" fmla="*/ 63111764 h 81"/>
                <a:gd name="T4" fmla="*/ 0 w 111"/>
                <a:gd name="T5" fmla="*/ 63111764 h 81"/>
                <a:gd name="T6" fmla="*/ 0 w 111"/>
                <a:gd name="T7" fmla="*/ 0 h 81"/>
                <a:gd name="T8" fmla="*/ 92111147 w 1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8" name="Freeform 22"/>
            <p:cNvSpPr>
              <a:spLocks noChangeArrowheads="1"/>
            </p:cNvSpPr>
            <p:nvPr/>
          </p:nvSpPr>
          <p:spPr bwMode="auto">
            <a:xfrm>
              <a:off x="2856755" y="5412762"/>
              <a:ext cx="101574" cy="71944"/>
            </a:xfrm>
            <a:custGeom>
              <a:avLst/>
              <a:gdLst>
                <a:gd name="T0" fmla="*/ 92111147 w 111"/>
                <a:gd name="T1" fmla="*/ 0 h 81"/>
                <a:gd name="T2" fmla="*/ 92111147 w 111"/>
                <a:gd name="T3" fmla="*/ 63111764 h 81"/>
                <a:gd name="T4" fmla="*/ 0 w 111"/>
                <a:gd name="T5" fmla="*/ 63111764 h 81"/>
                <a:gd name="T6" fmla="*/ 0 w 111"/>
                <a:gd name="T7" fmla="*/ 0 h 81"/>
                <a:gd name="T8" fmla="*/ 92111147 w 1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Freeform 23"/>
            <p:cNvSpPr>
              <a:spLocks noChangeArrowheads="1"/>
            </p:cNvSpPr>
            <p:nvPr/>
          </p:nvSpPr>
          <p:spPr bwMode="auto">
            <a:xfrm>
              <a:off x="2255779" y="5412762"/>
              <a:ext cx="76180" cy="71944"/>
            </a:xfrm>
            <a:custGeom>
              <a:avLst/>
              <a:gdLst>
                <a:gd name="T0" fmla="*/ 0 w 85"/>
                <a:gd name="T1" fmla="*/ 63111764 h 81"/>
                <a:gd name="T2" fmla="*/ 0 w 85"/>
                <a:gd name="T3" fmla="*/ 0 h 81"/>
                <a:gd name="T4" fmla="*/ 67472178 w 85"/>
                <a:gd name="T5" fmla="*/ 0 h 81"/>
                <a:gd name="T6" fmla="*/ 67472178 w 85"/>
                <a:gd name="T7" fmla="*/ 63111764 h 81"/>
                <a:gd name="T8" fmla="*/ 0 w 85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1"/>
                <a:gd name="T17" fmla="*/ 85 w 8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Freeform 24"/>
            <p:cNvSpPr>
              <a:spLocks noChangeArrowheads="1"/>
            </p:cNvSpPr>
            <p:nvPr/>
          </p:nvSpPr>
          <p:spPr bwMode="auto">
            <a:xfrm>
              <a:off x="2395442" y="5412762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Freeform 25"/>
            <p:cNvSpPr>
              <a:spLocks noChangeArrowheads="1"/>
            </p:cNvSpPr>
            <p:nvPr/>
          </p:nvSpPr>
          <p:spPr bwMode="auto">
            <a:xfrm>
              <a:off x="2547802" y="5412762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2" name="Freeform 26"/>
            <p:cNvSpPr>
              <a:spLocks noChangeArrowheads="1"/>
            </p:cNvSpPr>
            <p:nvPr/>
          </p:nvSpPr>
          <p:spPr bwMode="auto">
            <a:xfrm>
              <a:off x="2700163" y="5412762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87726074 w 107"/>
                <a:gd name="T3" fmla="*/ 0 h 81"/>
                <a:gd name="T4" fmla="*/ 87726074 w 107"/>
                <a:gd name="T5" fmla="*/ 63111764 h 81"/>
                <a:gd name="T6" fmla="*/ 0 w 107"/>
                <a:gd name="T7" fmla="*/ 63111764 h 81"/>
                <a:gd name="T8" fmla="*/ 0 w 1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3" name="Freeform 27"/>
            <p:cNvSpPr>
              <a:spLocks noChangeArrowheads="1"/>
            </p:cNvSpPr>
            <p:nvPr/>
          </p:nvSpPr>
          <p:spPr bwMode="auto">
            <a:xfrm>
              <a:off x="2700163" y="5247713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87726074 w 107"/>
                <a:gd name="T3" fmla="*/ 0 h 81"/>
                <a:gd name="T4" fmla="*/ 87726074 w 107"/>
                <a:gd name="T5" fmla="*/ 63111764 h 81"/>
                <a:gd name="T6" fmla="*/ 0 w 107"/>
                <a:gd name="T7" fmla="*/ 63111764 h 81"/>
                <a:gd name="T8" fmla="*/ 0 w 1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Freeform 28"/>
            <p:cNvSpPr>
              <a:spLocks noChangeArrowheads="1"/>
            </p:cNvSpPr>
            <p:nvPr/>
          </p:nvSpPr>
          <p:spPr bwMode="auto">
            <a:xfrm>
              <a:off x="2255779" y="5247713"/>
              <a:ext cx="76180" cy="71944"/>
            </a:xfrm>
            <a:custGeom>
              <a:avLst/>
              <a:gdLst>
                <a:gd name="T0" fmla="*/ 0 w 85"/>
                <a:gd name="T1" fmla="*/ 63111764 h 81"/>
                <a:gd name="T2" fmla="*/ 0 w 85"/>
                <a:gd name="T3" fmla="*/ 0 h 81"/>
                <a:gd name="T4" fmla="*/ 67472178 w 85"/>
                <a:gd name="T5" fmla="*/ 0 h 81"/>
                <a:gd name="T6" fmla="*/ 67472178 w 85"/>
                <a:gd name="T7" fmla="*/ 63111764 h 81"/>
                <a:gd name="T8" fmla="*/ 0 w 85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1"/>
                <a:gd name="T17" fmla="*/ 85 w 8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Freeform 29"/>
            <p:cNvSpPr>
              <a:spLocks noChangeArrowheads="1"/>
            </p:cNvSpPr>
            <p:nvPr/>
          </p:nvSpPr>
          <p:spPr bwMode="auto">
            <a:xfrm>
              <a:off x="2395442" y="5247713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Freeform 30"/>
            <p:cNvSpPr>
              <a:spLocks noChangeArrowheads="1"/>
            </p:cNvSpPr>
            <p:nvPr/>
          </p:nvSpPr>
          <p:spPr bwMode="auto">
            <a:xfrm>
              <a:off x="2547802" y="5247713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7" name="Freeform 31"/>
            <p:cNvSpPr>
              <a:spLocks noChangeArrowheads="1"/>
            </p:cNvSpPr>
            <p:nvPr/>
          </p:nvSpPr>
          <p:spPr bwMode="auto">
            <a:xfrm>
              <a:off x="2856755" y="5247713"/>
              <a:ext cx="101574" cy="71944"/>
            </a:xfrm>
            <a:custGeom>
              <a:avLst/>
              <a:gdLst>
                <a:gd name="T0" fmla="*/ 92111147 w 111"/>
                <a:gd name="T1" fmla="*/ 0 h 81"/>
                <a:gd name="T2" fmla="*/ 92111147 w 111"/>
                <a:gd name="T3" fmla="*/ 63111764 h 81"/>
                <a:gd name="T4" fmla="*/ 0 w 111"/>
                <a:gd name="T5" fmla="*/ 63111764 h 81"/>
                <a:gd name="T6" fmla="*/ 0 w 111"/>
                <a:gd name="T7" fmla="*/ 0 h 81"/>
                <a:gd name="T8" fmla="*/ 92111147 w 1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8" name="Freeform 32"/>
            <p:cNvSpPr>
              <a:spLocks noChangeArrowheads="1"/>
            </p:cNvSpPr>
            <p:nvPr/>
          </p:nvSpPr>
          <p:spPr bwMode="auto">
            <a:xfrm>
              <a:off x="2700163" y="5086896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87726074 w 107"/>
                <a:gd name="T3" fmla="*/ 0 h 81"/>
                <a:gd name="T4" fmla="*/ 87726074 w 107"/>
                <a:gd name="T5" fmla="*/ 63111764 h 81"/>
                <a:gd name="T6" fmla="*/ 0 w 107"/>
                <a:gd name="T7" fmla="*/ 63111764 h 81"/>
                <a:gd name="T8" fmla="*/ 0 w 1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Freeform 33"/>
            <p:cNvSpPr>
              <a:spLocks noChangeArrowheads="1"/>
            </p:cNvSpPr>
            <p:nvPr/>
          </p:nvSpPr>
          <p:spPr bwMode="auto">
            <a:xfrm>
              <a:off x="2255779" y="5086896"/>
              <a:ext cx="76180" cy="71944"/>
            </a:xfrm>
            <a:custGeom>
              <a:avLst/>
              <a:gdLst>
                <a:gd name="T0" fmla="*/ 0 w 85"/>
                <a:gd name="T1" fmla="*/ 63111764 h 81"/>
                <a:gd name="T2" fmla="*/ 0 w 85"/>
                <a:gd name="T3" fmla="*/ 0 h 81"/>
                <a:gd name="T4" fmla="*/ 67472178 w 85"/>
                <a:gd name="T5" fmla="*/ 0 h 81"/>
                <a:gd name="T6" fmla="*/ 67472178 w 85"/>
                <a:gd name="T7" fmla="*/ 63111764 h 81"/>
                <a:gd name="T8" fmla="*/ 0 w 85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1"/>
                <a:gd name="T17" fmla="*/ 85 w 8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Freeform 34"/>
            <p:cNvSpPr>
              <a:spLocks noChangeArrowheads="1"/>
            </p:cNvSpPr>
            <p:nvPr/>
          </p:nvSpPr>
          <p:spPr bwMode="auto">
            <a:xfrm>
              <a:off x="2856755" y="5086896"/>
              <a:ext cx="101574" cy="71944"/>
            </a:xfrm>
            <a:custGeom>
              <a:avLst/>
              <a:gdLst>
                <a:gd name="T0" fmla="*/ 92111147 w 111"/>
                <a:gd name="T1" fmla="*/ 0 h 81"/>
                <a:gd name="T2" fmla="*/ 92111147 w 111"/>
                <a:gd name="T3" fmla="*/ 63111764 h 81"/>
                <a:gd name="T4" fmla="*/ 0 w 111"/>
                <a:gd name="T5" fmla="*/ 63111764 h 81"/>
                <a:gd name="T6" fmla="*/ 0 w 111"/>
                <a:gd name="T7" fmla="*/ 0 h 81"/>
                <a:gd name="T8" fmla="*/ 92111147 w 1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Freeform 35"/>
            <p:cNvSpPr>
              <a:spLocks noChangeArrowheads="1"/>
            </p:cNvSpPr>
            <p:nvPr/>
          </p:nvSpPr>
          <p:spPr bwMode="auto">
            <a:xfrm>
              <a:off x="2547802" y="5086896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2" name="Freeform 36"/>
            <p:cNvSpPr>
              <a:spLocks noChangeArrowheads="1"/>
            </p:cNvSpPr>
            <p:nvPr/>
          </p:nvSpPr>
          <p:spPr bwMode="auto">
            <a:xfrm>
              <a:off x="2395442" y="5086896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3" name="Freeform 37"/>
            <p:cNvSpPr>
              <a:spLocks noChangeArrowheads="1"/>
            </p:cNvSpPr>
            <p:nvPr/>
          </p:nvSpPr>
          <p:spPr bwMode="auto">
            <a:xfrm>
              <a:off x="2395442" y="5573579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Freeform 38"/>
            <p:cNvSpPr>
              <a:spLocks noChangeArrowheads="1"/>
            </p:cNvSpPr>
            <p:nvPr/>
          </p:nvSpPr>
          <p:spPr bwMode="auto">
            <a:xfrm>
              <a:off x="2700163" y="5573579"/>
              <a:ext cx="97341" cy="71944"/>
            </a:xfrm>
            <a:custGeom>
              <a:avLst/>
              <a:gdLst>
                <a:gd name="T0" fmla="*/ 0 w 107"/>
                <a:gd name="T1" fmla="*/ 0 h 81"/>
                <a:gd name="T2" fmla="*/ 87726074 w 107"/>
                <a:gd name="T3" fmla="*/ 0 h 81"/>
                <a:gd name="T4" fmla="*/ 87726074 w 107"/>
                <a:gd name="T5" fmla="*/ 63111764 h 81"/>
                <a:gd name="T6" fmla="*/ 0 w 107"/>
                <a:gd name="T7" fmla="*/ 63111764 h 81"/>
                <a:gd name="T8" fmla="*/ 0 w 107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0" y="0"/>
                  </a:moveTo>
                  <a:lnTo>
                    <a:pt x="106" y="0"/>
                  </a:lnTo>
                  <a:lnTo>
                    <a:pt x="106" y="80"/>
                  </a:lnTo>
                  <a:lnTo>
                    <a:pt x="0" y="80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Freeform 39"/>
            <p:cNvSpPr>
              <a:spLocks noChangeArrowheads="1"/>
            </p:cNvSpPr>
            <p:nvPr/>
          </p:nvSpPr>
          <p:spPr bwMode="auto">
            <a:xfrm>
              <a:off x="2856755" y="5573579"/>
              <a:ext cx="101574" cy="71944"/>
            </a:xfrm>
            <a:custGeom>
              <a:avLst/>
              <a:gdLst>
                <a:gd name="T0" fmla="*/ 92111147 w 111"/>
                <a:gd name="T1" fmla="*/ 0 h 81"/>
                <a:gd name="T2" fmla="*/ 92111147 w 111"/>
                <a:gd name="T3" fmla="*/ 63111764 h 81"/>
                <a:gd name="T4" fmla="*/ 0 w 111"/>
                <a:gd name="T5" fmla="*/ 63111764 h 81"/>
                <a:gd name="T6" fmla="*/ 0 w 111"/>
                <a:gd name="T7" fmla="*/ 0 h 81"/>
                <a:gd name="T8" fmla="*/ 92111147 w 111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1"/>
                <a:gd name="T17" fmla="*/ 111 w 11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1">
                  <a:moveTo>
                    <a:pt x="110" y="0"/>
                  </a:moveTo>
                  <a:lnTo>
                    <a:pt x="11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Freeform 40"/>
            <p:cNvSpPr>
              <a:spLocks noChangeArrowheads="1"/>
            </p:cNvSpPr>
            <p:nvPr/>
          </p:nvSpPr>
          <p:spPr bwMode="auto">
            <a:xfrm>
              <a:off x="2547802" y="5573579"/>
              <a:ext cx="97341" cy="71944"/>
            </a:xfrm>
            <a:custGeom>
              <a:avLst/>
              <a:gdLst>
                <a:gd name="T0" fmla="*/ 87726074 w 107"/>
                <a:gd name="T1" fmla="*/ 63111764 h 81"/>
                <a:gd name="T2" fmla="*/ 0 w 107"/>
                <a:gd name="T3" fmla="*/ 63111764 h 81"/>
                <a:gd name="T4" fmla="*/ 0 w 107"/>
                <a:gd name="T5" fmla="*/ 0 h 81"/>
                <a:gd name="T6" fmla="*/ 87726074 w 107"/>
                <a:gd name="T7" fmla="*/ 0 h 81"/>
                <a:gd name="T8" fmla="*/ 87726074 w 107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1"/>
                <a:gd name="T17" fmla="*/ 107 w 10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1">
                  <a:moveTo>
                    <a:pt x="10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7" name="Freeform 41"/>
            <p:cNvSpPr>
              <a:spLocks noChangeArrowheads="1"/>
            </p:cNvSpPr>
            <p:nvPr/>
          </p:nvSpPr>
          <p:spPr bwMode="auto">
            <a:xfrm>
              <a:off x="2255779" y="5573579"/>
              <a:ext cx="76180" cy="71944"/>
            </a:xfrm>
            <a:custGeom>
              <a:avLst/>
              <a:gdLst>
                <a:gd name="T0" fmla="*/ 0 w 85"/>
                <a:gd name="T1" fmla="*/ 63111764 h 81"/>
                <a:gd name="T2" fmla="*/ 0 w 85"/>
                <a:gd name="T3" fmla="*/ 0 h 81"/>
                <a:gd name="T4" fmla="*/ 67472178 w 85"/>
                <a:gd name="T5" fmla="*/ 0 h 81"/>
                <a:gd name="T6" fmla="*/ 67472178 w 85"/>
                <a:gd name="T7" fmla="*/ 63111764 h 81"/>
                <a:gd name="T8" fmla="*/ 0 w 85"/>
                <a:gd name="T9" fmla="*/ 6311176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1"/>
                <a:gd name="T17" fmla="*/ 85 w 8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1">
                  <a:moveTo>
                    <a:pt x="0" y="80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80"/>
                  </a:lnTo>
                  <a:lnTo>
                    <a:pt x="0" y="8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8" name="Freeform 42"/>
            <p:cNvSpPr>
              <a:spLocks noChangeArrowheads="1"/>
            </p:cNvSpPr>
            <p:nvPr/>
          </p:nvSpPr>
          <p:spPr bwMode="auto">
            <a:xfrm>
              <a:off x="2700163" y="4265883"/>
              <a:ext cx="97341" cy="93105"/>
            </a:xfrm>
            <a:custGeom>
              <a:avLst/>
              <a:gdLst>
                <a:gd name="T0" fmla="*/ 0 w 107"/>
                <a:gd name="T1" fmla="*/ 83343438 h 103"/>
                <a:gd name="T2" fmla="*/ 0 w 107"/>
                <a:gd name="T3" fmla="*/ 0 h 103"/>
                <a:gd name="T4" fmla="*/ 87726074 w 107"/>
                <a:gd name="T5" fmla="*/ 0 h 103"/>
                <a:gd name="T6" fmla="*/ 87726074 w 107"/>
                <a:gd name="T7" fmla="*/ 83343438 h 103"/>
                <a:gd name="T8" fmla="*/ 0 w 107"/>
                <a:gd name="T9" fmla="*/ 83343438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3"/>
                <a:gd name="T17" fmla="*/ 107 w 10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Freeform 43"/>
            <p:cNvSpPr>
              <a:spLocks noChangeArrowheads="1"/>
            </p:cNvSpPr>
            <p:nvPr/>
          </p:nvSpPr>
          <p:spPr bwMode="auto">
            <a:xfrm>
              <a:off x="2547802" y="4265883"/>
              <a:ext cx="97341" cy="93105"/>
            </a:xfrm>
            <a:custGeom>
              <a:avLst/>
              <a:gdLst>
                <a:gd name="T0" fmla="*/ 0 w 107"/>
                <a:gd name="T1" fmla="*/ 83343438 h 103"/>
                <a:gd name="T2" fmla="*/ 0 w 107"/>
                <a:gd name="T3" fmla="*/ 0 h 103"/>
                <a:gd name="T4" fmla="*/ 87726074 w 107"/>
                <a:gd name="T5" fmla="*/ 0 h 103"/>
                <a:gd name="T6" fmla="*/ 87726074 w 107"/>
                <a:gd name="T7" fmla="*/ 83343438 h 103"/>
                <a:gd name="T8" fmla="*/ 0 w 107"/>
                <a:gd name="T9" fmla="*/ 83343438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3"/>
                <a:gd name="T17" fmla="*/ 107 w 10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Freeform 44"/>
            <p:cNvSpPr>
              <a:spLocks noChangeArrowheads="1"/>
            </p:cNvSpPr>
            <p:nvPr/>
          </p:nvSpPr>
          <p:spPr bwMode="auto">
            <a:xfrm>
              <a:off x="2255779" y="4265883"/>
              <a:ext cx="76180" cy="93105"/>
            </a:xfrm>
            <a:custGeom>
              <a:avLst/>
              <a:gdLst>
                <a:gd name="T0" fmla="*/ 0 w 85"/>
                <a:gd name="T1" fmla="*/ 83343438 h 103"/>
                <a:gd name="T2" fmla="*/ 0 w 85"/>
                <a:gd name="T3" fmla="*/ 0 h 103"/>
                <a:gd name="T4" fmla="*/ 67472178 w 85"/>
                <a:gd name="T5" fmla="*/ 0 h 103"/>
                <a:gd name="T6" fmla="*/ 67472178 w 85"/>
                <a:gd name="T7" fmla="*/ 83343438 h 103"/>
                <a:gd name="T8" fmla="*/ 0 w 85"/>
                <a:gd name="T9" fmla="*/ 83343438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03"/>
                <a:gd name="T17" fmla="*/ 85 w 85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03">
                  <a:moveTo>
                    <a:pt x="0" y="102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Freeform 45"/>
            <p:cNvSpPr>
              <a:spLocks noChangeArrowheads="1"/>
            </p:cNvSpPr>
            <p:nvPr/>
          </p:nvSpPr>
          <p:spPr bwMode="auto">
            <a:xfrm>
              <a:off x="2856755" y="4265883"/>
              <a:ext cx="101574" cy="93105"/>
            </a:xfrm>
            <a:custGeom>
              <a:avLst/>
              <a:gdLst>
                <a:gd name="T0" fmla="*/ 92111147 w 111"/>
                <a:gd name="T1" fmla="*/ 0 h 103"/>
                <a:gd name="T2" fmla="*/ 92111147 w 111"/>
                <a:gd name="T3" fmla="*/ 83343438 h 103"/>
                <a:gd name="T4" fmla="*/ 0 w 111"/>
                <a:gd name="T5" fmla="*/ 83343438 h 103"/>
                <a:gd name="T6" fmla="*/ 0 w 111"/>
                <a:gd name="T7" fmla="*/ 0 h 103"/>
                <a:gd name="T8" fmla="*/ 92111147 w 11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03"/>
                <a:gd name="T17" fmla="*/ 111 w 11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03">
                  <a:moveTo>
                    <a:pt x="110" y="0"/>
                  </a:moveTo>
                  <a:lnTo>
                    <a:pt x="110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2" name="Freeform 46"/>
            <p:cNvSpPr>
              <a:spLocks noChangeArrowheads="1"/>
            </p:cNvSpPr>
            <p:nvPr/>
          </p:nvSpPr>
          <p:spPr bwMode="auto">
            <a:xfrm>
              <a:off x="2395442" y="4265883"/>
              <a:ext cx="97341" cy="93105"/>
            </a:xfrm>
            <a:custGeom>
              <a:avLst/>
              <a:gdLst>
                <a:gd name="T0" fmla="*/ 0 w 107"/>
                <a:gd name="T1" fmla="*/ 83343438 h 103"/>
                <a:gd name="T2" fmla="*/ 0 w 107"/>
                <a:gd name="T3" fmla="*/ 0 h 103"/>
                <a:gd name="T4" fmla="*/ 87726074 w 107"/>
                <a:gd name="T5" fmla="*/ 0 h 103"/>
                <a:gd name="T6" fmla="*/ 87726074 w 107"/>
                <a:gd name="T7" fmla="*/ 83343438 h 103"/>
                <a:gd name="T8" fmla="*/ 0 w 107"/>
                <a:gd name="T9" fmla="*/ 83343438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3"/>
                <a:gd name="T17" fmla="*/ 107 w 10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3">
                  <a:moveTo>
                    <a:pt x="0" y="102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0" y="102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3" name="Freeform 47"/>
            <p:cNvSpPr>
              <a:spLocks noChangeArrowheads="1"/>
            </p:cNvSpPr>
            <p:nvPr/>
          </p:nvSpPr>
          <p:spPr bwMode="auto">
            <a:xfrm>
              <a:off x="2856755" y="5734396"/>
              <a:ext cx="101574" cy="71944"/>
            </a:xfrm>
            <a:custGeom>
              <a:avLst/>
              <a:gdLst>
                <a:gd name="T0" fmla="*/ 92111147 w 111"/>
                <a:gd name="T1" fmla="*/ 0 h 80"/>
                <a:gd name="T2" fmla="*/ 92111147 w 111"/>
                <a:gd name="T3" fmla="*/ 63890769 h 80"/>
                <a:gd name="T4" fmla="*/ 0 w 111"/>
                <a:gd name="T5" fmla="*/ 63890769 h 80"/>
                <a:gd name="T6" fmla="*/ 0 w 111"/>
                <a:gd name="T7" fmla="*/ 0 h 80"/>
                <a:gd name="T8" fmla="*/ 92111147 w 11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Freeform 48"/>
            <p:cNvSpPr>
              <a:spLocks noChangeArrowheads="1"/>
            </p:cNvSpPr>
            <p:nvPr/>
          </p:nvSpPr>
          <p:spPr bwMode="auto">
            <a:xfrm>
              <a:off x="2547802" y="5734396"/>
              <a:ext cx="97341" cy="71944"/>
            </a:xfrm>
            <a:custGeom>
              <a:avLst/>
              <a:gdLst>
                <a:gd name="T0" fmla="*/ 87726074 w 107"/>
                <a:gd name="T1" fmla="*/ 0 h 80"/>
                <a:gd name="T2" fmla="*/ 87726074 w 107"/>
                <a:gd name="T3" fmla="*/ 63890769 h 80"/>
                <a:gd name="T4" fmla="*/ 0 w 107"/>
                <a:gd name="T5" fmla="*/ 63890769 h 80"/>
                <a:gd name="T6" fmla="*/ 0 w 107"/>
                <a:gd name="T7" fmla="*/ 0 h 80"/>
                <a:gd name="T8" fmla="*/ 87726074 w 10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0"/>
                  </a:move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Freeform 49"/>
            <p:cNvSpPr>
              <a:spLocks noChangeArrowheads="1"/>
            </p:cNvSpPr>
            <p:nvPr/>
          </p:nvSpPr>
          <p:spPr bwMode="auto">
            <a:xfrm>
              <a:off x="2395442" y="5734396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Freeform 50"/>
            <p:cNvSpPr>
              <a:spLocks noChangeArrowheads="1"/>
            </p:cNvSpPr>
            <p:nvPr/>
          </p:nvSpPr>
          <p:spPr bwMode="auto">
            <a:xfrm>
              <a:off x="2255779" y="5734396"/>
              <a:ext cx="76180" cy="71944"/>
            </a:xfrm>
            <a:custGeom>
              <a:avLst/>
              <a:gdLst>
                <a:gd name="T0" fmla="*/ 0 w 85"/>
                <a:gd name="T1" fmla="*/ 63890769 h 80"/>
                <a:gd name="T2" fmla="*/ 0 w 85"/>
                <a:gd name="T3" fmla="*/ 0 h 80"/>
                <a:gd name="T4" fmla="*/ 67472178 w 85"/>
                <a:gd name="T5" fmla="*/ 0 h 80"/>
                <a:gd name="T6" fmla="*/ 67472178 w 85"/>
                <a:gd name="T7" fmla="*/ 63890769 h 80"/>
                <a:gd name="T8" fmla="*/ 0 w 85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0"/>
                <a:gd name="T17" fmla="*/ 85 w 8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7" name="Freeform 51"/>
            <p:cNvSpPr>
              <a:spLocks noChangeArrowheads="1"/>
            </p:cNvSpPr>
            <p:nvPr/>
          </p:nvSpPr>
          <p:spPr bwMode="auto">
            <a:xfrm>
              <a:off x="2700163" y="5734396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87726074 w 107"/>
                <a:gd name="T3" fmla="*/ 0 h 80"/>
                <a:gd name="T4" fmla="*/ 87726074 w 107"/>
                <a:gd name="T5" fmla="*/ 63890769 h 80"/>
                <a:gd name="T6" fmla="*/ 0 w 107"/>
                <a:gd name="T7" fmla="*/ 63890769 h 80"/>
                <a:gd name="T8" fmla="*/ 0 w 10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8" name="Freeform 52"/>
            <p:cNvSpPr>
              <a:spLocks noChangeArrowheads="1"/>
            </p:cNvSpPr>
            <p:nvPr/>
          </p:nvSpPr>
          <p:spPr bwMode="auto">
            <a:xfrm>
              <a:off x="2255779" y="4447860"/>
              <a:ext cx="76180" cy="71944"/>
            </a:xfrm>
            <a:custGeom>
              <a:avLst/>
              <a:gdLst>
                <a:gd name="T0" fmla="*/ 0 w 85"/>
                <a:gd name="T1" fmla="*/ 63890769 h 80"/>
                <a:gd name="T2" fmla="*/ 0 w 85"/>
                <a:gd name="T3" fmla="*/ 0 h 80"/>
                <a:gd name="T4" fmla="*/ 67472178 w 85"/>
                <a:gd name="T5" fmla="*/ 0 h 80"/>
                <a:gd name="T6" fmla="*/ 67472178 w 85"/>
                <a:gd name="T7" fmla="*/ 63890769 h 80"/>
                <a:gd name="T8" fmla="*/ 0 w 85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0"/>
                <a:gd name="T17" fmla="*/ 85 w 8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Freeform 53"/>
            <p:cNvSpPr>
              <a:spLocks noChangeArrowheads="1"/>
            </p:cNvSpPr>
            <p:nvPr/>
          </p:nvSpPr>
          <p:spPr bwMode="auto">
            <a:xfrm>
              <a:off x="2395442" y="4447860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Freeform 54"/>
            <p:cNvSpPr>
              <a:spLocks noChangeArrowheads="1"/>
            </p:cNvSpPr>
            <p:nvPr/>
          </p:nvSpPr>
          <p:spPr bwMode="auto">
            <a:xfrm>
              <a:off x="2700163" y="4447860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87726074 w 107"/>
                <a:gd name="T3" fmla="*/ 0 h 80"/>
                <a:gd name="T4" fmla="*/ 87726074 w 107"/>
                <a:gd name="T5" fmla="*/ 63890769 h 80"/>
                <a:gd name="T6" fmla="*/ 0 w 107"/>
                <a:gd name="T7" fmla="*/ 63890769 h 80"/>
                <a:gd name="T8" fmla="*/ 0 w 10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Freeform 55"/>
            <p:cNvSpPr>
              <a:spLocks noChangeArrowheads="1"/>
            </p:cNvSpPr>
            <p:nvPr/>
          </p:nvSpPr>
          <p:spPr bwMode="auto">
            <a:xfrm>
              <a:off x="2856755" y="4447860"/>
              <a:ext cx="101574" cy="71944"/>
            </a:xfrm>
            <a:custGeom>
              <a:avLst/>
              <a:gdLst>
                <a:gd name="T0" fmla="*/ 92111147 w 111"/>
                <a:gd name="T1" fmla="*/ 0 h 80"/>
                <a:gd name="T2" fmla="*/ 92111147 w 111"/>
                <a:gd name="T3" fmla="*/ 63890769 h 80"/>
                <a:gd name="T4" fmla="*/ 0 w 111"/>
                <a:gd name="T5" fmla="*/ 63890769 h 80"/>
                <a:gd name="T6" fmla="*/ 0 w 111"/>
                <a:gd name="T7" fmla="*/ 0 h 80"/>
                <a:gd name="T8" fmla="*/ 92111147 w 11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2" name="Freeform 56"/>
            <p:cNvSpPr>
              <a:spLocks noChangeArrowheads="1"/>
            </p:cNvSpPr>
            <p:nvPr/>
          </p:nvSpPr>
          <p:spPr bwMode="auto">
            <a:xfrm>
              <a:off x="2547802" y="4447860"/>
              <a:ext cx="97341" cy="71944"/>
            </a:xfrm>
            <a:custGeom>
              <a:avLst/>
              <a:gdLst>
                <a:gd name="T0" fmla="*/ 0 w 107"/>
                <a:gd name="T1" fmla="*/ 63890769 h 80"/>
                <a:gd name="T2" fmla="*/ 0 w 107"/>
                <a:gd name="T3" fmla="*/ 0 h 80"/>
                <a:gd name="T4" fmla="*/ 87726074 w 107"/>
                <a:gd name="T5" fmla="*/ 0 h 80"/>
                <a:gd name="T6" fmla="*/ 87726074 w 107"/>
                <a:gd name="T7" fmla="*/ 63890769 h 80"/>
                <a:gd name="T8" fmla="*/ 0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0" y="79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3" name="Freeform 57"/>
            <p:cNvSpPr>
              <a:spLocks noChangeArrowheads="1"/>
            </p:cNvSpPr>
            <p:nvPr/>
          </p:nvSpPr>
          <p:spPr bwMode="auto">
            <a:xfrm>
              <a:off x="2255779" y="5895213"/>
              <a:ext cx="76180" cy="110033"/>
            </a:xfrm>
            <a:custGeom>
              <a:avLst/>
              <a:gdLst>
                <a:gd name="T0" fmla="*/ 0 w 85"/>
                <a:gd name="T1" fmla="*/ 100053007 h 120"/>
                <a:gd name="T2" fmla="*/ 0 w 85"/>
                <a:gd name="T3" fmla="*/ 0 h 120"/>
                <a:gd name="T4" fmla="*/ 67472178 w 85"/>
                <a:gd name="T5" fmla="*/ 0 h 120"/>
                <a:gd name="T6" fmla="*/ 67472178 w 85"/>
                <a:gd name="T7" fmla="*/ 100053007 h 120"/>
                <a:gd name="T8" fmla="*/ 0 w 85"/>
                <a:gd name="T9" fmla="*/ 100053007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20"/>
                <a:gd name="T17" fmla="*/ 85 w 8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20">
                  <a:moveTo>
                    <a:pt x="0" y="11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119"/>
                  </a:lnTo>
                  <a:lnTo>
                    <a:pt x="0" y="11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Freeform 58"/>
            <p:cNvSpPr>
              <a:spLocks noChangeArrowheads="1"/>
            </p:cNvSpPr>
            <p:nvPr/>
          </p:nvSpPr>
          <p:spPr bwMode="auto">
            <a:xfrm>
              <a:off x="2856755" y="5895213"/>
              <a:ext cx="101574" cy="110033"/>
            </a:xfrm>
            <a:custGeom>
              <a:avLst/>
              <a:gdLst>
                <a:gd name="T0" fmla="*/ 92111147 w 111"/>
                <a:gd name="T1" fmla="*/ 0 h 120"/>
                <a:gd name="T2" fmla="*/ 92111147 w 111"/>
                <a:gd name="T3" fmla="*/ 100053007 h 120"/>
                <a:gd name="T4" fmla="*/ 0 w 111"/>
                <a:gd name="T5" fmla="*/ 100053007 h 120"/>
                <a:gd name="T6" fmla="*/ 0 w 111"/>
                <a:gd name="T7" fmla="*/ 0 h 120"/>
                <a:gd name="T8" fmla="*/ 92111147 w 111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20"/>
                <a:gd name="T17" fmla="*/ 111 w 111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20">
                  <a:moveTo>
                    <a:pt x="110" y="0"/>
                  </a:moveTo>
                  <a:lnTo>
                    <a:pt x="110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Freeform 59"/>
            <p:cNvSpPr>
              <a:spLocks noChangeArrowheads="1"/>
            </p:cNvSpPr>
            <p:nvPr/>
          </p:nvSpPr>
          <p:spPr bwMode="auto">
            <a:xfrm>
              <a:off x="2700163" y="5895213"/>
              <a:ext cx="97341" cy="110033"/>
            </a:xfrm>
            <a:custGeom>
              <a:avLst/>
              <a:gdLst>
                <a:gd name="T0" fmla="*/ 87726074 w 107"/>
                <a:gd name="T1" fmla="*/ 0 h 120"/>
                <a:gd name="T2" fmla="*/ 87726074 w 107"/>
                <a:gd name="T3" fmla="*/ 100053007 h 120"/>
                <a:gd name="T4" fmla="*/ 0 w 107"/>
                <a:gd name="T5" fmla="*/ 100053007 h 120"/>
                <a:gd name="T6" fmla="*/ 0 w 107"/>
                <a:gd name="T7" fmla="*/ 0 h 120"/>
                <a:gd name="T8" fmla="*/ 87726074 w 10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20"/>
                <a:gd name="T17" fmla="*/ 107 w 10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Freeform 60"/>
            <p:cNvSpPr>
              <a:spLocks noChangeArrowheads="1"/>
            </p:cNvSpPr>
            <p:nvPr/>
          </p:nvSpPr>
          <p:spPr bwMode="auto">
            <a:xfrm>
              <a:off x="2547802" y="5895213"/>
              <a:ext cx="97341" cy="110033"/>
            </a:xfrm>
            <a:custGeom>
              <a:avLst/>
              <a:gdLst>
                <a:gd name="T0" fmla="*/ 87726074 w 107"/>
                <a:gd name="T1" fmla="*/ 0 h 120"/>
                <a:gd name="T2" fmla="*/ 87726074 w 107"/>
                <a:gd name="T3" fmla="*/ 100053007 h 120"/>
                <a:gd name="T4" fmla="*/ 0 w 107"/>
                <a:gd name="T5" fmla="*/ 100053007 h 120"/>
                <a:gd name="T6" fmla="*/ 0 w 107"/>
                <a:gd name="T7" fmla="*/ 0 h 120"/>
                <a:gd name="T8" fmla="*/ 87726074 w 10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20"/>
                <a:gd name="T17" fmla="*/ 107 w 10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7" name="Freeform 61"/>
            <p:cNvSpPr>
              <a:spLocks noChangeArrowheads="1"/>
            </p:cNvSpPr>
            <p:nvPr/>
          </p:nvSpPr>
          <p:spPr bwMode="auto">
            <a:xfrm>
              <a:off x="2395442" y="5895213"/>
              <a:ext cx="97341" cy="110033"/>
            </a:xfrm>
            <a:custGeom>
              <a:avLst/>
              <a:gdLst>
                <a:gd name="T0" fmla="*/ 87726074 w 107"/>
                <a:gd name="T1" fmla="*/ 0 h 120"/>
                <a:gd name="T2" fmla="*/ 87726074 w 107"/>
                <a:gd name="T3" fmla="*/ 100053007 h 120"/>
                <a:gd name="T4" fmla="*/ 0 w 107"/>
                <a:gd name="T5" fmla="*/ 100053007 h 120"/>
                <a:gd name="T6" fmla="*/ 0 w 107"/>
                <a:gd name="T7" fmla="*/ 0 h 120"/>
                <a:gd name="T8" fmla="*/ 87726074 w 107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20"/>
                <a:gd name="T17" fmla="*/ 107 w 10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20">
                  <a:moveTo>
                    <a:pt x="106" y="0"/>
                  </a:moveTo>
                  <a:lnTo>
                    <a:pt x="106" y="119"/>
                  </a:lnTo>
                  <a:lnTo>
                    <a:pt x="0" y="119"/>
                  </a:ln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8" name="Freeform 62"/>
            <p:cNvSpPr>
              <a:spLocks noChangeArrowheads="1"/>
            </p:cNvSpPr>
            <p:nvPr/>
          </p:nvSpPr>
          <p:spPr bwMode="auto">
            <a:xfrm>
              <a:off x="2255779" y="4926079"/>
              <a:ext cx="76180" cy="71944"/>
            </a:xfrm>
            <a:custGeom>
              <a:avLst/>
              <a:gdLst>
                <a:gd name="T0" fmla="*/ 0 w 85"/>
                <a:gd name="T1" fmla="*/ 63890769 h 80"/>
                <a:gd name="T2" fmla="*/ 0 w 85"/>
                <a:gd name="T3" fmla="*/ 0 h 80"/>
                <a:gd name="T4" fmla="*/ 67472178 w 85"/>
                <a:gd name="T5" fmla="*/ 0 h 80"/>
                <a:gd name="T6" fmla="*/ 67472178 w 85"/>
                <a:gd name="T7" fmla="*/ 63890769 h 80"/>
                <a:gd name="T8" fmla="*/ 0 w 85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0"/>
                <a:gd name="T17" fmla="*/ 85 w 8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Freeform 63"/>
            <p:cNvSpPr>
              <a:spLocks noChangeArrowheads="1"/>
            </p:cNvSpPr>
            <p:nvPr/>
          </p:nvSpPr>
          <p:spPr bwMode="auto">
            <a:xfrm>
              <a:off x="2547802" y="4926079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Freeform 64"/>
            <p:cNvSpPr>
              <a:spLocks noChangeArrowheads="1"/>
            </p:cNvSpPr>
            <p:nvPr/>
          </p:nvSpPr>
          <p:spPr bwMode="auto">
            <a:xfrm>
              <a:off x="2395442" y="4926079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Freeform 65"/>
            <p:cNvSpPr>
              <a:spLocks noChangeArrowheads="1"/>
            </p:cNvSpPr>
            <p:nvPr/>
          </p:nvSpPr>
          <p:spPr bwMode="auto">
            <a:xfrm>
              <a:off x="2856755" y="4926079"/>
              <a:ext cx="101574" cy="71944"/>
            </a:xfrm>
            <a:custGeom>
              <a:avLst/>
              <a:gdLst>
                <a:gd name="T0" fmla="*/ 92111147 w 111"/>
                <a:gd name="T1" fmla="*/ 0 h 80"/>
                <a:gd name="T2" fmla="*/ 92111147 w 111"/>
                <a:gd name="T3" fmla="*/ 63890769 h 80"/>
                <a:gd name="T4" fmla="*/ 0 w 111"/>
                <a:gd name="T5" fmla="*/ 63890769 h 80"/>
                <a:gd name="T6" fmla="*/ 0 w 111"/>
                <a:gd name="T7" fmla="*/ 0 h 80"/>
                <a:gd name="T8" fmla="*/ 92111147 w 11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2" name="Freeform 66"/>
            <p:cNvSpPr>
              <a:spLocks noChangeArrowheads="1"/>
            </p:cNvSpPr>
            <p:nvPr/>
          </p:nvSpPr>
          <p:spPr bwMode="auto">
            <a:xfrm>
              <a:off x="2700163" y="4926079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87726074 w 107"/>
                <a:gd name="T3" fmla="*/ 0 h 80"/>
                <a:gd name="T4" fmla="*/ 87726074 w 107"/>
                <a:gd name="T5" fmla="*/ 63890769 h 80"/>
                <a:gd name="T6" fmla="*/ 0 w 107"/>
                <a:gd name="T7" fmla="*/ 63890769 h 80"/>
                <a:gd name="T8" fmla="*/ 0 w 10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3" name="Freeform 67"/>
            <p:cNvSpPr>
              <a:spLocks noChangeArrowheads="1"/>
            </p:cNvSpPr>
            <p:nvPr/>
          </p:nvSpPr>
          <p:spPr bwMode="auto">
            <a:xfrm>
              <a:off x="2700163" y="4769494"/>
              <a:ext cx="97341" cy="67712"/>
            </a:xfrm>
            <a:custGeom>
              <a:avLst/>
              <a:gdLst>
                <a:gd name="T0" fmla="*/ 0 w 107"/>
                <a:gd name="T1" fmla="*/ 0 h 76"/>
                <a:gd name="T2" fmla="*/ 87726074 w 107"/>
                <a:gd name="T3" fmla="*/ 0 h 76"/>
                <a:gd name="T4" fmla="*/ 87726074 w 107"/>
                <a:gd name="T5" fmla="*/ 59533994 h 76"/>
                <a:gd name="T6" fmla="*/ 0 w 107"/>
                <a:gd name="T7" fmla="*/ 59533994 h 76"/>
                <a:gd name="T8" fmla="*/ 0 w 107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76"/>
                <a:gd name="T17" fmla="*/ 107 w 10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76">
                  <a:moveTo>
                    <a:pt x="0" y="0"/>
                  </a:moveTo>
                  <a:lnTo>
                    <a:pt x="106" y="0"/>
                  </a:lnTo>
                  <a:lnTo>
                    <a:pt x="106" y="75"/>
                  </a:lnTo>
                  <a:lnTo>
                    <a:pt x="0" y="75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Freeform 68"/>
            <p:cNvSpPr>
              <a:spLocks noChangeArrowheads="1"/>
            </p:cNvSpPr>
            <p:nvPr/>
          </p:nvSpPr>
          <p:spPr bwMode="auto">
            <a:xfrm>
              <a:off x="2255779" y="4769494"/>
              <a:ext cx="76180" cy="67712"/>
            </a:xfrm>
            <a:custGeom>
              <a:avLst/>
              <a:gdLst>
                <a:gd name="T0" fmla="*/ 0 w 85"/>
                <a:gd name="T1" fmla="*/ 59533994 h 76"/>
                <a:gd name="T2" fmla="*/ 0 w 85"/>
                <a:gd name="T3" fmla="*/ 0 h 76"/>
                <a:gd name="T4" fmla="*/ 67472178 w 85"/>
                <a:gd name="T5" fmla="*/ 0 h 76"/>
                <a:gd name="T6" fmla="*/ 67472178 w 85"/>
                <a:gd name="T7" fmla="*/ 59533994 h 76"/>
                <a:gd name="T8" fmla="*/ 0 w 85"/>
                <a:gd name="T9" fmla="*/ 5953399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6"/>
                <a:gd name="T17" fmla="*/ 85 w 8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6">
                  <a:moveTo>
                    <a:pt x="0" y="75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5"/>
                  </a:lnTo>
                  <a:lnTo>
                    <a:pt x="0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Freeform 69"/>
            <p:cNvSpPr>
              <a:spLocks noChangeArrowheads="1"/>
            </p:cNvSpPr>
            <p:nvPr/>
          </p:nvSpPr>
          <p:spPr bwMode="auto">
            <a:xfrm>
              <a:off x="2856755" y="4769494"/>
              <a:ext cx="101574" cy="67712"/>
            </a:xfrm>
            <a:custGeom>
              <a:avLst/>
              <a:gdLst>
                <a:gd name="T0" fmla="*/ 92111147 w 111"/>
                <a:gd name="T1" fmla="*/ 0 h 76"/>
                <a:gd name="T2" fmla="*/ 92111147 w 111"/>
                <a:gd name="T3" fmla="*/ 59533994 h 76"/>
                <a:gd name="T4" fmla="*/ 0 w 111"/>
                <a:gd name="T5" fmla="*/ 59533994 h 76"/>
                <a:gd name="T6" fmla="*/ 0 w 111"/>
                <a:gd name="T7" fmla="*/ 0 h 76"/>
                <a:gd name="T8" fmla="*/ 92111147 w 111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6"/>
                <a:gd name="T17" fmla="*/ 111 w 11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6">
                  <a:moveTo>
                    <a:pt x="110" y="0"/>
                  </a:moveTo>
                  <a:lnTo>
                    <a:pt x="110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Freeform 70"/>
            <p:cNvSpPr>
              <a:spLocks noChangeArrowheads="1"/>
            </p:cNvSpPr>
            <p:nvPr/>
          </p:nvSpPr>
          <p:spPr bwMode="auto">
            <a:xfrm>
              <a:off x="2547802" y="4769494"/>
              <a:ext cx="97341" cy="67712"/>
            </a:xfrm>
            <a:custGeom>
              <a:avLst/>
              <a:gdLst>
                <a:gd name="T0" fmla="*/ 87726074 w 107"/>
                <a:gd name="T1" fmla="*/ 59533994 h 76"/>
                <a:gd name="T2" fmla="*/ 0 w 107"/>
                <a:gd name="T3" fmla="*/ 59533994 h 76"/>
                <a:gd name="T4" fmla="*/ 0 w 107"/>
                <a:gd name="T5" fmla="*/ 0 h 76"/>
                <a:gd name="T6" fmla="*/ 87726074 w 107"/>
                <a:gd name="T7" fmla="*/ 0 h 76"/>
                <a:gd name="T8" fmla="*/ 87726074 w 107"/>
                <a:gd name="T9" fmla="*/ 5953399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76"/>
                <a:gd name="T17" fmla="*/ 107 w 10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76">
                  <a:moveTo>
                    <a:pt x="10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7" name="Freeform 71"/>
            <p:cNvSpPr>
              <a:spLocks noChangeArrowheads="1"/>
            </p:cNvSpPr>
            <p:nvPr/>
          </p:nvSpPr>
          <p:spPr bwMode="auto">
            <a:xfrm>
              <a:off x="2395442" y="4769494"/>
              <a:ext cx="97341" cy="67712"/>
            </a:xfrm>
            <a:custGeom>
              <a:avLst/>
              <a:gdLst>
                <a:gd name="T0" fmla="*/ 87726074 w 107"/>
                <a:gd name="T1" fmla="*/ 59533994 h 76"/>
                <a:gd name="T2" fmla="*/ 0 w 107"/>
                <a:gd name="T3" fmla="*/ 59533994 h 76"/>
                <a:gd name="T4" fmla="*/ 0 w 107"/>
                <a:gd name="T5" fmla="*/ 0 h 76"/>
                <a:gd name="T6" fmla="*/ 87726074 w 107"/>
                <a:gd name="T7" fmla="*/ 0 h 76"/>
                <a:gd name="T8" fmla="*/ 87726074 w 107"/>
                <a:gd name="T9" fmla="*/ 5953399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76"/>
                <a:gd name="T17" fmla="*/ 107 w 10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76">
                  <a:moveTo>
                    <a:pt x="106" y="7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5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8" name="Freeform 72"/>
            <p:cNvSpPr>
              <a:spLocks noChangeArrowheads="1"/>
            </p:cNvSpPr>
            <p:nvPr/>
          </p:nvSpPr>
          <p:spPr bwMode="auto">
            <a:xfrm>
              <a:off x="2255779" y="4608677"/>
              <a:ext cx="76180" cy="71944"/>
            </a:xfrm>
            <a:custGeom>
              <a:avLst/>
              <a:gdLst>
                <a:gd name="T0" fmla="*/ 0 w 85"/>
                <a:gd name="T1" fmla="*/ 63890769 h 80"/>
                <a:gd name="T2" fmla="*/ 0 w 85"/>
                <a:gd name="T3" fmla="*/ 0 h 80"/>
                <a:gd name="T4" fmla="*/ 67472178 w 85"/>
                <a:gd name="T5" fmla="*/ 0 h 80"/>
                <a:gd name="T6" fmla="*/ 67472178 w 85"/>
                <a:gd name="T7" fmla="*/ 63890769 h 80"/>
                <a:gd name="T8" fmla="*/ 0 w 85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0"/>
                <a:gd name="T17" fmla="*/ 85 w 85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0">
                  <a:moveTo>
                    <a:pt x="0" y="79"/>
                  </a:moveTo>
                  <a:lnTo>
                    <a:pt x="0" y="0"/>
                  </a:lnTo>
                  <a:lnTo>
                    <a:pt x="84" y="0"/>
                  </a:lnTo>
                  <a:lnTo>
                    <a:pt x="84" y="79"/>
                  </a:lnTo>
                  <a:lnTo>
                    <a:pt x="0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Freeform 73"/>
            <p:cNvSpPr>
              <a:spLocks noChangeArrowheads="1"/>
            </p:cNvSpPr>
            <p:nvPr/>
          </p:nvSpPr>
          <p:spPr bwMode="auto">
            <a:xfrm>
              <a:off x="2700163" y="4608677"/>
              <a:ext cx="97341" cy="71944"/>
            </a:xfrm>
            <a:custGeom>
              <a:avLst/>
              <a:gdLst>
                <a:gd name="T0" fmla="*/ 0 w 107"/>
                <a:gd name="T1" fmla="*/ 0 h 80"/>
                <a:gd name="T2" fmla="*/ 87726074 w 107"/>
                <a:gd name="T3" fmla="*/ 0 h 80"/>
                <a:gd name="T4" fmla="*/ 87726074 w 107"/>
                <a:gd name="T5" fmla="*/ 63890769 h 80"/>
                <a:gd name="T6" fmla="*/ 0 w 107"/>
                <a:gd name="T7" fmla="*/ 63890769 h 80"/>
                <a:gd name="T8" fmla="*/ 0 w 107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0" y="0"/>
                  </a:moveTo>
                  <a:lnTo>
                    <a:pt x="106" y="0"/>
                  </a:lnTo>
                  <a:lnTo>
                    <a:pt x="106" y="79"/>
                  </a:lnTo>
                  <a:lnTo>
                    <a:pt x="0" y="79"/>
                  </a:lnTo>
                  <a:lnTo>
                    <a:pt x="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Freeform 74"/>
            <p:cNvSpPr>
              <a:spLocks noChangeArrowheads="1"/>
            </p:cNvSpPr>
            <p:nvPr/>
          </p:nvSpPr>
          <p:spPr bwMode="auto">
            <a:xfrm>
              <a:off x="2856755" y="4608677"/>
              <a:ext cx="101574" cy="71944"/>
            </a:xfrm>
            <a:custGeom>
              <a:avLst/>
              <a:gdLst>
                <a:gd name="T0" fmla="*/ 92111147 w 111"/>
                <a:gd name="T1" fmla="*/ 0 h 80"/>
                <a:gd name="T2" fmla="*/ 92111147 w 111"/>
                <a:gd name="T3" fmla="*/ 63890769 h 80"/>
                <a:gd name="T4" fmla="*/ 0 w 111"/>
                <a:gd name="T5" fmla="*/ 63890769 h 80"/>
                <a:gd name="T6" fmla="*/ 0 w 111"/>
                <a:gd name="T7" fmla="*/ 0 h 80"/>
                <a:gd name="T8" fmla="*/ 92111147 w 11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0"/>
                <a:gd name="T17" fmla="*/ 111 w 11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0">
                  <a:moveTo>
                    <a:pt x="110" y="0"/>
                  </a:moveTo>
                  <a:lnTo>
                    <a:pt x="110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10" y="0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Freeform 75"/>
            <p:cNvSpPr>
              <a:spLocks noChangeArrowheads="1"/>
            </p:cNvSpPr>
            <p:nvPr/>
          </p:nvSpPr>
          <p:spPr bwMode="auto">
            <a:xfrm>
              <a:off x="2547802" y="4608677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2" name="Freeform 76"/>
            <p:cNvSpPr>
              <a:spLocks noChangeArrowheads="1"/>
            </p:cNvSpPr>
            <p:nvPr/>
          </p:nvSpPr>
          <p:spPr bwMode="auto">
            <a:xfrm>
              <a:off x="2395442" y="4608677"/>
              <a:ext cx="97341" cy="71944"/>
            </a:xfrm>
            <a:custGeom>
              <a:avLst/>
              <a:gdLst>
                <a:gd name="T0" fmla="*/ 87726074 w 107"/>
                <a:gd name="T1" fmla="*/ 63890769 h 80"/>
                <a:gd name="T2" fmla="*/ 0 w 107"/>
                <a:gd name="T3" fmla="*/ 63890769 h 80"/>
                <a:gd name="T4" fmla="*/ 0 w 107"/>
                <a:gd name="T5" fmla="*/ 0 h 80"/>
                <a:gd name="T6" fmla="*/ 87726074 w 107"/>
                <a:gd name="T7" fmla="*/ 0 h 80"/>
                <a:gd name="T8" fmla="*/ 87726074 w 107"/>
                <a:gd name="T9" fmla="*/ 6389076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80"/>
                <a:gd name="T17" fmla="*/ 107 w 107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80">
                  <a:moveTo>
                    <a:pt x="106" y="79"/>
                  </a:moveTo>
                  <a:lnTo>
                    <a:pt x="0" y="79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79"/>
                  </a:lnTo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3" name="Freeform 77"/>
            <p:cNvSpPr>
              <a:spLocks noChangeArrowheads="1"/>
            </p:cNvSpPr>
            <p:nvPr/>
          </p:nvSpPr>
          <p:spPr bwMode="auto">
            <a:xfrm>
              <a:off x="0" y="3055523"/>
              <a:ext cx="376668" cy="5302729"/>
            </a:xfrm>
            <a:custGeom>
              <a:avLst/>
              <a:gdLst>
                <a:gd name="T0" fmla="*/ 0 w 395"/>
                <a:gd name="T1" fmla="*/ 2147483646 h 5528"/>
                <a:gd name="T2" fmla="*/ 358277066 w 395"/>
                <a:gd name="T3" fmla="*/ 2147483646 h 5528"/>
                <a:gd name="T4" fmla="*/ 358277066 w 395"/>
                <a:gd name="T5" fmla="*/ 0 h 5528"/>
                <a:gd name="T6" fmla="*/ 0 w 395"/>
                <a:gd name="T7" fmla="*/ 0 h 5528"/>
                <a:gd name="T8" fmla="*/ 0 w 395"/>
                <a:gd name="T9" fmla="*/ 2147483646 h 5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528"/>
                <a:gd name="T17" fmla="*/ 395 w 395"/>
                <a:gd name="T18" fmla="*/ 5528 h 5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528">
                  <a:moveTo>
                    <a:pt x="0" y="5527"/>
                  </a:moveTo>
                  <a:lnTo>
                    <a:pt x="394" y="5527"/>
                  </a:lnTo>
                  <a:lnTo>
                    <a:pt x="394" y="0"/>
                  </a:lnTo>
                  <a:lnTo>
                    <a:pt x="0" y="0"/>
                  </a:lnTo>
                  <a:lnTo>
                    <a:pt x="0" y="5527"/>
                  </a:lnTo>
                </a:path>
              </a:pathLst>
            </a:custGeom>
            <a:solidFill>
              <a:srgbClr val="DD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Freeform 78"/>
            <p:cNvSpPr>
              <a:spLocks noChangeArrowheads="1"/>
            </p:cNvSpPr>
            <p:nvPr/>
          </p:nvSpPr>
          <p:spPr bwMode="auto">
            <a:xfrm>
              <a:off x="402062" y="3339069"/>
              <a:ext cx="1392404" cy="3643775"/>
            </a:xfrm>
            <a:custGeom>
              <a:avLst/>
              <a:gdLst>
                <a:gd name="T0" fmla="*/ 1136139546 w 1457"/>
                <a:gd name="T1" fmla="*/ 0 h 3802"/>
                <a:gd name="T2" fmla="*/ 1136139546 w 1457"/>
                <a:gd name="T3" fmla="*/ 0 h 3802"/>
                <a:gd name="T4" fmla="*/ 1131573378 w 1457"/>
                <a:gd name="T5" fmla="*/ 0 h 3802"/>
                <a:gd name="T6" fmla="*/ 464867980 w 1457"/>
                <a:gd name="T7" fmla="*/ 11940503 h 3802"/>
                <a:gd name="T8" fmla="*/ 0 w 1457"/>
                <a:gd name="T9" fmla="*/ 585083693 h 3802"/>
                <a:gd name="T10" fmla="*/ 11873183 w 1457"/>
                <a:gd name="T11" fmla="*/ 2147483646 h 3802"/>
                <a:gd name="T12" fmla="*/ 189965190 w 1457"/>
                <a:gd name="T13" fmla="*/ 2147483646 h 3802"/>
                <a:gd name="T14" fmla="*/ 194532314 w 1457"/>
                <a:gd name="T15" fmla="*/ 2147483646 h 3802"/>
                <a:gd name="T16" fmla="*/ 861237711 w 1457"/>
                <a:gd name="T17" fmla="*/ 2147483646 h 3802"/>
                <a:gd name="T18" fmla="*/ 1326105692 w 1457"/>
                <a:gd name="T19" fmla="*/ 2147483646 h 3802"/>
                <a:gd name="T20" fmla="*/ 1317886017 w 1457"/>
                <a:gd name="T21" fmla="*/ 219521630 h 3802"/>
                <a:gd name="T22" fmla="*/ 1136139546 w 1457"/>
                <a:gd name="T23" fmla="*/ 0 h 38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7"/>
                <a:gd name="T37" fmla="*/ 0 h 3802"/>
                <a:gd name="T38" fmla="*/ 1457 w 1457"/>
                <a:gd name="T39" fmla="*/ 3802 h 38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7" h="3802">
                  <a:moveTo>
                    <a:pt x="1244" y="0"/>
                  </a:moveTo>
                  <a:lnTo>
                    <a:pt x="1244" y="0"/>
                  </a:lnTo>
                  <a:cubicBezTo>
                    <a:pt x="1244" y="0"/>
                    <a:pt x="1244" y="0"/>
                    <a:pt x="1239" y="0"/>
                  </a:cubicBezTo>
                  <a:cubicBezTo>
                    <a:pt x="509" y="13"/>
                    <a:pt x="509" y="13"/>
                    <a:pt x="509" y="13"/>
                  </a:cubicBezTo>
                  <a:cubicBezTo>
                    <a:pt x="275" y="18"/>
                    <a:pt x="0" y="354"/>
                    <a:pt x="0" y="637"/>
                  </a:cubicBezTo>
                  <a:cubicBezTo>
                    <a:pt x="13" y="3562"/>
                    <a:pt x="13" y="3562"/>
                    <a:pt x="13" y="3562"/>
                  </a:cubicBezTo>
                  <a:cubicBezTo>
                    <a:pt x="13" y="3708"/>
                    <a:pt x="89" y="3801"/>
                    <a:pt x="208" y="3801"/>
                  </a:cubicBezTo>
                  <a:cubicBezTo>
                    <a:pt x="213" y="3801"/>
                    <a:pt x="213" y="3801"/>
                    <a:pt x="213" y="3801"/>
                  </a:cubicBezTo>
                  <a:cubicBezTo>
                    <a:pt x="943" y="3788"/>
                    <a:pt x="943" y="3788"/>
                    <a:pt x="943" y="3788"/>
                  </a:cubicBezTo>
                  <a:cubicBezTo>
                    <a:pt x="1182" y="3783"/>
                    <a:pt x="1456" y="3451"/>
                    <a:pt x="1452" y="3168"/>
                  </a:cubicBezTo>
                  <a:cubicBezTo>
                    <a:pt x="1443" y="239"/>
                    <a:pt x="1443" y="239"/>
                    <a:pt x="1443" y="239"/>
                  </a:cubicBezTo>
                  <a:cubicBezTo>
                    <a:pt x="1443" y="93"/>
                    <a:pt x="1367" y="0"/>
                    <a:pt x="1244" y="0"/>
                  </a:cubicBez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Freeform 79"/>
            <p:cNvSpPr>
              <a:spLocks noChangeArrowheads="1"/>
            </p:cNvSpPr>
            <p:nvPr/>
          </p:nvSpPr>
          <p:spPr bwMode="auto">
            <a:xfrm>
              <a:off x="2048399" y="787157"/>
              <a:ext cx="931091" cy="1180735"/>
            </a:xfrm>
            <a:custGeom>
              <a:avLst/>
              <a:gdLst>
                <a:gd name="T0" fmla="*/ 606784548 w 974"/>
                <a:gd name="T1" fmla="*/ 383902361 h 1235"/>
                <a:gd name="T2" fmla="*/ 396602704 w 974"/>
                <a:gd name="T3" fmla="*/ 169099417 h 1235"/>
                <a:gd name="T4" fmla="*/ 360050213 w 974"/>
                <a:gd name="T5" fmla="*/ 100546039 h 1235"/>
                <a:gd name="T6" fmla="*/ 323496766 w 974"/>
                <a:gd name="T7" fmla="*/ 31991704 h 1235"/>
                <a:gd name="T8" fmla="*/ 36553447 w 974"/>
                <a:gd name="T9" fmla="*/ 125224834 h 1235"/>
                <a:gd name="T10" fmla="*/ 48432983 w 974"/>
                <a:gd name="T11" fmla="*/ 217543970 h 1235"/>
                <a:gd name="T12" fmla="*/ 84986430 w 974"/>
                <a:gd name="T13" fmla="*/ 287012299 h 1235"/>
                <a:gd name="T14" fmla="*/ 113314922 w 974"/>
                <a:gd name="T15" fmla="*/ 355566634 h 1235"/>
                <a:gd name="T16" fmla="*/ 133419413 w 974"/>
                <a:gd name="T17" fmla="*/ 627040077 h 1235"/>
                <a:gd name="T18" fmla="*/ 643337996 w 974"/>
                <a:gd name="T19" fmla="*/ 1039277211 h 1235"/>
                <a:gd name="T20" fmla="*/ 606784548 w 974"/>
                <a:gd name="T21" fmla="*/ 383902361 h 1235"/>
                <a:gd name="T22" fmla="*/ 351825257 w 974"/>
                <a:gd name="T23" fmla="*/ 445143787 h 1235"/>
                <a:gd name="T24" fmla="*/ 343601257 w 974"/>
                <a:gd name="T25" fmla="*/ 460682642 h 1235"/>
                <a:gd name="T26" fmla="*/ 250389871 w 974"/>
                <a:gd name="T27" fmla="*/ 298895178 h 1235"/>
                <a:gd name="T28" fmla="*/ 351825257 w 974"/>
                <a:gd name="T29" fmla="*/ 445143787 h 1235"/>
                <a:gd name="T30" fmla="*/ 586680057 w 974"/>
                <a:gd name="T31" fmla="*/ 436916885 h 1235"/>
                <a:gd name="T32" fmla="*/ 618664084 w 974"/>
                <a:gd name="T33" fmla="*/ 990832657 h 1235"/>
                <a:gd name="T34" fmla="*/ 185507932 w 974"/>
                <a:gd name="T35" fmla="*/ 642578932 h 1235"/>
                <a:gd name="T36" fmla="*/ 185507932 w 974"/>
                <a:gd name="T37" fmla="*/ 638922000 h 1235"/>
                <a:gd name="T38" fmla="*/ 201956888 w 974"/>
                <a:gd name="T39" fmla="*/ 323573973 h 1235"/>
                <a:gd name="T40" fmla="*/ 283287783 w 974"/>
                <a:gd name="T41" fmla="*/ 485361438 h 1235"/>
                <a:gd name="T42" fmla="*/ 347255837 w 974"/>
                <a:gd name="T43" fmla="*/ 772373737 h 1235"/>
                <a:gd name="T44" fmla="*/ 323496766 w 974"/>
                <a:gd name="T45" fmla="*/ 557571749 h 1235"/>
                <a:gd name="T46" fmla="*/ 388378705 w 974"/>
                <a:gd name="T47" fmla="*/ 659031782 h 1235"/>
                <a:gd name="T48" fmla="*/ 328065230 w 974"/>
                <a:gd name="T49" fmla="*/ 512783172 h 1235"/>
                <a:gd name="T50" fmla="*/ 400258240 w 974"/>
                <a:gd name="T51" fmla="*/ 477135492 h 1235"/>
                <a:gd name="T52" fmla="*/ 481589135 w 974"/>
                <a:gd name="T53" fmla="*/ 610587228 h 1235"/>
                <a:gd name="T54" fmla="*/ 436811688 w 974"/>
                <a:gd name="T55" fmla="*/ 497244317 h 1235"/>
                <a:gd name="T56" fmla="*/ 602215128 w 974"/>
                <a:gd name="T57" fmla="*/ 642578932 h 1235"/>
                <a:gd name="T58" fmla="*/ 400258240 w 974"/>
                <a:gd name="T59" fmla="*/ 424120012 h 1235"/>
                <a:gd name="T60" fmla="*/ 319841230 w 974"/>
                <a:gd name="T61" fmla="*/ 262332547 h 1235"/>
                <a:gd name="T62" fmla="*/ 582110637 w 974"/>
                <a:gd name="T63" fmla="*/ 432346915 h 1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4"/>
                <a:gd name="T97" fmla="*/ 0 h 1235"/>
                <a:gd name="T98" fmla="*/ 974 w 974"/>
                <a:gd name="T99" fmla="*/ 1235 h 1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4" h="1235">
                  <a:moveTo>
                    <a:pt x="664" y="420"/>
                  </a:moveTo>
                  <a:lnTo>
                    <a:pt x="664" y="420"/>
                  </a:lnTo>
                  <a:cubicBezTo>
                    <a:pt x="664" y="420"/>
                    <a:pt x="500" y="345"/>
                    <a:pt x="434" y="230"/>
                  </a:cubicBezTo>
                  <a:cubicBezTo>
                    <a:pt x="438" y="216"/>
                    <a:pt x="438" y="199"/>
                    <a:pt x="434" y="185"/>
                  </a:cubicBezTo>
                  <a:cubicBezTo>
                    <a:pt x="425" y="172"/>
                    <a:pt x="407" y="163"/>
                    <a:pt x="389" y="159"/>
                  </a:cubicBezTo>
                  <a:cubicBezTo>
                    <a:pt x="398" y="146"/>
                    <a:pt x="402" y="128"/>
                    <a:pt x="394" y="110"/>
                  </a:cubicBezTo>
                  <a:cubicBezTo>
                    <a:pt x="385" y="97"/>
                    <a:pt x="367" y="84"/>
                    <a:pt x="350" y="84"/>
                  </a:cubicBezTo>
                  <a:cubicBezTo>
                    <a:pt x="359" y="70"/>
                    <a:pt x="363" y="48"/>
                    <a:pt x="354" y="35"/>
                  </a:cubicBezTo>
                  <a:cubicBezTo>
                    <a:pt x="341" y="8"/>
                    <a:pt x="306" y="0"/>
                    <a:pt x="274" y="13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9" y="150"/>
                    <a:pt x="0" y="185"/>
                    <a:pt x="13" y="212"/>
                  </a:cubicBezTo>
                  <a:cubicBezTo>
                    <a:pt x="18" y="225"/>
                    <a:pt x="35" y="234"/>
                    <a:pt x="53" y="238"/>
                  </a:cubicBezTo>
                  <a:cubicBezTo>
                    <a:pt x="44" y="252"/>
                    <a:pt x="44" y="270"/>
                    <a:pt x="49" y="287"/>
                  </a:cubicBezTo>
                  <a:cubicBezTo>
                    <a:pt x="57" y="305"/>
                    <a:pt x="75" y="314"/>
                    <a:pt x="93" y="314"/>
                  </a:cubicBezTo>
                  <a:cubicBezTo>
                    <a:pt x="84" y="331"/>
                    <a:pt x="80" y="349"/>
                    <a:pt x="89" y="362"/>
                  </a:cubicBezTo>
                  <a:cubicBezTo>
                    <a:pt x="97" y="376"/>
                    <a:pt x="111" y="384"/>
                    <a:pt x="124" y="389"/>
                  </a:cubicBezTo>
                  <a:cubicBezTo>
                    <a:pt x="181" y="513"/>
                    <a:pt x="146" y="686"/>
                    <a:pt x="146" y="686"/>
                  </a:cubicBezTo>
                  <a:cubicBezTo>
                    <a:pt x="124" y="778"/>
                    <a:pt x="133" y="876"/>
                    <a:pt x="177" y="968"/>
                  </a:cubicBezTo>
                  <a:cubicBezTo>
                    <a:pt x="274" y="1159"/>
                    <a:pt x="514" y="1234"/>
                    <a:pt x="704" y="1137"/>
                  </a:cubicBezTo>
                  <a:cubicBezTo>
                    <a:pt x="898" y="1035"/>
                    <a:pt x="973" y="800"/>
                    <a:pt x="872" y="606"/>
                  </a:cubicBezTo>
                  <a:cubicBezTo>
                    <a:pt x="827" y="518"/>
                    <a:pt x="752" y="455"/>
                    <a:pt x="664" y="420"/>
                  </a:cubicBezTo>
                  <a:close/>
                  <a:moveTo>
                    <a:pt x="385" y="487"/>
                  </a:moveTo>
                  <a:lnTo>
                    <a:pt x="385" y="487"/>
                  </a:lnTo>
                  <a:cubicBezTo>
                    <a:pt x="385" y="491"/>
                    <a:pt x="385" y="491"/>
                    <a:pt x="385" y="495"/>
                  </a:cubicBezTo>
                  <a:cubicBezTo>
                    <a:pt x="385" y="495"/>
                    <a:pt x="380" y="500"/>
                    <a:pt x="376" y="504"/>
                  </a:cubicBezTo>
                  <a:cubicBezTo>
                    <a:pt x="372" y="504"/>
                    <a:pt x="363" y="504"/>
                    <a:pt x="359" y="495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97" y="318"/>
                    <a:pt x="297" y="318"/>
                    <a:pt x="297" y="318"/>
                  </a:cubicBezTo>
                  <a:lnTo>
                    <a:pt x="385" y="487"/>
                  </a:lnTo>
                  <a:close/>
                  <a:moveTo>
                    <a:pt x="642" y="478"/>
                  </a:moveTo>
                  <a:lnTo>
                    <a:pt x="642" y="478"/>
                  </a:lnTo>
                  <a:cubicBezTo>
                    <a:pt x="721" y="504"/>
                    <a:pt x="783" y="561"/>
                    <a:pt x="818" y="637"/>
                  </a:cubicBezTo>
                  <a:cubicBezTo>
                    <a:pt x="903" y="796"/>
                    <a:pt x="841" y="999"/>
                    <a:pt x="677" y="1084"/>
                  </a:cubicBezTo>
                  <a:cubicBezTo>
                    <a:pt x="514" y="1168"/>
                    <a:pt x="314" y="1102"/>
                    <a:pt x="230" y="938"/>
                  </a:cubicBezTo>
                  <a:cubicBezTo>
                    <a:pt x="190" y="867"/>
                    <a:pt x="181" y="783"/>
                    <a:pt x="203" y="703"/>
                  </a:cubicBezTo>
                  <a:cubicBezTo>
                    <a:pt x="203" y="699"/>
                    <a:pt x="203" y="699"/>
                    <a:pt x="203" y="699"/>
                  </a:cubicBezTo>
                  <a:cubicBezTo>
                    <a:pt x="208" y="690"/>
                    <a:pt x="239" y="513"/>
                    <a:pt x="181" y="376"/>
                  </a:cubicBezTo>
                  <a:cubicBezTo>
                    <a:pt x="221" y="354"/>
                    <a:pt x="221" y="354"/>
                    <a:pt x="221" y="354"/>
                  </a:cubicBezTo>
                  <a:cubicBezTo>
                    <a:pt x="310" y="526"/>
                    <a:pt x="310" y="526"/>
                    <a:pt x="310" y="526"/>
                  </a:cubicBezTo>
                  <a:cubicBezTo>
                    <a:pt x="310" y="526"/>
                    <a:pt x="310" y="526"/>
                    <a:pt x="310" y="531"/>
                  </a:cubicBezTo>
                  <a:cubicBezTo>
                    <a:pt x="363" y="836"/>
                    <a:pt x="363" y="836"/>
                    <a:pt x="363" y="836"/>
                  </a:cubicBezTo>
                  <a:cubicBezTo>
                    <a:pt x="363" y="845"/>
                    <a:pt x="372" y="849"/>
                    <a:pt x="380" y="845"/>
                  </a:cubicBezTo>
                  <a:cubicBezTo>
                    <a:pt x="389" y="845"/>
                    <a:pt x="394" y="836"/>
                    <a:pt x="389" y="827"/>
                  </a:cubicBezTo>
                  <a:cubicBezTo>
                    <a:pt x="354" y="610"/>
                    <a:pt x="354" y="610"/>
                    <a:pt x="354" y="610"/>
                  </a:cubicBezTo>
                  <a:cubicBezTo>
                    <a:pt x="411" y="717"/>
                    <a:pt x="411" y="717"/>
                    <a:pt x="411" y="717"/>
                  </a:cubicBezTo>
                  <a:cubicBezTo>
                    <a:pt x="411" y="721"/>
                    <a:pt x="420" y="725"/>
                    <a:pt x="425" y="721"/>
                  </a:cubicBezTo>
                  <a:cubicBezTo>
                    <a:pt x="434" y="717"/>
                    <a:pt x="434" y="712"/>
                    <a:pt x="434" y="703"/>
                  </a:cubicBezTo>
                  <a:cubicBezTo>
                    <a:pt x="359" y="561"/>
                    <a:pt x="359" y="561"/>
                    <a:pt x="359" y="561"/>
                  </a:cubicBezTo>
                  <a:cubicBezTo>
                    <a:pt x="372" y="566"/>
                    <a:pt x="389" y="561"/>
                    <a:pt x="407" y="557"/>
                  </a:cubicBezTo>
                  <a:cubicBezTo>
                    <a:pt x="420" y="548"/>
                    <a:pt x="434" y="535"/>
                    <a:pt x="438" y="522"/>
                  </a:cubicBezTo>
                  <a:cubicBezTo>
                    <a:pt x="514" y="663"/>
                    <a:pt x="514" y="663"/>
                    <a:pt x="514" y="663"/>
                  </a:cubicBezTo>
                  <a:cubicBezTo>
                    <a:pt x="514" y="668"/>
                    <a:pt x="522" y="672"/>
                    <a:pt x="527" y="668"/>
                  </a:cubicBezTo>
                  <a:cubicBezTo>
                    <a:pt x="536" y="663"/>
                    <a:pt x="536" y="659"/>
                    <a:pt x="536" y="650"/>
                  </a:cubicBezTo>
                  <a:cubicBezTo>
                    <a:pt x="478" y="544"/>
                    <a:pt x="478" y="544"/>
                    <a:pt x="478" y="544"/>
                  </a:cubicBezTo>
                  <a:cubicBezTo>
                    <a:pt x="637" y="703"/>
                    <a:pt x="637" y="703"/>
                    <a:pt x="637" y="703"/>
                  </a:cubicBezTo>
                  <a:cubicBezTo>
                    <a:pt x="642" y="708"/>
                    <a:pt x="650" y="708"/>
                    <a:pt x="659" y="703"/>
                  </a:cubicBezTo>
                  <a:cubicBezTo>
                    <a:pt x="664" y="699"/>
                    <a:pt x="664" y="690"/>
                    <a:pt x="659" y="681"/>
                  </a:cubicBezTo>
                  <a:cubicBezTo>
                    <a:pt x="438" y="464"/>
                    <a:pt x="438" y="464"/>
                    <a:pt x="438" y="464"/>
                  </a:cubicBezTo>
                  <a:cubicBezTo>
                    <a:pt x="438" y="460"/>
                    <a:pt x="438" y="460"/>
                    <a:pt x="438" y="455"/>
                  </a:cubicBezTo>
                  <a:cubicBezTo>
                    <a:pt x="350" y="287"/>
                    <a:pt x="350" y="287"/>
                    <a:pt x="350" y="28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469" y="393"/>
                    <a:pt x="628" y="473"/>
                    <a:pt x="637" y="473"/>
                  </a:cubicBezTo>
                  <a:cubicBezTo>
                    <a:pt x="642" y="478"/>
                    <a:pt x="642" y="478"/>
                    <a:pt x="642" y="4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Freeform 80"/>
            <p:cNvSpPr>
              <a:spLocks noChangeArrowheads="1"/>
            </p:cNvSpPr>
            <p:nvPr/>
          </p:nvSpPr>
          <p:spPr bwMode="auto">
            <a:xfrm>
              <a:off x="2073793" y="736373"/>
              <a:ext cx="211612" cy="156585"/>
            </a:xfrm>
            <a:custGeom>
              <a:avLst/>
              <a:gdLst>
                <a:gd name="T0" fmla="*/ 58224063 w 227"/>
                <a:gd name="T1" fmla="*/ 30046716 h 169"/>
                <a:gd name="T2" fmla="*/ 58224063 w 227"/>
                <a:gd name="T3" fmla="*/ 30046716 h 169"/>
                <a:gd name="T4" fmla="*/ 81687825 w 227"/>
                <a:gd name="T5" fmla="*/ 18886560 h 169"/>
                <a:gd name="T6" fmla="*/ 196398309 w 227"/>
                <a:gd name="T7" fmla="*/ 56659680 h 169"/>
                <a:gd name="T8" fmla="*/ 23463762 w 227"/>
                <a:gd name="T9" fmla="*/ 144223124 h 169"/>
                <a:gd name="T10" fmla="*/ 58224063 w 227"/>
                <a:gd name="T11" fmla="*/ 30046716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69"/>
                <a:gd name="T20" fmla="*/ 227 w 227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69">
                  <a:moveTo>
                    <a:pt x="67" y="35"/>
                  </a:moveTo>
                  <a:lnTo>
                    <a:pt x="67" y="35"/>
                  </a:lnTo>
                  <a:cubicBezTo>
                    <a:pt x="94" y="22"/>
                    <a:pt x="94" y="22"/>
                    <a:pt x="94" y="22"/>
                  </a:cubicBezTo>
                  <a:cubicBezTo>
                    <a:pt x="142" y="0"/>
                    <a:pt x="200" y="17"/>
                    <a:pt x="226" y="66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0" y="119"/>
                    <a:pt x="18" y="61"/>
                    <a:pt x="67" y="35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" name="Freeform 81"/>
            <p:cNvSpPr>
              <a:spLocks noChangeArrowheads="1"/>
            </p:cNvSpPr>
            <p:nvPr/>
          </p:nvSpPr>
          <p:spPr bwMode="auto">
            <a:xfrm>
              <a:off x="2463158" y="1409265"/>
              <a:ext cx="80412" cy="63480"/>
            </a:xfrm>
            <a:custGeom>
              <a:avLst/>
              <a:gdLst>
                <a:gd name="T0" fmla="*/ 62073389 w 86"/>
                <a:gd name="T1" fmla="*/ 34980125 h 72"/>
                <a:gd name="T2" fmla="*/ 62073389 w 86"/>
                <a:gd name="T3" fmla="*/ 34980125 h 72"/>
                <a:gd name="T4" fmla="*/ 31473818 w 86"/>
                <a:gd name="T5" fmla="*/ 48194545 h 72"/>
                <a:gd name="T6" fmla="*/ 4371234 w 86"/>
                <a:gd name="T7" fmla="*/ 41198520 h 72"/>
                <a:gd name="T8" fmla="*/ 11365208 w 86"/>
                <a:gd name="T9" fmla="*/ 17101688 h 72"/>
                <a:gd name="T10" fmla="*/ 42839025 w 86"/>
                <a:gd name="T11" fmla="*/ 3886387 h 72"/>
                <a:gd name="T12" fmla="*/ 69941610 w 86"/>
                <a:gd name="T13" fmla="*/ 10105663 h 72"/>
                <a:gd name="T14" fmla="*/ 62073389 w 86"/>
                <a:gd name="T15" fmla="*/ 34980125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72"/>
                <a:gd name="T26" fmla="*/ 86 w 86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72">
                  <a:moveTo>
                    <a:pt x="71" y="45"/>
                  </a:moveTo>
                  <a:lnTo>
                    <a:pt x="71" y="45"/>
                  </a:lnTo>
                  <a:cubicBezTo>
                    <a:pt x="36" y="62"/>
                    <a:pt x="36" y="62"/>
                    <a:pt x="36" y="62"/>
                  </a:cubicBezTo>
                  <a:cubicBezTo>
                    <a:pt x="27" y="71"/>
                    <a:pt x="13" y="67"/>
                    <a:pt x="5" y="53"/>
                  </a:cubicBezTo>
                  <a:cubicBezTo>
                    <a:pt x="0" y="45"/>
                    <a:pt x="5" y="27"/>
                    <a:pt x="13" y="2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62" y="0"/>
                    <a:pt x="76" y="5"/>
                    <a:pt x="80" y="13"/>
                  </a:cubicBezTo>
                  <a:cubicBezTo>
                    <a:pt x="85" y="27"/>
                    <a:pt x="80" y="40"/>
                    <a:pt x="71" y="45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8" name="Freeform 82"/>
            <p:cNvSpPr>
              <a:spLocks noChangeArrowheads="1"/>
            </p:cNvSpPr>
            <p:nvPr/>
          </p:nvSpPr>
          <p:spPr bwMode="auto">
            <a:xfrm>
              <a:off x="2429300" y="1455817"/>
              <a:ext cx="215844" cy="122729"/>
            </a:xfrm>
            <a:custGeom>
              <a:avLst/>
              <a:gdLst>
                <a:gd name="T0" fmla="*/ 197316923 w 231"/>
                <a:gd name="T1" fmla="*/ 18733244 h 133"/>
                <a:gd name="T2" fmla="*/ 197316923 w 231"/>
                <a:gd name="T3" fmla="*/ 18733244 h 133"/>
                <a:gd name="T4" fmla="*/ 15715499 w 231"/>
                <a:gd name="T5" fmla="*/ 108993503 h 133"/>
                <a:gd name="T6" fmla="*/ 0 w 231"/>
                <a:gd name="T7" fmla="*/ 105587542 h 133"/>
                <a:gd name="T8" fmla="*/ 3492748 w 231"/>
                <a:gd name="T9" fmla="*/ 93666219 h 133"/>
                <a:gd name="T10" fmla="*/ 189459641 w 231"/>
                <a:gd name="T11" fmla="*/ 3405960 h 133"/>
                <a:gd name="T12" fmla="*/ 200809671 w 231"/>
                <a:gd name="T13" fmla="*/ 7663642 h 133"/>
                <a:gd name="T14" fmla="*/ 197316923 w 231"/>
                <a:gd name="T15" fmla="*/ 18733244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226" y="22"/>
                  </a:moveTo>
                  <a:lnTo>
                    <a:pt x="226" y="22"/>
                  </a:lnTo>
                  <a:cubicBezTo>
                    <a:pt x="18" y="128"/>
                    <a:pt x="18" y="128"/>
                    <a:pt x="18" y="128"/>
                  </a:cubicBezTo>
                  <a:cubicBezTo>
                    <a:pt x="9" y="132"/>
                    <a:pt x="4" y="128"/>
                    <a:pt x="0" y="124"/>
                  </a:cubicBezTo>
                  <a:cubicBezTo>
                    <a:pt x="0" y="119"/>
                    <a:pt x="0" y="115"/>
                    <a:pt x="4" y="110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21" y="0"/>
                    <a:pt x="226" y="4"/>
                    <a:pt x="230" y="9"/>
                  </a:cubicBezTo>
                  <a:cubicBezTo>
                    <a:pt x="230" y="13"/>
                    <a:pt x="230" y="18"/>
                    <a:pt x="226" y="22"/>
                  </a:cubicBezTo>
                </a:path>
              </a:pathLst>
            </a:custGeom>
            <a:solidFill>
              <a:srgbClr val="3A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Freeform 83"/>
            <p:cNvSpPr>
              <a:spLocks noChangeArrowheads="1"/>
            </p:cNvSpPr>
            <p:nvPr/>
          </p:nvSpPr>
          <p:spPr bwMode="auto">
            <a:xfrm>
              <a:off x="338578" y="253922"/>
              <a:ext cx="2848291" cy="3474494"/>
            </a:xfrm>
            <a:custGeom>
              <a:avLst/>
              <a:gdLst>
                <a:gd name="T0" fmla="*/ 661336010 w 2974"/>
                <a:gd name="T1" fmla="*/ 2147483646 h 3625"/>
                <a:gd name="T2" fmla="*/ 661336010 w 2974"/>
                <a:gd name="T3" fmla="*/ 2147483646 h 3625"/>
                <a:gd name="T4" fmla="*/ 661336010 w 2974"/>
                <a:gd name="T5" fmla="*/ 2147483646 h 3625"/>
                <a:gd name="T6" fmla="*/ 405423672 w 2974"/>
                <a:gd name="T7" fmla="*/ 2147483646 h 3625"/>
                <a:gd name="T8" fmla="*/ 1684067856 w 2974"/>
                <a:gd name="T9" fmla="*/ 2147483646 h 3625"/>
                <a:gd name="T10" fmla="*/ 1047496846 w 2974"/>
                <a:gd name="T11" fmla="*/ 2147483646 h 3625"/>
                <a:gd name="T12" fmla="*/ 969530865 w 2974"/>
                <a:gd name="T13" fmla="*/ 2147483646 h 3625"/>
                <a:gd name="T14" fmla="*/ 969530865 w 2974"/>
                <a:gd name="T15" fmla="*/ 2147483646 h 3625"/>
                <a:gd name="T16" fmla="*/ 925503029 w 2974"/>
                <a:gd name="T17" fmla="*/ 2147483646 h 3625"/>
                <a:gd name="T18" fmla="*/ 393498968 w 2974"/>
                <a:gd name="T19" fmla="*/ 2029377663 h 3625"/>
                <a:gd name="T20" fmla="*/ 462292761 w 2974"/>
                <a:gd name="T21" fmla="*/ 1862176386 h 3625"/>
                <a:gd name="T22" fmla="*/ 442113376 w 2974"/>
                <a:gd name="T23" fmla="*/ 1764795664 h 3625"/>
                <a:gd name="T24" fmla="*/ 1339182339 w 2974"/>
                <a:gd name="T25" fmla="*/ 1089562021 h 3625"/>
                <a:gd name="T26" fmla="*/ 1416230814 w 2974"/>
                <a:gd name="T27" fmla="*/ 1476328316 h 3625"/>
                <a:gd name="T28" fmla="*/ 2147483646 w 2974"/>
                <a:gd name="T29" fmla="*/ 735867158 h 3625"/>
                <a:gd name="T30" fmla="*/ 2053718373 w 2974"/>
                <a:gd name="T31" fmla="*/ 411571786 h 3625"/>
                <a:gd name="T32" fmla="*/ 1936310170 w 2974"/>
                <a:gd name="T33" fmla="*/ 207623301 h 3625"/>
                <a:gd name="T34" fmla="*/ 1505203993 w 2974"/>
                <a:gd name="T35" fmla="*/ 90031089 h 3625"/>
                <a:gd name="T36" fmla="*/ 1387795790 w 2974"/>
                <a:gd name="T37" fmla="*/ 520895182 h 3625"/>
                <a:gd name="T38" fmla="*/ 1456589584 w 2974"/>
                <a:gd name="T39" fmla="*/ 643080436 h 3625"/>
                <a:gd name="T40" fmla="*/ 1250209161 w 2974"/>
                <a:gd name="T41" fmla="*/ 797419856 h 3625"/>
                <a:gd name="T42" fmla="*/ 1262132907 w 2974"/>
                <a:gd name="T43" fmla="*/ 813037347 h 3625"/>
                <a:gd name="T44" fmla="*/ 154097906 w 2974"/>
                <a:gd name="T45" fmla="*/ 1642610410 h 3625"/>
                <a:gd name="T46" fmla="*/ 0 w 2974"/>
                <a:gd name="T47" fmla="*/ 1862176386 h 3625"/>
                <a:gd name="T48" fmla="*/ 162352587 w 2974"/>
                <a:gd name="T49" fmla="*/ 2081742361 h 3625"/>
                <a:gd name="T50" fmla="*/ 661336010 w 2974"/>
                <a:gd name="T51" fmla="*/ 2147483646 h 3625"/>
                <a:gd name="T52" fmla="*/ 1355692658 w 2974"/>
                <a:gd name="T53" fmla="*/ 1000449157 h 3625"/>
                <a:gd name="T54" fmla="*/ 1355692658 w 2974"/>
                <a:gd name="T55" fmla="*/ 1000449157 h 3625"/>
                <a:gd name="T56" fmla="*/ 791585465 w 2974"/>
                <a:gd name="T57" fmla="*/ 1423044434 h 3625"/>
                <a:gd name="T58" fmla="*/ 786998893 w 2974"/>
                <a:gd name="T59" fmla="*/ 1423044434 h 3625"/>
                <a:gd name="T60" fmla="*/ 413679311 w 2974"/>
                <a:gd name="T61" fmla="*/ 1565441179 h 3625"/>
                <a:gd name="T62" fmla="*/ 1314416382 w 2974"/>
                <a:gd name="T63" fmla="*/ 886531761 h 3625"/>
                <a:gd name="T64" fmla="*/ 1367616405 w 2974"/>
                <a:gd name="T65" fmla="*/ 956352317 h 3625"/>
                <a:gd name="T66" fmla="*/ 1355692658 w 2974"/>
                <a:gd name="T67" fmla="*/ 1000449157 h 3625"/>
                <a:gd name="T68" fmla="*/ 410010244 w 2974"/>
                <a:gd name="T69" fmla="*/ 1712430966 h 3625"/>
                <a:gd name="T70" fmla="*/ 410010244 w 2974"/>
                <a:gd name="T71" fmla="*/ 1712430966 h 3625"/>
                <a:gd name="T72" fmla="*/ 344885517 w 2974"/>
                <a:gd name="T73" fmla="*/ 1659147084 h 3625"/>
                <a:gd name="T74" fmla="*/ 616390668 w 2974"/>
                <a:gd name="T75" fmla="*/ 1557172363 h 3625"/>
                <a:gd name="T76" fmla="*/ 410010244 w 2974"/>
                <a:gd name="T77" fmla="*/ 1712430966 h 3625"/>
                <a:gd name="T78" fmla="*/ 852123621 w 2974"/>
                <a:gd name="T79" fmla="*/ 2147483646 h 3625"/>
                <a:gd name="T80" fmla="*/ 852123621 w 2974"/>
                <a:gd name="T81" fmla="*/ 2147483646 h 3625"/>
                <a:gd name="T82" fmla="*/ 770488574 w 2974"/>
                <a:gd name="T83" fmla="*/ 2147483646 h 3625"/>
                <a:gd name="T84" fmla="*/ 279760789 w 2974"/>
                <a:gd name="T85" fmla="*/ 2090011178 h 3625"/>
                <a:gd name="T86" fmla="*/ 341216451 w 2974"/>
                <a:gd name="T87" fmla="*/ 2065206645 h 3625"/>
                <a:gd name="T88" fmla="*/ 852123621 w 2974"/>
                <a:gd name="T89" fmla="*/ 2147483646 h 36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74"/>
                <a:gd name="T136" fmla="*/ 0 h 3625"/>
                <a:gd name="T137" fmla="*/ 2974 w 2974"/>
                <a:gd name="T138" fmla="*/ 3625 h 36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74" h="3625">
                  <a:moveTo>
                    <a:pt x="721" y="3032"/>
                  </a:moveTo>
                  <a:lnTo>
                    <a:pt x="721" y="3032"/>
                  </a:lnTo>
                  <a:cubicBezTo>
                    <a:pt x="721" y="3315"/>
                    <a:pt x="721" y="3315"/>
                    <a:pt x="721" y="3315"/>
                  </a:cubicBezTo>
                  <a:cubicBezTo>
                    <a:pt x="553" y="3386"/>
                    <a:pt x="442" y="3496"/>
                    <a:pt x="442" y="3624"/>
                  </a:cubicBezTo>
                  <a:cubicBezTo>
                    <a:pt x="1836" y="3624"/>
                    <a:pt x="1836" y="3624"/>
                    <a:pt x="1836" y="3624"/>
                  </a:cubicBezTo>
                  <a:cubicBezTo>
                    <a:pt x="1836" y="3408"/>
                    <a:pt x="1527" y="3235"/>
                    <a:pt x="1142" y="3235"/>
                  </a:cubicBezTo>
                  <a:cubicBezTo>
                    <a:pt x="1111" y="3235"/>
                    <a:pt x="1084" y="3235"/>
                    <a:pt x="1057" y="3235"/>
                  </a:cubicBezTo>
                  <a:cubicBezTo>
                    <a:pt x="1057" y="3027"/>
                    <a:pt x="1057" y="3027"/>
                    <a:pt x="1057" y="3027"/>
                  </a:cubicBezTo>
                  <a:cubicBezTo>
                    <a:pt x="1009" y="3027"/>
                    <a:pt x="1009" y="3027"/>
                    <a:pt x="1009" y="3027"/>
                  </a:cubicBezTo>
                  <a:cubicBezTo>
                    <a:pt x="429" y="2209"/>
                    <a:pt x="429" y="2209"/>
                    <a:pt x="429" y="2209"/>
                  </a:cubicBezTo>
                  <a:cubicBezTo>
                    <a:pt x="478" y="2164"/>
                    <a:pt x="504" y="2098"/>
                    <a:pt x="504" y="2027"/>
                  </a:cubicBezTo>
                  <a:cubicBezTo>
                    <a:pt x="504" y="1987"/>
                    <a:pt x="500" y="1952"/>
                    <a:pt x="482" y="1921"/>
                  </a:cubicBezTo>
                  <a:cubicBezTo>
                    <a:pt x="1460" y="1186"/>
                    <a:pt x="1460" y="1186"/>
                    <a:pt x="1460" y="1186"/>
                  </a:cubicBezTo>
                  <a:cubicBezTo>
                    <a:pt x="1442" y="1332"/>
                    <a:pt x="1469" y="1478"/>
                    <a:pt x="1544" y="1607"/>
                  </a:cubicBezTo>
                  <a:cubicBezTo>
                    <a:pt x="2973" y="801"/>
                    <a:pt x="2973" y="801"/>
                    <a:pt x="2973" y="801"/>
                  </a:cubicBezTo>
                  <a:cubicBezTo>
                    <a:pt x="2827" y="545"/>
                    <a:pt x="2535" y="416"/>
                    <a:pt x="2239" y="448"/>
                  </a:cubicBezTo>
                  <a:cubicBezTo>
                    <a:pt x="2111" y="226"/>
                    <a:pt x="2111" y="226"/>
                    <a:pt x="2111" y="226"/>
                  </a:cubicBezTo>
                  <a:cubicBezTo>
                    <a:pt x="2017" y="63"/>
                    <a:pt x="1809" y="0"/>
                    <a:pt x="1641" y="98"/>
                  </a:cubicBezTo>
                  <a:cubicBezTo>
                    <a:pt x="1478" y="191"/>
                    <a:pt x="1420" y="399"/>
                    <a:pt x="1513" y="567"/>
                  </a:cubicBezTo>
                  <a:cubicBezTo>
                    <a:pt x="1588" y="700"/>
                    <a:pt x="1588" y="700"/>
                    <a:pt x="1588" y="700"/>
                  </a:cubicBezTo>
                  <a:cubicBezTo>
                    <a:pt x="1363" y="868"/>
                    <a:pt x="1363" y="868"/>
                    <a:pt x="1363" y="868"/>
                  </a:cubicBezTo>
                  <a:cubicBezTo>
                    <a:pt x="1376" y="885"/>
                    <a:pt x="1376" y="885"/>
                    <a:pt x="1376" y="885"/>
                  </a:cubicBezTo>
                  <a:cubicBezTo>
                    <a:pt x="168" y="1788"/>
                    <a:pt x="168" y="1788"/>
                    <a:pt x="168" y="1788"/>
                  </a:cubicBezTo>
                  <a:cubicBezTo>
                    <a:pt x="71" y="1824"/>
                    <a:pt x="0" y="1916"/>
                    <a:pt x="0" y="2027"/>
                  </a:cubicBezTo>
                  <a:cubicBezTo>
                    <a:pt x="0" y="2138"/>
                    <a:pt x="75" y="2235"/>
                    <a:pt x="177" y="2266"/>
                  </a:cubicBezTo>
                  <a:lnTo>
                    <a:pt x="721" y="3032"/>
                  </a:lnTo>
                  <a:close/>
                  <a:moveTo>
                    <a:pt x="1478" y="1089"/>
                  </a:moveTo>
                  <a:lnTo>
                    <a:pt x="1478" y="1089"/>
                  </a:lnTo>
                  <a:cubicBezTo>
                    <a:pt x="863" y="1549"/>
                    <a:pt x="863" y="1549"/>
                    <a:pt x="863" y="1549"/>
                  </a:cubicBezTo>
                  <a:cubicBezTo>
                    <a:pt x="863" y="1549"/>
                    <a:pt x="863" y="1549"/>
                    <a:pt x="858" y="1549"/>
                  </a:cubicBezTo>
                  <a:cubicBezTo>
                    <a:pt x="451" y="1704"/>
                    <a:pt x="451" y="1704"/>
                    <a:pt x="451" y="1704"/>
                  </a:cubicBezTo>
                  <a:cubicBezTo>
                    <a:pt x="1433" y="965"/>
                    <a:pt x="1433" y="965"/>
                    <a:pt x="1433" y="965"/>
                  </a:cubicBezTo>
                  <a:cubicBezTo>
                    <a:pt x="1491" y="1041"/>
                    <a:pt x="1491" y="1041"/>
                    <a:pt x="1491" y="1041"/>
                  </a:cubicBezTo>
                  <a:cubicBezTo>
                    <a:pt x="1487" y="1058"/>
                    <a:pt x="1482" y="1076"/>
                    <a:pt x="1478" y="1089"/>
                  </a:cubicBezTo>
                  <a:close/>
                  <a:moveTo>
                    <a:pt x="447" y="1864"/>
                  </a:moveTo>
                  <a:lnTo>
                    <a:pt x="447" y="1864"/>
                  </a:lnTo>
                  <a:cubicBezTo>
                    <a:pt x="425" y="1841"/>
                    <a:pt x="403" y="1819"/>
                    <a:pt x="376" y="1806"/>
                  </a:cubicBezTo>
                  <a:cubicBezTo>
                    <a:pt x="672" y="1695"/>
                    <a:pt x="672" y="1695"/>
                    <a:pt x="672" y="1695"/>
                  </a:cubicBezTo>
                  <a:lnTo>
                    <a:pt x="447" y="1864"/>
                  </a:lnTo>
                  <a:close/>
                  <a:moveTo>
                    <a:pt x="929" y="3027"/>
                  </a:moveTo>
                  <a:lnTo>
                    <a:pt x="929" y="3027"/>
                  </a:lnTo>
                  <a:cubicBezTo>
                    <a:pt x="840" y="3027"/>
                    <a:pt x="840" y="3027"/>
                    <a:pt x="840" y="3027"/>
                  </a:cubicBezTo>
                  <a:cubicBezTo>
                    <a:pt x="305" y="2275"/>
                    <a:pt x="305" y="2275"/>
                    <a:pt x="305" y="2275"/>
                  </a:cubicBezTo>
                  <a:cubicBezTo>
                    <a:pt x="327" y="2270"/>
                    <a:pt x="354" y="2262"/>
                    <a:pt x="372" y="2248"/>
                  </a:cubicBezTo>
                  <a:lnTo>
                    <a:pt x="929" y="30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Freeform 84"/>
            <p:cNvSpPr>
              <a:spLocks noChangeArrowheads="1"/>
            </p:cNvSpPr>
            <p:nvPr/>
          </p:nvSpPr>
          <p:spPr bwMode="auto">
            <a:xfrm>
              <a:off x="313185" y="2657713"/>
              <a:ext cx="1565925" cy="4265883"/>
            </a:xfrm>
            <a:custGeom>
              <a:avLst/>
              <a:gdLst>
                <a:gd name="T0" fmla="*/ 209546019 w 1637"/>
                <a:gd name="T1" fmla="*/ 2147483646 h 4448"/>
                <a:gd name="T2" fmla="*/ 209546019 w 1637"/>
                <a:gd name="T3" fmla="*/ 2147483646 h 4448"/>
                <a:gd name="T4" fmla="*/ 967206921 w 1637"/>
                <a:gd name="T5" fmla="*/ 2147483646 h 4448"/>
                <a:gd name="T6" fmla="*/ 1497020474 w 1637"/>
                <a:gd name="T7" fmla="*/ 2147483646 h 4448"/>
                <a:gd name="T8" fmla="*/ 1497020474 w 1637"/>
                <a:gd name="T9" fmla="*/ 822291147 h 4448"/>
                <a:gd name="T10" fmla="*/ 1291134338 w 1637"/>
                <a:gd name="T11" fmla="*/ 488408118 h 4448"/>
                <a:gd name="T12" fmla="*/ 529813553 w 1637"/>
                <a:gd name="T13" fmla="*/ 117732808 h 4448"/>
                <a:gd name="T14" fmla="*/ 0 w 1637"/>
                <a:gd name="T15" fmla="*/ 451616796 h 4448"/>
                <a:gd name="T16" fmla="*/ 0 w 1637"/>
                <a:gd name="T17" fmla="*/ 2147483646 h 4448"/>
                <a:gd name="T18" fmla="*/ 209546019 w 1637"/>
                <a:gd name="T19" fmla="*/ 2147483646 h 44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7"/>
                <a:gd name="T31" fmla="*/ 0 h 4448"/>
                <a:gd name="T32" fmla="*/ 1637 w 1637"/>
                <a:gd name="T33" fmla="*/ 4448 h 44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7" h="4448">
                  <a:moveTo>
                    <a:pt x="229" y="3916"/>
                  </a:moveTo>
                  <a:lnTo>
                    <a:pt x="229" y="3916"/>
                  </a:lnTo>
                  <a:cubicBezTo>
                    <a:pt x="1057" y="4319"/>
                    <a:pt x="1057" y="4319"/>
                    <a:pt x="1057" y="4319"/>
                  </a:cubicBezTo>
                  <a:cubicBezTo>
                    <a:pt x="1327" y="4447"/>
                    <a:pt x="1636" y="4252"/>
                    <a:pt x="1636" y="3956"/>
                  </a:cubicBezTo>
                  <a:cubicBezTo>
                    <a:pt x="1636" y="894"/>
                    <a:pt x="1636" y="894"/>
                    <a:pt x="1636" y="894"/>
                  </a:cubicBezTo>
                  <a:cubicBezTo>
                    <a:pt x="1636" y="739"/>
                    <a:pt x="1548" y="597"/>
                    <a:pt x="1411" y="531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313" y="0"/>
                    <a:pt x="0" y="194"/>
                    <a:pt x="0" y="491"/>
                  </a:cubicBezTo>
                  <a:cubicBezTo>
                    <a:pt x="0" y="3553"/>
                    <a:pt x="0" y="3553"/>
                    <a:pt x="0" y="3553"/>
                  </a:cubicBezTo>
                  <a:cubicBezTo>
                    <a:pt x="0" y="3708"/>
                    <a:pt x="88" y="3849"/>
                    <a:pt x="229" y="3916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Freeform 85"/>
            <p:cNvSpPr>
              <a:spLocks noChangeArrowheads="1"/>
            </p:cNvSpPr>
            <p:nvPr/>
          </p:nvSpPr>
          <p:spPr bwMode="auto">
            <a:xfrm>
              <a:off x="545958" y="2920098"/>
              <a:ext cx="1244276" cy="3664935"/>
            </a:xfrm>
            <a:custGeom>
              <a:avLst/>
              <a:gdLst>
                <a:gd name="T0" fmla="*/ 957133988 w 1302"/>
                <a:gd name="T1" fmla="*/ 2147483646 h 3824"/>
                <a:gd name="T2" fmla="*/ 957133988 w 1302"/>
                <a:gd name="T3" fmla="*/ 2147483646 h 3824"/>
                <a:gd name="T4" fmla="*/ 1188197570 w 1302"/>
                <a:gd name="T5" fmla="*/ 2147483646 h 3824"/>
                <a:gd name="T6" fmla="*/ 1188197570 w 1302"/>
                <a:gd name="T7" fmla="*/ 581433695 h 3824"/>
                <a:gd name="T8" fmla="*/ 1058509989 w 1302"/>
                <a:gd name="T9" fmla="*/ 373844455 h 3824"/>
                <a:gd name="T10" fmla="*/ 326959800 w 1302"/>
                <a:gd name="T11" fmla="*/ 20207938 h 3824"/>
                <a:gd name="T12" fmla="*/ 230150922 w 1302"/>
                <a:gd name="T13" fmla="*/ 0 h 3824"/>
                <a:gd name="T14" fmla="*/ 0 w 1302"/>
                <a:gd name="T15" fmla="*/ 227797178 h 3824"/>
                <a:gd name="T16" fmla="*/ 0 w 1302"/>
                <a:gd name="T17" fmla="*/ 2147483646 h 3824"/>
                <a:gd name="T18" fmla="*/ 129687581 w 1302"/>
                <a:gd name="T19" fmla="*/ 2147483646 h 3824"/>
                <a:gd name="T20" fmla="*/ 856671602 w 1302"/>
                <a:gd name="T21" fmla="*/ 2147483646 h 3824"/>
                <a:gd name="T22" fmla="*/ 957133988 w 1302"/>
                <a:gd name="T23" fmla="*/ 2147483646 h 38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2"/>
                <a:gd name="T37" fmla="*/ 0 h 3824"/>
                <a:gd name="T38" fmla="*/ 1302 w 1302"/>
                <a:gd name="T39" fmla="*/ 3824 h 38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2" h="3824">
                  <a:moveTo>
                    <a:pt x="1048" y="3823"/>
                  </a:moveTo>
                  <a:lnTo>
                    <a:pt x="1048" y="3823"/>
                  </a:lnTo>
                  <a:cubicBezTo>
                    <a:pt x="1168" y="3823"/>
                    <a:pt x="1301" y="3730"/>
                    <a:pt x="1301" y="3570"/>
                  </a:cubicBezTo>
                  <a:cubicBezTo>
                    <a:pt x="1301" y="633"/>
                    <a:pt x="1301" y="633"/>
                    <a:pt x="1301" y="633"/>
                  </a:cubicBezTo>
                  <a:cubicBezTo>
                    <a:pt x="1301" y="540"/>
                    <a:pt x="1243" y="451"/>
                    <a:pt x="1159" y="407"/>
                  </a:cubicBezTo>
                  <a:cubicBezTo>
                    <a:pt x="358" y="22"/>
                    <a:pt x="358" y="22"/>
                    <a:pt x="358" y="22"/>
                  </a:cubicBezTo>
                  <a:cubicBezTo>
                    <a:pt x="327" y="4"/>
                    <a:pt x="287" y="0"/>
                    <a:pt x="252" y="0"/>
                  </a:cubicBezTo>
                  <a:cubicBezTo>
                    <a:pt x="128" y="0"/>
                    <a:pt x="0" y="92"/>
                    <a:pt x="0" y="248"/>
                  </a:cubicBezTo>
                  <a:cubicBezTo>
                    <a:pt x="0" y="3185"/>
                    <a:pt x="0" y="3185"/>
                    <a:pt x="0" y="3185"/>
                  </a:cubicBezTo>
                  <a:cubicBezTo>
                    <a:pt x="0" y="3283"/>
                    <a:pt x="53" y="3371"/>
                    <a:pt x="142" y="3416"/>
                  </a:cubicBezTo>
                  <a:cubicBezTo>
                    <a:pt x="938" y="3801"/>
                    <a:pt x="938" y="3801"/>
                    <a:pt x="938" y="3801"/>
                  </a:cubicBezTo>
                  <a:cubicBezTo>
                    <a:pt x="973" y="3814"/>
                    <a:pt x="1013" y="3823"/>
                    <a:pt x="1048" y="3823"/>
                  </a:cubicBezTo>
                </a:path>
              </a:pathLst>
            </a:custGeom>
            <a:solidFill>
              <a:srgbClr val="179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2" name="Freeform 86"/>
            <p:cNvSpPr>
              <a:spLocks noChangeArrowheads="1"/>
            </p:cNvSpPr>
            <p:nvPr/>
          </p:nvSpPr>
          <p:spPr bwMode="auto">
            <a:xfrm>
              <a:off x="313185" y="2801601"/>
              <a:ext cx="1472816" cy="4079673"/>
            </a:xfrm>
            <a:custGeom>
              <a:avLst/>
              <a:gdLst>
                <a:gd name="T0" fmla="*/ 177442768 w 1540"/>
                <a:gd name="T1" fmla="*/ 0 h 4254"/>
                <a:gd name="T2" fmla="*/ 177442768 w 1540"/>
                <a:gd name="T3" fmla="*/ 0 h 4254"/>
                <a:gd name="T4" fmla="*/ 92379993 w 1540"/>
                <a:gd name="T5" fmla="*/ 236367853 h 4254"/>
                <a:gd name="T6" fmla="*/ 92379993 w 1540"/>
                <a:gd name="T7" fmla="*/ 2147483646 h 4254"/>
                <a:gd name="T8" fmla="*/ 299090675 w 1540"/>
                <a:gd name="T9" fmla="*/ 2147483646 h 4254"/>
                <a:gd name="T10" fmla="*/ 1055507932 w 1540"/>
                <a:gd name="T11" fmla="*/ 2147483646 h 4254"/>
                <a:gd name="T12" fmla="*/ 1407648674 w 1540"/>
                <a:gd name="T13" fmla="*/ 2147483646 h 4254"/>
                <a:gd name="T14" fmla="*/ 966786070 w 1540"/>
                <a:gd name="T15" fmla="*/ 2147483646 h 4254"/>
                <a:gd name="T16" fmla="*/ 209455475 w 1540"/>
                <a:gd name="T17" fmla="*/ 2147483646 h 4254"/>
                <a:gd name="T18" fmla="*/ 0 w 1540"/>
                <a:gd name="T19" fmla="*/ 2147483646 h 4254"/>
                <a:gd name="T20" fmla="*/ 0 w 1540"/>
                <a:gd name="T21" fmla="*/ 313624622 h 4254"/>
                <a:gd name="T22" fmla="*/ 177442768 w 1540"/>
                <a:gd name="T23" fmla="*/ 0 h 42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40"/>
                <a:gd name="T37" fmla="*/ 0 h 4254"/>
                <a:gd name="T38" fmla="*/ 1540 w 1540"/>
                <a:gd name="T39" fmla="*/ 4254 h 42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40" h="4254">
                  <a:moveTo>
                    <a:pt x="194" y="0"/>
                  </a:moveTo>
                  <a:lnTo>
                    <a:pt x="194" y="0"/>
                  </a:lnTo>
                  <a:cubicBezTo>
                    <a:pt x="137" y="67"/>
                    <a:pt x="101" y="155"/>
                    <a:pt x="101" y="257"/>
                  </a:cubicBezTo>
                  <a:cubicBezTo>
                    <a:pt x="101" y="3319"/>
                    <a:pt x="101" y="3319"/>
                    <a:pt x="101" y="3319"/>
                  </a:cubicBezTo>
                  <a:cubicBezTo>
                    <a:pt x="101" y="3474"/>
                    <a:pt x="190" y="3616"/>
                    <a:pt x="327" y="3682"/>
                  </a:cubicBezTo>
                  <a:cubicBezTo>
                    <a:pt x="1154" y="4080"/>
                    <a:pt x="1154" y="4080"/>
                    <a:pt x="1154" y="4080"/>
                  </a:cubicBezTo>
                  <a:cubicBezTo>
                    <a:pt x="1287" y="4146"/>
                    <a:pt x="1428" y="4129"/>
                    <a:pt x="1539" y="4062"/>
                  </a:cubicBezTo>
                  <a:cubicBezTo>
                    <a:pt x="1428" y="4195"/>
                    <a:pt x="1234" y="4253"/>
                    <a:pt x="1057" y="4169"/>
                  </a:cubicBezTo>
                  <a:cubicBezTo>
                    <a:pt x="229" y="3766"/>
                    <a:pt x="229" y="3766"/>
                    <a:pt x="229" y="3766"/>
                  </a:cubicBezTo>
                  <a:cubicBezTo>
                    <a:pt x="88" y="3699"/>
                    <a:pt x="0" y="3558"/>
                    <a:pt x="0" y="3403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191"/>
                    <a:pt x="83" y="67"/>
                    <a:pt x="194" y="0"/>
                  </a:cubicBez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3" name="Freeform 87"/>
            <p:cNvSpPr>
              <a:spLocks noChangeArrowheads="1"/>
            </p:cNvSpPr>
            <p:nvPr/>
          </p:nvSpPr>
          <p:spPr bwMode="auto">
            <a:xfrm>
              <a:off x="787195" y="3144396"/>
              <a:ext cx="59251" cy="1011454"/>
            </a:xfrm>
            <a:custGeom>
              <a:avLst/>
              <a:gdLst>
                <a:gd name="T0" fmla="*/ 51616464 w 67"/>
                <a:gd name="T1" fmla="*/ 965130553 h 1059"/>
                <a:gd name="T2" fmla="*/ 51616464 w 67"/>
                <a:gd name="T3" fmla="*/ 32840259 h 1059"/>
                <a:gd name="T4" fmla="*/ 0 w 67"/>
                <a:gd name="T5" fmla="*/ 0 h 1059"/>
                <a:gd name="T6" fmla="*/ 0 w 67"/>
                <a:gd name="T7" fmla="*/ 932290294 h 1059"/>
                <a:gd name="T8" fmla="*/ 51616464 w 67"/>
                <a:gd name="T9" fmla="*/ 965130553 h 10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59"/>
                <a:gd name="T17" fmla="*/ 67 w 67"/>
                <a:gd name="T18" fmla="*/ 1059 h 10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59">
                  <a:moveTo>
                    <a:pt x="66" y="1058"/>
                  </a:moveTo>
                  <a:lnTo>
                    <a:pt x="66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6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Freeform 88"/>
            <p:cNvSpPr>
              <a:spLocks noChangeArrowheads="1"/>
            </p:cNvSpPr>
            <p:nvPr/>
          </p:nvSpPr>
          <p:spPr bwMode="auto">
            <a:xfrm>
              <a:off x="931091" y="3220572"/>
              <a:ext cx="55019" cy="1011454"/>
            </a:xfrm>
            <a:custGeom>
              <a:avLst/>
              <a:gdLst>
                <a:gd name="T0" fmla="*/ 47286647 w 63"/>
                <a:gd name="T1" fmla="*/ 965130553 h 1059"/>
                <a:gd name="T2" fmla="*/ 47286647 w 63"/>
                <a:gd name="T3" fmla="*/ 31928136 h 1059"/>
                <a:gd name="T4" fmla="*/ 0 w 63"/>
                <a:gd name="T5" fmla="*/ 0 h 1059"/>
                <a:gd name="T6" fmla="*/ 0 w 63"/>
                <a:gd name="T7" fmla="*/ 932290294 h 1059"/>
                <a:gd name="T8" fmla="*/ 47286647 w 63"/>
                <a:gd name="T9" fmla="*/ 965130553 h 10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9"/>
                <a:gd name="T17" fmla="*/ 63 w 63"/>
                <a:gd name="T18" fmla="*/ 1059 h 10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9">
                  <a:moveTo>
                    <a:pt x="62" y="1058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Freeform 89"/>
            <p:cNvSpPr>
              <a:spLocks noChangeArrowheads="1"/>
            </p:cNvSpPr>
            <p:nvPr/>
          </p:nvSpPr>
          <p:spPr bwMode="auto">
            <a:xfrm>
              <a:off x="1074986" y="3296749"/>
              <a:ext cx="55019" cy="1011454"/>
            </a:xfrm>
            <a:custGeom>
              <a:avLst/>
              <a:gdLst>
                <a:gd name="T0" fmla="*/ 48036911 w 62"/>
                <a:gd name="T1" fmla="*/ 966041819 h 1058"/>
                <a:gd name="T2" fmla="*/ 48036911 w 62"/>
                <a:gd name="T3" fmla="*/ 31987950 h 1058"/>
                <a:gd name="T4" fmla="*/ 0 w 62"/>
                <a:gd name="T5" fmla="*/ 0 h 1058"/>
                <a:gd name="T6" fmla="*/ 0 w 62"/>
                <a:gd name="T7" fmla="*/ 934053869 h 1058"/>
                <a:gd name="T8" fmla="*/ 48036911 w 62"/>
                <a:gd name="T9" fmla="*/ 966041819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058"/>
                <a:gd name="T17" fmla="*/ 62 w 62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058">
                  <a:moveTo>
                    <a:pt x="61" y="1057"/>
                  </a:moveTo>
                  <a:lnTo>
                    <a:pt x="61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1" y="1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Freeform 90"/>
            <p:cNvSpPr>
              <a:spLocks noChangeArrowheads="1"/>
            </p:cNvSpPr>
            <p:nvPr/>
          </p:nvSpPr>
          <p:spPr bwMode="auto">
            <a:xfrm>
              <a:off x="1210418" y="3372925"/>
              <a:ext cx="59251" cy="1011454"/>
            </a:xfrm>
            <a:custGeom>
              <a:avLst/>
              <a:gdLst>
                <a:gd name="T0" fmla="*/ 50868726 w 68"/>
                <a:gd name="T1" fmla="*/ 965130553 h 1059"/>
                <a:gd name="T2" fmla="*/ 50868726 w 68"/>
                <a:gd name="T3" fmla="*/ 32840259 h 1059"/>
                <a:gd name="T4" fmla="*/ 0 w 68"/>
                <a:gd name="T5" fmla="*/ 0 h 1059"/>
                <a:gd name="T6" fmla="*/ 0 w 68"/>
                <a:gd name="T7" fmla="*/ 932290294 h 1059"/>
                <a:gd name="T8" fmla="*/ 50868726 w 68"/>
                <a:gd name="T9" fmla="*/ 965130553 h 10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59"/>
                <a:gd name="T17" fmla="*/ 68 w 68"/>
                <a:gd name="T18" fmla="*/ 1059 h 10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59">
                  <a:moveTo>
                    <a:pt x="67" y="1058"/>
                  </a:moveTo>
                  <a:lnTo>
                    <a:pt x="67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7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7" name="Freeform 91"/>
            <p:cNvSpPr>
              <a:spLocks noChangeArrowheads="1"/>
            </p:cNvSpPr>
            <p:nvPr/>
          </p:nvSpPr>
          <p:spPr bwMode="auto">
            <a:xfrm>
              <a:off x="1358546" y="3449102"/>
              <a:ext cx="55019" cy="1011454"/>
            </a:xfrm>
            <a:custGeom>
              <a:avLst/>
              <a:gdLst>
                <a:gd name="T0" fmla="*/ 47286647 w 63"/>
                <a:gd name="T1" fmla="*/ 966041819 h 1058"/>
                <a:gd name="T2" fmla="*/ 47286647 w 63"/>
                <a:gd name="T3" fmla="*/ 31987950 h 1058"/>
                <a:gd name="T4" fmla="*/ 0 w 63"/>
                <a:gd name="T5" fmla="*/ 0 h 1058"/>
                <a:gd name="T6" fmla="*/ 0 w 63"/>
                <a:gd name="T7" fmla="*/ 934053869 h 1058"/>
                <a:gd name="T8" fmla="*/ 47286647 w 63"/>
                <a:gd name="T9" fmla="*/ 966041819 h 10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8"/>
                <a:gd name="T17" fmla="*/ 63 w 63"/>
                <a:gd name="T18" fmla="*/ 1058 h 10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8">
                  <a:moveTo>
                    <a:pt x="62" y="1057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8" name="Freeform 92"/>
            <p:cNvSpPr>
              <a:spLocks noChangeArrowheads="1"/>
            </p:cNvSpPr>
            <p:nvPr/>
          </p:nvSpPr>
          <p:spPr bwMode="auto">
            <a:xfrm>
              <a:off x="1498209" y="3525278"/>
              <a:ext cx="55019" cy="770229"/>
            </a:xfrm>
            <a:custGeom>
              <a:avLst/>
              <a:gdLst>
                <a:gd name="T0" fmla="*/ 47286647 w 63"/>
                <a:gd name="T1" fmla="*/ 735131977 h 806"/>
                <a:gd name="T2" fmla="*/ 47286647 w 63"/>
                <a:gd name="T3" fmla="*/ 31962592 h 806"/>
                <a:gd name="T4" fmla="*/ 0 w 63"/>
                <a:gd name="T5" fmla="*/ 0 h 806"/>
                <a:gd name="T6" fmla="*/ 0 w 63"/>
                <a:gd name="T7" fmla="*/ 706822717 h 806"/>
                <a:gd name="T8" fmla="*/ 47286647 w 63"/>
                <a:gd name="T9" fmla="*/ 735131977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806"/>
                <a:gd name="T17" fmla="*/ 63 w 63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806">
                  <a:moveTo>
                    <a:pt x="62" y="805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62" y="8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9" name="Freeform 93"/>
            <p:cNvSpPr>
              <a:spLocks noChangeArrowheads="1"/>
            </p:cNvSpPr>
            <p:nvPr/>
          </p:nvSpPr>
          <p:spPr bwMode="auto">
            <a:xfrm>
              <a:off x="787195" y="4587517"/>
              <a:ext cx="59251" cy="1007222"/>
            </a:xfrm>
            <a:custGeom>
              <a:avLst/>
              <a:gdLst>
                <a:gd name="T0" fmla="*/ 51616464 w 67"/>
                <a:gd name="T1" fmla="*/ 961606502 h 1054"/>
                <a:gd name="T2" fmla="*/ 51616464 w 67"/>
                <a:gd name="T3" fmla="*/ 31962575 h 1054"/>
                <a:gd name="T4" fmla="*/ 0 w 67"/>
                <a:gd name="T5" fmla="*/ 0 h 1054"/>
                <a:gd name="T6" fmla="*/ 0 w 67"/>
                <a:gd name="T7" fmla="*/ 933297257 h 1054"/>
                <a:gd name="T8" fmla="*/ 51616464 w 67"/>
                <a:gd name="T9" fmla="*/ 961606502 h 10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54"/>
                <a:gd name="T17" fmla="*/ 67 w 67"/>
                <a:gd name="T18" fmla="*/ 1054 h 10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54">
                  <a:moveTo>
                    <a:pt x="66" y="1053"/>
                  </a:moveTo>
                  <a:lnTo>
                    <a:pt x="66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6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0" name="Freeform 94"/>
            <p:cNvSpPr>
              <a:spLocks noChangeArrowheads="1"/>
            </p:cNvSpPr>
            <p:nvPr/>
          </p:nvSpPr>
          <p:spPr bwMode="auto">
            <a:xfrm>
              <a:off x="931091" y="4663693"/>
              <a:ext cx="55019" cy="1007222"/>
            </a:xfrm>
            <a:custGeom>
              <a:avLst/>
              <a:gdLst>
                <a:gd name="T0" fmla="*/ 47286647 w 63"/>
                <a:gd name="T1" fmla="*/ 960695981 h 1055"/>
                <a:gd name="T2" fmla="*/ 47286647 w 63"/>
                <a:gd name="T3" fmla="*/ 32813479 h 1055"/>
                <a:gd name="T4" fmla="*/ 0 w 63"/>
                <a:gd name="T5" fmla="*/ 0 h 1055"/>
                <a:gd name="T6" fmla="*/ 0 w 63"/>
                <a:gd name="T7" fmla="*/ 931528551 h 1055"/>
                <a:gd name="T8" fmla="*/ 47286647 w 63"/>
                <a:gd name="T9" fmla="*/ 960695981 h 1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5"/>
                <a:gd name="T17" fmla="*/ 63 w 63"/>
                <a:gd name="T18" fmla="*/ 1055 h 10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5">
                  <a:moveTo>
                    <a:pt x="62" y="1054"/>
                  </a:moveTo>
                  <a:lnTo>
                    <a:pt x="62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2" y="10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1" name="Freeform 95"/>
            <p:cNvSpPr>
              <a:spLocks noChangeArrowheads="1"/>
            </p:cNvSpPr>
            <p:nvPr/>
          </p:nvSpPr>
          <p:spPr bwMode="auto">
            <a:xfrm>
              <a:off x="1074986" y="4739870"/>
              <a:ext cx="55019" cy="1007222"/>
            </a:xfrm>
            <a:custGeom>
              <a:avLst/>
              <a:gdLst>
                <a:gd name="T0" fmla="*/ 48036911 w 62"/>
                <a:gd name="T1" fmla="*/ 961606502 h 1054"/>
                <a:gd name="T2" fmla="*/ 48036911 w 62"/>
                <a:gd name="T3" fmla="*/ 32875191 h 1054"/>
                <a:gd name="T4" fmla="*/ 0 w 62"/>
                <a:gd name="T5" fmla="*/ 0 h 1054"/>
                <a:gd name="T6" fmla="*/ 0 w 62"/>
                <a:gd name="T7" fmla="*/ 933297257 h 1054"/>
                <a:gd name="T8" fmla="*/ 48036911 w 62"/>
                <a:gd name="T9" fmla="*/ 961606502 h 10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1054"/>
                <a:gd name="T17" fmla="*/ 62 w 62"/>
                <a:gd name="T18" fmla="*/ 1054 h 10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1054">
                  <a:moveTo>
                    <a:pt x="61" y="1053"/>
                  </a:moveTo>
                  <a:lnTo>
                    <a:pt x="61" y="36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1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2" name="Freeform 96"/>
            <p:cNvSpPr>
              <a:spLocks noChangeArrowheads="1"/>
            </p:cNvSpPr>
            <p:nvPr/>
          </p:nvSpPr>
          <p:spPr bwMode="auto">
            <a:xfrm>
              <a:off x="1210418" y="4816046"/>
              <a:ext cx="59251" cy="1007222"/>
            </a:xfrm>
            <a:custGeom>
              <a:avLst/>
              <a:gdLst>
                <a:gd name="T0" fmla="*/ 50868726 w 68"/>
                <a:gd name="T1" fmla="*/ 961606502 h 1054"/>
                <a:gd name="T2" fmla="*/ 50868726 w 68"/>
                <a:gd name="T3" fmla="*/ 31962575 h 1054"/>
                <a:gd name="T4" fmla="*/ 0 w 68"/>
                <a:gd name="T5" fmla="*/ 0 h 1054"/>
                <a:gd name="T6" fmla="*/ 0 w 68"/>
                <a:gd name="T7" fmla="*/ 933297257 h 1054"/>
                <a:gd name="T8" fmla="*/ 50868726 w 68"/>
                <a:gd name="T9" fmla="*/ 961606502 h 10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054"/>
                <a:gd name="T17" fmla="*/ 68 w 68"/>
                <a:gd name="T18" fmla="*/ 1054 h 10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054">
                  <a:moveTo>
                    <a:pt x="67" y="1053"/>
                  </a:moveTo>
                  <a:lnTo>
                    <a:pt x="67" y="35"/>
                  </a:lnTo>
                  <a:lnTo>
                    <a:pt x="0" y="0"/>
                  </a:lnTo>
                  <a:lnTo>
                    <a:pt x="0" y="1022"/>
                  </a:lnTo>
                  <a:lnTo>
                    <a:pt x="67" y="10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3" name="Freeform 97"/>
            <p:cNvSpPr>
              <a:spLocks noChangeArrowheads="1"/>
            </p:cNvSpPr>
            <p:nvPr/>
          </p:nvSpPr>
          <p:spPr bwMode="auto">
            <a:xfrm>
              <a:off x="1358546" y="4892222"/>
              <a:ext cx="55019" cy="1007222"/>
            </a:xfrm>
            <a:custGeom>
              <a:avLst/>
              <a:gdLst>
                <a:gd name="T0" fmla="*/ 47286647 w 63"/>
                <a:gd name="T1" fmla="*/ 960695981 h 1055"/>
                <a:gd name="T2" fmla="*/ 47286647 w 63"/>
                <a:gd name="T3" fmla="*/ 32813479 h 1055"/>
                <a:gd name="T4" fmla="*/ 0 w 63"/>
                <a:gd name="T5" fmla="*/ 0 h 1055"/>
                <a:gd name="T6" fmla="*/ 0 w 63"/>
                <a:gd name="T7" fmla="*/ 932440301 h 1055"/>
                <a:gd name="T8" fmla="*/ 47286647 w 63"/>
                <a:gd name="T9" fmla="*/ 960695981 h 10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055"/>
                <a:gd name="T17" fmla="*/ 63 w 63"/>
                <a:gd name="T18" fmla="*/ 1055 h 10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055">
                  <a:moveTo>
                    <a:pt x="62" y="1054"/>
                  </a:moveTo>
                  <a:lnTo>
                    <a:pt x="62" y="36"/>
                  </a:lnTo>
                  <a:lnTo>
                    <a:pt x="0" y="0"/>
                  </a:lnTo>
                  <a:lnTo>
                    <a:pt x="0" y="1023"/>
                  </a:lnTo>
                  <a:lnTo>
                    <a:pt x="62" y="10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4" name="Freeform 98"/>
            <p:cNvSpPr>
              <a:spLocks noChangeArrowheads="1"/>
            </p:cNvSpPr>
            <p:nvPr/>
          </p:nvSpPr>
          <p:spPr bwMode="auto">
            <a:xfrm>
              <a:off x="1498209" y="4968399"/>
              <a:ext cx="55019" cy="770229"/>
            </a:xfrm>
            <a:custGeom>
              <a:avLst/>
              <a:gdLst>
                <a:gd name="T0" fmla="*/ 47286647 w 63"/>
                <a:gd name="T1" fmla="*/ 735131977 h 806"/>
                <a:gd name="T2" fmla="*/ 47286647 w 63"/>
                <a:gd name="T3" fmla="*/ 31962592 h 806"/>
                <a:gd name="T4" fmla="*/ 0 w 63"/>
                <a:gd name="T5" fmla="*/ 0 h 806"/>
                <a:gd name="T6" fmla="*/ 0 w 63"/>
                <a:gd name="T7" fmla="*/ 703170340 h 806"/>
                <a:gd name="T8" fmla="*/ 47286647 w 63"/>
                <a:gd name="T9" fmla="*/ 735131977 h 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806"/>
                <a:gd name="T17" fmla="*/ 63 w 63"/>
                <a:gd name="T18" fmla="*/ 806 h 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806">
                  <a:moveTo>
                    <a:pt x="62" y="805"/>
                  </a:moveTo>
                  <a:lnTo>
                    <a:pt x="62" y="35"/>
                  </a:lnTo>
                  <a:lnTo>
                    <a:pt x="0" y="0"/>
                  </a:lnTo>
                  <a:lnTo>
                    <a:pt x="0" y="770"/>
                  </a:lnTo>
                  <a:lnTo>
                    <a:pt x="62" y="8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5" name="Freeform 99"/>
            <p:cNvSpPr>
              <a:spLocks noChangeArrowheads="1"/>
            </p:cNvSpPr>
            <p:nvPr/>
          </p:nvSpPr>
          <p:spPr bwMode="auto">
            <a:xfrm>
              <a:off x="0" y="8358252"/>
              <a:ext cx="4448074" cy="347026"/>
            </a:xfrm>
            <a:custGeom>
              <a:avLst/>
              <a:gdLst>
                <a:gd name="T0" fmla="*/ 0 w 4638"/>
                <a:gd name="T1" fmla="*/ 0 h 368"/>
                <a:gd name="T2" fmla="*/ 2147483646 w 4638"/>
                <a:gd name="T3" fmla="*/ 0 h 368"/>
                <a:gd name="T4" fmla="*/ 2147483646 w 4638"/>
                <a:gd name="T5" fmla="*/ 326358150 h 368"/>
                <a:gd name="T6" fmla="*/ 0 w 4638"/>
                <a:gd name="T7" fmla="*/ 326358150 h 368"/>
                <a:gd name="T8" fmla="*/ 0 w 4638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8"/>
                <a:gd name="T16" fmla="*/ 0 h 368"/>
                <a:gd name="T17" fmla="*/ 4638 w 4638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8" h="368">
                  <a:moveTo>
                    <a:pt x="0" y="0"/>
                  </a:moveTo>
                  <a:lnTo>
                    <a:pt x="4637" y="0"/>
                  </a:lnTo>
                  <a:lnTo>
                    <a:pt x="4637" y="367"/>
                  </a:lnTo>
                  <a:lnTo>
                    <a:pt x="0" y="367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6" name="Freeform 100"/>
            <p:cNvSpPr>
              <a:spLocks noChangeArrowheads="1"/>
            </p:cNvSpPr>
            <p:nvPr/>
          </p:nvSpPr>
          <p:spPr bwMode="auto">
            <a:xfrm>
              <a:off x="4024851" y="8358252"/>
              <a:ext cx="418991" cy="3355997"/>
            </a:xfrm>
            <a:custGeom>
              <a:avLst/>
              <a:gdLst>
                <a:gd name="T0" fmla="*/ 0 w 443"/>
                <a:gd name="T1" fmla="*/ 0 h 3501"/>
                <a:gd name="T2" fmla="*/ 395388471 w 443"/>
                <a:gd name="T3" fmla="*/ 0 h 3501"/>
                <a:gd name="T4" fmla="*/ 395388471 w 443"/>
                <a:gd name="T5" fmla="*/ 2147483646 h 3501"/>
                <a:gd name="T6" fmla="*/ 0 w 443"/>
                <a:gd name="T7" fmla="*/ 2147483646 h 3501"/>
                <a:gd name="T8" fmla="*/ 0 w 443"/>
                <a:gd name="T9" fmla="*/ 0 h 3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3"/>
                <a:gd name="T16" fmla="*/ 0 h 3501"/>
                <a:gd name="T17" fmla="*/ 443 w 443"/>
                <a:gd name="T18" fmla="*/ 3501 h 3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3" h="3501">
                  <a:moveTo>
                    <a:pt x="0" y="0"/>
                  </a:moveTo>
                  <a:lnTo>
                    <a:pt x="442" y="0"/>
                  </a:lnTo>
                  <a:lnTo>
                    <a:pt x="442" y="3500"/>
                  </a:lnTo>
                  <a:lnTo>
                    <a:pt x="0" y="3500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7" name="Freeform 101"/>
            <p:cNvSpPr>
              <a:spLocks noChangeArrowheads="1"/>
            </p:cNvSpPr>
            <p:nvPr/>
          </p:nvSpPr>
          <p:spPr bwMode="auto">
            <a:xfrm>
              <a:off x="0" y="8358252"/>
              <a:ext cx="418991" cy="3355997"/>
            </a:xfrm>
            <a:custGeom>
              <a:avLst/>
              <a:gdLst>
                <a:gd name="T0" fmla="*/ 0 w 443"/>
                <a:gd name="T1" fmla="*/ 0 h 3501"/>
                <a:gd name="T2" fmla="*/ 395388471 w 443"/>
                <a:gd name="T3" fmla="*/ 0 h 3501"/>
                <a:gd name="T4" fmla="*/ 395388471 w 443"/>
                <a:gd name="T5" fmla="*/ 2147483646 h 3501"/>
                <a:gd name="T6" fmla="*/ 0 w 443"/>
                <a:gd name="T7" fmla="*/ 2147483646 h 3501"/>
                <a:gd name="T8" fmla="*/ 0 w 443"/>
                <a:gd name="T9" fmla="*/ 0 h 3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3"/>
                <a:gd name="T16" fmla="*/ 0 h 3501"/>
                <a:gd name="T17" fmla="*/ 443 w 443"/>
                <a:gd name="T18" fmla="*/ 3501 h 3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3" h="3501">
                  <a:moveTo>
                    <a:pt x="0" y="0"/>
                  </a:moveTo>
                  <a:lnTo>
                    <a:pt x="442" y="0"/>
                  </a:lnTo>
                  <a:lnTo>
                    <a:pt x="442" y="3500"/>
                  </a:lnTo>
                  <a:lnTo>
                    <a:pt x="0" y="3500"/>
                  </a:lnTo>
                  <a:lnTo>
                    <a:pt x="0" y="0"/>
                  </a:lnTo>
                </a:path>
              </a:pathLst>
            </a:custGeom>
            <a:solidFill>
              <a:srgbClr val="60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8" name="Freeform 102"/>
            <p:cNvSpPr>
              <a:spLocks noChangeArrowheads="1"/>
            </p:cNvSpPr>
            <p:nvPr/>
          </p:nvSpPr>
          <p:spPr bwMode="auto">
            <a:xfrm>
              <a:off x="6674227" y="8472517"/>
              <a:ext cx="1185024" cy="503611"/>
            </a:xfrm>
            <a:custGeom>
              <a:avLst/>
              <a:gdLst>
                <a:gd name="T0" fmla="*/ 0 w 1240"/>
                <a:gd name="T1" fmla="*/ 52052545 h 527"/>
                <a:gd name="T2" fmla="*/ 61191199 w 1240"/>
                <a:gd name="T3" fmla="*/ 0 h 527"/>
                <a:gd name="T4" fmla="*/ 388149833 w 1240"/>
                <a:gd name="T5" fmla="*/ 363456154 h 527"/>
                <a:gd name="T6" fmla="*/ 739768434 w 1240"/>
                <a:gd name="T7" fmla="*/ 363456154 h 527"/>
                <a:gd name="T8" fmla="*/ 739768434 w 1240"/>
                <a:gd name="T9" fmla="*/ 314143368 h 527"/>
                <a:gd name="T10" fmla="*/ 1131571772 w 1240"/>
                <a:gd name="T11" fmla="*/ 314143368 h 527"/>
                <a:gd name="T12" fmla="*/ 1131571772 w 1240"/>
                <a:gd name="T13" fmla="*/ 480346465 h 527"/>
                <a:gd name="T14" fmla="*/ 739768434 w 1240"/>
                <a:gd name="T15" fmla="*/ 480346465 h 527"/>
                <a:gd name="T16" fmla="*/ 739768434 w 1240"/>
                <a:gd name="T17" fmla="*/ 443818900 h 527"/>
                <a:gd name="T18" fmla="*/ 356184766 w 1240"/>
                <a:gd name="T19" fmla="*/ 443818900 h 527"/>
                <a:gd name="T20" fmla="*/ 0 w 1240"/>
                <a:gd name="T21" fmla="*/ 52052545 h 5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0"/>
                <a:gd name="T34" fmla="*/ 0 h 527"/>
                <a:gd name="T35" fmla="*/ 1240 w 1240"/>
                <a:gd name="T36" fmla="*/ 527 h 5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0" h="527">
                  <a:moveTo>
                    <a:pt x="0" y="57"/>
                  </a:moveTo>
                  <a:lnTo>
                    <a:pt x="67" y="0"/>
                  </a:lnTo>
                  <a:lnTo>
                    <a:pt x="425" y="398"/>
                  </a:lnTo>
                  <a:lnTo>
                    <a:pt x="810" y="398"/>
                  </a:lnTo>
                  <a:lnTo>
                    <a:pt x="810" y="344"/>
                  </a:lnTo>
                  <a:lnTo>
                    <a:pt x="1239" y="344"/>
                  </a:lnTo>
                  <a:lnTo>
                    <a:pt x="1239" y="526"/>
                  </a:lnTo>
                  <a:lnTo>
                    <a:pt x="810" y="526"/>
                  </a:lnTo>
                  <a:lnTo>
                    <a:pt x="810" y="486"/>
                  </a:lnTo>
                  <a:lnTo>
                    <a:pt x="390" y="486"/>
                  </a:lnTo>
                  <a:lnTo>
                    <a:pt x="0" y="57"/>
                  </a:ln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69" name="Freeform 103"/>
            <p:cNvSpPr>
              <a:spLocks noChangeArrowheads="1"/>
            </p:cNvSpPr>
            <p:nvPr/>
          </p:nvSpPr>
          <p:spPr bwMode="auto">
            <a:xfrm>
              <a:off x="3500054" y="10076455"/>
              <a:ext cx="135431" cy="50784"/>
            </a:xfrm>
            <a:custGeom>
              <a:avLst/>
              <a:gdLst>
                <a:gd name="T0" fmla="*/ 123923971 w 147"/>
                <a:gd name="T1" fmla="*/ 0 h 59"/>
                <a:gd name="T2" fmla="*/ 0 w 147"/>
                <a:gd name="T3" fmla="*/ 42971011 h 59"/>
                <a:gd name="T4" fmla="*/ 0 w 147"/>
                <a:gd name="T5" fmla="*/ 42971011 h 59"/>
                <a:gd name="T6" fmla="*/ 123923971 w 14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9"/>
                <a:gd name="T14" fmla="*/ 147 w 14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9">
                  <a:moveTo>
                    <a:pt x="146" y="0"/>
                  </a:moveTo>
                  <a:lnTo>
                    <a:pt x="0" y="58"/>
                  </a:lnTo>
                  <a:lnTo>
                    <a:pt x="146" y="0"/>
                  </a:lnTo>
                </a:path>
              </a:pathLst>
            </a:custGeom>
            <a:solidFill>
              <a:srgbClr val="2D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0" name="Freeform 104"/>
            <p:cNvSpPr>
              <a:spLocks noChangeArrowheads="1"/>
            </p:cNvSpPr>
            <p:nvPr/>
          </p:nvSpPr>
          <p:spPr bwMode="auto">
            <a:xfrm>
              <a:off x="3500054" y="10076455"/>
              <a:ext cx="135431" cy="50784"/>
            </a:xfrm>
            <a:custGeom>
              <a:avLst/>
              <a:gdLst>
                <a:gd name="T0" fmla="*/ 123923971 w 147"/>
                <a:gd name="T1" fmla="*/ 0 h 59"/>
                <a:gd name="T2" fmla="*/ 0 w 147"/>
                <a:gd name="T3" fmla="*/ 42971011 h 59"/>
                <a:gd name="T4" fmla="*/ 0 w 147"/>
                <a:gd name="T5" fmla="*/ 42971011 h 59"/>
                <a:gd name="T6" fmla="*/ 123923971 w 14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59"/>
                <a:gd name="T14" fmla="*/ 147 w 14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59">
                  <a:moveTo>
                    <a:pt x="146" y="0"/>
                  </a:moveTo>
                  <a:lnTo>
                    <a:pt x="0" y="58"/>
                  </a:lnTo>
                  <a:lnTo>
                    <a:pt x="146" y="0"/>
                  </a:lnTo>
                </a:path>
              </a:pathLst>
            </a:custGeom>
            <a:solidFill>
              <a:srgbClr val="2D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1" name="Freeform 105"/>
            <p:cNvSpPr>
              <a:spLocks noChangeArrowheads="1"/>
            </p:cNvSpPr>
            <p:nvPr/>
          </p:nvSpPr>
          <p:spPr bwMode="auto">
            <a:xfrm>
              <a:off x="3500054" y="10000278"/>
              <a:ext cx="431687" cy="431667"/>
            </a:xfrm>
            <a:custGeom>
              <a:avLst/>
              <a:gdLst>
                <a:gd name="T0" fmla="*/ 331106794 w 452"/>
                <a:gd name="T1" fmla="*/ 0 h 452"/>
                <a:gd name="T2" fmla="*/ 133172574 w 452"/>
                <a:gd name="T3" fmla="*/ 72964138 h 452"/>
                <a:gd name="T4" fmla="*/ 0 w 452"/>
                <a:gd name="T5" fmla="*/ 125863401 h 452"/>
                <a:gd name="T6" fmla="*/ 16418432 w 452"/>
                <a:gd name="T7" fmla="*/ 411336630 h 452"/>
                <a:gd name="T8" fmla="*/ 411374790 w 452"/>
                <a:gd name="T9" fmla="*/ 411336630 h 452"/>
                <a:gd name="T10" fmla="*/ 331106794 w 452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"/>
                <a:gd name="T19" fmla="*/ 0 h 452"/>
                <a:gd name="T20" fmla="*/ 452 w 452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" h="452">
                  <a:moveTo>
                    <a:pt x="363" y="0"/>
                  </a:moveTo>
                  <a:lnTo>
                    <a:pt x="146" y="80"/>
                  </a:lnTo>
                  <a:lnTo>
                    <a:pt x="0" y="138"/>
                  </a:lnTo>
                  <a:lnTo>
                    <a:pt x="18" y="451"/>
                  </a:lnTo>
                  <a:lnTo>
                    <a:pt x="451" y="451"/>
                  </a:lnTo>
                  <a:lnTo>
                    <a:pt x="363" y="0"/>
                  </a:lnTo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2" name="Freeform 106"/>
            <p:cNvSpPr>
              <a:spLocks noChangeArrowheads="1"/>
            </p:cNvSpPr>
            <p:nvPr/>
          </p:nvSpPr>
          <p:spPr bwMode="auto">
            <a:xfrm>
              <a:off x="3500054" y="10000278"/>
              <a:ext cx="431687" cy="431667"/>
            </a:xfrm>
            <a:custGeom>
              <a:avLst/>
              <a:gdLst>
                <a:gd name="T0" fmla="*/ 331106794 w 452"/>
                <a:gd name="T1" fmla="*/ 0 h 452"/>
                <a:gd name="T2" fmla="*/ 133172574 w 452"/>
                <a:gd name="T3" fmla="*/ 72964138 h 452"/>
                <a:gd name="T4" fmla="*/ 0 w 452"/>
                <a:gd name="T5" fmla="*/ 125863401 h 452"/>
                <a:gd name="T6" fmla="*/ 16418432 w 452"/>
                <a:gd name="T7" fmla="*/ 411336630 h 452"/>
                <a:gd name="T8" fmla="*/ 411374790 w 452"/>
                <a:gd name="T9" fmla="*/ 411336630 h 452"/>
                <a:gd name="T10" fmla="*/ 331106794 w 452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"/>
                <a:gd name="T19" fmla="*/ 0 h 452"/>
                <a:gd name="T20" fmla="*/ 452 w 452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" h="452">
                  <a:moveTo>
                    <a:pt x="363" y="0"/>
                  </a:moveTo>
                  <a:lnTo>
                    <a:pt x="146" y="80"/>
                  </a:lnTo>
                  <a:lnTo>
                    <a:pt x="0" y="138"/>
                  </a:lnTo>
                  <a:lnTo>
                    <a:pt x="18" y="451"/>
                  </a:lnTo>
                  <a:lnTo>
                    <a:pt x="451" y="451"/>
                  </a:lnTo>
                  <a:lnTo>
                    <a:pt x="363" y="0"/>
                  </a:lnTo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3" name="Freeform 107"/>
            <p:cNvSpPr>
              <a:spLocks noChangeArrowheads="1"/>
            </p:cNvSpPr>
            <p:nvPr/>
          </p:nvSpPr>
          <p:spPr bwMode="auto">
            <a:xfrm>
              <a:off x="3119154" y="4621373"/>
              <a:ext cx="1019967" cy="304706"/>
            </a:xfrm>
            <a:custGeom>
              <a:avLst/>
              <a:gdLst>
                <a:gd name="T0" fmla="*/ 658838459 w 1067"/>
                <a:gd name="T1" fmla="*/ 0 h 324"/>
                <a:gd name="T2" fmla="*/ 0 w 1067"/>
                <a:gd name="T3" fmla="*/ 51297819 h 324"/>
                <a:gd name="T4" fmla="*/ 222049779 w 1067"/>
                <a:gd name="T5" fmla="*/ 282138947 h 324"/>
                <a:gd name="T6" fmla="*/ 476994689 w 1067"/>
                <a:gd name="T7" fmla="*/ 285676922 h 324"/>
                <a:gd name="T8" fmla="*/ 890024925 w 1067"/>
                <a:gd name="T9" fmla="*/ 187503282 h 324"/>
                <a:gd name="T10" fmla="*/ 974093339 w 1067"/>
                <a:gd name="T11" fmla="*/ 38915847 h 324"/>
                <a:gd name="T12" fmla="*/ 658838459 w 1067"/>
                <a:gd name="T13" fmla="*/ 0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"/>
                <a:gd name="T22" fmla="*/ 0 h 324"/>
                <a:gd name="T23" fmla="*/ 1067 w 1067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" h="324">
                  <a:moveTo>
                    <a:pt x="721" y="0"/>
                  </a:moveTo>
                  <a:lnTo>
                    <a:pt x="0" y="58"/>
                  </a:lnTo>
                  <a:lnTo>
                    <a:pt x="243" y="319"/>
                  </a:lnTo>
                  <a:lnTo>
                    <a:pt x="522" y="323"/>
                  </a:lnTo>
                  <a:lnTo>
                    <a:pt x="974" y="212"/>
                  </a:lnTo>
                  <a:lnTo>
                    <a:pt x="1066" y="44"/>
                  </a:lnTo>
                  <a:lnTo>
                    <a:pt x="721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4" name="Freeform 108"/>
            <p:cNvSpPr>
              <a:spLocks noChangeArrowheads="1"/>
            </p:cNvSpPr>
            <p:nvPr/>
          </p:nvSpPr>
          <p:spPr bwMode="auto">
            <a:xfrm>
              <a:off x="3119154" y="4621373"/>
              <a:ext cx="1019967" cy="304706"/>
            </a:xfrm>
            <a:custGeom>
              <a:avLst/>
              <a:gdLst>
                <a:gd name="T0" fmla="*/ 658838459 w 1067"/>
                <a:gd name="T1" fmla="*/ 0 h 324"/>
                <a:gd name="T2" fmla="*/ 0 w 1067"/>
                <a:gd name="T3" fmla="*/ 51297819 h 324"/>
                <a:gd name="T4" fmla="*/ 222049779 w 1067"/>
                <a:gd name="T5" fmla="*/ 282138947 h 324"/>
                <a:gd name="T6" fmla="*/ 476994689 w 1067"/>
                <a:gd name="T7" fmla="*/ 285676922 h 324"/>
                <a:gd name="T8" fmla="*/ 890024925 w 1067"/>
                <a:gd name="T9" fmla="*/ 187503282 h 324"/>
                <a:gd name="T10" fmla="*/ 974093339 w 1067"/>
                <a:gd name="T11" fmla="*/ 38915847 h 324"/>
                <a:gd name="T12" fmla="*/ 658838459 w 1067"/>
                <a:gd name="T13" fmla="*/ 0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7"/>
                <a:gd name="T22" fmla="*/ 0 h 324"/>
                <a:gd name="T23" fmla="*/ 1067 w 1067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7" h="324">
                  <a:moveTo>
                    <a:pt x="721" y="0"/>
                  </a:moveTo>
                  <a:lnTo>
                    <a:pt x="0" y="58"/>
                  </a:lnTo>
                  <a:lnTo>
                    <a:pt x="243" y="319"/>
                  </a:lnTo>
                  <a:lnTo>
                    <a:pt x="522" y="323"/>
                  </a:lnTo>
                  <a:lnTo>
                    <a:pt x="974" y="212"/>
                  </a:lnTo>
                  <a:lnTo>
                    <a:pt x="1066" y="44"/>
                  </a:lnTo>
                  <a:lnTo>
                    <a:pt x="721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5" name="Freeform 109"/>
            <p:cNvSpPr>
              <a:spLocks noChangeArrowheads="1"/>
            </p:cNvSpPr>
            <p:nvPr/>
          </p:nvSpPr>
          <p:spPr bwMode="auto">
            <a:xfrm>
              <a:off x="3072599" y="5455082"/>
              <a:ext cx="914162" cy="376650"/>
            </a:xfrm>
            <a:custGeom>
              <a:avLst/>
              <a:gdLst>
                <a:gd name="T0" fmla="*/ 501085087 w 956"/>
                <a:gd name="T1" fmla="*/ 0 h 395"/>
                <a:gd name="T2" fmla="*/ 165504440 w 956"/>
                <a:gd name="T3" fmla="*/ 36370087 h 395"/>
                <a:gd name="T4" fmla="*/ 0 w 956"/>
                <a:gd name="T5" fmla="*/ 16366634 h 395"/>
                <a:gd name="T6" fmla="*/ 0 w 956"/>
                <a:gd name="T7" fmla="*/ 117292624 h 395"/>
                <a:gd name="T8" fmla="*/ 3657604 w 956"/>
                <a:gd name="T9" fmla="*/ 117292624 h 395"/>
                <a:gd name="T10" fmla="*/ 87781545 w 956"/>
                <a:gd name="T11" fmla="*/ 137296077 h 395"/>
                <a:gd name="T12" fmla="*/ 140815373 w 956"/>
                <a:gd name="T13" fmla="*/ 310053512 h 395"/>
                <a:gd name="T14" fmla="*/ 658359200 w 956"/>
                <a:gd name="T15" fmla="*/ 358242781 h 395"/>
                <a:gd name="T16" fmla="*/ 841236543 w 956"/>
                <a:gd name="T17" fmla="*/ 330056965 h 395"/>
                <a:gd name="T18" fmla="*/ 873240819 w 956"/>
                <a:gd name="T19" fmla="*/ 85469037 h 395"/>
                <a:gd name="T20" fmla="*/ 501085087 w 956"/>
                <a:gd name="T21" fmla="*/ 0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395"/>
                <a:gd name="T35" fmla="*/ 956 w 956"/>
                <a:gd name="T36" fmla="*/ 395 h 3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395">
                  <a:moveTo>
                    <a:pt x="548" y="0"/>
                  </a:moveTo>
                  <a:lnTo>
                    <a:pt x="181" y="40"/>
                  </a:lnTo>
                  <a:lnTo>
                    <a:pt x="0" y="18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96" y="151"/>
                  </a:lnTo>
                  <a:lnTo>
                    <a:pt x="154" y="341"/>
                  </a:lnTo>
                  <a:lnTo>
                    <a:pt x="720" y="394"/>
                  </a:lnTo>
                  <a:lnTo>
                    <a:pt x="920" y="363"/>
                  </a:lnTo>
                  <a:lnTo>
                    <a:pt x="955" y="94"/>
                  </a:lnTo>
                  <a:lnTo>
                    <a:pt x="548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6" name="Freeform 110"/>
            <p:cNvSpPr>
              <a:spLocks noChangeArrowheads="1"/>
            </p:cNvSpPr>
            <p:nvPr/>
          </p:nvSpPr>
          <p:spPr bwMode="auto">
            <a:xfrm>
              <a:off x="3072599" y="5455082"/>
              <a:ext cx="914162" cy="376650"/>
            </a:xfrm>
            <a:custGeom>
              <a:avLst/>
              <a:gdLst>
                <a:gd name="T0" fmla="*/ 501085087 w 956"/>
                <a:gd name="T1" fmla="*/ 0 h 395"/>
                <a:gd name="T2" fmla="*/ 165504440 w 956"/>
                <a:gd name="T3" fmla="*/ 36370087 h 395"/>
                <a:gd name="T4" fmla="*/ 0 w 956"/>
                <a:gd name="T5" fmla="*/ 16366634 h 395"/>
                <a:gd name="T6" fmla="*/ 0 w 956"/>
                <a:gd name="T7" fmla="*/ 117292624 h 395"/>
                <a:gd name="T8" fmla="*/ 3657604 w 956"/>
                <a:gd name="T9" fmla="*/ 117292624 h 395"/>
                <a:gd name="T10" fmla="*/ 87781545 w 956"/>
                <a:gd name="T11" fmla="*/ 137296077 h 395"/>
                <a:gd name="T12" fmla="*/ 140815373 w 956"/>
                <a:gd name="T13" fmla="*/ 310053512 h 395"/>
                <a:gd name="T14" fmla="*/ 658359200 w 956"/>
                <a:gd name="T15" fmla="*/ 358242781 h 395"/>
                <a:gd name="T16" fmla="*/ 841236543 w 956"/>
                <a:gd name="T17" fmla="*/ 330056965 h 395"/>
                <a:gd name="T18" fmla="*/ 873240819 w 956"/>
                <a:gd name="T19" fmla="*/ 85469037 h 395"/>
                <a:gd name="T20" fmla="*/ 501085087 w 956"/>
                <a:gd name="T21" fmla="*/ 0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6"/>
                <a:gd name="T34" fmla="*/ 0 h 395"/>
                <a:gd name="T35" fmla="*/ 956 w 956"/>
                <a:gd name="T36" fmla="*/ 395 h 3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6" h="395">
                  <a:moveTo>
                    <a:pt x="548" y="0"/>
                  </a:moveTo>
                  <a:lnTo>
                    <a:pt x="181" y="40"/>
                  </a:lnTo>
                  <a:lnTo>
                    <a:pt x="0" y="18"/>
                  </a:lnTo>
                  <a:lnTo>
                    <a:pt x="0" y="129"/>
                  </a:lnTo>
                  <a:lnTo>
                    <a:pt x="4" y="129"/>
                  </a:lnTo>
                  <a:lnTo>
                    <a:pt x="96" y="151"/>
                  </a:lnTo>
                  <a:lnTo>
                    <a:pt x="154" y="341"/>
                  </a:lnTo>
                  <a:lnTo>
                    <a:pt x="720" y="394"/>
                  </a:lnTo>
                  <a:lnTo>
                    <a:pt x="920" y="363"/>
                  </a:lnTo>
                  <a:lnTo>
                    <a:pt x="955" y="94"/>
                  </a:lnTo>
                  <a:lnTo>
                    <a:pt x="548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7" name="Freeform 111"/>
            <p:cNvSpPr>
              <a:spLocks noChangeArrowheads="1"/>
            </p:cNvSpPr>
            <p:nvPr/>
          </p:nvSpPr>
          <p:spPr bwMode="auto">
            <a:xfrm>
              <a:off x="2822897" y="5455082"/>
              <a:ext cx="249702" cy="118497"/>
            </a:xfrm>
            <a:custGeom>
              <a:avLst/>
              <a:gdLst>
                <a:gd name="T0" fmla="*/ 131609094 w 263"/>
                <a:gd name="T1" fmla="*/ 0 h 130"/>
                <a:gd name="T2" fmla="*/ 131609094 w 263"/>
                <a:gd name="T3" fmla="*/ 29911377 h 130"/>
                <a:gd name="T4" fmla="*/ 32451766 w 263"/>
                <a:gd name="T5" fmla="*/ 29911377 h 130"/>
                <a:gd name="T6" fmla="*/ 32451766 w 263"/>
                <a:gd name="T7" fmla="*/ 4154687 h 130"/>
                <a:gd name="T8" fmla="*/ 0 w 263"/>
                <a:gd name="T9" fmla="*/ 70623300 h 130"/>
                <a:gd name="T10" fmla="*/ 236175367 w 263"/>
                <a:gd name="T11" fmla="*/ 107180537 h 130"/>
                <a:gd name="T12" fmla="*/ 236175367 w 263"/>
                <a:gd name="T13" fmla="*/ 14955233 h 130"/>
                <a:gd name="T14" fmla="*/ 131609094 w 263"/>
                <a:gd name="T15" fmla="*/ 0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130"/>
                <a:gd name="T26" fmla="*/ 263 w 263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130">
                  <a:moveTo>
                    <a:pt x="146" y="0"/>
                  </a:moveTo>
                  <a:lnTo>
                    <a:pt x="146" y="36"/>
                  </a:lnTo>
                  <a:lnTo>
                    <a:pt x="36" y="36"/>
                  </a:lnTo>
                  <a:lnTo>
                    <a:pt x="36" y="5"/>
                  </a:lnTo>
                  <a:lnTo>
                    <a:pt x="0" y="85"/>
                  </a:lnTo>
                  <a:lnTo>
                    <a:pt x="262" y="129"/>
                  </a:lnTo>
                  <a:lnTo>
                    <a:pt x="262" y="18"/>
                  </a:lnTo>
                  <a:lnTo>
                    <a:pt x="146" y="0"/>
                  </a:lnTo>
                </a:path>
              </a:pathLst>
            </a:custGeom>
            <a:solidFill>
              <a:srgbClr val="A4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8" name="Freeform 112"/>
            <p:cNvSpPr>
              <a:spLocks noChangeArrowheads="1"/>
            </p:cNvSpPr>
            <p:nvPr/>
          </p:nvSpPr>
          <p:spPr bwMode="auto">
            <a:xfrm>
              <a:off x="2822897" y="5455082"/>
              <a:ext cx="249702" cy="118497"/>
            </a:xfrm>
            <a:custGeom>
              <a:avLst/>
              <a:gdLst>
                <a:gd name="T0" fmla="*/ 131609094 w 263"/>
                <a:gd name="T1" fmla="*/ 0 h 130"/>
                <a:gd name="T2" fmla="*/ 131609094 w 263"/>
                <a:gd name="T3" fmla="*/ 29911377 h 130"/>
                <a:gd name="T4" fmla="*/ 32451766 w 263"/>
                <a:gd name="T5" fmla="*/ 29911377 h 130"/>
                <a:gd name="T6" fmla="*/ 32451766 w 263"/>
                <a:gd name="T7" fmla="*/ 4154687 h 130"/>
                <a:gd name="T8" fmla="*/ 0 w 263"/>
                <a:gd name="T9" fmla="*/ 70623300 h 130"/>
                <a:gd name="T10" fmla="*/ 236175367 w 263"/>
                <a:gd name="T11" fmla="*/ 107180537 h 130"/>
                <a:gd name="T12" fmla="*/ 236175367 w 263"/>
                <a:gd name="T13" fmla="*/ 14955233 h 130"/>
                <a:gd name="T14" fmla="*/ 131609094 w 263"/>
                <a:gd name="T15" fmla="*/ 0 h 1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"/>
                <a:gd name="T25" fmla="*/ 0 h 130"/>
                <a:gd name="T26" fmla="*/ 263 w 263"/>
                <a:gd name="T27" fmla="*/ 130 h 1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" h="130">
                  <a:moveTo>
                    <a:pt x="146" y="0"/>
                  </a:moveTo>
                  <a:lnTo>
                    <a:pt x="146" y="36"/>
                  </a:lnTo>
                  <a:lnTo>
                    <a:pt x="36" y="36"/>
                  </a:lnTo>
                  <a:lnTo>
                    <a:pt x="36" y="5"/>
                  </a:lnTo>
                  <a:lnTo>
                    <a:pt x="0" y="85"/>
                  </a:lnTo>
                  <a:lnTo>
                    <a:pt x="262" y="129"/>
                  </a:lnTo>
                  <a:lnTo>
                    <a:pt x="262" y="18"/>
                  </a:lnTo>
                  <a:lnTo>
                    <a:pt x="146" y="0"/>
                  </a:lnTo>
                </a:path>
              </a:pathLst>
            </a:custGeom>
            <a:solidFill>
              <a:srgbClr val="A4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9" name="Freeform 113"/>
            <p:cNvSpPr>
              <a:spLocks noChangeArrowheads="1"/>
            </p:cNvSpPr>
            <p:nvPr/>
          </p:nvSpPr>
          <p:spPr bwMode="auto">
            <a:xfrm>
              <a:off x="2856755" y="5442386"/>
              <a:ext cx="101574" cy="42320"/>
            </a:xfrm>
            <a:custGeom>
              <a:avLst/>
              <a:gdLst>
                <a:gd name="T0" fmla="*/ 7536608 w 111"/>
                <a:gd name="T1" fmla="*/ 0 h 50"/>
                <a:gd name="T2" fmla="*/ 0 w 111"/>
                <a:gd name="T3" fmla="*/ 12894904 h 50"/>
                <a:gd name="T4" fmla="*/ 0 w 111"/>
                <a:gd name="T5" fmla="*/ 35103594 h 50"/>
                <a:gd name="T6" fmla="*/ 92111147 w 111"/>
                <a:gd name="T7" fmla="*/ 35103594 h 50"/>
                <a:gd name="T8" fmla="*/ 92111147 w 111"/>
                <a:gd name="T9" fmla="*/ 9312939 h 50"/>
                <a:gd name="T10" fmla="*/ 7536608 w 11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50"/>
                <a:gd name="T20" fmla="*/ 111 w 11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50">
                  <a:moveTo>
                    <a:pt x="9" y="0"/>
                  </a:moveTo>
                  <a:lnTo>
                    <a:pt x="0" y="18"/>
                  </a:lnTo>
                  <a:lnTo>
                    <a:pt x="0" y="49"/>
                  </a:lnTo>
                  <a:lnTo>
                    <a:pt x="110" y="49"/>
                  </a:lnTo>
                  <a:lnTo>
                    <a:pt x="110" y="13"/>
                  </a:lnTo>
                  <a:lnTo>
                    <a:pt x="9" y="0"/>
                  </a:lnTo>
                </a:path>
              </a:pathLst>
            </a:custGeom>
            <a:solidFill>
              <a:srgbClr val="858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0" name="Freeform 114"/>
            <p:cNvSpPr>
              <a:spLocks noChangeArrowheads="1"/>
            </p:cNvSpPr>
            <p:nvPr/>
          </p:nvSpPr>
          <p:spPr bwMode="auto">
            <a:xfrm>
              <a:off x="2856755" y="5442386"/>
              <a:ext cx="101574" cy="42320"/>
            </a:xfrm>
            <a:custGeom>
              <a:avLst/>
              <a:gdLst>
                <a:gd name="T0" fmla="*/ 7536608 w 111"/>
                <a:gd name="T1" fmla="*/ 0 h 50"/>
                <a:gd name="T2" fmla="*/ 0 w 111"/>
                <a:gd name="T3" fmla="*/ 12894904 h 50"/>
                <a:gd name="T4" fmla="*/ 0 w 111"/>
                <a:gd name="T5" fmla="*/ 35103594 h 50"/>
                <a:gd name="T6" fmla="*/ 92111147 w 111"/>
                <a:gd name="T7" fmla="*/ 35103594 h 50"/>
                <a:gd name="T8" fmla="*/ 92111147 w 111"/>
                <a:gd name="T9" fmla="*/ 9312939 h 50"/>
                <a:gd name="T10" fmla="*/ 7536608 w 11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50"/>
                <a:gd name="T20" fmla="*/ 111 w 11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50">
                  <a:moveTo>
                    <a:pt x="9" y="0"/>
                  </a:moveTo>
                  <a:lnTo>
                    <a:pt x="0" y="18"/>
                  </a:lnTo>
                  <a:lnTo>
                    <a:pt x="0" y="49"/>
                  </a:lnTo>
                  <a:lnTo>
                    <a:pt x="110" y="49"/>
                  </a:lnTo>
                  <a:lnTo>
                    <a:pt x="110" y="13"/>
                  </a:lnTo>
                  <a:lnTo>
                    <a:pt x="9" y="0"/>
                  </a:lnTo>
                </a:path>
              </a:pathLst>
            </a:custGeom>
            <a:solidFill>
              <a:srgbClr val="8587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1" name="Freeform 115"/>
            <p:cNvSpPr>
              <a:spLocks noChangeArrowheads="1"/>
            </p:cNvSpPr>
            <p:nvPr/>
          </p:nvSpPr>
          <p:spPr bwMode="auto">
            <a:xfrm>
              <a:off x="2759414" y="5273105"/>
              <a:ext cx="1248508" cy="537467"/>
            </a:xfrm>
            <a:custGeom>
              <a:avLst/>
              <a:gdLst>
                <a:gd name="T0" fmla="*/ 105098371 w 1306"/>
                <a:gd name="T1" fmla="*/ 246977065 h 563"/>
                <a:gd name="T2" fmla="*/ 105098371 w 1306"/>
                <a:gd name="T3" fmla="*/ 246977065 h 563"/>
                <a:gd name="T4" fmla="*/ 286962776 w 1306"/>
                <a:gd name="T5" fmla="*/ 165866326 h 563"/>
                <a:gd name="T6" fmla="*/ 436842051 w 1306"/>
                <a:gd name="T7" fmla="*/ 242419574 h 563"/>
                <a:gd name="T8" fmla="*/ 460602898 w 1306"/>
                <a:gd name="T9" fmla="*/ 383679839 h 563"/>
                <a:gd name="T10" fmla="*/ 428616812 w 1306"/>
                <a:gd name="T11" fmla="*/ 428336378 h 563"/>
                <a:gd name="T12" fmla="*/ 440497713 w 1306"/>
                <a:gd name="T13" fmla="*/ 480283566 h 563"/>
                <a:gd name="T14" fmla="*/ 925775374 w 1306"/>
                <a:gd name="T15" fmla="*/ 512180275 h 563"/>
                <a:gd name="T16" fmla="*/ 1192632965 w 1306"/>
                <a:gd name="T17" fmla="*/ 375477501 h 563"/>
                <a:gd name="T18" fmla="*/ 1152421639 w 1306"/>
                <a:gd name="T19" fmla="*/ 177713511 h 563"/>
                <a:gd name="T20" fmla="*/ 925775374 w 1306"/>
                <a:gd name="T21" fmla="*/ 121209787 h 563"/>
                <a:gd name="T22" fmla="*/ 853577961 w 1306"/>
                <a:gd name="T23" fmla="*/ 129412125 h 563"/>
                <a:gd name="T24" fmla="*/ 650693499 w 1306"/>
                <a:gd name="T25" fmla="*/ 0 h 563"/>
                <a:gd name="T26" fmla="*/ 481622955 w 1306"/>
                <a:gd name="T27" fmla="*/ 61060261 h 563"/>
                <a:gd name="T28" fmla="*/ 468828138 w 1306"/>
                <a:gd name="T29" fmla="*/ 93869614 h 563"/>
                <a:gd name="T30" fmla="*/ 242181873 w 1306"/>
                <a:gd name="T31" fmla="*/ 36454200 h 563"/>
                <a:gd name="T32" fmla="*/ 36555664 w 1306"/>
                <a:gd name="T33" fmla="*/ 165866326 h 563"/>
                <a:gd name="T34" fmla="*/ 105098371 w 1306"/>
                <a:gd name="T35" fmla="*/ 246977065 h 563"/>
                <a:gd name="T36" fmla="*/ 655263077 w 1306"/>
                <a:gd name="T37" fmla="*/ 89313078 h 563"/>
                <a:gd name="T38" fmla="*/ 655263077 w 1306"/>
                <a:gd name="T39" fmla="*/ 89313078 h 563"/>
                <a:gd name="T40" fmla="*/ 675368262 w 1306"/>
                <a:gd name="T41" fmla="*/ 141259311 h 563"/>
                <a:gd name="T42" fmla="*/ 573926509 w 1306"/>
                <a:gd name="T43" fmla="*/ 117564940 h 563"/>
                <a:gd name="T44" fmla="*/ 655263077 w 1306"/>
                <a:gd name="T45" fmla="*/ 89313078 h 5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06"/>
                <a:gd name="T70" fmla="*/ 0 h 563"/>
                <a:gd name="T71" fmla="*/ 1306 w 1306"/>
                <a:gd name="T72" fmla="*/ 563 h 5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06" h="563">
                  <a:moveTo>
                    <a:pt x="115" y="271"/>
                  </a:moveTo>
                  <a:lnTo>
                    <a:pt x="115" y="271"/>
                  </a:lnTo>
                  <a:cubicBezTo>
                    <a:pt x="234" y="235"/>
                    <a:pt x="314" y="182"/>
                    <a:pt x="314" y="182"/>
                  </a:cubicBezTo>
                  <a:cubicBezTo>
                    <a:pt x="478" y="266"/>
                    <a:pt x="478" y="266"/>
                    <a:pt x="478" y="266"/>
                  </a:cubicBezTo>
                  <a:cubicBezTo>
                    <a:pt x="504" y="421"/>
                    <a:pt x="504" y="421"/>
                    <a:pt x="504" y="421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82" y="527"/>
                    <a:pt x="482" y="527"/>
                    <a:pt x="482" y="527"/>
                  </a:cubicBezTo>
                  <a:cubicBezTo>
                    <a:pt x="1013" y="562"/>
                    <a:pt x="1013" y="562"/>
                    <a:pt x="1013" y="562"/>
                  </a:cubicBezTo>
                  <a:cubicBezTo>
                    <a:pt x="1305" y="412"/>
                    <a:pt x="1305" y="412"/>
                    <a:pt x="1305" y="412"/>
                  </a:cubicBezTo>
                  <a:cubicBezTo>
                    <a:pt x="1261" y="195"/>
                    <a:pt x="1261" y="195"/>
                    <a:pt x="1261" y="195"/>
                  </a:cubicBezTo>
                  <a:cubicBezTo>
                    <a:pt x="1013" y="133"/>
                    <a:pt x="1013" y="133"/>
                    <a:pt x="1013" y="133"/>
                  </a:cubicBezTo>
                  <a:cubicBezTo>
                    <a:pt x="934" y="142"/>
                    <a:pt x="934" y="142"/>
                    <a:pt x="934" y="142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27" y="67"/>
                    <a:pt x="518" y="85"/>
                    <a:pt x="513" y="10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0" y="182"/>
                    <a:pt x="0" y="310"/>
                    <a:pt x="115" y="271"/>
                  </a:cubicBezTo>
                  <a:close/>
                  <a:moveTo>
                    <a:pt x="717" y="98"/>
                  </a:moveTo>
                  <a:lnTo>
                    <a:pt x="717" y="98"/>
                  </a:lnTo>
                  <a:cubicBezTo>
                    <a:pt x="739" y="155"/>
                    <a:pt x="739" y="155"/>
                    <a:pt x="739" y="155"/>
                  </a:cubicBezTo>
                  <a:cubicBezTo>
                    <a:pt x="628" y="129"/>
                    <a:pt x="628" y="129"/>
                    <a:pt x="628" y="129"/>
                  </a:cubicBezTo>
                  <a:cubicBezTo>
                    <a:pt x="677" y="111"/>
                    <a:pt x="717" y="98"/>
                    <a:pt x="717" y="98"/>
                  </a:cubicBezTo>
                  <a:close/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2" name="Freeform 116"/>
            <p:cNvSpPr>
              <a:spLocks noChangeArrowheads="1"/>
            </p:cNvSpPr>
            <p:nvPr/>
          </p:nvSpPr>
          <p:spPr bwMode="auto">
            <a:xfrm>
              <a:off x="3093760" y="4430932"/>
              <a:ext cx="1083451" cy="495147"/>
            </a:xfrm>
            <a:custGeom>
              <a:avLst/>
              <a:gdLst>
                <a:gd name="T0" fmla="*/ 0 w 1133"/>
                <a:gd name="T1" fmla="*/ 233919273 h 519"/>
                <a:gd name="T2" fmla="*/ 15546040 w 1133"/>
                <a:gd name="T3" fmla="*/ 101030977 h 519"/>
                <a:gd name="T4" fmla="*/ 104246538 w 1133"/>
                <a:gd name="T5" fmla="*/ 31856365 h 519"/>
                <a:gd name="T6" fmla="*/ 711440019 w 1133"/>
                <a:gd name="T7" fmla="*/ 8191391 h 519"/>
                <a:gd name="T8" fmla="*/ 1035154713 w 1133"/>
                <a:gd name="T9" fmla="*/ 0 h 519"/>
                <a:gd name="T10" fmla="*/ 978458574 w 1133"/>
                <a:gd name="T11" fmla="*/ 257584247 h 519"/>
                <a:gd name="T12" fmla="*/ 711440019 w 1133"/>
                <a:gd name="T13" fmla="*/ 395024270 h 519"/>
                <a:gd name="T14" fmla="*/ 594390973 w 1133"/>
                <a:gd name="T15" fmla="*/ 390472543 h 519"/>
                <a:gd name="T16" fmla="*/ 469111333 w 1133"/>
                <a:gd name="T17" fmla="*/ 471480118 h 519"/>
                <a:gd name="T18" fmla="*/ 245986409 w 1133"/>
                <a:gd name="T19" fmla="*/ 471480118 h 519"/>
                <a:gd name="T20" fmla="*/ 238670963 w 1133"/>
                <a:gd name="T21" fmla="*/ 366807569 h 519"/>
                <a:gd name="T22" fmla="*/ 225868455 w 1133"/>
                <a:gd name="T23" fmla="*/ 366807569 h 519"/>
                <a:gd name="T24" fmla="*/ 0 w 1133"/>
                <a:gd name="T25" fmla="*/ 233919273 h 5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3"/>
                <a:gd name="T40" fmla="*/ 0 h 519"/>
                <a:gd name="T41" fmla="*/ 1133 w 1133"/>
                <a:gd name="T42" fmla="*/ 519 h 5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3" h="519">
                  <a:moveTo>
                    <a:pt x="0" y="257"/>
                  </a:moveTo>
                  <a:lnTo>
                    <a:pt x="17" y="111"/>
                  </a:lnTo>
                  <a:lnTo>
                    <a:pt x="114" y="35"/>
                  </a:lnTo>
                  <a:lnTo>
                    <a:pt x="778" y="9"/>
                  </a:lnTo>
                  <a:lnTo>
                    <a:pt x="1132" y="0"/>
                  </a:lnTo>
                  <a:lnTo>
                    <a:pt x="1070" y="283"/>
                  </a:lnTo>
                  <a:lnTo>
                    <a:pt x="778" y="434"/>
                  </a:lnTo>
                  <a:lnTo>
                    <a:pt x="650" y="429"/>
                  </a:lnTo>
                  <a:lnTo>
                    <a:pt x="513" y="518"/>
                  </a:lnTo>
                  <a:lnTo>
                    <a:pt x="269" y="518"/>
                  </a:lnTo>
                  <a:lnTo>
                    <a:pt x="261" y="403"/>
                  </a:lnTo>
                  <a:lnTo>
                    <a:pt x="247" y="403"/>
                  </a:lnTo>
                  <a:lnTo>
                    <a:pt x="0" y="257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3" name="Freeform 117"/>
            <p:cNvSpPr>
              <a:spLocks noChangeArrowheads="1"/>
            </p:cNvSpPr>
            <p:nvPr/>
          </p:nvSpPr>
          <p:spPr bwMode="auto">
            <a:xfrm>
              <a:off x="3914813" y="4337827"/>
              <a:ext cx="1671731" cy="465523"/>
            </a:xfrm>
            <a:custGeom>
              <a:avLst/>
              <a:gdLst>
                <a:gd name="T0" fmla="*/ 1600620641 w 1745"/>
                <a:gd name="T1" fmla="*/ 0 h 488"/>
                <a:gd name="T2" fmla="*/ 1600620641 w 1745"/>
                <a:gd name="T3" fmla="*/ 0 h 488"/>
                <a:gd name="T4" fmla="*/ 1543717600 w 1745"/>
                <a:gd name="T5" fmla="*/ 443171218 h 488"/>
                <a:gd name="T6" fmla="*/ 0 w 1745"/>
                <a:gd name="T7" fmla="*/ 382201061 h 488"/>
                <a:gd name="T8" fmla="*/ 20191062 w 1745"/>
                <a:gd name="T9" fmla="*/ 100099846 h 488"/>
                <a:gd name="T10" fmla="*/ 1600620641 w 1745"/>
                <a:gd name="T11" fmla="*/ 0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45"/>
                <a:gd name="T19" fmla="*/ 0 h 488"/>
                <a:gd name="T20" fmla="*/ 1745 w 1745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45" h="488">
                  <a:moveTo>
                    <a:pt x="1744" y="0"/>
                  </a:moveTo>
                  <a:lnTo>
                    <a:pt x="1744" y="0"/>
                  </a:lnTo>
                  <a:cubicBezTo>
                    <a:pt x="1726" y="115"/>
                    <a:pt x="1704" y="239"/>
                    <a:pt x="1682" y="487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22" y="110"/>
                    <a:pt x="22" y="110"/>
                    <a:pt x="22" y="110"/>
                  </a:cubicBezTo>
                  <a:lnTo>
                    <a:pt x="1744" y="0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4" name="Freeform 118"/>
            <p:cNvSpPr>
              <a:spLocks noChangeArrowheads="1"/>
            </p:cNvSpPr>
            <p:nvPr/>
          </p:nvSpPr>
          <p:spPr bwMode="auto">
            <a:xfrm>
              <a:off x="3876723" y="3931553"/>
              <a:ext cx="2831362" cy="1777451"/>
            </a:xfrm>
            <a:custGeom>
              <a:avLst/>
              <a:gdLst>
                <a:gd name="T0" fmla="*/ 0 w 2956"/>
                <a:gd name="T1" fmla="*/ 1701308868 h 1856"/>
                <a:gd name="T2" fmla="*/ 0 w 2956"/>
                <a:gd name="T3" fmla="*/ 1701308868 h 1856"/>
                <a:gd name="T4" fmla="*/ 1992699357 w 2956"/>
                <a:gd name="T5" fmla="*/ 1664623084 h 1856"/>
                <a:gd name="T6" fmla="*/ 2147483646 w 2956"/>
                <a:gd name="T7" fmla="*/ 1380307538 h 1856"/>
                <a:gd name="T8" fmla="*/ 2147483646 w 2956"/>
                <a:gd name="T9" fmla="*/ 438396414 h 1856"/>
                <a:gd name="T10" fmla="*/ 2147483646 w 2956"/>
                <a:gd name="T11" fmla="*/ 40354650 h 1856"/>
                <a:gd name="T12" fmla="*/ 2147483646 w 2956"/>
                <a:gd name="T13" fmla="*/ 40354650 h 1856"/>
                <a:gd name="T14" fmla="*/ 2054168456 w 2956"/>
                <a:gd name="T15" fmla="*/ 264138221 h 1856"/>
                <a:gd name="T16" fmla="*/ 1838568286 w 2956"/>
                <a:gd name="T17" fmla="*/ 1087737763 h 1856"/>
                <a:gd name="T18" fmla="*/ 1602783646 w 2956"/>
                <a:gd name="T19" fmla="*/ 1266581320 h 1856"/>
                <a:gd name="T20" fmla="*/ 55964418 w 2956"/>
                <a:gd name="T21" fmla="*/ 1449093743 h 1856"/>
                <a:gd name="T22" fmla="*/ 0 w 2956"/>
                <a:gd name="T23" fmla="*/ 1701308868 h 1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6"/>
                <a:gd name="T37" fmla="*/ 0 h 1856"/>
                <a:gd name="T38" fmla="*/ 2956 w 2956"/>
                <a:gd name="T39" fmla="*/ 1856 h 18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6" h="1856">
                  <a:moveTo>
                    <a:pt x="0" y="1855"/>
                  </a:moveTo>
                  <a:lnTo>
                    <a:pt x="0" y="1855"/>
                  </a:lnTo>
                  <a:cubicBezTo>
                    <a:pt x="2172" y="1815"/>
                    <a:pt x="2172" y="1815"/>
                    <a:pt x="2172" y="1815"/>
                  </a:cubicBezTo>
                  <a:cubicBezTo>
                    <a:pt x="2358" y="1815"/>
                    <a:pt x="2522" y="1686"/>
                    <a:pt x="2570" y="1505"/>
                  </a:cubicBezTo>
                  <a:cubicBezTo>
                    <a:pt x="2898" y="478"/>
                    <a:pt x="2898" y="478"/>
                    <a:pt x="2898" y="478"/>
                  </a:cubicBezTo>
                  <a:cubicBezTo>
                    <a:pt x="2955" y="293"/>
                    <a:pt x="2845" y="93"/>
                    <a:pt x="2655" y="44"/>
                  </a:cubicBezTo>
                  <a:cubicBezTo>
                    <a:pt x="2650" y="44"/>
                    <a:pt x="2650" y="44"/>
                    <a:pt x="2650" y="44"/>
                  </a:cubicBezTo>
                  <a:cubicBezTo>
                    <a:pt x="2469" y="0"/>
                    <a:pt x="2283" y="107"/>
                    <a:pt x="2239" y="288"/>
                  </a:cubicBezTo>
                  <a:cubicBezTo>
                    <a:pt x="2004" y="1186"/>
                    <a:pt x="2004" y="1186"/>
                    <a:pt x="2004" y="1186"/>
                  </a:cubicBezTo>
                  <a:cubicBezTo>
                    <a:pt x="1973" y="1301"/>
                    <a:pt x="1867" y="1381"/>
                    <a:pt x="1747" y="1381"/>
                  </a:cubicBezTo>
                  <a:cubicBezTo>
                    <a:pt x="61" y="1580"/>
                    <a:pt x="61" y="1580"/>
                    <a:pt x="61" y="1580"/>
                  </a:cubicBezTo>
                  <a:lnTo>
                    <a:pt x="0" y="1855"/>
                  </a:lnTo>
                </a:path>
              </a:pathLst>
            </a:custGeom>
            <a:solidFill>
              <a:srgbClr val="FED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5" name="Freeform 119"/>
            <p:cNvSpPr>
              <a:spLocks noChangeArrowheads="1"/>
            </p:cNvSpPr>
            <p:nvPr/>
          </p:nvSpPr>
          <p:spPr bwMode="auto">
            <a:xfrm>
              <a:off x="7376777" y="592484"/>
              <a:ext cx="1134238" cy="1730899"/>
            </a:xfrm>
            <a:custGeom>
              <a:avLst/>
              <a:gdLst>
                <a:gd name="T0" fmla="*/ 141526529 w 1187"/>
                <a:gd name="T1" fmla="*/ 910293777 h 1806"/>
                <a:gd name="T2" fmla="*/ 274836283 w 1187"/>
                <a:gd name="T3" fmla="*/ 1349366115 h 1806"/>
                <a:gd name="T4" fmla="*/ 274836283 w 1187"/>
                <a:gd name="T5" fmla="*/ 1466941695 h 1806"/>
                <a:gd name="T6" fmla="*/ 274836283 w 1187"/>
                <a:gd name="T7" fmla="*/ 1585436395 h 1806"/>
                <a:gd name="T8" fmla="*/ 726808626 w 1187"/>
                <a:gd name="T9" fmla="*/ 1658002850 h 1806"/>
                <a:gd name="T10" fmla="*/ 775201507 w 1187"/>
                <a:gd name="T11" fmla="*/ 1528485409 h 1806"/>
                <a:gd name="T12" fmla="*/ 775201507 w 1187"/>
                <a:gd name="T13" fmla="*/ 1406317101 h 1806"/>
                <a:gd name="T14" fmla="*/ 783419238 w 1187"/>
                <a:gd name="T15" fmla="*/ 1297007858 h 1806"/>
                <a:gd name="T16" fmla="*/ 941381229 w 1187"/>
                <a:gd name="T17" fmla="*/ 910293777 h 1806"/>
                <a:gd name="T18" fmla="*/ 541453879 w 1187"/>
                <a:gd name="T19" fmla="*/ 0 h 1806"/>
                <a:gd name="T20" fmla="*/ 141526529 w 1187"/>
                <a:gd name="T21" fmla="*/ 910293777 h 1806"/>
                <a:gd name="T22" fmla="*/ 525018417 w 1187"/>
                <a:gd name="T23" fmla="*/ 1012253887 h 1806"/>
                <a:gd name="T24" fmla="*/ 541453879 w 1187"/>
                <a:gd name="T25" fmla="*/ 992045689 h 1806"/>
                <a:gd name="T26" fmla="*/ 561541454 w 1187"/>
                <a:gd name="T27" fmla="*/ 1272206931 h 1806"/>
                <a:gd name="T28" fmla="*/ 525018417 w 1187"/>
                <a:gd name="T29" fmla="*/ 1012253887 h 1806"/>
                <a:gd name="T30" fmla="*/ 201790209 w 1187"/>
                <a:gd name="T31" fmla="*/ 857935520 h 1806"/>
                <a:gd name="T32" fmla="*/ 541453879 w 1187"/>
                <a:gd name="T33" fmla="*/ 85426479 h 1806"/>
                <a:gd name="T34" fmla="*/ 881118505 w 1187"/>
                <a:gd name="T35" fmla="*/ 857935520 h 1806"/>
                <a:gd name="T36" fmla="*/ 876552886 w 1187"/>
                <a:gd name="T37" fmla="*/ 861610086 h 1806"/>
                <a:gd name="T38" fmla="*/ 641892708 w 1187"/>
                <a:gd name="T39" fmla="*/ 1272206931 h 1806"/>
                <a:gd name="T40" fmla="*/ 641892708 w 1187"/>
                <a:gd name="T41" fmla="*/ 1000312984 h 1806"/>
                <a:gd name="T42" fmla="*/ 755113932 w 1187"/>
                <a:gd name="T43" fmla="*/ 564915213 h 1806"/>
                <a:gd name="T44" fmla="*/ 638240596 w 1187"/>
                <a:gd name="T45" fmla="*/ 873550989 h 1806"/>
                <a:gd name="T46" fmla="*/ 621805134 w 1187"/>
                <a:gd name="T47" fmla="*/ 690758087 h 1806"/>
                <a:gd name="T48" fmla="*/ 601717559 w 1187"/>
                <a:gd name="T49" fmla="*/ 930501975 h 1806"/>
                <a:gd name="T50" fmla="*/ 481191155 w 1187"/>
                <a:gd name="T51" fmla="*/ 930501975 h 1806"/>
                <a:gd name="T52" fmla="*/ 460190074 w 1187"/>
                <a:gd name="T53" fmla="*/ 690758087 h 1806"/>
                <a:gd name="T54" fmla="*/ 444668118 w 1187"/>
                <a:gd name="T55" fmla="*/ 873550989 h 1806"/>
                <a:gd name="T56" fmla="*/ 327793826 w 1187"/>
                <a:gd name="T57" fmla="*/ 564915213 h 1806"/>
                <a:gd name="T58" fmla="*/ 440102499 w 1187"/>
                <a:gd name="T59" fmla="*/ 1000312984 h 1806"/>
                <a:gd name="T60" fmla="*/ 440102499 w 1187"/>
                <a:gd name="T61" fmla="*/ 1272206931 h 1806"/>
                <a:gd name="T62" fmla="*/ 205442322 w 1187"/>
                <a:gd name="T63" fmla="*/ 861610086 h 18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7"/>
                <a:gd name="T97" fmla="*/ 0 h 1806"/>
                <a:gd name="T98" fmla="*/ 1187 w 1187"/>
                <a:gd name="T99" fmla="*/ 1806 h 18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7" h="1806">
                  <a:moveTo>
                    <a:pt x="155" y="991"/>
                  </a:moveTo>
                  <a:lnTo>
                    <a:pt x="155" y="991"/>
                  </a:lnTo>
                  <a:cubicBezTo>
                    <a:pt x="155" y="991"/>
                    <a:pt x="319" y="1203"/>
                    <a:pt x="327" y="1412"/>
                  </a:cubicBezTo>
                  <a:cubicBezTo>
                    <a:pt x="310" y="1425"/>
                    <a:pt x="301" y="1447"/>
                    <a:pt x="301" y="1469"/>
                  </a:cubicBezTo>
                  <a:cubicBezTo>
                    <a:pt x="301" y="1496"/>
                    <a:pt x="314" y="1518"/>
                    <a:pt x="336" y="1531"/>
                  </a:cubicBezTo>
                  <a:cubicBezTo>
                    <a:pt x="314" y="1549"/>
                    <a:pt x="301" y="1571"/>
                    <a:pt x="301" y="1597"/>
                  </a:cubicBezTo>
                  <a:cubicBezTo>
                    <a:pt x="301" y="1624"/>
                    <a:pt x="314" y="1646"/>
                    <a:pt x="336" y="1664"/>
                  </a:cubicBezTo>
                  <a:cubicBezTo>
                    <a:pt x="314" y="1677"/>
                    <a:pt x="301" y="1699"/>
                    <a:pt x="301" y="1726"/>
                  </a:cubicBezTo>
                  <a:cubicBezTo>
                    <a:pt x="301" y="1770"/>
                    <a:pt x="341" y="1805"/>
                    <a:pt x="389" y="1805"/>
                  </a:cubicBezTo>
                  <a:cubicBezTo>
                    <a:pt x="796" y="1805"/>
                    <a:pt x="796" y="1805"/>
                    <a:pt x="796" y="1805"/>
                  </a:cubicBezTo>
                  <a:cubicBezTo>
                    <a:pt x="845" y="1805"/>
                    <a:pt x="885" y="1770"/>
                    <a:pt x="885" y="1726"/>
                  </a:cubicBezTo>
                  <a:cubicBezTo>
                    <a:pt x="885" y="1699"/>
                    <a:pt x="871" y="1677"/>
                    <a:pt x="849" y="1664"/>
                  </a:cubicBezTo>
                  <a:cubicBezTo>
                    <a:pt x="871" y="1646"/>
                    <a:pt x="885" y="1624"/>
                    <a:pt x="885" y="1597"/>
                  </a:cubicBezTo>
                  <a:cubicBezTo>
                    <a:pt x="885" y="1571"/>
                    <a:pt x="871" y="1549"/>
                    <a:pt x="849" y="1531"/>
                  </a:cubicBezTo>
                  <a:cubicBezTo>
                    <a:pt x="871" y="1518"/>
                    <a:pt x="885" y="1496"/>
                    <a:pt x="885" y="1469"/>
                  </a:cubicBezTo>
                  <a:cubicBezTo>
                    <a:pt x="885" y="1447"/>
                    <a:pt x="876" y="1425"/>
                    <a:pt x="858" y="1412"/>
                  </a:cubicBezTo>
                  <a:cubicBezTo>
                    <a:pt x="867" y="1203"/>
                    <a:pt x="1031" y="991"/>
                    <a:pt x="1031" y="991"/>
                  </a:cubicBezTo>
                  <a:cubicBezTo>
                    <a:pt x="1128" y="885"/>
                    <a:pt x="1186" y="748"/>
                    <a:pt x="1186" y="593"/>
                  </a:cubicBezTo>
                  <a:cubicBezTo>
                    <a:pt x="1186" y="266"/>
                    <a:pt x="920" y="0"/>
                    <a:pt x="593" y="0"/>
                  </a:cubicBezTo>
                  <a:cubicBezTo>
                    <a:pt x="265" y="0"/>
                    <a:pt x="0" y="266"/>
                    <a:pt x="0" y="593"/>
                  </a:cubicBezTo>
                  <a:cubicBezTo>
                    <a:pt x="0" y="748"/>
                    <a:pt x="57" y="885"/>
                    <a:pt x="155" y="991"/>
                  </a:cubicBezTo>
                  <a:close/>
                  <a:moveTo>
                    <a:pt x="575" y="1102"/>
                  </a:moveTo>
                  <a:lnTo>
                    <a:pt x="575" y="1102"/>
                  </a:lnTo>
                  <a:cubicBezTo>
                    <a:pt x="575" y="1093"/>
                    <a:pt x="575" y="1089"/>
                    <a:pt x="580" y="1084"/>
                  </a:cubicBezTo>
                  <a:cubicBezTo>
                    <a:pt x="580" y="1084"/>
                    <a:pt x="584" y="1080"/>
                    <a:pt x="593" y="1080"/>
                  </a:cubicBezTo>
                  <a:cubicBezTo>
                    <a:pt x="602" y="1080"/>
                    <a:pt x="615" y="1089"/>
                    <a:pt x="615" y="1102"/>
                  </a:cubicBezTo>
                  <a:cubicBezTo>
                    <a:pt x="615" y="1385"/>
                    <a:pt x="615" y="1385"/>
                    <a:pt x="615" y="1385"/>
                  </a:cubicBezTo>
                  <a:cubicBezTo>
                    <a:pt x="575" y="1385"/>
                    <a:pt x="575" y="1385"/>
                    <a:pt x="575" y="1385"/>
                  </a:cubicBezTo>
                  <a:lnTo>
                    <a:pt x="575" y="1102"/>
                  </a:lnTo>
                  <a:close/>
                  <a:moveTo>
                    <a:pt x="221" y="934"/>
                  </a:moveTo>
                  <a:lnTo>
                    <a:pt x="221" y="934"/>
                  </a:lnTo>
                  <a:cubicBezTo>
                    <a:pt x="137" y="841"/>
                    <a:pt x="88" y="722"/>
                    <a:pt x="88" y="593"/>
                  </a:cubicBezTo>
                  <a:cubicBezTo>
                    <a:pt x="88" y="319"/>
                    <a:pt x="314" y="93"/>
                    <a:pt x="593" y="93"/>
                  </a:cubicBezTo>
                  <a:cubicBezTo>
                    <a:pt x="871" y="93"/>
                    <a:pt x="1097" y="319"/>
                    <a:pt x="1097" y="593"/>
                  </a:cubicBezTo>
                  <a:cubicBezTo>
                    <a:pt x="1097" y="722"/>
                    <a:pt x="1048" y="841"/>
                    <a:pt x="965" y="934"/>
                  </a:cubicBezTo>
                  <a:cubicBezTo>
                    <a:pt x="960" y="938"/>
                    <a:pt x="960" y="938"/>
                    <a:pt x="960" y="938"/>
                  </a:cubicBezTo>
                  <a:cubicBezTo>
                    <a:pt x="956" y="947"/>
                    <a:pt x="788" y="1159"/>
                    <a:pt x="770" y="1385"/>
                  </a:cubicBezTo>
                  <a:cubicBezTo>
                    <a:pt x="703" y="1385"/>
                    <a:pt x="703" y="1385"/>
                    <a:pt x="703" y="1385"/>
                  </a:cubicBezTo>
                  <a:cubicBezTo>
                    <a:pt x="703" y="1102"/>
                    <a:pt x="703" y="1102"/>
                    <a:pt x="703" y="1102"/>
                  </a:cubicBezTo>
                  <a:cubicBezTo>
                    <a:pt x="703" y="1098"/>
                    <a:pt x="703" y="1093"/>
                    <a:pt x="703" y="1089"/>
                  </a:cubicBezTo>
                  <a:cubicBezTo>
                    <a:pt x="845" y="646"/>
                    <a:pt x="845" y="646"/>
                    <a:pt x="845" y="646"/>
                  </a:cubicBezTo>
                  <a:cubicBezTo>
                    <a:pt x="849" y="633"/>
                    <a:pt x="840" y="619"/>
                    <a:pt x="827" y="615"/>
                  </a:cubicBezTo>
                  <a:cubicBezTo>
                    <a:pt x="818" y="615"/>
                    <a:pt x="805" y="619"/>
                    <a:pt x="801" y="633"/>
                  </a:cubicBezTo>
                  <a:cubicBezTo>
                    <a:pt x="699" y="951"/>
                    <a:pt x="699" y="951"/>
                    <a:pt x="699" y="951"/>
                  </a:cubicBezTo>
                  <a:cubicBezTo>
                    <a:pt x="699" y="770"/>
                    <a:pt x="699" y="770"/>
                    <a:pt x="699" y="770"/>
                  </a:cubicBezTo>
                  <a:cubicBezTo>
                    <a:pt x="699" y="761"/>
                    <a:pt x="690" y="752"/>
                    <a:pt x="681" y="752"/>
                  </a:cubicBezTo>
                  <a:cubicBezTo>
                    <a:pt x="668" y="752"/>
                    <a:pt x="659" y="761"/>
                    <a:pt x="659" y="770"/>
                  </a:cubicBezTo>
                  <a:cubicBezTo>
                    <a:pt x="659" y="1013"/>
                    <a:pt x="659" y="1013"/>
                    <a:pt x="659" y="1013"/>
                  </a:cubicBezTo>
                  <a:cubicBezTo>
                    <a:pt x="641" y="1000"/>
                    <a:pt x="619" y="991"/>
                    <a:pt x="593" y="991"/>
                  </a:cubicBezTo>
                  <a:cubicBezTo>
                    <a:pt x="566" y="991"/>
                    <a:pt x="544" y="1000"/>
                    <a:pt x="527" y="1013"/>
                  </a:cubicBezTo>
                  <a:cubicBezTo>
                    <a:pt x="527" y="770"/>
                    <a:pt x="527" y="770"/>
                    <a:pt x="527" y="770"/>
                  </a:cubicBezTo>
                  <a:cubicBezTo>
                    <a:pt x="527" y="761"/>
                    <a:pt x="518" y="752"/>
                    <a:pt x="504" y="752"/>
                  </a:cubicBezTo>
                  <a:cubicBezTo>
                    <a:pt x="495" y="752"/>
                    <a:pt x="487" y="761"/>
                    <a:pt x="487" y="770"/>
                  </a:cubicBezTo>
                  <a:cubicBezTo>
                    <a:pt x="487" y="951"/>
                    <a:pt x="487" y="951"/>
                    <a:pt x="487" y="951"/>
                  </a:cubicBezTo>
                  <a:cubicBezTo>
                    <a:pt x="385" y="633"/>
                    <a:pt x="385" y="633"/>
                    <a:pt x="385" y="633"/>
                  </a:cubicBezTo>
                  <a:cubicBezTo>
                    <a:pt x="381" y="619"/>
                    <a:pt x="367" y="615"/>
                    <a:pt x="359" y="615"/>
                  </a:cubicBezTo>
                  <a:cubicBezTo>
                    <a:pt x="345" y="619"/>
                    <a:pt x="336" y="633"/>
                    <a:pt x="341" y="646"/>
                  </a:cubicBezTo>
                  <a:cubicBezTo>
                    <a:pt x="482" y="1089"/>
                    <a:pt x="482" y="1089"/>
                    <a:pt x="482" y="1089"/>
                  </a:cubicBezTo>
                  <a:cubicBezTo>
                    <a:pt x="482" y="1093"/>
                    <a:pt x="482" y="1098"/>
                    <a:pt x="482" y="1102"/>
                  </a:cubicBezTo>
                  <a:cubicBezTo>
                    <a:pt x="482" y="1385"/>
                    <a:pt x="482" y="1385"/>
                    <a:pt x="482" y="1385"/>
                  </a:cubicBezTo>
                  <a:cubicBezTo>
                    <a:pt x="416" y="1385"/>
                    <a:pt x="416" y="1385"/>
                    <a:pt x="416" y="1385"/>
                  </a:cubicBezTo>
                  <a:cubicBezTo>
                    <a:pt x="398" y="1159"/>
                    <a:pt x="230" y="947"/>
                    <a:pt x="225" y="938"/>
                  </a:cubicBezTo>
                  <a:cubicBezTo>
                    <a:pt x="221" y="934"/>
                    <a:pt x="221" y="934"/>
                    <a:pt x="221" y="934"/>
                  </a:cubicBezTo>
                  <a:close/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6" name="Freeform 120"/>
            <p:cNvSpPr>
              <a:spLocks noChangeArrowheads="1"/>
            </p:cNvSpPr>
            <p:nvPr/>
          </p:nvSpPr>
          <p:spPr bwMode="auto">
            <a:xfrm>
              <a:off x="7787303" y="2344543"/>
              <a:ext cx="321649" cy="135425"/>
            </a:xfrm>
            <a:custGeom>
              <a:avLst/>
              <a:gdLst>
                <a:gd name="T0" fmla="*/ 172967226 w 338"/>
                <a:gd name="T1" fmla="*/ 124755180 h 146"/>
                <a:gd name="T2" fmla="*/ 172967226 w 338"/>
                <a:gd name="T3" fmla="*/ 124755180 h 146"/>
                <a:gd name="T4" fmla="*/ 133121766 w 338"/>
                <a:gd name="T5" fmla="*/ 124755180 h 146"/>
                <a:gd name="T6" fmla="*/ 0 w 338"/>
                <a:gd name="T7" fmla="*/ 0 h 146"/>
                <a:gd name="T8" fmla="*/ 305183045 w 338"/>
                <a:gd name="T9" fmla="*/ 0 h 146"/>
                <a:gd name="T10" fmla="*/ 172967226 w 338"/>
                <a:gd name="T11" fmla="*/ 12475518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8"/>
                <a:gd name="T19" fmla="*/ 0 h 146"/>
                <a:gd name="T20" fmla="*/ 338 w 338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8" h="146">
                  <a:moveTo>
                    <a:pt x="191" y="145"/>
                  </a:moveTo>
                  <a:lnTo>
                    <a:pt x="191" y="145"/>
                  </a:lnTo>
                  <a:cubicBezTo>
                    <a:pt x="147" y="145"/>
                    <a:pt x="147" y="145"/>
                    <a:pt x="147" y="145"/>
                  </a:cubicBezTo>
                  <a:cubicBezTo>
                    <a:pt x="67" y="145"/>
                    <a:pt x="0" y="84"/>
                    <a:pt x="0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37" y="84"/>
                    <a:pt x="271" y="145"/>
                    <a:pt x="191" y="145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7" name="Freeform 121"/>
            <p:cNvSpPr>
              <a:spLocks noChangeArrowheads="1"/>
            </p:cNvSpPr>
            <p:nvPr/>
          </p:nvSpPr>
          <p:spPr bwMode="auto">
            <a:xfrm>
              <a:off x="7888877" y="1295000"/>
              <a:ext cx="114270" cy="63480"/>
            </a:xfrm>
            <a:custGeom>
              <a:avLst/>
              <a:gdLst>
                <a:gd name="T0" fmla="*/ 29249463 w 125"/>
                <a:gd name="T1" fmla="*/ 0 h 71"/>
                <a:gd name="T2" fmla="*/ 29249463 w 125"/>
                <a:gd name="T3" fmla="*/ 0 h 71"/>
                <a:gd name="T4" fmla="*/ 77719141 w 125"/>
                <a:gd name="T5" fmla="*/ 0 h 71"/>
                <a:gd name="T6" fmla="*/ 103625521 w 125"/>
                <a:gd name="T7" fmla="*/ 27978586 h 71"/>
                <a:gd name="T8" fmla="*/ 77719141 w 125"/>
                <a:gd name="T9" fmla="*/ 55957173 h 71"/>
                <a:gd name="T10" fmla="*/ 29249463 w 125"/>
                <a:gd name="T11" fmla="*/ 55957173 h 71"/>
                <a:gd name="T12" fmla="*/ 0 w 125"/>
                <a:gd name="T13" fmla="*/ 27978586 h 71"/>
                <a:gd name="T14" fmla="*/ 29249463 w 12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71"/>
                <a:gd name="T26" fmla="*/ 125 w 125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71">
                  <a:moveTo>
                    <a:pt x="35" y="0"/>
                  </a:moveTo>
                  <a:lnTo>
                    <a:pt x="35" y="0"/>
                  </a:lnTo>
                  <a:cubicBezTo>
                    <a:pt x="93" y="0"/>
                    <a:pt x="93" y="0"/>
                    <a:pt x="93" y="0"/>
                  </a:cubicBezTo>
                  <a:cubicBezTo>
                    <a:pt x="110" y="0"/>
                    <a:pt x="124" y="17"/>
                    <a:pt x="124" y="35"/>
                  </a:cubicBezTo>
                  <a:cubicBezTo>
                    <a:pt x="124" y="53"/>
                    <a:pt x="110" y="70"/>
                    <a:pt x="93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13" y="70"/>
                    <a:pt x="0" y="53"/>
                    <a:pt x="0" y="35"/>
                  </a:cubicBezTo>
                  <a:cubicBezTo>
                    <a:pt x="0" y="17"/>
                    <a:pt x="13" y="0"/>
                    <a:pt x="35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8" name="Freeform 122"/>
            <p:cNvSpPr>
              <a:spLocks noChangeArrowheads="1"/>
            </p:cNvSpPr>
            <p:nvPr/>
          </p:nvSpPr>
          <p:spPr bwMode="auto">
            <a:xfrm>
              <a:off x="7761910" y="1184967"/>
              <a:ext cx="372436" cy="25392"/>
            </a:xfrm>
            <a:custGeom>
              <a:avLst/>
              <a:gdLst>
                <a:gd name="T0" fmla="*/ 16330985 w 391"/>
                <a:gd name="T1" fmla="*/ 0 h 33"/>
                <a:gd name="T2" fmla="*/ 16330985 w 391"/>
                <a:gd name="T3" fmla="*/ 0 h 33"/>
                <a:gd name="T4" fmla="*/ 337514648 w 391"/>
                <a:gd name="T5" fmla="*/ 0 h 33"/>
                <a:gd name="T6" fmla="*/ 353845633 w 391"/>
                <a:gd name="T7" fmla="*/ 8288564 h 33"/>
                <a:gd name="T8" fmla="*/ 337514648 w 391"/>
                <a:gd name="T9" fmla="*/ 18946279 h 33"/>
                <a:gd name="T10" fmla="*/ 16330985 w 391"/>
                <a:gd name="T11" fmla="*/ 18946279 h 33"/>
                <a:gd name="T12" fmla="*/ 0 w 391"/>
                <a:gd name="T13" fmla="*/ 8288564 h 33"/>
                <a:gd name="T14" fmla="*/ 16330985 w 39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1"/>
                <a:gd name="T25" fmla="*/ 0 h 33"/>
                <a:gd name="T26" fmla="*/ 391 w 39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1" h="33">
                  <a:moveTo>
                    <a:pt x="18" y="0"/>
                  </a:moveTo>
                  <a:lnTo>
                    <a:pt x="18" y="0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81" y="0"/>
                    <a:pt x="390" y="5"/>
                    <a:pt x="390" y="14"/>
                  </a:cubicBezTo>
                  <a:cubicBezTo>
                    <a:pt x="390" y="23"/>
                    <a:pt x="381" y="32"/>
                    <a:pt x="372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9" y="32"/>
                    <a:pt x="0" y="23"/>
                    <a:pt x="0" y="14"/>
                  </a:cubicBezTo>
                  <a:cubicBezTo>
                    <a:pt x="0" y="5"/>
                    <a:pt x="9" y="0"/>
                    <a:pt x="18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9" name="Freeform 123"/>
            <p:cNvSpPr>
              <a:spLocks noChangeArrowheads="1"/>
            </p:cNvSpPr>
            <p:nvPr/>
          </p:nvSpPr>
          <p:spPr bwMode="auto">
            <a:xfrm>
              <a:off x="7880412" y="0"/>
              <a:ext cx="118502" cy="495147"/>
            </a:xfrm>
            <a:custGeom>
              <a:avLst/>
              <a:gdLst>
                <a:gd name="T0" fmla="*/ 52319092 w 129"/>
                <a:gd name="T1" fmla="*/ 0 h 519"/>
                <a:gd name="T2" fmla="*/ 52319092 w 129"/>
                <a:gd name="T3" fmla="*/ 0 h 519"/>
                <a:gd name="T4" fmla="*/ 108014114 w 129"/>
                <a:gd name="T5" fmla="*/ 60073066 h 519"/>
                <a:gd name="T6" fmla="*/ 108014114 w 129"/>
                <a:gd name="T7" fmla="*/ 415047671 h 519"/>
                <a:gd name="T8" fmla="*/ 52319092 w 129"/>
                <a:gd name="T9" fmla="*/ 471480118 h 519"/>
                <a:gd name="T10" fmla="*/ 0 w 129"/>
                <a:gd name="T11" fmla="*/ 415047671 h 519"/>
                <a:gd name="T12" fmla="*/ 0 w 129"/>
                <a:gd name="T13" fmla="*/ 60073066 h 519"/>
                <a:gd name="T14" fmla="*/ 52319092 w 129"/>
                <a:gd name="T15" fmla="*/ 0 h 5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519"/>
                <a:gd name="T26" fmla="*/ 129 w 129"/>
                <a:gd name="T27" fmla="*/ 519 h 5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519">
                  <a:moveTo>
                    <a:pt x="62" y="0"/>
                  </a:moveTo>
                  <a:lnTo>
                    <a:pt x="62" y="0"/>
                  </a:lnTo>
                  <a:cubicBezTo>
                    <a:pt x="97" y="0"/>
                    <a:pt x="128" y="31"/>
                    <a:pt x="128" y="66"/>
                  </a:cubicBezTo>
                  <a:cubicBezTo>
                    <a:pt x="128" y="456"/>
                    <a:pt x="128" y="456"/>
                    <a:pt x="128" y="456"/>
                  </a:cubicBezTo>
                  <a:cubicBezTo>
                    <a:pt x="128" y="491"/>
                    <a:pt x="97" y="518"/>
                    <a:pt x="62" y="518"/>
                  </a:cubicBezTo>
                  <a:cubicBezTo>
                    <a:pt x="27" y="518"/>
                    <a:pt x="0" y="491"/>
                    <a:pt x="0" y="45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1"/>
                    <a:pt x="27" y="0"/>
                    <a:pt x="62" y="0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0" name="Freeform 124"/>
            <p:cNvSpPr>
              <a:spLocks noChangeArrowheads="1"/>
            </p:cNvSpPr>
            <p:nvPr/>
          </p:nvSpPr>
          <p:spPr bwMode="auto">
            <a:xfrm>
              <a:off x="7105914" y="249690"/>
              <a:ext cx="397830" cy="389346"/>
            </a:xfrm>
            <a:custGeom>
              <a:avLst/>
              <a:gdLst>
                <a:gd name="T0" fmla="*/ 23664684 w 417"/>
                <a:gd name="T1" fmla="*/ 20034142 h 408"/>
                <a:gd name="T2" fmla="*/ 23664684 w 417"/>
                <a:gd name="T3" fmla="*/ 20034142 h 408"/>
                <a:gd name="T4" fmla="*/ 104669359 w 417"/>
                <a:gd name="T5" fmla="*/ 20034142 h 408"/>
                <a:gd name="T6" fmla="*/ 354056298 w 417"/>
                <a:gd name="T7" fmla="*/ 270462825 h 408"/>
                <a:gd name="T8" fmla="*/ 354056298 w 417"/>
                <a:gd name="T9" fmla="*/ 354242832 h 408"/>
                <a:gd name="T10" fmla="*/ 314009032 w 417"/>
                <a:gd name="T11" fmla="*/ 370634489 h 408"/>
                <a:gd name="T12" fmla="*/ 273961766 w 417"/>
                <a:gd name="T13" fmla="*/ 354242832 h 408"/>
                <a:gd name="T14" fmla="*/ 23664684 w 417"/>
                <a:gd name="T15" fmla="*/ 104724531 h 408"/>
                <a:gd name="T16" fmla="*/ 23664684 w 417"/>
                <a:gd name="T17" fmla="*/ 20034142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7"/>
                <a:gd name="T28" fmla="*/ 0 h 408"/>
                <a:gd name="T29" fmla="*/ 417 w 417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7" h="408">
                  <a:moveTo>
                    <a:pt x="26" y="22"/>
                  </a:moveTo>
                  <a:lnTo>
                    <a:pt x="26" y="22"/>
                  </a:lnTo>
                  <a:cubicBezTo>
                    <a:pt x="49" y="0"/>
                    <a:pt x="93" y="0"/>
                    <a:pt x="115" y="22"/>
                  </a:cubicBezTo>
                  <a:cubicBezTo>
                    <a:pt x="389" y="297"/>
                    <a:pt x="389" y="297"/>
                    <a:pt x="389" y="297"/>
                  </a:cubicBezTo>
                  <a:cubicBezTo>
                    <a:pt x="416" y="323"/>
                    <a:pt x="416" y="363"/>
                    <a:pt x="389" y="389"/>
                  </a:cubicBezTo>
                  <a:cubicBezTo>
                    <a:pt x="380" y="403"/>
                    <a:pt x="362" y="407"/>
                    <a:pt x="345" y="407"/>
                  </a:cubicBezTo>
                  <a:cubicBezTo>
                    <a:pt x="327" y="407"/>
                    <a:pt x="314" y="403"/>
                    <a:pt x="301" y="38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0" y="89"/>
                    <a:pt x="0" y="49"/>
                    <a:pt x="26" y="22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1" name="Freeform 125"/>
            <p:cNvSpPr>
              <a:spLocks noChangeArrowheads="1"/>
            </p:cNvSpPr>
            <p:nvPr/>
          </p:nvSpPr>
          <p:spPr bwMode="auto">
            <a:xfrm>
              <a:off x="8367119" y="262386"/>
              <a:ext cx="397830" cy="389346"/>
            </a:xfrm>
            <a:custGeom>
              <a:avLst/>
              <a:gdLst>
                <a:gd name="T0" fmla="*/ 273961766 w 417"/>
                <a:gd name="T1" fmla="*/ 20034142 h 408"/>
                <a:gd name="T2" fmla="*/ 273961766 w 417"/>
                <a:gd name="T3" fmla="*/ 20034142 h 408"/>
                <a:gd name="T4" fmla="*/ 354056298 w 417"/>
                <a:gd name="T5" fmla="*/ 20034142 h 408"/>
                <a:gd name="T6" fmla="*/ 354056298 w 417"/>
                <a:gd name="T7" fmla="*/ 104724531 h 408"/>
                <a:gd name="T8" fmla="*/ 104669359 w 417"/>
                <a:gd name="T9" fmla="*/ 355153214 h 408"/>
                <a:gd name="T10" fmla="*/ 64622093 w 417"/>
                <a:gd name="T11" fmla="*/ 370634489 h 408"/>
                <a:gd name="T12" fmla="*/ 23664684 w 417"/>
                <a:gd name="T13" fmla="*/ 355153214 h 408"/>
                <a:gd name="T14" fmla="*/ 23664684 w 417"/>
                <a:gd name="T15" fmla="*/ 270462825 h 408"/>
                <a:gd name="T16" fmla="*/ 273961766 w 417"/>
                <a:gd name="T17" fmla="*/ 20034142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7"/>
                <a:gd name="T28" fmla="*/ 0 h 408"/>
                <a:gd name="T29" fmla="*/ 417 w 417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7" h="408">
                  <a:moveTo>
                    <a:pt x="301" y="22"/>
                  </a:moveTo>
                  <a:lnTo>
                    <a:pt x="301" y="22"/>
                  </a:lnTo>
                  <a:cubicBezTo>
                    <a:pt x="323" y="0"/>
                    <a:pt x="363" y="0"/>
                    <a:pt x="389" y="22"/>
                  </a:cubicBezTo>
                  <a:cubicBezTo>
                    <a:pt x="416" y="49"/>
                    <a:pt x="416" y="89"/>
                    <a:pt x="389" y="115"/>
                  </a:cubicBezTo>
                  <a:cubicBezTo>
                    <a:pt x="115" y="390"/>
                    <a:pt x="115" y="390"/>
                    <a:pt x="115" y="390"/>
                  </a:cubicBezTo>
                  <a:cubicBezTo>
                    <a:pt x="102" y="403"/>
                    <a:pt x="89" y="407"/>
                    <a:pt x="71" y="407"/>
                  </a:cubicBezTo>
                  <a:cubicBezTo>
                    <a:pt x="53" y="407"/>
                    <a:pt x="35" y="403"/>
                    <a:pt x="26" y="390"/>
                  </a:cubicBezTo>
                  <a:cubicBezTo>
                    <a:pt x="0" y="363"/>
                    <a:pt x="0" y="323"/>
                    <a:pt x="26" y="297"/>
                  </a:cubicBezTo>
                  <a:lnTo>
                    <a:pt x="301" y="22"/>
                  </a:ln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2" name="Freeform 126"/>
            <p:cNvSpPr>
              <a:spLocks noChangeArrowheads="1"/>
            </p:cNvSpPr>
            <p:nvPr/>
          </p:nvSpPr>
          <p:spPr bwMode="auto">
            <a:xfrm>
              <a:off x="8147043" y="55016"/>
              <a:ext cx="266630" cy="478219"/>
            </a:xfrm>
            <a:custGeom>
              <a:avLst/>
              <a:gdLst>
                <a:gd name="T0" fmla="*/ 132212804 w 284"/>
                <a:gd name="T1" fmla="*/ 49005063 h 502"/>
                <a:gd name="T2" fmla="*/ 132212804 w 284"/>
                <a:gd name="T3" fmla="*/ 49005063 h 502"/>
                <a:gd name="T4" fmla="*/ 206251449 w 284"/>
                <a:gd name="T5" fmla="*/ 12705193 h 502"/>
                <a:gd name="T6" fmla="*/ 237982296 w 284"/>
                <a:gd name="T7" fmla="*/ 88934445 h 502"/>
                <a:gd name="T8" fmla="*/ 117228010 w 284"/>
                <a:gd name="T9" fmla="*/ 418356841 h 502"/>
                <a:gd name="T10" fmla="*/ 61699496 w 284"/>
                <a:gd name="T11" fmla="*/ 454656712 h 502"/>
                <a:gd name="T12" fmla="*/ 42307797 w 284"/>
                <a:gd name="T13" fmla="*/ 450119347 h 502"/>
                <a:gd name="T14" fmla="*/ 7933181 w 284"/>
                <a:gd name="T15" fmla="*/ 373890095 h 502"/>
                <a:gd name="T16" fmla="*/ 132212804 w 284"/>
                <a:gd name="T17" fmla="*/ 49005063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4"/>
                <a:gd name="T28" fmla="*/ 0 h 502"/>
                <a:gd name="T29" fmla="*/ 284 w 284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4" h="502">
                  <a:moveTo>
                    <a:pt x="150" y="54"/>
                  </a:moveTo>
                  <a:lnTo>
                    <a:pt x="150" y="54"/>
                  </a:lnTo>
                  <a:cubicBezTo>
                    <a:pt x="164" y="18"/>
                    <a:pt x="203" y="0"/>
                    <a:pt x="234" y="14"/>
                  </a:cubicBezTo>
                  <a:cubicBezTo>
                    <a:pt x="270" y="27"/>
                    <a:pt x="283" y="67"/>
                    <a:pt x="270" y="98"/>
                  </a:cubicBezTo>
                  <a:cubicBezTo>
                    <a:pt x="133" y="461"/>
                    <a:pt x="133" y="461"/>
                    <a:pt x="133" y="461"/>
                  </a:cubicBezTo>
                  <a:cubicBezTo>
                    <a:pt x="119" y="487"/>
                    <a:pt x="97" y="501"/>
                    <a:pt x="70" y="501"/>
                  </a:cubicBezTo>
                  <a:cubicBezTo>
                    <a:pt x="62" y="501"/>
                    <a:pt x="53" y="501"/>
                    <a:pt x="48" y="496"/>
                  </a:cubicBezTo>
                  <a:cubicBezTo>
                    <a:pt x="13" y="483"/>
                    <a:pt x="0" y="448"/>
                    <a:pt x="9" y="412"/>
                  </a:cubicBezTo>
                  <a:lnTo>
                    <a:pt x="150" y="54"/>
                  </a:ln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3" name="Freeform 127"/>
            <p:cNvSpPr>
              <a:spLocks noChangeArrowheads="1"/>
            </p:cNvSpPr>
            <p:nvPr/>
          </p:nvSpPr>
          <p:spPr bwMode="auto">
            <a:xfrm>
              <a:off x="7452957" y="46552"/>
              <a:ext cx="270863" cy="478219"/>
            </a:xfrm>
            <a:custGeom>
              <a:avLst/>
              <a:gdLst>
                <a:gd name="T0" fmla="*/ 44259014 w 285"/>
                <a:gd name="T1" fmla="*/ 12705193 h 502"/>
                <a:gd name="T2" fmla="*/ 44259014 w 285"/>
                <a:gd name="T3" fmla="*/ 12705193 h 502"/>
                <a:gd name="T4" fmla="*/ 116519560 w 285"/>
                <a:gd name="T5" fmla="*/ 49005063 h 502"/>
                <a:gd name="T6" fmla="*/ 244781269 w 285"/>
                <a:gd name="T7" fmla="*/ 373890095 h 502"/>
                <a:gd name="T8" fmla="*/ 212264404 w 285"/>
                <a:gd name="T9" fmla="*/ 450119347 h 502"/>
                <a:gd name="T10" fmla="*/ 192392563 w 285"/>
                <a:gd name="T11" fmla="*/ 454656712 h 502"/>
                <a:gd name="T12" fmla="*/ 136391400 w 285"/>
                <a:gd name="T13" fmla="*/ 418356841 h 502"/>
                <a:gd name="T14" fmla="*/ 8129692 w 285"/>
                <a:gd name="T15" fmla="*/ 88934445 h 502"/>
                <a:gd name="T16" fmla="*/ 44259014 w 285"/>
                <a:gd name="T17" fmla="*/ 12705193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5"/>
                <a:gd name="T28" fmla="*/ 0 h 502"/>
                <a:gd name="T29" fmla="*/ 285 w 285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5" h="502">
                  <a:moveTo>
                    <a:pt x="49" y="14"/>
                  </a:moveTo>
                  <a:lnTo>
                    <a:pt x="49" y="14"/>
                  </a:lnTo>
                  <a:cubicBezTo>
                    <a:pt x="80" y="0"/>
                    <a:pt x="120" y="18"/>
                    <a:pt x="129" y="54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84" y="448"/>
                    <a:pt x="271" y="483"/>
                    <a:pt x="235" y="496"/>
                  </a:cubicBezTo>
                  <a:cubicBezTo>
                    <a:pt x="226" y="501"/>
                    <a:pt x="222" y="501"/>
                    <a:pt x="213" y="501"/>
                  </a:cubicBezTo>
                  <a:cubicBezTo>
                    <a:pt x="186" y="501"/>
                    <a:pt x="164" y="488"/>
                    <a:pt x="151" y="461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0" y="67"/>
                    <a:pt x="14" y="27"/>
                    <a:pt x="49" y="14"/>
                  </a:cubicBezTo>
                </a:path>
              </a:pathLst>
            </a:custGeom>
            <a:solidFill>
              <a:srgbClr val="E8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4" name="Freeform 128"/>
            <p:cNvSpPr>
              <a:spLocks noChangeArrowheads="1"/>
            </p:cNvSpPr>
            <p:nvPr/>
          </p:nvSpPr>
          <p:spPr bwMode="auto">
            <a:xfrm>
              <a:off x="5188714" y="1815539"/>
              <a:ext cx="1565925" cy="605180"/>
            </a:xfrm>
            <a:custGeom>
              <a:avLst/>
              <a:gdLst>
                <a:gd name="T0" fmla="*/ 0 w 1638"/>
                <a:gd name="T1" fmla="*/ 254101028 h 633"/>
                <a:gd name="T2" fmla="*/ 0 w 1638"/>
                <a:gd name="T3" fmla="*/ 254101028 h 633"/>
                <a:gd name="T4" fmla="*/ 218430286 w 1638"/>
                <a:gd name="T5" fmla="*/ 505460103 h 633"/>
                <a:gd name="T6" fmla="*/ 420408799 w 1638"/>
                <a:gd name="T7" fmla="*/ 315340846 h 633"/>
                <a:gd name="T8" fmla="*/ 460621906 w 1638"/>
                <a:gd name="T9" fmla="*/ 318997740 h 633"/>
                <a:gd name="T10" fmla="*/ 456966169 w 1638"/>
                <a:gd name="T11" fmla="*/ 327223599 h 633"/>
                <a:gd name="T12" fmla="*/ 675396454 w 1638"/>
                <a:gd name="T13" fmla="*/ 577668689 h 633"/>
                <a:gd name="T14" fmla="*/ 881030704 w 1638"/>
                <a:gd name="T15" fmla="*/ 375667636 h 633"/>
                <a:gd name="T16" fmla="*/ 1492451761 w 1638"/>
                <a:gd name="T17" fmla="*/ 395776247 h 633"/>
                <a:gd name="T18" fmla="*/ 1496107498 w 1638"/>
                <a:gd name="T19" fmla="*/ 347332210 h 633"/>
                <a:gd name="T20" fmla="*/ 889256112 w 1638"/>
                <a:gd name="T21" fmla="*/ 330879536 h 633"/>
                <a:gd name="T22" fmla="*/ 889256112 w 1638"/>
                <a:gd name="T23" fmla="*/ 327223599 h 633"/>
                <a:gd name="T24" fmla="*/ 675396454 w 1638"/>
                <a:gd name="T25" fmla="*/ 75864523 h 633"/>
                <a:gd name="T26" fmla="*/ 465191577 w 1638"/>
                <a:gd name="T27" fmla="*/ 286092392 h 633"/>
                <a:gd name="T28" fmla="*/ 428634207 w 1638"/>
                <a:gd name="T29" fmla="*/ 278779561 h 633"/>
                <a:gd name="T30" fmla="*/ 432289944 w 1638"/>
                <a:gd name="T31" fmla="*/ 254101028 h 633"/>
                <a:gd name="T32" fmla="*/ 218430286 w 1638"/>
                <a:gd name="T33" fmla="*/ 0 h 633"/>
                <a:gd name="T34" fmla="*/ 0 w 1638"/>
                <a:gd name="T35" fmla="*/ 254101028 h 633"/>
                <a:gd name="T36" fmla="*/ 505404684 w 1638"/>
                <a:gd name="T37" fmla="*/ 327223599 h 633"/>
                <a:gd name="T38" fmla="*/ 505404684 w 1638"/>
                <a:gd name="T39" fmla="*/ 327223599 h 633"/>
                <a:gd name="T40" fmla="*/ 675396454 w 1638"/>
                <a:gd name="T41" fmla="*/ 120652624 h 633"/>
                <a:gd name="T42" fmla="*/ 840817597 w 1638"/>
                <a:gd name="T43" fmla="*/ 327223599 h 633"/>
                <a:gd name="T44" fmla="*/ 675396454 w 1638"/>
                <a:gd name="T45" fmla="*/ 533795529 h 633"/>
                <a:gd name="T46" fmla="*/ 505404684 w 1638"/>
                <a:gd name="T47" fmla="*/ 327223599 h 633"/>
                <a:gd name="T48" fmla="*/ 48438515 w 1638"/>
                <a:gd name="T49" fmla="*/ 254101028 h 633"/>
                <a:gd name="T50" fmla="*/ 48438515 w 1638"/>
                <a:gd name="T51" fmla="*/ 254101028 h 633"/>
                <a:gd name="T52" fmla="*/ 218430286 w 1638"/>
                <a:gd name="T53" fmla="*/ 47530053 h 633"/>
                <a:gd name="T54" fmla="*/ 383851429 w 1638"/>
                <a:gd name="T55" fmla="*/ 254101028 h 633"/>
                <a:gd name="T56" fmla="*/ 218430286 w 1638"/>
                <a:gd name="T57" fmla="*/ 456102081 h 633"/>
                <a:gd name="T58" fmla="*/ 48438515 w 1638"/>
                <a:gd name="T59" fmla="*/ 254101028 h 6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38"/>
                <a:gd name="T91" fmla="*/ 0 h 633"/>
                <a:gd name="T92" fmla="*/ 1638 w 1638"/>
                <a:gd name="T93" fmla="*/ 633 h 6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38" h="633">
                  <a:moveTo>
                    <a:pt x="0" y="278"/>
                  </a:moveTo>
                  <a:lnTo>
                    <a:pt x="0" y="278"/>
                  </a:lnTo>
                  <a:cubicBezTo>
                    <a:pt x="0" y="429"/>
                    <a:pt x="106" y="553"/>
                    <a:pt x="239" y="553"/>
                  </a:cubicBezTo>
                  <a:cubicBezTo>
                    <a:pt x="345" y="553"/>
                    <a:pt x="433" y="464"/>
                    <a:pt x="460" y="345"/>
                  </a:cubicBezTo>
                  <a:cubicBezTo>
                    <a:pt x="504" y="349"/>
                    <a:pt x="504" y="349"/>
                    <a:pt x="504" y="349"/>
                  </a:cubicBezTo>
                  <a:cubicBezTo>
                    <a:pt x="504" y="353"/>
                    <a:pt x="500" y="353"/>
                    <a:pt x="500" y="358"/>
                  </a:cubicBezTo>
                  <a:cubicBezTo>
                    <a:pt x="500" y="508"/>
                    <a:pt x="606" y="632"/>
                    <a:pt x="739" y="632"/>
                  </a:cubicBezTo>
                  <a:cubicBezTo>
                    <a:pt x="849" y="632"/>
                    <a:pt x="942" y="539"/>
                    <a:pt x="964" y="411"/>
                  </a:cubicBezTo>
                  <a:cubicBezTo>
                    <a:pt x="1633" y="433"/>
                    <a:pt x="1633" y="433"/>
                    <a:pt x="1633" y="433"/>
                  </a:cubicBezTo>
                  <a:cubicBezTo>
                    <a:pt x="1637" y="380"/>
                    <a:pt x="1637" y="380"/>
                    <a:pt x="1637" y="380"/>
                  </a:cubicBezTo>
                  <a:cubicBezTo>
                    <a:pt x="973" y="362"/>
                    <a:pt x="973" y="362"/>
                    <a:pt x="973" y="362"/>
                  </a:cubicBezTo>
                  <a:cubicBezTo>
                    <a:pt x="973" y="358"/>
                    <a:pt x="973" y="358"/>
                    <a:pt x="973" y="358"/>
                  </a:cubicBezTo>
                  <a:cubicBezTo>
                    <a:pt x="973" y="208"/>
                    <a:pt x="867" y="83"/>
                    <a:pt x="739" y="83"/>
                  </a:cubicBezTo>
                  <a:cubicBezTo>
                    <a:pt x="619" y="83"/>
                    <a:pt x="527" y="181"/>
                    <a:pt x="509" y="313"/>
                  </a:cubicBezTo>
                  <a:cubicBezTo>
                    <a:pt x="469" y="305"/>
                    <a:pt x="469" y="305"/>
                    <a:pt x="469" y="305"/>
                  </a:cubicBezTo>
                  <a:cubicBezTo>
                    <a:pt x="469" y="296"/>
                    <a:pt x="473" y="287"/>
                    <a:pt x="473" y="278"/>
                  </a:cubicBezTo>
                  <a:cubicBezTo>
                    <a:pt x="473" y="123"/>
                    <a:pt x="367" y="0"/>
                    <a:pt x="239" y="0"/>
                  </a:cubicBezTo>
                  <a:cubicBezTo>
                    <a:pt x="106" y="0"/>
                    <a:pt x="0" y="123"/>
                    <a:pt x="0" y="278"/>
                  </a:cubicBezTo>
                  <a:close/>
                  <a:moveTo>
                    <a:pt x="553" y="358"/>
                  </a:moveTo>
                  <a:lnTo>
                    <a:pt x="553" y="358"/>
                  </a:lnTo>
                  <a:cubicBezTo>
                    <a:pt x="553" y="234"/>
                    <a:pt x="637" y="132"/>
                    <a:pt x="739" y="132"/>
                  </a:cubicBezTo>
                  <a:cubicBezTo>
                    <a:pt x="840" y="132"/>
                    <a:pt x="920" y="234"/>
                    <a:pt x="920" y="358"/>
                  </a:cubicBezTo>
                  <a:cubicBezTo>
                    <a:pt x="920" y="481"/>
                    <a:pt x="840" y="584"/>
                    <a:pt x="739" y="584"/>
                  </a:cubicBezTo>
                  <a:cubicBezTo>
                    <a:pt x="637" y="584"/>
                    <a:pt x="553" y="481"/>
                    <a:pt x="553" y="358"/>
                  </a:cubicBezTo>
                  <a:close/>
                  <a:moveTo>
                    <a:pt x="53" y="278"/>
                  </a:moveTo>
                  <a:lnTo>
                    <a:pt x="53" y="278"/>
                  </a:lnTo>
                  <a:cubicBezTo>
                    <a:pt x="53" y="154"/>
                    <a:pt x="137" y="52"/>
                    <a:pt x="239" y="52"/>
                  </a:cubicBezTo>
                  <a:cubicBezTo>
                    <a:pt x="336" y="52"/>
                    <a:pt x="420" y="154"/>
                    <a:pt x="420" y="278"/>
                  </a:cubicBezTo>
                  <a:cubicBezTo>
                    <a:pt x="420" y="402"/>
                    <a:pt x="336" y="499"/>
                    <a:pt x="239" y="499"/>
                  </a:cubicBezTo>
                  <a:cubicBezTo>
                    <a:pt x="137" y="499"/>
                    <a:pt x="53" y="402"/>
                    <a:pt x="53" y="278"/>
                  </a:cubicBezTo>
                  <a:close/>
                </a:path>
              </a:pathLst>
            </a:custGeom>
            <a:solidFill>
              <a:srgbClr val="422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5" name="Freeform 129"/>
            <p:cNvSpPr>
              <a:spLocks noChangeArrowheads="1"/>
            </p:cNvSpPr>
            <p:nvPr/>
          </p:nvSpPr>
          <p:spPr bwMode="auto">
            <a:xfrm>
              <a:off x="495171" y="7156357"/>
              <a:ext cx="1841020" cy="1036846"/>
            </a:xfrm>
            <a:custGeom>
              <a:avLst/>
              <a:gdLst>
                <a:gd name="T0" fmla="*/ 1763451818 w 1921"/>
                <a:gd name="T1" fmla="*/ 0 h 1085"/>
                <a:gd name="T2" fmla="*/ 0 w 1921"/>
                <a:gd name="T3" fmla="*/ 0 h 1085"/>
                <a:gd name="T4" fmla="*/ 0 w 1921"/>
                <a:gd name="T5" fmla="*/ 989915579 h 1085"/>
                <a:gd name="T6" fmla="*/ 1763451818 w 1921"/>
                <a:gd name="T7" fmla="*/ 989915579 h 1085"/>
                <a:gd name="T8" fmla="*/ 1763451818 w 1921"/>
                <a:gd name="T9" fmla="*/ 0 h 10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1"/>
                <a:gd name="T16" fmla="*/ 0 h 1085"/>
                <a:gd name="T17" fmla="*/ 1921 w 1921"/>
                <a:gd name="T18" fmla="*/ 1085 h 10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1" h="1085">
                  <a:moveTo>
                    <a:pt x="1920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920" y="1084"/>
                  </a:lnTo>
                  <a:lnTo>
                    <a:pt x="1920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6" name="Freeform 130"/>
            <p:cNvSpPr>
              <a:spLocks noChangeArrowheads="1"/>
            </p:cNvSpPr>
            <p:nvPr/>
          </p:nvSpPr>
          <p:spPr bwMode="auto">
            <a:xfrm>
              <a:off x="495171" y="7156357"/>
              <a:ext cx="1841020" cy="1036846"/>
            </a:xfrm>
            <a:custGeom>
              <a:avLst/>
              <a:gdLst>
                <a:gd name="T0" fmla="*/ 1763451818 w 1921"/>
                <a:gd name="T1" fmla="*/ 0 h 1085"/>
                <a:gd name="T2" fmla="*/ 0 w 1921"/>
                <a:gd name="T3" fmla="*/ 0 h 1085"/>
                <a:gd name="T4" fmla="*/ 0 w 1921"/>
                <a:gd name="T5" fmla="*/ 989915579 h 1085"/>
                <a:gd name="T6" fmla="*/ 1763451818 w 1921"/>
                <a:gd name="T7" fmla="*/ 989915579 h 1085"/>
                <a:gd name="T8" fmla="*/ 1763451818 w 1921"/>
                <a:gd name="T9" fmla="*/ 0 h 10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1"/>
                <a:gd name="T16" fmla="*/ 0 h 1085"/>
                <a:gd name="T17" fmla="*/ 1921 w 1921"/>
                <a:gd name="T18" fmla="*/ 1085 h 10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1" h="1085">
                  <a:moveTo>
                    <a:pt x="1920" y="0"/>
                  </a:moveTo>
                  <a:lnTo>
                    <a:pt x="0" y="0"/>
                  </a:lnTo>
                  <a:lnTo>
                    <a:pt x="0" y="1084"/>
                  </a:lnTo>
                  <a:lnTo>
                    <a:pt x="1920" y="1084"/>
                  </a:lnTo>
                  <a:lnTo>
                    <a:pt x="1920" y="0"/>
                  </a:lnTo>
                </a:path>
              </a:pathLst>
            </a:custGeom>
            <a:solidFill>
              <a:srgbClr val="8A6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7" name="Freeform 131"/>
            <p:cNvSpPr>
              <a:spLocks noChangeArrowheads="1"/>
            </p:cNvSpPr>
            <p:nvPr/>
          </p:nvSpPr>
          <p:spPr bwMode="auto">
            <a:xfrm>
              <a:off x="588280" y="6982844"/>
              <a:ext cx="1841020" cy="1036846"/>
            </a:xfrm>
            <a:custGeom>
              <a:avLst/>
              <a:gdLst>
                <a:gd name="T0" fmla="*/ 0 w 1921"/>
                <a:gd name="T1" fmla="*/ 989915579 h 1085"/>
                <a:gd name="T2" fmla="*/ 1763451818 w 1921"/>
                <a:gd name="T3" fmla="*/ 989915579 h 1085"/>
                <a:gd name="T4" fmla="*/ 1763451818 w 1921"/>
                <a:gd name="T5" fmla="*/ 0 h 1085"/>
                <a:gd name="T6" fmla="*/ 0 w 1921"/>
                <a:gd name="T7" fmla="*/ 0 h 1085"/>
                <a:gd name="T8" fmla="*/ 0 w 1921"/>
                <a:gd name="T9" fmla="*/ 989915579 h 10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1"/>
                <a:gd name="T16" fmla="*/ 0 h 1085"/>
                <a:gd name="T17" fmla="*/ 1921 w 1921"/>
                <a:gd name="T18" fmla="*/ 1085 h 10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1" h="1085">
                  <a:moveTo>
                    <a:pt x="0" y="1084"/>
                  </a:moveTo>
                  <a:lnTo>
                    <a:pt x="1920" y="1084"/>
                  </a:lnTo>
                  <a:lnTo>
                    <a:pt x="1920" y="0"/>
                  </a:lnTo>
                  <a:lnTo>
                    <a:pt x="0" y="0"/>
                  </a:lnTo>
                  <a:lnTo>
                    <a:pt x="0" y="108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8" name="Freeform 132"/>
            <p:cNvSpPr>
              <a:spLocks noChangeArrowheads="1"/>
            </p:cNvSpPr>
            <p:nvPr/>
          </p:nvSpPr>
          <p:spPr bwMode="auto">
            <a:xfrm>
              <a:off x="482474" y="6982844"/>
              <a:ext cx="1946826" cy="1184967"/>
            </a:xfrm>
            <a:custGeom>
              <a:avLst/>
              <a:gdLst>
                <a:gd name="T0" fmla="*/ 101071039 w 2031"/>
                <a:gd name="T1" fmla="*/ 0 h 1240"/>
                <a:gd name="T2" fmla="*/ 101071039 w 2031"/>
                <a:gd name="T3" fmla="*/ 989916654 h 1240"/>
                <a:gd name="T4" fmla="*/ 1865221304 w 2031"/>
                <a:gd name="T5" fmla="*/ 989916654 h 1240"/>
                <a:gd name="T6" fmla="*/ 1764150265 w 2031"/>
                <a:gd name="T7" fmla="*/ 1131462873 h 1240"/>
                <a:gd name="T8" fmla="*/ 0 w 2031"/>
                <a:gd name="T9" fmla="*/ 1131462873 h 1240"/>
                <a:gd name="T10" fmla="*/ 0 w 2031"/>
                <a:gd name="T11" fmla="*/ 141547175 h 1240"/>
                <a:gd name="T12" fmla="*/ 101071039 w 2031"/>
                <a:gd name="T13" fmla="*/ 0 h 1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1"/>
                <a:gd name="T22" fmla="*/ 0 h 1240"/>
                <a:gd name="T23" fmla="*/ 2031 w 2031"/>
                <a:gd name="T24" fmla="*/ 1240 h 1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1" h="1240">
                  <a:moveTo>
                    <a:pt x="110" y="0"/>
                  </a:moveTo>
                  <a:lnTo>
                    <a:pt x="110" y="1084"/>
                  </a:lnTo>
                  <a:lnTo>
                    <a:pt x="2030" y="1084"/>
                  </a:lnTo>
                  <a:lnTo>
                    <a:pt x="1920" y="1239"/>
                  </a:lnTo>
                  <a:lnTo>
                    <a:pt x="0" y="1239"/>
                  </a:lnTo>
                  <a:lnTo>
                    <a:pt x="0" y="155"/>
                  </a:lnTo>
                  <a:lnTo>
                    <a:pt x="110" y="0"/>
                  </a:lnTo>
                </a:path>
              </a:pathLst>
            </a:custGeom>
            <a:solidFill>
              <a:srgbClr val="B1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9" name="Freeform 133"/>
            <p:cNvSpPr>
              <a:spLocks noChangeArrowheads="1"/>
            </p:cNvSpPr>
            <p:nvPr/>
          </p:nvSpPr>
          <p:spPr bwMode="auto">
            <a:xfrm>
              <a:off x="482474" y="8023922"/>
              <a:ext cx="1946826" cy="143889"/>
            </a:xfrm>
            <a:custGeom>
              <a:avLst/>
              <a:gdLst>
                <a:gd name="T0" fmla="*/ 101071039 w 2031"/>
                <a:gd name="T1" fmla="*/ 0 h 156"/>
                <a:gd name="T2" fmla="*/ 1865221304 w 2031"/>
                <a:gd name="T3" fmla="*/ 0 h 156"/>
                <a:gd name="T4" fmla="*/ 1764150265 w 2031"/>
                <a:gd name="T5" fmla="*/ 131867812 h 156"/>
                <a:gd name="T6" fmla="*/ 0 w 2031"/>
                <a:gd name="T7" fmla="*/ 131867812 h 156"/>
                <a:gd name="T8" fmla="*/ 101071039 w 2031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1"/>
                <a:gd name="T16" fmla="*/ 0 h 156"/>
                <a:gd name="T17" fmla="*/ 2031 w 2031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1" h="156">
                  <a:moveTo>
                    <a:pt x="110" y="0"/>
                  </a:moveTo>
                  <a:lnTo>
                    <a:pt x="2030" y="0"/>
                  </a:lnTo>
                  <a:lnTo>
                    <a:pt x="1920" y="155"/>
                  </a:lnTo>
                  <a:lnTo>
                    <a:pt x="0" y="155"/>
                  </a:lnTo>
                  <a:lnTo>
                    <a:pt x="110" y="0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0" name="Freeform 134"/>
            <p:cNvSpPr>
              <a:spLocks noChangeArrowheads="1"/>
            </p:cNvSpPr>
            <p:nvPr/>
          </p:nvSpPr>
          <p:spPr bwMode="auto">
            <a:xfrm>
              <a:off x="863375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1" name="Freeform 135"/>
            <p:cNvSpPr>
              <a:spLocks noChangeArrowheads="1"/>
            </p:cNvSpPr>
            <p:nvPr/>
          </p:nvSpPr>
          <p:spPr bwMode="auto">
            <a:xfrm>
              <a:off x="973413" y="7071716"/>
              <a:ext cx="42322" cy="871797"/>
            </a:xfrm>
            <a:custGeom>
              <a:avLst/>
              <a:gdLst>
                <a:gd name="T0" fmla="*/ 0 w 50"/>
                <a:gd name="T1" fmla="*/ 831541559 h 913"/>
                <a:gd name="T2" fmla="*/ 35106945 w 50"/>
                <a:gd name="T3" fmla="*/ 831541559 h 913"/>
                <a:gd name="T4" fmla="*/ 35106945 w 50"/>
                <a:gd name="T5" fmla="*/ 0 h 913"/>
                <a:gd name="T6" fmla="*/ 0 w 50"/>
                <a:gd name="T7" fmla="*/ 0 h 913"/>
                <a:gd name="T8" fmla="*/ 0 w 50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13"/>
                <a:gd name="T17" fmla="*/ 50 w 50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13">
                  <a:moveTo>
                    <a:pt x="0" y="912"/>
                  </a:moveTo>
                  <a:lnTo>
                    <a:pt x="49" y="91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2" name="Freeform 136"/>
            <p:cNvSpPr>
              <a:spLocks noChangeArrowheads="1"/>
            </p:cNvSpPr>
            <p:nvPr/>
          </p:nvSpPr>
          <p:spPr bwMode="auto">
            <a:xfrm>
              <a:off x="1079219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3" name="Freeform 137"/>
            <p:cNvSpPr>
              <a:spLocks noChangeArrowheads="1"/>
            </p:cNvSpPr>
            <p:nvPr/>
          </p:nvSpPr>
          <p:spPr bwMode="auto">
            <a:xfrm>
              <a:off x="1189257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4" name="Freeform 138"/>
            <p:cNvSpPr>
              <a:spLocks noChangeArrowheads="1"/>
            </p:cNvSpPr>
            <p:nvPr/>
          </p:nvSpPr>
          <p:spPr bwMode="auto">
            <a:xfrm>
              <a:off x="1299295" y="7071716"/>
              <a:ext cx="42322" cy="871797"/>
            </a:xfrm>
            <a:custGeom>
              <a:avLst/>
              <a:gdLst>
                <a:gd name="T0" fmla="*/ 0 w 49"/>
                <a:gd name="T1" fmla="*/ 831541559 h 913"/>
                <a:gd name="T2" fmla="*/ 35807867 w 49"/>
                <a:gd name="T3" fmla="*/ 831541559 h 913"/>
                <a:gd name="T4" fmla="*/ 35807867 w 49"/>
                <a:gd name="T5" fmla="*/ 0 h 913"/>
                <a:gd name="T6" fmla="*/ 0 w 49"/>
                <a:gd name="T7" fmla="*/ 0 h 913"/>
                <a:gd name="T8" fmla="*/ 0 w 49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13"/>
                <a:gd name="T17" fmla="*/ 49 w 49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13">
                  <a:moveTo>
                    <a:pt x="0" y="912"/>
                  </a:moveTo>
                  <a:lnTo>
                    <a:pt x="48" y="91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5" name="Freeform 139"/>
            <p:cNvSpPr>
              <a:spLocks noChangeArrowheads="1"/>
            </p:cNvSpPr>
            <p:nvPr/>
          </p:nvSpPr>
          <p:spPr bwMode="auto">
            <a:xfrm>
              <a:off x="1405100" y="7071716"/>
              <a:ext cx="42322" cy="871797"/>
            </a:xfrm>
            <a:custGeom>
              <a:avLst/>
              <a:gdLst>
                <a:gd name="T0" fmla="*/ 0 w 49"/>
                <a:gd name="T1" fmla="*/ 831541559 h 913"/>
                <a:gd name="T2" fmla="*/ 35807867 w 49"/>
                <a:gd name="T3" fmla="*/ 831541559 h 913"/>
                <a:gd name="T4" fmla="*/ 35807867 w 49"/>
                <a:gd name="T5" fmla="*/ 0 h 913"/>
                <a:gd name="T6" fmla="*/ 0 w 49"/>
                <a:gd name="T7" fmla="*/ 0 h 913"/>
                <a:gd name="T8" fmla="*/ 0 w 49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13"/>
                <a:gd name="T17" fmla="*/ 49 w 49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13">
                  <a:moveTo>
                    <a:pt x="0" y="912"/>
                  </a:moveTo>
                  <a:lnTo>
                    <a:pt x="48" y="912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6" name="Freeform 140"/>
            <p:cNvSpPr>
              <a:spLocks noChangeArrowheads="1"/>
            </p:cNvSpPr>
            <p:nvPr/>
          </p:nvSpPr>
          <p:spPr bwMode="auto">
            <a:xfrm>
              <a:off x="1510906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7" name="Freeform 141"/>
            <p:cNvSpPr>
              <a:spLocks noChangeArrowheads="1"/>
            </p:cNvSpPr>
            <p:nvPr/>
          </p:nvSpPr>
          <p:spPr bwMode="auto">
            <a:xfrm>
              <a:off x="1616712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8" name="Freeform 142"/>
            <p:cNvSpPr>
              <a:spLocks noChangeArrowheads="1"/>
            </p:cNvSpPr>
            <p:nvPr/>
          </p:nvSpPr>
          <p:spPr bwMode="auto">
            <a:xfrm>
              <a:off x="1726750" y="7071716"/>
              <a:ext cx="42322" cy="871797"/>
            </a:xfrm>
            <a:custGeom>
              <a:avLst/>
              <a:gdLst>
                <a:gd name="T0" fmla="*/ 0 w 50"/>
                <a:gd name="T1" fmla="*/ 831541559 h 913"/>
                <a:gd name="T2" fmla="*/ 35106945 w 50"/>
                <a:gd name="T3" fmla="*/ 831541559 h 913"/>
                <a:gd name="T4" fmla="*/ 35106945 w 50"/>
                <a:gd name="T5" fmla="*/ 0 h 913"/>
                <a:gd name="T6" fmla="*/ 0 w 50"/>
                <a:gd name="T7" fmla="*/ 0 h 913"/>
                <a:gd name="T8" fmla="*/ 0 w 50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13"/>
                <a:gd name="T17" fmla="*/ 50 w 50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13">
                  <a:moveTo>
                    <a:pt x="0" y="912"/>
                  </a:moveTo>
                  <a:lnTo>
                    <a:pt x="49" y="912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9" name="Freeform 143"/>
            <p:cNvSpPr>
              <a:spLocks noChangeArrowheads="1"/>
            </p:cNvSpPr>
            <p:nvPr/>
          </p:nvSpPr>
          <p:spPr bwMode="auto">
            <a:xfrm>
              <a:off x="1832556" y="7071716"/>
              <a:ext cx="46555" cy="871797"/>
            </a:xfrm>
            <a:custGeom>
              <a:avLst/>
              <a:gdLst>
                <a:gd name="T0" fmla="*/ 0 w 53"/>
                <a:gd name="T1" fmla="*/ 831541559 h 913"/>
                <a:gd name="T2" fmla="*/ 40122504 w 53"/>
                <a:gd name="T3" fmla="*/ 831541559 h 913"/>
                <a:gd name="T4" fmla="*/ 40122504 w 53"/>
                <a:gd name="T5" fmla="*/ 0 h 913"/>
                <a:gd name="T6" fmla="*/ 0 w 53"/>
                <a:gd name="T7" fmla="*/ 0 h 913"/>
                <a:gd name="T8" fmla="*/ 0 w 53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913"/>
                <a:gd name="T17" fmla="*/ 53 w 53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913">
                  <a:moveTo>
                    <a:pt x="0" y="912"/>
                  </a:moveTo>
                  <a:lnTo>
                    <a:pt x="52" y="912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0" name="Freeform 144"/>
            <p:cNvSpPr>
              <a:spLocks noChangeArrowheads="1"/>
            </p:cNvSpPr>
            <p:nvPr/>
          </p:nvSpPr>
          <p:spPr bwMode="auto">
            <a:xfrm>
              <a:off x="1938361" y="7071716"/>
              <a:ext cx="46555" cy="871797"/>
            </a:xfrm>
            <a:custGeom>
              <a:avLst/>
              <a:gdLst>
                <a:gd name="T0" fmla="*/ 0 w 54"/>
                <a:gd name="T1" fmla="*/ 831541559 h 913"/>
                <a:gd name="T2" fmla="*/ 39393289 w 54"/>
                <a:gd name="T3" fmla="*/ 831541559 h 913"/>
                <a:gd name="T4" fmla="*/ 39393289 w 54"/>
                <a:gd name="T5" fmla="*/ 0 h 913"/>
                <a:gd name="T6" fmla="*/ 0 w 54"/>
                <a:gd name="T7" fmla="*/ 0 h 913"/>
                <a:gd name="T8" fmla="*/ 0 w 54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913"/>
                <a:gd name="T17" fmla="*/ 54 w 54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913">
                  <a:moveTo>
                    <a:pt x="0" y="912"/>
                  </a:moveTo>
                  <a:lnTo>
                    <a:pt x="53" y="9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1" name="Freeform 145"/>
            <p:cNvSpPr>
              <a:spLocks noChangeArrowheads="1"/>
            </p:cNvSpPr>
            <p:nvPr/>
          </p:nvSpPr>
          <p:spPr bwMode="auto">
            <a:xfrm>
              <a:off x="2044167" y="7071716"/>
              <a:ext cx="46555" cy="871797"/>
            </a:xfrm>
            <a:custGeom>
              <a:avLst/>
              <a:gdLst>
                <a:gd name="T0" fmla="*/ 0 w 55"/>
                <a:gd name="T1" fmla="*/ 831541559 h 913"/>
                <a:gd name="T2" fmla="*/ 38690591 w 55"/>
                <a:gd name="T3" fmla="*/ 831541559 h 913"/>
                <a:gd name="T4" fmla="*/ 38690591 w 55"/>
                <a:gd name="T5" fmla="*/ 0 h 913"/>
                <a:gd name="T6" fmla="*/ 0 w 55"/>
                <a:gd name="T7" fmla="*/ 0 h 913"/>
                <a:gd name="T8" fmla="*/ 0 w 55"/>
                <a:gd name="T9" fmla="*/ 831541559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13"/>
                <a:gd name="T17" fmla="*/ 55 w 55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13">
                  <a:moveTo>
                    <a:pt x="0" y="912"/>
                  </a:moveTo>
                  <a:lnTo>
                    <a:pt x="54" y="912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12"/>
                  </a:lnTo>
                </a:path>
              </a:pathLst>
            </a:custGeom>
            <a:solidFill>
              <a:srgbClr val="8F9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2" name="Freeform 146"/>
            <p:cNvSpPr>
              <a:spLocks noChangeArrowheads="1"/>
            </p:cNvSpPr>
            <p:nvPr/>
          </p:nvSpPr>
          <p:spPr bwMode="auto">
            <a:xfrm>
              <a:off x="2784807" y="6936291"/>
              <a:ext cx="952252" cy="859101"/>
            </a:xfrm>
            <a:custGeom>
              <a:avLst/>
              <a:gdLst>
                <a:gd name="T0" fmla="*/ 129539701 w 997"/>
                <a:gd name="T1" fmla="*/ 0 h 900"/>
                <a:gd name="T2" fmla="*/ 0 w 997"/>
                <a:gd name="T3" fmla="*/ 149432982 h 900"/>
                <a:gd name="T4" fmla="*/ 779060571 w 997"/>
                <a:gd name="T5" fmla="*/ 819148985 h 900"/>
                <a:gd name="T6" fmla="*/ 908600272 w 997"/>
                <a:gd name="T7" fmla="*/ 669716003 h 900"/>
                <a:gd name="T8" fmla="*/ 129539701 w 997"/>
                <a:gd name="T9" fmla="*/ 0 h 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7"/>
                <a:gd name="T16" fmla="*/ 0 h 900"/>
                <a:gd name="T17" fmla="*/ 997 w 997"/>
                <a:gd name="T18" fmla="*/ 900 h 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7" h="900">
                  <a:moveTo>
                    <a:pt x="142" y="0"/>
                  </a:moveTo>
                  <a:lnTo>
                    <a:pt x="0" y="164"/>
                  </a:lnTo>
                  <a:lnTo>
                    <a:pt x="854" y="899"/>
                  </a:lnTo>
                  <a:lnTo>
                    <a:pt x="996" y="735"/>
                  </a:lnTo>
                  <a:lnTo>
                    <a:pt x="142" y="0"/>
                  </a:lnTo>
                </a:path>
              </a:pathLst>
            </a:custGeom>
            <a:solidFill>
              <a:srgbClr val="FCC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3" name="Freeform 147"/>
            <p:cNvSpPr>
              <a:spLocks noChangeArrowheads="1"/>
            </p:cNvSpPr>
            <p:nvPr/>
          </p:nvSpPr>
          <p:spPr bwMode="auto">
            <a:xfrm>
              <a:off x="2873684" y="6936291"/>
              <a:ext cx="766034" cy="672892"/>
            </a:xfrm>
            <a:custGeom>
              <a:avLst/>
              <a:gdLst>
                <a:gd name="T0" fmla="*/ 44704101 w 802"/>
                <a:gd name="T1" fmla="*/ 0 h 705"/>
                <a:gd name="T2" fmla="*/ 0 w 802"/>
                <a:gd name="T3" fmla="*/ 49193655 h 705"/>
                <a:gd name="T4" fmla="*/ 690626454 w 802"/>
                <a:gd name="T5" fmla="*/ 641335751 h 705"/>
                <a:gd name="T6" fmla="*/ 730768737 w 802"/>
                <a:gd name="T7" fmla="*/ 593052648 h 705"/>
                <a:gd name="T8" fmla="*/ 44704101 w 802"/>
                <a:gd name="T9" fmla="*/ 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705"/>
                <a:gd name="T17" fmla="*/ 802 w 802"/>
                <a:gd name="T18" fmla="*/ 705 h 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705">
                  <a:moveTo>
                    <a:pt x="49" y="0"/>
                  </a:moveTo>
                  <a:lnTo>
                    <a:pt x="0" y="54"/>
                  </a:lnTo>
                  <a:lnTo>
                    <a:pt x="757" y="704"/>
                  </a:lnTo>
                  <a:lnTo>
                    <a:pt x="801" y="651"/>
                  </a:lnTo>
                  <a:lnTo>
                    <a:pt x="49" y="0"/>
                  </a:lnTo>
                </a:path>
              </a:pathLst>
            </a:custGeom>
            <a:solidFill>
              <a:srgbClr val="F48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4" name="Freeform 148"/>
            <p:cNvSpPr>
              <a:spLocks noChangeArrowheads="1"/>
            </p:cNvSpPr>
            <p:nvPr/>
          </p:nvSpPr>
          <p:spPr bwMode="auto">
            <a:xfrm>
              <a:off x="2784807" y="7042092"/>
              <a:ext cx="766034" cy="672892"/>
            </a:xfrm>
            <a:custGeom>
              <a:avLst/>
              <a:gdLst>
                <a:gd name="T0" fmla="*/ 44704101 w 802"/>
                <a:gd name="T1" fmla="*/ 0 h 705"/>
                <a:gd name="T2" fmla="*/ 0 w 802"/>
                <a:gd name="T3" fmla="*/ 48282149 h 705"/>
                <a:gd name="T4" fmla="*/ 690626454 w 802"/>
                <a:gd name="T5" fmla="*/ 641335751 h 705"/>
                <a:gd name="T6" fmla="*/ 730768737 w 802"/>
                <a:gd name="T7" fmla="*/ 588497981 h 705"/>
                <a:gd name="T8" fmla="*/ 44704101 w 802"/>
                <a:gd name="T9" fmla="*/ 0 h 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705"/>
                <a:gd name="T17" fmla="*/ 802 w 802"/>
                <a:gd name="T18" fmla="*/ 705 h 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705">
                  <a:moveTo>
                    <a:pt x="49" y="0"/>
                  </a:moveTo>
                  <a:lnTo>
                    <a:pt x="0" y="53"/>
                  </a:lnTo>
                  <a:lnTo>
                    <a:pt x="757" y="704"/>
                  </a:lnTo>
                  <a:lnTo>
                    <a:pt x="801" y="646"/>
                  </a:lnTo>
                  <a:lnTo>
                    <a:pt x="49" y="0"/>
                  </a:lnTo>
                </a:path>
              </a:pathLst>
            </a:custGeom>
            <a:solidFill>
              <a:srgbClr val="F48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5" name="Freeform 149"/>
            <p:cNvSpPr>
              <a:spLocks noChangeArrowheads="1"/>
            </p:cNvSpPr>
            <p:nvPr/>
          </p:nvSpPr>
          <p:spPr bwMode="auto">
            <a:xfrm>
              <a:off x="2695931" y="6877043"/>
              <a:ext cx="220076" cy="211601"/>
            </a:xfrm>
            <a:custGeom>
              <a:avLst/>
              <a:gdLst>
                <a:gd name="T0" fmla="*/ 80685481 w 235"/>
                <a:gd name="T1" fmla="*/ 197243029 h 226"/>
                <a:gd name="T2" fmla="*/ 80685481 w 235"/>
                <a:gd name="T3" fmla="*/ 197243029 h 226"/>
                <a:gd name="T4" fmla="*/ 7892768 w 235"/>
                <a:gd name="T5" fmla="*/ 34188542 h 226"/>
                <a:gd name="T6" fmla="*/ 35081051 w 235"/>
                <a:gd name="T7" fmla="*/ 7890096 h 226"/>
                <a:gd name="T8" fmla="*/ 205223211 w 235"/>
                <a:gd name="T9" fmla="*/ 53475131 h 226"/>
                <a:gd name="T10" fmla="*/ 80685481 w 235"/>
                <a:gd name="T11" fmla="*/ 197243029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226"/>
                <a:gd name="T20" fmla="*/ 235 w 235"/>
                <a:gd name="T21" fmla="*/ 226 h 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226">
                  <a:moveTo>
                    <a:pt x="92" y="225"/>
                  </a:moveTo>
                  <a:lnTo>
                    <a:pt x="92" y="225"/>
                  </a:lnTo>
                  <a:cubicBezTo>
                    <a:pt x="9" y="39"/>
                    <a:pt x="9" y="39"/>
                    <a:pt x="9" y="39"/>
                  </a:cubicBezTo>
                  <a:cubicBezTo>
                    <a:pt x="0" y="22"/>
                    <a:pt x="22" y="0"/>
                    <a:pt x="40" y="9"/>
                  </a:cubicBezTo>
                  <a:cubicBezTo>
                    <a:pt x="234" y="61"/>
                    <a:pt x="234" y="61"/>
                    <a:pt x="234" y="61"/>
                  </a:cubicBezTo>
                  <a:lnTo>
                    <a:pt x="92" y="225"/>
                  </a:lnTo>
                </a:path>
              </a:pathLst>
            </a:custGeom>
            <a:solidFill>
              <a:srgbClr val="FE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6" name="Freeform 150"/>
            <p:cNvSpPr>
              <a:spLocks noChangeArrowheads="1"/>
            </p:cNvSpPr>
            <p:nvPr/>
          </p:nvSpPr>
          <p:spPr bwMode="auto">
            <a:xfrm>
              <a:off x="3601628" y="7638808"/>
              <a:ext cx="215844" cy="220065"/>
            </a:xfrm>
            <a:custGeom>
              <a:avLst/>
              <a:gdLst>
                <a:gd name="T0" fmla="*/ 0 w 230"/>
                <a:gd name="T1" fmla="*/ 0 h 235"/>
                <a:gd name="T2" fmla="*/ 201679003 w 230"/>
                <a:gd name="T3" fmla="*/ 0 h 235"/>
                <a:gd name="T4" fmla="*/ 201679003 w 230"/>
                <a:gd name="T5" fmla="*/ 205202653 h 235"/>
                <a:gd name="T6" fmla="*/ 0 w 230"/>
                <a:gd name="T7" fmla="*/ 205202653 h 235"/>
                <a:gd name="T8" fmla="*/ 0 w 230"/>
                <a:gd name="T9" fmla="*/ 0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235"/>
                <a:gd name="T17" fmla="*/ 230 w 230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235">
                  <a:moveTo>
                    <a:pt x="0" y="0"/>
                  </a:moveTo>
                  <a:lnTo>
                    <a:pt x="229" y="0"/>
                  </a:lnTo>
                  <a:lnTo>
                    <a:pt x="229" y="234"/>
                  </a:lnTo>
                  <a:lnTo>
                    <a:pt x="0" y="234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7" name="Freeform 151"/>
            <p:cNvSpPr>
              <a:spLocks noChangeArrowheads="1"/>
            </p:cNvSpPr>
            <p:nvPr/>
          </p:nvSpPr>
          <p:spPr bwMode="auto">
            <a:xfrm>
              <a:off x="3601628" y="7638808"/>
              <a:ext cx="131199" cy="152353"/>
            </a:xfrm>
            <a:custGeom>
              <a:avLst/>
              <a:gdLst>
                <a:gd name="T0" fmla="*/ 119530546 w 143"/>
                <a:gd name="T1" fmla="*/ 0 h 165"/>
                <a:gd name="T2" fmla="*/ 0 w 143"/>
                <a:gd name="T3" fmla="*/ 139823120 h 165"/>
                <a:gd name="T4" fmla="*/ 0 w 143"/>
                <a:gd name="T5" fmla="*/ 71616990 h 165"/>
                <a:gd name="T6" fmla="*/ 63132408 w 143"/>
                <a:gd name="T7" fmla="*/ 0 h 165"/>
                <a:gd name="T8" fmla="*/ 119530546 w 143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65"/>
                <a:gd name="T17" fmla="*/ 143 w 143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65">
                  <a:moveTo>
                    <a:pt x="142" y="0"/>
                  </a:moveTo>
                  <a:lnTo>
                    <a:pt x="0" y="164"/>
                  </a:lnTo>
                  <a:lnTo>
                    <a:pt x="0" y="84"/>
                  </a:lnTo>
                  <a:lnTo>
                    <a:pt x="75" y="0"/>
                  </a:lnTo>
                  <a:lnTo>
                    <a:pt x="142" y="0"/>
                  </a:lnTo>
                </a:path>
              </a:pathLst>
            </a:custGeom>
            <a:solidFill>
              <a:srgbClr val="B15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8" name="Freeform 152"/>
            <p:cNvSpPr>
              <a:spLocks noChangeArrowheads="1"/>
            </p:cNvSpPr>
            <p:nvPr/>
          </p:nvSpPr>
          <p:spPr bwMode="auto">
            <a:xfrm>
              <a:off x="3601628" y="7638808"/>
              <a:ext cx="55019" cy="63480"/>
            </a:xfrm>
            <a:custGeom>
              <a:avLst/>
              <a:gdLst>
                <a:gd name="T0" fmla="*/ 48810873 w 61"/>
                <a:gd name="T1" fmla="*/ 0 h 72"/>
                <a:gd name="T2" fmla="*/ 0 w 61"/>
                <a:gd name="T3" fmla="*/ 55190570 h 72"/>
                <a:gd name="T4" fmla="*/ 0 w 61"/>
                <a:gd name="T5" fmla="*/ 23320083 h 72"/>
                <a:gd name="T6" fmla="*/ 21151649 w 61"/>
                <a:gd name="T7" fmla="*/ 0 h 72"/>
                <a:gd name="T8" fmla="*/ 48810873 w 61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2"/>
                <a:gd name="T17" fmla="*/ 61 w 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2">
                  <a:moveTo>
                    <a:pt x="60" y="0"/>
                  </a:moveTo>
                  <a:lnTo>
                    <a:pt x="0" y="71"/>
                  </a:lnTo>
                  <a:lnTo>
                    <a:pt x="0" y="30"/>
                  </a:lnTo>
                  <a:lnTo>
                    <a:pt x="26" y="0"/>
                  </a:lnTo>
                  <a:lnTo>
                    <a:pt x="60" y="0"/>
                  </a:lnTo>
                </a:path>
              </a:pathLst>
            </a:custGeom>
            <a:solidFill>
              <a:srgbClr val="B15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153" name="组合 3"/>
          <p:cNvGrpSpPr/>
          <p:nvPr/>
        </p:nvGrpSpPr>
        <p:grpSpPr bwMode="auto">
          <a:xfrm>
            <a:off x="1773238" y="1746250"/>
            <a:ext cx="5214937" cy="819150"/>
            <a:chOff x="0" y="0"/>
            <a:chExt cx="5215656" cy="818379"/>
          </a:xfrm>
        </p:grpSpPr>
        <p:sp>
          <p:nvSpPr>
            <p:cNvPr id="6166" name="TextBox 198"/>
            <p:cNvSpPr>
              <a:spLocks noChangeArrowheads="1"/>
            </p:cNvSpPr>
            <p:nvPr/>
          </p:nvSpPr>
          <p:spPr bwMode="auto">
            <a:xfrm>
              <a:off x="0" y="0"/>
              <a:ext cx="1308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67" name="文本框 212"/>
            <p:cNvSpPr>
              <a:spLocks noChangeArrowheads="1"/>
            </p:cNvSpPr>
            <p:nvPr/>
          </p:nvSpPr>
          <p:spPr bwMode="auto">
            <a:xfrm>
              <a:off x="17609" y="356714"/>
              <a:ext cx="519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模板，年轻的团队给您最有影响力和最有创意的作品。带给您百分百的满意。</a:t>
              </a:r>
            </a:p>
          </p:txBody>
        </p:sp>
      </p:grpSp>
      <p:grpSp>
        <p:nvGrpSpPr>
          <p:cNvPr id="6154" name="组合 213"/>
          <p:cNvGrpSpPr/>
          <p:nvPr/>
        </p:nvGrpSpPr>
        <p:grpSpPr bwMode="auto">
          <a:xfrm>
            <a:off x="1773238" y="2640013"/>
            <a:ext cx="5214937" cy="819150"/>
            <a:chOff x="0" y="0"/>
            <a:chExt cx="5215656" cy="818379"/>
          </a:xfrm>
        </p:grpSpPr>
        <p:sp>
          <p:nvSpPr>
            <p:cNvPr id="6164" name="TextBox 198"/>
            <p:cNvSpPr>
              <a:spLocks noChangeArrowheads="1"/>
            </p:cNvSpPr>
            <p:nvPr/>
          </p:nvSpPr>
          <p:spPr bwMode="auto">
            <a:xfrm>
              <a:off x="0" y="0"/>
              <a:ext cx="1308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65" name="文本框 215"/>
            <p:cNvSpPr>
              <a:spLocks noChangeArrowheads="1"/>
            </p:cNvSpPr>
            <p:nvPr/>
          </p:nvSpPr>
          <p:spPr bwMode="auto">
            <a:xfrm>
              <a:off x="17609" y="356714"/>
              <a:ext cx="519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模板，年轻的团队给您最有影响力和最有创意的作品。带给您百分百的满意。</a:t>
              </a:r>
            </a:p>
          </p:txBody>
        </p:sp>
      </p:grpSp>
      <p:grpSp>
        <p:nvGrpSpPr>
          <p:cNvPr id="6155" name="组合 216"/>
          <p:cNvGrpSpPr/>
          <p:nvPr/>
        </p:nvGrpSpPr>
        <p:grpSpPr bwMode="auto">
          <a:xfrm>
            <a:off x="1773238" y="3533775"/>
            <a:ext cx="5214937" cy="819150"/>
            <a:chOff x="0" y="0"/>
            <a:chExt cx="5215656" cy="818379"/>
          </a:xfrm>
        </p:grpSpPr>
        <p:sp>
          <p:nvSpPr>
            <p:cNvPr id="6162" name="TextBox 198"/>
            <p:cNvSpPr>
              <a:spLocks noChangeArrowheads="1"/>
            </p:cNvSpPr>
            <p:nvPr/>
          </p:nvSpPr>
          <p:spPr bwMode="auto">
            <a:xfrm>
              <a:off x="0" y="0"/>
              <a:ext cx="1308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63" name="文本框 218"/>
            <p:cNvSpPr>
              <a:spLocks noChangeArrowheads="1"/>
            </p:cNvSpPr>
            <p:nvPr/>
          </p:nvSpPr>
          <p:spPr bwMode="auto">
            <a:xfrm>
              <a:off x="17609" y="356714"/>
              <a:ext cx="519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模板，年轻的团队给您最有影响力和最有创意的作品。带给您百分百的满意。</a:t>
              </a:r>
            </a:p>
          </p:txBody>
        </p:sp>
      </p:grpSp>
      <p:grpSp>
        <p:nvGrpSpPr>
          <p:cNvPr id="6156" name="组合 219"/>
          <p:cNvGrpSpPr/>
          <p:nvPr/>
        </p:nvGrpSpPr>
        <p:grpSpPr bwMode="auto">
          <a:xfrm>
            <a:off x="1773238" y="4427538"/>
            <a:ext cx="5214937" cy="817562"/>
            <a:chOff x="0" y="0"/>
            <a:chExt cx="5215656" cy="818379"/>
          </a:xfrm>
        </p:grpSpPr>
        <p:sp>
          <p:nvSpPr>
            <p:cNvPr id="6160" name="TextBox 198"/>
            <p:cNvSpPr>
              <a:spLocks noChangeArrowheads="1"/>
            </p:cNvSpPr>
            <p:nvPr/>
          </p:nvSpPr>
          <p:spPr bwMode="auto">
            <a:xfrm>
              <a:off x="0" y="0"/>
              <a:ext cx="1308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61" name="文本框 221"/>
            <p:cNvSpPr>
              <a:spLocks noChangeArrowheads="1"/>
            </p:cNvSpPr>
            <p:nvPr/>
          </p:nvSpPr>
          <p:spPr bwMode="auto">
            <a:xfrm>
              <a:off x="17609" y="356714"/>
              <a:ext cx="519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模板，年轻的团队给您最有影响力和最有创意的作品。带给您百分百的满意。</a:t>
              </a:r>
            </a:p>
          </p:txBody>
        </p:sp>
      </p:grpSp>
      <p:grpSp>
        <p:nvGrpSpPr>
          <p:cNvPr id="6157" name="组合 222"/>
          <p:cNvGrpSpPr/>
          <p:nvPr/>
        </p:nvGrpSpPr>
        <p:grpSpPr bwMode="auto">
          <a:xfrm>
            <a:off x="1773238" y="5321300"/>
            <a:ext cx="5214937" cy="817563"/>
            <a:chOff x="0" y="0"/>
            <a:chExt cx="5215656" cy="818379"/>
          </a:xfrm>
        </p:grpSpPr>
        <p:sp>
          <p:nvSpPr>
            <p:cNvPr id="6158" name="TextBox 198"/>
            <p:cNvSpPr>
              <a:spLocks noChangeArrowheads="1"/>
            </p:cNvSpPr>
            <p:nvPr/>
          </p:nvSpPr>
          <p:spPr bwMode="auto">
            <a:xfrm>
              <a:off x="0" y="0"/>
              <a:ext cx="1308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59" name="文本框 224"/>
            <p:cNvSpPr>
              <a:spLocks noChangeArrowheads="1"/>
            </p:cNvSpPr>
            <p:nvPr/>
          </p:nvSpPr>
          <p:spPr bwMode="auto">
            <a:xfrm>
              <a:off x="17609" y="356714"/>
              <a:ext cx="5198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模板，年轻的团队给您最有影响力和最有创意的作品。带给您百分百的满意。</a:t>
              </a:r>
            </a:p>
          </p:txBody>
        </p:sp>
      </p:grp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7184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171" name="矩形 37"/>
          <p:cNvSpPr>
            <a:spLocks noChangeArrowheads="1"/>
          </p:cNvSpPr>
          <p:nvPr/>
        </p:nvSpPr>
        <p:spPr bwMode="auto">
          <a:xfrm>
            <a:off x="679450" y="1525588"/>
            <a:ext cx="10563225" cy="42497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172" name="Group 11"/>
          <p:cNvGrpSpPr/>
          <p:nvPr/>
        </p:nvGrpSpPr>
        <p:grpSpPr bwMode="auto">
          <a:xfrm>
            <a:off x="679450" y="1511300"/>
            <a:ext cx="10563225" cy="136525"/>
            <a:chOff x="0" y="0"/>
            <a:chExt cx="9201150" cy="72000"/>
          </a:xfrm>
        </p:grpSpPr>
        <p:sp>
          <p:nvSpPr>
            <p:cNvPr id="7178" name="矩形 5"/>
            <p:cNvSpPr>
              <a:spLocks noChangeArrowheads="1"/>
            </p:cNvSpPr>
            <p:nvPr/>
          </p:nvSpPr>
          <p:spPr bwMode="auto">
            <a:xfrm>
              <a:off x="0" y="0"/>
              <a:ext cx="1533525" cy="72000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矩形 43"/>
            <p:cNvSpPr>
              <a:spLocks noChangeArrowheads="1"/>
            </p:cNvSpPr>
            <p:nvPr/>
          </p:nvSpPr>
          <p:spPr bwMode="auto">
            <a:xfrm>
              <a:off x="1533525" y="0"/>
              <a:ext cx="1533525" cy="72000"/>
            </a:xfrm>
            <a:prstGeom prst="rect">
              <a:avLst/>
            </a:pr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0" name="矩形 44"/>
            <p:cNvSpPr>
              <a:spLocks noChangeArrowheads="1"/>
            </p:cNvSpPr>
            <p:nvPr/>
          </p:nvSpPr>
          <p:spPr bwMode="auto">
            <a:xfrm>
              <a:off x="3067050" y="0"/>
              <a:ext cx="1533525" cy="72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1" name="矩形 45"/>
            <p:cNvSpPr>
              <a:spLocks noChangeArrowheads="1"/>
            </p:cNvSpPr>
            <p:nvPr/>
          </p:nvSpPr>
          <p:spPr bwMode="auto">
            <a:xfrm>
              <a:off x="4600575" y="0"/>
              <a:ext cx="1533525" cy="72000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2" name="矩形 46"/>
            <p:cNvSpPr>
              <a:spLocks noChangeArrowheads="1"/>
            </p:cNvSpPr>
            <p:nvPr/>
          </p:nvSpPr>
          <p:spPr bwMode="auto">
            <a:xfrm>
              <a:off x="6134100" y="0"/>
              <a:ext cx="1533525" cy="72000"/>
            </a:xfrm>
            <a:prstGeom prst="rect">
              <a:avLst/>
            </a:prstGeom>
            <a:solidFill>
              <a:srgbClr val="50C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83" name="矩形 47"/>
            <p:cNvSpPr>
              <a:spLocks noChangeArrowheads="1"/>
            </p:cNvSpPr>
            <p:nvPr/>
          </p:nvSpPr>
          <p:spPr bwMode="auto">
            <a:xfrm>
              <a:off x="7667625" y="0"/>
              <a:ext cx="1533525" cy="72000"/>
            </a:xfrm>
            <a:prstGeom prst="rect">
              <a:avLst/>
            </a:prstGeom>
            <a:solidFill>
              <a:srgbClr val="007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173" name="图片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885950"/>
            <a:ext cx="14208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3" y="4752975"/>
            <a:ext cx="14970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文本框 14"/>
          <p:cNvSpPr>
            <a:spLocks noChangeArrowheads="1"/>
          </p:cNvSpPr>
          <p:nvPr/>
        </p:nvSpPr>
        <p:spPr bwMode="auto">
          <a:xfrm>
            <a:off x="2439988" y="2217738"/>
            <a:ext cx="8258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</a:p>
        </p:txBody>
      </p:sp>
      <p:sp>
        <p:nvSpPr>
          <p:cNvPr id="7176" name="文本框 15"/>
          <p:cNvSpPr>
            <a:spLocks noChangeArrowheads="1"/>
          </p:cNvSpPr>
          <p:nvPr/>
        </p:nvSpPr>
        <p:spPr bwMode="auto">
          <a:xfrm>
            <a:off x="2439988" y="3257550"/>
            <a:ext cx="8258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850900" y="4383088"/>
            <a:ext cx="9848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30200"/>
            <a:ext cx="4170363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5"/>
          <p:cNvGrpSpPr/>
          <p:nvPr/>
        </p:nvGrpSpPr>
        <p:grpSpPr bwMode="auto">
          <a:xfrm>
            <a:off x="2384425" y="425450"/>
            <a:ext cx="1587500" cy="617538"/>
            <a:chOff x="0" y="0"/>
            <a:chExt cx="1393826" cy="541338"/>
          </a:xfrm>
        </p:grpSpPr>
        <p:sp>
          <p:nvSpPr>
            <p:cNvPr id="8226" name="Freeform 5"/>
            <p:cNvSpPr>
              <a:spLocks noChangeArrowheads="1"/>
            </p:cNvSpPr>
            <p:nvPr/>
          </p:nvSpPr>
          <p:spPr bwMode="auto">
            <a:xfrm>
              <a:off x="0" y="0"/>
              <a:ext cx="250825" cy="541338"/>
            </a:xfrm>
            <a:custGeom>
              <a:avLst/>
              <a:gdLst>
                <a:gd name="T0" fmla="*/ 0 w 24"/>
                <a:gd name="T1" fmla="*/ 2147483646 h 50"/>
                <a:gd name="T2" fmla="*/ 983014528 w 24"/>
                <a:gd name="T3" fmla="*/ 2147483646 h 50"/>
                <a:gd name="T4" fmla="*/ 983014528 w 24"/>
                <a:gd name="T5" fmla="*/ 2147483646 h 50"/>
                <a:gd name="T6" fmla="*/ 1201462201 w 24"/>
                <a:gd name="T7" fmla="*/ 2147483646 h 50"/>
                <a:gd name="T8" fmla="*/ 1419920325 w 24"/>
                <a:gd name="T9" fmla="*/ 2147483646 h 50"/>
                <a:gd name="T10" fmla="*/ 1419920325 w 24"/>
                <a:gd name="T11" fmla="*/ 2147483646 h 50"/>
                <a:gd name="T12" fmla="*/ 1092238365 w 24"/>
                <a:gd name="T13" fmla="*/ 2147483646 h 50"/>
                <a:gd name="T14" fmla="*/ 109223836 w 24"/>
                <a:gd name="T15" fmla="*/ 2147483646 h 50"/>
                <a:gd name="T16" fmla="*/ 0 w 24"/>
                <a:gd name="T17" fmla="*/ 1758276651 h 50"/>
                <a:gd name="T18" fmla="*/ 0 w 24"/>
                <a:gd name="T19" fmla="*/ 1172191652 h 50"/>
                <a:gd name="T20" fmla="*/ 1310696489 w 24"/>
                <a:gd name="T21" fmla="*/ 0 h 50"/>
                <a:gd name="T22" fmla="*/ 2147483646 w 24"/>
                <a:gd name="T23" fmla="*/ 1054970321 h 50"/>
                <a:gd name="T24" fmla="*/ 2147483646 w 24"/>
                <a:gd name="T25" fmla="*/ 1992719312 h 50"/>
                <a:gd name="T26" fmla="*/ 1529144161 w 24"/>
                <a:gd name="T27" fmla="*/ 1992719312 h 50"/>
                <a:gd name="T28" fmla="*/ 1529144161 w 24"/>
                <a:gd name="T29" fmla="*/ 937748991 h 50"/>
                <a:gd name="T30" fmla="*/ 1310696489 w 24"/>
                <a:gd name="T31" fmla="*/ 820527660 h 50"/>
                <a:gd name="T32" fmla="*/ 1092238365 w 24"/>
                <a:gd name="T33" fmla="*/ 1172191652 h 50"/>
                <a:gd name="T34" fmla="*/ 1092238365 w 24"/>
                <a:gd name="T35" fmla="*/ 1523844816 h 50"/>
                <a:gd name="T36" fmla="*/ 1529144161 w 24"/>
                <a:gd name="T37" fmla="*/ 2147483646 h 50"/>
                <a:gd name="T38" fmla="*/ 2147483646 w 24"/>
                <a:gd name="T39" fmla="*/ 2147483646 h 50"/>
                <a:gd name="T40" fmla="*/ 2147483646 w 24"/>
                <a:gd name="T41" fmla="*/ 2147483646 h 50"/>
                <a:gd name="T42" fmla="*/ 2147483646 w 24"/>
                <a:gd name="T43" fmla="*/ 2147483646 h 50"/>
                <a:gd name="T44" fmla="*/ 1310696489 w 24"/>
                <a:gd name="T45" fmla="*/ 2147483646 h 50"/>
                <a:gd name="T46" fmla="*/ 0 w 24"/>
                <a:gd name="T47" fmla="*/ 2147483646 h 50"/>
                <a:gd name="T48" fmla="*/ 0 w 24"/>
                <a:gd name="T49" fmla="*/ 2147483646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50"/>
                <a:gd name="T77" fmla="*/ 24 w 24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50">
                  <a:moveTo>
                    <a:pt x="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3" y="43"/>
                    <a:pt x="13" y="43"/>
                    <a:pt x="13" y="4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4"/>
                    <a:pt x="12" y="32"/>
                    <a:pt x="10" y="29"/>
                  </a:cubicBezTo>
                  <a:cubicBezTo>
                    <a:pt x="5" y="25"/>
                    <a:pt x="2" y="22"/>
                    <a:pt x="1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0" y="0"/>
                    <a:pt x="23" y="3"/>
                    <a:pt x="23" y="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10" y="8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9"/>
                  </a:cubicBezTo>
                  <a:cubicBezTo>
                    <a:pt x="18" y="24"/>
                    <a:pt x="21" y="27"/>
                    <a:pt x="22" y="28"/>
                  </a:cubicBezTo>
                  <a:cubicBezTo>
                    <a:pt x="24" y="30"/>
                    <a:pt x="24" y="32"/>
                    <a:pt x="24" y="34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7"/>
                    <a:pt x="20" y="50"/>
                    <a:pt x="12" y="50"/>
                  </a:cubicBezTo>
                  <a:cubicBezTo>
                    <a:pt x="4" y="50"/>
                    <a:pt x="0" y="47"/>
                    <a:pt x="0" y="4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6"/>
            <p:cNvSpPr>
              <a:spLocks noChangeArrowheads="1"/>
            </p:cNvSpPr>
            <p:nvPr/>
          </p:nvSpPr>
          <p:spPr bwMode="auto">
            <a:xfrm>
              <a:off x="273051" y="11113"/>
              <a:ext cx="239713" cy="530225"/>
            </a:xfrm>
            <a:custGeom>
              <a:avLst/>
              <a:gdLst>
                <a:gd name="T0" fmla="*/ 380545181 w 151"/>
                <a:gd name="T1" fmla="*/ 103327200 h 334"/>
                <a:gd name="T2" fmla="*/ 282258089 w 151"/>
                <a:gd name="T3" fmla="*/ 103327200 h 334"/>
                <a:gd name="T4" fmla="*/ 282258089 w 151"/>
                <a:gd name="T5" fmla="*/ 841732188 h 334"/>
                <a:gd name="T6" fmla="*/ 98287093 w 151"/>
                <a:gd name="T7" fmla="*/ 841732188 h 334"/>
                <a:gd name="T8" fmla="*/ 98287093 w 151"/>
                <a:gd name="T9" fmla="*/ 103327200 h 334"/>
                <a:gd name="T10" fmla="*/ 0 w 151"/>
                <a:gd name="T11" fmla="*/ 103327200 h 334"/>
                <a:gd name="T12" fmla="*/ 0 w 151"/>
                <a:gd name="T13" fmla="*/ 0 h 334"/>
                <a:gd name="T14" fmla="*/ 380545181 w 151"/>
                <a:gd name="T15" fmla="*/ 0 h 334"/>
                <a:gd name="T16" fmla="*/ 380545181 w 151"/>
                <a:gd name="T17" fmla="*/ 103327200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"/>
                <a:gd name="T28" fmla="*/ 0 h 334"/>
                <a:gd name="T29" fmla="*/ 151 w 151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" h="334">
                  <a:moveTo>
                    <a:pt x="151" y="41"/>
                  </a:moveTo>
                  <a:lnTo>
                    <a:pt x="112" y="41"/>
                  </a:lnTo>
                  <a:lnTo>
                    <a:pt x="112" y="334"/>
                  </a:lnTo>
                  <a:lnTo>
                    <a:pt x="39" y="334"/>
                  </a:lnTo>
                  <a:lnTo>
                    <a:pt x="39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8" name="Freeform 7"/>
            <p:cNvSpPr>
              <a:spLocks noEditPoints="1" noChangeArrowheads="1"/>
            </p:cNvSpPr>
            <p:nvPr/>
          </p:nvSpPr>
          <p:spPr bwMode="auto">
            <a:xfrm>
              <a:off x="523876" y="11113"/>
              <a:ext cx="314325" cy="530225"/>
            </a:xfrm>
            <a:custGeom>
              <a:avLst/>
              <a:gdLst>
                <a:gd name="T0" fmla="*/ 498990938 w 198"/>
                <a:gd name="T1" fmla="*/ 841732188 h 334"/>
                <a:gd name="T2" fmla="*/ 332660625 w 198"/>
                <a:gd name="T3" fmla="*/ 841732188 h 334"/>
                <a:gd name="T4" fmla="*/ 299899388 w 198"/>
                <a:gd name="T5" fmla="*/ 617439075 h 334"/>
                <a:gd name="T6" fmla="*/ 216733438 w 198"/>
                <a:gd name="T7" fmla="*/ 617439075 h 334"/>
                <a:gd name="T8" fmla="*/ 183972200 w 198"/>
                <a:gd name="T9" fmla="*/ 841732188 h 334"/>
                <a:gd name="T10" fmla="*/ 0 w 198"/>
                <a:gd name="T11" fmla="*/ 841732188 h 334"/>
                <a:gd name="T12" fmla="*/ 133569075 w 198"/>
                <a:gd name="T13" fmla="*/ 0 h 334"/>
                <a:gd name="T14" fmla="*/ 365423450 w 198"/>
                <a:gd name="T15" fmla="*/ 0 h 334"/>
                <a:gd name="T16" fmla="*/ 498990938 w 198"/>
                <a:gd name="T17" fmla="*/ 841732188 h 334"/>
                <a:gd name="T18" fmla="*/ 282257500 w 198"/>
                <a:gd name="T19" fmla="*/ 498990938 h 334"/>
                <a:gd name="T20" fmla="*/ 249496263 w 198"/>
                <a:gd name="T21" fmla="*/ 239415638 h 334"/>
                <a:gd name="T22" fmla="*/ 231854375 w 198"/>
                <a:gd name="T23" fmla="*/ 498990938 h 334"/>
                <a:gd name="T24" fmla="*/ 282257500 w 198"/>
                <a:gd name="T25" fmla="*/ 498990938 h 3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334"/>
                <a:gd name="T41" fmla="*/ 198 w 198"/>
                <a:gd name="T42" fmla="*/ 334 h 3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334">
                  <a:moveTo>
                    <a:pt x="198" y="334"/>
                  </a:moveTo>
                  <a:lnTo>
                    <a:pt x="132" y="334"/>
                  </a:lnTo>
                  <a:lnTo>
                    <a:pt x="119" y="245"/>
                  </a:lnTo>
                  <a:lnTo>
                    <a:pt x="86" y="245"/>
                  </a:lnTo>
                  <a:lnTo>
                    <a:pt x="73" y="334"/>
                  </a:lnTo>
                  <a:lnTo>
                    <a:pt x="0" y="334"/>
                  </a:lnTo>
                  <a:lnTo>
                    <a:pt x="53" y="0"/>
                  </a:lnTo>
                  <a:lnTo>
                    <a:pt x="145" y="0"/>
                  </a:lnTo>
                  <a:lnTo>
                    <a:pt x="198" y="334"/>
                  </a:lnTo>
                  <a:close/>
                  <a:moveTo>
                    <a:pt x="112" y="198"/>
                  </a:moveTo>
                  <a:lnTo>
                    <a:pt x="99" y="95"/>
                  </a:lnTo>
                  <a:lnTo>
                    <a:pt x="92" y="198"/>
                  </a:lnTo>
                  <a:lnTo>
                    <a:pt x="112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9" name="Freeform 8"/>
            <p:cNvSpPr>
              <a:spLocks noEditPoints="1" noChangeArrowheads="1"/>
            </p:cNvSpPr>
            <p:nvPr/>
          </p:nvSpPr>
          <p:spPr bwMode="auto">
            <a:xfrm>
              <a:off x="858838" y="11113"/>
              <a:ext cx="282575" cy="530225"/>
            </a:xfrm>
            <a:custGeom>
              <a:avLst/>
              <a:gdLst>
                <a:gd name="T0" fmla="*/ 2147483646 w 27"/>
                <a:gd name="T1" fmla="*/ 2147483646 h 49"/>
                <a:gd name="T2" fmla="*/ 1752509219 w 27"/>
                <a:gd name="T3" fmla="*/ 2147483646 h 49"/>
                <a:gd name="T4" fmla="*/ 1533440333 w 27"/>
                <a:gd name="T5" fmla="*/ 2147483646 h 49"/>
                <a:gd name="T6" fmla="*/ 1533440333 w 27"/>
                <a:gd name="T7" fmla="*/ 2147483646 h 49"/>
                <a:gd name="T8" fmla="*/ 1533440333 w 27"/>
                <a:gd name="T9" fmla="*/ 2147483646 h 49"/>
                <a:gd name="T10" fmla="*/ 1533440333 w 27"/>
                <a:gd name="T11" fmla="*/ 2147483646 h 49"/>
                <a:gd name="T12" fmla="*/ 1204847471 w 27"/>
                <a:gd name="T13" fmla="*/ 2147483646 h 49"/>
                <a:gd name="T14" fmla="*/ 1204847471 w 27"/>
                <a:gd name="T15" fmla="*/ 2147483646 h 49"/>
                <a:gd name="T16" fmla="*/ 0 w 27"/>
                <a:gd name="T17" fmla="*/ 2147483646 h 49"/>
                <a:gd name="T18" fmla="*/ 0 w 27"/>
                <a:gd name="T19" fmla="*/ 0 h 49"/>
                <a:gd name="T20" fmla="*/ 1423916356 w 27"/>
                <a:gd name="T21" fmla="*/ 0 h 49"/>
                <a:gd name="T22" fmla="*/ 2147483646 w 27"/>
                <a:gd name="T23" fmla="*/ 234186315 h 49"/>
                <a:gd name="T24" fmla="*/ 2147483646 w 27"/>
                <a:gd name="T25" fmla="*/ 936734440 h 49"/>
                <a:gd name="T26" fmla="*/ 2147483646 w 27"/>
                <a:gd name="T27" fmla="*/ 1639293386 h 49"/>
                <a:gd name="T28" fmla="*/ 1971567638 w 27"/>
                <a:gd name="T29" fmla="*/ 2147483646 h 49"/>
                <a:gd name="T30" fmla="*/ 2147483646 w 27"/>
                <a:gd name="T31" fmla="*/ 2147483646 h 49"/>
                <a:gd name="T32" fmla="*/ 2147483646 w 27"/>
                <a:gd name="T33" fmla="*/ 2147483646 h 49"/>
                <a:gd name="T34" fmla="*/ 2147483646 w 27"/>
                <a:gd name="T35" fmla="*/ 2147483646 h 49"/>
                <a:gd name="T36" fmla="*/ 1533440333 w 27"/>
                <a:gd name="T37" fmla="*/ 1990572859 h 49"/>
                <a:gd name="T38" fmla="*/ 1533440333 w 27"/>
                <a:gd name="T39" fmla="*/ 1053827598 h 49"/>
                <a:gd name="T40" fmla="*/ 1204847471 w 27"/>
                <a:gd name="T41" fmla="*/ 702558946 h 49"/>
                <a:gd name="T42" fmla="*/ 1204847471 w 27"/>
                <a:gd name="T43" fmla="*/ 2147483646 h 49"/>
                <a:gd name="T44" fmla="*/ 1533440333 w 27"/>
                <a:gd name="T45" fmla="*/ 1990572859 h 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49"/>
                <a:gd name="T71" fmla="*/ 27 w 27"/>
                <a:gd name="T72" fmla="*/ 49 h 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49">
                  <a:moveTo>
                    <a:pt x="2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5" y="48"/>
                    <a:pt x="14" y="44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0"/>
                    <a:pt x="14" y="28"/>
                    <a:pt x="14" y="28"/>
                  </a:cubicBezTo>
                  <a:cubicBezTo>
                    <a:pt x="14" y="26"/>
                    <a:pt x="13" y="25"/>
                    <a:pt x="11" y="25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0"/>
                    <a:pt x="21" y="2"/>
                  </a:cubicBezTo>
                  <a:cubicBezTo>
                    <a:pt x="24" y="3"/>
                    <a:pt x="25" y="5"/>
                    <a:pt x="25" y="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8"/>
                    <a:pt x="23" y="21"/>
                    <a:pt x="18" y="22"/>
                  </a:cubicBezTo>
                  <a:cubicBezTo>
                    <a:pt x="23" y="23"/>
                    <a:pt x="25" y="26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43"/>
                    <a:pt x="25" y="48"/>
                    <a:pt x="27" y="49"/>
                  </a:cubicBezTo>
                  <a:close/>
                  <a:moveTo>
                    <a:pt x="14" y="17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4" y="18"/>
                    <a:pt x="14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Freeform 9"/>
            <p:cNvSpPr>
              <a:spLocks noChangeArrowheads="1"/>
            </p:cNvSpPr>
            <p:nvPr/>
          </p:nvSpPr>
          <p:spPr bwMode="auto">
            <a:xfrm>
              <a:off x="1152526" y="11113"/>
              <a:ext cx="241300" cy="530225"/>
            </a:xfrm>
            <a:custGeom>
              <a:avLst/>
              <a:gdLst>
                <a:gd name="T0" fmla="*/ 383063750 w 152"/>
                <a:gd name="T1" fmla="*/ 103327200 h 334"/>
                <a:gd name="T2" fmla="*/ 282257500 w 152"/>
                <a:gd name="T3" fmla="*/ 103327200 h 334"/>
                <a:gd name="T4" fmla="*/ 282257500 w 152"/>
                <a:gd name="T5" fmla="*/ 841732188 h 334"/>
                <a:gd name="T6" fmla="*/ 100806250 w 152"/>
                <a:gd name="T7" fmla="*/ 841732188 h 334"/>
                <a:gd name="T8" fmla="*/ 100806250 w 152"/>
                <a:gd name="T9" fmla="*/ 103327200 h 334"/>
                <a:gd name="T10" fmla="*/ 0 w 152"/>
                <a:gd name="T11" fmla="*/ 103327200 h 334"/>
                <a:gd name="T12" fmla="*/ 0 w 152"/>
                <a:gd name="T13" fmla="*/ 0 h 334"/>
                <a:gd name="T14" fmla="*/ 383063750 w 152"/>
                <a:gd name="T15" fmla="*/ 0 h 334"/>
                <a:gd name="T16" fmla="*/ 383063750 w 152"/>
                <a:gd name="T17" fmla="*/ 103327200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334"/>
                <a:gd name="T29" fmla="*/ 152 w 152"/>
                <a:gd name="T30" fmla="*/ 334 h 3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334">
                  <a:moveTo>
                    <a:pt x="152" y="41"/>
                  </a:moveTo>
                  <a:lnTo>
                    <a:pt x="112" y="41"/>
                  </a:lnTo>
                  <a:lnTo>
                    <a:pt x="112" y="334"/>
                  </a:lnTo>
                  <a:lnTo>
                    <a:pt x="40" y="334"/>
                  </a:lnTo>
                  <a:lnTo>
                    <a:pt x="40" y="41"/>
                  </a:lnTo>
                  <a:lnTo>
                    <a:pt x="0" y="41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6" name="组合 12"/>
          <p:cNvGrpSpPr/>
          <p:nvPr/>
        </p:nvGrpSpPr>
        <p:grpSpPr bwMode="auto">
          <a:xfrm>
            <a:off x="8524875" y="5964238"/>
            <a:ext cx="1471613" cy="590550"/>
            <a:chOff x="0" y="0"/>
            <a:chExt cx="1471612" cy="590551"/>
          </a:xfrm>
        </p:grpSpPr>
        <p:sp>
          <p:nvSpPr>
            <p:cNvPr id="8220" name="Freeform 13"/>
            <p:cNvSpPr>
              <a:spLocks noChangeArrowheads="1"/>
            </p:cNvSpPr>
            <p:nvPr/>
          </p:nvSpPr>
          <p:spPr bwMode="auto">
            <a:xfrm>
              <a:off x="0" y="11113"/>
              <a:ext cx="239713" cy="579438"/>
            </a:xfrm>
            <a:custGeom>
              <a:avLst/>
              <a:gdLst>
                <a:gd name="T0" fmla="*/ 380545181 w 151"/>
                <a:gd name="T1" fmla="*/ 113407923 h 365"/>
                <a:gd name="T2" fmla="*/ 199093553 w 151"/>
                <a:gd name="T3" fmla="*/ 113407923 h 365"/>
                <a:gd name="T4" fmla="*/ 199093553 w 151"/>
                <a:gd name="T5" fmla="*/ 355343132 h 365"/>
                <a:gd name="T6" fmla="*/ 362903257 w 151"/>
                <a:gd name="T7" fmla="*/ 355343132 h 365"/>
                <a:gd name="T8" fmla="*/ 362903257 w 151"/>
                <a:gd name="T9" fmla="*/ 468749467 h 365"/>
                <a:gd name="T10" fmla="*/ 199093553 w 151"/>
                <a:gd name="T11" fmla="*/ 468749467 h 365"/>
                <a:gd name="T12" fmla="*/ 199093553 w 151"/>
                <a:gd name="T13" fmla="*/ 919858619 h 365"/>
                <a:gd name="T14" fmla="*/ 0 w 151"/>
                <a:gd name="T15" fmla="*/ 919858619 h 365"/>
                <a:gd name="T16" fmla="*/ 0 w 151"/>
                <a:gd name="T17" fmla="*/ 0 h 365"/>
                <a:gd name="T18" fmla="*/ 380545181 w 151"/>
                <a:gd name="T19" fmla="*/ 0 h 365"/>
                <a:gd name="T20" fmla="*/ 380545181 w 151"/>
                <a:gd name="T21" fmla="*/ 113407923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1"/>
                <a:gd name="T34" fmla="*/ 0 h 365"/>
                <a:gd name="T35" fmla="*/ 151 w 151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1" h="365">
                  <a:moveTo>
                    <a:pt x="151" y="45"/>
                  </a:moveTo>
                  <a:lnTo>
                    <a:pt x="79" y="45"/>
                  </a:lnTo>
                  <a:lnTo>
                    <a:pt x="79" y="141"/>
                  </a:lnTo>
                  <a:lnTo>
                    <a:pt x="144" y="141"/>
                  </a:lnTo>
                  <a:lnTo>
                    <a:pt x="144" y="186"/>
                  </a:lnTo>
                  <a:lnTo>
                    <a:pt x="79" y="186"/>
                  </a:lnTo>
                  <a:lnTo>
                    <a:pt x="79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151" y="0"/>
                  </a:lnTo>
                  <a:lnTo>
                    <a:pt x="151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1" name="Rectangle 14"/>
            <p:cNvSpPr>
              <a:spLocks noChangeArrowheads="1"/>
            </p:cNvSpPr>
            <p:nvPr/>
          </p:nvSpPr>
          <p:spPr bwMode="auto">
            <a:xfrm>
              <a:off x="250825" y="11113"/>
              <a:ext cx="125413" cy="579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22" name="Freeform 15"/>
            <p:cNvSpPr>
              <a:spLocks noChangeArrowheads="1"/>
            </p:cNvSpPr>
            <p:nvPr/>
          </p:nvSpPr>
          <p:spPr bwMode="auto">
            <a:xfrm>
              <a:off x="400050" y="11113"/>
              <a:ext cx="319088" cy="579438"/>
            </a:xfrm>
            <a:custGeom>
              <a:avLst/>
              <a:gdLst>
                <a:gd name="T0" fmla="*/ 506552994 w 201"/>
                <a:gd name="T1" fmla="*/ 919858619 h 365"/>
                <a:gd name="T2" fmla="*/ 307459544 w 201"/>
                <a:gd name="T3" fmla="*/ 919858619 h 365"/>
                <a:gd name="T4" fmla="*/ 161290253 w 201"/>
                <a:gd name="T5" fmla="*/ 413305982 h 365"/>
                <a:gd name="T6" fmla="*/ 161290253 w 201"/>
                <a:gd name="T7" fmla="*/ 919858619 h 365"/>
                <a:gd name="T8" fmla="*/ 0 w 201"/>
                <a:gd name="T9" fmla="*/ 919858619 h 365"/>
                <a:gd name="T10" fmla="*/ 0 w 201"/>
                <a:gd name="T11" fmla="*/ 0 h 365"/>
                <a:gd name="T12" fmla="*/ 216733777 w 201"/>
                <a:gd name="T13" fmla="*/ 0 h 365"/>
                <a:gd name="T14" fmla="*/ 342741787 w 201"/>
                <a:gd name="T15" fmla="*/ 413305982 h 365"/>
                <a:gd name="T16" fmla="*/ 342741787 w 201"/>
                <a:gd name="T17" fmla="*/ 0 h 365"/>
                <a:gd name="T18" fmla="*/ 506552994 w 201"/>
                <a:gd name="T19" fmla="*/ 0 h 365"/>
                <a:gd name="T20" fmla="*/ 506552994 w 201"/>
                <a:gd name="T21" fmla="*/ 919858619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365"/>
                <a:gd name="T35" fmla="*/ 201 w 201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365">
                  <a:moveTo>
                    <a:pt x="201" y="365"/>
                  </a:moveTo>
                  <a:lnTo>
                    <a:pt x="122" y="365"/>
                  </a:lnTo>
                  <a:lnTo>
                    <a:pt x="64" y="164"/>
                  </a:lnTo>
                  <a:lnTo>
                    <a:pt x="64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86" y="0"/>
                  </a:lnTo>
                  <a:lnTo>
                    <a:pt x="136" y="164"/>
                  </a:lnTo>
                  <a:lnTo>
                    <a:pt x="136" y="0"/>
                  </a:lnTo>
                  <a:lnTo>
                    <a:pt x="201" y="0"/>
                  </a:lnTo>
                  <a:lnTo>
                    <a:pt x="201" y="3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Rectangle 16"/>
            <p:cNvSpPr>
              <a:spLocks noChangeArrowheads="1"/>
            </p:cNvSpPr>
            <p:nvPr/>
          </p:nvSpPr>
          <p:spPr bwMode="auto">
            <a:xfrm>
              <a:off x="741362" y="11113"/>
              <a:ext cx="125413" cy="579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24" name="Freeform 17"/>
            <p:cNvSpPr>
              <a:spLocks noChangeArrowheads="1"/>
            </p:cNvSpPr>
            <p:nvPr/>
          </p:nvSpPr>
          <p:spPr bwMode="auto">
            <a:xfrm>
              <a:off x="890587" y="0"/>
              <a:ext cx="273050" cy="590550"/>
            </a:xfrm>
            <a:custGeom>
              <a:avLst/>
              <a:gdLst>
                <a:gd name="T0" fmla="*/ 0 w 24"/>
                <a:gd name="T1" fmla="*/ 2147483646 h 50"/>
                <a:gd name="T2" fmla="*/ 1294382148 w 24"/>
                <a:gd name="T3" fmla="*/ 2147483646 h 50"/>
                <a:gd name="T4" fmla="*/ 1294382148 w 24"/>
                <a:gd name="T5" fmla="*/ 2147483646 h 50"/>
                <a:gd name="T6" fmla="*/ 1553256302 w 24"/>
                <a:gd name="T7" fmla="*/ 2147483646 h 50"/>
                <a:gd name="T8" fmla="*/ 1812130456 w 24"/>
                <a:gd name="T9" fmla="*/ 2147483646 h 50"/>
                <a:gd name="T10" fmla="*/ 1812130456 w 24"/>
                <a:gd name="T11" fmla="*/ 2147483646 h 50"/>
                <a:gd name="T12" fmla="*/ 1294382148 w 24"/>
                <a:gd name="T13" fmla="*/ 2147483646 h 50"/>
                <a:gd name="T14" fmla="*/ 129437077 w 24"/>
                <a:gd name="T15" fmla="*/ 2147483646 h 50"/>
                <a:gd name="T16" fmla="*/ 0 w 24"/>
                <a:gd name="T17" fmla="*/ 2092495815 h 50"/>
                <a:gd name="T18" fmla="*/ 0 w 24"/>
                <a:gd name="T19" fmla="*/ 1394997210 h 50"/>
                <a:gd name="T20" fmla="*/ 1553256302 w 24"/>
                <a:gd name="T21" fmla="*/ 0 h 50"/>
                <a:gd name="T22" fmla="*/ 2147483646 w 24"/>
                <a:gd name="T23" fmla="*/ 1255497489 h 50"/>
                <a:gd name="T24" fmla="*/ 2147483646 w 24"/>
                <a:gd name="T25" fmla="*/ 2147483646 h 50"/>
                <a:gd name="T26" fmla="*/ 1812130456 w 24"/>
                <a:gd name="T27" fmla="*/ 2147483646 h 50"/>
                <a:gd name="T28" fmla="*/ 1812130456 w 24"/>
                <a:gd name="T29" fmla="*/ 1115997768 h 50"/>
                <a:gd name="T30" fmla="*/ 1553256302 w 24"/>
                <a:gd name="T31" fmla="*/ 976498047 h 50"/>
                <a:gd name="T32" fmla="*/ 1294382148 w 24"/>
                <a:gd name="T33" fmla="*/ 1394997210 h 50"/>
                <a:gd name="T34" fmla="*/ 1294382148 w 24"/>
                <a:gd name="T35" fmla="*/ 1813496373 h 50"/>
                <a:gd name="T36" fmla="*/ 1812130456 w 24"/>
                <a:gd name="T37" fmla="*/ 2147483646 h 50"/>
                <a:gd name="T38" fmla="*/ 2147483646 w 24"/>
                <a:gd name="T39" fmla="*/ 2147483646 h 50"/>
                <a:gd name="T40" fmla="*/ 2147483646 w 24"/>
                <a:gd name="T41" fmla="*/ 2147483646 h 50"/>
                <a:gd name="T42" fmla="*/ 2147483646 w 24"/>
                <a:gd name="T43" fmla="*/ 2147483646 h 50"/>
                <a:gd name="T44" fmla="*/ 1553256302 w 24"/>
                <a:gd name="T45" fmla="*/ 2147483646 h 50"/>
                <a:gd name="T46" fmla="*/ 0 w 24"/>
                <a:gd name="T47" fmla="*/ 2147483646 h 50"/>
                <a:gd name="T48" fmla="*/ 0 w 24"/>
                <a:gd name="T49" fmla="*/ 2147483646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50"/>
                <a:gd name="T77" fmla="*/ 24 w 24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50">
                  <a:moveTo>
                    <a:pt x="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3"/>
                    <a:pt x="12" y="43"/>
                  </a:cubicBezTo>
                  <a:cubicBezTo>
                    <a:pt x="13" y="43"/>
                    <a:pt x="14" y="42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2" y="32"/>
                    <a:pt x="10" y="29"/>
                  </a:cubicBezTo>
                  <a:cubicBezTo>
                    <a:pt x="5" y="25"/>
                    <a:pt x="3" y="22"/>
                    <a:pt x="1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2" y="0"/>
                  </a:cubicBezTo>
                  <a:cubicBezTo>
                    <a:pt x="20" y="0"/>
                    <a:pt x="23" y="3"/>
                    <a:pt x="23" y="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10" y="8"/>
                    <a:pt x="10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1" y="17"/>
                    <a:pt x="14" y="19"/>
                  </a:cubicBezTo>
                  <a:cubicBezTo>
                    <a:pt x="18" y="23"/>
                    <a:pt x="21" y="27"/>
                    <a:pt x="23" y="28"/>
                  </a:cubicBezTo>
                  <a:cubicBezTo>
                    <a:pt x="24" y="30"/>
                    <a:pt x="24" y="32"/>
                    <a:pt x="24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7"/>
                    <a:pt x="20" y="50"/>
                    <a:pt x="12" y="50"/>
                  </a:cubicBezTo>
                  <a:cubicBezTo>
                    <a:pt x="4" y="50"/>
                    <a:pt x="0" y="47"/>
                    <a:pt x="0" y="41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Freeform 18"/>
            <p:cNvSpPr>
              <a:spLocks noChangeArrowheads="1"/>
            </p:cNvSpPr>
            <p:nvPr/>
          </p:nvSpPr>
          <p:spPr bwMode="auto">
            <a:xfrm>
              <a:off x="1185862" y="11113"/>
              <a:ext cx="285750" cy="579438"/>
            </a:xfrm>
            <a:custGeom>
              <a:avLst/>
              <a:gdLst>
                <a:gd name="T0" fmla="*/ 453628125 w 180"/>
                <a:gd name="T1" fmla="*/ 919858619 h 365"/>
                <a:gd name="T2" fmla="*/ 254536575 w 180"/>
                <a:gd name="T3" fmla="*/ 919858619 h 365"/>
                <a:gd name="T4" fmla="*/ 254536575 w 180"/>
                <a:gd name="T5" fmla="*/ 468749467 h 365"/>
                <a:gd name="T6" fmla="*/ 199093138 w 180"/>
                <a:gd name="T7" fmla="*/ 468749467 h 365"/>
                <a:gd name="T8" fmla="*/ 199093138 w 180"/>
                <a:gd name="T9" fmla="*/ 919858619 h 365"/>
                <a:gd name="T10" fmla="*/ 0 w 180"/>
                <a:gd name="T11" fmla="*/ 919858619 h 365"/>
                <a:gd name="T12" fmla="*/ 0 w 180"/>
                <a:gd name="T13" fmla="*/ 0 h 365"/>
                <a:gd name="T14" fmla="*/ 199093138 w 180"/>
                <a:gd name="T15" fmla="*/ 0 h 365"/>
                <a:gd name="T16" fmla="*/ 199093138 w 180"/>
                <a:gd name="T17" fmla="*/ 355343132 h 365"/>
                <a:gd name="T18" fmla="*/ 254536575 w 180"/>
                <a:gd name="T19" fmla="*/ 355343132 h 365"/>
                <a:gd name="T20" fmla="*/ 254536575 w 180"/>
                <a:gd name="T21" fmla="*/ 0 h 365"/>
                <a:gd name="T22" fmla="*/ 453628125 w 180"/>
                <a:gd name="T23" fmla="*/ 0 h 365"/>
                <a:gd name="T24" fmla="*/ 453628125 w 180"/>
                <a:gd name="T25" fmla="*/ 919858619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0"/>
                <a:gd name="T40" fmla="*/ 0 h 365"/>
                <a:gd name="T41" fmla="*/ 180 w 180"/>
                <a:gd name="T42" fmla="*/ 365 h 3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0" h="365">
                  <a:moveTo>
                    <a:pt x="180" y="365"/>
                  </a:moveTo>
                  <a:lnTo>
                    <a:pt x="101" y="365"/>
                  </a:lnTo>
                  <a:lnTo>
                    <a:pt x="101" y="186"/>
                  </a:lnTo>
                  <a:lnTo>
                    <a:pt x="79" y="186"/>
                  </a:lnTo>
                  <a:lnTo>
                    <a:pt x="79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41"/>
                  </a:lnTo>
                  <a:lnTo>
                    <a:pt x="101" y="141"/>
                  </a:lnTo>
                  <a:lnTo>
                    <a:pt x="101" y="0"/>
                  </a:lnTo>
                  <a:lnTo>
                    <a:pt x="180" y="0"/>
                  </a:lnTo>
                  <a:lnTo>
                    <a:pt x="180" y="3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197" name="图片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803275"/>
            <a:ext cx="8715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01863"/>
            <a:ext cx="8667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3500438"/>
            <a:ext cx="82391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987925"/>
            <a:ext cx="803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文本框 23"/>
          <p:cNvSpPr>
            <a:spLocks noChangeArrowheads="1"/>
          </p:cNvSpPr>
          <p:nvPr/>
        </p:nvSpPr>
        <p:spPr bwMode="auto">
          <a:xfrm>
            <a:off x="7423150" y="1111250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445862"/>
                </a:solidFill>
              </a:rPr>
              <a:t>A</a:t>
            </a:r>
            <a:endParaRPr lang="zh-CN" altLang="en-US" sz="3200" b="1">
              <a:solidFill>
                <a:srgbClr val="445862"/>
              </a:solidFill>
              <a:sym typeface="宋体" panose="02010600030101010101" pitchFamily="2" charset="-122"/>
            </a:endParaRPr>
          </a:p>
        </p:txBody>
      </p:sp>
      <p:sp>
        <p:nvSpPr>
          <p:cNvPr id="8202" name="文本框 24"/>
          <p:cNvSpPr>
            <a:spLocks noChangeArrowheads="1"/>
          </p:cNvSpPr>
          <p:nvPr/>
        </p:nvSpPr>
        <p:spPr bwMode="auto">
          <a:xfrm>
            <a:off x="4165600" y="2505075"/>
            <a:ext cx="488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445862"/>
                </a:solidFill>
              </a:rPr>
              <a:t>B</a:t>
            </a:r>
            <a:endParaRPr lang="zh-CN" altLang="en-US" sz="3200" b="1">
              <a:solidFill>
                <a:srgbClr val="445862"/>
              </a:solidFill>
              <a:sym typeface="宋体" panose="02010600030101010101" pitchFamily="2" charset="-122"/>
            </a:endParaRPr>
          </a:p>
        </p:txBody>
      </p:sp>
      <p:sp>
        <p:nvSpPr>
          <p:cNvPr id="8203" name="文本框 25"/>
          <p:cNvSpPr>
            <a:spLocks noChangeArrowheads="1"/>
          </p:cNvSpPr>
          <p:nvPr/>
        </p:nvSpPr>
        <p:spPr bwMode="auto">
          <a:xfrm>
            <a:off x="7435850" y="3910013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445862"/>
                </a:solidFill>
              </a:rPr>
              <a:t>C</a:t>
            </a:r>
            <a:endParaRPr lang="zh-CN" altLang="en-US" sz="3200" b="1">
              <a:solidFill>
                <a:srgbClr val="445862"/>
              </a:solidFill>
              <a:sym typeface="宋体" panose="02010600030101010101" pitchFamily="2" charset="-122"/>
            </a:endParaRPr>
          </a:p>
        </p:txBody>
      </p:sp>
      <p:sp>
        <p:nvSpPr>
          <p:cNvPr id="8204" name="文本框 26"/>
          <p:cNvSpPr>
            <a:spLocks noChangeArrowheads="1"/>
          </p:cNvSpPr>
          <p:nvPr/>
        </p:nvSpPr>
        <p:spPr bwMode="auto">
          <a:xfrm>
            <a:off x="4178300" y="5303838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445862"/>
                </a:solidFill>
              </a:rPr>
              <a:t>D</a:t>
            </a:r>
            <a:endParaRPr lang="zh-CN" altLang="en-US" sz="3200" b="1">
              <a:solidFill>
                <a:srgbClr val="445862"/>
              </a:solidFill>
              <a:sym typeface="宋体" panose="02010600030101010101" pitchFamily="2" charset="-122"/>
            </a:endParaRPr>
          </a:p>
        </p:txBody>
      </p:sp>
      <p:grpSp>
        <p:nvGrpSpPr>
          <p:cNvPr id="8205" name="组合 27"/>
          <p:cNvGrpSpPr/>
          <p:nvPr/>
        </p:nvGrpSpPr>
        <p:grpSpPr bwMode="auto">
          <a:xfrm>
            <a:off x="8154988" y="2011363"/>
            <a:ext cx="1409700" cy="893762"/>
            <a:chOff x="0" y="0"/>
            <a:chExt cx="1409679" cy="894184"/>
          </a:xfrm>
        </p:grpSpPr>
        <p:sp>
          <p:nvSpPr>
            <p:cNvPr id="8218" name="文本框 28"/>
            <p:cNvSpPr>
              <a:spLocks noChangeArrowheads="1"/>
            </p:cNvSpPr>
            <p:nvPr/>
          </p:nvSpPr>
          <p:spPr bwMode="auto">
            <a:xfrm>
              <a:off x="225395" y="0"/>
              <a:ext cx="7408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Gungsuh" panose="02030600000101010101" pitchFamily="18" charset="-127"/>
                  <a:ea typeface="Gungsuh" panose="02030600000101010101" pitchFamily="18" charset="-127"/>
                  <a:sym typeface="Gungsuh" panose="02030600000101010101" pitchFamily="18" charset="-127"/>
                </a:rPr>
                <a:t>01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9" name="文本框 29"/>
            <p:cNvSpPr>
              <a:spLocks noChangeArrowheads="1"/>
            </p:cNvSpPr>
            <p:nvPr/>
          </p:nvSpPr>
          <p:spPr bwMode="auto">
            <a:xfrm>
              <a:off x="0" y="494074"/>
              <a:ext cx="1409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输入观点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206" name="组合 30"/>
          <p:cNvGrpSpPr/>
          <p:nvPr/>
        </p:nvGrpSpPr>
        <p:grpSpPr bwMode="auto">
          <a:xfrm>
            <a:off x="8196263" y="4759325"/>
            <a:ext cx="1409700" cy="895350"/>
            <a:chOff x="0" y="0"/>
            <a:chExt cx="1409679" cy="894184"/>
          </a:xfrm>
        </p:grpSpPr>
        <p:sp>
          <p:nvSpPr>
            <p:cNvPr id="8216" name="文本框 31"/>
            <p:cNvSpPr>
              <a:spLocks noChangeArrowheads="1"/>
            </p:cNvSpPr>
            <p:nvPr/>
          </p:nvSpPr>
          <p:spPr bwMode="auto">
            <a:xfrm>
              <a:off x="225395" y="0"/>
              <a:ext cx="7408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Gungsuh" panose="02030600000101010101" pitchFamily="18" charset="-127"/>
                  <a:ea typeface="Gungsuh" panose="02030600000101010101" pitchFamily="18" charset="-127"/>
                  <a:sym typeface="Gungsuh" panose="02030600000101010101" pitchFamily="18" charset="-127"/>
                </a:rPr>
                <a:t>03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7" name="文本框 32"/>
            <p:cNvSpPr>
              <a:spLocks noChangeArrowheads="1"/>
            </p:cNvSpPr>
            <p:nvPr/>
          </p:nvSpPr>
          <p:spPr bwMode="auto">
            <a:xfrm>
              <a:off x="0" y="494074"/>
              <a:ext cx="1409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输入观点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207" name="文本框 33"/>
          <p:cNvSpPr>
            <a:spLocks noChangeArrowheads="1"/>
          </p:cNvSpPr>
          <p:nvPr/>
        </p:nvSpPr>
        <p:spPr bwMode="auto">
          <a:xfrm>
            <a:off x="2828925" y="5948363"/>
            <a:ext cx="741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FFFF"/>
                </a:solidFill>
                <a:latin typeface="Gungsuh" panose="02030600000101010101" pitchFamily="18" charset="-127"/>
                <a:ea typeface="Gungsuh" panose="02030600000101010101" pitchFamily="18" charset="-127"/>
                <a:sym typeface="Gungsuh" panose="02030600000101010101" pitchFamily="18" charset="-127"/>
              </a:rPr>
              <a:t>04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8" name="文本框 34"/>
          <p:cNvSpPr>
            <a:spLocks noChangeArrowheads="1"/>
          </p:cNvSpPr>
          <p:nvPr/>
        </p:nvSpPr>
        <p:spPr bwMode="auto">
          <a:xfrm>
            <a:off x="2603500" y="6365875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输入观点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8209" name="组合 35"/>
          <p:cNvGrpSpPr/>
          <p:nvPr/>
        </p:nvGrpSpPr>
        <p:grpSpPr bwMode="auto">
          <a:xfrm>
            <a:off x="2578100" y="3403600"/>
            <a:ext cx="1409700" cy="893763"/>
            <a:chOff x="0" y="0"/>
            <a:chExt cx="1409679" cy="894184"/>
          </a:xfrm>
        </p:grpSpPr>
        <p:sp>
          <p:nvSpPr>
            <p:cNvPr id="8214" name="文本框 36"/>
            <p:cNvSpPr>
              <a:spLocks noChangeArrowheads="1"/>
            </p:cNvSpPr>
            <p:nvPr/>
          </p:nvSpPr>
          <p:spPr bwMode="auto">
            <a:xfrm>
              <a:off x="225395" y="0"/>
              <a:ext cx="7408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Gungsuh" panose="02030600000101010101" pitchFamily="18" charset="-127"/>
                  <a:ea typeface="Gungsuh" panose="02030600000101010101" pitchFamily="18" charset="-127"/>
                  <a:sym typeface="Gungsuh" panose="02030600000101010101" pitchFamily="18" charset="-127"/>
                </a:rPr>
                <a:t>02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5" name="文本框 37"/>
            <p:cNvSpPr>
              <a:spLocks noChangeArrowheads="1"/>
            </p:cNvSpPr>
            <p:nvPr/>
          </p:nvSpPr>
          <p:spPr bwMode="auto">
            <a:xfrm>
              <a:off x="0" y="494074"/>
              <a:ext cx="14096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输入观点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210" name="文本框 38"/>
          <p:cNvSpPr>
            <a:spLocks noChangeArrowheads="1"/>
          </p:cNvSpPr>
          <p:nvPr/>
        </p:nvSpPr>
        <p:spPr bwMode="auto">
          <a:xfrm>
            <a:off x="9391650" y="2219325"/>
            <a:ext cx="268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11" name="文本框 39"/>
          <p:cNvSpPr>
            <a:spLocks noChangeArrowheads="1"/>
          </p:cNvSpPr>
          <p:nvPr/>
        </p:nvSpPr>
        <p:spPr bwMode="auto">
          <a:xfrm>
            <a:off x="9442450" y="489108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12" name="文本框 40"/>
          <p:cNvSpPr>
            <a:spLocks noChangeArrowheads="1"/>
          </p:cNvSpPr>
          <p:nvPr/>
        </p:nvSpPr>
        <p:spPr bwMode="auto">
          <a:xfrm>
            <a:off x="39688" y="3575050"/>
            <a:ext cx="268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13" name="文本框 41"/>
          <p:cNvSpPr>
            <a:spLocks noChangeArrowheads="1"/>
          </p:cNvSpPr>
          <p:nvPr/>
        </p:nvSpPr>
        <p:spPr bwMode="auto">
          <a:xfrm>
            <a:off x="88900" y="6130925"/>
            <a:ext cx="268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模板，年轻的团队给您最有影响力的作品。带给您百分百的满意。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>
            <a:spLocks noChangeArrowheads="1"/>
          </p:cNvSpPr>
          <p:nvPr/>
        </p:nvSpPr>
        <p:spPr bwMode="auto">
          <a:xfrm>
            <a:off x="4368800" y="1797050"/>
            <a:ext cx="3241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60" tIns="30480" rIns="60960" bIns="304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30B5D9"/>
                </a:solidFill>
                <a:latin typeface="Open Sans" charset="0"/>
                <a:ea typeface="微软雅黑" panose="020B0503020204020204" pitchFamily="34" charset="-122"/>
                <a:sym typeface="Open Sans" charset="0"/>
              </a:rPr>
              <a:t>单击添加标题</a:t>
            </a:r>
          </a:p>
        </p:txBody>
      </p:sp>
      <p:sp>
        <p:nvSpPr>
          <p:cNvPr id="9219" name="Freeform 6"/>
          <p:cNvSpPr>
            <a:spLocks noEditPoints="1" noChangeArrowheads="1"/>
          </p:cNvSpPr>
          <p:nvPr/>
        </p:nvSpPr>
        <p:spPr bwMode="auto">
          <a:xfrm>
            <a:off x="2776538" y="1917700"/>
            <a:ext cx="779462" cy="776288"/>
          </a:xfrm>
          <a:custGeom>
            <a:avLst/>
            <a:gdLst>
              <a:gd name="T0" fmla="*/ 2147483646 w 123"/>
              <a:gd name="T1" fmla="*/ 2147483646 h 123"/>
              <a:gd name="T2" fmla="*/ 2147483646 w 123"/>
              <a:gd name="T3" fmla="*/ 2031451027 h 123"/>
              <a:gd name="T4" fmla="*/ 2147483646 w 123"/>
              <a:gd name="T5" fmla="*/ 1712787958 h 123"/>
              <a:gd name="T6" fmla="*/ 2147483646 w 123"/>
              <a:gd name="T7" fmla="*/ 1633126925 h 123"/>
              <a:gd name="T8" fmla="*/ 2147483646 w 123"/>
              <a:gd name="T9" fmla="*/ 1194972306 h 123"/>
              <a:gd name="T10" fmla="*/ 2147483646 w 123"/>
              <a:gd name="T11" fmla="*/ 916146066 h 123"/>
              <a:gd name="T12" fmla="*/ 2147483646 w 123"/>
              <a:gd name="T13" fmla="*/ 876309238 h 123"/>
              <a:gd name="T14" fmla="*/ 2147483646 w 123"/>
              <a:gd name="T15" fmla="*/ 557652481 h 123"/>
              <a:gd name="T16" fmla="*/ 2147483646 w 123"/>
              <a:gd name="T17" fmla="*/ 318656757 h 123"/>
              <a:gd name="T18" fmla="*/ 2147483646 w 123"/>
              <a:gd name="T19" fmla="*/ 238995723 h 123"/>
              <a:gd name="T20" fmla="*/ 2147483646 w 123"/>
              <a:gd name="T21" fmla="*/ 398324102 h 123"/>
              <a:gd name="T22" fmla="*/ 2147483646 w 123"/>
              <a:gd name="T23" fmla="*/ 39830517 h 123"/>
              <a:gd name="T24" fmla="*/ 2147483646 w 123"/>
              <a:gd name="T25" fmla="*/ 0 h 123"/>
              <a:gd name="T26" fmla="*/ 2147483646 w 123"/>
              <a:gd name="T27" fmla="*/ 318656757 h 123"/>
              <a:gd name="T28" fmla="*/ 1967773999 w 123"/>
              <a:gd name="T29" fmla="*/ 119497862 h 123"/>
              <a:gd name="T30" fmla="*/ 1606350777 w 123"/>
              <a:gd name="T31" fmla="*/ 159328379 h 123"/>
              <a:gd name="T32" fmla="*/ 1325237490 w 123"/>
              <a:gd name="T33" fmla="*/ 358493585 h 123"/>
              <a:gd name="T34" fmla="*/ 1285079354 w 123"/>
              <a:gd name="T35" fmla="*/ 677150342 h 123"/>
              <a:gd name="T36" fmla="*/ 843333524 w 123"/>
              <a:gd name="T37" fmla="*/ 637319825 h 123"/>
              <a:gd name="T38" fmla="*/ 602378373 w 123"/>
              <a:gd name="T39" fmla="*/ 836478721 h 123"/>
              <a:gd name="T40" fmla="*/ 642536509 w 123"/>
              <a:gd name="T41" fmla="*/ 1274633340 h 123"/>
              <a:gd name="T42" fmla="*/ 321271423 w 123"/>
              <a:gd name="T43" fmla="*/ 1354300684 h 123"/>
              <a:gd name="T44" fmla="*/ 120474407 w 123"/>
              <a:gd name="T45" fmla="*/ 1633126925 h 123"/>
              <a:gd name="T46" fmla="*/ 120474407 w 123"/>
              <a:gd name="T47" fmla="*/ 1951783682 h 123"/>
              <a:gd name="T48" fmla="*/ 321271423 w 123"/>
              <a:gd name="T49" fmla="*/ 2147483646 h 123"/>
              <a:gd name="T50" fmla="*/ 0 w 123"/>
              <a:gd name="T51" fmla="*/ 2147483646 h 123"/>
              <a:gd name="T52" fmla="*/ 40158136 w 123"/>
              <a:gd name="T53" fmla="*/ 2147483646 h 123"/>
              <a:gd name="T54" fmla="*/ 401587694 w 123"/>
              <a:gd name="T55" fmla="*/ 2147483646 h 123"/>
              <a:gd name="T56" fmla="*/ 240955151 w 123"/>
              <a:gd name="T57" fmla="*/ 2147483646 h 123"/>
              <a:gd name="T58" fmla="*/ 321271423 w 123"/>
              <a:gd name="T59" fmla="*/ 2147483646 h 123"/>
              <a:gd name="T60" fmla="*/ 562220237 w 123"/>
              <a:gd name="T61" fmla="*/ 2147483646 h 123"/>
              <a:gd name="T62" fmla="*/ 883491660 w 123"/>
              <a:gd name="T63" fmla="*/ 2147483646 h 123"/>
              <a:gd name="T64" fmla="*/ 923649796 w 123"/>
              <a:gd name="T65" fmla="*/ 2147483646 h 123"/>
              <a:gd name="T66" fmla="*/ 1204763083 w 123"/>
              <a:gd name="T67" fmla="*/ 2147483646 h 123"/>
              <a:gd name="T68" fmla="*/ 1606350777 w 123"/>
              <a:gd name="T69" fmla="*/ 2147483646 h 123"/>
              <a:gd name="T70" fmla="*/ 1726825184 w 123"/>
              <a:gd name="T71" fmla="*/ 2147483646 h 123"/>
              <a:gd name="T72" fmla="*/ 2048096607 w 123"/>
              <a:gd name="T73" fmla="*/ 2147483646 h 123"/>
              <a:gd name="T74" fmla="*/ 2147483646 w 123"/>
              <a:gd name="T75" fmla="*/ 2147483646 h 123"/>
              <a:gd name="T76" fmla="*/ 2147483646 w 123"/>
              <a:gd name="T77" fmla="*/ 2147483646 h 123"/>
              <a:gd name="T78" fmla="*/ 2147483646 w 123"/>
              <a:gd name="T79" fmla="*/ 2147483646 h 123"/>
              <a:gd name="T80" fmla="*/ 2147483646 w 123"/>
              <a:gd name="T81" fmla="*/ 2147483646 h 123"/>
              <a:gd name="T82" fmla="*/ 2147483646 w 123"/>
              <a:gd name="T83" fmla="*/ 2147483646 h 123"/>
              <a:gd name="T84" fmla="*/ 2147483646 w 123"/>
              <a:gd name="T85" fmla="*/ 2147483646 h 123"/>
              <a:gd name="T86" fmla="*/ 2147483646 w 123"/>
              <a:gd name="T87" fmla="*/ 2147483646 h 123"/>
              <a:gd name="T88" fmla="*/ 2147483646 w 123"/>
              <a:gd name="T89" fmla="*/ 2147483646 h 123"/>
              <a:gd name="T90" fmla="*/ 2147483646 w 123"/>
              <a:gd name="T91" fmla="*/ 2147483646 h 123"/>
              <a:gd name="T92" fmla="*/ 2147483646 w 123"/>
              <a:gd name="T93" fmla="*/ 2147483646 h 123"/>
              <a:gd name="T94" fmla="*/ 2147483646 w 123"/>
              <a:gd name="T95" fmla="*/ 2147483646 h 123"/>
              <a:gd name="T96" fmla="*/ 2147483646 w 123"/>
              <a:gd name="T97" fmla="*/ 2147483646 h 123"/>
              <a:gd name="T98" fmla="*/ 2147483646 w 123"/>
              <a:gd name="T99" fmla="*/ 2147483646 h 123"/>
              <a:gd name="T100" fmla="*/ 2147483646 w 123"/>
              <a:gd name="T101" fmla="*/ 2147483646 h 123"/>
              <a:gd name="T102" fmla="*/ 1807141456 w 123"/>
              <a:gd name="T103" fmla="*/ 2147483646 h 123"/>
              <a:gd name="T104" fmla="*/ 1244921219 w 123"/>
              <a:gd name="T105" fmla="*/ 2147483646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0" name="Freeform 7"/>
          <p:cNvSpPr>
            <a:spLocks noChangeArrowheads="1"/>
          </p:cNvSpPr>
          <p:nvPr/>
        </p:nvSpPr>
        <p:spPr bwMode="auto">
          <a:xfrm>
            <a:off x="1951038" y="4795838"/>
            <a:ext cx="817562" cy="814387"/>
          </a:xfrm>
          <a:custGeom>
            <a:avLst/>
            <a:gdLst>
              <a:gd name="T0" fmla="*/ 2147483646 w 173"/>
              <a:gd name="T1" fmla="*/ 2147483646 h 173"/>
              <a:gd name="T2" fmla="*/ 2147483646 w 173"/>
              <a:gd name="T3" fmla="*/ 2147483646 h 173"/>
              <a:gd name="T4" fmla="*/ 2147483646 w 173"/>
              <a:gd name="T5" fmla="*/ 2147483646 h 173"/>
              <a:gd name="T6" fmla="*/ 2147483646 w 173"/>
              <a:gd name="T7" fmla="*/ 2147483646 h 173"/>
              <a:gd name="T8" fmla="*/ 2147483646 w 173"/>
              <a:gd name="T9" fmla="*/ 2147483646 h 173"/>
              <a:gd name="T10" fmla="*/ 2147483646 w 173"/>
              <a:gd name="T11" fmla="*/ 2147483646 h 173"/>
              <a:gd name="T12" fmla="*/ 2147483646 w 173"/>
              <a:gd name="T13" fmla="*/ 2147483646 h 173"/>
              <a:gd name="T14" fmla="*/ 2147483646 w 173"/>
              <a:gd name="T15" fmla="*/ 2147483646 h 173"/>
              <a:gd name="T16" fmla="*/ 2147483646 w 173"/>
              <a:gd name="T17" fmla="*/ 2147483646 h 173"/>
              <a:gd name="T18" fmla="*/ 2147483646 w 173"/>
              <a:gd name="T19" fmla="*/ 2147483646 h 173"/>
              <a:gd name="T20" fmla="*/ 2147483646 w 173"/>
              <a:gd name="T21" fmla="*/ 2038716645 h 173"/>
              <a:gd name="T22" fmla="*/ 2147483646 w 173"/>
              <a:gd name="T23" fmla="*/ 1905759729 h 173"/>
              <a:gd name="T24" fmla="*/ 2147483646 w 173"/>
              <a:gd name="T25" fmla="*/ 1661999107 h 173"/>
              <a:gd name="T26" fmla="*/ 2147483646 w 173"/>
              <a:gd name="T27" fmla="*/ 1506879567 h 173"/>
              <a:gd name="T28" fmla="*/ 2147483646 w 173"/>
              <a:gd name="T29" fmla="*/ 1307439486 h 173"/>
              <a:gd name="T30" fmla="*/ 2147483646 w 173"/>
              <a:gd name="T31" fmla="*/ 1107999404 h 173"/>
              <a:gd name="T32" fmla="*/ 2147483646 w 173"/>
              <a:gd name="T33" fmla="*/ 997200405 h 173"/>
              <a:gd name="T34" fmla="*/ 2147483646 w 173"/>
              <a:gd name="T35" fmla="*/ 797760324 h 173"/>
              <a:gd name="T36" fmla="*/ 2147483646 w 173"/>
              <a:gd name="T37" fmla="*/ 842080865 h 173"/>
              <a:gd name="T38" fmla="*/ 2147483646 w 173"/>
              <a:gd name="T39" fmla="*/ 487521244 h 173"/>
              <a:gd name="T40" fmla="*/ 2147483646 w 173"/>
              <a:gd name="T41" fmla="*/ 553999702 h 173"/>
              <a:gd name="T42" fmla="*/ 2147483646 w 173"/>
              <a:gd name="T43" fmla="*/ 288081163 h 173"/>
              <a:gd name="T44" fmla="*/ 2147483646 w 173"/>
              <a:gd name="T45" fmla="*/ 221597998 h 173"/>
              <a:gd name="T46" fmla="*/ 2147483646 w 173"/>
              <a:gd name="T47" fmla="*/ 177282164 h 173"/>
              <a:gd name="T48" fmla="*/ 2147483646 w 173"/>
              <a:gd name="T49" fmla="*/ 66478458 h 173"/>
              <a:gd name="T50" fmla="*/ 2147483646 w 173"/>
              <a:gd name="T51" fmla="*/ 265918539 h 173"/>
              <a:gd name="T52" fmla="*/ 2009978540 w 173"/>
              <a:gd name="T53" fmla="*/ 0 h 173"/>
              <a:gd name="T54" fmla="*/ 1786647066 w 173"/>
              <a:gd name="T55" fmla="*/ 243760622 h 173"/>
              <a:gd name="T56" fmla="*/ 1630317870 w 173"/>
              <a:gd name="T57" fmla="*/ 22157917 h 173"/>
              <a:gd name="T58" fmla="*/ 1429320488 w 173"/>
              <a:gd name="T59" fmla="*/ 110798999 h 173"/>
              <a:gd name="T60" fmla="*/ 1295320659 w 173"/>
              <a:gd name="T61" fmla="*/ 155119540 h 173"/>
              <a:gd name="T62" fmla="*/ 1071989185 w 173"/>
              <a:gd name="T63" fmla="*/ 199440081 h 173"/>
              <a:gd name="T64" fmla="*/ 1071989185 w 173"/>
              <a:gd name="T65" fmla="*/ 465358620 h 173"/>
              <a:gd name="T66" fmla="*/ 736991974 w 173"/>
              <a:gd name="T67" fmla="*/ 398880162 h 173"/>
              <a:gd name="T68" fmla="*/ 736991974 w 173"/>
              <a:gd name="T69" fmla="*/ 731277159 h 173"/>
              <a:gd name="T70" fmla="*/ 491326407 w 173"/>
              <a:gd name="T71" fmla="*/ 664798701 h 173"/>
              <a:gd name="T72" fmla="*/ 379660670 w 173"/>
              <a:gd name="T73" fmla="*/ 864238782 h 173"/>
              <a:gd name="T74" fmla="*/ 312663118 w 173"/>
              <a:gd name="T75" fmla="*/ 975037781 h 173"/>
              <a:gd name="T76" fmla="*/ 178663289 w 173"/>
              <a:gd name="T77" fmla="*/ 1152319945 h 173"/>
              <a:gd name="T78" fmla="*/ 334997211 w 173"/>
              <a:gd name="T79" fmla="*/ 1351760027 h 173"/>
              <a:gd name="T80" fmla="*/ 44668185 w 173"/>
              <a:gd name="T81" fmla="*/ 1506879567 h 173"/>
              <a:gd name="T82" fmla="*/ 245665567 w 173"/>
              <a:gd name="T83" fmla="*/ 1750640189 h 173"/>
              <a:gd name="T84" fmla="*/ 0 w 173"/>
              <a:gd name="T85" fmla="*/ 1883597105 h 173"/>
              <a:gd name="T86" fmla="*/ 66997552 w 173"/>
              <a:gd name="T87" fmla="*/ 2105199810 h 173"/>
              <a:gd name="T88" fmla="*/ 66997552 w 173"/>
              <a:gd name="T89" fmla="*/ 2147483646 h 173"/>
              <a:gd name="T90" fmla="*/ 89331644 w 173"/>
              <a:gd name="T91" fmla="*/ 2147483646 h 173"/>
              <a:gd name="T92" fmla="*/ 357331304 w 173"/>
              <a:gd name="T93" fmla="*/ 2147483646 h 173"/>
              <a:gd name="T94" fmla="*/ 200997381 w 173"/>
              <a:gd name="T95" fmla="*/ 2147483646 h 173"/>
              <a:gd name="T96" fmla="*/ 535994592 w 173"/>
              <a:gd name="T97" fmla="*/ 2147483646 h 173"/>
              <a:gd name="T98" fmla="*/ 424328855 w 173"/>
              <a:gd name="T99" fmla="*/ 2147483646 h 173"/>
              <a:gd name="T100" fmla="*/ 602992144 w 173"/>
              <a:gd name="T101" fmla="*/ 2147483646 h 173"/>
              <a:gd name="T102" fmla="*/ 714657881 w 173"/>
              <a:gd name="T103" fmla="*/ 2147483646 h 173"/>
              <a:gd name="T104" fmla="*/ 848657711 w 173"/>
              <a:gd name="T105" fmla="*/ 2147483646 h 173"/>
              <a:gd name="T106" fmla="*/ 1094323277 w 173"/>
              <a:gd name="T107" fmla="*/ 2147483646 h 173"/>
              <a:gd name="T108" fmla="*/ 1183654922 w 173"/>
              <a:gd name="T109" fmla="*/ 2147483646 h 173"/>
              <a:gd name="T110" fmla="*/ 1473983948 w 173"/>
              <a:gd name="T111" fmla="*/ 2147483646 h 173"/>
              <a:gd name="T112" fmla="*/ 1563315592 w 173"/>
              <a:gd name="T113" fmla="*/ 2147483646 h 173"/>
              <a:gd name="T114" fmla="*/ 1786647066 w 173"/>
              <a:gd name="T115" fmla="*/ 2147483646 h 173"/>
              <a:gd name="T116" fmla="*/ 1920646895 w 173"/>
              <a:gd name="T117" fmla="*/ 2147483646 h 173"/>
              <a:gd name="T118" fmla="*/ 2121644277 w 173"/>
              <a:gd name="T119" fmla="*/ 2147483646 h 173"/>
              <a:gd name="T120" fmla="*/ 2147483646 w 173"/>
              <a:gd name="T121" fmla="*/ 2147483646 h 173"/>
              <a:gd name="T122" fmla="*/ 2147483646 w 173"/>
              <a:gd name="T123" fmla="*/ 2147483646 h 173"/>
              <a:gd name="T124" fmla="*/ 2147483646 w 173"/>
              <a:gd name="T125" fmla="*/ 2147483646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3"/>
              <a:gd name="T190" fmla="*/ 0 h 173"/>
              <a:gd name="T191" fmla="*/ 173 w 173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3" h="173">
                <a:moveTo>
                  <a:pt x="122" y="163"/>
                </a:moveTo>
                <a:cubicBezTo>
                  <a:pt x="123" y="163"/>
                  <a:pt x="123" y="164"/>
                  <a:pt x="124" y="164"/>
                </a:cubicBezTo>
                <a:cubicBezTo>
                  <a:pt x="125" y="164"/>
                  <a:pt x="126" y="164"/>
                  <a:pt x="126" y="163"/>
                </a:cubicBezTo>
                <a:cubicBezTo>
                  <a:pt x="127" y="163"/>
                  <a:pt x="127" y="163"/>
                  <a:pt x="128" y="162"/>
                </a:cubicBezTo>
                <a:cubicBezTo>
                  <a:pt x="128" y="161"/>
                  <a:pt x="128" y="160"/>
                  <a:pt x="128" y="160"/>
                </a:cubicBezTo>
                <a:cubicBezTo>
                  <a:pt x="127" y="159"/>
                  <a:pt x="126" y="155"/>
                  <a:pt x="124" y="152"/>
                </a:cubicBezTo>
                <a:cubicBezTo>
                  <a:pt x="126" y="151"/>
                  <a:pt x="127" y="150"/>
                  <a:pt x="129" y="149"/>
                </a:cubicBezTo>
                <a:cubicBezTo>
                  <a:pt x="132" y="151"/>
                  <a:pt x="134" y="155"/>
                  <a:pt x="135" y="155"/>
                </a:cubicBezTo>
                <a:cubicBezTo>
                  <a:pt x="135" y="156"/>
                  <a:pt x="136" y="156"/>
                  <a:pt x="137" y="156"/>
                </a:cubicBezTo>
                <a:cubicBezTo>
                  <a:pt x="138" y="156"/>
                  <a:pt x="138" y="156"/>
                  <a:pt x="139" y="155"/>
                </a:cubicBezTo>
                <a:cubicBezTo>
                  <a:pt x="140" y="155"/>
                  <a:pt x="140" y="154"/>
                  <a:pt x="140" y="154"/>
                </a:cubicBezTo>
                <a:cubicBezTo>
                  <a:pt x="140" y="153"/>
                  <a:pt x="140" y="152"/>
                  <a:pt x="140" y="151"/>
                </a:cubicBezTo>
                <a:cubicBezTo>
                  <a:pt x="139" y="151"/>
                  <a:pt x="137" y="147"/>
                  <a:pt x="135" y="144"/>
                </a:cubicBezTo>
                <a:cubicBezTo>
                  <a:pt x="137" y="143"/>
                  <a:pt x="138" y="141"/>
                  <a:pt x="139" y="140"/>
                </a:cubicBezTo>
                <a:cubicBezTo>
                  <a:pt x="142" y="143"/>
                  <a:pt x="145" y="145"/>
                  <a:pt x="146" y="146"/>
                </a:cubicBezTo>
                <a:cubicBezTo>
                  <a:pt x="147" y="146"/>
                  <a:pt x="147" y="146"/>
                  <a:pt x="148" y="146"/>
                </a:cubicBezTo>
                <a:cubicBezTo>
                  <a:pt x="149" y="146"/>
                  <a:pt x="150" y="146"/>
                  <a:pt x="150" y="145"/>
                </a:cubicBezTo>
                <a:cubicBezTo>
                  <a:pt x="151" y="145"/>
                  <a:pt x="151" y="144"/>
                  <a:pt x="151" y="143"/>
                </a:cubicBezTo>
                <a:cubicBezTo>
                  <a:pt x="151" y="142"/>
                  <a:pt x="151" y="142"/>
                  <a:pt x="150" y="141"/>
                </a:cubicBezTo>
                <a:cubicBezTo>
                  <a:pt x="150" y="141"/>
                  <a:pt x="147" y="137"/>
                  <a:pt x="144" y="135"/>
                </a:cubicBezTo>
                <a:cubicBezTo>
                  <a:pt x="145" y="133"/>
                  <a:pt x="147" y="132"/>
                  <a:pt x="148" y="130"/>
                </a:cubicBezTo>
                <a:cubicBezTo>
                  <a:pt x="151" y="132"/>
                  <a:pt x="155" y="134"/>
                  <a:pt x="155" y="134"/>
                </a:cubicBezTo>
                <a:cubicBezTo>
                  <a:pt x="156" y="135"/>
                  <a:pt x="157" y="135"/>
                  <a:pt x="158" y="134"/>
                </a:cubicBezTo>
                <a:cubicBezTo>
                  <a:pt x="158" y="134"/>
                  <a:pt x="159" y="134"/>
                  <a:pt x="159" y="133"/>
                </a:cubicBezTo>
                <a:cubicBezTo>
                  <a:pt x="160" y="132"/>
                  <a:pt x="160" y="132"/>
                  <a:pt x="160" y="131"/>
                </a:cubicBezTo>
                <a:cubicBezTo>
                  <a:pt x="160" y="130"/>
                  <a:pt x="159" y="130"/>
                  <a:pt x="159" y="129"/>
                </a:cubicBezTo>
                <a:cubicBezTo>
                  <a:pt x="158" y="129"/>
                  <a:pt x="155" y="126"/>
                  <a:pt x="152" y="124"/>
                </a:cubicBezTo>
                <a:cubicBezTo>
                  <a:pt x="153" y="122"/>
                  <a:pt x="153" y="121"/>
                  <a:pt x="154" y="119"/>
                </a:cubicBezTo>
                <a:cubicBezTo>
                  <a:pt x="158" y="120"/>
                  <a:pt x="162" y="121"/>
                  <a:pt x="163" y="121"/>
                </a:cubicBezTo>
                <a:cubicBezTo>
                  <a:pt x="163" y="122"/>
                  <a:pt x="164" y="122"/>
                  <a:pt x="165" y="121"/>
                </a:cubicBezTo>
                <a:cubicBezTo>
                  <a:pt x="165" y="121"/>
                  <a:pt x="166" y="120"/>
                  <a:pt x="166" y="120"/>
                </a:cubicBezTo>
                <a:cubicBezTo>
                  <a:pt x="167" y="119"/>
                  <a:pt x="167" y="118"/>
                  <a:pt x="166" y="118"/>
                </a:cubicBezTo>
                <a:cubicBezTo>
                  <a:pt x="166" y="117"/>
                  <a:pt x="166" y="116"/>
                  <a:pt x="165" y="116"/>
                </a:cubicBezTo>
                <a:cubicBezTo>
                  <a:pt x="164" y="116"/>
                  <a:pt x="161" y="114"/>
                  <a:pt x="157" y="112"/>
                </a:cubicBezTo>
                <a:cubicBezTo>
                  <a:pt x="158" y="110"/>
                  <a:pt x="158" y="108"/>
                  <a:pt x="159" y="107"/>
                </a:cubicBezTo>
                <a:cubicBezTo>
                  <a:pt x="163" y="107"/>
                  <a:pt x="167" y="108"/>
                  <a:pt x="168" y="108"/>
                </a:cubicBezTo>
                <a:cubicBezTo>
                  <a:pt x="168" y="108"/>
                  <a:pt x="169" y="108"/>
                  <a:pt x="170" y="107"/>
                </a:cubicBezTo>
                <a:cubicBezTo>
                  <a:pt x="170" y="107"/>
                  <a:pt x="171" y="106"/>
                  <a:pt x="171" y="105"/>
                </a:cubicBezTo>
                <a:cubicBezTo>
                  <a:pt x="171" y="105"/>
                  <a:pt x="171" y="104"/>
                  <a:pt x="170" y="103"/>
                </a:cubicBezTo>
                <a:cubicBezTo>
                  <a:pt x="170" y="103"/>
                  <a:pt x="170" y="102"/>
                  <a:pt x="169" y="102"/>
                </a:cubicBezTo>
                <a:cubicBezTo>
                  <a:pt x="168" y="101"/>
                  <a:pt x="164" y="100"/>
                  <a:pt x="161" y="99"/>
                </a:cubicBezTo>
                <a:cubicBezTo>
                  <a:pt x="161" y="97"/>
                  <a:pt x="161" y="95"/>
                  <a:pt x="161" y="94"/>
                </a:cubicBezTo>
                <a:cubicBezTo>
                  <a:pt x="165" y="93"/>
                  <a:pt x="169" y="93"/>
                  <a:pt x="170" y="93"/>
                </a:cubicBezTo>
                <a:cubicBezTo>
                  <a:pt x="171" y="93"/>
                  <a:pt x="171" y="93"/>
                  <a:pt x="172" y="92"/>
                </a:cubicBezTo>
                <a:cubicBezTo>
                  <a:pt x="172" y="92"/>
                  <a:pt x="173" y="91"/>
                  <a:pt x="173" y="90"/>
                </a:cubicBezTo>
                <a:cubicBezTo>
                  <a:pt x="173" y="89"/>
                  <a:pt x="173" y="89"/>
                  <a:pt x="172" y="88"/>
                </a:cubicBezTo>
                <a:cubicBezTo>
                  <a:pt x="172" y="88"/>
                  <a:pt x="171" y="87"/>
                  <a:pt x="170" y="87"/>
                </a:cubicBezTo>
                <a:cubicBezTo>
                  <a:pt x="169" y="87"/>
                  <a:pt x="165" y="87"/>
                  <a:pt x="162" y="86"/>
                </a:cubicBezTo>
                <a:cubicBezTo>
                  <a:pt x="162" y="84"/>
                  <a:pt x="161" y="82"/>
                  <a:pt x="161" y="80"/>
                </a:cubicBezTo>
                <a:cubicBezTo>
                  <a:pt x="165" y="80"/>
                  <a:pt x="169" y="79"/>
                  <a:pt x="170" y="79"/>
                </a:cubicBezTo>
                <a:cubicBezTo>
                  <a:pt x="171" y="78"/>
                  <a:pt x="171" y="78"/>
                  <a:pt x="172" y="77"/>
                </a:cubicBezTo>
                <a:cubicBezTo>
                  <a:pt x="172" y="77"/>
                  <a:pt x="172" y="76"/>
                  <a:pt x="172" y="75"/>
                </a:cubicBezTo>
                <a:cubicBezTo>
                  <a:pt x="172" y="74"/>
                  <a:pt x="172" y="74"/>
                  <a:pt x="171" y="73"/>
                </a:cubicBezTo>
                <a:cubicBezTo>
                  <a:pt x="171" y="73"/>
                  <a:pt x="170" y="72"/>
                  <a:pt x="169" y="73"/>
                </a:cubicBezTo>
                <a:cubicBezTo>
                  <a:pt x="168" y="73"/>
                  <a:pt x="164" y="73"/>
                  <a:pt x="160" y="73"/>
                </a:cubicBezTo>
                <a:cubicBezTo>
                  <a:pt x="160" y="71"/>
                  <a:pt x="160" y="69"/>
                  <a:pt x="159" y="68"/>
                </a:cubicBezTo>
                <a:cubicBezTo>
                  <a:pt x="163" y="66"/>
                  <a:pt x="166" y="64"/>
                  <a:pt x="167" y="64"/>
                </a:cubicBezTo>
                <a:cubicBezTo>
                  <a:pt x="168" y="64"/>
                  <a:pt x="168" y="63"/>
                  <a:pt x="169" y="63"/>
                </a:cubicBezTo>
                <a:cubicBezTo>
                  <a:pt x="169" y="62"/>
                  <a:pt x="169" y="61"/>
                  <a:pt x="169" y="60"/>
                </a:cubicBezTo>
                <a:cubicBezTo>
                  <a:pt x="169" y="60"/>
                  <a:pt x="168" y="59"/>
                  <a:pt x="167" y="59"/>
                </a:cubicBezTo>
                <a:cubicBezTo>
                  <a:pt x="167" y="58"/>
                  <a:pt x="166" y="58"/>
                  <a:pt x="165" y="58"/>
                </a:cubicBezTo>
                <a:cubicBezTo>
                  <a:pt x="165" y="59"/>
                  <a:pt x="161" y="59"/>
                  <a:pt x="157" y="60"/>
                </a:cubicBezTo>
                <a:cubicBezTo>
                  <a:pt x="156" y="59"/>
                  <a:pt x="155" y="57"/>
                  <a:pt x="155" y="55"/>
                </a:cubicBezTo>
                <a:cubicBezTo>
                  <a:pt x="158" y="53"/>
                  <a:pt x="161" y="51"/>
                  <a:pt x="162" y="50"/>
                </a:cubicBezTo>
                <a:cubicBezTo>
                  <a:pt x="163" y="50"/>
                  <a:pt x="163" y="49"/>
                  <a:pt x="163" y="49"/>
                </a:cubicBezTo>
                <a:cubicBezTo>
                  <a:pt x="163" y="48"/>
                  <a:pt x="163" y="47"/>
                  <a:pt x="163" y="46"/>
                </a:cubicBezTo>
                <a:cubicBezTo>
                  <a:pt x="163" y="46"/>
                  <a:pt x="162" y="45"/>
                  <a:pt x="161" y="45"/>
                </a:cubicBezTo>
                <a:cubicBezTo>
                  <a:pt x="161" y="45"/>
                  <a:pt x="160" y="45"/>
                  <a:pt x="159" y="45"/>
                </a:cubicBezTo>
                <a:cubicBezTo>
                  <a:pt x="159" y="45"/>
                  <a:pt x="155" y="47"/>
                  <a:pt x="151" y="48"/>
                </a:cubicBezTo>
                <a:cubicBezTo>
                  <a:pt x="150" y="47"/>
                  <a:pt x="149" y="45"/>
                  <a:pt x="148" y="44"/>
                </a:cubicBezTo>
                <a:cubicBezTo>
                  <a:pt x="151" y="41"/>
                  <a:pt x="154" y="38"/>
                  <a:pt x="155" y="38"/>
                </a:cubicBezTo>
                <a:cubicBezTo>
                  <a:pt x="155" y="37"/>
                  <a:pt x="155" y="36"/>
                  <a:pt x="155" y="36"/>
                </a:cubicBezTo>
                <a:cubicBezTo>
                  <a:pt x="156" y="35"/>
                  <a:pt x="155" y="34"/>
                  <a:pt x="155" y="34"/>
                </a:cubicBezTo>
                <a:cubicBezTo>
                  <a:pt x="154" y="33"/>
                  <a:pt x="154" y="33"/>
                  <a:pt x="153" y="33"/>
                </a:cubicBezTo>
                <a:cubicBezTo>
                  <a:pt x="152" y="32"/>
                  <a:pt x="152" y="32"/>
                  <a:pt x="151" y="33"/>
                </a:cubicBezTo>
                <a:cubicBezTo>
                  <a:pt x="150" y="33"/>
                  <a:pt x="147" y="36"/>
                  <a:pt x="144" y="38"/>
                </a:cubicBezTo>
                <a:cubicBezTo>
                  <a:pt x="142" y="36"/>
                  <a:pt x="141" y="35"/>
                  <a:pt x="140" y="33"/>
                </a:cubicBezTo>
                <a:cubicBezTo>
                  <a:pt x="142" y="30"/>
                  <a:pt x="145" y="27"/>
                  <a:pt x="145" y="26"/>
                </a:cubicBezTo>
                <a:cubicBezTo>
                  <a:pt x="146" y="26"/>
                  <a:pt x="146" y="25"/>
                  <a:pt x="146" y="24"/>
                </a:cubicBezTo>
                <a:cubicBezTo>
                  <a:pt x="146" y="24"/>
                  <a:pt x="145" y="23"/>
                  <a:pt x="145" y="22"/>
                </a:cubicBezTo>
                <a:cubicBezTo>
                  <a:pt x="144" y="22"/>
                  <a:pt x="143" y="22"/>
                  <a:pt x="143" y="22"/>
                </a:cubicBezTo>
                <a:cubicBezTo>
                  <a:pt x="142" y="22"/>
                  <a:pt x="141" y="22"/>
                  <a:pt x="141" y="22"/>
                </a:cubicBezTo>
                <a:cubicBezTo>
                  <a:pt x="140" y="23"/>
                  <a:pt x="137" y="26"/>
                  <a:pt x="134" y="28"/>
                </a:cubicBezTo>
                <a:cubicBezTo>
                  <a:pt x="133" y="27"/>
                  <a:pt x="131" y="26"/>
                  <a:pt x="130" y="25"/>
                </a:cubicBezTo>
                <a:cubicBezTo>
                  <a:pt x="132" y="22"/>
                  <a:pt x="133" y="18"/>
                  <a:pt x="134" y="17"/>
                </a:cubicBezTo>
                <a:cubicBezTo>
                  <a:pt x="134" y="16"/>
                  <a:pt x="134" y="16"/>
                  <a:pt x="134" y="15"/>
                </a:cubicBezTo>
                <a:cubicBezTo>
                  <a:pt x="134" y="14"/>
                  <a:pt x="133" y="14"/>
                  <a:pt x="133" y="13"/>
                </a:cubicBezTo>
                <a:cubicBezTo>
                  <a:pt x="132" y="13"/>
                  <a:pt x="131" y="13"/>
                  <a:pt x="131" y="13"/>
                </a:cubicBezTo>
                <a:cubicBezTo>
                  <a:pt x="130" y="13"/>
                  <a:pt x="129" y="13"/>
                  <a:pt x="129" y="14"/>
                </a:cubicBezTo>
                <a:cubicBezTo>
                  <a:pt x="128" y="15"/>
                  <a:pt x="126" y="18"/>
                  <a:pt x="123" y="21"/>
                </a:cubicBezTo>
                <a:cubicBezTo>
                  <a:pt x="122" y="20"/>
                  <a:pt x="120" y="19"/>
                  <a:pt x="118" y="18"/>
                </a:cubicBezTo>
                <a:cubicBezTo>
                  <a:pt x="120" y="15"/>
                  <a:pt x="121" y="11"/>
                  <a:pt x="121" y="10"/>
                </a:cubicBezTo>
                <a:cubicBezTo>
                  <a:pt x="121" y="9"/>
                  <a:pt x="121" y="8"/>
                  <a:pt x="121" y="8"/>
                </a:cubicBezTo>
                <a:cubicBezTo>
                  <a:pt x="121" y="7"/>
                  <a:pt x="120" y="7"/>
                  <a:pt x="119" y="6"/>
                </a:cubicBezTo>
                <a:cubicBezTo>
                  <a:pt x="119" y="6"/>
                  <a:pt x="118" y="6"/>
                  <a:pt x="117" y="6"/>
                </a:cubicBezTo>
                <a:cubicBezTo>
                  <a:pt x="117" y="6"/>
                  <a:pt x="116" y="7"/>
                  <a:pt x="116" y="8"/>
                </a:cubicBezTo>
                <a:cubicBezTo>
                  <a:pt x="115" y="8"/>
                  <a:pt x="113" y="12"/>
                  <a:pt x="111" y="15"/>
                </a:cubicBezTo>
                <a:cubicBezTo>
                  <a:pt x="110" y="15"/>
                  <a:pt x="108" y="14"/>
                  <a:pt x="106" y="14"/>
                </a:cubicBezTo>
                <a:cubicBezTo>
                  <a:pt x="107" y="10"/>
                  <a:pt x="107" y="6"/>
                  <a:pt x="107" y="5"/>
                </a:cubicBezTo>
                <a:cubicBezTo>
                  <a:pt x="107" y="4"/>
                  <a:pt x="107" y="4"/>
                  <a:pt x="107" y="3"/>
                </a:cubicBezTo>
                <a:cubicBezTo>
                  <a:pt x="106" y="2"/>
                  <a:pt x="106" y="2"/>
                  <a:pt x="105" y="2"/>
                </a:cubicBezTo>
                <a:cubicBezTo>
                  <a:pt x="104" y="2"/>
                  <a:pt x="103" y="2"/>
                  <a:pt x="103" y="2"/>
                </a:cubicBezTo>
                <a:cubicBezTo>
                  <a:pt x="102" y="2"/>
                  <a:pt x="102" y="3"/>
                  <a:pt x="101" y="4"/>
                </a:cubicBezTo>
                <a:cubicBezTo>
                  <a:pt x="101" y="5"/>
                  <a:pt x="100" y="9"/>
                  <a:pt x="99" y="12"/>
                </a:cubicBezTo>
                <a:cubicBezTo>
                  <a:pt x="97" y="12"/>
                  <a:pt x="95" y="12"/>
                  <a:pt x="93" y="11"/>
                </a:cubicBezTo>
                <a:cubicBezTo>
                  <a:pt x="93" y="8"/>
                  <a:pt x="93" y="3"/>
                  <a:pt x="93" y="3"/>
                </a:cubicBezTo>
                <a:cubicBezTo>
                  <a:pt x="93" y="2"/>
                  <a:pt x="92" y="1"/>
                  <a:pt x="92" y="1"/>
                </a:cubicBezTo>
                <a:cubicBezTo>
                  <a:pt x="91" y="0"/>
                  <a:pt x="91" y="0"/>
                  <a:pt x="90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1"/>
                  <a:pt x="87" y="2"/>
                  <a:pt x="87" y="2"/>
                </a:cubicBezTo>
                <a:cubicBezTo>
                  <a:pt x="87" y="3"/>
                  <a:pt x="86" y="7"/>
                  <a:pt x="86" y="11"/>
                </a:cubicBezTo>
                <a:cubicBezTo>
                  <a:pt x="84" y="11"/>
                  <a:pt x="82" y="11"/>
                  <a:pt x="80" y="11"/>
                </a:cubicBezTo>
                <a:cubicBezTo>
                  <a:pt x="79" y="8"/>
                  <a:pt x="78" y="4"/>
                  <a:pt x="78" y="3"/>
                </a:cubicBezTo>
                <a:cubicBezTo>
                  <a:pt x="78" y="2"/>
                  <a:pt x="78" y="1"/>
                  <a:pt x="77" y="1"/>
                </a:cubicBezTo>
                <a:cubicBezTo>
                  <a:pt x="76" y="1"/>
                  <a:pt x="76" y="0"/>
                  <a:pt x="75" y="1"/>
                </a:cubicBezTo>
                <a:cubicBezTo>
                  <a:pt x="74" y="1"/>
                  <a:pt x="73" y="1"/>
                  <a:pt x="73" y="1"/>
                </a:cubicBezTo>
                <a:cubicBezTo>
                  <a:pt x="72" y="2"/>
                  <a:pt x="72" y="3"/>
                  <a:pt x="72" y="3"/>
                </a:cubicBezTo>
                <a:cubicBezTo>
                  <a:pt x="72" y="4"/>
                  <a:pt x="72" y="9"/>
                  <a:pt x="72" y="12"/>
                </a:cubicBezTo>
                <a:cubicBezTo>
                  <a:pt x="71" y="13"/>
                  <a:pt x="69" y="13"/>
                  <a:pt x="67" y="13"/>
                </a:cubicBezTo>
                <a:cubicBezTo>
                  <a:pt x="66" y="10"/>
                  <a:pt x="64" y="6"/>
                  <a:pt x="64" y="5"/>
                </a:cubicBezTo>
                <a:cubicBezTo>
                  <a:pt x="63" y="5"/>
                  <a:pt x="63" y="4"/>
                  <a:pt x="62" y="4"/>
                </a:cubicBezTo>
                <a:cubicBezTo>
                  <a:pt x="62" y="4"/>
                  <a:pt x="61" y="4"/>
                  <a:pt x="60" y="4"/>
                </a:cubicBezTo>
                <a:cubicBezTo>
                  <a:pt x="59" y="4"/>
                  <a:pt x="59" y="4"/>
                  <a:pt x="58" y="5"/>
                </a:cubicBezTo>
                <a:cubicBezTo>
                  <a:pt x="58" y="6"/>
                  <a:pt x="58" y="6"/>
                  <a:pt x="58" y="7"/>
                </a:cubicBezTo>
                <a:cubicBezTo>
                  <a:pt x="58" y="8"/>
                  <a:pt x="59" y="12"/>
                  <a:pt x="60" y="16"/>
                </a:cubicBezTo>
                <a:cubicBezTo>
                  <a:pt x="58" y="16"/>
                  <a:pt x="56" y="17"/>
                  <a:pt x="55" y="18"/>
                </a:cubicBezTo>
                <a:cubicBezTo>
                  <a:pt x="53" y="15"/>
                  <a:pt x="50" y="11"/>
                  <a:pt x="50" y="10"/>
                </a:cubicBezTo>
                <a:cubicBezTo>
                  <a:pt x="50" y="10"/>
                  <a:pt x="49" y="9"/>
                  <a:pt x="48" y="9"/>
                </a:cubicBezTo>
                <a:cubicBezTo>
                  <a:pt x="48" y="9"/>
                  <a:pt x="47" y="9"/>
                  <a:pt x="46" y="10"/>
                </a:cubicBezTo>
                <a:cubicBezTo>
                  <a:pt x="46" y="10"/>
                  <a:pt x="45" y="10"/>
                  <a:pt x="45" y="11"/>
                </a:cubicBezTo>
                <a:cubicBezTo>
                  <a:pt x="44" y="12"/>
                  <a:pt x="44" y="13"/>
                  <a:pt x="45" y="13"/>
                </a:cubicBezTo>
                <a:cubicBezTo>
                  <a:pt x="45" y="14"/>
                  <a:pt x="47" y="18"/>
                  <a:pt x="48" y="21"/>
                </a:cubicBezTo>
                <a:cubicBezTo>
                  <a:pt x="46" y="22"/>
                  <a:pt x="45" y="23"/>
                  <a:pt x="43" y="24"/>
                </a:cubicBezTo>
                <a:cubicBezTo>
                  <a:pt x="41" y="22"/>
                  <a:pt x="38" y="19"/>
                  <a:pt x="37" y="18"/>
                </a:cubicBezTo>
                <a:cubicBezTo>
                  <a:pt x="37" y="17"/>
                  <a:pt x="36" y="17"/>
                  <a:pt x="35" y="17"/>
                </a:cubicBezTo>
                <a:cubicBezTo>
                  <a:pt x="35" y="17"/>
                  <a:pt x="34" y="17"/>
                  <a:pt x="33" y="18"/>
                </a:cubicBezTo>
                <a:cubicBezTo>
                  <a:pt x="33" y="18"/>
                  <a:pt x="32" y="19"/>
                  <a:pt x="32" y="20"/>
                </a:cubicBezTo>
                <a:cubicBezTo>
                  <a:pt x="32" y="20"/>
                  <a:pt x="32" y="21"/>
                  <a:pt x="33" y="22"/>
                </a:cubicBezTo>
                <a:cubicBezTo>
                  <a:pt x="33" y="22"/>
                  <a:pt x="35" y="26"/>
                  <a:pt x="37" y="29"/>
                </a:cubicBezTo>
                <a:cubicBezTo>
                  <a:pt x="36" y="30"/>
                  <a:pt x="35" y="32"/>
                  <a:pt x="33" y="33"/>
                </a:cubicBezTo>
                <a:cubicBezTo>
                  <a:pt x="30" y="30"/>
                  <a:pt x="27" y="28"/>
                  <a:pt x="26" y="27"/>
                </a:cubicBezTo>
                <a:cubicBezTo>
                  <a:pt x="26" y="27"/>
                  <a:pt x="25" y="27"/>
                  <a:pt x="24" y="27"/>
                </a:cubicBezTo>
                <a:cubicBezTo>
                  <a:pt x="23" y="27"/>
                  <a:pt x="23" y="27"/>
                  <a:pt x="22" y="28"/>
                </a:cubicBezTo>
                <a:cubicBezTo>
                  <a:pt x="22" y="28"/>
                  <a:pt x="22" y="29"/>
                  <a:pt x="22" y="30"/>
                </a:cubicBezTo>
                <a:cubicBezTo>
                  <a:pt x="22" y="31"/>
                  <a:pt x="22" y="31"/>
                  <a:pt x="22" y="32"/>
                </a:cubicBezTo>
                <a:cubicBezTo>
                  <a:pt x="23" y="33"/>
                  <a:pt x="26" y="36"/>
                  <a:pt x="28" y="38"/>
                </a:cubicBezTo>
                <a:cubicBezTo>
                  <a:pt x="27" y="40"/>
                  <a:pt x="26" y="41"/>
                  <a:pt x="25" y="43"/>
                </a:cubicBezTo>
                <a:cubicBezTo>
                  <a:pt x="21" y="41"/>
                  <a:pt x="18" y="39"/>
                  <a:pt x="17" y="39"/>
                </a:cubicBezTo>
                <a:cubicBezTo>
                  <a:pt x="16" y="38"/>
                  <a:pt x="15" y="38"/>
                  <a:pt x="15" y="39"/>
                </a:cubicBezTo>
                <a:cubicBezTo>
                  <a:pt x="14" y="39"/>
                  <a:pt x="14" y="39"/>
                  <a:pt x="13" y="40"/>
                </a:cubicBezTo>
                <a:cubicBezTo>
                  <a:pt x="13" y="41"/>
                  <a:pt x="13" y="41"/>
                  <a:pt x="13" y="42"/>
                </a:cubicBezTo>
                <a:cubicBezTo>
                  <a:pt x="13" y="43"/>
                  <a:pt x="13" y="43"/>
                  <a:pt x="14" y="44"/>
                </a:cubicBezTo>
                <a:cubicBezTo>
                  <a:pt x="14" y="44"/>
                  <a:pt x="18" y="47"/>
                  <a:pt x="21" y="49"/>
                </a:cubicBezTo>
                <a:cubicBezTo>
                  <a:pt x="20" y="51"/>
                  <a:pt x="19" y="53"/>
                  <a:pt x="18" y="54"/>
                </a:cubicBezTo>
                <a:cubicBezTo>
                  <a:pt x="15" y="53"/>
                  <a:pt x="11" y="52"/>
                  <a:pt x="10" y="52"/>
                </a:cubicBezTo>
                <a:cubicBezTo>
                  <a:pt x="9" y="51"/>
                  <a:pt x="8" y="51"/>
                  <a:pt x="8" y="52"/>
                </a:cubicBezTo>
                <a:cubicBezTo>
                  <a:pt x="7" y="52"/>
                  <a:pt x="6" y="53"/>
                  <a:pt x="6" y="53"/>
                </a:cubicBezTo>
                <a:cubicBezTo>
                  <a:pt x="6" y="54"/>
                  <a:pt x="6" y="55"/>
                  <a:pt x="6" y="55"/>
                </a:cubicBezTo>
                <a:cubicBezTo>
                  <a:pt x="6" y="56"/>
                  <a:pt x="7" y="57"/>
                  <a:pt x="7" y="57"/>
                </a:cubicBezTo>
                <a:cubicBezTo>
                  <a:pt x="8" y="57"/>
                  <a:pt x="12" y="60"/>
                  <a:pt x="15" y="61"/>
                </a:cubicBezTo>
                <a:cubicBezTo>
                  <a:pt x="15" y="63"/>
                  <a:pt x="14" y="65"/>
                  <a:pt x="14" y="67"/>
                </a:cubicBezTo>
                <a:cubicBezTo>
                  <a:pt x="10" y="66"/>
                  <a:pt x="6" y="65"/>
                  <a:pt x="5" y="65"/>
                </a:cubicBezTo>
                <a:cubicBezTo>
                  <a:pt x="4" y="65"/>
                  <a:pt x="3" y="66"/>
                  <a:pt x="3" y="66"/>
                </a:cubicBezTo>
                <a:cubicBezTo>
                  <a:pt x="2" y="66"/>
                  <a:pt x="2" y="67"/>
                  <a:pt x="2" y="68"/>
                </a:cubicBezTo>
                <a:cubicBezTo>
                  <a:pt x="1" y="69"/>
                  <a:pt x="2" y="69"/>
                  <a:pt x="2" y="70"/>
                </a:cubicBezTo>
                <a:cubicBezTo>
                  <a:pt x="2" y="71"/>
                  <a:pt x="3" y="71"/>
                  <a:pt x="3" y="71"/>
                </a:cubicBezTo>
                <a:cubicBezTo>
                  <a:pt x="4" y="72"/>
                  <a:pt x="8" y="73"/>
                  <a:pt x="12" y="74"/>
                </a:cubicBezTo>
                <a:cubicBezTo>
                  <a:pt x="12" y="76"/>
                  <a:pt x="11" y="78"/>
                  <a:pt x="11" y="79"/>
                </a:cubicBezTo>
                <a:cubicBezTo>
                  <a:pt x="7" y="80"/>
                  <a:pt x="3" y="80"/>
                  <a:pt x="2" y="80"/>
                </a:cubicBezTo>
                <a:cubicBezTo>
                  <a:pt x="2" y="80"/>
                  <a:pt x="1" y="80"/>
                  <a:pt x="0" y="81"/>
                </a:cubicBezTo>
                <a:cubicBezTo>
                  <a:pt x="0" y="81"/>
                  <a:pt x="0" y="82"/>
                  <a:pt x="0" y="83"/>
                </a:cubicBezTo>
                <a:cubicBezTo>
                  <a:pt x="0" y="84"/>
                  <a:pt x="0" y="84"/>
                  <a:pt x="0" y="85"/>
                </a:cubicBezTo>
                <a:cubicBezTo>
                  <a:pt x="1" y="85"/>
                  <a:pt x="1" y="86"/>
                  <a:pt x="2" y="86"/>
                </a:cubicBezTo>
                <a:cubicBezTo>
                  <a:pt x="3" y="86"/>
                  <a:pt x="7" y="87"/>
                  <a:pt x="11" y="87"/>
                </a:cubicBezTo>
                <a:cubicBezTo>
                  <a:pt x="11" y="89"/>
                  <a:pt x="11" y="91"/>
                  <a:pt x="11" y="93"/>
                </a:cubicBezTo>
                <a:cubicBezTo>
                  <a:pt x="7" y="93"/>
                  <a:pt x="3" y="94"/>
                  <a:pt x="3" y="95"/>
                </a:cubicBezTo>
                <a:cubicBezTo>
                  <a:pt x="2" y="95"/>
                  <a:pt x="1" y="95"/>
                  <a:pt x="1" y="96"/>
                </a:cubicBezTo>
                <a:cubicBezTo>
                  <a:pt x="0" y="96"/>
                  <a:pt x="0" y="97"/>
                  <a:pt x="0" y="98"/>
                </a:cubicBezTo>
                <a:cubicBezTo>
                  <a:pt x="0" y="99"/>
                  <a:pt x="1" y="99"/>
                  <a:pt x="1" y="100"/>
                </a:cubicBezTo>
                <a:cubicBezTo>
                  <a:pt x="2" y="100"/>
                  <a:pt x="3" y="101"/>
                  <a:pt x="3" y="101"/>
                </a:cubicBezTo>
                <a:cubicBezTo>
                  <a:pt x="4" y="100"/>
                  <a:pt x="8" y="100"/>
                  <a:pt x="12" y="100"/>
                </a:cubicBezTo>
                <a:cubicBezTo>
                  <a:pt x="12" y="102"/>
                  <a:pt x="13" y="104"/>
                  <a:pt x="13" y="106"/>
                </a:cubicBezTo>
                <a:cubicBezTo>
                  <a:pt x="10" y="107"/>
                  <a:pt x="6" y="109"/>
                  <a:pt x="5" y="109"/>
                </a:cubicBezTo>
                <a:cubicBezTo>
                  <a:pt x="4" y="109"/>
                  <a:pt x="4" y="110"/>
                  <a:pt x="4" y="111"/>
                </a:cubicBezTo>
                <a:cubicBezTo>
                  <a:pt x="3" y="111"/>
                  <a:pt x="3" y="112"/>
                  <a:pt x="4" y="113"/>
                </a:cubicBezTo>
                <a:cubicBezTo>
                  <a:pt x="4" y="113"/>
                  <a:pt x="4" y="114"/>
                  <a:pt x="5" y="114"/>
                </a:cubicBezTo>
                <a:cubicBezTo>
                  <a:pt x="6" y="115"/>
                  <a:pt x="6" y="115"/>
                  <a:pt x="7" y="115"/>
                </a:cubicBezTo>
                <a:cubicBezTo>
                  <a:pt x="8" y="115"/>
                  <a:pt x="12" y="114"/>
                  <a:pt x="16" y="113"/>
                </a:cubicBezTo>
                <a:cubicBezTo>
                  <a:pt x="16" y="115"/>
                  <a:pt x="17" y="116"/>
                  <a:pt x="18" y="118"/>
                </a:cubicBezTo>
                <a:cubicBezTo>
                  <a:pt x="15" y="120"/>
                  <a:pt x="11" y="122"/>
                  <a:pt x="10" y="123"/>
                </a:cubicBezTo>
                <a:cubicBezTo>
                  <a:pt x="10" y="123"/>
                  <a:pt x="9" y="124"/>
                  <a:pt x="9" y="124"/>
                </a:cubicBezTo>
                <a:cubicBezTo>
                  <a:pt x="9" y="125"/>
                  <a:pt x="9" y="126"/>
                  <a:pt x="9" y="127"/>
                </a:cubicBezTo>
                <a:cubicBezTo>
                  <a:pt x="10" y="127"/>
                  <a:pt x="10" y="128"/>
                  <a:pt x="11" y="128"/>
                </a:cubicBezTo>
                <a:cubicBezTo>
                  <a:pt x="12" y="128"/>
                  <a:pt x="12" y="128"/>
                  <a:pt x="13" y="128"/>
                </a:cubicBezTo>
                <a:cubicBezTo>
                  <a:pt x="14" y="128"/>
                  <a:pt x="18" y="126"/>
                  <a:pt x="21" y="125"/>
                </a:cubicBezTo>
                <a:cubicBezTo>
                  <a:pt x="22" y="126"/>
                  <a:pt x="23" y="128"/>
                  <a:pt x="24" y="129"/>
                </a:cubicBezTo>
                <a:cubicBezTo>
                  <a:pt x="21" y="132"/>
                  <a:pt x="18" y="135"/>
                  <a:pt x="18" y="135"/>
                </a:cubicBezTo>
                <a:cubicBezTo>
                  <a:pt x="17" y="136"/>
                  <a:pt x="17" y="137"/>
                  <a:pt x="17" y="137"/>
                </a:cubicBezTo>
                <a:cubicBezTo>
                  <a:pt x="17" y="138"/>
                  <a:pt x="17" y="139"/>
                  <a:pt x="18" y="139"/>
                </a:cubicBezTo>
                <a:cubicBezTo>
                  <a:pt x="18" y="140"/>
                  <a:pt x="19" y="140"/>
                  <a:pt x="19" y="140"/>
                </a:cubicBezTo>
                <a:cubicBezTo>
                  <a:pt x="20" y="141"/>
                  <a:pt x="21" y="141"/>
                  <a:pt x="21" y="140"/>
                </a:cubicBezTo>
                <a:cubicBezTo>
                  <a:pt x="22" y="140"/>
                  <a:pt x="26" y="137"/>
                  <a:pt x="29" y="135"/>
                </a:cubicBezTo>
                <a:cubicBezTo>
                  <a:pt x="30" y="137"/>
                  <a:pt x="31" y="138"/>
                  <a:pt x="33" y="140"/>
                </a:cubicBezTo>
                <a:cubicBezTo>
                  <a:pt x="30" y="143"/>
                  <a:pt x="28" y="146"/>
                  <a:pt x="27" y="147"/>
                </a:cubicBezTo>
                <a:cubicBezTo>
                  <a:pt x="27" y="147"/>
                  <a:pt x="27" y="148"/>
                  <a:pt x="27" y="149"/>
                </a:cubicBezTo>
                <a:cubicBezTo>
                  <a:pt x="27" y="149"/>
                  <a:pt x="27" y="150"/>
                  <a:pt x="28" y="151"/>
                </a:cubicBezTo>
                <a:cubicBezTo>
                  <a:pt x="28" y="151"/>
                  <a:pt x="29" y="151"/>
                  <a:pt x="30" y="151"/>
                </a:cubicBezTo>
                <a:cubicBezTo>
                  <a:pt x="30" y="151"/>
                  <a:pt x="31" y="151"/>
                  <a:pt x="32" y="151"/>
                </a:cubicBezTo>
                <a:cubicBezTo>
                  <a:pt x="32" y="150"/>
                  <a:pt x="35" y="147"/>
                  <a:pt x="38" y="145"/>
                </a:cubicBezTo>
                <a:cubicBezTo>
                  <a:pt x="40" y="146"/>
                  <a:pt x="41" y="147"/>
                  <a:pt x="43" y="148"/>
                </a:cubicBezTo>
                <a:cubicBezTo>
                  <a:pt x="41" y="151"/>
                  <a:pt x="39" y="155"/>
                  <a:pt x="39" y="156"/>
                </a:cubicBezTo>
                <a:cubicBezTo>
                  <a:pt x="38" y="157"/>
                  <a:pt x="38" y="157"/>
                  <a:pt x="38" y="158"/>
                </a:cubicBezTo>
                <a:cubicBezTo>
                  <a:pt x="39" y="159"/>
                  <a:pt x="39" y="159"/>
                  <a:pt x="40" y="160"/>
                </a:cubicBezTo>
                <a:cubicBezTo>
                  <a:pt x="40" y="160"/>
                  <a:pt x="41" y="160"/>
                  <a:pt x="42" y="160"/>
                </a:cubicBezTo>
                <a:cubicBezTo>
                  <a:pt x="42" y="160"/>
                  <a:pt x="43" y="160"/>
                  <a:pt x="44" y="159"/>
                </a:cubicBezTo>
                <a:cubicBezTo>
                  <a:pt x="44" y="159"/>
                  <a:pt x="47" y="155"/>
                  <a:pt x="49" y="152"/>
                </a:cubicBezTo>
                <a:cubicBezTo>
                  <a:pt x="51" y="153"/>
                  <a:pt x="52" y="154"/>
                  <a:pt x="54" y="155"/>
                </a:cubicBezTo>
                <a:cubicBezTo>
                  <a:pt x="53" y="158"/>
                  <a:pt x="52" y="162"/>
                  <a:pt x="51" y="163"/>
                </a:cubicBezTo>
                <a:cubicBezTo>
                  <a:pt x="51" y="164"/>
                  <a:pt x="51" y="165"/>
                  <a:pt x="52" y="165"/>
                </a:cubicBezTo>
                <a:cubicBezTo>
                  <a:pt x="52" y="166"/>
                  <a:pt x="52" y="166"/>
                  <a:pt x="53" y="167"/>
                </a:cubicBezTo>
                <a:cubicBezTo>
                  <a:pt x="54" y="167"/>
                  <a:pt x="55" y="167"/>
                  <a:pt x="55" y="167"/>
                </a:cubicBezTo>
                <a:cubicBezTo>
                  <a:pt x="56" y="167"/>
                  <a:pt x="56" y="166"/>
                  <a:pt x="57" y="166"/>
                </a:cubicBezTo>
                <a:cubicBezTo>
                  <a:pt x="57" y="165"/>
                  <a:pt x="59" y="161"/>
                  <a:pt x="61" y="158"/>
                </a:cubicBezTo>
                <a:cubicBezTo>
                  <a:pt x="63" y="158"/>
                  <a:pt x="64" y="159"/>
                  <a:pt x="66" y="159"/>
                </a:cubicBezTo>
                <a:cubicBezTo>
                  <a:pt x="66" y="163"/>
                  <a:pt x="65" y="167"/>
                  <a:pt x="65" y="168"/>
                </a:cubicBezTo>
                <a:cubicBezTo>
                  <a:pt x="65" y="169"/>
                  <a:pt x="65" y="170"/>
                  <a:pt x="66" y="170"/>
                </a:cubicBezTo>
                <a:cubicBezTo>
                  <a:pt x="66" y="171"/>
                  <a:pt x="67" y="171"/>
                  <a:pt x="67" y="171"/>
                </a:cubicBezTo>
                <a:cubicBezTo>
                  <a:pt x="68" y="171"/>
                  <a:pt x="69" y="171"/>
                  <a:pt x="70" y="171"/>
                </a:cubicBezTo>
                <a:cubicBezTo>
                  <a:pt x="70" y="171"/>
                  <a:pt x="71" y="170"/>
                  <a:pt x="71" y="169"/>
                </a:cubicBezTo>
                <a:cubicBezTo>
                  <a:pt x="71" y="169"/>
                  <a:pt x="72" y="165"/>
                  <a:pt x="74" y="161"/>
                </a:cubicBezTo>
                <a:cubicBezTo>
                  <a:pt x="75" y="161"/>
                  <a:pt x="77" y="162"/>
                  <a:pt x="79" y="162"/>
                </a:cubicBezTo>
                <a:cubicBezTo>
                  <a:pt x="79" y="166"/>
                  <a:pt x="80" y="170"/>
                  <a:pt x="80" y="171"/>
                </a:cubicBezTo>
                <a:cubicBezTo>
                  <a:pt x="80" y="171"/>
                  <a:pt x="80" y="172"/>
                  <a:pt x="80" y="172"/>
                </a:cubicBezTo>
                <a:cubicBezTo>
                  <a:pt x="81" y="173"/>
                  <a:pt x="82" y="173"/>
                  <a:pt x="82" y="173"/>
                </a:cubicBezTo>
                <a:cubicBezTo>
                  <a:pt x="83" y="173"/>
                  <a:pt x="84" y="173"/>
                  <a:pt x="84" y="173"/>
                </a:cubicBezTo>
                <a:cubicBezTo>
                  <a:pt x="85" y="172"/>
                  <a:pt x="85" y="172"/>
                  <a:pt x="86" y="171"/>
                </a:cubicBezTo>
                <a:cubicBezTo>
                  <a:pt x="86" y="170"/>
                  <a:pt x="86" y="166"/>
                  <a:pt x="87" y="162"/>
                </a:cubicBezTo>
                <a:cubicBezTo>
                  <a:pt x="89" y="162"/>
                  <a:pt x="90" y="162"/>
                  <a:pt x="92" y="162"/>
                </a:cubicBezTo>
                <a:cubicBezTo>
                  <a:pt x="93" y="166"/>
                  <a:pt x="94" y="170"/>
                  <a:pt x="94" y="170"/>
                </a:cubicBezTo>
                <a:cubicBezTo>
                  <a:pt x="94" y="171"/>
                  <a:pt x="95" y="172"/>
                  <a:pt x="95" y="172"/>
                </a:cubicBezTo>
                <a:cubicBezTo>
                  <a:pt x="96" y="172"/>
                  <a:pt x="97" y="173"/>
                  <a:pt x="98" y="173"/>
                </a:cubicBezTo>
                <a:cubicBezTo>
                  <a:pt x="98" y="172"/>
                  <a:pt x="99" y="172"/>
                  <a:pt x="99" y="172"/>
                </a:cubicBezTo>
                <a:cubicBezTo>
                  <a:pt x="100" y="171"/>
                  <a:pt x="100" y="170"/>
                  <a:pt x="100" y="170"/>
                </a:cubicBezTo>
                <a:cubicBezTo>
                  <a:pt x="100" y="169"/>
                  <a:pt x="100" y="165"/>
                  <a:pt x="100" y="161"/>
                </a:cubicBezTo>
                <a:cubicBezTo>
                  <a:pt x="102" y="160"/>
                  <a:pt x="103" y="160"/>
                  <a:pt x="105" y="160"/>
                </a:cubicBezTo>
                <a:cubicBezTo>
                  <a:pt x="107" y="163"/>
                  <a:pt x="108" y="167"/>
                  <a:pt x="109" y="168"/>
                </a:cubicBezTo>
                <a:cubicBezTo>
                  <a:pt x="109" y="168"/>
                  <a:pt x="110" y="169"/>
                  <a:pt x="110" y="169"/>
                </a:cubicBezTo>
                <a:cubicBezTo>
                  <a:pt x="111" y="170"/>
                  <a:pt x="112" y="170"/>
                  <a:pt x="112" y="169"/>
                </a:cubicBezTo>
                <a:cubicBezTo>
                  <a:pt x="113" y="169"/>
                  <a:pt x="114" y="169"/>
                  <a:pt x="114" y="168"/>
                </a:cubicBezTo>
                <a:cubicBezTo>
                  <a:pt x="114" y="167"/>
                  <a:pt x="115" y="167"/>
                  <a:pt x="114" y="166"/>
                </a:cubicBezTo>
                <a:cubicBezTo>
                  <a:pt x="114" y="165"/>
                  <a:pt x="113" y="161"/>
                  <a:pt x="113" y="157"/>
                </a:cubicBezTo>
                <a:cubicBezTo>
                  <a:pt x="114" y="157"/>
                  <a:pt x="116" y="156"/>
                  <a:pt x="118" y="155"/>
                </a:cubicBezTo>
                <a:cubicBezTo>
                  <a:pt x="120" y="158"/>
                  <a:pt x="122" y="162"/>
                  <a:pt x="122" y="163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1" name="Freeform 8"/>
          <p:cNvSpPr>
            <a:spLocks noEditPoints="1" noChangeArrowheads="1"/>
          </p:cNvSpPr>
          <p:nvPr/>
        </p:nvSpPr>
        <p:spPr bwMode="auto">
          <a:xfrm>
            <a:off x="17463" y="5427663"/>
            <a:ext cx="1409700" cy="1414462"/>
          </a:xfrm>
          <a:custGeom>
            <a:avLst/>
            <a:gdLst>
              <a:gd name="T0" fmla="*/ 2147483646 w 299"/>
              <a:gd name="T1" fmla="*/ 2147483646 h 300"/>
              <a:gd name="T2" fmla="*/ 2147483646 w 299"/>
              <a:gd name="T3" fmla="*/ 2111853059 h 300"/>
              <a:gd name="T4" fmla="*/ 2147483646 w 299"/>
              <a:gd name="T5" fmla="*/ 1422722458 h 300"/>
              <a:gd name="T6" fmla="*/ 2147483646 w 299"/>
              <a:gd name="T7" fmla="*/ 1155959640 h 300"/>
              <a:gd name="T8" fmla="*/ 2147483646 w 299"/>
              <a:gd name="T9" fmla="*/ 1600562765 h 300"/>
              <a:gd name="T10" fmla="*/ 2147483646 w 299"/>
              <a:gd name="T11" fmla="*/ 511290294 h 300"/>
              <a:gd name="T12" fmla="*/ 2147483646 w 299"/>
              <a:gd name="T13" fmla="*/ 222301563 h 300"/>
              <a:gd name="T14" fmla="*/ 2147483646 w 299"/>
              <a:gd name="T15" fmla="*/ 333449987 h 300"/>
              <a:gd name="T16" fmla="*/ 2147483646 w 299"/>
              <a:gd name="T17" fmla="*/ 866970909 h 300"/>
              <a:gd name="T18" fmla="*/ 2147483646 w 299"/>
              <a:gd name="T19" fmla="*/ 44461256 h 300"/>
              <a:gd name="T20" fmla="*/ 2147483646 w 299"/>
              <a:gd name="T21" fmla="*/ 88917796 h 300"/>
              <a:gd name="T22" fmla="*/ 2147483646 w 299"/>
              <a:gd name="T23" fmla="*/ 955893420 h 300"/>
              <a:gd name="T24" fmla="*/ 1578227513 w 299"/>
              <a:gd name="T25" fmla="*/ 711361229 h 300"/>
              <a:gd name="T26" fmla="*/ 1244798103 w 299"/>
              <a:gd name="T27" fmla="*/ 689130601 h 300"/>
              <a:gd name="T28" fmla="*/ 1178113164 w 299"/>
              <a:gd name="T29" fmla="*/ 1022580588 h 300"/>
              <a:gd name="T30" fmla="*/ 1222568218 w 299"/>
              <a:gd name="T31" fmla="*/ 2134083687 h 300"/>
              <a:gd name="T32" fmla="*/ 333429410 w 299"/>
              <a:gd name="T33" fmla="*/ 1956243380 h 300"/>
              <a:gd name="T34" fmla="*/ 200054817 w 299"/>
              <a:gd name="T35" fmla="*/ 2147483646 h 300"/>
              <a:gd name="T36" fmla="*/ 978053632 w 299"/>
              <a:gd name="T37" fmla="*/ 2147483646 h 300"/>
              <a:gd name="T38" fmla="*/ 177829647 w 299"/>
              <a:gd name="T39" fmla="*/ 2147483646 h 300"/>
              <a:gd name="T40" fmla="*/ 0 w 299"/>
              <a:gd name="T41" fmla="*/ 2147483646 h 300"/>
              <a:gd name="T42" fmla="*/ 266744471 w 299"/>
              <a:gd name="T43" fmla="*/ 2147483646 h 300"/>
              <a:gd name="T44" fmla="*/ 1244798103 w 299"/>
              <a:gd name="T45" fmla="*/ 2147483646 h 300"/>
              <a:gd name="T46" fmla="*/ 622399052 w 299"/>
              <a:gd name="T47" fmla="*/ 2147483646 h 300"/>
              <a:gd name="T48" fmla="*/ 844683754 w 299"/>
              <a:gd name="T49" fmla="*/ 2147483646 h 300"/>
              <a:gd name="T50" fmla="*/ 1622682568 w 299"/>
              <a:gd name="T51" fmla="*/ 2147483646 h 300"/>
              <a:gd name="T52" fmla="*/ 1911656924 w 299"/>
              <a:gd name="T53" fmla="*/ 2147483646 h 300"/>
              <a:gd name="T54" fmla="*/ 2067256687 w 299"/>
              <a:gd name="T55" fmla="*/ 2147483646 h 300"/>
              <a:gd name="T56" fmla="*/ 2147483646 w 299"/>
              <a:gd name="T57" fmla="*/ 2147483646 h 300"/>
              <a:gd name="T58" fmla="*/ 2147483646 w 299"/>
              <a:gd name="T59" fmla="*/ 2147483646 h 300"/>
              <a:gd name="T60" fmla="*/ 2147483646 w 299"/>
              <a:gd name="T61" fmla="*/ 2147483646 h 300"/>
              <a:gd name="T62" fmla="*/ 2147483646 w 299"/>
              <a:gd name="T63" fmla="*/ 2147483646 h 300"/>
              <a:gd name="T64" fmla="*/ 2147483646 w 299"/>
              <a:gd name="T65" fmla="*/ 2147483646 h 300"/>
              <a:gd name="T66" fmla="*/ 2147483646 w 299"/>
              <a:gd name="T67" fmla="*/ 2147483646 h 300"/>
              <a:gd name="T68" fmla="*/ 2147483646 w 299"/>
              <a:gd name="T69" fmla="*/ 2147483646 h 300"/>
              <a:gd name="T70" fmla="*/ 2147483646 w 299"/>
              <a:gd name="T71" fmla="*/ 2147483646 h 300"/>
              <a:gd name="T72" fmla="*/ 2147483646 w 299"/>
              <a:gd name="T73" fmla="*/ 2147483646 h 300"/>
              <a:gd name="T74" fmla="*/ 2147483646 w 299"/>
              <a:gd name="T75" fmla="*/ 2147483646 h 300"/>
              <a:gd name="T76" fmla="*/ 2147483646 w 299"/>
              <a:gd name="T77" fmla="*/ 2147483646 h 300"/>
              <a:gd name="T78" fmla="*/ 2147483646 w 299"/>
              <a:gd name="T79" fmla="*/ 2147483646 h 300"/>
              <a:gd name="T80" fmla="*/ 2147483646 w 299"/>
              <a:gd name="T81" fmla="*/ 2147483646 h 300"/>
              <a:gd name="T82" fmla="*/ 2147483646 w 299"/>
              <a:gd name="T83" fmla="*/ 2147483646 h 300"/>
              <a:gd name="T84" fmla="*/ 2147483646 w 299"/>
              <a:gd name="T85" fmla="*/ 2147483646 h 300"/>
              <a:gd name="T86" fmla="*/ 2147483646 w 299"/>
              <a:gd name="T87" fmla="*/ 1533870882 h 300"/>
              <a:gd name="T88" fmla="*/ 2147483646 w 299"/>
              <a:gd name="T89" fmla="*/ 2147483646 h 3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9"/>
              <a:gd name="T136" fmla="*/ 0 h 300"/>
              <a:gd name="T137" fmla="*/ 299 w 299"/>
              <a:gd name="T138" fmla="*/ 300 h 30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9" h="300">
                <a:moveTo>
                  <a:pt x="294" y="121"/>
                </a:moveTo>
                <a:cubicBezTo>
                  <a:pt x="292" y="120"/>
                  <a:pt x="290" y="118"/>
                  <a:pt x="287" y="118"/>
                </a:cubicBezTo>
                <a:cubicBezTo>
                  <a:pt x="283" y="119"/>
                  <a:pt x="267" y="119"/>
                  <a:pt x="252" y="120"/>
                </a:cubicBezTo>
                <a:cubicBezTo>
                  <a:pt x="250" y="111"/>
                  <a:pt x="247" y="103"/>
                  <a:pt x="242" y="95"/>
                </a:cubicBezTo>
                <a:cubicBezTo>
                  <a:pt x="253" y="85"/>
                  <a:pt x="265" y="74"/>
                  <a:pt x="267" y="72"/>
                </a:cubicBezTo>
                <a:cubicBezTo>
                  <a:pt x="269" y="70"/>
                  <a:pt x="270" y="67"/>
                  <a:pt x="270" y="64"/>
                </a:cubicBezTo>
                <a:cubicBezTo>
                  <a:pt x="270" y="62"/>
                  <a:pt x="269" y="59"/>
                  <a:pt x="268" y="57"/>
                </a:cubicBezTo>
                <a:cubicBezTo>
                  <a:pt x="266" y="54"/>
                  <a:pt x="263" y="53"/>
                  <a:pt x="261" y="52"/>
                </a:cubicBezTo>
                <a:cubicBezTo>
                  <a:pt x="258" y="52"/>
                  <a:pt x="255" y="52"/>
                  <a:pt x="253" y="54"/>
                </a:cubicBezTo>
                <a:cubicBezTo>
                  <a:pt x="250" y="56"/>
                  <a:pt x="237" y="64"/>
                  <a:pt x="225" y="72"/>
                </a:cubicBezTo>
                <a:cubicBezTo>
                  <a:pt x="218" y="65"/>
                  <a:pt x="211" y="59"/>
                  <a:pt x="203" y="54"/>
                </a:cubicBezTo>
                <a:cubicBezTo>
                  <a:pt x="207" y="41"/>
                  <a:pt x="211" y="26"/>
                  <a:pt x="212" y="23"/>
                </a:cubicBezTo>
                <a:cubicBezTo>
                  <a:pt x="213" y="21"/>
                  <a:pt x="212" y="18"/>
                  <a:pt x="211" y="15"/>
                </a:cubicBezTo>
                <a:cubicBezTo>
                  <a:pt x="210" y="13"/>
                  <a:pt x="208" y="11"/>
                  <a:pt x="205" y="10"/>
                </a:cubicBezTo>
                <a:cubicBezTo>
                  <a:pt x="202" y="9"/>
                  <a:pt x="200" y="9"/>
                  <a:pt x="197" y="10"/>
                </a:cubicBezTo>
                <a:cubicBezTo>
                  <a:pt x="194" y="10"/>
                  <a:pt x="192" y="12"/>
                  <a:pt x="191" y="15"/>
                </a:cubicBezTo>
                <a:cubicBezTo>
                  <a:pt x="189" y="18"/>
                  <a:pt x="183" y="30"/>
                  <a:pt x="176" y="43"/>
                </a:cubicBezTo>
                <a:cubicBezTo>
                  <a:pt x="167" y="40"/>
                  <a:pt x="158" y="39"/>
                  <a:pt x="148" y="39"/>
                </a:cubicBezTo>
                <a:cubicBezTo>
                  <a:pt x="145" y="25"/>
                  <a:pt x="141" y="12"/>
                  <a:pt x="141" y="9"/>
                </a:cubicBezTo>
                <a:cubicBezTo>
                  <a:pt x="140" y="6"/>
                  <a:pt x="138" y="4"/>
                  <a:pt x="136" y="2"/>
                </a:cubicBezTo>
                <a:cubicBezTo>
                  <a:pt x="133" y="1"/>
                  <a:pt x="131" y="0"/>
                  <a:pt x="128" y="1"/>
                </a:cubicBezTo>
                <a:cubicBezTo>
                  <a:pt x="125" y="1"/>
                  <a:pt x="122" y="2"/>
                  <a:pt x="120" y="4"/>
                </a:cubicBezTo>
                <a:cubicBezTo>
                  <a:pt x="119" y="6"/>
                  <a:pt x="118" y="9"/>
                  <a:pt x="118" y="12"/>
                </a:cubicBezTo>
                <a:cubicBezTo>
                  <a:pt x="118" y="15"/>
                  <a:pt x="118" y="29"/>
                  <a:pt x="119" y="43"/>
                </a:cubicBezTo>
                <a:cubicBezTo>
                  <a:pt x="110" y="46"/>
                  <a:pt x="101" y="50"/>
                  <a:pt x="93" y="55"/>
                </a:cubicBezTo>
                <a:cubicBezTo>
                  <a:pt x="83" y="45"/>
                  <a:pt x="73" y="34"/>
                  <a:pt x="71" y="32"/>
                </a:cubicBezTo>
                <a:cubicBezTo>
                  <a:pt x="69" y="30"/>
                  <a:pt x="67" y="29"/>
                  <a:pt x="64" y="29"/>
                </a:cubicBezTo>
                <a:cubicBezTo>
                  <a:pt x="61" y="29"/>
                  <a:pt x="58" y="29"/>
                  <a:pt x="56" y="31"/>
                </a:cubicBezTo>
                <a:cubicBezTo>
                  <a:pt x="54" y="33"/>
                  <a:pt x="52" y="36"/>
                  <a:pt x="52" y="38"/>
                </a:cubicBezTo>
                <a:cubicBezTo>
                  <a:pt x="51" y="41"/>
                  <a:pt x="51" y="44"/>
                  <a:pt x="53" y="46"/>
                </a:cubicBezTo>
                <a:cubicBezTo>
                  <a:pt x="55" y="49"/>
                  <a:pt x="63" y="62"/>
                  <a:pt x="70" y="73"/>
                </a:cubicBezTo>
                <a:cubicBezTo>
                  <a:pt x="64" y="80"/>
                  <a:pt x="59" y="88"/>
                  <a:pt x="55" y="96"/>
                </a:cubicBezTo>
                <a:cubicBezTo>
                  <a:pt x="41" y="92"/>
                  <a:pt x="26" y="88"/>
                  <a:pt x="23" y="87"/>
                </a:cubicBezTo>
                <a:cubicBezTo>
                  <a:pt x="20" y="86"/>
                  <a:pt x="17" y="86"/>
                  <a:pt x="15" y="88"/>
                </a:cubicBezTo>
                <a:cubicBezTo>
                  <a:pt x="12" y="89"/>
                  <a:pt x="10" y="91"/>
                  <a:pt x="9" y="94"/>
                </a:cubicBezTo>
                <a:cubicBezTo>
                  <a:pt x="8" y="97"/>
                  <a:pt x="8" y="100"/>
                  <a:pt x="9" y="102"/>
                </a:cubicBezTo>
                <a:cubicBezTo>
                  <a:pt x="10" y="105"/>
                  <a:pt x="12" y="107"/>
                  <a:pt x="14" y="108"/>
                </a:cubicBezTo>
                <a:cubicBezTo>
                  <a:pt x="17" y="110"/>
                  <a:pt x="31" y="117"/>
                  <a:pt x="44" y="124"/>
                </a:cubicBezTo>
                <a:cubicBezTo>
                  <a:pt x="42" y="132"/>
                  <a:pt x="41" y="141"/>
                  <a:pt x="42" y="151"/>
                </a:cubicBezTo>
                <a:cubicBezTo>
                  <a:pt x="27" y="154"/>
                  <a:pt x="11" y="158"/>
                  <a:pt x="8" y="159"/>
                </a:cubicBezTo>
                <a:cubicBezTo>
                  <a:pt x="5" y="159"/>
                  <a:pt x="3" y="161"/>
                  <a:pt x="2" y="163"/>
                </a:cubicBezTo>
                <a:cubicBezTo>
                  <a:pt x="0" y="166"/>
                  <a:pt x="0" y="169"/>
                  <a:pt x="0" y="171"/>
                </a:cubicBezTo>
                <a:cubicBezTo>
                  <a:pt x="0" y="174"/>
                  <a:pt x="2" y="177"/>
                  <a:pt x="4" y="179"/>
                </a:cubicBezTo>
                <a:cubicBezTo>
                  <a:pt x="6" y="181"/>
                  <a:pt x="9" y="182"/>
                  <a:pt x="12" y="181"/>
                </a:cubicBezTo>
                <a:cubicBezTo>
                  <a:pt x="15" y="181"/>
                  <a:pt x="31" y="181"/>
                  <a:pt x="46" y="180"/>
                </a:cubicBezTo>
                <a:cubicBezTo>
                  <a:pt x="48" y="189"/>
                  <a:pt x="52" y="197"/>
                  <a:pt x="56" y="205"/>
                </a:cubicBezTo>
                <a:cubicBezTo>
                  <a:pt x="45" y="215"/>
                  <a:pt x="34" y="226"/>
                  <a:pt x="31" y="228"/>
                </a:cubicBezTo>
                <a:cubicBezTo>
                  <a:pt x="29" y="230"/>
                  <a:pt x="28" y="233"/>
                  <a:pt x="28" y="236"/>
                </a:cubicBezTo>
                <a:cubicBezTo>
                  <a:pt x="28" y="238"/>
                  <a:pt x="29" y="241"/>
                  <a:pt x="31" y="243"/>
                </a:cubicBezTo>
                <a:cubicBezTo>
                  <a:pt x="32" y="246"/>
                  <a:pt x="35" y="247"/>
                  <a:pt x="38" y="248"/>
                </a:cubicBezTo>
                <a:cubicBezTo>
                  <a:pt x="40" y="248"/>
                  <a:pt x="43" y="248"/>
                  <a:pt x="46" y="246"/>
                </a:cubicBezTo>
                <a:cubicBezTo>
                  <a:pt x="48" y="244"/>
                  <a:pt x="61" y="236"/>
                  <a:pt x="73" y="228"/>
                </a:cubicBezTo>
                <a:cubicBezTo>
                  <a:pt x="80" y="235"/>
                  <a:pt x="87" y="241"/>
                  <a:pt x="95" y="246"/>
                </a:cubicBezTo>
                <a:cubicBezTo>
                  <a:pt x="91" y="259"/>
                  <a:pt x="87" y="274"/>
                  <a:pt x="86" y="276"/>
                </a:cubicBezTo>
                <a:cubicBezTo>
                  <a:pt x="85" y="279"/>
                  <a:pt x="86" y="282"/>
                  <a:pt x="87" y="285"/>
                </a:cubicBezTo>
                <a:cubicBezTo>
                  <a:pt x="88" y="287"/>
                  <a:pt x="90" y="289"/>
                  <a:pt x="93" y="290"/>
                </a:cubicBezTo>
                <a:cubicBezTo>
                  <a:pt x="96" y="291"/>
                  <a:pt x="99" y="291"/>
                  <a:pt x="101" y="290"/>
                </a:cubicBezTo>
                <a:cubicBezTo>
                  <a:pt x="104" y="290"/>
                  <a:pt x="106" y="288"/>
                  <a:pt x="108" y="285"/>
                </a:cubicBezTo>
                <a:cubicBezTo>
                  <a:pt x="109" y="282"/>
                  <a:pt x="116" y="270"/>
                  <a:pt x="122" y="257"/>
                </a:cubicBezTo>
                <a:cubicBezTo>
                  <a:pt x="131" y="260"/>
                  <a:pt x="141" y="261"/>
                  <a:pt x="151" y="261"/>
                </a:cubicBezTo>
                <a:cubicBezTo>
                  <a:pt x="154" y="275"/>
                  <a:pt x="157" y="288"/>
                  <a:pt x="158" y="291"/>
                </a:cubicBezTo>
                <a:cubicBezTo>
                  <a:pt x="158" y="294"/>
                  <a:pt x="160" y="296"/>
                  <a:pt x="163" y="298"/>
                </a:cubicBezTo>
                <a:cubicBezTo>
                  <a:pt x="165" y="299"/>
                  <a:pt x="168" y="300"/>
                  <a:pt x="171" y="299"/>
                </a:cubicBezTo>
                <a:cubicBezTo>
                  <a:pt x="174" y="299"/>
                  <a:pt x="176" y="298"/>
                  <a:pt x="178" y="296"/>
                </a:cubicBezTo>
                <a:cubicBezTo>
                  <a:pt x="180" y="294"/>
                  <a:pt x="181" y="291"/>
                  <a:pt x="181" y="288"/>
                </a:cubicBezTo>
                <a:cubicBezTo>
                  <a:pt x="180" y="285"/>
                  <a:pt x="180" y="271"/>
                  <a:pt x="179" y="257"/>
                </a:cubicBezTo>
                <a:cubicBezTo>
                  <a:pt x="189" y="254"/>
                  <a:pt x="197" y="251"/>
                  <a:pt x="206" y="245"/>
                </a:cubicBezTo>
                <a:cubicBezTo>
                  <a:pt x="215" y="255"/>
                  <a:pt x="225" y="266"/>
                  <a:pt x="227" y="268"/>
                </a:cubicBezTo>
                <a:cubicBezTo>
                  <a:pt x="229" y="270"/>
                  <a:pt x="232" y="271"/>
                  <a:pt x="234" y="271"/>
                </a:cubicBezTo>
                <a:cubicBezTo>
                  <a:pt x="237" y="271"/>
                  <a:pt x="240" y="271"/>
                  <a:pt x="242" y="269"/>
                </a:cubicBezTo>
                <a:cubicBezTo>
                  <a:pt x="245" y="267"/>
                  <a:pt x="246" y="264"/>
                  <a:pt x="247" y="262"/>
                </a:cubicBezTo>
                <a:cubicBezTo>
                  <a:pt x="247" y="259"/>
                  <a:pt x="247" y="256"/>
                  <a:pt x="245" y="254"/>
                </a:cubicBezTo>
                <a:cubicBezTo>
                  <a:pt x="243" y="251"/>
                  <a:pt x="235" y="238"/>
                  <a:pt x="228" y="227"/>
                </a:cubicBezTo>
                <a:cubicBezTo>
                  <a:pt x="234" y="220"/>
                  <a:pt x="239" y="212"/>
                  <a:pt x="244" y="204"/>
                </a:cubicBezTo>
                <a:cubicBezTo>
                  <a:pt x="258" y="208"/>
                  <a:pt x="272" y="212"/>
                  <a:pt x="275" y="213"/>
                </a:cubicBezTo>
                <a:cubicBezTo>
                  <a:pt x="278" y="214"/>
                  <a:pt x="281" y="213"/>
                  <a:pt x="284" y="212"/>
                </a:cubicBezTo>
                <a:cubicBezTo>
                  <a:pt x="286" y="211"/>
                  <a:pt x="288" y="209"/>
                  <a:pt x="289" y="206"/>
                </a:cubicBezTo>
                <a:cubicBezTo>
                  <a:pt x="290" y="203"/>
                  <a:pt x="290" y="201"/>
                  <a:pt x="289" y="198"/>
                </a:cubicBezTo>
                <a:cubicBezTo>
                  <a:pt x="288" y="195"/>
                  <a:pt x="287" y="193"/>
                  <a:pt x="284" y="192"/>
                </a:cubicBezTo>
                <a:cubicBezTo>
                  <a:pt x="281" y="190"/>
                  <a:pt x="267" y="183"/>
                  <a:pt x="254" y="176"/>
                </a:cubicBezTo>
                <a:cubicBezTo>
                  <a:pt x="256" y="168"/>
                  <a:pt x="257" y="159"/>
                  <a:pt x="257" y="149"/>
                </a:cubicBezTo>
                <a:cubicBezTo>
                  <a:pt x="271" y="146"/>
                  <a:pt x="287" y="142"/>
                  <a:pt x="290" y="141"/>
                </a:cubicBezTo>
                <a:cubicBezTo>
                  <a:pt x="293" y="141"/>
                  <a:pt x="295" y="139"/>
                  <a:pt x="297" y="137"/>
                </a:cubicBezTo>
                <a:cubicBezTo>
                  <a:pt x="298" y="134"/>
                  <a:pt x="299" y="131"/>
                  <a:pt x="298" y="129"/>
                </a:cubicBezTo>
                <a:cubicBezTo>
                  <a:pt x="298" y="126"/>
                  <a:pt x="297" y="123"/>
                  <a:pt x="294" y="121"/>
                </a:cubicBezTo>
                <a:close/>
                <a:moveTo>
                  <a:pt x="161" y="231"/>
                </a:moveTo>
                <a:cubicBezTo>
                  <a:pt x="118" y="237"/>
                  <a:pt x="78" y="206"/>
                  <a:pt x="71" y="161"/>
                </a:cubicBezTo>
                <a:cubicBezTo>
                  <a:pt x="65" y="117"/>
                  <a:pt x="95" y="76"/>
                  <a:pt x="138" y="69"/>
                </a:cubicBezTo>
                <a:cubicBezTo>
                  <a:pt x="180" y="63"/>
                  <a:pt x="220" y="94"/>
                  <a:pt x="227" y="139"/>
                </a:cubicBezTo>
                <a:cubicBezTo>
                  <a:pt x="233" y="183"/>
                  <a:pt x="204" y="224"/>
                  <a:pt x="161" y="231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2" name="Freeform 9"/>
          <p:cNvSpPr>
            <a:spLocks noEditPoints="1" noChangeArrowheads="1"/>
          </p:cNvSpPr>
          <p:nvPr/>
        </p:nvSpPr>
        <p:spPr bwMode="auto">
          <a:xfrm>
            <a:off x="2008188" y="2633663"/>
            <a:ext cx="1331912" cy="1333500"/>
          </a:xfrm>
          <a:custGeom>
            <a:avLst/>
            <a:gdLst>
              <a:gd name="T0" fmla="*/ 2147483646 w 282"/>
              <a:gd name="T1" fmla="*/ 2147483646 h 283"/>
              <a:gd name="T2" fmla="*/ 2147483646 w 282"/>
              <a:gd name="T3" fmla="*/ 2147483646 h 283"/>
              <a:gd name="T4" fmla="*/ 2147483646 w 282"/>
              <a:gd name="T5" fmla="*/ 2147483646 h 283"/>
              <a:gd name="T6" fmla="*/ 2147483646 w 282"/>
              <a:gd name="T7" fmla="*/ 2147483646 h 283"/>
              <a:gd name="T8" fmla="*/ 2147483646 w 282"/>
              <a:gd name="T9" fmla="*/ 2147483646 h 283"/>
              <a:gd name="T10" fmla="*/ 2147483646 w 282"/>
              <a:gd name="T11" fmla="*/ 2147483646 h 283"/>
              <a:gd name="T12" fmla="*/ 2147483646 w 282"/>
              <a:gd name="T13" fmla="*/ 2147483646 h 283"/>
              <a:gd name="T14" fmla="*/ 2147483646 w 282"/>
              <a:gd name="T15" fmla="*/ 2147483646 h 283"/>
              <a:gd name="T16" fmla="*/ 2147483646 w 282"/>
              <a:gd name="T17" fmla="*/ 2147483646 h 283"/>
              <a:gd name="T18" fmla="*/ 2147483646 w 282"/>
              <a:gd name="T19" fmla="*/ 2147483646 h 283"/>
              <a:gd name="T20" fmla="*/ 2147483646 w 282"/>
              <a:gd name="T21" fmla="*/ 2147483646 h 283"/>
              <a:gd name="T22" fmla="*/ 2147483646 w 282"/>
              <a:gd name="T23" fmla="*/ 1998275666 h 283"/>
              <a:gd name="T24" fmla="*/ 2147483646 w 282"/>
              <a:gd name="T25" fmla="*/ 1754042549 h 283"/>
              <a:gd name="T26" fmla="*/ 2147483646 w 282"/>
              <a:gd name="T27" fmla="*/ 1509809433 h 283"/>
              <a:gd name="T28" fmla="*/ 2147483646 w 282"/>
              <a:gd name="T29" fmla="*/ 1332185348 h 283"/>
              <a:gd name="T30" fmla="*/ 2147483646 w 282"/>
              <a:gd name="T31" fmla="*/ 1332185348 h 283"/>
              <a:gd name="T32" fmla="*/ 2147483646 w 282"/>
              <a:gd name="T33" fmla="*/ 1709636528 h 283"/>
              <a:gd name="T34" fmla="*/ 2147483646 w 282"/>
              <a:gd name="T35" fmla="*/ 1287779327 h 283"/>
              <a:gd name="T36" fmla="*/ 2147483646 w 282"/>
              <a:gd name="T37" fmla="*/ 421857201 h 283"/>
              <a:gd name="T38" fmla="*/ 2147483646 w 282"/>
              <a:gd name="T39" fmla="*/ 177624085 h 283"/>
              <a:gd name="T40" fmla="*/ 2147483646 w 282"/>
              <a:gd name="T41" fmla="*/ 22203011 h 283"/>
              <a:gd name="T42" fmla="*/ 2147483646 w 282"/>
              <a:gd name="T43" fmla="*/ 44406021 h 283"/>
              <a:gd name="T44" fmla="*/ 2147483646 w 282"/>
              <a:gd name="T45" fmla="*/ 244233117 h 283"/>
              <a:gd name="T46" fmla="*/ 2147483646 w 282"/>
              <a:gd name="T47" fmla="*/ 1065749221 h 283"/>
              <a:gd name="T48" fmla="*/ 2147483646 w 282"/>
              <a:gd name="T49" fmla="*/ 1154561263 h 283"/>
              <a:gd name="T50" fmla="*/ 2007682586 w 282"/>
              <a:gd name="T51" fmla="*/ 444060212 h 283"/>
              <a:gd name="T52" fmla="*/ 1762299054 w 282"/>
              <a:gd name="T53" fmla="*/ 310842148 h 283"/>
              <a:gd name="T54" fmla="*/ 1494608357 w 282"/>
              <a:gd name="T55" fmla="*/ 355248170 h 283"/>
              <a:gd name="T56" fmla="*/ 1338458206 w 282"/>
              <a:gd name="T57" fmla="*/ 577278276 h 283"/>
              <a:gd name="T58" fmla="*/ 1338458206 w 282"/>
              <a:gd name="T59" fmla="*/ 843719115 h 283"/>
              <a:gd name="T60" fmla="*/ 1717684725 w 282"/>
              <a:gd name="T61" fmla="*/ 1620824486 h 283"/>
              <a:gd name="T62" fmla="*/ 1293839154 w 282"/>
              <a:gd name="T63" fmla="*/ 2147483646 h 283"/>
              <a:gd name="T64" fmla="*/ 423845571 w 282"/>
              <a:gd name="T65" fmla="*/ 2042681687 h 283"/>
              <a:gd name="T66" fmla="*/ 178462039 w 282"/>
              <a:gd name="T67" fmla="*/ 2109290719 h 283"/>
              <a:gd name="T68" fmla="*/ 22307164 w 282"/>
              <a:gd name="T69" fmla="*/ 2147483646 h 283"/>
              <a:gd name="T70" fmla="*/ 44614329 w 282"/>
              <a:gd name="T71" fmla="*/ 2147483646 h 283"/>
              <a:gd name="T72" fmla="*/ 245383532 w 282"/>
              <a:gd name="T73" fmla="*/ 2147483646 h 283"/>
              <a:gd name="T74" fmla="*/ 1070762786 w 282"/>
              <a:gd name="T75" fmla="*/ 2147483646 h 283"/>
              <a:gd name="T76" fmla="*/ 1159996167 w 282"/>
              <a:gd name="T77" fmla="*/ 2147483646 h 283"/>
              <a:gd name="T78" fmla="*/ 446152735 w 282"/>
              <a:gd name="T79" fmla="*/ 2147483646 h 283"/>
              <a:gd name="T80" fmla="*/ 312305025 w 282"/>
              <a:gd name="T81" fmla="*/ 2147483646 h 283"/>
              <a:gd name="T82" fmla="*/ 356919354 w 282"/>
              <a:gd name="T83" fmla="*/ 2147483646 h 283"/>
              <a:gd name="T84" fmla="*/ 579995722 w 282"/>
              <a:gd name="T85" fmla="*/ 2147483646 h 283"/>
              <a:gd name="T86" fmla="*/ 847691142 w 282"/>
              <a:gd name="T87" fmla="*/ 2147483646 h 283"/>
              <a:gd name="T88" fmla="*/ 1628456067 w 282"/>
              <a:gd name="T89" fmla="*/ 2147483646 h 283"/>
              <a:gd name="T90" fmla="*/ 2147483646 w 282"/>
              <a:gd name="T91" fmla="*/ 2147483646 h 283"/>
              <a:gd name="T92" fmla="*/ 2052296914 w 282"/>
              <a:gd name="T93" fmla="*/ 2147483646 h 283"/>
              <a:gd name="T94" fmla="*/ 2119223131 w 282"/>
              <a:gd name="T95" fmla="*/ 2147483646 h 283"/>
              <a:gd name="T96" fmla="*/ 2147483646 w 282"/>
              <a:gd name="T97" fmla="*/ 2147483646 h 283"/>
              <a:gd name="T98" fmla="*/ 2147483646 w 282"/>
              <a:gd name="T99" fmla="*/ 2147483646 h 283"/>
              <a:gd name="T100" fmla="*/ 2147483646 w 282"/>
              <a:gd name="T101" fmla="*/ 2147483646 h 283"/>
              <a:gd name="T102" fmla="*/ 2147483646 w 282"/>
              <a:gd name="T103" fmla="*/ 2147483646 h 283"/>
              <a:gd name="T104" fmla="*/ 2147483646 w 282"/>
              <a:gd name="T105" fmla="*/ 2147483646 h 283"/>
              <a:gd name="T106" fmla="*/ 2147483646 w 282"/>
              <a:gd name="T107" fmla="*/ 2147483646 h 283"/>
              <a:gd name="T108" fmla="*/ 2147483646 w 282"/>
              <a:gd name="T109" fmla="*/ 2147483646 h 283"/>
              <a:gd name="T110" fmla="*/ 2147483646 w 282"/>
              <a:gd name="T111" fmla="*/ 2147483646 h 283"/>
              <a:gd name="T112" fmla="*/ 2147483646 w 282"/>
              <a:gd name="T113" fmla="*/ 2147483646 h 283"/>
              <a:gd name="T114" fmla="*/ 2147483646 w 282"/>
              <a:gd name="T115" fmla="*/ 2147483646 h 283"/>
              <a:gd name="T116" fmla="*/ 2074608802 w 282"/>
              <a:gd name="T117" fmla="*/ 2147483646 h 283"/>
              <a:gd name="T118" fmla="*/ 2147483646 w 282"/>
              <a:gd name="T119" fmla="*/ 2064884698 h 283"/>
              <a:gd name="T120" fmla="*/ 2147483646 w 282"/>
              <a:gd name="T121" fmla="*/ 2147483646 h 283"/>
              <a:gd name="T122" fmla="*/ 2147483646 w 282"/>
              <a:gd name="T123" fmla="*/ 2147483646 h 2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283"/>
              <a:gd name="T188" fmla="*/ 282 w 282"/>
              <a:gd name="T189" fmla="*/ 283 h 2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283">
                <a:moveTo>
                  <a:pt x="222" y="257"/>
                </a:moveTo>
                <a:cubicBezTo>
                  <a:pt x="223" y="253"/>
                  <a:pt x="223" y="249"/>
                  <a:pt x="222" y="245"/>
                </a:cubicBezTo>
                <a:cubicBezTo>
                  <a:pt x="220" y="241"/>
                  <a:pt x="213" y="225"/>
                  <a:pt x="205" y="209"/>
                </a:cubicBezTo>
                <a:cubicBezTo>
                  <a:pt x="213" y="202"/>
                  <a:pt x="219" y="193"/>
                  <a:pt x="224" y="184"/>
                </a:cubicBezTo>
                <a:cubicBezTo>
                  <a:pt x="242" y="187"/>
                  <a:pt x="259" y="189"/>
                  <a:pt x="263" y="190"/>
                </a:cubicBezTo>
                <a:cubicBezTo>
                  <a:pt x="267" y="191"/>
                  <a:pt x="271" y="190"/>
                  <a:pt x="274" y="187"/>
                </a:cubicBezTo>
                <a:cubicBezTo>
                  <a:pt x="277" y="185"/>
                  <a:pt x="280" y="182"/>
                  <a:pt x="281" y="177"/>
                </a:cubicBezTo>
                <a:cubicBezTo>
                  <a:pt x="282" y="173"/>
                  <a:pt x="282" y="169"/>
                  <a:pt x="280" y="165"/>
                </a:cubicBezTo>
                <a:cubicBezTo>
                  <a:pt x="278" y="162"/>
                  <a:pt x="275" y="159"/>
                  <a:pt x="271" y="157"/>
                </a:cubicBezTo>
                <a:cubicBezTo>
                  <a:pt x="267" y="156"/>
                  <a:pt x="251" y="150"/>
                  <a:pt x="234" y="144"/>
                </a:cubicBezTo>
                <a:cubicBezTo>
                  <a:pt x="234" y="134"/>
                  <a:pt x="233" y="123"/>
                  <a:pt x="230" y="113"/>
                </a:cubicBezTo>
                <a:cubicBezTo>
                  <a:pt x="244" y="102"/>
                  <a:pt x="258" y="92"/>
                  <a:pt x="261" y="90"/>
                </a:cubicBezTo>
                <a:cubicBezTo>
                  <a:pt x="265" y="87"/>
                  <a:pt x="267" y="83"/>
                  <a:pt x="268" y="79"/>
                </a:cubicBezTo>
                <a:cubicBezTo>
                  <a:pt x="268" y="75"/>
                  <a:pt x="268" y="71"/>
                  <a:pt x="265" y="68"/>
                </a:cubicBezTo>
                <a:cubicBezTo>
                  <a:pt x="263" y="64"/>
                  <a:pt x="260" y="61"/>
                  <a:pt x="256" y="60"/>
                </a:cubicBezTo>
                <a:cubicBezTo>
                  <a:pt x="252" y="59"/>
                  <a:pt x="248" y="59"/>
                  <a:pt x="244" y="60"/>
                </a:cubicBezTo>
                <a:cubicBezTo>
                  <a:pt x="241" y="62"/>
                  <a:pt x="225" y="70"/>
                  <a:pt x="209" y="77"/>
                </a:cubicBezTo>
                <a:cubicBezTo>
                  <a:pt x="201" y="69"/>
                  <a:pt x="193" y="63"/>
                  <a:pt x="184" y="58"/>
                </a:cubicBezTo>
                <a:cubicBezTo>
                  <a:pt x="186" y="40"/>
                  <a:pt x="189" y="23"/>
                  <a:pt x="190" y="19"/>
                </a:cubicBezTo>
                <a:cubicBezTo>
                  <a:pt x="190" y="15"/>
                  <a:pt x="189" y="11"/>
                  <a:pt x="187" y="8"/>
                </a:cubicBezTo>
                <a:cubicBezTo>
                  <a:pt x="185" y="4"/>
                  <a:pt x="181" y="2"/>
                  <a:pt x="177" y="1"/>
                </a:cubicBezTo>
                <a:cubicBezTo>
                  <a:pt x="173" y="0"/>
                  <a:pt x="169" y="0"/>
                  <a:pt x="165" y="2"/>
                </a:cubicBezTo>
                <a:cubicBezTo>
                  <a:pt x="162" y="4"/>
                  <a:pt x="158" y="7"/>
                  <a:pt x="157" y="11"/>
                </a:cubicBezTo>
                <a:cubicBezTo>
                  <a:pt x="156" y="15"/>
                  <a:pt x="150" y="31"/>
                  <a:pt x="144" y="48"/>
                </a:cubicBezTo>
                <a:cubicBezTo>
                  <a:pt x="133" y="48"/>
                  <a:pt x="123" y="49"/>
                  <a:pt x="113" y="52"/>
                </a:cubicBezTo>
                <a:cubicBezTo>
                  <a:pt x="102" y="38"/>
                  <a:pt x="92" y="24"/>
                  <a:pt x="90" y="20"/>
                </a:cubicBezTo>
                <a:cubicBezTo>
                  <a:pt x="87" y="17"/>
                  <a:pt x="83" y="15"/>
                  <a:pt x="79" y="14"/>
                </a:cubicBezTo>
                <a:cubicBezTo>
                  <a:pt x="75" y="14"/>
                  <a:pt x="71" y="14"/>
                  <a:pt x="67" y="16"/>
                </a:cubicBezTo>
                <a:cubicBezTo>
                  <a:pt x="64" y="19"/>
                  <a:pt x="61" y="22"/>
                  <a:pt x="60" y="26"/>
                </a:cubicBezTo>
                <a:cubicBezTo>
                  <a:pt x="59" y="30"/>
                  <a:pt x="58" y="34"/>
                  <a:pt x="60" y="38"/>
                </a:cubicBezTo>
                <a:cubicBezTo>
                  <a:pt x="62" y="41"/>
                  <a:pt x="69" y="57"/>
                  <a:pt x="77" y="73"/>
                </a:cubicBezTo>
                <a:cubicBezTo>
                  <a:pt x="69" y="81"/>
                  <a:pt x="63" y="89"/>
                  <a:pt x="58" y="98"/>
                </a:cubicBezTo>
                <a:cubicBezTo>
                  <a:pt x="40" y="96"/>
                  <a:pt x="23" y="93"/>
                  <a:pt x="19" y="92"/>
                </a:cubicBezTo>
                <a:cubicBezTo>
                  <a:pt x="15" y="92"/>
                  <a:pt x="11" y="93"/>
                  <a:pt x="8" y="95"/>
                </a:cubicBezTo>
                <a:cubicBezTo>
                  <a:pt x="4" y="98"/>
                  <a:pt x="2" y="101"/>
                  <a:pt x="1" y="105"/>
                </a:cubicBezTo>
                <a:cubicBezTo>
                  <a:pt x="0" y="109"/>
                  <a:pt x="0" y="113"/>
                  <a:pt x="2" y="117"/>
                </a:cubicBezTo>
                <a:cubicBezTo>
                  <a:pt x="4" y="121"/>
                  <a:pt x="7" y="124"/>
                  <a:pt x="11" y="125"/>
                </a:cubicBezTo>
                <a:cubicBezTo>
                  <a:pt x="15" y="127"/>
                  <a:pt x="31" y="132"/>
                  <a:pt x="48" y="139"/>
                </a:cubicBezTo>
                <a:cubicBezTo>
                  <a:pt x="48" y="149"/>
                  <a:pt x="49" y="159"/>
                  <a:pt x="52" y="170"/>
                </a:cubicBezTo>
                <a:cubicBezTo>
                  <a:pt x="38" y="180"/>
                  <a:pt x="24" y="190"/>
                  <a:pt x="20" y="193"/>
                </a:cubicBezTo>
                <a:cubicBezTo>
                  <a:pt x="17" y="195"/>
                  <a:pt x="15" y="199"/>
                  <a:pt x="14" y="203"/>
                </a:cubicBezTo>
                <a:cubicBezTo>
                  <a:pt x="14" y="207"/>
                  <a:pt x="14" y="211"/>
                  <a:pt x="16" y="215"/>
                </a:cubicBezTo>
                <a:cubicBezTo>
                  <a:pt x="19" y="219"/>
                  <a:pt x="22" y="221"/>
                  <a:pt x="26" y="222"/>
                </a:cubicBezTo>
                <a:cubicBezTo>
                  <a:pt x="30" y="224"/>
                  <a:pt x="34" y="224"/>
                  <a:pt x="38" y="222"/>
                </a:cubicBezTo>
                <a:cubicBezTo>
                  <a:pt x="41" y="220"/>
                  <a:pt x="57" y="213"/>
                  <a:pt x="73" y="205"/>
                </a:cubicBezTo>
                <a:cubicBezTo>
                  <a:pt x="80" y="213"/>
                  <a:pt x="89" y="219"/>
                  <a:pt x="98" y="224"/>
                </a:cubicBezTo>
                <a:cubicBezTo>
                  <a:pt x="95" y="242"/>
                  <a:pt x="93" y="259"/>
                  <a:pt x="92" y="263"/>
                </a:cubicBezTo>
                <a:cubicBezTo>
                  <a:pt x="91" y="267"/>
                  <a:pt x="93" y="271"/>
                  <a:pt x="95" y="275"/>
                </a:cubicBezTo>
                <a:cubicBezTo>
                  <a:pt x="97" y="278"/>
                  <a:pt x="101" y="280"/>
                  <a:pt x="105" y="282"/>
                </a:cubicBezTo>
                <a:cubicBezTo>
                  <a:pt x="109" y="283"/>
                  <a:pt x="113" y="282"/>
                  <a:pt x="117" y="280"/>
                </a:cubicBezTo>
                <a:cubicBezTo>
                  <a:pt x="120" y="278"/>
                  <a:pt x="123" y="276"/>
                  <a:pt x="125" y="272"/>
                </a:cubicBezTo>
                <a:cubicBezTo>
                  <a:pt x="126" y="268"/>
                  <a:pt x="132" y="251"/>
                  <a:pt x="138" y="234"/>
                </a:cubicBezTo>
                <a:cubicBezTo>
                  <a:pt x="149" y="235"/>
                  <a:pt x="159" y="233"/>
                  <a:pt x="169" y="230"/>
                </a:cubicBezTo>
                <a:cubicBezTo>
                  <a:pt x="180" y="245"/>
                  <a:pt x="190" y="259"/>
                  <a:pt x="192" y="262"/>
                </a:cubicBezTo>
                <a:cubicBezTo>
                  <a:pt x="195" y="265"/>
                  <a:pt x="199" y="267"/>
                  <a:pt x="203" y="268"/>
                </a:cubicBezTo>
                <a:cubicBezTo>
                  <a:pt x="207" y="269"/>
                  <a:pt x="211" y="268"/>
                  <a:pt x="214" y="266"/>
                </a:cubicBezTo>
                <a:cubicBezTo>
                  <a:pt x="218" y="264"/>
                  <a:pt x="221" y="260"/>
                  <a:pt x="222" y="257"/>
                </a:cubicBezTo>
                <a:close/>
                <a:moveTo>
                  <a:pt x="169" y="189"/>
                </a:moveTo>
                <a:cubicBezTo>
                  <a:pt x="143" y="205"/>
                  <a:pt x="109" y="196"/>
                  <a:pt x="93" y="170"/>
                </a:cubicBezTo>
                <a:cubicBezTo>
                  <a:pt x="77" y="143"/>
                  <a:pt x="86" y="109"/>
                  <a:pt x="113" y="93"/>
                </a:cubicBezTo>
                <a:cubicBezTo>
                  <a:pt x="139" y="78"/>
                  <a:pt x="173" y="86"/>
                  <a:pt x="189" y="113"/>
                </a:cubicBezTo>
                <a:cubicBezTo>
                  <a:pt x="204" y="139"/>
                  <a:pt x="196" y="174"/>
                  <a:pt x="169" y="189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3" name="Freeform 10"/>
          <p:cNvSpPr>
            <a:spLocks noEditPoints="1" noChangeArrowheads="1"/>
          </p:cNvSpPr>
          <p:nvPr/>
        </p:nvSpPr>
        <p:spPr bwMode="auto">
          <a:xfrm>
            <a:off x="30163" y="3122613"/>
            <a:ext cx="2182812" cy="2182812"/>
          </a:xfrm>
          <a:custGeom>
            <a:avLst/>
            <a:gdLst>
              <a:gd name="T0" fmla="*/ 2147483646 w 489"/>
              <a:gd name="T1" fmla="*/ 2147483646 h 490"/>
              <a:gd name="T2" fmla="*/ 2147483646 w 489"/>
              <a:gd name="T3" fmla="*/ 2147483646 h 490"/>
              <a:gd name="T4" fmla="*/ 2147483646 w 489"/>
              <a:gd name="T5" fmla="*/ 2147483646 h 490"/>
              <a:gd name="T6" fmla="*/ 2147483646 w 489"/>
              <a:gd name="T7" fmla="*/ 2147483646 h 490"/>
              <a:gd name="T8" fmla="*/ 2147483646 w 489"/>
              <a:gd name="T9" fmla="*/ 2147483646 h 490"/>
              <a:gd name="T10" fmla="*/ 2147483646 w 489"/>
              <a:gd name="T11" fmla="*/ 2147483646 h 490"/>
              <a:gd name="T12" fmla="*/ 2147483646 w 489"/>
              <a:gd name="T13" fmla="*/ 1964606530 h 490"/>
              <a:gd name="T14" fmla="*/ 2147483646 w 489"/>
              <a:gd name="T15" fmla="*/ 1627250708 h 490"/>
              <a:gd name="T16" fmla="*/ 2147483646 w 489"/>
              <a:gd name="T17" fmla="*/ 1309736202 h 490"/>
              <a:gd name="T18" fmla="*/ 2147483646 w 489"/>
              <a:gd name="T19" fmla="*/ 1051759007 h 490"/>
              <a:gd name="T20" fmla="*/ 2147483646 w 489"/>
              <a:gd name="T21" fmla="*/ 833468897 h 490"/>
              <a:gd name="T22" fmla="*/ 2147483646 w 489"/>
              <a:gd name="T23" fmla="*/ 635024558 h 490"/>
              <a:gd name="T24" fmla="*/ 2147483646 w 489"/>
              <a:gd name="T25" fmla="*/ 515958845 h 490"/>
              <a:gd name="T26" fmla="*/ 2147483646 w 489"/>
              <a:gd name="T27" fmla="*/ 416734449 h 490"/>
              <a:gd name="T28" fmla="*/ 2147483646 w 489"/>
              <a:gd name="T29" fmla="*/ 377047363 h 490"/>
              <a:gd name="T30" fmla="*/ 2147483646 w 489"/>
              <a:gd name="T31" fmla="*/ 396888678 h 490"/>
              <a:gd name="T32" fmla="*/ 2147483646 w 489"/>
              <a:gd name="T33" fmla="*/ 456425989 h 490"/>
              <a:gd name="T34" fmla="*/ 2147483646 w 489"/>
              <a:gd name="T35" fmla="*/ 555645931 h 490"/>
              <a:gd name="T36" fmla="*/ 2147483646 w 489"/>
              <a:gd name="T37" fmla="*/ 714403185 h 490"/>
              <a:gd name="T38" fmla="*/ 2147483646 w 489"/>
              <a:gd name="T39" fmla="*/ 912847524 h 490"/>
              <a:gd name="T40" fmla="*/ 2147483646 w 489"/>
              <a:gd name="T41" fmla="*/ 1150983403 h 490"/>
              <a:gd name="T42" fmla="*/ 1972650504 w 489"/>
              <a:gd name="T43" fmla="*/ 1448647685 h 490"/>
              <a:gd name="T44" fmla="*/ 1633912899 w 489"/>
              <a:gd name="T45" fmla="*/ 1766162191 h 490"/>
              <a:gd name="T46" fmla="*/ 1335023889 w 489"/>
              <a:gd name="T47" fmla="*/ 2123363783 h 490"/>
              <a:gd name="T48" fmla="*/ 1056065872 w 489"/>
              <a:gd name="T49" fmla="*/ 2147483646 h 490"/>
              <a:gd name="T50" fmla="*/ 836882979 w 489"/>
              <a:gd name="T51" fmla="*/ 2147483646 h 490"/>
              <a:gd name="T52" fmla="*/ 657548680 w 489"/>
              <a:gd name="T53" fmla="*/ 2147483646 h 490"/>
              <a:gd name="T54" fmla="*/ 518071903 w 489"/>
              <a:gd name="T55" fmla="*/ 2147483646 h 490"/>
              <a:gd name="T56" fmla="*/ 418439257 w 489"/>
              <a:gd name="T57" fmla="*/ 2147483646 h 490"/>
              <a:gd name="T58" fmla="*/ 398517192 w 489"/>
              <a:gd name="T59" fmla="*/ 2147483646 h 490"/>
              <a:gd name="T60" fmla="*/ 398517192 w 489"/>
              <a:gd name="T61" fmla="*/ 2147483646 h 490"/>
              <a:gd name="T62" fmla="*/ 458292316 w 489"/>
              <a:gd name="T63" fmla="*/ 2147483646 h 490"/>
              <a:gd name="T64" fmla="*/ 557920498 w 489"/>
              <a:gd name="T65" fmla="*/ 2147483646 h 490"/>
              <a:gd name="T66" fmla="*/ 717328267 w 489"/>
              <a:gd name="T67" fmla="*/ 2147483646 h 490"/>
              <a:gd name="T68" fmla="*/ 916584632 w 489"/>
              <a:gd name="T69" fmla="*/ 2147483646 h 490"/>
              <a:gd name="T70" fmla="*/ 1175620583 w 489"/>
              <a:gd name="T71" fmla="*/ 2147483646 h 490"/>
              <a:gd name="T72" fmla="*/ 1454578600 w 489"/>
              <a:gd name="T73" fmla="*/ 2147483646 h 490"/>
              <a:gd name="T74" fmla="*/ 1773394139 w 489"/>
              <a:gd name="T75" fmla="*/ 2147483646 h 490"/>
              <a:gd name="T76" fmla="*/ 2132058273 w 489"/>
              <a:gd name="T77" fmla="*/ 2147483646 h 490"/>
              <a:gd name="T78" fmla="*/ 2147483646 w 489"/>
              <a:gd name="T79" fmla="*/ 2147483646 h 490"/>
              <a:gd name="T80" fmla="*/ 2147483646 w 489"/>
              <a:gd name="T81" fmla="*/ 2147483646 h 490"/>
              <a:gd name="T82" fmla="*/ 2147483646 w 489"/>
              <a:gd name="T83" fmla="*/ 2147483646 h 490"/>
              <a:gd name="T84" fmla="*/ 2147483646 w 489"/>
              <a:gd name="T85" fmla="*/ 2147483646 h 490"/>
              <a:gd name="T86" fmla="*/ 2147483646 w 489"/>
              <a:gd name="T87" fmla="*/ 2147483646 h 490"/>
              <a:gd name="T88" fmla="*/ 2147483646 w 489"/>
              <a:gd name="T89" fmla="*/ 2147483646 h 490"/>
              <a:gd name="T90" fmla="*/ 2147483646 w 489"/>
              <a:gd name="T91" fmla="*/ 2147483646 h 490"/>
              <a:gd name="T92" fmla="*/ 2147483646 w 489"/>
              <a:gd name="T93" fmla="*/ 2147483646 h 490"/>
              <a:gd name="T94" fmla="*/ 2147483646 w 489"/>
              <a:gd name="T95" fmla="*/ 2147483646 h 490"/>
              <a:gd name="T96" fmla="*/ 2147483646 w 489"/>
              <a:gd name="T97" fmla="*/ 2147483646 h 490"/>
              <a:gd name="T98" fmla="*/ 2147483646 w 489"/>
              <a:gd name="T99" fmla="*/ 2147483646 h 490"/>
              <a:gd name="T100" fmla="*/ 2147483646 w 489"/>
              <a:gd name="T101" fmla="*/ 2147483646 h 490"/>
              <a:gd name="T102" fmla="*/ 2147483646 w 489"/>
              <a:gd name="T103" fmla="*/ 2147483646 h 490"/>
              <a:gd name="T104" fmla="*/ 2147483646 w 489"/>
              <a:gd name="T105" fmla="*/ 2147483646 h 490"/>
              <a:gd name="T106" fmla="*/ 2147483646 w 489"/>
              <a:gd name="T107" fmla="*/ 2147483646 h 490"/>
              <a:gd name="T108" fmla="*/ 2147483646 w 489"/>
              <a:gd name="T109" fmla="*/ 2147483646 h 490"/>
              <a:gd name="T110" fmla="*/ 2147483646 w 489"/>
              <a:gd name="T111" fmla="*/ 2147483646 h 490"/>
              <a:gd name="T112" fmla="*/ 2147483646 w 489"/>
              <a:gd name="T113" fmla="*/ 2147483646 h 490"/>
              <a:gd name="T114" fmla="*/ 2147483646 w 489"/>
              <a:gd name="T115" fmla="*/ 2147483646 h 490"/>
              <a:gd name="T116" fmla="*/ 2147483646 w 489"/>
              <a:gd name="T117" fmla="*/ 2147483646 h 490"/>
              <a:gd name="T118" fmla="*/ 2147483646 w 489"/>
              <a:gd name="T119" fmla="*/ 2147483646 h 4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9"/>
              <a:gd name="T181" fmla="*/ 0 h 490"/>
              <a:gd name="T182" fmla="*/ 489 w 489"/>
              <a:gd name="T183" fmla="*/ 490 h 4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9" h="490">
                <a:moveTo>
                  <a:pt x="485" y="250"/>
                </a:moveTo>
                <a:cubicBezTo>
                  <a:pt x="486" y="250"/>
                  <a:pt x="487" y="249"/>
                  <a:pt x="488" y="248"/>
                </a:cubicBezTo>
                <a:cubicBezTo>
                  <a:pt x="489" y="247"/>
                  <a:pt x="489" y="246"/>
                  <a:pt x="489" y="245"/>
                </a:cubicBezTo>
                <a:cubicBezTo>
                  <a:pt x="489" y="243"/>
                  <a:pt x="489" y="242"/>
                  <a:pt x="488" y="241"/>
                </a:cubicBezTo>
                <a:cubicBezTo>
                  <a:pt x="487" y="240"/>
                  <a:pt x="486" y="240"/>
                  <a:pt x="485" y="239"/>
                </a:cubicBezTo>
                <a:cubicBezTo>
                  <a:pt x="483" y="239"/>
                  <a:pt x="476" y="239"/>
                  <a:pt x="470" y="238"/>
                </a:cubicBezTo>
                <a:cubicBezTo>
                  <a:pt x="470" y="235"/>
                  <a:pt x="469" y="231"/>
                  <a:pt x="469" y="228"/>
                </a:cubicBezTo>
                <a:cubicBezTo>
                  <a:pt x="476" y="227"/>
                  <a:pt x="483" y="225"/>
                  <a:pt x="484" y="225"/>
                </a:cubicBezTo>
                <a:cubicBezTo>
                  <a:pt x="485" y="225"/>
                  <a:pt x="486" y="224"/>
                  <a:pt x="487" y="223"/>
                </a:cubicBezTo>
                <a:cubicBezTo>
                  <a:pt x="488" y="222"/>
                  <a:pt x="488" y="220"/>
                  <a:pt x="488" y="219"/>
                </a:cubicBezTo>
                <a:cubicBezTo>
                  <a:pt x="488" y="218"/>
                  <a:pt x="487" y="217"/>
                  <a:pt x="486" y="216"/>
                </a:cubicBezTo>
                <a:cubicBezTo>
                  <a:pt x="485" y="215"/>
                  <a:pt x="484" y="214"/>
                  <a:pt x="483" y="214"/>
                </a:cubicBezTo>
                <a:cubicBezTo>
                  <a:pt x="481" y="214"/>
                  <a:pt x="474" y="214"/>
                  <a:pt x="468" y="214"/>
                </a:cubicBezTo>
                <a:cubicBezTo>
                  <a:pt x="467" y="211"/>
                  <a:pt x="467" y="208"/>
                  <a:pt x="466" y="204"/>
                </a:cubicBezTo>
                <a:cubicBezTo>
                  <a:pt x="472" y="202"/>
                  <a:pt x="479" y="200"/>
                  <a:pt x="481" y="200"/>
                </a:cubicBezTo>
                <a:cubicBezTo>
                  <a:pt x="482" y="200"/>
                  <a:pt x="483" y="199"/>
                  <a:pt x="484" y="197"/>
                </a:cubicBezTo>
                <a:cubicBezTo>
                  <a:pt x="484" y="196"/>
                  <a:pt x="484" y="195"/>
                  <a:pt x="484" y="194"/>
                </a:cubicBezTo>
                <a:cubicBezTo>
                  <a:pt x="484" y="192"/>
                  <a:pt x="483" y="191"/>
                  <a:pt x="482" y="191"/>
                </a:cubicBezTo>
                <a:cubicBezTo>
                  <a:pt x="481" y="190"/>
                  <a:pt x="480" y="189"/>
                  <a:pt x="478" y="190"/>
                </a:cubicBezTo>
                <a:cubicBezTo>
                  <a:pt x="477" y="190"/>
                  <a:pt x="470" y="191"/>
                  <a:pt x="463" y="191"/>
                </a:cubicBezTo>
                <a:cubicBezTo>
                  <a:pt x="463" y="188"/>
                  <a:pt x="462" y="185"/>
                  <a:pt x="461" y="181"/>
                </a:cubicBezTo>
                <a:cubicBezTo>
                  <a:pt x="467" y="179"/>
                  <a:pt x="473" y="176"/>
                  <a:pt x="475" y="175"/>
                </a:cubicBezTo>
                <a:cubicBezTo>
                  <a:pt x="476" y="175"/>
                  <a:pt x="477" y="174"/>
                  <a:pt x="477" y="173"/>
                </a:cubicBezTo>
                <a:cubicBezTo>
                  <a:pt x="478" y="172"/>
                  <a:pt x="478" y="170"/>
                  <a:pt x="477" y="169"/>
                </a:cubicBezTo>
                <a:cubicBezTo>
                  <a:pt x="477" y="168"/>
                  <a:pt x="476" y="167"/>
                  <a:pt x="475" y="166"/>
                </a:cubicBezTo>
                <a:cubicBezTo>
                  <a:pt x="474" y="165"/>
                  <a:pt x="473" y="165"/>
                  <a:pt x="471" y="165"/>
                </a:cubicBezTo>
                <a:cubicBezTo>
                  <a:pt x="470" y="166"/>
                  <a:pt x="463" y="167"/>
                  <a:pt x="457" y="169"/>
                </a:cubicBezTo>
                <a:cubicBezTo>
                  <a:pt x="456" y="165"/>
                  <a:pt x="454" y="162"/>
                  <a:pt x="453" y="159"/>
                </a:cubicBezTo>
                <a:cubicBezTo>
                  <a:pt x="459" y="156"/>
                  <a:pt x="465" y="152"/>
                  <a:pt x="466" y="152"/>
                </a:cubicBezTo>
                <a:cubicBezTo>
                  <a:pt x="467" y="151"/>
                  <a:pt x="468" y="150"/>
                  <a:pt x="468" y="149"/>
                </a:cubicBezTo>
                <a:cubicBezTo>
                  <a:pt x="469" y="148"/>
                  <a:pt x="469" y="146"/>
                  <a:pt x="468" y="145"/>
                </a:cubicBezTo>
                <a:cubicBezTo>
                  <a:pt x="468" y="144"/>
                  <a:pt x="467" y="143"/>
                  <a:pt x="466" y="142"/>
                </a:cubicBezTo>
                <a:cubicBezTo>
                  <a:pt x="465" y="142"/>
                  <a:pt x="463" y="142"/>
                  <a:pt x="462" y="142"/>
                </a:cubicBezTo>
                <a:cubicBezTo>
                  <a:pt x="461" y="142"/>
                  <a:pt x="454" y="145"/>
                  <a:pt x="448" y="147"/>
                </a:cubicBezTo>
                <a:cubicBezTo>
                  <a:pt x="446" y="144"/>
                  <a:pt x="445" y="141"/>
                  <a:pt x="443" y="138"/>
                </a:cubicBezTo>
                <a:cubicBezTo>
                  <a:pt x="448" y="134"/>
                  <a:pt x="454" y="130"/>
                  <a:pt x="455" y="129"/>
                </a:cubicBezTo>
                <a:cubicBezTo>
                  <a:pt x="456" y="128"/>
                  <a:pt x="457" y="127"/>
                  <a:pt x="457" y="126"/>
                </a:cubicBezTo>
                <a:cubicBezTo>
                  <a:pt x="457" y="125"/>
                  <a:pt x="457" y="123"/>
                  <a:pt x="457" y="122"/>
                </a:cubicBezTo>
                <a:cubicBezTo>
                  <a:pt x="456" y="121"/>
                  <a:pt x="455" y="120"/>
                  <a:pt x="454" y="120"/>
                </a:cubicBezTo>
                <a:cubicBezTo>
                  <a:pt x="453" y="119"/>
                  <a:pt x="451" y="119"/>
                  <a:pt x="450" y="120"/>
                </a:cubicBezTo>
                <a:cubicBezTo>
                  <a:pt x="449" y="121"/>
                  <a:pt x="442" y="123"/>
                  <a:pt x="436" y="126"/>
                </a:cubicBezTo>
                <a:cubicBezTo>
                  <a:pt x="434" y="123"/>
                  <a:pt x="433" y="121"/>
                  <a:pt x="431" y="118"/>
                </a:cubicBezTo>
                <a:cubicBezTo>
                  <a:pt x="436" y="113"/>
                  <a:pt x="441" y="109"/>
                  <a:pt x="442" y="108"/>
                </a:cubicBezTo>
                <a:cubicBezTo>
                  <a:pt x="443" y="107"/>
                  <a:pt x="444" y="106"/>
                  <a:pt x="444" y="104"/>
                </a:cubicBezTo>
                <a:cubicBezTo>
                  <a:pt x="444" y="103"/>
                  <a:pt x="443" y="102"/>
                  <a:pt x="443" y="101"/>
                </a:cubicBezTo>
                <a:cubicBezTo>
                  <a:pt x="442" y="100"/>
                  <a:pt x="441" y="99"/>
                  <a:pt x="440" y="99"/>
                </a:cubicBezTo>
                <a:cubicBezTo>
                  <a:pt x="438" y="98"/>
                  <a:pt x="437" y="98"/>
                  <a:pt x="436" y="99"/>
                </a:cubicBezTo>
                <a:cubicBezTo>
                  <a:pt x="435" y="100"/>
                  <a:pt x="428" y="103"/>
                  <a:pt x="423" y="107"/>
                </a:cubicBezTo>
                <a:cubicBezTo>
                  <a:pt x="421" y="104"/>
                  <a:pt x="419" y="102"/>
                  <a:pt x="416" y="99"/>
                </a:cubicBezTo>
                <a:cubicBezTo>
                  <a:pt x="421" y="94"/>
                  <a:pt x="426" y="89"/>
                  <a:pt x="427" y="88"/>
                </a:cubicBezTo>
                <a:cubicBezTo>
                  <a:pt x="428" y="87"/>
                  <a:pt x="428" y="85"/>
                  <a:pt x="428" y="84"/>
                </a:cubicBezTo>
                <a:cubicBezTo>
                  <a:pt x="428" y="83"/>
                  <a:pt x="427" y="82"/>
                  <a:pt x="427" y="81"/>
                </a:cubicBezTo>
                <a:cubicBezTo>
                  <a:pt x="426" y="80"/>
                  <a:pt x="424" y="79"/>
                  <a:pt x="423" y="79"/>
                </a:cubicBezTo>
                <a:cubicBezTo>
                  <a:pt x="422" y="79"/>
                  <a:pt x="421" y="79"/>
                  <a:pt x="420" y="80"/>
                </a:cubicBezTo>
                <a:cubicBezTo>
                  <a:pt x="418" y="81"/>
                  <a:pt x="413" y="85"/>
                  <a:pt x="407" y="89"/>
                </a:cubicBezTo>
                <a:cubicBezTo>
                  <a:pt x="405" y="86"/>
                  <a:pt x="403" y="84"/>
                  <a:pt x="400" y="82"/>
                </a:cubicBezTo>
                <a:cubicBezTo>
                  <a:pt x="404" y="76"/>
                  <a:pt x="408" y="71"/>
                  <a:pt x="409" y="70"/>
                </a:cubicBezTo>
                <a:cubicBezTo>
                  <a:pt x="410" y="68"/>
                  <a:pt x="410" y="67"/>
                  <a:pt x="410" y="66"/>
                </a:cubicBezTo>
                <a:cubicBezTo>
                  <a:pt x="410" y="65"/>
                  <a:pt x="409" y="63"/>
                  <a:pt x="408" y="63"/>
                </a:cubicBezTo>
                <a:cubicBezTo>
                  <a:pt x="407" y="62"/>
                  <a:pt x="406" y="61"/>
                  <a:pt x="405" y="61"/>
                </a:cubicBezTo>
                <a:cubicBezTo>
                  <a:pt x="404" y="61"/>
                  <a:pt x="402" y="62"/>
                  <a:pt x="401" y="62"/>
                </a:cubicBezTo>
                <a:cubicBezTo>
                  <a:pt x="400" y="63"/>
                  <a:pt x="395" y="68"/>
                  <a:pt x="390" y="73"/>
                </a:cubicBezTo>
                <a:cubicBezTo>
                  <a:pt x="388" y="71"/>
                  <a:pt x="385" y="68"/>
                  <a:pt x="382" y="66"/>
                </a:cubicBezTo>
                <a:cubicBezTo>
                  <a:pt x="386" y="61"/>
                  <a:pt x="389" y="54"/>
                  <a:pt x="390" y="53"/>
                </a:cubicBezTo>
                <a:cubicBezTo>
                  <a:pt x="391" y="52"/>
                  <a:pt x="391" y="51"/>
                  <a:pt x="391" y="50"/>
                </a:cubicBezTo>
                <a:cubicBezTo>
                  <a:pt x="390" y="48"/>
                  <a:pt x="390" y="47"/>
                  <a:pt x="389" y="46"/>
                </a:cubicBezTo>
                <a:cubicBezTo>
                  <a:pt x="387" y="46"/>
                  <a:pt x="386" y="45"/>
                  <a:pt x="385" y="45"/>
                </a:cubicBezTo>
                <a:cubicBezTo>
                  <a:pt x="384" y="45"/>
                  <a:pt x="382" y="46"/>
                  <a:pt x="382" y="47"/>
                </a:cubicBezTo>
                <a:cubicBezTo>
                  <a:pt x="381" y="48"/>
                  <a:pt x="376" y="53"/>
                  <a:pt x="371" y="58"/>
                </a:cubicBezTo>
                <a:cubicBezTo>
                  <a:pt x="369" y="57"/>
                  <a:pt x="366" y="55"/>
                  <a:pt x="363" y="53"/>
                </a:cubicBezTo>
                <a:cubicBezTo>
                  <a:pt x="366" y="47"/>
                  <a:pt x="369" y="40"/>
                  <a:pt x="369" y="39"/>
                </a:cubicBezTo>
                <a:cubicBezTo>
                  <a:pt x="370" y="38"/>
                  <a:pt x="370" y="36"/>
                  <a:pt x="369" y="35"/>
                </a:cubicBezTo>
                <a:cubicBezTo>
                  <a:pt x="369" y="34"/>
                  <a:pt x="368" y="33"/>
                  <a:pt x="367" y="32"/>
                </a:cubicBezTo>
                <a:cubicBezTo>
                  <a:pt x="366" y="32"/>
                  <a:pt x="365" y="32"/>
                  <a:pt x="363" y="32"/>
                </a:cubicBezTo>
                <a:cubicBezTo>
                  <a:pt x="362" y="32"/>
                  <a:pt x="361" y="33"/>
                  <a:pt x="360" y="34"/>
                </a:cubicBezTo>
                <a:cubicBezTo>
                  <a:pt x="359" y="35"/>
                  <a:pt x="355" y="41"/>
                  <a:pt x="351" y="46"/>
                </a:cubicBezTo>
                <a:cubicBezTo>
                  <a:pt x="348" y="44"/>
                  <a:pt x="345" y="43"/>
                  <a:pt x="342" y="42"/>
                </a:cubicBezTo>
                <a:cubicBezTo>
                  <a:pt x="344" y="35"/>
                  <a:pt x="347" y="28"/>
                  <a:pt x="347" y="27"/>
                </a:cubicBezTo>
                <a:cubicBezTo>
                  <a:pt x="348" y="26"/>
                  <a:pt x="347" y="24"/>
                  <a:pt x="347" y="23"/>
                </a:cubicBezTo>
                <a:cubicBezTo>
                  <a:pt x="346" y="22"/>
                  <a:pt x="345" y="21"/>
                  <a:pt x="344" y="21"/>
                </a:cubicBezTo>
                <a:cubicBezTo>
                  <a:pt x="343" y="20"/>
                  <a:pt x="342" y="20"/>
                  <a:pt x="340" y="20"/>
                </a:cubicBezTo>
                <a:cubicBezTo>
                  <a:pt x="339" y="21"/>
                  <a:pt x="338" y="22"/>
                  <a:pt x="338" y="23"/>
                </a:cubicBezTo>
                <a:cubicBezTo>
                  <a:pt x="337" y="24"/>
                  <a:pt x="333" y="30"/>
                  <a:pt x="330" y="36"/>
                </a:cubicBezTo>
                <a:cubicBezTo>
                  <a:pt x="327" y="35"/>
                  <a:pt x="324" y="34"/>
                  <a:pt x="321" y="32"/>
                </a:cubicBezTo>
                <a:cubicBezTo>
                  <a:pt x="322" y="26"/>
                  <a:pt x="324" y="19"/>
                  <a:pt x="324" y="18"/>
                </a:cubicBezTo>
                <a:cubicBezTo>
                  <a:pt x="324" y="16"/>
                  <a:pt x="324" y="15"/>
                  <a:pt x="323" y="14"/>
                </a:cubicBezTo>
                <a:cubicBezTo>
                  <a:pt x="323" y="13"/>
                  <a:pt x="322" y="12"/>
                  <a:pt x="320" y="12"/>
                </a:cubicBezTo>
                <a:cubicBezTo>
                  <a:pt x="319" y="11"/>
                  <a:pt x="318" y="11"/>
                  <a:pt x="317" y="12"/>
                </a:cubicBezTo>
                <a:cubicBezTo>
                  <a:pt x="315" y="12"/>
                  <a:pt x="314" y="13"/>
                  <a:pt x="314" y="14"/>
                </a:cubicBezTo>
                <a:cubicBezTo>
                  <a:pt x="313" y="16"/>
                  <a:pt x="310" y="22"/>
                  <a:pt x="308" y="28"/>
                </a:cubicBezTo>
                <a:cubicBezTo>
                  <a:pt x="305" y="27"/>
                  <a:pt x="301" y="26"/>
                  <a:pt x="298" y="26"/>
                </a:cubicBezTo>
                <a:cubicBezTo>
                  <a:pt x="299" y="19"/>
                  <a:pt x="300" y="12"/>
                  <a:pt x="300" y="11"/>
                </a:cubicBezTo>
                <a:cubicBezTo>
                  <a:pt x="300" y="9"/>
                  <a:pt x="299" y="8"/>
                  <a:pt x="299" y="7"/>
                </a:cubicBezTo>
                <a:cubicBezTo>
                  <a:pt x="298" y="6"/>
                  <a:pt x="297" y="5"/>
                  <a:pt x="295" y="5"/>
                </a:cubicBezTo>
                <a:cubicBezTo>
                  <a:pt x="294" y="5"/>
                  <a:pt x="293" y="5"/>
                  <a:pt x="292" y="5"/>
                </a:cubicBezTo>
                <a:cubicBezTo>
                  <a:pt x="291" y="6"/>
                  <a:pt x="290" y="7"/>
                  <a:pt x="289" y="8"/>
                </a:cubicBezTo>
                <a:cubicBezTo>
                  <a:pt x="289" y="10"/>
                  <a:pt x="287" y="16"/>
                  <a:pt x="285" y="23"/>
                </a:cubicBezTo>
                <a:cubicBezTo>
                  <a:pt x="282" y="22"/>
                  <a:pt x="278" y="22"/>
                  <a:pt x="275" y="21"/>
                </a:cubicBezTo>
                <a:cubicBezTo>
                  <a:pt x="275" y="15"/>
                  <a:pt x="275" y="7"/>
                  <a:pt x="275" y="6"/>
                </a:cubicBezTo>
                <a:cubicBezTo>
                  <a:pt x="275" y="5"/>
                  <a:pt x="274" y="3"/>
                  <a:pt x="274" y="3"/>
                </a:cubicBezTo>
                <a:cubicBezTo>
                  <a:pt x="273" y="2"/>
                  <a:pt x="272" y="1"/>
                  <a:pt x="270" y="1"/>
                </a:cubicBezTo>
                <a:cubicBezTo>
                  <a:pt x="269" y="1"/>
                  <a:pt x="268" y="1"/>
                  <a:pt x="267" y="2"/>
                </a:cubicBezTo>
                <a:cubicBezTo>
                  <a:pt x="266" y="3"/>
                  <a:pt x="265" y="4"/>
                  <a:pt x="264" y="5"/>
                </a:cubicBezTo>
                <a:cubicBezTo>
                  <a:pt x="264" y="6"/>
                  <a:pt x="263" y="13"/>
                  <a:pt x="262" y="20"/>
                </a:cubicBezTo>
                <a:cubicBezTo>
                  <a:pt x="258" y="20"/>
                  <a:pt x="255" y="19"/>
                  <a:pt x="251" y="19"/>
                </a:cubicBezTo>
                <a:cubicBezTo>
                  <a:pt x="251" y="13"/>
                  <a:pt x="250" y="6"/>
                  <a:pt x="250" y="4"/>
                </a:cubicBezTo>
                <a:cubicBezTo>
                  <a:pt x="250" y="3"/>
                  <a:pt x="249" y="2"/>
                  <a:pt x="248" y="1"/>
                </a:cubicBezTo>
                <a:cubicBezTo>
                  <a:pt x="247" y="0"/>
                  <a:pt x="246" y="0"/>
                  <a:pt x="245" y="0"/>
                </a:cubicBezTo>
                <a:cubicBezTo>
                  <a:pt x="243" y="0"/>
                  <a:pt x="242" y="0"/>
                  <a:pt x="241" y="1"/>
                </a:cubicBezTo>
                <a:cubicBezTo>
                  <a:pt x="240" y="2"/>
                  <a:pt x="239" y="3"/>
                  <a:pt x="239" y="4"/>
                </a:cubicBezTo>
                <a:cubicBezTo>
                  <a:pt x="239" y="6"/>
                  <a:pt x="239" y="13"/>
                  <a:pt x="238" y="19"/>
                </a:cubicBezTo>
                <a:cubicBezTo>
                  <a:pt x="235" y="19"/>
                  <a:pt x="231" y="20"/>
                  <a:pt x="228" y="20"/>
                </a:cubicBezTo>
                <a:cubicBezTo>
                  <a:pt x="227" y="13"/>
                  <a:pt x="225" y="6"/>
                  <a:pt x="225" y="5"/>
                </a:cubicBezTo>
                <a:cubicBezTo>
                  <a:pt x="224" y="4"/>
                  <a:pt x="224" y="3"/>
                  <a:pt x="223" y="2"/>
                </a:cubicBezTo>
                <a:cubicBezTo>
                  <a:pt x="222" y="1"/>
                  <a:pt x="220" y="1"/>
                  <a:pt x="219" y="1"/>
                </a:cubicBezTo>
                <a:cubicBezTo>
                  <a:pt x="218" y="1"/>
                  <a:pt x="217" y="2"/>
                  <a:pt x="216" y="3"/>
                </a:cubicBezTo>
                <a:cubicBezTo>
                  <a:pt x="215" y="3"/>
                  <a:pt x="214" y="5"/>
                  <a:pt x="214" y="6"/>
                </a:cubicBezTo>
                <a:cubicBezTo>
                  <a:pt x="214" y="7"/>
                  <a:pt x="214" y="15"/>
                  <a:pt x="214" y="21"/>
                </a:cubicBezTo>
                <a:cubicBezTo>
                  <a:pt x="211" y="22"/>
                  <a:pt x="208" y="22"/>
                  <a:pt x="204" y="23"/>
                </a:cubicBezTo>
                <a:cubicBezTo>
                  <a:pt x="202" y="16"/>
                  <a:pt x="200" y="10"/>
                  <a:pt x="200" y="8"/>
                </a:cubicBezTo>
                <a:cubicBezTo>
                  <a:pt x="199" y="7"/>
                  <a:pt x="199" y="6"/>
                  <a:pt x="198" y="5"/>
                </a:cubicBezTo>
                <a:cubicBezTo>
                  <a:pt x="196" y="5"/>
                  <a:pt x="195" y="5"/>
                  <a:pt x="194" y="5"/>
                </a:cubicBezTo>
                <a:cubicBezTo>
                  <a:pt x="192" y="5"/>
                  <a:pt x="191" y="6"/>
                  <a:pt x="191" y="7"/>
                </a:cubicBezTo>
                <a:cubicBezTo>
                  <a:pt x="190" y="8"/>
                  <a:pt x="189" y="9"/>
                  <a:pt x="190" y="11"/>
                </a:cubicBezTo>
                <a:cubicBezTo>
                  <a:pt x="190" y="12"/>
                  <a:pt x="191" y="19"/>
                  <a:pt x="191" y="26"/>
                </a:cubicBezTo>
                <a:cubicBezTo>
                  <a:pt x="188" y="26"/>
                  <a:pt x="185" y="27"/>
                  <a:pt x="182" y="28"/>
                </a:cubicBezTo>
                <a:cubicBezTo>
                  <a:pt x="179" y="22"/>
                  <a:pt x="176" y="16"/>
                  <a:pt x="175" y="14"/>
                </a:cubicBezTo>
                <a:cubicBezTo>
                  <a:pt x="175" y="13"/>
                  <a:pt x="174" y="12"/>
                  <a:pt x="173" y="12"/>
                </a:cubicBezTo>
                <a:cubicBezTo>
                  <a:pt x="172" y="11"/>
                  <a:pt x="170" y="11"/>
                  <a:pt x="169" y="12"/>
                </a:cubicBezTo>
                <a:cubicBezTo>
                  <a:pt x="168" y="12"/>
                  <a:pt x="167" y="13"/>
                  <a:pt x="166" y="14"/>
                </a:cubicBezTo>
                <a:cubicBezTo>
                  <a:pt x="165" y="15"/>
                  <a:pt x="165" y="16"/>
                  <a:pt x="165" y="18"/>
                </a:cubicBezTo>
                <a:cubicBezTo>
                  <a:pt x="166" y="19"/>
                  <a:pt x="167" y="26"/>
                  <a:pt x="169" y="32"/>
                </a:cubicBezTo>
                <a:cubicBezTo>
                  <a:pt x="166" y="34"/>
                  <a:pt x="162" y="35"/>
                  <a:pt x="159" y="36"/>
                </a:cubicBezTo>
                <a:cubicBezTo>
                  <a:pt x="156" y="30"/>
                  <a:pt x="152" y="24"/>
                  <a:pt x="152" y="23"/>
                </a:cubicBezTo>
                <a:cubicBezTo>
                  <a:pt x="151" y="22"/>
                  <a:pt x="150" y="21"/>
                  <a:pt x="149" y="20"/>
                </a:cubicBezTo>
                <a:cubicBezTo>
                  <a:pt x="148" y="20"/>
                  <a:pt x="146" y="20"/>
                  <a:pt x="145" y="21"/>
                </a:cubicBezTo>
                <a:cubicBezTo>
                  <a:pt x="144" y="21"/>
                  <a:pt x="143" y="22"/>
                  <a:pt x="142" y="23"/>
                </a:cubicBezTo>
                <a:cubicBezTo>
                  <a:pt x="142" y="24"/>
                  <a:pt x="142" y="26"/>
                  <a:pt x="142" y="27"/>
                </a:cubicBezTo>
                <a:cubicBezTo>
                  <a:pt x="143" y="28"/>
                  <a:pt x="145" y="35"/>
                  <a:pt x="147" y="42"/>
                </a:cubicBezTo>
                <a:cubicBezTo>
                  <a:pt x="144" y="43"/>
                  <a:pt x="141" y="44"/>
                  <a:pt x="138" y="46"/>
                </a:cubicBezTo>
                <a:cubicBezTo>
                  <a:pt x="134" y="41"/>
                  <a:pt x="130" y="35"/>
                  <a:pt x="129" y="34"/>
                </a:cubicBezTo>
                <a:cubicBezTo>
                  <a:pt x="128" y="33"/>
                  <a:pt x="127" y="32"/>
                  <a:pt x="126" y="32"/>
                </a:cubicBezTo>
                <a:cubicBezTo>
                  <a:pt x="125" y="32"/>
                  <a:pt x="123" y="32"/>
                  <a:pt x="122" y="32"/>
                </a:cubicBezTo>
                <a:cubicBezTo>
                  <a:pt x="121" y="33"/>
                  <a:pt x="120" y="34"/>
                  <a:pt x="120" y="35"/>
                </a:cubicBezTo>
                <a:cubicBezTo>
                  <a:pt x="119" y="36"/>
                  <a:pt x="119" y="38"/>
                  <a:pt x="120" y="39"/>
                </a:cubicBezTo>
                <a:cubicBezTo>
                  <a:pt x="121" y="40"/>
                  <a:pt x="124" y="47"/>
                  <a:pt x="126" y="53"/>
                </a:cubicBezTo>
                <a:cubicBezTo>
                  <a:pt x="123" y="55"/>
                  <a:pt x="121" y="57"/>
                  <a:pt x="118" y="58"/>
                </a:cubicBezTo>
                <a:cubicBezTo>
                  <a:pt x="113" y="53"/>
                  <a:pt x="109" y="48"/>
                  <a:pt x="108" y="47"/>
                </a:cubicBezTo>
                <a:cubicBezTo>
                  <a:pt x="107" y="46"/>
                  <a:pt x="106" y="45"/>
                  <a:pt x="104" y="45"/>
                </a:cubicBezTo>
                <a:cubicBezTo>
                  <a:pt x="103" y="45"/>
                  <a:pt x="102" y="46"/>
                  <a:pt x="101" y="46"/>
                </a:cubicBezTo>
                <a:cubicBezTo>
                  <a:pt x="100" y="47"/>
                  <a:pt x="99" y="48"/>
                  <a:pt x="99" y="50"/>
                </a:cubicBezTo>
                <a:cubicBezTo>
                  <a:pt x="98" y="51"/>
                  <a:pt x="99" y="52"/>
                  <a:pt x="99" y="53"/>
                </a:cubicBezTo>
                <a:cubicBezTo>
                  <a:pt x="100" y="54"/>
                  <a:pt x="104" y="61"/>
                  <a:pt x="107" y="66"/>
                </a:cubicBezTo>
                <a:cubicBezTo>
                  <a:pt x="104" y="68"/>
                  <a:pt x="102" y="71"/>
                  <a:pt x="99" y="73"/>
                </a:cubicBezTo>
                <a:cubicBezTo>
                  <a:pt x="94" y="68"/>
                  <a:pt x="89" y="63"/>
                  <a:pt x="88" y="62"/>
                </a:cubicBezTo>
                <a:cubicBezTo>
                  <a:pt x="87" y="62"/>
                  <a:pt x="86" y="61"/>
                  <a:pt x="84" y="61"/>
                </a:cubicBezTo>
                <a:cubicBezTo>
                  <a:pt x="83" y="61"/>
                  <a:pt x="82" y="62"/>
                  <a:pt x="81" y="63"/>
                </a:cubicBezTo>
                <a:cubicBezTo>
                  <a:pt x="80" y="63"/>
                  <a:pt x="79" y="65"/>
                  <a:pt x="79" y="66"/>
                </a:cubicBezTo>
                <a:cubicBezTo>
                  <a:pt x="79" y="67"/>
                  <a:pt x="79" y="68"/>
                  <a:pt x="80" y="70"/>
                </a:cubicBezTo>
                <a:cubicBezTo>
                  <a:pt x="81" y="71"/>
                  <a:pt x="85" y="76"/>
                  <a:pt x="89" y="82"/>
                </a:cubicBezTo>
                <a:cubicBezTo>
                  <a:pt x="87" y="84"/>
                  <a:pt x="84" y="86"/>
                  <a:pt x="82" y="89"/>
                </a:cubicBezTo>
                <a:cubicBezTo>
                  <a:pt x="77" y="85"/>
                  <a:pt x="71" y="81"/>
                  <a:pt x="70" y="80"/>
                </a:cubicBezTo>
                <a:cubicBezTo>
                  <a:pt x="69" y="79"/>
                  <a:pt x="67" y="79"/>
                  <a:pt x="66" y="79"/>
                </a:cubicBezTo>
                <a:cubicBezTo>
                  <a:pt x="65" y="79"/>
                  <a:pt x="64" y="80"/>
                  <a:pt x="63" y="81"/>
                </a:cubicBezTo>
                <a:cubicBezTo>
                  <a:pt x="62" y="82"/>
                  <a:pt x="61" y="83"/>
                  <a:pt x="61" y="84"/>
                </a:cubicBezTo>
                <a:cubicBezTo>
                  <a:pt x="61" y="85"/>
                  <a:pt x="62" y="87"/>
                  <a:pt x="63" y="88"/>
                </a:cubicBezTo>
                <a:cubicBezTo>
                  <a:pt x="64" y="89"/>
                  <a:pt x="68" y="94"/>
                  <a:pt x="73" y="99"/>
                </a:cubicBezTo>
                <a:cubicBezTo>
                  <a:pt x="71" y="102"/>
                  <a:pt x="69" y="104"/>
                  <a:pt x="67" y="107"/>
                </a:cubicBezTo>
                <a:cubicBezTo>
                  <a:pt x="61" y="103"/>
                  <a:pt x="55" y="100"/>
                  <a:pt x="53" y="99"/>
                </a:cubicBezTo>
                <a:cubicBezTo>
                  <a:pt x="52" y="98"/>
                  <a:pt x="51" y="98"/>
                  <a:pt x="50" y="99"/>
                </a:cubicBezTo>
                <a:cubicBezTo>
                  <a:pt x="49" y="99"/>
                  <a:pt x="47" y="100"/>
                  <a:pt x="47" y="101"/>
                </a:cubicBezTo>
                <a:cubicBezTo>
                  <a:pt x="46" y="102"/>
                  <a:pt x="45" y="103"/>
                  <a:pt x="46" y="104"/>
                </a:cubicBezTo>
                <a:cubicBezTo>
                  <a:pt x="46" y="106"/>
                  <a:pt x="46" y="107"/>
                  <a:pt x="47" y="108"/>
                </a:cubicBezTo>
                <a:cubicBezTo>
                  <a:pt x="48" y="109"/>
                  <a:pt x="54" y="113"/>
                  <a:pt x="59" y="118"/>
                </a:cubicBezTo>
                <a:cubicBezTo>
                  <a:pt x="57" y="121"/>
                  <a:pt x="55" y="123"/>
                  <a:pt x="53" y="126"/>
                </a:cubicBezTo>
                <a:cubicBezTo>
                  <a:pt x="47" y="123"/>
                  <a:pt x="41" y="121"/>
                  <a:pt x="39" y="120"/>
                </a:cubicBezTo>
                <a:cubicBezTo>
                  <a:pt x="38" y="119"/>
                  <a:pt x="37" y="119"/>
                  <a:pt x="36" y="120"/>
                </a:cubicBezTo>
                <a:cubicBezTo>
                  <a:pt x="34" y="120"/>
                  <a:pt x="33" y="121"/>
                  <a:pt x="33" y="122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2" y="127"/>
                  <a:pt x="33" y="128"/>
                  <a:pt x="34" y="129"/>
                </a:cubicBezTo>
                <a:cubicBezTo>
                  <a:pt x="35" y="130"/>
                  <a:pt x="41" y="134"/>
                  <a:pt x="46" y="138"/>
                </a:cubicBezTo>
                <a:cubicBezTo>
                  <a:pt x="45" y="141"/>
                  <a:pt x="43" y="144"/>
                  <a:pt x="42" y="147"/>
                </a:cubicBezTo>
                <a:cubicBezTo>
                  <a:pt x="36" y="145"/>
                  <a:pt x="29" y="143"/>
                  <a:pt x="27" y="142"/>
                </a:cubicBezTo>
                <a:cubicBezTo>
                  <a:pt x="26" y="142"/>
                  <a:pt x="25" y="142"/>
                  <a:pt x="24" y="142"/>
                </a:cubicBezTo>
                <a:cubicBezTo>
                  <a:pt x="23" y="143"/>
                  <a:pt x="22" y="144"/>
                  <a:pt x="21" y="145"/>
                </a:cubicBezTo>
                <a:cubicBezTo>
                  <a:pt x="20" y="146"/>
                  <a:pt x="20" y="148"/>
                  <a:pt x="21" y="149"/>
                </a:cubicBezTo>
                <a:cubicBezTo>
                  <a:pt x="21" y="150"/>
                  <a:pt x="22" y="151"/>
                  <a:pt x="23" y="152"/>
                </a:cubicBezTo>
                <a:cubicBezTo>
                  <a:pt x="24" y="152"/>
                  <a:pt x="31" y="156"/>
                  <a:pt x="36" y="159"/>
                </a:cubicBezTo>
                <a:cubicBezTo>
                  <a:pt x="35" y="162"/>
                  <a:pt x="34" y="165"/>
                  <a:pt x="33" y="169"/>
                </a:cubicBezTo>
                <a:cubicBezTo>
                  <a:pt x="26" y="167"/>
                  <a:pt x="19" y="166"/>
                  <a:pt x="18" y="165"/>
                </a:cubicBezTo>
                <a:cubicBezTo>
                  <a:pt x="17" y="165"/>
                  <a:pt x="15" y="165"/>
                  <a:pt x="14" y="166"/>
                </a:cubicBezTo>
                <a:cubicBezTo>
                  <a:pt x="13" y="167"/>
                  <a:pt x="12" y="168"/>
                  <a:pt x="12" y="169"/>
                </a:cubicBezTo>
                <a:cubicBezTo>
                  <a:pt x="11" y="170"/>
                  <a:pt x="12" y="172"/>
                  <a:pt x="12" y="173"/>
                </a:cubicBezTo>
                <a:cubicBezTo>
                  <a:pt x="12" y="174"/>
                  <a:pt x="13" y="175"/>
                  <a:pt x="15" y="175"/>
                </a:cubicBezTo>
                <a:cubicBezTo>
                  <a:pt x="16" y="176"/>
                  <a:pt x="23" y="179"/>
                  <a:pt x="28" y="181"/>
                </a:cubicBezTo>
                <a:cubicBezTo>
                  <a:pt x="28" y="185"/>
                  <a:pt x="27" y="188"/>
                  <a:pt x="26" y="191"/>
                </a:cubicBezTo>
                <a:cubicBezTo>
                  <a:pt x="19" y="191"/>
                  <a:pt x="12" y="190"/>
                  <a:pt x="11" y="190"/>
                </a:cubicBezTo>
                <a:cubicBezTo>
                  <a:pt x="9" y="189"/>
                  <a:pt x="8" y="190"/>
                  <a:pt x="7" y="191"/>
                </a:cubicBezTo>
                <a:cubicBezTo>
                  <a:pt x="6" y="191"/>
                  <a:pt x="5" y="192"/>
                  <a:pt x="5" y="194"/>
                </a:cubicBezTo>
                <a:cubicBezTo>
                  <a:pt x="5" y="195"/>
                  <a:pt x="5" y="196"/>
                  <a:pt x="6" y="197"/>
                </a:cubicBezTo>
                <a:cubicBezTo>
                  <a:pt x="6" y="199"/>
                  <a:pt x="7" y="200"/>
                  <a:pt x="9" y="200"/>
                </a:cubicBezTo>
                <a:cubicBezTo>
                  <a:pt x="10" y="200"/>
                  <a:pt x="17" y="202"/>
                  <a:pt x="23" y="204"/>
                </a:cubicBezTo>
                <a:cubicBezTo>
                  <a:pt x="23" y="208"/>
                  <a:pt x="22" y="211"/>
                  <a:pt x="21" y="214"/>
                </a:cubicBezTo>
                <a:cubicBezTo>
                  <a:pt x="15" y="214"/>
                  <a:pt x="8" y="214"/>
                  <a:pt x="6" y="214"/>
                </a:cubicBezTo>
                <a:cubicBezTo>
                  <a:pt x="5" y="214"/>
                  <a:pt x="4" y="215"/>
                  <a:pt x="3" y="216"/>
                </a:cubicBezTo>
                <a:cubicBezTo>
                  <a:pt x="2" y="217"/>
                  <a:pt x="1" y="218"/>
                  <a:pt x="1" y="219"/>
                </a:cubicBezTo>
                <a:cubicBezTo>
                  <a:pt x="1" y="220"/>
                  <a:pt x="1" y="222"/>
                  <a:pt x="2" y="223"/>
                </a:cubicBezTo>
                <a:cubicBezTo>
                  <a:pt x="3" y="224"/>
                  <a:pt x="4" y="225"/>
                  <a:pt x="5" y="225"/>
                </a:cubicBezTo>
                <a:cubicBezTo>
                  <a:pt x="7" y="225"/>
                  <a:pt x="14" y="227"/>
                  <a:pt x="20" y="228"/>
                </a:cubicBezTo>
                <a:cubicBezTo>
                  <a:pt x="20" y="231"/>
                  <a:pt x="20" y="235"/>
                  <a:pt x="20" y="238"/>
                </a:cubicBezTo>
                <a:cubicBezTo>
                  <a:pt x="13" y="239"/>
                  <a:pt x="6" y="239"/>
                  <a:pt x="4" y="239"/>
                </a:cubicBezTo>
                <a:cubicBezTo>
                  <a:pt x="3" y="240"/>
                  <a:pt x="2" y="240"/>
                  <a:pt x="1" y="241"/>
                </a:cubicBezTo>
                <a:cubicBezTo>
                  <a:pt x="0" y="242"/>
                  <a:pt x="0" y="243"/>
                  <a:pt x="0" y="245"/>
                </a:cubicBezTo>
                <a:cubicBezTo>
                  <a:pt x="0" y="246"/>
                  <a:pt x="0" y="247"/>
                  <a:pt x="1" y="248"/>
                </a:cubicBezTo>
                <a:cubicBezTo>
                  <a:pt x="2" y="249"/>
                  <a:pt x="3" y="250"/>
                  <a:pt x="4" y="250"/>
                </a:cubicBezTo>
                <a:cubicBezTo>
                  <a:pt x="6" y="250"/>
                  <a:pt x="13" y="251"/>
                  <a:pt x="20" y="252"/>
                </a:cubicBezTo>
                <a:cubicBezTo>
                  <a:pt x="20" y="255"/>
                  <a:pt x="20" y="258"/>
                  <a:pt x="20" y="262"/>
                </a:cubicBezTo>
                <a:cubicBezTo>
                  <a:pt x="14" y="263"/>
                  <a:pt x="7" y="264"/>
                  <a:pt x="5" y="265"/>
                </a:cubicBezTo>
                <a:cubicBezTo>
                  <a:pt x="4" y="265"/>
                  <a:pt x="3" y="266"/>
                  <a:pt x="2" y="267"/>
                </a:cubicBezTo>
                <a:cubicBezTo>
                  <a:pt x="1" y="268"/>
                  <a:pt x="1" y="269"/>
                  <a:pt x="1" y="270"/>
                </a:cubicBezTo>
                <a:cubicBezTo>
                  <a:pt x="1" y="272"/>
                  <a:pt x="2" y="273"/>
                  <a:pt x="3" y="274"/>
                </a:cubicBezTo>
                <a:cubicBezTo>
                  <a:pt x="4" y="275"/>
                  <a:pt x="5" y="275"/>
                  <a:pt x="6" y="275"/>
                </a:cubicBezTo>
                <a:cubicBezTo>
                  <a:pt x="8" y="275"/>
                  <a:pt x="15" y="275"/>
                  <a:pt x="21" y="275"/>
                </a:cubicBezTo>
                <a:cubicBezTo>
                  <a:pt x="22" y="278"/>
                  <a:pt x="23" y="282"/>
                  <a:pt x="23" y="285"/>
                </a:cubicBezTo>
                <a:cubicBezTo>
                  <a:pt x="17" y="287"/>
                  <a:pt x="10" y="289"/>
                  <a:pt x="9" y="290"/>
                </a:cubicBezTo>
                <a:cubicBezTo>
                  <a:pt x="7" y="290"/>
                  <a:pt x="6" y="291"/>
                  <a:pt x="6" y="292"/>
                </a:cubicBezTo>
                <a:cubicBezTo>
                  <a:pt x="5" y="293"/>
                  <a:pt x="5" y="294"/>
                  <a:pt x="5" y="296"/>
                </a:cubicBezTo>
                <a:cubicBezTo>
                  <a:pt x="5" y="297"/>
                  <a:pt x="6" y="298"/>
                  <a:pt x="7" y="299"/>
                </a:cubicBezTo>
                <a:cubicBezTo>
                  <a:pt x="8" y="300"/>
                  <a:pt x="9" y="300"/>
                  <a:pt x="11" y="300"/>
                </a:cubicBezTo>
                <a:cubicBezTo>
                  <a:pt x="12" y="300"/>
                  <a:pt x="19" y="299"/>
                  <a:pt x="26" y="298"/>
                </a:cubicBezTo>
                <a:cubicBezTo>
                  <a:pt x="27" y="301"/>
                  <a:pt x="28" y="305"/>
                  <a:pt x="28" y="308"/>
                </a:cubicBezTo>
                <a:cubicBezTo>
                  <a:pt x="23" y="311"/>
                  <a:pt x="16" y="313"/>
                  <a:pt x="15" y="314"/>
                </a:cubicBezTo>
                <a:cubicBezTo>
                  <a:pt x="13" y="315"/>
                  <a:pt x="12" y="316"/>
                  <a:pt x="12" y="317"/>
                </a:cubicBezTo>
                <a:cubicBezTo>
                  <a:pt x="12" y="318"/>
                  <a:pt x="11" y="319"/>
                  <a:pt x="12" y="321"/>
                </a:cubicBezTo>
                <a:cubicBezTo>
                  <a:pt x="12" y="322"/>
                  <a:pt x="13" y="323"/>
                  <a:pt x="14" y="323"/>
                </a:cubicBezTo>
                <a:cubicBezTo>
                  <a:pt x="15" y="324"/>
                  <a:pt x="17" y="324"/>
                  <a:pt x="18" y="324"/>
                </a:cubicBezTo>
                <a:cubicBezTo>
                  <a:pt x="19" y="324"/>
                  <a:pt x="26" y="322"/>
                  <a:pt x="33" y="321"/>
                </a:cubicBezTo>
                <a:cubicBezTo>
                  <a:pt x="34" y="324"/>
                  <a:pt x="35" y="327"/>
                  <a:pt x="36" y="330"/>
                </a:cubicBezTo>
                <a:cubicBezTo>
                  <a:pt x="31" y="334"/>
                  <a:pt x="24" y="337"/>
                  <a:pt x="23" y="338"/>
                </a:cubicBezTo>
                <a:cubicBezTo>
                  <a:pt x="22" y="338"/>
                  <a:pt x="21" y="340"/>
                  <a:pt x="21" y="341"/>
                </a:cubicBezTo>
                <a:cubicBezTo>
                  <a:pt x="20" y="342"/>
                  <a:pt x="20" y="343"/>
                  <a:pt x="21" y="344"/>
                </a:cubicBezTo>
                <a:cubicBezTo>
                  <a:pt x="22" y="346"/>
                  <a:pt x="23" y="347"/>
                  <a:pt x="24" y="347"/>
                </a:cubicBezTo>
                <a:cubicBezTo>
                  <a:pt x="25" y="348"/>
                  <a:pt x="26" y="348"/>
                  <a:pt x="27" y="347"/>
                </a:cubicBezTo>
                <a:cubicBezTo>
                  <a:pt x="29" y="347"/>
                  <a:pt x="36" y="345"/>
                  <a:pt x="42" y="343"/>
                </a:cubicBezTo>
                <a:cubicBezTo>
                  <a:pt x="43" y="346"/>
                  <a:pt x="45" y="349"/>
                  <a:pt x="46" y="352"/>
                </a:cubicBezTo>
                <a:cubicBezTo>
                  <a:pt x="41" y="355"/>
                  <a:pt x="35" y="360"/>
                  <a:pt x="34" y="360"/>
                </a:cubicBezTo>
                <a:cubicBezTo>
                  <a:pt x="33" y="361"/>
                  <a:pt x="32" y="362"/>
                  <a:pt x="32" y="364"/>
                </a:cubicBezTo>
                <a:cubicBezTo>
                  <a:pt x="32" y="365"/>
                  <a:pt x="32" y="366"/>
                  <a:pt x="33" y="367"/>
                </a:cubicBezTo>
                <a:cubicBezTo>
                  <a:pt x="33" y="368"/>
                  <a:pt x="34" y="369"/>
                  <a:pt x="36" y="370"/>
                </a:cubicBezTo>
                <a:cubicBezTo>
                  <a:pt x="37" y="370"/>
                  <a:pt x="38" y="370"/>
                  <a:pt x="39" y="370"/>
                </a:cubicBezTo>
                <a:cubicBezTo>
                  <a:pt x="41" y="369"/>
                  <a:pt x="47" y="366"/>
                  <a:pt x="53" y="363"/>
                </a:cubicBezTo>
                <a:cubicBezTo>
                  <a:pt x="55" y="366"/>
                  <a:pt x="57" y="369"/>
                  <a:pt x="59" y="372"/>
                </a:cubicBezTo>
                <a:cubicBezTo>
                  <a:pt x="54" y="376"/>
                  <a:pt x="48" y="381"/>
                  <a:pt x="47" y="382"/>
                </a:cubicBezTo>
                <a:cubicBezTo>
                  <a:pt x="46" y="383"/>
                  <a:pt x="46" y="384"/>
                  <a:pt x="46" y="385"/>
                </a:cubicBezTo>
                <a:cubicBezTo>
                  <a:pt x="45" y="387"/>
                  <a:pt x="46" y="388"/>
                  <a:pt x="47" y="389"/>
                </a:cubicBezTo>
                <a:cubicBezTo>
                  <a:pt x="47" y="390"/>
                  <a:pt x="49" y="391"/>
                  <a:pt x="50" y="391"/>
                </a:cubicBezTo>
                <a:cubicBezTo>
                  <a:pt x="51" y="391"/>
                  <a:pt x="52" y="391"/>
                  <a:pt x="53" y="390"/>
                </a:cubicBezTo>
                <a:cubicBezTo>
                  <a:pt x="55" y="390"/>
                  <a:pt x="61" y="386"/>
                  <a:pt x="67" y="383"/>
                </a:cubicBezTo>
                <a:cubicBezTo>
                  <a:pt x="69" y="385"/>
                  <a:pt x="71" y="388"/>
                  <a:pt x="73" y="391"/>
                </a:cubicBezTo>
                <a:cubicBezTo>
                  <a:pt x="68" y="395"/>
                  <a:pt x="64" y="401"/>
                  <a:pt x="63" y="402"/>
                </a:cubicBezTo>
                <a:cubicBezTo>
                  <a:pt x="62" y="403"/>
                  <a:pt x="61" y="404"/>
                  <a:pt x="61" y="405"/>
                </a:cubicBezTo>
                <a:cubicBezTo>
                  <a:pt x="61" y="407"/>
                  <a:pt x="62" y="408"/>
                  <a:pt x="63" y="409"/>
                </a:cubicBezTo>
                <a:cubicBezTo>
                  <a:pt x="64" y="410"/>
                  <a:pt x="65" y="410"/>
                  <a:pt x="66" y="411"/>
                </a:cubicBezTo>
                <a:cubicBezTo>
                  <a:pt x="67" y="411"/>
                  <a:pt x="69" y="411"/>
                  <a:pt x="70" y="410"/>
                </a:cubicBezTo>
                <a:cubicBezTo>
                  <a:pt x="71" y="409"/>
                  <a:pt x="77" y="404"/>
                  <a:pt x="82" y="401"/>
                </a:cubicBezTo>
                <a:cubicBezTo>
                  <a:pt x="84" y="403"/>
                  <a:pt x="87" y="406"/>
                  <a:pt x="89" y="408"/>
                </a:cubicBezTo>
                <a:cubicBezTo>
                  <a:pt x="85" y="413"/>
                  <a:pt x="81" y="419"/>
                  <a:pt x="80" y="420"/>
                </a:cubicBezTo>
                <a:cubicBezTo>
                  <a:pt x="79" y="421"/>
                  <a:pt x="79" y="422"/>
                  <a:pt x="79" y="424"/>
                </a:cubicBezTo>
                <a:cubicBezTo>
                  <a:pt x="79" y="425"/>
                  <a:pt x="80" y="426"/>
                  <a:pt x="81" y="427"/>
                </a:cubicBezTo>
                <a:cubicBezTo>
                  <a:pt x="82" y="428"/>
                  <a:pt x="83" y="428"/>
                  <a:pt x="84" y="428"/>
                </a:cubicBezTo>
                <a:cubicBezTo>
                  <a:pt x="86" y="428"/>
                  <a:pt x="87" y="428"/>
                  <a:pt x="88" y="427"/>
                </a:cubicBezTo>
                <a:cubicBezTo>
                  <a:pt x="89" y="426"/>
                  <a:pt x="94" y="421"/>
                  <a:pt x="99" y="417"/>
                </a:cubicBezTo>
                <a:cubicBezTo>
                  <a:pt x="102" y="419"/>
                  <a:pt x="104" y="421"/>
                  <a:pt x="107" y="423"/>
                </a:cubicBezTo>
                <a:cubicBezTo>
                  <a:pt x="104" y="429"/>
                  <a:pt x="100" y="435"/>
                  <a:pt x="99" y="436"/>
                </a:cubicBezTo>
                <a:cubicBezTo>
                  <a:pt x="99" y="437"/>
                  <a:pt x="98" y="439"/>
                  <a:pt x="99" y="440"/>
                </a:cubicBezTo>
                <a:cubicBezTo>
                  <a:pt x="99" y="441"/>
                  <a:pt x="100" y="442"/>
                  <a:pt x="101" y="443"/>
                </a:cubicBezTo>
                <a:cubicBezTo>
                  <a:pt x="102" y="444"/>
                  <a:pt x="103" y="444"/>
                  <a:pt x="104" y="444"/>
                </a:cubicBezTo>
                <a:cubicBezTo>
                  <a:pt x="106" y="444"/>
                  <a:pt x="107" y="444"/>
                  <a:pt x="108" y="443"/>
                </a:cubicBezTo>
                <a:cubicBezTo>
                  <a:pt x="109" y="441"/>
                  <a:pt x="113" y="436"/>
                  <a:pt x="118" y="431"/>
                </a:cubicBezTo>
                <a:cubicBezTo>
                  <a:pt x="121" y="433"/>
                  <a:pt x="123" y="435"/>
                  <a:pt x="126" y="437"/>
                </a:cubicBezTo>
                <a:cubicBezTo>
                  <a:pt x="124" y="443"/>
                  <a:pt x="121" y="449"/>
                  <a:pt x="120" y="450"/>
                </a:cubicBezTo>
                <a:cubicBezTo>
                  <a:pt x="119" y="452"/>
                  <a:pt x="119" y="453"/>
                  <a:pt x="120" y="454"/>
                </a:cubicBezTo>
                <a:cubicBezTo>
                  <a:pt x="120" y="455"/>
                  <a:pt x="121" y="456"/>
                  <a:pt x="122" y="457"/>
                </a:cubicBezTo>
                <a:cubicBezTo>
                  <a:pt x="123" y="458"/>
                  <a:pt x="125" y="458"/>
                  <a:pt x="126" y="458"/>
                </a:cubicBezTo>
                <a:cubicBezTo>
                  <a:pt x="127" y="458"/>
                  <a:pt x="128" y="457"/>
                  <a:pt x="129" y="456"/>
                </a:cubicBezTo>
                <a:cubicBezTo>
                  <a:pt x="130" y="455"/>
                  <a:pt x="134" y="449"/>
                  <a:pt x="138" y="443"/>
                </a:cubicBezTo>
                <a:cubicBezTo>
                  <a:pt x="141" y="445"/>
                  <a:pt x="144" y="447"/>
                  <a:pt x="147" y="448"/>
                </a:cubicBezTo>
                <a:cubicBezTo>
                  <a:pt x="145" y="454"/>
                  <a:pt x="143" y="461"/>
                  <a:pt x="142" y="462"/>
                </a:cubicBezTo>
                <a:cubicBezTo>
                  <a:pt x="142" y="464"/>
                  <a:pt x="142" y="465"/>
                  <a:pt x="142" y="466"/>
                </a:cubicBezTo>
                <a:cubicBezTo>
                  <a:pt x="143" y="467"/>
                  <a:pt x="144" y="468"/>
                  <a:pt x="145" y="469"/>
                </a:cubicBezTo>
                <a:cubicBezTo>
                  <a:pt x="146" y="469"/>
                  <a:pt x="148" y="469"/>
                  <a:pt x="149" y="469"/>
                </a:cubicBezTo>
                <a:cubicBezTo>
                  <a:pt x="150" y="469"/>
                  <a:pt x="151" y="468"/>
                  <a:pt x="152" y="467"/>
                </a:cubicBezTo>
                <a:cubicBezTo>
                  <a:pt x="152" y="465"/>
                  <a:pt x="156" y="459"/>
                  <a:pt x="159" y="454"/>
                </a:cubicBezTo>
                <a:cubicBezTo>
                  <a:pt x="162" y="455"/>
                  <a:pt x="166" y="456"/>
                  <a:pt x="169" y="457"/>
                </a:cubicBezTo>
                <a:cubicBezTo>
                  <a:pt x="167" y="464"/>
                  <a:pt x="166" y="471"/>
                  <a:pt x="165" y="472"/>
                </a:cubicBezTo>
                <a:cubicBezTo>
                  <a:pt x="165" y="473"/>
                  <a:pt x="165" y="475"/>
                  <a:pt x="166" y="476"/>
                </a:cubicBezTo>
                <a:cubicBezTo>
                  <a:pt x="167" y="477"/>
                  <a:pt x="168" y="478"/>
                  <a:pt x="169" y="478"/>
                </a:cubicBezTo>
                <a:cubicBezTo>
                  <a:pt x="170" y="478"/>
                  <a:pt x="172" y="478"/>
                  <a:pt x="173" y="478"/>
                </a:cubicBezTo>
                <a:cubicBezTo>
                  <a:pt x="174" y="477"/>
                  <a:pt x="175" y="476"/>
                  <a:pt x="175" y="475"/>
                </a:cubicBezTo>
                <a:cubicBezTo>
                  <a:pt x="176" y="474"/>
                  <a:pt x="179" y="467"/>
                  <a:pt x="182" y="461"/>
                </a:cubicBezTo>
                <a:cubicBezTo>
                  <a:pt x="185" y="462"/>
                  <a:pt x="188" y="463"/>
                  <a:pt x="191" y="464"/>
                </a:cubicBezTo>
                <a:cubicBezTo>
                  <a:pt x="191" y="470"/>
                  <a:pt x="190" y="478"/>
                  <a:pt x="190" y="479"/>
                </a:cubicBezTo>
                <a:cubicBezTo>
                  <a:pt x="189" y="480"/>
                  <a:pt x="190" y="482"/>
                  <a:pt x="191" y="483"/>
                </a:cubicBezTo>
                <a:cubicBezTo>
                  <a:pt x="191" y="484"/>
                  <a:pt x="192" y="484"/>
                  <a:pt x="194" y="485"/>
                </a:cubicBezTo>
                <a:cubicBezTo>
                  <a:pt x="195" y="485"/>
                  <a:pt x="196" y="485"/>
                  <a:pt x="198" y="484"/>
                </a:cubicBezTo>
                <a:cubicBezTo>
                  <a:pt x="199" y="483"/>
                  <a:pt x="199" y="482"/>
                  <a:pt x="200" y="481"/>
                </a:cubicBezTo>
                <a:cubicBezTo>
                  <a:pt x="200" y="480"/>
                  <a:pt x="202" y="473"/>
                  <a:pt x="204" y="467"/>
                </a:cubicBezTo>
                <a:cubicBezTo>
                  <a:pt x="208" y="467"/>
                  <a:pt x="211" y="468"/>
                  <a:pt x="214" y="468"/>
                </a:cubicBezTo>
                <a:cubicBezTo>
                  <a:pt x="214" y="475"/>
                  <a:pt x="214" y="482"/>
                  <a:pt x="214" y="483"/>
                </a:cubicBezTo>
                <a:cubicBezTo>
                  <a:pt x="214" y="485"/>
                  <a:pt x="215" y="486"/>
                  <a:pt x="216" y="487"/>
                </a:cubicBezTo>
                <a:cubicBezTo>
                  <a:pt x="217" y="488"/>
                  <a:pt x="218" y="488"/>
                  <a:pt x="219" y="489"/>
                </a:cubicBezTo>
                <a:cubicBezTo>
                  <a:pt x="220" y="489"/>
                  <a:pt x="222" y="488"/>
                  <a:pt x="223" y="488"/>
                </a:cubicBezTo>
                <a:cubicBezTo>
                  <a:pt x="224" y="487"/>
                  <a:pt x="224" y="486"/>
                  <a:pt x="225" y="485"/>
                </a:cubicBezTo>
                <a:cubicBezTo>
                  <a:pt x="225" y="483"/>
                  <a:pt x="227" y="476"/>
                  <a:pt x="228" y="470"/>
                </a:cubicBezTo>
                <a:cubicBezTo>
                  <a:pt x="231" y="470"/>
                  <a:pt x="235" y="470"/>
                  <a:pt x="238" y="470"/>
                </a:cubicBezTo>
                <a:cubicBezTo>
                  <a:pt x="239" y="477"/>
                  <a:pt x="239" y="484"/>
                  <a:pt x="239" y="485"/>
                </a:cubicBezTo>
                <a:cubicBezTo>
                  <a:pt x="239" y="487"/>
                  <a:pt x="240" y="488"/>
                  <a:pt x="241" y="489"/>
                </a:cubicBezTo>
                <a:cubicBezTo>
                  <a:pt x="242" y="489"/>
                  <a:pt x="243" y="490"/>
                  <a:pt x="245" y="490"/>
                </a:cubicBezTo>
                <a:cubicBezTo>
                  <a:pt x="246" y="490"/>
                  <a:pt x="247" y="489"/>
                  <a:pt x="248" y="489"/>
                </a:cubicBezTo>
                <a:cubicBezTo>
                  <a:pt x="249" y="488"/>
                  <a:pt x="250" y="487"/>
                  <a:pt x="250" y="485"/>
                </a:cubicBezTo>
                <a:cubicBezTo>
                  <a:pt x="250" y="484"/>
                  <a:pt x="251" y="477"/>
                  <a:pt x="251" y="470"/>
                </a:cubicBezTo>
                <a:cubicBezTo>
                  <a:pt x="255" y="470"/>
                  <a:pt x="258" y="470"/>
                  <a:pt x="262" y="470"/>
                </a:cubicBezTo>
                <a:cubicBezTo>
                  <a:pt x="263" y="476"/>
                  <a:pt x="264" y="483"/>
                  <a:pt x="264" y="485"/>
                </a:cubicBezTo>
                <a:cubicBezTo>
                  <a:pt x="265" y="486"/>
                  <a:pt x="266" y="487"/>
                  <a:pt x="267" y="488"/>
                </a:cubicBezTo>
                <a:cubicBezTo>
                  <a:pt x="268" y="488"/>
                  <a:pt x="269" y="489"/>
                  <a:pt x="270" y="489"/>
                </a:cubicBezTo>
                <a:cubicBezTo>
                  <a:pt x="272" y="488"/>
                  <a:pt x="273" y="488"/>
                  <a:pt x="274" y="487"/>
                </a:cubicBezTo>
                <a:cubicBezTo>
                  <a:pt x="274" y="486"/>
                  <a:pt x="275" y="485"/>
                  <a:pt x="275" y="483"/>
                </a:cubicBezTo>
                <a:cubicBezTo>
                  <a:pt x="275" y="482"/>
                  <a:pt x="275" y="475"/>
                  <a:pt x="275" y="468"/>
                </a:cubicBezTo>
                <a:cubicBezTo>
                  <a:pt x="278" y="468"/>
                  <a:pt x="282" y="467"/>
                  <a:pt x="285" y="467"/>
                </a:cubicBezTo>
                <a:cubicBezTo>
                  <a:pt x="287" y="473"/>
                  <a:pt x="289" y="480"/>
                  <a:pt x="289" y="481"/>
                </a:cubicBezTo>
                <a:cubicBezTo>
                  <a:pt x="290" y="482"/>
                  <a:pt x="291" y="483"/>
                  <a:pt x="292" y="484"/>
                </a:cubicBezTo>
                <a:cubicBezTo>
                  <a:pt x="293" y="485"/>
                  <a:pt x="294" y="485"/>
                  <a:pt x="295" y="485"/>
                </a:cubicBezTo>
                <a:cubicBezTo>
                  <a:pt x="297" y="484"/>
                  <a:pt x="298" y="484"/>
                  <a:pt x="299" y="483"/>
                </a:cubicBezTo>
                <a:cubicBezTo>
                  <a:pt x="299" y="482"/>
                  <a:pt x="300" y="480"/>
                  <a:pt x="300" y="479"/>
                </a:cubicBezTo>
                <a:cubicBezTo>
                  <a:pt x="300" y="478"/>
                  <a:pt x="299" y="470"/>
                  <a:pt x="298" y="464"/>
                </a:cubicBezTo>
                <a:cubicBezTo>
                  <a:pt x="301" y="463"/>
                  <a:pt x="305" y="462"/>
                  <a:pt x="308" y="461"/>
                </a:cubicBezTo>
                <a:cubicBezTo>
                  <a:pt x="310" y="467"/>
                  <a:pt x="313" y="474"/>
                  <a:pt x="314" y="475"/>
                </a:cubicBezTo>
                <a:cubicBezTo>
                  <a:pt x="314" y="476"/>
                  <a:pt x="315" y="477"/>
                  <a:pt x="317" y="478"/>
                </a:cubicBezTo>
                <a:cubicBezTo>
                  <a:pt x="318" y="478"/>
                  <a:pt x="319" y="478"/>
                  <a:pt x="320" y="478"/>
                </a:cubicBezTo>
                <a:cubicBezTo>
                  <a:pt x="322" y="478"/>
                  <a:pt x="323" y="477"/>
                  <a:pt x="323" y="476"/>
                </a:cubicBezTo>
                <a:cubicBezTo>
                  <a:pt x="324" y="475"/>
                  <a:pt x="324" y="473"/>
                  <a:pt x="324" y="472"/>
                </a:cubicBezTo>
                <a:cubicBezTo>
                  <a:pt x="324" y="471"/>
                  <a:pt x="322" y="464"/>
                  <a:pt x="321" y="457"/>
                </a:cubicBezTo>
                <a:cubicBezTo>
                  <a:pt x="324" y="456"/>
                  <a:pt x="327" y="455"/>
                  <a:pt x="330" y="454"/>
                </a:cubicBezTo>
                <a:cubicBezTo>
                  <a:pt x="333" y="459"/>
                  <a:pt x="337" y="465"/>
                  <a:pt x="338" y="467"/>
                </a:cubicBezTo>
                <a:cubicBezTo>
                  <a:pt x="338" y="468"/>
                  <a:pt x="339" y="469"/>
                  <a:pt x="341" y="469"/>
                </a:cubicBezTo>
                <a:cubicBezTo>
                  <a:pt x="342" y="469"/>
                  <a:pt x="343" y="469"/>
                  <a:pt x="344" y="469"/>
                </a:cubicBezTo>
                <a:cubicBezTo>
                  <a:pt x="345" y="468"/>
                  <a:pt x="346" y="467"/>
                  <a:pt x="347" y="466"/>
                </a:cubicBezTo>
                <a:cubicBezTo>
                  <a:pt x="347" y="465"/>
                  <a:pt x="348" y="464"/>
                  <a:pt x="347" y="462"/>
                </a:cubicBezTo>
                <a:cubicBezTo>
                  <a:pt x="347" y="461"/>
                  <a:pt x="344" y="454"/>
                  <a:pt x="342" y="448"/>
                </a:cubicBezTo>
                <a:cubicBezTo>
                  <a:pt x="345" y="447"/>
                  <a:pt x="348" y="445"/>
                  <a:pt x="351" y="443"/>
                </a:cubicBezTo>
                <a:cubicBezTo>
                  <a:pt x="355" y="449"/>
                  <a:pt x="359" y="455"/>
                  <a:pt x="360" y="456"/>
                </a:cubicBezTo>
                <a:cubicBezTo>
                  <a:pt x="361" y="457"/>
                  <a:pt x="362" y="458"/>
                  <a:pt x="363" y="458"/>
                </a:cubicBezTo>
                <a:cubicBezTo>
                  <a:pt x="365" y="458"/>
                  <a:pt x="366" y="458"/>
                  <a:pt x="367" y="457"/>
                </a:cubicBezTo>
                <a:cubicBezTo>
                  <a:pt x="368" y="456"/>
                  <a:pt x="369" y="455"/>
                  <a:pt x="369" y="454"/>
                </a:cubicBezTo>
                <a:cubicBezTo>
                  <a:pt x="370" y="453"/>
                  <a:pt x="370" y="452"/>
                  <a:pt x="369" y="450"/>
                </a:cubicBezTo>
                <a:cubicBezTo>
                  <a:pt x="369" y="449"/>
                  <a:pt x="366" y="443"/>
                  <a:pt x="363" y="437"/>
                </a:cubicBezTo>
                <a:cubicBezTo>
                  <a:pt x="366" y="435"/>
                  <a:pt x="369" y="433"/>
                  <a:pt x="371" y="431"/>
                </a:cubicBezTo>
                <a:cubicBezTo>
                  <a:pt x="376" y="436"/>
                  <a:pt x="381" y="441"/>
                  <a:pt x="382" y="443"/>
                </a:cubicBezTo>
                <a:cubicBezTo>
                  <a:pt x="382" y="444"/>
                  <a:pt x="384" y="444"/>
                  <a:pt x="385" y="444"/>
                </a:cubicBezTo>
                <a:cubicBezTo>
                  <a:pt x="386" y="444"/>
                  <a:pt x="387" y="444"/>
                  <a:pt x="389" y="443"/>
                </a:cubicBezTo>
                <a:cubicBezTo>
                  <a:pt x="390" y="442"/>
                  <a:pt x="390" y="441"/>
                  <a:pt x="391" y="440"/>
                </a:cubicBezTo>
                <a:cubicBezTo>
                  <a:pt x="391" y="439"/>
                  <a:pt x="391" y="437"/>
                  <a:pt x="390" y="436"/>
                </a:cubicBezTo>
                <a:cubicBezTo>
                  <a:pt x="389" y="435"/>
                  <a:pt x="386" y="429"/>
                  <a:pt x="382" y="423"/>
                </a:cubicBezTo>
                <a:cubicBezTo>
                  <a:pt x="385" y="421"/>
                  <a:pt x="388" y="419"/>
                  <a:pt x="390" y="417"/>
                </a:cubicBezTo>
                <a:cubicBezTo>
                  <a:pt x="395" y="421"/>
                  <a:pt x="400" y="426"/>
                  <a:pt x="401" y="427"/>
                </a:cubicBezTo>
                <a:cubicBezTo>
                  <a:pt x="402" y="428"/>
                  <a:pt x="404" y="428"/>
                  <a:pt x="405" y="428"/>
                </a:cubicBezTo>
                <a:cubicBezTo>
                  <a:pt x="406" y="428"/>
                  <a:pt x="407" y="428"/>
                  <a:pt x="408" y="427"/>
                </a:cubicBezTo>
                <a:cubicBezTo>
                  <a:pt x="409" y="426"/>
                  <a:pt x="410" y="425"/>
                  <a:pt x="410" y="424"/>
                </a:cubicBezTo>
                <a:cubicBezTo>
                  <a:pt x="410" y="422"/>
                  <a:pt x="410" y="421"/>
                  <a:pt x="409" y="420"/>
                </a:cubicBezTo>
                <a:cubicBezTo>
                  <a:pt x="408" y="419"/>
                  <a:pt x="404" y="413"/>
                  <a:pt x="400" y="408"/>
                </a:cubicBezTo>
                <a:cubicBezTo>
                  <a:pt x="403" y="406"/>
                  <a:pt x="405" y="403"/>
                  <a:pt x="407" y="401"/>
                </a:cubicBezTo>
                <a:cubicBezTo>
                  <a:pt x="413" y="404"/>
                  <a:pt x="418" y="409"/>
                  <a:pt x="420" y="410"/>
                </a:cubicBezTo>
                <a:cubicBezTo>
                  <a:pt x="421" y="411"/>
                  <a:pt x="422" y="411"/>
                  <a:pt x="423" y="411"/>
                </a:cubicBezTo>
                <a:cubicBezTo>
                  <a:pt x="424" y="410"/>
                  <a:pt x="426" y="410"/>
                  <a:pt x="427" y="409"/>
                </a:cubicBezTo>
                <a:cubicBezTo>
                  <a:pt x="427" y="408"/>
                  <a:pt x="428" y="407"/>
                  <a:pt x="428" y="405"/>
                </a:cubicBezTo>
                <a:cubicBezTo>
                  <a:pt x="428" y="404"/>
                  <a:pt x="428" y="403"/>
                  <a:pt x="427" y="402"/>
                </a:cubicBezTo>
                <a:cubicBezTo>
                  <a:pt x="426" y="401"/>
                  <a:pt x="421" y="395"/>
                  <a:pt x="416" y="391"/>
                </a:cubicBezTo>
                <a:cubicBezTo>
                  <a:pt x="419" y="388"/>
                  <a:pt x="421" y="385"/>
                  <a:pt x="423" y="383"/>
                </a:cubicBezTo>
                <a:cubicBezTo>
                  <a:pt x="428" y="386"/>
                  <a:pt x="435" y="390"/>
                  <a:pt x="436" y="390"/>
                </a:cubicBezTo>
                <a:cubicBezTo>
                  <a:pt x="437" y="391"/>
                  <a:pt x="438" y="391"/>
                  <a:pt x="440" y="391"/>
                </a:cubicBezTo>
                <a:cubicBezTo>
                  <a:pt x="441" y="391"/>
                  <a:pt x="442" y="390"/>
                  <a:pt x="443" y="389"/>
                </a:cubicBezTo>
                <a:cubicBezTo>
                  <a:pt x="443" y="388"/>
                  <a:pt x="444" y="387"/>
                  <a:pt x="444" y="385"/>
                </a:cubicBezTo>
                <a:cubicBezTo>
                  <a:pt x="444" y="384"/>
                  <a:pt x="443" y="383"/>
                  <a:pt x="442" y="382"/>
                </a:cubicBezTo>
                <a:cubicBezTo>
                  <a:pt x="441" y="381"/>
                  <a:pt x="436" y="376"/>
                  <a:pt x="431" y="372"/>
                </a:cubicBezTo>
                <a:cubicBezTo>
                  <a:pt x="433" y="369"/>
                  <a:pt x="434" y="366"/>
                  <a:pt x="436" y="363"/>
                </a:cubicBezTo>
                <a:cubicBezTo>
                  <a:pt x="442" y="366"/>
                  <a:pt x="449" y="369"/>
                  <a:pt x="450" y="370"/>
                </a:cubicBezTo>
                <a:cubicBezTo>
                  <a:pt x="451" y="370"/>
                  <a:pt x="453" y="370"/>
                  <a:pt x="454" y="370"/>
                </a:cubicBezTo>
                <a:cubicBezTo>
                  <a:pt x="455" y="369"/>
                  <a:pt x="456" y="368"/>
                  <a:pt x="457" y="367"/>
                </a:cubicBezTo>
                <a:cubicBezTo>
                  <a:pt x="457" y="366"/>
                  <a:pt x="457" y="365"/>
                  <a:pt x="457" y="364"/>
                </a:cubicBezTo>
                <a:cubicBezTo>
                  <a:pt x="457" y="362"/>
                  <a:pt x="456" y="361"/>
                  <a:pt x="455" y="360"/>
                </a:cubicBezTo>
                <a:cubicBezTo>
                  <a:pt x="454" y="360"/>
                  <a:pt x="448" y="355"/>
                  <a:pt x="443" y="352"/>
                </a:cubicBezTo>
                <a:cubicBezTo>
                  <a:pt x="445" y="349"/>
                  <a:pt x="446" y="346"/>
                  <a:pt x="448" y="343"/>
                </a:cubicBezTo>
                <a:cubicBezTo>
                  <a:pt x="454" y="345"/>
                  <a:pt x="461" y="347"/>
                  <a:pt x="462" y="347"/>
                </a:cubicBezTo>
                <a:cubicBezTo>
                  <a:pt x="463" y="348"/>
                  <a:pt x="465" y="348"/>
                  <a:pt x="466" y="347"/>
                </a:cubicBezTo>
                <a:cubicBezTo>
                  <a:pt x="467" y="347"/>
                  <a:pt x="468" y="346"/>
                  <a:pt x="468" y="344"/>
                </a:cubicBezTo>
                <a:cubicBezTo>
                  <a:pt x="469" y="343"/>
                  <a:pt x="469" y="342"/>
                  <a:pt x="468" y="341"/>
                </a:cubicBezTo>
                <a:cubicBezTo>
                  <a:pt x="468" y="340"/>
                  <a:pt x="467" y="338"/>
                  <a:pt x="466" y="338"/>
                </a:cubicBezTo>
                <a:cubicBezTo>
                  <a:pt x="465" y="337"/>
                  <a:pt x="459" y="334"/>
                  <a:pt x="453" y="330"/>
                </a:cubicBezTo>
                <a:cubicBezTo>
                  <a:pt x="454" y="327"/>
                  <a:pt x="456" y="324"/>
                  <a:pt x="457" y="321"/>
                </a:cubicBezTo>
                <a:cubicBezTo>
                  <a:pt x="463" y="322"/>
                  <a:pt x="470" y="324"/>
                  <a:pt x="471" y="324"/>
                </a:cubicBezTo>
                <a:cubicBezTo>
                  <a:pt x="473" y="324"/>
                  <a:pt x="474" y="324"/>
                  <a:pt x="475" y="323"/>
                </a:cubicBezTo>
                <a:cubicBezTo>
                  <a:pt x="476" y="323"/>
                  <a:pt x="477" y="322"/>
                  <a:pt x="477" y="321"/>
                </a:cubicBezTo>
                <a:cubicBezTo>
                  <a:pt x="478" y="319"/>
                  <a:pt x="478" y="318"/>
                  <a:pt x="477" y="317"/>
                </a:cubicBezTo>
                <a:cubicBezTo>
                  <a:pt x="477" y="316"/>
                  <a:pt x="476" y="315"/>
                  <a:pt x="475" y="314"/>
                </a:cubicBezTo>
                <a:cubicBezTo>
                  <a:pt x="473" y="313"/>
                  <a:pt x="467" y="311"/>
                  <a:pt x="461" y="308"/>
                </a:cubicBezTo>
                <a:cubicBezTo>
                  <a:pt x="462" y="305"/>
                  <a:pt x="463" y="301"/>
                  <a:pt x="463" y="298"/>
                </a:cubicBezTo>
                <a:cubicBezTo>
                  <a:pt x="470" y="299"/>
                  <a:pt x="477" y="300"/>
                  <a:pt x="478" y="300"/>
                </a:cubicBezTo>
                <a:cubicBezTo>
                  <a:pt x="480" y="300"/>
                  <a:pt x="481" y="300"/>
                  <a:pt x="482" y="299"/>
                </a:cubicBezTo>
                <a:cubicBezTo>
                  <a:pt x="483" y="298"/>
                  <a:pt x="484" y="297"/>
                  <a:pt x="484" y="296"/>
                </a:cubicBezTo>
                <a:cubicBezTo>
                  <a:pt x="484" y="294"/>
                  <a:pt x="484" y="293"/>
                  <a:pt x="484" y="292"/>
                </a:cubicBezTo>
                <a:cubicBezTo>
                  <a:pt x="483" y="291"/>
                  <a:pt x="482" y="290"/>
                  <a:pt x="481" y="290"/>
                </a:cubicBezTo>
                <a:cubicBezTo>
                  <a:pt x="479" y="289"/>
                  <a:pt x="472" y="287"/>
                  <a:pt x="466" y="285"/>
                </a:cubicBezTo>
                <a:cubicBezTo>
                  <a:pt x="467" y="282"/>
                  <a:pt x="467" y="278"/>
                  <a:pt x="468" y="275"/>
                </a:cubicBezTo>
                <a:cubicBezTo>
                  <a:pt x="474" y="275"/>
                  <a:pt x="481" y="275"/>
                  <a:pt x="483" y="275"/>
                </a:cubicBezTo>
                <a:cubicBezTo>
                  <a:pt x="484" y="275"/>
                  <a:pt x="485" y="275"/>
                  <a:pt x="486" y="274"/>
                </a:cubicBezTo>
                <a:cubicBezTo>
                  <a:pt x="487" y="273"/>
                  <a:pt x="488" y="272"/>
                  <a:pt x="488" y="270"/>
                </a:cubicBezTo>
                <a:cubicBezTo>
                  <a:pt x="488" y="269"/>
                  <a:pt x="488" y="268"/>
                  <a:pt x="487" y="267"/>
                </a:cubicBezTo>
                <a:cubicBezTo>
                  <a:pt x="486" y="266"/>
                  <a:pt x="485" y="265"/>
                  <a:pt x="484" y="265"/>
                </a:cubicBezTo>
                <a:cubicBezTo>
                  <a:pt x="483" y="264"/>
                  <a:pt x="476" y="263"/>
                  <a:pt x="469" y="262"/>
                </a:cubicBezTo>
                <a:cubicBezTo>
                  <a:pt x="469" y="258"/>
                  <a:pt x="470" y="255"/>
                  <a:pt x="470" y="252"/>
                </a:cubicBezTo>
                <a:cubicBezTo>
                  <a:pt x="476" y="251"/>
                  <a:pt x="483" y="250"/>
                  <a:pt x="485" y="250"/>
                </a:cubicBezTo>
                <a:close/>
                <a:moveTo>
                  <a:pt x="245" y="440"/>
                </a:moveTo>
                <a:cubicBezTo>
                  <a:pt x="137" y="440"/>
                  <a:pt x="50" y="353"/>
                  <a:pt x="50" y="245"/>
                </a:cubicBezTo>
                <a:cubicBezTo>
                  <a:pt x="50" y="137"/>
                  <a:pt x="137" y="49"/>
                  <a:pt x="245" y="49"/>
                </a:cubicBezTo>
                <a:cubicBezTo>
                  <a:pt x="352" y="49"/>
                  <a:pt x="440" y="137"/>
                  <a:pt x="440" y="245"/>
                </a:cubicBezTo>
                <a:cubicBezTo>
                  <a:pt x="440" y="353"/>
                  <a:pt x="352" y="440"/>
                  <a:pt x="245" y="440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4" name="Freeform 12"/>
          <p:cNvSpPr>
            <a:spLocks noEditPoints="1" noChangeArrowheads="1"/>
          </p:cNvSpPr>
          <p:nvPr/>
        </p:nvSpPr>
        <p:spPr bwMode="auto">
          <a:xfrm>
            <a:off x="1549400" y="1458913"/>
            <a:ext cx="1162050" cy="1160462"/>
          </a:xfrm>
          <a:custGeom>
            <a:avLst/>
            <a:gdLst>
              <a:gd name="T0" fmla="*/ 2147483646 w 246"/>
              <a:gd name="T1" fmla="*/ 2147483646 h 246"/>
              <a:gd name="T2" fmla="*/ 2147483646 w 246"/>
              <a:gd name="T3" fmla="*/ 2147483646 h 246"/>
              <a:gd name="T4" fmla="*/ 2147483646 w 246"/>
              <a:gd name="T5" fmla="*/ 1913771662 h 246"/>
              <a:gd name="T6" fmla="*/ 2147483646 w 246"/>
              <a:gd name="T7" fmla="*/ 1802504112 h 246"/>
              <a:gd name="T8" fmla="*/ 2147483646 w 246"/>
              <a:gd name="T9" fmla="*/ 1312935385 h 246"/>
              <a:gd name="T10" fmla="*/ 2147483646 w 246"/>
              <a:gd name="T11" fmla="*/ 1045897040 h 246"/>
              <a:gd name="T12" fmla="*/ 2147483646 w 246"/>
              <a:gd name="T13" fmla="*/ 979137454 h 246"/>
              <a:gd name="T14" fmla="*/ 2147483646 w 246"/>
              <a:gd name="T15" fmla="*/ 645339522 h 246"/>
              <a:gd name="T16" fmla="*/ 2147483646 w 246"/>
              <a:gd name="T17" fmla="*/ 356049554 h 246"/>
              <a:gd name="T18" fmla="*/ 2147483646 w 246"/>
              <a:gd name="T19" fmla="*/ 267038345 h 246"/>
              <a:gd name="T20" fmla="*/ 2147483646 w 246"/>
              <a:gd name="T21" fmla="*/ 445065481 h 246"/>
              <a:gd name="T22" fmla="*/ 2147483646 w 246"/>
              <a:gd name="T23" fmla="*/ 44507963 h 246"/>
              <a:gd name="T24" fmla="*/ 2147483646 w 246"/>
              <a:gd name="T25" fmla="*/ 22251623 h 246"/>
              <a:gd name="T26" fmla="*/ 2147483646 w 246"/>
              <a:gd name="T27" fmla="*/ 378305895 h 246"/>
              <a:gd name="T28" fmla="*/ 2147483646 w 246"/>
              <a:gd name="T29" fmla="*/ 133519173 h 246"/>
              <a:gd name="T30" fmla="*/ 1807441233 w 246"/>
              <a:gd name="T31" fmla="*/ 155770796 h 246"/>
              <a:gd name="T32" fmla="*/ 1495043458 w 246"/>
              <a:gd name="T33" fmla="*/ 378305895 h 246"/>
              <a:gd name="T34" fmla="*/ 1450417904 w 246"/>
              <a:gd name="T35" fmla="*/ 734355449 h 246"/>
              <a:gd name="T36" fmla="*/ 937193325 w 246"/>
              <a:gd name="T37" fmla="*/ 689847486 h 246"/>
              <a:gd name="T38" fmla="*/ 691736243 w 246"/>
              <a:gd name="T39" fmla="*/ 934634208 h 246"/>
              <a:gd name="T40" fmla="*/ 736366521 w 246"/>
              <a:gd name="T41" fmla="*/ 1446454558 h 246"/>
              <a:gd name="T42" fmla="*/ 379338468 w 246"/>
              <a:gd name="T43" fmla="*/ 1490962521 h 246"/>
              <a:gd name="T44" fmla="*/ 156196526 w 246"/>
              <a:gd name="T45" fmla="*/ 1802504112 h 246"/>
              <a:gd name="T46" fmla="*/ 133886110 w 246"/>
              <a:gd name="T47" fmla="*/ 2147483646 h 246"/>
              <a:gd name="T48" fmla="*/ 379338468 w 246"/>
              <a:gd name="T49" fmla="*/ 2147483646 h 246"/>
              <a:gd name="T50" fmla="*/ 22315139 w 246"/>
              <a:gd name="T51" fmla="*/ 2147483646 h 246"/>
              <a:gd name="T52" fmla="*/ 44630278 w 246"/>
              <a:gd name="T53" fmla="*/ 2147483646 h 246"/>
              <a:gd name="T54" fmla="*/ 468594301 w 246"/>
              <a:gd name="T55" fmla="*/ 2147483646 h 246"/>
              <a:gd name="T56" fmla="*/ 267767497 w 246"/>
              <a:gd name="T57" fmla="*/ 2147483646 h 246"/>
              <a:gd name="T58" fmla="*/ 357023329 w 246"/>
              <a:gd name="T59" fmla="*/ 2147483646 h 246"/>
              <a:gd name="T60" fmla="*/ 647110689 w 246"/>
              <a:gd name="T61" fmla="*/ 2147483646 h 246"/>
              <a:gd name="T62" fmla="*/ 1004134018 w 246"/>
              <a:gd name="T63" fmla="*/ 2147483646 h 246"/>
              <a:gd name="T64" fmla="*/ 1048764296 w 246"/>
              <a:gd name="T65" fmla="*/ 2147483646 h 246"/>
              <a:gd name="T66" fmla="*/ 1316531793 w 246"/>
              <a:gd name="T67" fmla="*/ 2147483646 h 246"/>
              <a:gd name="T68" fmla="*/ 1807441233 w 246"/>
              <a:gd name="T69" fmla="*/ 2147483646 h 246"/>
              <a:gd name="T70" fmla="*/ 1919012204 w 246"/>
              <a:gd name="T71" fmla="*/ 2147483646 h 246"/>
              <a:gd name="T72" fmla="*/ 2147483646 w 246"/>
              <a:gd name="T73" fmla="*/ 2147483646 h 246"/>
              <a:gd name="T74" fmla="*/ 2147483646 w 246"/>
              <a:gd name="T75" fmla="*/ 2147483646 h 246"/>
              <a:gd name="T76" fmla="*/ 2147483646 w 246"/>
              <a:gd name="T77" fmla="*/ 2147483646 h 246"/>
              <a:gd name="T78" fmla="*/ 2147483646 w 246"/>
              <a:gd name="T79" fmla="*/ 2147483646 h 246"/>
              <a:gd name="T80" fmla="*/ 2147483646 w 246"/>
              <a:gd name="T81" fmla="*/ 2147483646 h 246"/>
              <a:gd name="T82" fmla="*/ 2147483646 w 246"/>
              <a:gd name="T83" fmla="*/ 2147483646 h 246"/>
              <a:gd name="T84" fmla="*/ 2147483646 w 246"/>
              <a:gd name="T85" fmla="*/ 2147483646 h 246"/>
              <a:gd name="T86" fmla="*/ 2147483646 w 246"/>
              <a:gd name="T87" fmla="*/ 2147483646 h 246"/>
              <a:gd name="T88" fmla="*/ 2147483646 w 246"/>
              <a:gd name="T89" fmla="*/ 2147483646 h 246"/>
              <a:gd name="T90" fmla="*/ 2147483646 w 246"/>
              <a:gd name="T91" fmla="*/ 2147483646 h 246"/>
              <a:gd name="T92" fmla="*/ 2147483646 w 246"/>
              <a:gd name="T93" fmla="*/ 2147483646 h 246"/>
              <a:gd name="T94" fmla="*/ 2147483646 w 246"/>
              <a:gd name="T95" fmla="*/ 2147483646 h 246"/>
              <a:gd name="T96" fmla="*/ 2147483646 w 246"/>
              <a:gd name="T97" fmla="*/ 2147483646 h 246"/>
              <a:gd name="T98" fmla="*/ 2147483646 w 246"/>
              <a:gd name="T99" fmla="*/ 2147483646 h 246"/>
              <a:gd name="T100" fmla="*/ 803307215 w 246"/>
              <a:gd name="T101" fmla="*/ 2147483646 h 24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246"/>
              <a:gd name="T155" fmla="*/ 246 w 246"/>
              <a:gd name="T156" fmla="*/ 246 h 24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246">
                <a:moveTo>
                  <a:pt x="242" y="127"/>
                </a:moveTo>
                <a:cubicBezTo>
                  <a:pt x="243" y="127"/>
                  <a:pt x="244" y="126"/>
                  <a:pt x="245" y="126"/>
                </a:cubicBezTo>
                <a:cubicBezTo>
                  <a:pt x="245" y="125"/>
                  <a:pt x="246" y="124"/>
                  <a:pt x="246" y="123"/>
                </a:cubicBezTo>
                <a:cubicBezTo>
                  <a:pt x="246" y="122"/>
                  <a:pt x="245" y="121"/>
                  <a:pt x="245" y="120"/>
                </a:cubicBezTo>
                <a:cubicBezTo>
                  <a:pt x="244" y="119"/>
                  <a:pt x="243" y="119"/>
                  <a:pt x="242" y="119"/>
                </a:cubicBezTo>
                <a:cubicBezTo>
                  <a:pt x="241" y="118"/>
                  <a:pt x="235" y="118"/>
                  <a:pt x="230" y="117"/>
                </a:cubicBezTo>
                <a:cubicBezTo>
                  <a:pt x="229" y="115"/>
                  <a:pt x="229" y="112"/>
                  <a:pt x="229" y="110"/>
                </a:cubicBezTo>
                <a:cubicBezTo>
                  <a:pt x="234" y="108"/>
                  <a:pt x="240" y="107"/>
                  <a:pt x="241" y="106"/>
                </a:cubicBezTo>
                <a:cubicBezTo>
                  <a:pt x="242" y="106"/>
                  <a:pt x="243" y="105"/>
                  <a:pt x="243" y="104"/>
                </a:cubicBezTo>
                <a:cubicBezTo>
                  <a:pt x="244" y="104"/>
                  <a:pt x="244" y="103"/>
                  <a:pt x="244" y="101"/>
                </a:cubicBezTo>
                <a:cubicBezTo>
                  <a:pt x="244" y="100"/>
                  <a:pt x="243" y="99"/>
                  <a:pt x="242" y="99"/>
                </a:cubicBezTo>
                <a:cubicBezTo>
                  <a:pt x="242" y="98"/>
                  <a:pt x="241" y="98"/>
                  <a:pt x="239" y="98"/>
                </a:cubicBezTo>
                <a:cubicBezTo>
                  <a:pt x="238" y="98"/>
                  <a:pt x="232" y="98"/>
                  <a:pt x="227" y="99"/>
                </a:cubicBezTo>
                <a:cubicBezTo>
                  <a:pt x="226" y="96"/>
                  <a:pt x="226" y="94"/>
                  <a:pt x="225" y="91"/>
                </a:cubicBezTo>
                <a:cubicBezTo>
                  <a:pt x="230" y="89"/>
                  <a:pt x="235" y="87"/>
                  <a:pt x="236" y="86"/>
                </a:cubicBezTo>
                <a:cubicBezTo>
                  <a:pt x="237" y="86"/>
                  <a:pt x="238" y="85"/>
                  <a:pt x="238" y="84"/>
                </a:cubicBezTo>
                <a:cubicBezTo>
                  <a:pt x="239" y="83"/>
                  <a:pt x="239" y="82"/>
                  <a:pt x="238" y="81"/>
                </a:cubicBezTo>
                <a:cubicBezTo>
                  <a:pt x="238" y="80"/>
                  <a:pt x="237" y="79"/>
                  <a:pt x="236" y="78"/>
                </a:cubicBezTo>
                <a:cubicBezTo>
                  <a:pt x="235" y="78"/>
                  <a:pt x="234" y="78"/>
                  <a:pt x="233" y="78"/>
                </a:cubicBezTo>
                <a:cubicBezTo>
                  <a:pt x="232" y="78"/>
                  <a:pt x="226" y="80"/>
                  <a:pt x="221" y="81"/>
                </a:cubicBezTo>
                <a:cubicBezTo>
                  <a:pt x="220" y="79"/>
                  <a:pt x="219" y="76"/>
                  <a:pt x="218" y="74"/>
                </a:cubicBezTo>
                <a:cubicBezTo>
                  <a:pt x="222" y="71"/>
                  <a:pt x="227" y="67"/>
                  <a:pt x="228" y="67"/>
                </a:cubicBezTo>
                <a:cubicBezTo>
                  <a:pt x="229" y="66"/>
                  <a:pt x="230" y="65"/>
                  <a:pt x="230" y="64"/>
                </a:cubicBezTo>
                <a:cubicBezTo>
                  <a:pt x="230" y="63"/>
                  <a:pt x="230" y="62"/>
                  <a:pt x="229" y="61"/>
                </a:cubicBezTo>
                <a:cubicBezTo>
                  <a:pt x="229" y="60"/>
                  <a:pt x="228" y="60"/>
                  <a:pt x="227" y="59"/>
                </a:cubicBezTo>
                <a:cubicBezTo>
                  <a:pt x="226" y="59"/>
                  <a:pt x="225" y="59"/>
                  <a:pt x="224" y="59"/>
                </a:cubicBezTo>
                <a:cubicBezTo>
                  <a:pt x="223" y="60"/>
                  <a:pt x="217" y="62"/>
                  <a:pt x="213" y="65"/>
                </a:cubicBezTo>
                <a:cubicBezTo>
                  <a:pt x="211" y="62"/>
                  <a:pt x="210" y="60"/>
                  <a:pt x="208" y="58"/>
                </a:cubicBezTo>
                <a:cubicBezTo>
                  <a:pt x="212" y="54"/>
                  <a:pt x="216" y="50"/>
                  <a:pt x="217" y="49"/>
                </a:cubicBezTo>
                <a:cubicBezTo>
                  <a:pt x="218" y="49"/>
                  <a:pt x="218" y="48"/>
                  <a:pt x="218" y="47"/>
                </a:cubicBezTo>
                <a:cubicBezTo>
                  <a:pt x="218" y="46"/>
                  <a:pt x="218" y="44"/>
                  <a:pt x="217" y="44"/>
                </a:cubicBezTo>
                <a:cubicBezTo>
                  <a:pt x="216" y="43"/>
                  <a:pt x="215" y="42"/>
                  <a:pt x="214" y="42"/>
                </a:cubicBezTo>
                <a:cubicBezTo>
                  <a:pt x="213" y="42"/>
                  <a:pt x="212" y="42"/>
                  <a:pt x="211" y="43"/>
                </a:cubicBezTo>
                <a:cubicBezTo>
                  <a:pt x="210" y="43"/>
                  <a:pt x="206" y="47"/>
                  <a:pt x="201" y="50"/>
                </a:cubicBezTo>
                <a:cubicBezTo>
                  <a:pt x="199" y="48"/>
                  <a:pt x="198" y="46"/>
                  <a:pt x="196" y="44"/>
                </a:cubicBezTo>
                <a:cubicBezTo>
                  <a:pt x="199" y="40"/>
                  <a:pt x="202" y="35"/>
                  <a:pt x="203" y="34"/>
                </a:cubicBezTo>
                <a:cubicBezTo>
                  <a:pt x="203" y="33"/>
                  <a:pt x="203" y="32"/>
                  <a:pt x="203" y="31"/>
                </a:cubicBezTo>
                <a:cubicBezTo>
                  <a:pt x="203" y="30"/>
                  <a:pt x="203" y="29"/>
                  <a:pt x="202" y="28"/>
                </a:cubicBezTo>
                <a:cubicBezTo>
                  <a:pt x="201" y="28"/>
                  <a:pt x="200" y="27"/>
                  <a:pt x="199" y="27"/>
                </a:cubicBezTo>
                <a:cubicBezTo>
                  <a:pt x="198" y="27"/>
                  <a:pt x="197" y="28"/>
                  <a:pt x="196" y="29"/>
                </a:cubicBezTo>
                <a:cubicBezTo>
                  <a:pt x="195" y="29"/>
                  <a:pt x="191" y="34"/>
                  <a:pt x="187" y="37"/>
                </a:cubicBezTo>
                <a:cubicBezTo>
                  <a:pt x="185" y="36"/>
                  <a:pt x="183" y="34"/>
                  <a:pt x="181" y="33"/>
                </a:cubicBezTo>
                <a:cubicBezTo>
                  <a:pt x="183" y="28"/>
                  <a:pt x="186" y="23"/>
                  <a:pt x="186" y="22"/>
                </a:cubicBezTo>
                <a:cubicBezTo>
                  <a:pt x="187" y="21"/>
                  <a:pt x="187" y="19"/>
                  <a:pt x="186" y="19"/>
                </a:cubicBezTo>
                <a:cubicBezTo>
                  <a:pt x="186" y="18"/>
                  <a:pt x="185" y="17"/>
                  <a:pt x="184" y="16"/>
                </a:cubicBezTo>
                <a:cubicBezTo>
                  <a:pt x="183" y="16"/>
                  <a:pt x="182" y="15"/>
                  <a:pt x="181" y="16"/>
                </a:cubicBezTo>
                <a:cubicBezTo>
                  <a:pt x="180" y="16"/>
                  <a:pt x="179" y="16"/>
                  <a:pt x="179" y="17"/>
                </a:cubicBezTo>
                <a:cubicBezTo>
                  <a:pt x="178" y="18"/>
                  <a:pt x="175" y="23"/>
                  <a:pt x="171" y="27"/>
                </a:cubicBezTo>
                <a:cubicBezTo>
                  <a:pt x="169" y="26"/>
                  <a:pt x="167" y="25"/>
                  <a:pt x="164" y="24"/>
                </a:cubicBezTo>
                <a:cubicBezTo>
                  <a:pt x="166" y="19"/>
                  <a:pt x="167" y="13"/>
                  <a:pt x="168" y="12"/>
                </a:cubicBezTo>
                <a:cubicBezTo>
                  <a:pt x="168" y="11"/>
                  <a:pt x="168" y="10"/>
                  <a:pt x="167" y="9"/>
                </a:cubicBezTo>
                <a:cubicBezTo>
                  <a:pt x="167" y="8"/>
                  <a:pt x="166" y="7"/>
                  <a:pt x="165" y="7"/>
                </a:cubicBezTo>
                <a:cubicBezTo>
                  <a:pt x="164" y="7"/>
                  <a:pt x="163" y="7"/>
                  <a:pt x="162" y="7"/>
                </a:cubicBezTo>
                <a:cubicBezTo>
                  <a:pt x="161" y="7"/>
                  <a:pt x="160" y="8"/>
                  <a:pt x="160" y="9"/>
                </a:cubicBezTo>
                <a:cubicBezTo>
                  <a:pt x="159" y="10"/>
                  <a:pt x="156" y="16"/>
                  <a:pt x="154" y="20"/>
                </a:cubicBezTo>
                <a:cubicBezTo>
                  <a:pt x="152" y="20"/>
                  <a:pt x="149" y="19"/>
                  <a:pt x="147" y="18"/>
                </a:cubicBezTo>
                <a:cubicBezTo>
                  <a:pt x="147" y="13"/>
                  <a:pt x="148" y="7"/>
                  <a:pt x="148" y="6"/>
                </a:cubicBezTo>
                <a:cubicBezTo>
                  <a:pt x="148" y="5"/>
                  <a:pt x="147" y="4"/>
                  <a:pt x="147" y="3"/>
                </a:cubicBezTo>
                <a:cubicBezTo>
                  <a:pt x="146" y="2"/>
                  <a:pt x="145" y="2"/>
                  <a:pt x="144" y="2"/>
                </a:cubicBezTo>
                <a:cubicBezTo>
                  <a:pt x="143" y="1"/>
                  <a:pt x="142" y="2"/>
                  <a:pt x="141" y="2"/>
                </a:cubicBezTo>
                <a:cubicBezTo>
                  <a:pt x="140" y="3"/>
                  <a:pt x="140" y="3"/>
                  <a:pt x="139" y="4"/>
                </a:cubicBezTo>
                <a:cubicBezTo>
                  <a:pt x="139" y="6"/>
                  <a:pt x="137" y="11"/>
                  <a:pt x="136" y="17"/>
                </a:cubicBezTo>
                <a:cubicBezTo>
                  <a:pt x="133" y="16"/>
                  <a:pt x="131" y="16"/>
                  <a:pt x="128" y="16"/>
                </a:cubicBezTo>
                <a:cubicBezTo>
                  <a:pt x="128" y="11"/>
                  <a:pt x="127" y="5"/>
                  <a:pt x="127" y="3"/>
                </a:cubicBezTo>
                <a:cubicBezTo>
                  <a:pt x="127" y="2"/>
                  <a:pt x="126" y="1"/>
                  <a:pt x="126" y="1"/>
                </a:cubicBezTo>
                <a:cubicBezTo>
                  <a:pt x="125" y="0"/>
                  <a:pt x="124" y="0"/>
                  <a:pt x="123" y="0"/>
                </a:cubicBezTo>
                <a:cubicBezTo>
                  <a:pt x="122" y="0"/>
                  <a:pt x="121" y="0"/>
                  <a:pt x="120" y="1"/>
                </a:cubicBezTo>
                <a:cubicBezTo>
                  <a:pt x="119" y="1"/>
                  <a:pt x="119" y="2"/>
                  <a:pt x="119" y="3"/>
                </a:cubicBezTo>
                <a:cubicBezTo>
                  <a:pt x="118" y="5"/>
                  <a:pt x="118" y="11"/>
                  <a:pt x="117" y="16"/>
                </a:cubicBezTo>
                <a:cubicBezTo>
                  <a:pt x="115" y="16"/>
                  <a:pt x="112" y="16"/>
                  <a:pt x="110" y="17"/>
                </a:cubicBezTo>
                <a:cubicBezTo>
                  <a:pt x="108" y="11"/>
                  <a:pt x="107" y="6"/>
                  <a:pt x="106" y="4"/>
                </a:cubicBezTo>
                <a:cubicBezTo>
                  <a:pt x="106" y="3"/>
                  <a:pt x="105" y="3"/>
                  <a:pt x="104" y="2"/>
                </a:cubicBezTo>
                <a:cubicBezTo>
                  <a:pt x="104" y="2"/>
                  <a:pt x="103" y="1"/>
                  <a:pt x="101" y="2"/>
                </a:cubicBezTo>
                <a:cubicBezTo>
                  <a:pt x="100" y="2"/>
                  <a:pt x="100" y="2"/>
                  <a:pt x="99" y="3"/>
                </a:cubicBezTo>
                <a:cubicBezTo>
                  <a:pt x="98" y="4"/>
                  <a:pt x="98" y="5"/>
                  <a:pt x="98" y="6"/>
                </a:cubicBezTo>
                <a:cubicBezTo>
                  <a:pt x="98" y="7"/>
                  <a:pt x="99" y="13"/>
                  <a:pt x="99" y="18"/>
                </a:cubicBezTo>
                <a:cubicBezTo>
                  <a:pt x="96" y="19"/>
                  <a:pt x="94" y="20"/>
                  <a:pt x="91" y="20"/>
                </a:cubicBezTo>
                <a:cubicBezTo>
                  <a:pt x="89" y="16"/>
                  <a:pt x="87" y="10"/>
                  <a:pt x="86" y="9"/>
                </a:cubicBezTo>
                <a:cubicBezTo>
                  <a:pt x="86" y="8"/>
                  <a:pt x="85" y="7"/>
                  <a:pt x="84" y="7"/>
                </a:cubicBezTo>
                <a:cubicBezTo>
                  <a:pt x="83" y="7"/>
                  <a:pt x="82" y="7"/>
                  <a:pt x="81" y="7"/>
                </a:cubicBezTo>
                <a:cubicBezTo>
                  <a:pt x="80" y="7"/>
                  <a:pt x="79" y="8"/>
                  <a:pt x="79" y="9"/>
                </a:cubicBezTo>
                <a:cubicBezTo>
                  <a:pt x="78" y="10"/>
                  <a:pt x="78" y="11"/>
                  <a:pt x="78" y="12"/>
                </a:cubicBezTo>
                <a:cubicBezTo>
                  <a:pt x="78" y="13"/>
                  <a:pt x="80" y="19"/>
                  <a:pt x="81" y="24"/>
                </a:cubicBezTo>
                <a:cubicBezTo>
                  <a:pt x="79" y="25"/>
                  <a:pt x="76" y="26"/>
                  <a:pt x="74" y="27"/>
                </a:cubicBezTo>
                <a:cubicBezTo>
                  <a:pt x="71" y="23"/>
                  <a:pt x="68" y="18"/>
                  <a:pt x="67" y="17"/>
                </a:cubicBezTo>
                <a:cubicBezTo>
                  <a:pt x="66" y="16"/>
                  <a:pt x="65" y="16"/>
                  <a:pt x="64" y="16"/>
                </a:cubicBezTo>
                <a:cubicBezTo>
                  <a:pt x="63" y="15"/>
                  <a:pt x="62" y="16"/>
                  <a:pt x="61" y="16"/>
                </a:cubicBezTo>
                <a:cubicBezTo>
                  <a:pt x="60" y="17"/>
                  <a:pt x="60" y="18"/>
                  <a:pt x="59" y="19"/>
                </a:cubicBezTo>
                <a:cubicBezTo>
                  <a:pt x="59" y="19"/>
                  <a:pt x="59" y="21"/>
                  <a:pt x="60" y="22"/>
                </a:cubicBezTo>
                <a:cubicBezTo>
                  <a:pt x="60" y="23"/>
                  <a:pt x="63" y="28"/>
                  <a:pt x="65" y="33"/>
                </a:cubicBezTo>
                <a:cubicBezTo>
                  <a:pt x="63" y="34"/>
                  <a:pt x="60" y="36"/>
                  <a:pt x="58" y="37"/>
                </a:cubicBezTo>
                <a:cubicBezTo>
                  <a:pt x="55" y="34"/>
                  <a:pt x="50" y="29"/>
                  <a:pt x="49" y="29"/>
                </a:cubicBezTo>
                <a:cubicBezTo>
                  <a:pt x="49" y="28"/>
                  <a:pt x="48" y="27"/>
                  <a:pt x="47" y="27"/>
                </a:cubicBezTo>
                <a:cubicBezTo>
                  <a:pt x="46" y="27"/>
                  <a:pt x="45" y="28"/>
                  <a:pt x="44" y="28"/>
                </a:cubicBezTo>
                <a:cubicBezTo>
                  <a:pt x="43" y="29"/>
                  <a:pt x="42" y="30"/>
                  <a:pt x="42" y="31"/>
                </a:cubicBezTo>
                <a:cubicBezTo>
                  <a:pt x="42" y="32"/>
                  <a:pt x="42" y="33"/>
                  <a:pt x="43" y="34"/>
                </a:cubicBezTo>
                <a:cubicBezTo>
                  <a:pt x="44" y="35"/>
                  <a:pt x="47" y="40"/>
                  <a:pt x="50" y="44"/>
                </a:cubicBezTo>
                <a:cubicBezTo>
                  <a:pt x="48" y="46"/>
                  <a:pt x="46" y="48"/>
                  <a:pt x="45" y="50"/>
                </a:cubicBezTo>
                <a:cubicBezTo>
                  <a:pt x="40" y="47"/>
                  <a:pt x="35" y="43"/>
                  <a:pt x="34" y="43"/>
                </a:cubicBezTo>
                <a:cubicBezTo>
                  <a:pt x="33" y="42"/>
                  <a:pt x="32" y="42"/>
                  <a:pt x="31" y="42"/>
                </a:cubicBezTo>
                <a:cubicBezTo>
                  <a:pt x="30" y="42"/>
                  <a:pt x="29" y="43"/>
                  <a:pt x="29" y="44"/>
                </a:cubicBezTo>
                <a:cubicBezTo>
                  <a:pt x="28" y="44"/>
                  <a:pt x="28" y="46"/>
                  <a:pt x="28" y="47"/>
                </a:cubicBezTo>
                <a:cubicBezTo>
                  <a:pt x="28" y="48"/>
                  <a:pt x="28" y="49"/>
                  <a:pt x="29" y="49"/>
                </a:cubicBezTo>
                <a:cubicBezTo>
                  <a:pt x="30" y="50"/>
                  <a:pt x="34" y="54"/>
                  <a:pt x="37" y="58"/>
                </a:cubicBezTo>
                <a:cubicBezTo>
                  <a:pt x="36" y="60"/>
                  <a:pt x="34" y="62"/>
                  <a:pt x="33" y="65"/>
                </a:cubicBezTo>
                <a:cubicBezTo>
                  <a:pt x="28" y="62"/>
                  <a:pt x="23" y="60"/>
                  <a:pt x="22" y="59"/>
                </a:cubicBezTo>
                <a:cubicBezTo>
                  <a:pt x="21" y="59"/>
                  <a:pt x="20" y="59"/>
                  <a:pt x="19" y="59"/>
                </a:cubicBezTo>
                <a:cubicBezTo>
                  <a:pt x="18" y="60"/>
                  <a:pt x="17" y="60"/>
                  <a:pt x="16" y="61"/>
                </a:cubicBezTo>
                <a:cubicBezTo>
                  <a:pt x="16" y="62"/>
                  <a:pt x="16" y="63"/>
                  <a:pt x="16" y="64"/>
                </a:cubicBezTo>
                <a:cubicBezTo>
                  <a:pt x="16" y="65"/>
                  <a:pt x="17" y="66"/>
                  <a:pt x="17" y="67"/>
                </a:cubicBezTo>
                <a:cubicBezTo>
                  <a:pt x="18" y="67"/>
                  <a:pt x="23" y="71"/>
                  <a:pt x="28" y="74"/>
                </a:cubicBezTo>
                <a:cubicBezTo>
                  <a:pt x="26" y="76"/>
                  <a:pt x="25" y="79"/>
                  <a:pt x="24" y="81"/>
                </a:cubicBezTo>
                <a:cubicBezTo>
                  <a:pt x="19" y="80"/>
                  <a:pt x="13" y="78"/>
                  <a:pt x="12" y="78"/>
                </a:cubicBezTo>
                <a:cubicBezTo>
                  <a:pt x="11" y="78"/>
                  <a:pt x="10" y="78"/>
                  <a:pt x="9" y="78"/>
                </a:cubicBezTo>
                <a:cubicBezTo>
                  <a:pt x="8" y="79"/>
                  <a:pt x="8" y="80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8" y="85"/>
                  <a:pt x="8" y="86"/>
                  <a:pt x="9" y="86"/>
                </a:cubicBezTo>
                <a:cubicBezTo>
                  <a:pt x="10" y="87"/>
                  <a:pt x="16" y="89"/>
                  <a:pt x="21" y="91"/>
                </a:cubicBezTo>
                <a:cubicBezTo>
                  <a:pt x="20" y="94"/>
                  <a:pt x="19" y="96"/>
                  <a:pt x="19" y="99"/>
                </a:cubicBezTo>
                <a:cubicBezTo>
                  <a:pt x="13" y="98"/>
                  <a:pt x="7" y="98"/>
                  <a:pt x="6" y="98"/>
                </a:cubicBezTo>
                <a:cubicBezTo>
                  <a:pt x="5" y="98"/>
                  <a:pt x="4" y="98"/>
                  <a:pt x="3" y="99"/>
                </a:cubicBezTo>
                <a:cubicBezTo>
                  <a:pt x="2" y="99"/>
                  <a:pt x="2" y="100"/>
                  <a:pt x="2" y="101"/>
                </a:cubicBezTo>
                <a:cubicBezTo>
                  <a:pt x="2" y="103"/>
                  <a:pt x="2" y="104"/>
                  <a:pt x="2" y="104"/>
                </a:cubicBezTo>
                <a:cubicBezTo>
                  <a:pt x="3" y="105"/>
                  <a:pt x="4" y="106"/>
                  <a:pt x="5" y="106"/>
                </a:cubicBezTo>
                <a:cubicBezTo>
                  <a:pt x="6" y="107"/>
                  <a:pt x="12" y="108"/>
                  <a:pt x="17" y="110"/>
                </a:cubicBezTo>
                <a:cubicBezTo>
                  <a:pt x="16" y="112"/>
                  <a:pt x="16" y="115"/>
                  <a:pt x="16" y="117"/>
                </a:cubicBezTo>
                <a:cubicBezTo>
                  <a:pt x="11" y="118"/>
                  <a:pt x="5" y="118"/>
                  <a:pt x="4" y="119"/>
                </a:cubicBezTo>
                <a:cubicBezTo>
                  <a:pt x="2" y="119"/>
                  <a:pt x="2" y="119"/>
                  <a:pt x="1" y="120"/>
                </a:cubicBezTo>
                <a:cubicBezTo>
                  <a:pt x="0" y="121"/>
                  <a:pt x="0" y="122"/>
                  <a:pt x="0" y="123"/>
                </a:cubicBezTo>
                <a:cubicBezTo>
                  <a:pt x="0" y="124"/>
                  <a:pt x="0" y="125"/>
                  <a:pt x="1" y="126"/>
                </a:cubicBezTo>
                <a:cubicBezTo>
                  <a:pt x="2" y="126"/>
                  <a:pt x="2" y="127"/>
                  <a:pt x="4" y="127"/>
                </a:cubicBezTo>
                <a:cubicBezTo>
                  <a:pt x="5" y="127"/>
                  <a:pt x="11" y="128"/>
                  <a:pt x="16" y="128"/>
                </a:cubicBezTo>
                <a:cubicBezTo>
                  <a:pt x="16" y="131"/>
                  <a:pt x="16" y="134"/>
                  <a:pt x="17" y="136"/>
                </a:cubicBezTo>
                <a:cubicBezTo>
                  <a:pt x="12" y="138"/>
                  <a:pt x="6" y="139"/>
                  <a:pt x="5" y="139"/>
                </a:cubicBezTo>
                <a:cubicBezTo>
                  <a:pt x="4" y="140"/>
                  <a:pt x="3" y="140"/>
                  <a:pt x="2" y="141"/>
                </a:cubicBezTo>
                <a:cubicBezTo>
                  <a:pt x="2" y="142"/>
                  <a:pt x="2" y="143"/>
                  <a:pt x="2" y="144"/>
                </a:cubicBezTo>
                <a:cubicBezTo>
                  <a:pt x="2" y="145"/>
                  <a:pt x="2" y="146"/>
                  <a:pt x="3" y="147"/>
                </a:cubicBezTo>
                <a:cubicBezTo>
                  <a:pt x="4" y="147"/>
                  <a:pt x="5" y="148"/>
                  <a:pt x="6" y="148"/>
                </a:cubicBezTo>
                <a:cubicBezTo>
                  <a:pt x="7" y="148"/>
                  <a:pt x="13" y="147"/>
                  <a:pt x="19" y="147"/>
                </a:cubicBezTo>
                <a:cubicBezTo>
                  <a:pt x="19" y="149"/>
                  <a:pt x="20" y="152"/>
                  <a:pt x="21" y="154"/>
                </a:cubicBezTo>
                <a:cubicBezTo>
                  <a:pt x="16" y="157"/>
                  <a:pt x="10" y="159"/>
                  <a:pt x="9" y="160"/>
                </a:cubicBezTo>
                <a:cubicBezTo>
                  <a:pt x="8" y="160"/>
                  <a:pt x="8" y="161"/>
                  <a:pt x="7" y="162"/>
                </a:cubicBezTo>
                <a:cubicBezTo>
                  <a:pt x="7" y="163"/>
                  <a:pt x="7" y="164"/>
                  <a:pt x="7" y="165"/>
                </a:cubicBezTo>
                <a:cubicBezTo>
                  <a:pt x="8" y="166"/>
                  <a:pt x="8" y="167"/>
                  <a:pt x="9" y="167"/>
                </a:cubicBezTo>
                <a:cubicBezTo>
                  <a:pt x="10" y="168"/>
                  <a:pt x="11" y="168"/>
                  <a:pt x="12" y="168"/>
                </a:cubicBezTo>
                <a:cubicBezTo>
                  <a:pt x="13" y="167"/>
                  <a:pt x="19" y="166"/>
                  <a:pt x="24" y="165"/>
                </a:cubicBezTo>
                <a:cubicBezTo>
                  <a:pt x="25" y="167"/>
                  <a:pt x="26" y="169"/>
                  <a:pt x="28" y="172"/>
                </a:cubicBezTo>
                <a:cubicBezTo>
                  <a:pt x="23" y="175"/>
                  <a:pt x="18" y="178"/>
                  <a:pt x="17" y="179"/>
                </a:cubicBezTo>
                <a:cubicBezTo>
                  <a:pt x="17" y="180"/>
                  <a:pt x="16" y="180"/>
                  <a:pt x="16" y="181"/>
                </a:cubicBezTo>
                <a:cubicBezTo>
                  <a:pt x="16" y="182"/>
                  <a:pt x="16" y="184"/>
                  <a:pt x="16" y="184"/>
                </a:cubicBezTo>
                <a:cubicBezTo>
                  <a:pt x="17" y="185"/>
                  <a:pt x="18" y="186"/>
                  <a:pt x="19" y="186"/>
                </a:cubicBezTo>
                <a:cubicBezTo>
                  <a:pt x="20" y="187"/>
                  <a:pt x="21" y="187"/>
                  <a:pt x="22" y="186"/>
                </a:cubicBezTo>
                <a:cubicBezTo>
                  <a:pt x="23" y="186"/>
                  <a:pt x="28" y="183"/>
                  <a:pt x="33" y="181"/>
                </a:cubicBezTo>
                <a:cubicBezTo>
                  <a:pt x="34" y="183"/>
                  <a:pt x="36" y="185"/>
                  <a:pt x="37" y="187"/>
                </a:cubicBezTo>
                <a:cubicBezTo>
                  <a:pt x="34" y="191"/>
                  <a:pt x="30" y="196"/>
                  <a:pt x="29" y="196"/>
                </a:cubicBezTo>
                <a:cubicBezTo>
                  <a:pt x="28" y="197"/>
                  <a:pt x="28" y="198"/>
                  <a:pt x="28" y="199"/>
                </a:cubicBezTo>
                <a:cubicBezTo>
                  <a:pt x="28" y="200"/>
                  <a:pt x="28" y="201"/>
                  <a:pt x="29" y="202"/>
                </a:cubicBezTo>
                <a:cubicBezTo>
                  <a:pt x="29" y="203"/>
                  <a:pt x="30" y="203"/>
                  <a:pt x="31" y="204"/>
                </a:cubicBezTo>
                <a:cubicBezTo>
                  <a:pt x="32" y="204"/>
                  <a:pt x="33" y="204"/>
                  <a:pt x="34" y="203"/>
                </a:cubicBezTo>
                <a:cubicBezTo>
                  <a:pt x="35" y="202"/>
                  <a:pt x="40" y="199"/>
                  <a:pt x="45" y="196"/>
                </a:cubicBezTo>
                <a:cubicBezTo>
                  <a:pt x="46" y="198"/>
                  <a:pt x="48" y="200"/>
                  <a:pt x="50" y="201"/>
                </a:cubicBezTo>
                <a:cubicBezTo>
                  <a:pt x="47" y="206"/>
                  <a:pt x="44" y="211"/>
                  <a:pt x="43" y="212"/>
                </a:cubicBezTo>
                <a:cubicBezTo>
                  <a:pt x="42" y="213"/>
                  <a:pt x="42" y="214"/>
                  <a:pt x="42" y="215"/>
                </a:cubicBezTo>
                <a:cubicBezTo>
                  <a:pt x="42" y="216"/>
                  <a:pt x="43" y="217"/>
                  <a:pt x="44" y="217"/>
                </a:cubicBezTo>
                <a:cubicBezTo>
                  <a:pt x="45" y="218"/>
                  <a:pt x="46" y="218"/>
                  <a:pt x="47" y="218"/>
                </a:cubicBezTo>
                <a:cubicBezTo>
                  <a:pt x="48" y="218"/>
                  <a:pt x="49" y="218"/>
                  <a:pt x="49" y="217"/>
                </a:cubicBezTo>
                <a:cubicBezTo>
                  <a:pt x="50" y="216"/>
                  <a:pt x="55" y="212"/>
                  <a:pt x="58" y="208"/>
                </a:cubicBezTo>
                <a:cubicBezTo>
                  <a:pt x="60" y="210"/>
                  <a:pt x="63" y="211"/>
                  <a:pt x="65" y="213"/>
                </a:cubicBezTo>
                <a:cubicBezTo>
                  <a:pt x="63" y="218"/>
                  <a:pt x="60" y="223"/>
                  <a:pt x="60" y="224"/>
                </a:cubicBezTo>
                <a:cubicBezTo>
                  <a:pt x="59" y="225"/>
                  <a:pt x="59" y="226"/>
                  <a:pt x="59" y="227"/>
                </a:cubicBezTo>
                <a:cubicBezTo>
                  <a:pt x="60" y="228"/>
                  <a:pt x="60" y="229"/>
                  <a:pt x="61" y="229"/>
                </a:cubicBezTo>
                <a:cubicBezTo>
                  <a:pt x="62" y="230"/>
                  <a:pt x="63" y="230"/>
                  <a:pt x="64" y="230"/>
                </a:cubicBezTo>
                <a:cubicBezTo>
                  <a:pt x="65" y="230"/>
                  <a:pt x="66" y="229"/>
                  <a:pt x="67" y="228"/>
                </a:cubicBezTo>
                <a:cubicBezTo>
                  <a:pt x="68" y="227"/>
                  <a:pt x="71" y="223"/>
                  <a:pt x="74" y="218"/>
                </a:cubicBezTo>
                <a:cubicBezTo>
                  <a:pt x="76" y="219"/>
                  <a:pt x="79" y="221"/>
                  <a:pt x="81" y="222"/>
                </a:cubicBezTo>
                <a:cubicBezTo>
                  <a:pt x="80" y="227"/>
                  <a:pt x="78" y="233"/>
                  <a:pt x="78" y="234"/>
                </a:cubicBezTo>
                <a:cubicBezTo>
                  <a:pt x="78" y="235"/>
                  <a:pt x="78" y="236"/>
                  <a:pt x="79" y="237"/>
                </a:cubicBezTo>
                <a:cubicBezTo>
                  <a:pt x="79" y="237"/>
                  <a:pt x="80" y="238"/>
                  <a:pt x="81" y="239"/>
                </a:cubicBezTo>
                <a:cubicBezTo>
                  <a:pt x="82" y="239"/>
                  <a:pt x="83" y="239"/>
                  <a:pt x="84" y="239"/>
                </a:cubicBezTo>
                <a:cubicBezTo>
                  <a:pt x="85" y="238"/>
                  <a:pt x="86" y="238"/>
                  <a:pt x="86" y="237"/>
                </a:cubicBezTo>
                <a:cubicBezTo>
                  <a:pt x="87" y="236"/>
                  <a:pt x="89" y="230"/>
                  <a:pt x="91" y="225"/>
                </a:cubicBezTo>
                <a:cubicBezTo>
                  <a:pt x="94" y="226"/>
                  <a:pt x="96" y="227"/>
                  <a:pt x="99" y="227"/>
                </a:cubicBezTo>
                <a:cubicBezTo>
                  <a:pt x="99" y="233"/>
                  <a:pt x="98" y="239"/>
                  <a:pt x="98" y="240"/>
                </a:cubicBezTo>
                <a:cubicBezTo>
                  <a:pt x="98" y="241"/>
                  <a:pt x="98" y="242"/>
                  <a:pt x="99" y="243"/>
                </a:cubicBezTo>
                <a:cubicBezTo>
                  <a:pt x="100" y="243"/>
                  <a:pt x="100" y="244"/>
                  <a:pt x="101" y="244"/>
                </a:cubicBezTo>
                <a:cubicBezTo>
                  <a:pt x="103" y="244"/>
                  <a:pt x="104" y="244"/>
                  <a:pt x="104" y="244"/>
                </a:cubicBezTo>
                <a:cubicBezTo>
                  <a:pt x="105" y="243"/>
                  <a:pt x="106" y="242"/>
                  <a:pt x="106" y="241"/>
                </a:cubicBezTo>
                <a:cubicBezTo>
                  <a:pt x="107" y="240"/>
                  <a:pt x="108" y="234"/>
                  <a:pt x="110" y="229"/>
                </a:cubicBezTo>
                <a:cubicBezTo>
                  <a:pt x="112" y="229"/>
                  <a:pt x="115" y="230"/>
                  <a:pt x="117" y="230"/>
                </a:cubicBezTo>
                <a:cubicBezTo>
                  <a:pt x="118" y="235"/>
                  <a:pt x="118" y="241"/>
                  <a:pt x="119" y="242"/>
                </a:cubicBezTo>
                <a:cubicBezTo>
                  <a:pt x="119" y="243"/>
                  <a:pt x="119" y="244"/>
                  <a:pt x="120" y="245"/>
                </a:cubicBezTo>
                <a:cubicBezTo>
                  <a:pt x="121" y="246"/>
                  <a:pt x="122" y="246"/>
                  <a:pt x="123" y="246"/>
                </a:cubicBezTo>
                <a:cubicBezTo>
                  <a:pt x="124" y="246"/>
                  <a:pt x="125" y="246"/>
                  <a:pt x="126" y="245"/>
                </a:cubicBezTo>
                <a:cubicBezTo>
                  <a:pt x="126" y="244"/>
                  <a:pt x="127" y="243"/>
                  <a:pt x="127" y="242"/>
                </a:cubicBezTo>
                <a:cubicBezTo>
                  <a:pt x="127" y="241"/>
                  <a:pt x="128" y="235"/>
                  <a:pt x="128" y="230"/>
                </a:cubicBezTo>
                <a:cubicBezTo>
                  <a:pt x="131" y="230"/>
                  <a:pt x="133" y="229"/>
                  <a:pt x="136" y="229"/>
                </a:cubicBezTo>
                <a:cubicBezTo>
                  <a:pt x="137" y="234"/>
                  <a:pt x="139" y="240"/>
                  <a:pt x="139" y="241"/>
                </a:cubicBezTo>
                <a:cubicBezTo>
                  <a:pt x="140" y="242"/>
                  <a:pt x="140" y="243"/>
                  <a:pt x="141" y="244"/>
                </a:cubicBezTo>
                <a:cubicBezTo>
                  <a:pt x="142" y="244"/>
                  <a:pt x="143" y="244"/>
                  <a:pt x="144" y="244"/>
                </a:cubicBezTo>
                <a:cubicBezTo>
                  <a:pt x="145" y="244"/>
                  <a:pt x="146" y="243"/>
                  <a:pt x="147" y="243"/>
                </a:cubicBezTo>
                <a:cubicBezTo>
                  <a:pt x="147" y="242"/>
                  <a:pt x="148" y="241"/>
                  <a:pt x="148" y="240"/>
                </a:cubicBezTo>
                <a:cubicBezTo>
                  <a:pt x="148" y="239"/>
                  <a:pt x="147" y="233"/>
                  <a:pt x="147" y="227"/>
                </a:cubicBezTo>
                <a:cubicBezTo>
                  <a:pt x="149" y="227"/>
                  <a:pt x="152" y="226"/>
                  <a:pt x="154" y="225"/>
                </a:cubicBezTo>
                <a:cubicBezTo>
                  <a:pt x="156" y="230"/>
                  <a:pt x="159" y="236"/>
                  <a:pt x="160" y="237"/>
                </a:cubicBezTo>
                <a:cubicBezTo>
                  <a:pt x="160" y="238"/>
                  <a:pt x="161" y="238"/>
                  <a:pt x="162" y="239"/>
                </a:cubicBezTo>
                <a:cubicBezTo>
                  <a:pt x="163" y="239"/>
                  <a:pt x="164" y="239"/>
                  <a:pt x="165" y="239"/>
                </a:cubicBezTo>
                <a:cubicBezTo>
                  <a:pt x="166" y="238"/>
                  <a:pt x="167" y="237"/>
                  <a:pt x="167" y="237"/>
                </a:cubicBezTo>
                <a:cubicBezTo>
                  <a:pt x="168" y="236"/>
                  <a:pt x="168" y="235"/>
                  <a:pt x="168" y="234"/>
                </a:cubicBezTo>
                <a:cubicBezTo>
                  <a:pt x="167" y="233"/>
                  <a:pt x="166" y="227"/>
                  <a:pt x="164" y="222"/>
                </a:cubicBezTo>
                <a:cubicBezTo>
                  <a:pt x="167" y="221"/>
                  <a:pt x="169" y="219"/>
                  <a:pt x="171" y="218"/>
                </a:cubicBezTo>
                <a:cubicBezTo>
                  <a:pt x="175" y="223"/>
                  <a:pt x="178" y="227"/>
                  <a:pt x="179" y="228"/>
                </a:cubicBezTo>
                <a:cubicBezTo>
                  <a:pt x="179" y="229"/>
                  <a:pt x="180" y="230"/>
                  <a:pt x="181" y="230"/>
                </a:cubicBezTo>
                <a:cubicBezTo>
                  <a:pt x="182" y="230"/>
                  <a:pt x="183" y="230"/>
                  <a:pt x="184" y="229"/>
                </a:cubicBezTo>
                <a:cubicBezTo>
                  <a:pt x="185" y="229"/>
                  <a:pt x="186" y="228"/>
                  <a:pt x="186" y="227"/>
                </a:cubicBezTo>
                <a:cubicBezTo>
                  <a:pt x="187" y="226"/>
                  <a:pt x="187" y="225"/>
                  <a:pt x="186" y="224"/>
                </a:cubicBezTo>
                <a:cubicBezTo>
                  <a:pt x="186" y="223"/>
                  <a:pt x="183" y="218"/>
                  <a:pt x="181" y="213"/>
                </a:cubicBezTo>
                <a:cubicBezTo>
                  <a:pt x="183" y="211"/>
                  <a:pt x="185" y="210"/>
                  <a:pt x="187" y="208"/>
                </a:cubicBezTo>
                <a:cubicBezTo>
                  <a:pt x="191" y="212"/>
                  <a:pt x="195" y="216"/>
                  <a:pt x="196" y="217"/>
                </a:cubicBezTo>
                <a:cubicBezTo>
                  <a:pt x="197" y="218"/>
                  <a:pt x="198" y="218"/>
                  <a:pt x="199" y="218"/>
                </a:cubicBezTo>
                <a:cubicBezTo>
                  <a:pt x="200" y="218"/>
                  <a:pt x="201" y="218"/>
                  <a:pt x="202" y="217"/>
                </a:cubicBezTo>
                <a:cubicBezTo>
                  <a:pt x="203" y="217"/>
                  <a:pt x="203" y="216"/>
                  <a:pt x="203" y="215"/>
                </a:cubicBezTo>
                <a:cubicBezTo>
                  <a:pt x="203" y="214"/>
                  <a:pt x="203" y="213"/>
                  <a:pt x="203" y="212"/>
                </a:cubicBezTo>
                <a:cubicBezTo>
                  <a:pt x="202" y="211"/>
                  <a:pt x="199" y="206"/>
                  <a:pt x="196" y="201"/>
                </a:cubicBezTo>
                <a:cubicBezTo>
                  <a:pt x="198" y="200"/>
                  <a:pt x="199" y="198"/>
                  <a:pt x="201" y="196"/>
                </a:cubicBezTo>
                <a:cubicBezTo>
                  <a:pt x="206" y="199"/>
                  <a:pt x="210" y="202"/>
                  <a:pt x="211" y="203"/>
                </a:cubicBezTo>
                <a:cubicBezTo>
                  <a:pt x="212" y="204"/>
                  <a:pt x="213" y="204"/>
                  <a:pt x="214" y="204"/>
                </a:cubicBezTo>
                <a:cubicBezTo>
                  <a:pt x="215" y="203"/>
                  <a:pt x="216" y="203"/>
                  <a:pt x="217" y="202"/>
                </a:cubicBezTo>
                <a:cubicBezTo>
                  <a:pt x="218" y="201"/>
                  <a:pt x="218" y="200"/>
                  <a:pt x="218" y="199"/>
                </a:cubicBezTo>
                <a:cubicBezTo>
                  <a:pt x="218" y="198"/>
                  <a:pt x="218" y="197"/>
                  <a:pt x="217" y="196"/>
                </a:cubicBezTo>
                <a:cubicBezTo>
                  <a:pt x="216" y="196"/>
                  <a:pt x="212" y="191"/>
                  <a:pt x="208" y="187"/>
                </a:cubicBezTo>
                <a:cubicBezTo>
                  <a:pt x="210" y="185"/>
                  <a:pt x="211" y="183"/>
                  <a:pt x="213" y="181"/>
                </a:cubicBezTo>
                <a:cubicBezTo>
                  <a:pt x="217" y="183"/>
                  <a:pt x="223" y="186"/>
                  <a:pt x="224" y="186"/>
                </a:cubicBezTo>
                <a:cubicBezTo>
                  <a:pt x="225" y="187"/>
                  <a:pt x="226" y="187"/>
                  <a:pt x="227" y="186"/>
                </a:cubicBezTo>
                <a:cubicBezTo>
                  <a:pt x="228" y="186"/>
                  <a:pt x="229" y="185"/>
                  <a:pt x="229" y="184"/>
                </a:cubicBezTo>
                <a:cubicBezTo>
                  <a:pt x="230" y="184"/>
                  <a:pt x="230" y="182"/>
                  <a:pt x="230" y="181"/>
                </a:cubicBezTo>
                <a:cubicBezTo>
                  <a:pt x="230" y="180"/>
                  <a:pt x="229" y="180"/>
                  <a:pt x="228" y="179"/>
                </a:cubicBezTo>
                <a:cubicBezTo>
                  <a:pt x="227" y="178"/>
                  <a:pt x="222" y="175"/>
                  <a:pt x="218" y="172"/>
                </a:cubicBezTo>
                <a:cubicBezTo>
                  <a:pt x="219" y="169"/>
                  <a:pt x="220" y="167"/>
                  <a:pt x="221" y="165"/>
                </a:cubicBezTo>
                <a:cubicBezTo>
                  <a:pt x="226" y="166"/>
                  <a:pt x="232" y="167"/>
                  <a:pt x="233" y="168"/>
                </a:cubicBezTo>
                <a:cubicBezTo>
                  <a:pt x="234" y="168"/>
                  <a:pt x="235" y="168"/>
                  <a:pt x="236" y="167"/>
                </a:cubicBezTo>
                <a:cubicBezTo>
                  <a:pt x="237" y="167"/>
                  <a:pt x="238" y="166"/>
                  <a:pt x="238" y="165"/>
                </a:cubicBezTo>
                <a:cubicBezTo>
                  <a:pt x="239" y="164"/>
                  <a:pt x="239" y="163"/>
                  <a:pt x="238" y="162"/>
                </a:cubicBezTo>
                <a:cubicBezTo>
                  <a:pt x="238" y="161"/>
                  <a:pt x="237" y="160"/>
                  <a:pt x="236" y="160"/>
                </a:cubicBezTo>
                <a:cubicBezTo>
                  <a:pt x="235" y="159"/>
                  <a:pt x="230" y="157"/>
                  <a:pt x="225" y="154"/>
                </a:cubicBezTo>
                <a:cubicBezTo>
                  <a:pt x="226" y="152"/>
                  <a:pt x="226" y="149"/>
                  <a:pt x="227" y="147"/>
                </a:cubicBezTo>
                <a:cubicBezTo>
                  <a:pt x="232" y="147"/>
                  <a:pt x="238" y="148"/>
                  <a:pt x="239" y="148"/>
                </a:cubicBezTo>
                <a:cubicBezTo>
                  <a:pt x="241" y="148"/>
                  <a:pt x="242" y="147"/>
                  <a:pt x="242" y="147"/>
                </a:cubicBezTo>
                <a:cubicBezTo>
                  <a:pt x="243" y="146"/>
                  <a:pt x="244" y="145"/>
                  <a:pt x="244" y="144"/>
                </a:cubicBezTo>
                <a:cubicBezTo>
                  <a:pt x="244" y="143"/>
                  <a:pt x="244" y="142"/>
                  <a:pt x="243" y="141"/>
                </a:cubicBezTo>
                <a:cubicBezTo>
                  <a:pt x="243" y="140"/>
                  <a:pt x="242" y="140"/>
                  <a:pt x="241" y="139"/>
                </a:cubicBezTo>
                <a:cubicBezTo>
                  <a:pt x="240" y="139"/>
                  <a:pt x="234" y="138"/>
                  <a:pt x="229" y="136"/>
                </a:cubicBezTo>
                <a:cubicBezTo>
                  <a:pt x="229" y="134"/>
                  <a:pt x="229" y="131"/>
                  <a:pt x="230" y="128"/>
                </a:cubicBezTo>
                <a:cubicBezTo>
                  <a:pt x="235" y="128"/>
                  <a:pt x="241" y="127"/>
                  <a:pt x="242" y="127"/>
                </a:cubicBezTo>
                <a:close/>
                <a:moveTo>
                  <a:pt x="123" y="209"/>
                </a:moveTo>
                <a:cubicBezTo>
                  <a:pt x="75" y="209"/>
                  <a:pt x="36" y="171"/>
                  <a:pt x="36" y="123"/>
                </a:cubicBezTo>
                <a:cubicBezTo>
                  <a:pt x="36" y="75"/>
                  <a:pt x="75" y="36"/>
                  <a:pt x="123" y="36"/>
                </a:cubicBezTo>
                <a:cubicBezTo>
                  <a:pt x="171" y="36"/>
                  <a:pt x="209" y="75"/>
                  <a:pt x="209" y="123"/>
                </a:cubicBezTo>
                <a:cubicBezTo>
                  <a:pt x="209" y="171"/>
                  <a:pt x="171" y="209"/>
                  <a:pt x="123" y="209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5" name="Freeform 13"/>
          <p:cNvSpPr>
            <a:spLocks noChangeArrowheads="1"/>
          </p:cNvSpPr>
          <p:nvPr/>
        </p:nvSpPr>
        <p:spPr bwMode="auto">
          <a:xfrm>
            <a:off x="-44450" y="-15875"/>
            <a:ext cx="1052513" cy="1055688"/>
          </a:xfrm>
          <a:custGeom>
            <a:avLst/>
            <a:gdLst>
              <a:gd name="T0" fmla="*/ 2147483646 w 223"/>
              <a:gd name="T1" fmla="*/ 2147483646 h 224"/>
              <a:gd name="T2" fmla="*/ 2147483646 w 223"/>
              <a:gd name="T3" fmla="*/ 2147483646 h 224"/>
              <a:gd name="T4" fmla="*/ 2147483646 w 223"/>
              <a:gd name="T5" fmla="*/ 2147483646 h 224"/>
              <a:gd name="T6" fmla="*/ 2147483646 w 223"/>
              <a:gd name="T7" fmla="*/ 2147483646 h 224"/>
              <a:gd name="T8" fmla="*/ 2147483646 w 223"/>
              <a:gd name="T9" fmla="*/ 2147483646 h 224"/>
              <a:gd name="T10" fmla="*/ 2147483646 w 223"/>
              <a:gd name="T11" fmla="*/ 2147483646 h 224"/>
              <a:gd name="T12" fmla="*/ 2147483646 w 223"/>
              <a:gd name="T13" fmla="*/ 2147483646 h 224"/>
              <a:gd name="T14" fmla="*/ 2147483646 w 223"/>
              <a:gd name="T15" fmla="*/ 2147483646 h 224"/>
              <a:gd name="T16" fmla="*/ 2147483646 w 223"/>
              <a:gd name="T17" fmla="*/ 2147483646 h 224"/>
              <a:gd name="T18" fmla="*/ 2147483646 w 223"/>
              <a:gd name="T19" fmla="*/ 2147483646 h 224"/>
              <a:gd name="T20" fmla="*/ 2147483646 w 223"/>
              <a:gd name="T21" fmla="*/ 2147483646 h 224"/>
              <a:gd name="T22" fmla="*/ 2147483646 w 223"/>
              <a:gd name="T23" fmla="*/ 2147483646 h 224"/>
              <a:gd name="T24" fmla="*/ 2147483646 w 223"/>
              <a:gd name="T25" fmla="*/ 2147483646 h 224"/>
              <a:gd name="T26" fmla="*/ 2147483646 w 223"/>
              <a:gd name="T27" fmla="*/ 1954601619 h 224"/>
              <a:gd name="T28" fmla="*/ 2147483646 w 223"/>
              <a:gd name="T29" fmla="*/ 1688063964 h 224"/>
              <a:gd name="T30" fmla="*/ 2147483646 w 223"/>
              <a:gd name="T31" fmla="*/ 1465950036 h 224"/>
              <a:gd name="T32" fmla="*/ 2147483646 w 223"/>
              <a:gd name="T33" fmla="*/ 1310471701 h 224"/>
              <a:gd name="T34" fmla="*/ 2147483646 w 223"/>
              <a:gd name="T35" fmla="*/ 1043934045 h 224"/>
              <a:gd name="T36" fmla="*/ 2147483646 w 223"/>
              <a:gd name="T37" fmla="*/ 1088357773 h 224"/>
              <a:gd name="T38" fmla="*/ 2147483646 w 223"/>
              <a:gd name="T39" fmla="*/ 666341782 h 224"/>
              <a:gd name="T40" fmla="*/ 2147483646 w 223"/>
              <a:gd name="T41" fmla="*/ 732972662 h 224"/>
              <a:gd name="T42" fmla="*/ 2147483646 w 223"/>
              <a:gd name="T43" fmla="*/ 377592263 h 224"/>
              <a:gd name="T44" fmla="*/ 2147483646 w 223"/>
              <a:gd name="T45" fmla="*/ 310961384 h 224"/>
              <a:gd name="T46" fmla="*/ 2147483646 w 223"/>
              <a:gd name="T47" fmla="*/ 244325792 h 224"/>
              <a:gd name="T48" fmla="*/ 2147483646 w 223"/>
              <a:gd name="T49" fmla="*/ 88847456 h 224"/>
              <a:gd name="T50" fmla="*/ 2147483646 w 223"/>
              <a:gd name="T51" fmla="*/ 355380399 h 224"/>
              <a:gd name="T52" fmla="*/ 2147483646 w 223"/>
              <a:gd name="T53" fmla="*/ 0 h 224"/>
              <a:gd name="T54" fmla="*/ 2147483646 w 223"/>
              <a:gd name="T55" fmla="*/ 333168535 h 224"/>
              <a:gd name="T56" fmla="*/ 2116259098 w 223"/>
              <a:gd name="T57" fmla="*/ 66635592 h 224"/>
              <a:gd name="T58" fmla="*/ 1848944395 w 223"/>
              <a:gd name="T59" fmla="*/ 177690199 h 224"/>
              <a:gd name="T60" fmla="*/ 1670729874 w 223"/>
              <a:gd name="T61" fmla="*/ 222113927 h 224"/>
              <a:gd name="T62" fmla="*/ 1403415170 w 223"/>
              <a:gd name="T63" fmla="*/ 288749520 h 224"/>
              <a:gd name="T64" fmla="*/ 1381137765 w 223"/>
              <a:gd name="T65" fmla="*/ 621918054 h 224"/>
              <a:gd name="T66" fmla="*/ 980163351 w 223"/>
              <a:gd name="T67" fmla="*/ 533070598 h 224"/>
              <a:gd name="T68" fmla="*/ 980163351 w 223"/>
              <a:gd name="T69" fmla="*/ 955086589 h 224"/>
              <a:gd name="T70" fmla="*/ 623739027 w 223"/>
              <a:gd name="T71" fmla="*/ 866243846 h 224"/>
              <a:gd name="T72" fmla="*/ 490079315 w 223"/>
              <a:gd name="T73" fmla="*/ 1132781501 h 224"/>
              <a:gd name="T74" fmla="*/ 400974414 w 223"/>
              <a:gd name="T75" fmla="*/ 1266047973 h 224"/>
              <a:gd name="T76" fmla="*/ 222764612 w 223"/>
              <a:gd name="T77" fmla="*/ 1488161900 h 224"/>
              <a:gd name="T78" fmla="*/ 445529225 w 223"/>
              <a:gd name="T79" fmla="*/ 1776906707 h 224"/>
              <a:gd name="T80" fmla="*/ 66827496 w 223"/>
              <a:gd name="T81" fmla="*/ 1954601619 h 224"/>
              <a:gd name="T82" fmla="*/ 334146919 w 223"/>
              <a:gd name="T83" fmla="*/ 2147483646 h 224"/>
              <a:gd name="T84" fmla="*/ 22277405 w 223"/>
              <a:gd name="T85" fmla="*/ 2147483646 h 224"/>
              <a:gd name="T86" fmla="*/ 89104901 w 223"/>
              <a:gd name="T87" fmla="*/ 2147483646 h 224"/>
              <a:gd name="T88" fmla="*/ 111382306 w 223"/>
              <a:gd name="T89" fmla="*/ 2147483646 h 224"/>
              <a:gd name="T90" fmla="*/ 111382306 w 223"/>
              <a:gd name="T91" fmla="*/ 2147483646 h 224"/>
              <a:gd name="T92" fmla="*/ 467806630 w 223"/>
              <a:gd name="T93" fmla="*/ 2147483646 h 224"/>
              <a:gd name="T94" fmla="*/ 289592108 w 223"/>
              <a:gd name="T95" fmla="*/ 2147483646 h 224"/>
              <a:gd name="T96" fmla="*/ 712843928 w 223"/>
              <a:gd name="T97" fmla="*/ 2147483646 h 224"/>
              <a:gd name="T98" fmla="*/ 556911531 w 223"/>
              <a:gd name="T99" fmla="*/ 2147483646 h 224"/>
              <a:gd name="T100" fmla="*/ 801948829 w 223"/>
              <a:gd name="T101" fmla="*/ 2147483646 h 224"/>
              <a:gd name="T102" fmla="*/ 913331135 w 223"/>
              <a:gd name="T103" fmla="*/ 2147483646 h 224"/>
              <a:gd name="T104" fmla="*/ 1113818342 w 223"/>
              <a:gd name="T105" fmla="*/ 2147483646 h 224"/>
              <a:gd name="T106" fmla="*/ 1425692576 w 223"/>
              <a:gd name="T107" fmla="*/ 2147483646 h 224"/>
              <a:gd name="T108" fmla="*/ 1537070162 w 223"/>
              <a:gd name="T109" fmla="*/ 2147483646 h 224"/>
              <a:gd name="T110" fmla="*/ 1915771891 w 223"/>
              <a:gd name="T111" fmla="*/ 2147483646 h 224"/>
              <a:gd name="T112" fmla="*/ 2004876792 w 223"/>
              <a:gd name="T113" fmla="*/ 2147483646 h 224"/>
              <a:gd name="T114" fmla="*/ 2147483646 w 223"/>
              <a:gd name="T115" fmla="*/ 2147483646 h 224"/>
              <a:gd name="T116" fmla="*/ 2147483646 w 223"/>
              <a:gd name="T117" fmla="*/ 2147483646 h 224"/>
              <a:gd name="T118" fmla="*/ 2147483646 w 223"/>
              <a:gd name="T119" fmla="*/ 2147483646 h 224"/>
              <a:gd name="T120" fmla="*/ 2147483646 w 223"/>
              <a:gd name="T121" fmla="*/ 2147483646 h 224"/>
              <a:gd name="T122" fmla="*/ 2147483646 w 223"/>
              <a:gd name="T123" fmla="*/ 2147483646 h 224"/>
              <a:gd name="T124" fmla="*/ 2147483646 w 223"/>
              <a:gd name="T125" fmla="*/ 2147483646 h 2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"/>
              <a:gd name="T190" fmla="*/ 0 h 224"/>
              <a:gd name="T191" fmla="*/ 223 w 223"/>
              <a:gd name="T192" fmla="*/ 224 h 2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" h="224">
                <a:moveTo>
                  <a:pt x="158" y="210"/>
                </a:moveTo>
                <a:cubicBezTo>
                  <a:pt x="159" y="211"/>
                  <a:pt x="160" y="211"/>
                  <a:pt x="160" y="212"/>
                </a:cubicBezTo>
                <a:cubicBezTo>
                  <a:pt x="161" y="212"/>
                  <a:pt x="162" y="212"/>
                  <a:pt x="163" y="211"/>
                </a:cubicBezTo>
                <a:cubicBezTo>
                  <a:pt x="164" y="211"/>
                  <a:pt x="165" y="210"/>
                  <a:pt x="165" y="209"/>
                </a:cubicBezTo>
                <a:cubicBezTo>
                  <a:pt x="165" y="208"/>
                  <a:pt x="165" y="207"/>
                  <a:pt x="165" y="206"/>
                </a:cubicBezTo>
                <a:cubicBezTo>
                  <a:pt x="165" y="205"/>
                  <a:pt x="163" y="200"/>
                  <a:pt x="161" y="196"/>
                </a:cubicBezTo>
                <a:cubicBezTo>
                  <a:pt x="163" y="195"/>
                  <a:pt x="165" y="193"/>
                  <a:pt x="167" y="192"/>
                </a:cubicBezTo>
                <a:cubicBezTo>
                  <a:pt x="170" y="196"/>
                  <a:pt x="174" y="200"/>
                  <a:pt x="175" y="200"/>
                </a:cubicBezTo>
                <a:cubicBezTo>
                  <a:pt x="175" y="201"/>
                  <a:pt x="176" y="202"/>
                  <a:pt x="177" y="202"/>
                </a:cubicBezTo>
                <a:cubicBezTo>
                  <a:pt x="178" y="202"/>
                  <a:pt x="179" y="201"/>
                  <a:pt x="180" y="201"/>
                </a:cubicBezTo>
                <a:cubicBezTo>
                  <a:pt x="180" y="200"/>
                  <a:pt x="181" y="199"/>
                  <a:pt x="181" y="198"/>
                </a:cubicBezTo>
                <a:cubicBezTo>
                  <a:pt x="181" y="198"/>
                  <a:pt x="181" y="197"/>
                  <a:pt x="181" y="196"/>
                </a:cubicBezTo>
                <a:cubicBezTo>
                  <a:pt x="180" y="195"/>
                  <a:pt x="177" y="190"/>
                  <a:pt x="175" y="186"/>
                </a:cubicBezTo>
                <a:cubicBezTo>
                  <a:pt x="176" y="185"/>
                  <a:pt x="178" y="183"/>
                  <a:pt x="180" y="181"/>
                </a:cubicBezTo>
                <a:cubicBezTo>
                  <a:pt x="184" y="184"/>
                  <a:pt x="188" y="188"/>
                  <a:pt x="189" y="188"/>
                </a:cubicBezTo>
                <a:cubicBezTo>
                  <a:pt x="190" y="189"/>
                  <a:pt x="191" y="189"/>
                  <a:pt x="191" y="189"/>
                </a:cubicBezTo>
                <a:cubicBezTo>
                  <a:pt x="192" y="189"/>
                  <a:pt x="193" y="188"/>
                  <a:pt x="194" y="188"/>
                </a:cubicBezTo>
                <a:cubicBezTo>
                  <a:pt x="195" y="187"/>
                  <a:pt x="195" y="186"/>
                  <a:pt x="195" y="185"/>
                </a:cubicBezTo>
                <a:cubicBezTo>
                  <a:pt x="195" y="184"/>
                  <a:pt x="195" y="183"/>
                  <a:pt x="194" y="182"/>
                </a:cubicBezTo>
                <a:cubicBezTo>
                  <a:pt x="193" y="182"/>
                  <a:pt x="190" y="178"/>
                  <a:pt x="186" y="174"/>
                </a:cubicBezTo>
                <a:cubicBezTo>
                  <a:pt x="188" y="172"/>
                  <a:pt x="189" y="170"/>
                  <a:pt x="191" y="168"/>
                </a:cubicBezTo>
                <a:cubicBezTo>
                  <a:pt x="195" y="171"/>
                  <a:pt x="200" y="173"/>
                  <a:pt x="201" y="174"/>
                </a:cubicBezTo>
                <a:cubicBezTo>
                  <a:pt x="202" y="174"/>
                  <a:pt x="203" y="174"/>
                  <a:pt x="204" y="174"/>
                </a:cubicBezTo>
                <a:cubicBezTo>
                  <a:pt x="204" y="174"/>
                  <a:pt x="205" y="173"/>
                  <a:pt x="206" y="172"/>
                </a:cubicBezTo>
                <a:cubicBezTo>
                  <a:pt x="206" y="171"/>
                  <a:pt x="206" y="170"/>
                  <a:pt x="206" y="169"/>
                </a:cubicBezTo>
                <a:cubicBezTo>
                  <a:pt x="206" y="169"/>
                  <a:pt x="206" y="168"/>
                  <a:pt x="205" y="167"/>
                </a:cubicBezTo>
                <a:cubicBezTo>
                  <a:pt x="204" y="166"/>
                  <a:pt x="200" y="163"/>
                  <a:pt x="196" y="160"/>
                </a:cubicBezTo>
                <a:cubicBezTo>
                  <a:pt x="197" y="158"/>
                  <a:pt x="198" y="156"/>
                  <a:pt x="199" y="154"/>
                </a:cubicBezTo>
                <a:cubicBezTo>
                  <a:pt x="204" y="155"/>
                  <a:pt x="209" y="157"/>
                  <a:pt x="210" y="157"/>
                </a:cubicBezTo>
                <a:cubicBezTo>
                  <a:pt x="211" y="157"/>
                  <a:pt x="212" y="157"/>
                  <a:pt x="213" y="157"/>
                </a:cubicBezTo>
                <a:cubicBezTo>
                  <a:pt x="214" y="157"/>
                  <a:pt x="214" y="156"/>
                  <a:pt x="215" y="155"/>
                </a:cubicBezTo>
                <a:cubicBezTo>
                  <a:pt x="215" y="154"/>
                  <a:pt x="215" y="153"/>
                  <a:pt x="215" y="152"/>
                </a:cubicBezTo>
                <a:cubicBezTo>
                  <a:pt x="215" y="151"/>
                  <a:pt x="214" y="150"/>
                  <a:pt x="213" y="150"/>
                </a:cubicBezTo>
                <a:cubicBezTo>
                  <a:pt x="212" y="150"/>
                  <a:pt x="207" y="147"/>
                  <a:pt x="203" y="145"/>
                </a:cubicBezTo>
                <a:cubicBezTo>
                  <a:pt x="204" y="142"/>
                  <a:pt x="204" y="140"/>
                  <a:pt x="205" y="138"/>
                </a:cubicBezTo>
                <a:cubicBezTo>
                  <a:pt x="210" y="139"/>
                  <a:pt x="215" y="139"/>
                  <a:pt x="216" y="139"/>
                </a:cubicBezTo>
                <a:cubicBezTo>
                  <a:pt x="217" y="139"/>
                  <a:pt x="218" y="139"/>
                  <a:pt x="219" y="139"/>
                </a:cubicBezTo>
                <a:cubicBezTo>
                  <a:pt x="220" y="138"/>
                  <a:pt x="220" y="137"/>
                  <a:pt x="221" y="136"/>
                </a:cubicBezTo>
                <a:cubicBezTo>
                  <a:pt x="221" y="135"/>
                  <a:pt x="221" y="134"/>
                  <a:pt x="220" y="134"/>
                </a:cubicBezTo>
                <a:cubicBezTo>
                  <a:pt x="220" y="133"/>
                  <a:pt x="219" y="132"/>
                  <a:pt x="218" y="132"/>
                </a:cubicBezTo>
                <a:cubicBezTo>
                  <a:pt x="217" y="131"/>
                  <a:pt x="212" y="130"/>
                  <a:pt x="207" y="128"/>
                </a:cubicBezTo>
                <a:cubicBezTo>
                  <a:pt x="208" y="126"/>
                  <a:pt x="208" y="124"/>
                  <a:pt x="208" y="121"/>
                </a:cubicBezTo>
                <a:cubicBezTo>
                  <a:pt x="213" y="121"/>
                  <a:pt x="219" y="121"/>
                  <a:pt x="220" y="121"/>
                </a:cubicBezTo>
                <a:cubicBezTo>
                  <a:pt x="221" y="121"/>
                  <a:pt x="221" y="120"/>
                  <a:pt x="222" y="119"/>
                </a:cubicBezTo>
                <a:cubicBezTo>
                  <a:pt x="223" y="119"/>
                  <a:pt x="223" y="118"/>
                  <a:pt x="223" y="117"/>
                </a:cubicBezTo>
                <a:cubicBezTo>
                  <a:pt x="223" y="116"/>
                  <a:pt x="223" y="115"/>
                  <a:pt x="222" y="114"/>
                </a:cubicBezTo>
                <a:cubicBezTo>
                  <a:pt x="222" y="114"/>
                  <a:pt x="221" y="113"/>
                  <a:pt x="220" y="113"/>
                </a:cubicBezTo>
                <a:cubicBezTo>
                  <a:pt x="219" y="113"/>
                  <a:pt x="213" y="112"/>
                  <a:pt x="209" y="111"/>
                </a:cubicBezTo>
                <a:cubicBezTo>
                  <a:pt x="209" y="109"/>
                  <a:pt x="209" y="107"/>
                  <a:pt x="208" y="104"/>
                </a:cubicBezTo>
                <a:cubicBezTo>
                  <a:pt x="213" y="103"/>
                  <a:pt x="218" y="102"/>
                  <a:pt x="219" y="102"/>
                </a:cubicBezTo>
                <a:cubicBezTo>
                  <a:pt x="220" y="102"/>
                  <a:pt x="221" y="101"/>
                  <a:pt x="222" y="100"/>
                </a:cubicBezTo>
                <a:cubicBezTo>
                  <a:pt x="222" y="99"/>
                  <a:pt x="222" y="98"/>
                  <a:pt x="222" y="98"/>
                </a:cubicBezTo>
                <a:cubicBezTo>
                  <a:pt x="222" y="97"/>
                  <a:pt x="222" y="96"/>
                  <a:pt x="221" y="95"/>
                </a:cubicBezTo>
                <a:cubicBezTo>
                  <a:pt x="220" y="94"/>
                  <a:pt x="219" y="94"/>
                  <a:pt x="218" y="94"/>
                </a:cubicBezTo>
                <a:cubicBezTo>
                  <a:pt x="217" y="94"/>
                  <a:pt x="212" y="94"/>
                  <a:pt x="207" y="95"/>
                </a:cubicBezTo>
                <a:cubicBezTo>
                  <a:pt x="207" y="92"/>
                  <a:pt x="206" y="90"/>
                  <a:pt x="205" y="88"/>
                </a:cubicBezTo>
                <a:cubicBezTo>
                  <a:pt x="210" y="86"/>
                  <a:pt x="215" y="84"/>
                  <a:pt x="216" y="83"/>
                </a:cubicBezTo>
                <a:cubicBezTo>
                  <a:pt x="217" y="83"/>
                  <a:pt x="217" y="82"/>
                  <a:pt x="218" y="81"/>
                </a:cubicBezTo>
                <a:cubicBezTo>
                  <a:pt x="218" y="80"/>
                  <a:pt x="218" y="79"/>
                  <a:pt x="218" y="79"/>
                </a:cubicBezTo>
                <a:cubicBezTo>
                  <a:pt x="218" y="78"/>
                  <a:pt x="217" y="77"/>
                  <a:pt x="216" y="76"/>
                </a:cubicBezTo>
                <a:cubicBezTo>
                  <a:pt x="216" y="76"/>
                  <a:pt x="215" y="76"/>
                  <a:pt x="214" y="76"/>
                </a:cubicBezTo>
                <a:cubicBezTo>
                  <a:pt x="213" y="76"/>
                  <a:pt x="207" y="77"/>
                  <a:pt x="203" y="78"/>
                </a:cubicBezTo>
                <a:cubicBezTo>
                  <a:pt x="202" y="76"/>
                  <a:pt x="201" y="74"/>
                  <a:pt x="200" y="72"/>
                </a:cubicBezTo>
                <a:cubicBezTo>
                  <a:pt x="204" y="69"/>
                  <a:pt x="208" y="66"/>
                  <a:pt x="209" y="66"/>
                </a:cubicBezTo>
                <a:cubicBezTo>
                  <a:pt x="210" y="65"/>
                  <a:pt x="211" y="64"/>
                  <a:pt x="211" y="63"/>
                </a:cubicBezTo>
                <a:cubicBezTo>
                  <a:pt x="211" y="62"/>
                  <a:pt x="211" y="61"/>
                  <a:pt x="211" y="61"/>
                </a:cubicBezTo>
                <a:cubicBezTo>
                  <a:pt x="210" y="60"/>
                  <a:pt x="209" y="59"/>
                  <a:pt x="209" y="59"/>
                </a:cubicBezTo>
                <a:cubicBezTo>
                  <a:pt x="208" y="58"/>
                  <a:pt x="207" y="58"/>
                  <a:pt x="206" y="59"/>
                </a:cubicBezTo>
                <a:cubicBezTo>
                  <a:pt x="205" y="59"/>
                  <a:pt x="200" y="61"/>
                  <a:pt x="195" y="63"/>
                </a:cubicBezTo>
                <a:cubicBezTo>
                  <a:pt x="194" y="61"/>
                  <a:pt x="193" y="59"/>
                  <a:pt x="191" y="57"/>
                </a:cubicBezTo>
                <a:cubicBezTo>
                  <a:pt x="195" y="54"/>
                  <a:pt x="199" y="50"/>
                  <a:pt x="200" y="49"/>
                </a:cubicBezTo>
                <a:cubicBezTo>
                  <a:pt x="200" y="49"/>
                  <a:pt x="201" y="48"/>
                  <a:pt x="201" y="47"/>
                </a:cubicBezTo>
                <a:cubicBezTo>
                  <a:pt x="201" y="46"/>
                  <a:pt x="201" y="45"/>
                  <a:pt x="200" y="44"/>
                </a:cubicBezTo>
                <a:cubicBezTo>
                  <a:pt x="200" y="43"/>
                  <a:pt x="199" y="43"/>
                  <a:pt x="198" y="43"/>
                </a:cubicBezTo>
                <a:cubicBezTo>
                  <a:pt x="197" y="42"/>
                  <a:pt x="196" y="43"/>
                  <a:pt x="195" y="43"/>
                </a:cubicBezTo>
                <a:cubicBezTo>
                  <a:pt x="194" y="44"/>
                  <a:pt x="190" y="47"/>
                  <a:pt x="185" y="49"/>
                </a:cubicBezTo>
                <a:cubicBezTo>
                  <a:pt x="184" y="47"/>
                  <a:pt x="182" y="46"/>
                  <a:pt x="181" y="44"/>
                </a:cubicBezTo>
                <a:cubicBezTo>
                  <a:pt x="184" y="40"/>
                  <a:pt x="187" y="36"/>
                  <a:pt x="188" y="35"/>
                </a:cubicBezTo>
                <a:cubicBezTo>
                  <a:pt x="188" y="34"/>
                  <a:pt x="188" y="33"/>
                  <a:pt x="188" y="32"/>
                </a:cubicBezTo>
                <a:cubicBezTo>
                  <a:pt x="188" y="31"/>
                  <a:pt x="188" y="30"/>
                  <a:pt x="187" y="30"/>
                </a:cubicBezTo>
                <a:cubicBezTo>
                  <a:pt x="186" y="29"/>
                  <a:pt x="185" y="29"/>
                  <a:pt x="184" y="29"/>
                </a:cubicBezTo>
                <a:cubicBezTo>
                  <a:pt x="184" y="29"/>
                  <a:pt x="183" y="29"/>
                  <a:pt x="182" y="30"/>
                </a:cubicBezTo>
                <a:cubicBezTo>
                  <a:pt x="181" y="30"/>
                  <a:pt x="177" y="34"/>
                  <a:pt x="173" y="37"/>
                </a:cubicBezTo>
                <a:cubicBezTo>
                  <a:pt x="172" y="36"/>
                  <a:pt x="170" y="34"/>
                  <a:pt x="168" y="33"/>
                </a:cubicBezTo>
                <a:cubicBezTo>
                  <a:pt x="170" y="29"/>
                  <a:pt x="172" y="24"/>
                  <a:pt x="173" y="23"/>
                </a:cubicBezTo>
                <a:cubicBezTo>
                  <a:pt x="173" y="22"/>
                  <a:pt x="173" y="21"/>
                  <a:pt x="173" y="20"/>
                </a:cubicBezTo>
                <a:cubicBezTo>
                  <a:pt x="173" y="19"/>
                  <a:pt x="172" y="18"/>
                  <a:pt x="172" y="18"/>
                </a:cubicBezTo>
                <a:cubicBezTo>
                  <a:pt x="171" y="17"/>
                  <a:pt x="170" y="17"/>
                  <a:pt x="169" y="17"/>
                </a:cubicBezTo>
                <a:cubicBezTo>
                  <a:pt x="168" y="17"/>
                  <a:pt x="167" y="18"/>
                  <a:pt x="167" y="19"/>
                </a:cubicBezTo>
                <a:cubicBezTo>
                  <a:pt x="166" y="19"/>
                  <a:pt x="163" y="24"/>
                  <a:pt x="160" y="28"/>
                </a:cubicBezTo>
                <a:cubicBezTo>
                  <a:pt x="157" y="26"/>
                  <a:pt x="155" y="25"/>
                  <a:pt x="153" y="24"/>
                </a:cubicBezTo>
                <a:cubicBezTo>
                  <a:pt x="155" y="20"/>
                  <a:pt x="156" y="15"/>
                  <a:pt x="157" y="14"/>
                </a:cubicBezTo>
                <a:cubicBezTo>
                  <a:pt x="157" y="13"/>
                  <a:pt x="157" y="12"/>
                  <a:pt x="156" y="11"/>
                </a:cubicBezTo>
                <a:cubicBezTo>
                  <a:pt x="156" y="10"/>
                  <a:pt x="155" y="9"/>
                  <a:pt x="154" y="9"/>
                </a:cubicBezTo>
                <a:cubicBezTo>
                  <a:pt x="153" y="8"/>
                  <a:pt x="152" y="8"/>
                  <a:pt x="152" y="9"/>
                </a:cubicBezTo>
                <a:cubicBezTo>
                  <a:pt x="151" y="9"/>
                  <a:pt x="150" y="10"/>
                  <a:pt x="149" y="11"/>
                </a:cubicBezTo>
                <a:cubicBezTo>
                  <a:pt x="149" y="11"/>
                  <a:pt x="146" y="16"/>
                  <a:pt x="144" y="21"/>
                </a:cubicBezTo>
                <a:cubicBezTo>
                  <a:pt x="142" y="20"/>
                  <a:pt x="140" y="19"/>
                  <a:pt x="137" y="19"/>
                </a:cubicBezTo>
                <a:cubicBezTo>
                  <a:pt x="138" y="14"/>
                  <a:pt x="139" y="8"/>
                  <a:pt x="139" y="7"/>
                </a:cubicBezTo>
                <a:cubicBezTo>
                  <a:pt x="139" y="6"/>
                  <a:pt x="139" y="5"/>
                  <a:pt x="138" y="4"/>
                </a:cubicBezTo>
                <a:cubicBezTo>
                  <a:pt x="137" y="4"/>
                  <a:pt x="137" y="3"/>
                  <a:pt x="136" y="3"/>
                </a:cubicBezTo>
                <a:cubicBezTo>
                  <a:pt x="135" y="3"/>
                  <a:pt x="134" y="3"/>
                  <a:pt x="133" y="3"/>
                </a:cubicBezTo>
                <a:cubicBezTo>
                  <a:pt x="132" y="4"/>
                  <a:pt x="132" y="5"/>
                  <a:pt x="131" y="6"/>
                </a:cubicBezTo>
                <a:cubicBezTo>
                  <a:pt x="131" y="7"/>
                  <a:pt x="129" y="12"/>
                  <a:pt x="128" y="16"/>
                </a:cubicBezTo>
                <a:cubicBezTo>
                  <a:pt x="125" y="16"/>
                  <a:pt x="123" y="16"/>
                  <a:pt x="121" y="15"/>
                </a:cubicBezTo>
                <a:cubicBezTo>
                  <a:pt x="120" y="11"/>
                  <a:pt x="120" y="5"/>
                  <a:pt x="120" y="4"/>
                </a:cubicBezTo>
                <a:cubicBezTo>
                  <a:pt x="120" y="3"/>
                  <a:pt x="120" y="2"/>
                  <a:pt x="119" y="2"/>
                </a:cubicBezTo>
                <a:cubicBezTo>
                  <a:pt x="118" y="1"/>
                  <a:pt x="117" y="1"/>
                  <a:pt x="116" y="0"/>
                </a:cubicBezTo>
                <a:cubicBezTo>
                  <a:pt x="116" y="0"/>
                  <a:pt x="115" y="1"/>
                  <a:pt x="114" y="1"/>
                </a:cubicBezTo>
                <a:cubicBezTo>
                  <a:pt x="113" y="2"/>
                  <a:pt x="113" y="3"/>
                  <a:pt x="112" y="4"/>
                </a:cubicBezTo>
                <a:cubicBezTo>
                  <a:pt x="112" y="5"/>
                  <a:pt x="112" y="10"/>
                  <a:pt x="111" y="15"/>
                </a:cubicBezTo>
                <a:cubicBezTo>
                  <a:pt x="109" y="15"/>
                  <a:pt x="106" y="15"/>
                  <a:pt x="104" y="15"/>
                </a:cubicBezTo>
                <a:cubicBezTo>
                  <a:pt x="103" y="11"/>
                  <a:pt x="102" y="5"/>
                  <a:pt x="101" y="4"/>
                </a:cubicBezTo>
                <a:cubicBezTo>
                  <a:pt x="101" y="3"/>
                  <a:pt x="100" y="3"/>
                  <a:pt x="100" y="2"/>
                </a:cubicBezTo>
                <a:cubicBezTo>
                  <a:pt x="99" y="2"/>
                  <a:pt x="98" y="1"/>
                  <a:pt x="97" y="1"/>
                </a:cubicBezTo>
                <a:cubicBezTo>
                  <a:pt x="96" y="2"/>
                  <a:pt x="95" y="2"/>
                  <a:pt x="95" y="3"/>
                </a:cubicBezTo>
                <a:cubicBezTo>
                  <a:pt x="94" y="3"/>
                  <a:pt x="94" y="4"/>
                  <a:pt x="94" y="5"/>
                </a:cubicBezTo>
                <a:cubicBezTo>
                  <a:pt x="94" y="6"/>
                  <a:pt x="94" y="12"/>
                  <a:pt x="94" y="17"/>
                </a:cubicBezTo>
                <a:cubicBezTo>
                  <a:pt x="92" y="17"/>
                  <a:pt x="89" y="18"/>
                  <a:pt x="87" y="18"/>
                </a:cubicBezTo>
                <a:cubicBezTo>
                  <a:pt x="85" y="14"/>
                  <a:pt x="83" y="9"/>
                  <a:pt x="83" y="8"/>
                </a:cubicBezTo>
                <a:cubicBezTo>
                  <a:pt x="82" y="7"/>
                  <a:pt x="82" y="6"/>
                  <a:pt x="81" y="6"/>
                </a:cubicBezTo>
                <a:cubicBezTo>
                  <a:pt x="80" y="5"/>
                  <a:pt x="79" y="5"/>
                  <a:pt x="78" y="6"/>
                </a:cubicBezTo>
                <a:cubicBezTo>
                  <a:pt x="77" y="6"/>
                  <a:pt x="76" y="7"/>
                  <a:pt x="76" y="7"/>
                </a:cubicBezTo>
                <a:cubicBezTo>
                  <a:pt x="75" y="8"/>
                  <a:pt x="75" y="9"/>
                  <a:pt x="75" y="10"/>
                </a:cubicBezTo>
                <a:cubicBezTo>
                  <a:pt x="76" y="11"/>
                  <a:pt x="77" y="16"/>
                  <a:pt x="78" y="21"/>
                </a:cubicBezTo>
                <a:cubicBezTo>
                  <a:pt x="76" y="22"/>
                  <a:pt x="73" y="23"/>
                  <a:pt x="71" y="24"/>
                </a:cubicBezTo>
                <a:cubicBezTo>
                  <a:pt x="69" y="20"/>
                  <a:pt x="66" y="15"/>
                  <a:pt x="65" y="14"/>
                </a:cubicBezTo>
                <a:cubicBezTo>
                  <a:pt x="65" y="13"/>
                  <a:pt x="64" y="13"/>
                  <a:pt x="63" y="13"/>
                </a:cubicBezTo>
                <a:cubicBezTo>
                  <a:pt x="62" y="12"/>
                  <a:pt x="61" y="13"/>
                  <a:pt x="60" y="13"/>
                </a:cubicBezTo>
                <a:cubicBezTo>
                  <a:pt x="59" y="14"/>
                  <a:pt x="59" y="14"/>
                  <a:pt x="58" y="15"/>
                </a:cubicBezTo>
                <a:cubicBezTo>
                  <a:pt x="58" y="16"/>
                  <a:pt x="58" y="17"/>
                  <a:pt x="58" y="18"/>
                </a:cubicBezTo>
                <a:cubicBezTo>
                  <a:pt x="59" y="19"/>
                  <a:pt x="61" y="24"/>
                  <a:pt x="62" y="28"/>
                </a:cubicBezTo>
                <a:cubicBezTo>
                  <a:pt x="60" y="30"/>
                  <a:pt x="58" y="31"/>
                  <a:pt x="57" y="32"/>
                </a:cubicBezTo>
                <a:cubicBezTo>
                  <a:pt x="53" y="29"/>
                  <a:pt x="50" y="25"/>
                  <a:pt x="49" y="24"/>
                </a:cubicBezTo>
                <a:cubicBezTo>
                  <a:pt x="48" y="23"/>
                  <a:pt x="47" y="23"/>
                  <a:pt x="46" y="23"/>
                </a:cubicBezTo>
                <a:cubicBezTo>
                  <a:pt x="45" y="23"/>
                  <a:pt x="44" y="23"/>
                  <a:pt x="44" y="24"/>
                </a:cubicBezTo>
                <a:cubicBezTo>
                  <a:pt x="43" y="24"/>
                  <a:pt x="42" y="25"/>
                  <a:pt x="42" y="26"/>
                </a:cubicBezTo>
                <a:cubicBezTo>
                  <a:pt x="42" y="27"/>
                  <a:pt x="42" y="28"/>
                  <a:pt x="43" y="29"/>
                </a:cubicBezTo>
                <a:cubicBezTo>
                  <a:pt x="43" y="30"/>
                  <a:pt x="46" y="34"/>
                  <a:pt x="49" y="38"/>
                </a:cubicBezTo>
                <a:cubicBezTo>
                  <a:pt x="47" y="40"/>
                  <a:pt x="45" y="41"/>
                  <a:pt x="44" y="43"/>
                </a:cubicBezTo>
                <a:cubicBezTo>
                  <a:pt x="40" y="40"/>
                  <a:pt x="35" y="37"/>
                  <a:pt x="34" y="36"/>
                </a:cubicBezTo>
                <a:cubicBezTo>
                  <a:pt x="34" y="36"/>
                  <a:pt x="33" y="35"/>
                  <a:pt x="32" y="35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28" y="38"/>
                  <a:pt x="28" y="39"/>
                </a:cubicBezTo>
                <a:cubicBezTo>
                  <a:pt x="28" y="40"/>
                  <a:pt x="29" y="41"/>
                  <a:pt x="29" y="42"/>
                </a:cubicBezTo>
                <a:cubicBezTo>
                  <a:pt x="30" y="43"/>
                  <a:pt x="34" y="47"/>
                  <a:pt x="37" y="50"/>
                </a:cubicBezTo>
                <a:cubicBezTo>
                  <a:pt x="35" y="52"/>
                  <a:pt x="34" y="54"/>
                  <a:pt x="33" y="56"/>
                </a:cubicBezTo>
                <a:cubicBezTo>
                  <a:pt x="28" y="54"/>
                  <a:pt x="23" y="51"/>
                  <a:pt x="22" y="51"/>
                </a:cubicBezTo>
                <a:cubicBezTo>
                  <a:pt x="22" y="50"/>
                  <a:pt x="21" y="50"/>
                  <a:pt x="20" y="51"/>
                </a:cubicBezTo>
                <a:cubicBezTo>
                  <a:pt x="19" y="51"/>
                  <a:pt x="18" y="51"/>
                  <a:pt x="18" y="52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8" y="57"/>
                  <a:pt x="18" y="57"/>
                </a:cubicBezTo>
                <a:cubicBezTo>
                  <a:pt x="19" y="58"/>
                  <a:pt x="23" y="61"/>
                  <a:pt x="27" y="64"/>
                </a:cubicBezTo>
                <a:cubicBezTo>
                  <a:pt x="26" y="66"/>
                  <a:pt x="25" y="68"/>
                  <a:pt x="24" y="70"/>
                </a:cubicBezTo>
                <a:cubicBezTo>
                  <a:pt x="19" y="69"/>
                  <a:pt x="14" y="67"/>
                  <a:pt x="13" y="67"/>
                </a:cubicBezTo>
                <a:cubicBezTo>
                  <a:pt x="12" y="67"/>
                  <a:pt x="11" y="67"/>
                  <a:pt x="10" y="67"/>
                </a:cubicBezTo>
                <a:cubicBezTo>
                  <a:pt x="10" y="68"/>
                  <a:pt x="9" y="69"/>
                  <a:pt x="9" y="69"/>
                </a:cubicBezTo>
                <a:cubicBezTo>
                  <a:pt x="8" y="70"/>
                  <a:pt x="8" y="71"/>
                  <a:pt x="8" y="72"/>
                </a:cubicBezTo>
                <a:cubicBezTo>
                  <a:pt x="9" y="73"/>
                  <a:pt x="9" y="74"/>
                  <a:pt x="10" y="74"/>
                </a:cubicBezTo>
                <a:cubicBezTo>
                  <a:pt x="11" y="75"/>
                  <a:pt x="16" y="77"/>
                  <a:pt x="20" y="80"/>
                </a:cubicBezTo>
                <a:cubicBezTo>
                  <a:pt x="20" y="82"/>
                  <a:pt x="19" y="84"/>
                  <a:pt x="18" y="86"/>
                </a:cubicBezTo>
                <a:cubicBezTo>
                  <a:pt x="13" y="86"/>
                  <a:pt x="8" y="85"/>
                  <a:pt x="7" y="85"/>
                </a:cubicBezTo>
                <a:cubicBezTo>
                  <a:pt x="6" y="85"/>
                  <a:pt x="5" y="85"/>
                  <a:pt x="4" y="86"/>
                </a:cubicBezTo>
                <a:cubicBezTo>
                  <a:pt x="4" y="86"/>
                  <a:pt x="3" y="87"/>
                  <a:pt x="3" y="88"/>
                </a:cubicBezTo>
                <a:cubicBezTo>
                  <a:pt x="2" y="89"/>
                  <a:pt x="3" y="90"/>
                  <a:pt x="3" y="91"/>
                </a:cubicBezTo>
                <a:cubicBezTo>
                  <a:pt x="4" y="92"/>
                  <a:pt x="4" y="92"/>
                  <a:pt x="5" y="93"/>
                </a:cubicBezTo>
                <a:cubicBezTo>
                  <a:pt x="6" y="93"/>
                  <a:pt x="11" y="95"/>
                  <a:pt x="16" y="96"/>
                </a:cubicBezTo>
                <a:cubicBezTo>
                  <a:pt x="16" y="98"/>
                  <a:pt x="15" y="101"/>
                  <a:pt x="15" y="103"/>
                </a:cubicBezTo>
                <a:cubicBezTo>
                  <a:pt x="10" y="103"/>
                  <a:pt x="5" y="104"/>
                  <a:pt x="4" y="104"/>
                </a:cubicBezTo>
                <a:cubicBezTo>
                  <a:pt x="3" y="104"/>
                  <a:pt x="2" y="104"/>
                  <a:pt x="1" y="105"/>
                </a:cubicBezTo>
                <a:cubicBezTo>
                  <a:pt x="1" y="105"/>
                  <a:pt x="0" y="106"/>
                  <a:pt x="0" y="107"/>
                </a:cubicBezTo>
                <a:cubicBezTo>
                  <a:pt x="0" y="108"/>
                  <a:pt x="1" y="109"/>
                  <a:pt x="1" y="110"/>
                </a:cubicBezTo>
                <a:cubicBezTo>
                  <a:pt x="2" y="111"/>
                  <a:pt x="2" y="111"/>
                  <a:pt x="3" y="111"/>
                </a:cubicBezTo>
                <a:cubicBezTo>
                  <a:pt x="4" y="111"/>
                  <a:pt x="10" y="112"/>
                  <a:pt x="15" y="113"/>
                </a:cubicBezTo>
                <a:cubicBezTo>
                  <a:pt x="15" y="115"/>
                  <a:pt x="15" y="118"/>
                  <a:pt x="15" y="120"/>
                </a:cubicBezTo>
                <a:cubicBezTo>
                  <a:pt x="10" y="121"/>
                  <a:pt x="5" y="122"/>
                  <a:pt x="4" y="123"/>
                </a:cubicBezTo>
                <a:cubicBezTo>
                  <a:pt x="3" y="123"/>
                  <a:pt x="2" y="123"/>
                  <a:pt x="2" y="124"/>
                </a:cubicBezTo>
                <a:cubicBezTo>
                  <a:pt x="1" y="125"/>
                  <a:pt x="1" y="126"/>
                  <a:pt x="1" y="127"/>
                </a:cubicBezTo>
                <a:cubicBezTo>
                  <a:pt x="1" y="128"/>
                  <a:pt x="2" y="129"/>
                  <a:pt x="2" y="129"/>
                </a:cubicBezTo>
                <a:cubicBezTo>
                  <a:pt x="3" y="130"/>
                  <a:pt x="4" y="130"/>
                  <a:pt x="5" y="130"/>
                </a:cubicBezTo>
                <a:cubicBezTo>
                  <a:pt x="6" y="130"/>
                  <a:pt x="11" y="130"/>
                  <a:pt x="16" y="130"/>
                </a:cubicBezTo>
                <a:cubicBezTo>
                  <a:pt x="17" y="132"/>
                  <a:pt x="17" y="134"/>
                  <a:pt x="18" y="137"/>
                </a:cubicBezTo>
                <a:cubicBezTo>
                  <a:pt x="13" y="139"/>
                  <a:pt x="8" y="141"/>
                  <a:pt x="7" y="141"/>
                </a:cubicBezTo>
                <a:cubicBezTo>
                  <a:pt x="6" y="141"/>
                  <a:pt x="6" y="142"/>
                  <a:pt x="5" y="143"/>
                </a:cubicBezTo>
                <a:cubicBezTo>
                  <a:pt x="5" y="144"/>
                  <a:pt x="5" y="145"/>
                  <a:pt x="5" y="146"/>
                </a:cubicBezTo>
                <a:cubicBezTo>
                  <a:pt x="6" y="147"/>
                  <a:pt x="6" y="148"/>
                  <a:pt x="7" y="148"/>
                </a:cubicBezTo>
                <a:cubicBezTo>
                  <a:pt x="8" y="148"/>
                  <a:pt x="9" y="149"/>
                  <a:pt x="10" y="149"/>
                </a:cubicBezTo>
                <a:cubicBezTo>
                  <a:pt x="11" y="148"/>
                  <a:pt x="16" y="147"/>
                  <a:pt x="21" y="146"/>
                </a:cubicBezTo>
                <a:cubicBezTo>
                  <a:pt x="22" y="148"/>
                  <a:pt x="22" y="150"/>
                  <a:pt x="24" y="153"/>
                </a:cubicBezTo>
                <a:cubicBezTo>
                  <a:pt x="19" y="155"/>
                  <a:pt x="15" y="158"/>
                  <a:pt x="14" y="159"/>
                </a:cubicBezTo>
                <a:cubicBezTo>
                  <a:pt x="13" y="159"/>
                  <a:pt x="13" y="160"/>
                  <a:pt x="12" y="161"/>
                </a:cubicBezTo>
                <a:cubicBezTo>
                  <a:pt x="12" y="162"/>
                  <a:pt x="12" y="163"/>
                  <a:pt x="13" y="164"/>
                </a:cubicBezTo>
                <a:cubicBezTo>
                  <a:pt x="13" y="165"/>
                  <a:pt x="14" y="165"/>
                  <a:pt x="15" y="166"/>
                </a:cubicBezTo>
                <a:cubicBezTo>
                  <a:pt x="16" y="166"/>
                  <a:pt x="17" y="166"/>
                  <a:pt x="17" y="166"/>
                </a:cubicBezTo>
                <a:cubicBezTo>
                  <a:pt x="18" y="165"/>
                  <a:pt x="24" y="163"/>
                  <a:pt x="28" y="161"/>
                </a:cubicBezTo>
                <a:cubicBezTo>
                  <a:pt x="29" y="163"/>
                  <a:pt x="30" y="165"/>
                  <a:pt x="32" y="167"/>
                </a:cubicBezTo>
                <a:cubicBezTo>
                  <a:pt x="28" y="171"/>
                  <a:pt x="24" y="174"/>
                  <a:pt x="24" y="175"/>
                </a:cubicBezTo>
                <a:cubicBezTo>
                  <a:pt x="23" y="176"/>
                  <a:pt x="22" y="177"/>
                  <a:pt x="22" y="178"/>
                </a:cubicBezTo>
                <a:cubicBezTo>
                  <a:pt x="22" y="178"/>
                  <a:pt x="23" y="179"/>
                  <a:pt x="23" y="180"/>
                </a:cubicBezTo>
                <a:cubicBezTo>
                  <a:pt x="24" y="181"/>
                  <a:pt x="25" y="181"/>
                  <a:pt x="25" y="182"/>
                </a:cubicBezTo>
                <a:cubicBezTo>
                  <a:pt x="26" y="182"/>
                  <a:pt x="27" y="182"/>
                  <a:pt x="28" y="181"/>
                </a:cubicBezTo>
                <a:cubicBezTo>
                  <a:pt x="29" y="181"/>
                  <a:pt x="34" y="178"/>
                  <a:pt x="38" y="175"/>
                </a:cubicBezTo>
                <a:cubicBezTo>
                  <a:pt x="39" y="177"/>
                  <a:pt x="41" y="179"/>
                  <a:pt x="43" y="180"/>
                </a:cubicBezTo>
                <a:cubicBezTo>
                  <a:pt x="40" y="184"/>
                  <a:pt x="36" y="189"/>
                  <a:pt x="36" y="189"/>
                </a:cubicBezTo>
                <a:cubicBezTo>
                  <a:pt x="35" y="190"/>
                  <a:pt x="35" y="191"/>
                  <a:pt x="35" y="192"/>
                </a:cubicBezTo>
                <a:cubicBezTo>
                  <a:pt x="35" y="193"/>
                  <a:pt x="36" y="194"/>
                  <a:pt x="36" y="195"/>
                </a:cubicBezTo>
                <a:cubicBezTo>
                  <a:pt x="37" y="195"/>
                  <a:pt x="38" y="196"/>
                  <a:pt x="39" y="196"/>
                </a:cubicBezTo>
                <a:cubicBezTo>
                  <a:pt x="40" y="196"/>
                  <a:pt x="41" y="195"/>
                  <a:pt x="41" y="195"/>
                </a:cubicBezTo>
                <a:cubicBezTo>
                  <a:pt x="42" y="194"/>
                  <a:pt x="46" y="190"/>
                  <a:pt x="50" y="187"/>
                </a:cubicBezTo>
                <a:cubicBezTo>
                  <a:pt x="52" y="189"/>
                  <a:pt x="54" y="190"/>
                  <a:pt x="56" y="191"/>
                </a:cubicBezTo>
                <a:cubicBezTo>
                  <a:pt x="53" y="196"/>
                  <a:pt x="51" y="201"/>
                  <a:pt x="50" y="202"/>
                </a:cubicBezTo>
                <a:cubicBezTo>
                  <a:pt x="50" y="202"/>
                  <a:pt x="50" y="203"/>
                  <a:pt x="50" y="204"/>
                </a:cubicBezTo>
                <a:cubicBezTo>
                  <a:pt x="50" y="205"/>
                  <a:pt x="51" y="206"/>
                  <a:pt x="52" y="206"/>
                </a:cubicBezTo>
                <a:cubicBezTo>
                  <a:pt x="53" y="207"/>
                  <a:pt x="53" y="207"/>
                  <a:pt x="54" y="207"/>
                </a:cubicBezTo>
                <a:cubicBezTo>
                  <a:pt x="55" y="207"/>
                  <a:pt x="56" y="206"/>
                  <a:pt x="57" y="206"/>
                </a:cubicBezTo>
                <a:cubicBezTo>
                  <a:pt x="57" y="205"/>
                  <a:pt x="61" y="201"/>
                  <a:pt x="64" y="197"/>
                </a:cubicBezTo>
                <a:cubicBezTo>
                  <a:pt x="66" y="198"/>
                  <a:pt x="68" y="199"/>
                  <a:pt x="70" y="200"/>
                </a:cubicBezTo>
                <a:cubicBezTo>
                  <a:pt x="69" y="205"/>
                  <a:pt x="67" y="210"/>
                  <a:pt x="67" y="211"/>
                </a:cubicBezTo>
                <a:cubicBezTo>
                  <a:pt x="66" y="212"/>
                  <a:pt x="67" y="213"/>
                  <a:pt x="67" y="214"/>
                </a:cubicBezTo>
                <a:cubicBezTo>
                  <a:pt x="67" y="214"/>
                  <a:pt x="68" y="215"/>
                  <a:pt x="69" y="215"/>
                </a:cubicBezTo>
                <a:cubicBezTo>
                  <a:pt x="70" y="216"/>
                  <a:pt x="71" y="216"/>
                  <a:pt x="72" y="216"/>
                </a:cubicBezTo>
                <a:cubicBezTo>
                  <a:pt x="73" y="215"/>
                  <a:pt x="73" y="215"/>
                  <a:pt x="74" y="214"/>
                </a:cubicBezTo>
                <a:cubicBezTo>
                  <a:pt x="74" y="213"/>
                  <a:pt x="77" y="208"/>
                  <a:pt x="79" y="204"/>
                </a:cubicBezTo>
                <a:cubicBezTo>
                  <a:pt x="81" y="205"/>
                  <a:pt x="84" y="205"/>
                  <a:pt x="86" y="206"/>
                </a:cubicBezTo>
                <a:cubicBezTo>
                  <a:pt x="85" y="211"/>
                  <a:pt x="85" y="216"/>
                  <a:pt x="85" y="217"/>
                </a:cubicBezTo>
                <a:cubicBezTo>
                  <a:pt x="84" y="218"/>
                  <a:pt x="85" y="219"/>
                  <a:pt x="85" y="220"/>
                </a:cubicBezTo>
                <a:cubicBezTo>
                  <a:pt x="86" y="221"/>
                  <a:pt x="87" y="221"/>
                  <a:pt x="88" y="221"/>
                </a:cubicBezTo>
                <a:cubicBezTo>
                  <a:pt x="88" y="221"/>
                  <a:pt x="89" y="221"/>
                  <a:pt x="90" y="221"/>
                </a:cubicBezTo>
                <a:cubicBezTo>
                  <a:pt x="91" y="220"/>
                  <a:pt x="92" y="220"/>
                  <a:pt x="92" y="219"/>
                </a:cubicBezTo>
                <a:cubicBezTo>
                  <a:pt x="92" y="218"/>
                  <a:pt x="94" y="213"/>
                  <a:pt x="96" y="208"/>
                </a:cubicBezTo>
                <a:cubicBezTo>
                  <a:pt x="98" y="208"/>
                  <a:pt x="100" y="209"/>
                  <a:pt x="102" y="209"/>
                </a:cubicBezTo>
                <a:cubicBezTo>
                  <a:pt x="103" y="214"/>
                  <a:pt x="103" y="219"/>
                  <a:pt x="103" y="220"/>
                </a:cubicBezTo>
                <a:cubicBezTo>
                  <a:pt x="103" y="221"/>
                  <a:pt x="104" y="222"/>
                  <a:pt x="104" y="223"/>
                </a:cubicBezTo>
                <a:cubicBezTo>
                  <a:pt x="105" y="223"/>
                  <a:pt x="106" y="224"/>
                  <a:pt x="107" y="224"/>
                </a:cubicBezTo>
                <a:cubicBezTo>
                  <a:pt x="108" y="224"/>
                  <a:pt x="109" y="224"/>
                  <a:pt x="109" y="223"/>
                </a:cubicBezTo>
                <a:cubicBezTo>
                  <a:pt x="110" y="222"/>
                  <a:pt x="111" y="222"/>
                  <a:pt x="111" y="221"/>
                </a:cubicBezTo>
                <a:cubicBezTo>
                  <a:pt x="111" y="220"/>
                  <a:pt x="112" y="214"/>
                  <a:pt x="112" y="209"/>
                </a:cubicBezTo>
                <a:cubicBezTo>
                  <a:pt x="115" y="209"/>
                  <a:pt x="117" y="209"/>
                  <a:pt x="119" y="209"/>
                </a:cubicBezTo>
                <a:cubicBezTo>
                  <a:pt x="121" y="214"/>
                  <a:pt x="122" y="219"/>
                  <a:pt x="122" y="220"/>
                </a:cubicBezTo>
                <a:cubicBezTo>
                  <a:pt x="122" y="221"/>
                  <a:pt x="123" y="222"/>
                  <a:pt x="124" y="222"/>
                </a:cubicBezTo>
                <a:cubicBezTo>
                  <a:pt x="124" y="223"/>
                  <a:pt x="125" y="223"/>
                  <a:pt x="126" y="223"/>
                </a:cubicBezTo>
                <a:cubicBezTo>
                  <a:pt x="127" y="223"/>
                  <a:pt x="128" y="222"/>
                  <a:pt x="129" y="222"/>
                </a:cubicBezTo>
                <a:cubicBezTo>
                  <a:pt x="129" y="221"/>
                  <a:pt x="130" y="220"/>
                  <a:pt x="130" y="219"/>
                </a:cubicBezTo>
                <a:cubicBezTo>
                  <a:pt x="130" y="218"/>
                  <a:pt x="129" y="213"/>
                  <a:pt x="129" y="208"/>
                </a:cubicBezTo>
                <a:cubicBezTo>
                  <a:pt x="132" y="207"/>
                  <a:pt x="134" y="207"/>
                  <a:pt x="136" y="206"/>
                </a:cubicBezTo>
                <a:cubicBezTo>
                  <a:pt x="138" y="211"/>
                  <a:pt x="140" y="216"/>
                  <a:pt x="141" y="217"/>
                </a:cubicBezTo>
                <a:cubicBezTo>
                  <a:pt x="141" y="218"/>
                  <a:pt x="142" y="218"/>
                  <a:pt x="143" y="219"/>
                </a:cubicBezTo>
                <a:cubicBezTo>
                  <a:pt x="143" y="219"/>
                  <a:pt x="144" y="219"/>
                  <a:pt x="145" y="219"/>
                </a:cubicBezTo>
                <a:cubicBezTo>
                  <a:pt x="146" y="218"/>
                  <a:pt x="147" y="218"/>
                  <a:pt x="147" y="217"/>
                </a:cubicBezTo>
                <a:cubicBezTo>
                  <a:pt x="148" y="216"/>
                  <a:pt x="148" y="215"/>
                  <a:pt x="148" y="214"/>
                </a:cubicBezTo>
                <a:cubicBezTo>
                  <a:pt x="148" y="213"/>
                  <a:pt x="147" y="208"/>
                  <a:pt x="145" y="203"/>
                </a:cubicBezTo>
                <a:cubicBezTo>
                  <a:pt x="148" y="202"/>
                  <a:pt x="150" y="201"/>
                  <a:pt x="152" y="201"/>
                </a:cubicBezTo>
                <a:cubicBezTo>
                  <a:pt x="155" y="205"/>
                  <a:pt x="158" y="209"/>
                  <a:pt x="158" y="210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6" name="Freeform 14"/>
          <p:cNvSpPr>
            <a:spLocks noChangeArrowheads="1"/>
          </p:cNvSpPr>
          <p:nvPr/>
        </p:nvSpPr>
        <p:spPr bwMode="auto">
          <a:xfrm>
            <a:off x="30163" y="1243013"/>
            <a:ext cx="647700" cy="641350"/>
          </a:xfrm>
          <a:custGeom>
            <a:avLst/>
            <a:gdLst>
              <a:gd name="T0" fmla="*/ 2147483646 w 137"/>
              <a:gd name="T1" fmla="*/ 2147483646 h 136"/>
              <a:gd name="T2" fmla="*/ 2147483646 w 137"/>
              <a:gd name="T3" fmla="*/ 2147483646 h 136"/>
              <a:gd name="T4" fmla="*/ 2147483646 w 137"/>
              <a:gd name="T5" fmla="*/ 2147483646 h 136"/>
              <a:gd name="T6" fmla="*/ 2147483646 w 137"/>
              <a:gd name="T7" fmla="*/ 2147483646 h 136"/>
              <a:gd name="T8" fmla="*/ 2147483646 w 137"/>
              <a:gd name="T9" fmla="*/ 2147483646 h 136"/>
              <a:gd name="T10" fmla="*/ 2147483646 w 137"/>
              <a:gd name="T11" fmla="*/ 2147483646 h 136"/>
              <a:gd name="T12" fmla="*/ 2147483646 w 137"/>
              <a:gd name="T13" fmla="*/ 2068212276 h 136"/>
              <a:gd name="T14" fmla="*/ 2147483646 w 137"/>
              <a:gd name="T15" fmla="*/ 2045972521 h 136"/>
              <a:gd name="T16" fmla="*/ 2147483646 w 137"/>
              <a:gd name="T17" fmla="*/ 1890303672 h 136"/>
              <a:gd name="T18" fmla="*/ 2147483646 w 137"/>
              <a:gd name="T19" fmla="*/ 1779109616 h 136"/>
              <a:gd name="T20" fmla="*/ 2147483646 w 137"/>
              <a:gd name="T21" fmla="*/ 1601196296 h 136"/>
              <a:gd name="T22" fmla="*/ 2147483646 w 137"/>
              <a:gd name="T23" fmla="*/ 1512241994 h 136"/>
              <a:gd name="T24" fmla="*/ 2147483646 w 137"/>
              <a:gd name="T25" fmla="*/ 1312093636 h 136"/>
              <a:gd name="T26" fmla="*/ 2147483646 w 137"/>
              <a:gd name="T27" fmla="*/ 1178659826 h 136"/>
              <a:gd name="T28" fmla="*/ 2147483646 w 137"/>
              <a:gd name="T29" fmla="*/ 1022986261 h 136"/>
              <a:gd name="T30" fmla="*/ 2147483646 w 137"/>
              <a:gd name="T31" fmla="*/ 867317411 h 136"/>
              <a:gd name="T32" fmla="*/ 2147483646 w 137"/>
              <a:gd name="T33" fmla="*/ 778358394 h 136"/>
              <a:gd name="T34" fmla="*/ 2147483646 w 137"/>
              <a:gd name="T35" fmla="*/ 622689544 h 136"/>
              <a:gd name="T36" fmla="*/ 2147483646 w 137"/>
              <a:gd name="T37" fmla="*/ 644924583 h 136"/>
              <a:gd name="T38" fmla="*/ 2147483646 w 137"/>
              <a:gd name="T39" fmla="*/ 400301432 h 136"/>
              <a:gd name="T40" fmla="*/ 2147483646 w 137"/>
              <a:gd name="T41" fmla="*/ 444776225 h 136"/>
              <a:gd name="T42" fmla="*/ 2147483646 w 137"/>
              <a:gd name="T43" fmla="*/ 222388113 h 136"/>
              <a:gd name="T44" fmla="*/ 2145745001 w 137"/>
              <a:gd name="T45" fmla="*/ 177908604 h 136"/>
              <a:gd name="T46" fmla="*/ 2056338762 w 137"/>
              <a:gd name="T47" fmla="*/ 133433811 h 136"/>
              <a:gd name="T48" fmla="*/ 1899879026 w 137"/>
              <a:gd name="T49" fmla="*/ 44479509 h 136"/>
              <a:gd name="T50" fmla="*/ 1743419291 w 137"/>
              <a:gd name="T51" fmla="*/ 200148358 h 136"/>
              <a:gd name="T52" fmla="*/ 1586954827 w 137"/>
              <a:gd name="T53" fmla="*/ 0 h 136"/>
              <a:gd name="T54" fmla="*/ 1430495091 w 137"/>
              <a:gd name="T55" fmla="*/ 200148358 h 136"/>
              <a:gd name="T56" fmla="*/ 1296388097 w 137"/>
              <a:gd name="T57" fmla="*/ 22239754 h 136"/>
              <a:gd name="T58" fmla="*/ 1139928361 w 137"/>
              <a:gd name="T59" fmla="*/ 88954302 h 136"/>
              <a:gd name="T60" fmla="*/ 1028169381 w 137"/>
              <a:gd name="T61" fmla="*/ 111194056 h 136"/>
              <a:gd name="T62" fmla="*/ 849356904 w 137"/>
              <a:gd name="T63" fmla="*/ 155673565 h 136"/>
              <a:gd name="T64" fmla="*/ 849356904 w 137"/>
              <a:gd name="T65" fmla="*/ 378061678 h 136"/>
              <a:gd name="T66" fmla="*/ 603490929 w 137"/>
              <a:gd name="T67" fmla="*/ 311342414 h 136"/>
              <a:gd name="T68" fmla="*/ 603490929 w 137"/>
              <a:gd name="T69" fmla="*/ 578210036 h 136"/>
              <a:gd name="T70" fmla="*/ 379977696 w 137"/>
              <a:gd name="T71" fmla="*/ 511495488 h 136"/>
              <a:gd name="T72" fmla="*/ 312919472 w 137"/>
              <a:gd name="T73" fmla="*/ 667164338 h 136"/>
              <a:gd name="T74" fmla="*/ 245865974 w 137"/>
              <a:gd name="T75" fmla="*/ 756123355 h 136"/>
              <a:gd name="T76" fmla="*/ 134106994 w 137"/>
              <a:gd name="T77" fmla="*/ 911792204 h 136"/>
              <a:gd name="T78" fmla="*/ 268218716 w 137"/>
              <a:gd name="T79" fmla="*/ 1067465769 h 136"/>
              <a:gd name="T80" fmla="*/ 44700755 w 137"/>
              <a:gd name="T81" fmla="*/ 1178659826 h 136"/>
              <a:gd name="T82" fmla="*/ 201165219 w 137"/>
              <a:gd name="T83" fmla="*/ 1378808184 h 136"/>
              <a:gd name="T84" fmla="*/ 22352742 w 137"/>
              <a:gd name="T85" fmla="*/ 1490002240 h 136"/>
              <a:gd name="T86" fmla="*/ 44700755 w 137"/>
              <a:gd name="T87" fmla="*/ 1645675805 h 136"/>
              <a:gd name="T88" fmla="*/ 67053497 w 137"/>
              <a:gd name="T89" fmla="*/ 1756869861 h 136"/>
              <a:gd name="T90" fmla="*/ 67053497 w 137"/>
              <a:gd name="T91" fmla="*/ 1934778465 h 136"/>
              <a:gd name="T92" fmla="*/ 290571458 w 137"/>
              <a:gd name="T93" fmla="*/ 1979257974 h 136"/>
              <a:gd name="T94" fmla="*/ 178812477 w 137"/>
              <a:gd name="T95" fmla="*/ 2147483646 h 136"/>
              <a:gd name="T96" fmla="*/ 447031193 w 137"/>
              <a:gd name="T97" fmla="*/ 2147483646 h 136"/>
              <a:gd name="T98" fmla="*/ 357624955 w 137"/>
              <a:gd name="T99" fmla="*/ 2147483646 h 136"/>
              <a:gd name="T100" fmla="*/ 491731949 w 137"/>
              <a:gd name="T101" fmla="*/ 2147483646 h 136"/>
              <a:gd name="T102" fmla="*/ 558785446 w 137"/>
              <a:gd name="T103" fmla="*/ 2147483646 h 136"/>
              <a:gd name="T104" fmla="*/ 692897168 w 137"/>
              <a:gd name="T105" fmla="*/ 2147483646 h 136"/>
              <a:gd name="T106" fmla="*/ 871709645 w 137"/>
              <a:gd name="T107" fmla="*/ 2147483646 h 136"/>
              <a:gd name="T108" fmla="*/ 938763142 w 137"/>
              <a:gd name="T109" fmla="*/ 2147483646 h 136"/>
              <a:gd name="T110" fmla="*/ 1184629117 w 137"/>
              <a:gd name="T111" fmla="*/ 2147483646 h 136"/>
              <a:gd name="T112" fmla="*/ 1229334600 w 137"/>
              <a:gd name="T113" fmla="*/ 2147483646 h 136"/>
              <a:gd name="T114" fmla="*/ 1408142350 w 137"/>
              <a:gd name="T115" fmla="*/ 2147483646 h 136"/>
              <a:gd name="T116" fmla="*/ 1519901330 w 137"/>
              <a:gd name="T117" fmla="*/ 2147483646 h 136"/>
              <a:gd name="T118" fmla="*/ 1698713807 w 137"/>
              <a:gd name="T119" fmla="*/ 2147483646 h 136"/>
              <a:gd name="T120" fmla="*/ 1765767304 w 137"/>
              <a:gd name="T121" fmla="*/ 2147483646 h 136"/>
              <a:gd name="T122" fmla="*/ 1989285265 w 137"/>
              <a:gd name="T123" fmla="*/ 2147483646 h 136"/>
              <a:gd name="T124" fmla="*/ 2078691504 w 137"/>
              <a:gd name="T125" fmla="*/ 2147483646 h 1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"/>
              <a:gd name="T190" fmla="*/ 0 h 136"/>
              <a:gd name="T191" fmla="*/ 137 w 137"/>
              <a:gd name="T192" fmla="*/ 136 h 1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" h="136">
                <a:moveTo>
                  <a:pt x="97" y="128"/>
                </a:moveTo>
                <a:cubicBezTo>
                  <a:pt x="97" y="128"/>
                  <a:pt x="98" y="129"/>
                  <a:pt x="98" y="129"/>
                </a:cubicBezTo>
                <a:cubicBezTo>
                  <a:pt x="99" y="129"/>
                  <a:pt x="99" y="129"/>
                  <a:pt x="100" y="129"/>
                </a:cubicBezTo>
                <a:cubicBezTo>
                  <a:pt x="100" y="128"/>
                  <a:pt x="101" y="128"/>
                  <a:pt x="101" y="127"/>
                </a:cubicBezTo>
                <a:cubicBezTo>
                  <a:pt x="101" y="127"/>
                  <a:pt x="101" y="126"/>
                  <a:pt x="101" y="126"/>
                </a:cubicBezTo>
                <a:cubicBezTo>
                  <a:pt x="101" y="125"/>
                  <a:pt x="100" y="122"/>
                  <a:pt x="98" y="119"/>
                </a:cubicBezTo>
                <a:cubicBezTo>
                  <a:pt x="100" y="119"/>
                  <a:pt x="101" y="118"/>
                  <a:pt x="102" y="117"/>
                </a:cubicBezTo>
                <a:cubicBezTo>
                  <a:pt x="104" y="119"/>
                  <a:pt x="106" y="121"/>
                  <a:pt x="107" y="122"/>
                </a:cubicBezTo>
                <a:cubicBezTo>
                  <a:pt x="107" y="122"/>
                  <a:pt x="108" y="123"/>
                  <a:pt x="108" y="123"/>
                </a:cubicBezTo>
                <a:cubicBezTo>
                  <a:pt x="109" y="123"/>
                  <a:pt x="109" y="123"/>
                  <a:pt x="110" y="122"/>
                </a:cubicBezTo>
                <a:cubicBezTo>
                  <a:pt x="110" y="122"/>
                  <a:pt x="111" y="121"/>
                  <a:pt x="111" y="121"/>
                </a:cubicBezTo>
                <a:cubicBezTo>
                  <a:pt x="111" y="120"/>
                  <a:pt x="111" y="120"/>
                  <a:pt x="110" y="119"/>
                </a:cubicBezTo>
                <a:cubicBezTo>
                  <a:pt x="110" y="119"/>
                  <a:pt x="108" y="116"/>
                  <a:pt x="107" y="113"/>
                </a:cubicBezTo>
                <a:cubicBezTo>
                  <a:pt x="108" y="112"/>
                  <a:pt x="109" y="111"/>
                  <a:pt x="110" y="110"/>
                </a:cubicBezTo>
                <a:cubicBezTo>
                  <a:pt x="112" y="112"/>
                  <a:pt x="115" y="114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18" y="115"/>
                  <a:pt x="118" y="115"/>
                  <a:pt x="119" y="114"/>
                </a:cubicBezTo>
                <a:cubicBezTo>
                  <a:pt x="119" y="114"/>
                  <a:pt x="119" y="113"/>
                  <a:pt x="119" y="113"/>
                </a:cubicBezTo>
                <a:cubicBezTo>
                  <a:pt x="119" y="112"/>
                  <a:pt x="119" y="111"/>
                  <a:pt x="119" y="111"/>
                </a:cubicBezTo>
                <a:cubicBezTo>
                  <a:pt x="118" y="111"/>
                  <a:pt x="116" y="108"/>
                  <a:pt x="114" y="106"/>
                </a:cubicBezTo>
                <a:cubicBezTo>
                  <a:pt x="115" y="105"/>
                  <a:pt x="116" y="104"/>
                  <a:pt x="117" y="102"/>
                </a:cubicBezTo>
                <a:cubicBezTo>
                  <a:pt x="119" y="104"/>
                  <a:pt x="122" y="105"/>
                  <a:pt x="123" y="106"/>
                </a:cubicBezTo>
                <a:cubicBezTo>
                  <a:pt x="123" y="106"/>
                  <a:pt x="124" y="106"/>
                  <a:pt x="125" y="106"/>
                </a:cubicBezTo>
                <a:cubicBezTo>
                  <a:pt x="125" y="105"/>
                  <a:pt x="126" y="105"/>
                  <a:pt x="126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6" y="102"/>
                  <a:pt x="126" y="102"/>
                  <a:pt x="125" y="102"/>
                </a:cubicBezTo>
                <a:cubicBezTo>
                  <a:pt x="125" y="101"/>
                  <a:pt x="122" y="99"/>
                  <a:pt x="120" y="97"/>
                </a:cubicBezTo>
                <a:cubicBezTo>
                  <a:pt x="121" y="96"/>
                  <a:pt x="121" y="95"/>
                  <a:pt x="122" y="93"/>
                </a:cubicBezTo>
                <a:cubicBezTo>
                  <a:pt x="125" y="94"/>
                  <a:pt x="128" y="95"/>
                  <a:pt x="129" y="96"/>
                </a:cubicBezTo>
                <a:cubicBezTo>
                  <a:pt x="129" y="96"/>
                  <a:pt x="130" y="96"/>
                  <a:pt x="130" y="95"/>
                </a:cubicBezTo>
                <a:cubicBezTo>
                  <a:pt x="131" y="95"/>
                  <a:pt x="131" y="95"/>
                  <a:pt x="131" y="94"/>
                </a:cubicBezTo>
                <a:cubicBezTo>
                  <a:pt x="132" y="94"/>
                  <a:pt x="132" y="93"/>
                  <a:pt x="131" y="92"/>
                </a:cubicBezTo>
                <a:cubicBezTo>
                  <a:pt x="131" y="92"/>
                  <a:pt x="131" y="91"/>
                  <a:pt x="130" y="91"/>
                </a:cubicBezTo>
                <a:cubicBezTo>
                  <a:pt x="130" y="91"/>
                  <a:pt x="127" y="89"/>
                  <a:pt x="124" y="88"/>
                </a:cubicBezTo>
                <a:cubicBezTo>
                  <a:pt x="125" y="86"/>
                  <a:pt x="125" y="85"/>
                  <a:pt x="126" y="84"/>
                </a:cubicBezTo>
                <a:cubicBezTo>
                  <a:pt x="129" y="84"/>
                  <a:pt x="132" y="85"/>
                  <a:pt x="132" y="85"/>
                </a:cubicBezTo>
                <a:cubicBezTo>
                  <a:pt x="133" y="85"/>
                  <a:pt x="134" y="84"/>
                  <a:pt x="134" y="84"/>
                </a:cubicBezTo>
                <a:cubicBezTo>
                  <a:pt x="135" y="84"/>
                  <a:pt x="135" y="83"/>
                  <a:pt x="135" y="83"/>
                </a:cubicBezTo>
                <a:cubicBezTo>
                  <a:pt x="135" y="82"/>
                  <a:pt x="135" y="82"/>
                  <a:pt x="135" y="81"/>
                </a:cubicBezTo>
                <a:cubicBezTo>
                  <a:pt x="135" y="81"/>
                  <a:pt x="134" y="80"/>
                  <a:pt x="133" y="80"/>
                </a:cubicBezTo>
                <a:cubicBezTo>
                  <a:pt x="133" y="80"/>
                  <a:pt x="130" y="79"/>
                  <a:pt x="127" y="78"/>
                </a:cubicBezTo>
                <a:cubicBezTo>
                  <a:pt x="127" y="76"/>
                  <a:pt x="127" y="75"/>
                  <a:pt x="127" y="74"/>
                </a:cubicBezTo>
                <a:cubicBezTo>
                  <a:pt x="130" y="73"/>
                  <a:pt x="134" y="73"/>
                  <a:pt x="134" y="73"/>
                </a:cubicBezTo>
                <a:cubicBezTo>
                  <a:pt x="135" y="73"/>
                  <a:pt x="136" y="73"/>
                  <a:pt x="136" y="72"/>
                </a:cubicBezTo>
                <a:cubicBezTo>
                  <a:pt x="136" y="72"/>
                  <a:pt x="136" y="72"/>
                  <a:pt x="137" y="71"/>
                </a:cubicBezTo>
                <a:cubicBezTo>
                  <a:pt x="137" y="70"/>
                  <a:pt x="136" y="70"/>
                  <a:pt x="136" y="69"/>
                </a:cubicBezTo>
                <a:cubicBezTo>
                  <a:pt x="136" y="69"/>
                  <a:pt x="135" y="69"/>
                  <a:pt x="135" y="68"/>
                </a:cubicBezTo>
                <a:cubicBezTo>
                  <a:pt x="134" y="68"/>
                  <a:pt x="131" y="68"/>
                  <a:pt x="128" y="68"/>
                </a:cubicBezTo>
                <a:cubicBezTo>
                  <a:pt x="128" y="66"/>
                  <a:pt x="128" y="65"/>
                  <a:pt x="128" y="63"/>
                </a:cubicBezTo>
                <a:cubicBezTo>
                  <a:pt x="130" y="62"/>
                  <a:pt x="134" y="62"/>
                  <a:pt x="134" y="62"/>
                </a:cubicBezTo>
                <a:cubicBezTo>
                  <a:pt x="135" y="61"/>
                  <a:pt x="135" y="61"/>
                  <a:pt x="136" y="61"/>
                </a:cubicBezTo>
                <a:cubicBezTo>
                  <a:pt x="136" y="60"/>
                  <a:pt x="136" y="60"/>
                  <a:pt x="136" y="59"/>
                </a:cubicBezTo>
                <a:cubicBezTo>
                  <a:pt x="136" y="58"/>
                  <a:pt x="136" y="58"/>
                  <a:pt x="135" y="58"/>
                </a:cubicBezTo>
                <a:cubicBezTo>
                  <a:pt x="135" y="57"/>
                  <a:pt x="134" y="57"/>
                  <a:pt x="134" y="57"/>
                </a:cubicBezTo>
                <a:cubicBezTo>
                  <a:pt x="133" y="57"/>
                  <a:pt x="130" y="57"/>
                  <a:pt x="127" y="57"/>
                </a:cubicBezTo>
                <a:cubicBezTo>
                  <a:pt x="127" y="56"/>
                  <a:pt x="126" y="54"/>
                  <a:pt x="126" y="53"/>
                </a:cubicBezTo>
                <a:cubicBezTo>
                  <a:pt x="129" y="52"/>
                  <a:pt x="132" y="50"/>
                  <a:pt x="132" y="50"/>
                </a:cubicBezTo>
                <a:cubicBezTo>
                  <a:pt x="133" y="50"/>
                  <a:pt x="133" y="50"/>
                  <a:pt x="133" y="49"/>
                </a:cubicBezTo>
                <a:cubicBezTo>
                  <a:pt x="134" y="49"/>
                  <a:pt x="134" y="48"/>
                  <a:pt x="133" y="47"/>
                </a:cubicBezTo>
                <a:cubicBezTo>
                  <a:pt x="133" y="47"/>
                  <a:pt x="133" y="46"/>
                  <a:pt x="132" y="46"/>
                </a:cubicBezTo>
                <a:cubicBezTo>
                  <a:pt x="132" y="46"/>
                  <a:pt x="131" y="46"/>
                  <a:pt x="131" y="46"/>
                </a:cubicBezTo>
                <a:cubicBezTo>
                  <a:pt x="130" y="46"/>
                  <a:pt x="127" y="47"/>
                  <a:pt x="124" y="47"/>
                </a:cubicBezTo>
                <a:cubicBezTo>
                  <a:pt x="123" y="46"/>
                  <a:pt x="123" y="45"/>
                  <a:pt x="122" y="43"/>
                </a:cubicBezTo>
                <a:cubicBezTo>
                  <a:pt x="125" y="42"/>
                  <a:pt x="128" y="40"/>
                  <a:pt x="128" y="39"/>
                </a:cubicBezTo>
                <a:cubicBezTo>
                  <a:pt x="129" y="39"/>
                  <a:pt x="129" y="39"/>
                  <a:pt x="129" y="38"/>
                </a:cubicBezTo>
                <a:cubicBezTo>
                  <a:pt x="129" y="37"/>
                  <a:pt x="129" y="37"/>
                  <a:pt x="129" y="36"/>
                </a:cubicBezTo>
                <a:cubicBezTo>
                  <a:pt x="129" y="36"/>
                  <a:pt x="128" y="36"/>
                  <a:pt x="128" y="35"/>
                </a:cubicBezTo>
                <a:cubicBezTo>
                  <a:pt x="127" y="35"/>
                  <a:pt x="127" y="35"/>
                  <a:pt x="126" y="35"/>
                </a:cubicBezTo>
                <a:cubicBezTo>
                  <a:pt x="125" y="36"/>
                  <a:pt x="122" y="37"/>
                  <a:pt x="120" y="38"/>
                </a:cubicBezTo>
                <a:cubicBezTo>
                  <a:pt x="119" y="37"/>
                  <a:pt x="118" y="35"/>
                  <a:pt x="117" y="34"/>
                </a:cubicBezTo>
                <a:cubicBezTo>
                  <a:pt x="119" y="32"/>
                  <a:pt x="122" y="30"/>
                  <a:pt x="122" y="29"/>
                </a:cubicBezTo>
                <a:cubicBezTo>
                  <a:pt x="123" y="29"/>
                  <a:pt x="123" y="29"/>
                  <a:pt x="123" y="28"/>
                </a:cubicBezTo>
                <a:cubicBezTo>
                  <a:pt x="123" y="27"/>
                  <a:pt x="123" y="27"/>
                  <a:pt x="123" y="26"/>
                </a:cubicBezTo>
                <a:cubicBezTo>
                  <a:pt x="122" y="26"/>
                  <a:pt x="122" y="26"/>
                  <a:pt x="121" y="25"/>
                </a:cubicBezTo>
                <a:cubicBezTo>
                  <a:pt x="121" y="25"/>
                  <a:pt x="120" y="25"/>
                  <a:pt x="119" y="26"/>
                </a:cubicBezTo>
                <a:cubicBezTo>
                  <a:pt x="119" y="26"/>
                  <a:pt x="116" y="28"/>
                  <a:pt x="113" y="29"/>
                </a:cubicBezTo>
                <a:cubicBezTo>
                  <a:pt x="113" y="28"/>
                  <a:pt x="112" y="27"/>
                  <a:pt x="111" y="26"/>
                </a:cubicBezTo>
                <a:cubicBezTo>
                  <a:pt x="112" y="24"/>
                  <a:pt x="114" y="21"/>
                  <a:pt x="115" y="21"/>
                </a:cubicBezTo>
                <a:cubicBezTo>
                  <a:pt x="115" y="20"/>
                  <a:pt x="115" y="20"/>
                  <a:pt x="115" y="19"/>
                </a:cubicBezTo>
                <a:cubicBezTo>
                  <a:pt x="115" y="18"/>
                  <a:pt x="115" y="18"/>
                  <a:pt x="114" y="18"/>
                </a:cubicBezTo>
                <a:cubicBezTo>
                  <a:pt x="114" y="17"/>
                  <a:pt x="113" y="17"/>
                  <a:pt x="113" y="17"/>
                </a:cubicBezTo>
                <a:cubicBezTo>
                  <a:pt x="112" y="17"/>
                  <a:pt x="112" y="17"/>
                  <a:pt x="111" y="17"/>
                </a:cubicBezTo>
                <a:cubicBezTo>
                  <a:pt x="111" y="18"/>
                  <a:pt x="108" y="20"/>
                  <a:pt x="106" y="22"/>
                </a:cubicBezTo>
                <a:cubicBezTo>
                  <a:pt x="105" y="21"/>
                  <a:pt x="104" y="20"/>
                  <a:pt x="103" y="20"/>
                </a:cubicBezTo>
                <a:cubicBezTo>
                  <a:pt x="104" y="17"/>
                  <a:pt x="106" y="14"/>
                  <a:pt x="106" y="13"/>
                </a:cubicBezTo>
                <a:cubicBezTo>
                  <a:pt x="106" y="13"/>
                  <a:pt x="106" y="12"/>
                  <a:pt x="106" y="12"/>
                </a:cubicBezTo>
                <a:cubicBezTo>
                  <a:pt x="106" y="11"/>
                  <a:pt x="105" y="11"/>
                  <a:pt x="105" y="10"/>
                </a:cubicBezTo>
                <a:cubicBezTo>
                  <a:pt x="104" y="10"/>
                  <a:pt x="104" y="10"/>
                  <a:pt x="103" y="10"/>
                </a:cubicBezTo>
                <a:cubicBezTo>
                  <a:pt x="103" y="10"/>
                  <a:pt x="102" y="10"/>
                  <a:pt x="102" y="11"/>
                </a:cubicBezTo>
                <a:cubicBezTo>
                  <a:pt x="101" y="11"/>
                  <a:pt x="99" y="14"/>
                  <a:pt x="98" y="16"/>
                </a:cubicBezTo>
                <a:cubicBezTo>
                  <a:pt x="96" y="16"/>
                  <a:pt x="95" y="15"/>
                  <a:pt x="94" y="14"/>
                </a:cubicBezTo>
                <a:cubicBezTo>
                  <a:pt x="95" y="11"/>
                  <a:pt x="96" y="8"/>
                  <a:pt x="96" y="8"/>
                </a:cubicBezTo>
                <a:cubicBezTo>
                  <a:pt x="96" y="7"/>
                  <a:pt x="96" y="6"/>
                  <a:pt x="96" y="6"/>
                </a:cubicBezTo>
                <a:cubicBezTo>
                  <a:pt x="95" y="5"/>
                  <a:pt x="95" y="5"/>
                  <a:pt x="94" y="5"/>
                </a:cubicBezTo>
                <a:cubicBezTo>
                  <a:pt x="94" y="5"/>
                  <a:pt x="93" y="5"/>
                  <a:pt x="93" y="5"/>
                </a:cubicBezTo>
                <a:cubicBezTo>
                  <a:pt x="92" y="5"/>
                  <a:pt x="92" y="5"/>
                  <a:pt x="92" y="6"/>
                </a:cubicBezTo>
                <a:cubicBezTo>
                  <a:pt x="91" y="6"/>
                  <a:pt x="90" y="9"/>
                  <a:pt x="88" y="12"/>
                </a:cubicBezTo>
                <a:cubicBezTo>
                  <a:pt x="87" y="12"/>
                  <a:pt x="85" y="11"/>
                  <a:pt x="84" y="11"/>
                </a:cubicBezTo>
                <a:cubicBezTo>
                  <a:pt x="84" y="8"/>
                  <a:pt x="85" y="4"/>
                  <a:pt x="85" y="4"/>
                </a:cubicBezTo>
                <a:cubicBezTo>
                  <a:pt x="85" y="3"/>
                  <a:pt x="85" y="3"/>
                  <a:pt x="85" y="2"/>
                </a:cubicBezTo>
                <a:cubicBezTo>
                  <a:pt x="84" y="2"/>
                  <a:pt x="84" y="1"/>
                  <a:pt x="83" y="1"/>
                </a:cubicBezTo>
                <a:cubicBezTo>
                  <a:pt x="82" y="1"/>
                  <a:pt x="82" y="1"/>
                  <a:pt x="81" y="1"/>
                </a:cubicBezTo>
                <a:cubicBezTo>
                  <a:pt x="81" y="2"/>
                  <a:pt x="81" y="2"/>
                  <a:pt x="80" y="3"/>
                </a:cubicBezTo>
                <a:cubicBezTo>
                  <a:pt x="80" y="3"/>
                  <a:pt x="79" y="7"/>
                  <a:pt x="78" y="9"/>
                </a:cubicBezTo>
                <a:cubicBezTo>
                  <a:pt x="77" y="9"/>
                  <a:pt x="75" y="9"/>
                  <a:pt x="74" y="9"/>
                </a:cubicBezTo>
                <a:cubicBezTo>
                  <a:pt x="74" y="6"/>
                  <a:pt x="74" y="2"/>
                  <a:pt x="74" y="2"/>
                </a:cubicBezTo>
                <a:cubicBezTo>
                  <a:pt x="74" y="1"/>
                  <a:pt x="73" y="1"/>
                  <a:pt x="73" y="0"/>
                </a:cubicBezTo>
                <a:cubicBezTo>
                  <a:pt x="72" y="0"/>
                  <a:pt x="72" y="0"/>
                  <a:pt x="71" y="0"/>
                </a:cubicBezTo>
                <a:cubicBezTo>
                  <a:pt x="71" y="0"/>
                  <a:pt x="70" y="0"/>
                  <a:pt x="70" y="0"/>
                </a:cubicBezTo>
                <a:cubicBezTo>
                  <a:pt x="69" y="1"/>
                  <a:pt x="69" y="1"/>
                  <a:pt x="69" y="2"/>
                </a:cubicBezTo>
                <a:cubicBezTo>
                  <a:pt x="69" y="2"/>
                  <a:pt x="68" y="6"/>
                  <a:pt x="68" y="9"/>
                </a:cubicBezTo>
                <a:cubicBezTo>
                  <a:pt x="66" y="9"/>
                  <a:pt x="65" y="9"/>
                  <a:pt x="64" y="9"/>
                </a:cubicBezTo>
                <a:cubicBezTo>
                  <a:pt x="63" y="6"/>
                  <a:pt x="62" y="3"/>
                  <a:pt x="62" y="2"/>
                </a:cubicBezTo>
                <a:cubicBezTo>
                  <a:pt x="62" y="1"/>
                  <a:pt x="62" y="1"/>
                  <a:pt x="61" y="1"/>
                </a:cubicBezTo>
                <a:cubicBezTo>
                  <a:pt x="61" y="0"/>
                  <a:pt x="60" y="0"/>
                  <a:pt x="59" y="0"/>
                </a:cubicBezTo>
                <a:cubicBezTo>
                  <a:pt x="59" y="0"/>
                  <a:pt x="58" y="1"/>
                  <a:pt x="58" y="1"/>
                </a:cubicBezTo>
                <a:cubicBezTo>
                  <a:pt x="58" y="1"/>
                  <a:pt x="57" y="2"/>
                  <a:pt x="57" y="3"/>
                </a:cubicBezTo>
                <a:cubicBezTo>
                  <a:pt x="57" y="3"/>
                  <a:pt x="57" y="7"/>
                  <a:pt x="58" y="10"/>
                </a:cubicBezTo>
                <a:cubicBezTo>
                  <a:pt x="56" y="10"/>
                  <a:pt x="55" y="10"/>
                  <a:pt x="53" y="10"/>
                </a:cubicBezTo>
                <a:cubicBezTo>
                  <a:pt x="52" y="8"/>
                  <a:pt x="51" y="5"/>
                  <a:pt x="51" y="4"/>
                </a:cubicBezTo>
                <a:cubicBezTo>
                  <a:pt x="50" y="4"/>
                  <a:pt x="50" y="3"/>
                  <a:pt x="49" y="3"/>
                </a:cubicBezTo>
                <a:cubicBezTo>
                  <a:pt x="49" y="3"/>
                  <a:pt x="48" y="3"/>
                  <a:pt x="48" y="3"/>
                </a:cubicBezTo>
                <a:cubicBezTo>
                  <a:pt x="47" y="3"/>
                  <a:pt x="47" y="3"/>
                  <a:pt x="46" y="4"/>
                </a:cubicBezTo>
                <a:cubicBezTo>
                  <a:pt x="46" y="4"/>
                  <a:pt x="46" y="5"/>
                  <a:pt x="46" y="5"/>
                </a:cubicBezTo>
                <a:cubicBezTo>
                  <a:pt x="46" y="6"/>
                  <a:pt x="47" y="9"/>
                  <a:pt x="48" y="12"/>
                </a:cubicBezTo>
                <a:cubicBezTo>
                  <a:pt x="46" y="13"/>
                  <a:pt x="45" y="13"/>
                  <a:pt x="44" y="14"/>
                </a:cubicBezTo>
                <a:cubicBezTo>
                  <a:pt x="42" y="11"/>
                  <a:pt x="40" y="9"/>
                  <a:pt x="40" y="8"/>
                </a:cubicBezTo>
                <a:cubicBezTo>
                  <a:pt x="40" y="8"/>
                  <a:pt x="39" y="7"/>
                  <a:pt x="38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6" y="8"/>
                  <a:pt x="36" y="8"/>
                  <a:pt x="36" y="9"/>
                </a:cubicBezTo>
                <a:cubicBezTo>
                  <a:pt x="36" y="9"/>
                  <a:pt x="36" y="10"/>
                  <a:pt x="36" y="10"/>
                </a:cubicBezTo>
                <a:cubicBezTo>
                  <a:pt x="36" y="11"/>
                  <a:pt x="37" y="14"/>
                  <a:pt x="38" y="17"/>
                </a:cubicBezTo>
                <a:cubicBezTo>
                  <a:pt x="37" y="17"/>
                  <a:pt x="36" y="18"/>
                  <a:pt x="35" y="19"/>
                </a:cubicBezTo>
                <a:cubicBezTo>
                  <a:pt x="33" y="17"/>
                  <a:pt x="30" y="14"/>
                  <a:pt x="30" y="14"/>
                </a:cubicBezTo>
                <a:cubicBezTo>
                  <a:pt x="30" y="14"/>
                  <a:pt x="29" y="13"/>
                  <a:pt x="28" y="13"/>
                </a:cubicBezTo>
                <a:cubicBezTo>
                  <a:pt x="28" y="13"/>
                  <a:pt x="27" y="13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6" y="16"/>
                  <a:pt x="26" y="16"/>
                  <a:pt x="26" y="17"/>
                </a:cubicBezTo>
                <a:cubicBezTo>
                  <a:pt x="27" y="17"/>
                  <a:pt x="28" y="20"/>
                  <a:pt x="30" y="23"/>
                </a:cubicBezTo>
                <a:cubicBezTo>
                  <a:pt x="29" y="24"/>
                  <a:pt x="28" y="25"/>
                  <a:pt x="27" y="26"/>
                </a:cubicBezTo>
                <a:cubicBezTo>
                  <a:pt x="24" y="24"/>
                  <a:pt x="22" y="22"/>
                  <a:pt x="21" y="21"/>
                </a:cubicBezTo>
                <a:cubicBezTo>
                  <a:pt x="21" y="21"/>
                  <a:pt x="20" y="21"/>
                  <a:pt x="20" y="21"/>
                </a:cubicBezTo>
                <a:cubicBezTo>
                  <a:pt x="19" y="21"/>
                  <a:pt x="18" y="21"/>
                  <a:pt x="18" y="22"/>
                </a:cubicBezTo>
                <a:cubicBezTo>
                  <a:pt x="18" y="22"/>
                  <a:pt x="17" y="23"/>
                  <a:pt x="17" y="23"/>
                </a:cubicBezTo>
                <a:cubicBezTo>
                  <a:pt x="17" y="24"/>
                  <a:pt x="18" y="25"/>
                  <a:pt x="18" y="25"/>
                </a:cubicBezTo>
                <a:cubicBezTo>
                  <a:pt x="18" y="25"/>
                  <a:pt x="21" y="28"/>
                  <a:pt x="23" y="30"/>
                </a:cubicBezTo>
                <a:cubicBezTo>
                  <a:pt x="22" y="31"/>
                  <a:pt x="21" y="32"/>
                  <a:pt x="20" y="34"/>
                </a:cubicBezTo>
                <a:cubicBezTo>
                  <a:pt x="17" y="32"/>
                  <a:pt x="14" y="31"/>
                  <a:pt x="14" y="30"/>
                </a:cubicBezTo>
                <a:cubicBezTo>
                  <a:pt x="13" y="30"/>
                  <a:pt x="13" y="30"/>
                  <a:pt x="12" y="30"/>
                </a:cubicBezTo>
                <a:cubicBezTo>
                  <a:pt x="12" y="30"/>
                  <a:pt x="11" y="31"/>
                  <a:pt x="11" y="31"/>
                </a:cubicBezTo>
                <a:cubicBezTo>
                  <a:pt x="10" y="32"/>
                  <a:pt x="10" y="32"/>
                  <a:pt x="10" y="33"/>
                </a:cubicBezTo>
                <a:cubicBezTo>
                  <a:pt x="11" y="33"/>
                  <a:pt x="11" y="34"/>
                  <a:pt x="11" y="34"/>
                </a:cubicBezTo>
                <a:cubicBezTo>
                  <a:pt x="12" y="35"/>
                  <a:pt x="14" y="37"/>
                  <a:pt x="17" y="39"/>
                </a:cubicBezTo>
                <a:cubicBezTo>
                  <a:pt x="16" y="40"/>
                  <a:pt x="15" y="41"/>
                  <a:pt x="15" y="42"/>
                </a:cubicBezTo>
                <a:cubicBezTo>
                  <a:pt x="12" y="42"/>
                  <a:pt x="9" y="41"/>
                  <a:pt x="8" y="40"/>
                </a:cubicBezTo>
                <a:cubicBezTo>
                  <a:pt x="8" y="40"/>
                  <a:pt x="7" y="40"/>
                  <a:pt x="6" y="41"/>
                </a:cubicBezTo>
                <a:cubicBezTo>
                  <a:pt x="6" y="41"/>
                  <a:pt x="6" y="41"/>
                  <a:pt x="5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4"/>
                  <a:pt x="6" y="45"/>
                  <a:pt x="6" y="45"/>
                </a:cubicBezTo>
                <a:cubicBezTo>
                  <a:pt x="7" y="45"/>
                  <a:pt x="10" y="47"/>
                  <a:pt x="12" y="48"/>
                </a:cubicBezTo>
                <a:cubicBezTo>
                  <a:pt x="12" y="49"/>
                  <a:pt x="12" y="51"/>
                  <a:pt x="11" y="52"/>
                </a:cubicBezTo>
                <a:cubicBezTo>
                  <a:pt x="8" y="52"/>
                  <a:pt x="5" y="51"/>
                  <a:pt x="4" y="51"/>
                </a:cubicBezTo>
                <a:cubicBezTo>
                  <a:pt x="4" y="51"/>
                  <a:pt x="3" y="52"/>
                  <a:pt x="3" y="52"/>
                </a:cubicBezTo>
                <a:cubicBezTo>
                  <a:pt x="2" y="52"/>
                  <a:pt x="2" y="53"/>
                  <a:pt x="2" y="53"/>
                </a:cubicBezTo>
                <a:cubicBezTo>
                  <a:pt x="2" y="54"/>
                  <a:pt x="2" y="54"/>
                  <a:pt x="2" y="55"/>
                </a:cubicBezTo>
                <a:cubicBezTo>
                  <a:pt x="2" y="55"/>
                  <a:pt x="3" y="56"/>
                  <a:pt x="3" y="56"/>
                </a:cubicBezTo>
                <a:cubicBezTo>
                  <a:pt x="4" y="56"/>
                  <a:pt x="7" y="57"/>
                  <a:pt x="10" y="58"/>
                </a:cubicBezTo>
                <a:cubicBezTo>
                  <a:pt x="10" y="60"/>
                  <a:pt x="9" y="61"/>
                  <a:pt x="9" y="62"/>
                </a:cubicBezTo>
                <a:cubicBezTo>
                  <a:pt x="6" y="63"/>
                  <a:pt x="3" y="63"/>
                  <a:pt x="2" y="63"/>
                </a:cubicBezTo>
                <a:cubicBezTo>
                  <a:pt x="2" y="63"/>
                  <a:pt x="1" y="63"/>
                  <a:pt x="1" y="64"/>
                </a:cubicBezTo>
                <a:cubicBezTo>
                  <a:pt x="1" y="64"/>
                  <a:pt x="0" y="64"/>
                  <a:pt x="0" y="65"/>
                </a:cubicBezTo>
                <a:cubicBezTo>
                  <a:pt x="0" y="66"/>
                  <a:pt x="0" y="66"/>
                  <a:pt x="1" y="67"/>
                </a:cubicBezTo>
                <a:cubicBezTo>
                  <a:pt x="1" y="67"/>
                  <a:pt x="2" y="67"/>
                  <a:pt x="2" y="68"/>
                </a:cubicBezTo>
                <a:cubicBezTo>
                  <a:pt x="3" y="68"/>
                  <a:pt x="6" y="68"/>
                  <a:pt x="9" y="68"/>
                </a:cubicBezTo>
                <a:cubicBezTo>
                  <a:pt x="9" y="70"/>
                  <a:pt x="9" y="71"/>
                  <a:pt x="9" y="73"/>
                </a:cubicBezTo>
                <a:cubicBezTo>
                  <a:pt x="6" y="73"/>
                  <a:pt x="3" y="74"/>
                  <a:pt x="2" y="74"/>
                </a:cubicBezTo>
                <a:cubicBezTo>
                  <a:pt x="2" y="74"/>
                  <a:pt x="1" y="75"/>
                  <a:pt x="1" y="75"/>
                </a:cubicBezTo>
                <a:cubicBezTo>
                  <a:pt x="1" y="76"/>
                  <a:pt x="1" y="76"/>
                  <a:pt x="1" y="77"/>
                </a:cubicBezTo>
                <a:cubicBezTo>
                  <a:pt x="1" y="77"/>
                  <a:pt x="1" y="78"/>
                  <a:pt x="2" y="78"/>
                </a:cubicBezTo>
                <a:cubicBezTo>
                  <a:pt x="2" y="79"/>
                  <a:pt x="2" y="79"/>
                  <a:pt x="3" y="79"/>
                </a:cubicBezTo>
                <a:cubicBezTo>
                  <a:pt x="4" y="79"/>
                  <a:pt x="7" y="79"/>
                  <a:pt x="10" y="79"/>
                </a:cubicBezTo>
                <a:cubicBezTo>
                  <a:pt x="10" y="80"/>
                  <a:pt x="11" y="82"/>
                  <a:pt x="11" y="83"/>
                </a:cubicBezTo>
                <a:cubicBezTo>
                  <a:pt x="8" y="84"/>
                  <a:pt x="5" y="85"/>
                  <a:pt x="5" y="86"/>
                </a:cubicBezTo>
                <a:cubicBezTo>
                  <a:pt x="4" y="86"/>
                  <a:pt x="4" y="86"/>
                  <a:pt x="3" y="87"/>
                </a:cubicBezTo>
                <a:cubicBezTo>
                  <a:pt x="3" y="87"/>
                  <a:pt x="3" y="88"/>
                  <a:pt x="3" y="89"/>
                </a:cubicBezTo>
                <a:cubicBezTo>
                  <a:pt x="4" y="89"/>
                  <a:pt x="4" y="90"/>
                  <a:pt x="4" y="90"/>
                </a:cubicBezTo>
                <a:cubicBezTo>
                  <a:pt x="5" y="90"/>
                  <a:pt x="5" y="90"/>
                  <a:pt x="6" y="90"/>
                </a:cubicBezTo>
                <a:cubicBezTo>
                  <a:pt x="7" y="90"/>
                  <a:pt x="10" y="89"/>
                  <a:pt x="13" y="89"/>
                </a:cubicBezTo>
                <a:cubicBezTo>
                  <a:pt x="13" y="90"/>
                  <a:pt x="14" y="91"/>
                  <a:pt x="14" y="93"/>
                </a:cubicBezTo>
                <a:cubicBezTo>
                  <a:pt x="12" y="94"/>
                  <a:pt x="9" y="96"/>
                  <a:pt x="9" y="97"/>
                </a:cubicBezTo>
                <a:cubicBezTo>
                  <a:pt x="8" y="97"/>
                  <a:pt x="8" y="97"/>
                  <a:pt x="8" y="98"/>
                </a:cubicBezTo>
                <a:cubicBezTo>
                  <a:pt x="8" y="98"/>
                  <a:pt x="8" y="99"/>
                  <a:pt x="8" y="100"/>
                </a:cubicBezTo>
                <a:cubicBezTo>
                  <a:pt x="8" y="100"/>
                  <a:pt x="9" y="100"/>
                  <a:pt x="9" y="101"/>
                </a:cubicBezTo>
                <a:cubicBezTo>
                  <a:pt x="10" y="101"/>
                  <a:pt x="10" y="101"/>
                  <a:pt x="11" y="101"/>
                </a:cubicBezTo>
                <a:cubicBezTo>
                  <a:pt x="11" y="100"/>
                  <a:pt x="14" y="99"/>
                  <a:pt x="17" y="98"/>
                </a:cubicBezTo>
                <a:cubicBezTo>
                  <a:pt x="18" y="99"/>
                  <a:pt x="19" y="101"/>
                  <a:pt x="20" y="102"/>
                </a:cubicBezTo>
                <a:cubicBezTo>
                  <a:pt x="17" y="104"/>
                  <a:pt x="15" y="106"/>
                  <a:pt x="14" y="107"/>
                </a:cubicBezTo>
                <a:cubicBezTo>
                  <a:pt x="14" y="107"/>
                  <a:pt x="14" y="107"/>
                  <a:pt x="14" y="108"/>
                </a:cubicBezTo>
                <a:cubicBezTo>
                  <a:pt x="14" y="109"/>
                  <a:pt x="14" y="109"/>
                  <a:pt x="14" y="110"/>
                </a:cubicBezTo>
                <a:cubicBezTo>
                  <a:pt x="15" y="110"/>
                  <a:pt x="15" y="110"/>
                  <a:pt x="16" y="111"/>
                </a:cubicBezTo>
                <a:cubicBezTo>
                  <a:pt x="16" y="111"/>
                  <a:pt x="17" y="111"/>
                  <a:pt x="17" y="110"/>
                </a:cubicBezTo>
                <a:cubicBezTo>
                  <a:pt x="18" y="110"/>
                  <a:pt x="21" y="108"/>
                  <a:pt x="23" y="107"/>
                </a:cubicBezTo>
                <a:cubicBezTo>
                  <a:pt x="24" y="108"/>
                  <a:pt x="25" y="109"/>
                  <a:pt x="26" y="110"/>
                </a:cubicBezTo>
                <a:cubicBezTo>
                  <a:pt x="24" y="112"/>
                  <a:pt x="22" y="115"/>
                  <a:pt x="22" y="115"/>
                </a:cubicBezTo>
                <a:cubicBezTo>
                  <a:pt x="22" y="116"/>
                  <a:pt x="21" y="116"/>
                  <a:pt x="22" y="117"/>
                </a:cubicBezTo>
                <a:cubicBezTo>
                  <a:pt x="22" y="117"/>
                  <a:pt x="22" y="118"/>
                  <a:pt x="22" y="118"/>
                </a:cubicBezTo>
                <a:cubicBezTo>
                  <a:pt x="23" y="119"/>
                  <a:pt x="23" y="119"/>
                  <a:pt x="24" y="119"/>
                </a:cubicBezTo>
                <a:cubicBezTo>
                  <a:pt x="24" y="119"/>
                  <a:pt x="25" y="119"/>
                  <a:pt x="25" y="119"/>
                </a:cubicBezTo>
                <a:cubicBezTo>
                  <a:pt x="26" y="118"/>
                  <a:pt x="28" y="116"/>
                  <a:pt x="31" y="114"/>
                </a:cubicBezTo>
                <a:cubicBezTo>
                  <a:pt x="32" y="115"/>
                  <a:pt x="33" y="116"/>
                  <a:pt x="34" y="116"/>
                </a:cubicBezTo>
                <a:cubicBezTo>
                  <a:pt x="33" y="119"/>
                  <a:pt x="31" y="122"/>
                  <a:pt x="31" y="123"/>
                </a:cubicBezTo>
                <a:cubicBezTo>
                  <a:pt x="31" y="123"/>
                  <a:pt x="31" y="124"/>
                  <a:pt x="31" y="124"/>
                </a:cubicBezTo>
                <a:cubicBezTo>
                  <a:pt x="31" y="125"/>
                  <a:pt x="31" y="125"/>
                  <a:pt x="32" y="126"/>
                </a:cubicBezTo>
                <a:cubicBezTo>
                  <a:pt x="32" y="126"/>
                  <a:pt x="33" y="126"/>
                  <a:pt x="33" y="126"/>
                </a:cubicBezTo>
                <a:cubicBezTo>
                  <a:pt x="34" y="126"/>
                  <a:pt x="34" y="126"/>
                  <a:pt x="35" y="125"/>
                </a:cubicBezTo>
                <a:cubicBezTo>
                  <a:pt x="35" y="125"/>
                  <a:pt x="37" y="122"/>
                  <a:pt x="39" y="120"/>
                </a:cubicBezTo>
                <a:cubicBezTo>
                  <a:pt x="40" y="120"/>
                  <a:pt x="42" y="121"/>
                  <a:pt x="43" y="122"/>
                </a:cubicBezTo>
                <a:cubicBezTo>
                  <a:pt x="42" y="125"/>
                  <a:pt x="41" y="128"/>
                  <a:pt x="41" y="128"/>
                </a:cubicBezTo>
                <a:cubicBezTo>
                  <a:pt x="41" y="129"/>
                  <a:pt x="41" y="129"/>
                  <a:pt x="41" y="130"/>
                </a:cubicBezTo>
                <a:cubicBezTo>
                  <a:pt x="41" y="131"/>
                  <a:pt x="42" y="131"/>
                  <a:pt x="42" y="131"/>
                </a:cubicBezTo>
                <a:cubicBezTo>
                  <a:pt x="43" y="131"/>
                  <a:pt x="43" y="131"/>
                  <a:pt x="44" y="131"/>
                </a:cubicBezTo>
                <a:cubicBezTo>
                  <a:pt x="45" y="131"/>
                  <a:pt x="45" y="131"/>
                  <a:pt x="45" y="130"/>
                </a:cubicBezTo>
                <a:cubicBezTo>
                  <a:pt x="46" y="130"/>
                  <a:pt x="47" y="127"/>
                  <a:pt x="49" y="124"/>
                </a:cubicBezTo>
                <a:cubicBezTo>
                  <a:pt x="50" y="124"/>
                  <a:pt x="51" y="125"/>
                  <a:pt x="53" y="125"/>
                </a:cubicBezTo>
                <a:cubicBezTo>
                  <a:pt x="52" y="128"/>
                  <a:pt x="52" y="132"/>
                  <a:pt x="52" y="132"/>
                </a:cubicBezTo>
                <a:cubicBezTo>
                  <a:pt x="52" y="133"/>
                  <a:pt x="52" y="133"/>
                  <a:pt x="52" y="134"/>
                </a:cubicBezTo>
                <a:cubicBezTo>
                  <a:pt x="53" y="134"/>
                  <a:pt x="53" y="135"/>
                  <a:pt x="54" y="135"/>
                </a:cubicBezTo>
                <a:cubicBezTo>
                  <a:pt x="54" y="135"/>
                  <a:pt x="55" y="135"/>
                  <a:pt x="55" y="135"/>
                </a:cubicBezTo>
                <a:cubicBezTo>
                  <a:pt x="56" y="134"/>
                  <a:pt x="56" y="134"/>
                  <a:pt x="56" y="133"/>
                </a:cubicBezTo>
                <a:cubicBezTo>
                  <a:pt x="57" y="133"/>
                  <a:pt x="58" y="129"/>
                  <a:pt x="58" y="127"/>
                </a:cubicBezTo>
                <a:cubicBezTo>
                  <a:pt x="60" y="127"/>
                  <a:pt x="61" y="127"/>
                  <a:pt x="63" y="127"/>
                </a:cubicBezTo>
                <a:cubicBezTo>
                  <a:pt x="63" y="130"/>
                  <a:pt x="63" y="133"/>
                  <a:pt x="63" y="134"/>
                </a:cubicBezTo>
                <a:cubicBezTo>
                  <a:pt x="63" y="135"/>
                  <a:pt x="64" y="135"/>
                  <a:pt x="64" y="136"/>
                </a:cubicBezTo>
                <a:cubicBezTo>
                  <a:pt x="64" y="136"/>
                  <a:pt x="65" y="136"/>
                  <a:pt x="65" y="136"/>
                </a:cubicBezTo>
                <a:cubicBezTo>
                  <a:pt x="66" y="136"/>
                  <a:pt x="67" y="136"/>
                  <a:pt x="67" y="136"/>
                </a:cubicBezTo>
                <a:cubicBezTo>
                  <a:pt x="67" y="135"/>
                  <a:pt x="68" y="135"/>
                  <a:pt x="68" y="134"/>
                </a:cubicBezTo>
                <a:cubicBezTo>
                  <a:pt x="68" y="134"/>
                  <a:pt x="68" y="130"/>
                  <a:pt x="69" y="127"/>
                </a:cubicBezTo>
                <a:cubicBezTo>
                  <a:pt x="70" y="127"/>
                  <a:pt x="72" y="127"/>
                  <a:pt x="73" y="127"/>
                </a:cubicBezTo>
                <a:cubicBezTo>
                  <a:pt x="74" y="130"/>
                  <a:pt x="74" y="133"/>
                  <a:pt x="75" y="134"/>
                </a:cubicBezTo>
                <a:cubicBezTo>
                  <a:pt x="75" y="135"/>
                  <a:pt x="75" y="135"/>
                  <a:pt x="76" y="135"/>
                </a:cubicBezTo>
                <a:cubicBezTo>
                  <a:pt x="76" y="136"/>
                  <a:pt x="77" y="136"/>
                  <a:pt x="77" y="136"/>
                </a:cubicBezTo>
                <a:cubicBezTo>
                  <a:pt x="78" y="136"/>
                  <a:pt x="78" y="135"/>
                  <a:pt x="79" y="135"/>
                </a:cubicBezTo>
                <a:cubicBezTo>
                  <a:pt x="79" y="135"/>
                  <a:pt x="79" y="134"/>
                  <a:pt x="79" y="133"/>
                </a:cubicBezTo>
                <a:cubicBezTo>
                  <a:pt x="79" y="133"/>
                  <a:pt x="79" y="129"/>
                  <a:pt x="79" y="126"/>
                </a:cubicBezTo>
                <a:cubicBezTo>
                  <a:pt x="81" y="126"/>
                  <a:pt x="82" y="126"/>
                  <a:pt x="83" y="125"/>
                </a:cubicBezTo>
                <a:cubicBezTo>
                  <a:pt x="84" y="128"/>
                  <a:pt x="86" y="131"/>
                  <a:pt x="86" y="132"/>
                </a:cubicBezTo>
                <a:cubicBezTo>
                  <a:pt x="86" y="132"/>
                  <a:pt x="87" y="133"/>
                  <a:pt x="87" y="133"/>
                </a:cubicBezTo>
                <a:cubicBezTo>
                  <a:pt x="88" y="133"/>
                  <a:pt x="88" y="133"/>
                  <a:pt x="89" y="133"/>
                </a:cubicBezTo>
                <a:cubicBezTo>
                  <a:pt x="89" y="133"/>
                  <a:pt x="90" y="133"/>
                  <a:pt x="90" y="132"/>
                </a:cubicBezTo>
                <a:cubicBezTo>
                  <a:pt x="90" y="132"/>
                  <a:pt x="91" y="131"/>
                  <a:pt x="90" y="131"/>
                </a:cubicBezTo>
                <a:cubicBezTo>
                  <a:pt x="90" y="130"/>
                  <a:pt x="90" y="127"/>
                  <a:pt x="89" y="124"/>
                </a:cubicBezTo>
                <a:cubicBezTo>
                  <a:pt x="90" y="123"/>
                  <a:pt x="92" y="123"/>
                  <a:pt x="93" y="122"/>
                </a:cubicBezTo>
                <a:cubicBezTo>
                  <a:pt x="95" y="125"/>
                  <a:pt x="96" y="127"/>
                  <a:pt x="97" y="128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7" name="Freeform 15"/>
          <p:cNvSpPr>
            <a:spLocks noEditPoints="1" noChangeArrowheads="1"/>
          </p:cNvSpPr>
          <p:nvPr/>
        </p:nvSpPr>
        <p:spPr bwMode="auto">
          <a:xfrm>
            <a:off x="204788" y="1789113"/>
            <a:ext cx="1331912" cy="1333500"/>
          </a:xfrm>
          <a:custGeom>
            <a:avLst/>
            <a:gdLst>
              <a:gd name="T0" fmla="*/ 2147483646 w 282"/>
              <a:gd name="T1" fmla="*/ 2147483646 h 283"/>
              <a:gd name="T2" fmla="*/ 2147483646 w 282"/>
              <a:gd name="T3" fmla="*/ 2147483646 h 283"/>
              <a:gd name="T4" fmla="*/ 2147483646 w 282"/>
              <a:gd name="T5" fmla="*/ 2147483646 h 283"/>
              <a:gd name="T6" fmla="*/ 2147483646 w 282"/>
              <a:gd name="T7" fmla="*/ 2147483646 h 283"/>
              <a:gd name="T8" fmla="*/ 2147483646 w 282"/>
              <a:gd name="T9" fmla="*/ 2147483646 h 283"/>
              <a:gd name="T10" fmla="*/ 2147483646 w 282"/>
              <a:gd name="T11" fmla="*/ 2147483646 h 283"/>
              <a:gd name="T12" fmla="*/ 2147483646 w 282"/>
              <a:gd name="T13" fmla="*/ 2147483646 h 283"/>
              <a:gd name="T14" fmla="*/ 2147483646 w 282"/>
              <a:gd name="T15" fmla="*/ 2147483646 h 283"/>
              <a:gd name="T16" fmla="*/ 2147483646 w 282"/>
              <a:gd name="T17" fmla="*/ 2147483646 h 283"/>
              <a:gd name="T18" fmla="*/ 2147483646 w 282"/>
              <a:gd name="T19" fmla="*/ 2147483646 h 283"/>
              <a:gd name="T20" fmla="*/ 2147483646 w 282"/>
              <a:gd name="T21" fmla="*/ 2147483646 h 283"/>
              <a:gd name="T22" fmla="*/ 2147483646 w 282"/>
              <a:gd name="T23" fmla="*/ 1998275666 h 283"/>
              <a:gd name="T24" fmla="*/ 2147483646 w 282"/>
              <a:gd name="T25" fmla="*/ 1754042549 h 283"/>
              <a:gd name="T26" fmla="*/ 2147483646 w 282"/>
              <a:gd name="T27" fmla="*/ 1509809433 h 283"/>
              <a:gd name="T28" fmla="*/ 2147483646 w 282"/>
              <a:gd name="T29" fmla="*/ 1332185348 h 283"/>
              <a:gd name="T30" fmla="*/ 2147483646 w 282"/>
              <a:gd name="T31" fmla="*/ 1332185348 h 283"/>
              <a:gd name="T32" fmla="*/ 2147483646 w 282"/>
              <a:gd name="T33" fmla="*/ 1709636528 h 283"/>
              <a:gd name="T34" fmla="*/ 2147483646 w 282"/>
              <a:gd name="T35" fmla="*/ 1287779327 h 283"/>
              <a:gd name="T36" fmla="*/ 2147483646 w 282"/>
              <a:gd name="T37" fmla="*/ 421857201 h 283"/>
              <a:gd name="T38" fmla="*/ 2147483646 w 282"/>
              <a:gd name="T39" fmla="*/ 177624085 h 283"/>
              <a:gd name="T40" fmla="*/ 2147483646 w 282"/>
              <a:gd name="T41" fmla="*/ 22203011 h 283"/>
              <a:gd name="T42" fmla="*/ 2147483646 w 282"/>
              <a:gd name="T43" fmla="*/ 44406021 h 283"/>
              <a:gd name="T44" fmla="*/ 2147483646 w 282"/>
              <a:gd name="T45" fmla="*/ 244233117 h 283"/>
              <a:gd name="T46" fmla="*/ 2147483646 w 282"/>
              <a:gd name="T47" fmla="*/ 1065749221 h 283"/>
              <a:gd name="T48" fmla="*/ 2147483646 w 282"/>
              <a:gd name="T49" fmla="*/ 1154561263 h 283"/>
              <a:gd name="T50" fmla="*/ 1985375421 w 282"/>
              <a:gd name="T51" fmla="*/ 444060212 h 283"/>
              <a:gd name="T52" fmla="*/ 1762299054 w 282"/>
              <a:gd name="T53" fmla="*/ 310842148 h 283"/>
              <a:gd name="T54" fmla="*/ 1494608357 w 282"/>
              <a:gd name="T55" fmla="*/ 355248170 h 283"/>
              <a:gd name="T56" fmla="*/ 1338458206 w 282"/>
              <a:gd name="T57" fmla="*/ 577278276 h 283"/>
              <a:gd name="T58" fmla="*/ 1338458206 w 282"/>
              <a:gd name="T59" fmla="*/ 843719115 h 283"/>
              <a:gd name="T60" fmla="*/ 1717684725 w 282"/>
              <a:gd name="T61" fmla="*/ 1620824486 h 283"/>
              <a:gd name="T62" fmla="*/ 1293839154 w 282"/>
              <a:gd name="T63" fmla="*/ 2147483646 h 283"/>
              <a:gd name="T64" fmla="*/ 423845571 w 282"/>
              <a:gd name="T65" fmla="*/ 2042681687 h 283"/>
              <a:gd name="T66" fmla="*/ 178462039 w 282"/>
              <a:gd name="T67" fmla="*/ 2109290719 h 283"/>
              <a:gd name="T68" fmla="*/ 22307164 w 282"/>
              <a:gd name="T69" fmla="*/ 2147483646 h 283"/>
              <a:gd name="T70" fmla="*/ 44614329 w 282"/>
              <a:gd name="T71" fmla="*/ 2147483646 h 283"/>
              <a:gd name="T72" fmla="*/ 245383532 w 282"/>
              <a:gd name="T73" fmla="*/ 2147483646 h 283"/>
              <a:gd name="T74" fmla="*/ 1070762786 w 282"/>
              <a:gd name="T75" fmla="*/ 2147483646 h 283"/>
              <a:gd name="T76" fmla="*/ 1159996167 w 282"/>
              <a:gd name="T77" fmla="*/ 2147483646 h 283"/>
              <a:gd name="T78" fmla="*/ 446152735 w 282"/>
              <a:gd name="T79" fmla="*/ 2147483646 h 283"/>
              <a:gd name="T80" fmla="*/ 312305025 w 282"/>
              <a:gd name="T81" fmla="*/ 2147483646 h 283"/>
              <a:gd name="T82" fmla="*/ 356919354 w 282"/>
              <a:gd name="T83" fmla="*/ 2147483646 h 283"/>
              <a:gd name="T84" fmla="*/ 579995722 w 282"/>
              <a:gd name="T85" fmla="*/ 2147483646 h 283"/>
              <a:gd name="T86" fmla="*/ 825379254 w 282"/>
              <a:gd name="T87" fmla="*/ 2147483646 h 283"/>
              <a:gd name="T88" fmla="*/ 1628456067 w 282"/>
              <a:gd name="T89" fmla="*/ 2147483646 h 283"/>
              <a:gd name="T90" fmla="*/ 2147483646 w 282"/>
              <a:gd name="T91" fmla="*/ 2147483646 h 283"/>
              <a:gd name="T92" fmla="*/ 2052296914 w 282"/>
              <a:gd name="T93" fmla="*/ 2147483646 h 283"/>
              <a:gd name="T94" fmla="*/ 2119223131 w 282"/>
              <a:gd name="T95" fmla="*/ 2147483646 h 283"/>
              <a:gd name="T96" fmla="*/ 2147483646 w 282"/>
              <a:gd name="T97" fmla="*/ 2147483646 h 283"/>
              <a:gd name="T98" fmla="*/ 2147483646 w 282"/>
              <a:gd name="T99" fmla="*/ 2147483646 h 283"/>
              <a:gd name="T100" fmla="*/ 2147483646 w 282"/>
              <a:gd name="T101" fmla="*/ 2147483646 h 283"/>
              <a:gd name="T102" fmla="*/ 2147483646 w 282"/>
              <a:gd name="T103" fmla="*/ 2147483646 h 283"/>
              <a:gd name="T104" fmla="*/ 2147483646 w 282"/>
              <a:gd name="T105" fmla="*/ 2147483646 h 283"/>
              <a:gd name="T106" fmla="*/ 2147483646 w 282"/>
              <a:gd name="T107" fmla="*/ 2147483646 h 283"/>
              <a:gd name="T108" fmla="*/ 2147483646 w 282"/>
              <a:gd name="T109" fmla="*/ 2147483646 h 283"/>
              <a:gd name="T110" fmla="*/ 2147483646 w 282"/>
              <a:gd name="T111" fmla="*/ 2147483646 h 283"/>
              <a:gd name="T112" fmla="*/ 2147483646 w 282"/>
              <a:gd name="T113" fmla="*/ 2147483646 h 283"/>
              <a:gd name="T114" fmla="*/ 2147483646 w 282"/>
              <a:gd name="T115" fmla="*/ 2147483646 h 283"/>
              <a:gd name="T116" fmla="*/ 2074608802 w 282"/>
              <a:gd name="T117" fmla="*/ 2147483646 h 283"/>
              <a:gd name="T118" fmla="*/ 2147483646 w 282"/>
              <a:gd name="T119" fmla="*/ 2064884698 h 283"/>
              <a:gd name="T120" fmla="*/ 2147483646 w 282"/>
              <a:gd name="T121" fmla="*/ 2147483646 h 283"/>
              <a:gd name="T122" fmla="*/ 2147483646 w 282"/>
              <a:gd name="T123" fmla="*/ 2147483646 h 2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283"/>
              <a:gd name="T188" fmla="*/ 282 w 282"/>
              <a:gd name="T189" fmla="*/ 283 h 2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283">
                <a:moveTo>
                  <a:pt x="222" y="257"/>
                </a:moveTo>
                <a:cubicBezTo>
                  <a:pt x="223" y="253"/>
                  <a:pt x="223" y="249"/>
                  <a:pt x="221" y="245"/>
                </a:cubicBezTo>
                <a:cubicBezTo>
                  <a:pt x="220" y="241"/>
                  <a:pt x="212" y="225"/>
                  <a:pt x="205" y="209"/>
                </a:cubicBezTo>
                <a:cubicBezTo>
                  <a:pt x="213" y="202"/>
                  <a:pt x="219" y="193"/>
                  <a:pt x="224" y="184"/>
                </a:cubicBezTo>
                <a:cubicBezTo>
                  <a:pt x="241" y="187"/>
                  <a:pt x="258" y="189"/>
                  <a:pt x="262" y="190"/>
                </a:cubicBezTo>
                <a:cubicBezTo>
                  <a:pt x="267" y="191"/>
                  <a:pt x="271" y="190"/>
                  <a:pt x="274" y="187"/>
                </a:cubicBezTo>
                <a:cubicBezTo>
                  <a:pt x="277" y="185"/>
                  <a:pt x="280" y="181"/>
                  <a:pt x="281" y="177"/>
                </a:cubicBezTo>
                <a:cubicBezTo>
                  <a:pt x="282" y="173"/>
                  <a:pt x="281" y="169"/>
                  <a:pt x="280" y="165"/>
                </a:cubicBezTo>
                <a:cubicBezTo>
                  <a:pt x="278" y="162"/>
                  <a:pt x="275" y="159"/>
                  <a:pt x="271" y="157"/>
                </a:cubicBezTo>
                <a:cubicBezTo>
                  <a:pt x="267" y="156"/>
                  <a:pt x="251" y="150"/>
                  <a:pt x="234" y="144"/>
                </a:cubicBezTo>
                <a:cubicBezTo>
                  <a:pt x="234" y="133"/>
                  <a:pt x="233" y="123"/>
                  <a:pt x="230" y="113"/>
                </a:cubicBezTo>
                <a:cubicBezTo>
                  <a:pt x="244" y="102"/>
                  <a:pt x="258" y="92"/>
                  <a:pt x="261" y="90"/>
                </a:cubicBezTo>
                <a:cubicBezTo>
                  <a:pt x="265" y="87"/>
                  <a:pt x="267" y="83"/>
                  <a:pt x="267" y="79"/>
                </a:cubicBezTo>
                <a:cubicBezTo>
                  <a:pt x="268" y="75"/>
                  <a:pt x="267" y="71"/>
                  <a:pt x="265" y="68"/>
                </a:cubicBezTo>
                <a:cubicBezTo>
                  <a:pt x="263" y="64"/>
                  <a:pt x="260" y="61"/>
                  <a:pt x="256" y="60"/>
                </a:cubicBezTo>
                <a:cubicBezTo>
                  <a:pt x="252" y="59"/>
                  <a:pt x="248" y="59"/>
                  <a:pt x="244" y="60"/>
                </a:cubicBezTo>
                <a:cubicBezTo>
                  <a:pt x="240" y="62"/>
                  <a:pt x="225" y="69"/>
                  <a:pt x="209" y="77"/>
                </a:cubicBezTo>
                <a:cubicBezTo>
                  <a:pt x="201" y="69"/>
                  <a:pt x="193" y="63"/>
                  <a:pt x="183" y="58"/>
                </a:cubicBezTo>
                <a:cubicBezTo>
                  <a:pt x="186" y="40"/>
                  <a:pt x="189" y="23"/>
                  <a:pt x="190" y="19"/>
                </a:cubicBezTo>
                <a:cubicBezTo>
                  <a:pt x="190" y="15"/>
                  <a:pt x="189" y="11"/>
                  <a:pt x="187" y="8"/>
                </a:cubicBezTo>
                <a:cubicBezTo>
                  <a:pt x="184" y="4"/>
                  <a:pt x="181" y="2"/>
                  <a:pt x="177" y="1"/>
                </a:cubicBezTo>
                <a:cubicBezTo>
                  <a:pt x="173" y="0"/>
                  <a:pt x="169" y="0"/>
                  <a:pt x="165" y="2"/>
                </a:cubicBezTo>
                <a:cubicBezTo>
                  <a:pt x="161" y="4"/>
                  <a:pt x="158" y="7"/>
                  <a:pt x="157" y="11"/>
                </a:cubicBezTo>
                <a:cubicBezTo>
                  <a:pt x="155" y="15"/>
                  <a:pt x="150" y="31"/>
                  <a:pt x="143" y="48"/>
                </a:cubicBezTo>
                <a:cubicBezTo>
                  <a:pt x="133" y="48"/>
                  <a:pt x="123" y="49"/>
                  <a:pt x="112" y="52"/>
                </a:cubicBezTo>
                <a:cubicBezTo>
                  <a:pt x="102" y="38"/>
                  <a:pt x="92" y="24"/>
                  <a:pt x="89" y="20"/>
                </a:cubicBezTo>
                <a:cubicBezTo>
                  <a:pt x="87" y="17"/>
                  <a:pt x="83" y="15"/>
                  <a:pt x="79" y="14"/>
                </a:cubicBezTo>
                <a:cubicBezTo>
                  <a:pt x="75" y="14"/>
                  <a:pt x="71" y="14"/>
                  <a:pt x="67" y="16"/>
                </a:cubicBezTo>
                <a:cubicBezTo>
                  <a:pt x="64" y="19"/>
                  <a:pt x="61" y="22"/>
                  <a:pt x="60" y="26"/>
                </a:cubicBezTo>
                <a:cubicBezTo>
                  <a:pt x="58" y="30"/>
                  <a:pt x="58" y="34"/>
                  <a:pt x="60" y="38"/>
                </a:cubicBezTo>
                <a:cubicBezTo>
                  <a:pt x="62" y="41"/>
                  <a:pt x="69" y="57"/>
                  <a:pt x="77" y="73"/>
                </a:cubicBezTo>
                <a:cubicBezTo>
                  <a:pt x="69" y="81"/>
                  <a:pt x="63" y="89"/>
                  <a:pt x="58" y="98"/>
                </a:cubicBezTo>
                <a:cubicBezTo>
                  <a:pt x="40" y="96"/>
                  <a:pt x="23" y="93"/>
                  <a:pt x="19" y="92"/>
                </a:cubicBezTo>
                <a:cubicBezTo>
                  <a:pt x="15" y="92"/>
                  <a:pt x="11" y="93"/>
                  <a:pt x="8" y="95"/>
                </a:cubicBezTo>
                <a:cubicBezTo>
                  <a:pt x="4" y="97"/>
                  <a:pt x="2" y="101"/>
                  <a:pt x="1" y="105"/>
                </a:cubicBezTo>
                <a:cubicBezTo>
                  <a:pt x="0" y="109"/>
                  <a:pt x="0" y="113"/>
                  <a:pt x="2" y="117"/>
                </a:cubicBezTo>
                <a:cubicBezTo>
                  <a:pt x="4" y="121"/>
                  <a:pt x="7" y="124"/>
                  <a:pt x="11" y="125"/>
                </a:cubicBezTo>
                <a:cubicBezTo>
                  <a:pt x="15" y="127"/>
                  <a:pt x="31" y="132"/>
                  <a:pt x="48" y="139"/>
                </a:cubicBezTo>
                <a:cubicBezTo>
                  <a:pt x="47" y="149"/>
                  <a:pt x="49" y="159"/>
                  <a:pt x="52" y="170"/>
                </a:cubicBezTo>
                <a:cubicBezTo>
                  <a:pt x="37" y="180"/>
                  <a:pt x="24" y="190"/>
                  <a:pt x="20" y="193"/>
                </a:cubicBezTo>
                <a:cubicBezTo>
                  <a:pt x="17" y="195"/>
                  <a:pt x="15" y="199"/>
                  <a:pt x="14" y="203"/>
                </a:cubicBezTo>
                <a:cubicBezTo>
                  <a:pt x="13" y="207"/>
                  <a:pt x="14" y="211"/>
                  <a:pt x="16" y="215"/>
                </a:cubicBezTo>
                <a:cubicBezTo>
                  <a:pt x="18" y="219"/>
                  <a:pt x="22" y="221"/>
                  <a:pt x="26" y="222"/>
                </a:cubicBezTo>
                <a:cubicBezTo>
                  <a:pt x="29" y="224"/>
                  <a:pt x="34" y="224"/>
                  <a:pt x="37" y="222"/>
                </a:cubicBezTo>
                <a:cubicBezTo>
                  <a:pt x="41" y="220"/>
                  <a:pt x="57" y="213"/>
                  <a:pt x="73" y="205"/>
                </a:cubicBezTo>
                <a:cubicBezTo>
                  <a:pt x="80" y="213"/>
                  <a:pt x="89" y="219"/>
                  <a:pt x="98" y="224"/>
                </a:cubicBezTo>
                <a:cubicBezTo>
                  <a:pt x="95" y="242"/>
                  <a:pt x="93" y="259"/>
                  <a:pt x="92" y="263"/>
                </a:cubicBezTo>
                <a:cubicBezTo>
                  <a:pt x="91" y="267"/>
                  <a:pt x="93" y="271"/>
                  <a:pt x="95" y="275"/>
                </a:cubicBezTo>
                <a:cubicBezTo>
                  <a:pt x="97" y="278"/>
                  <a:pt x="101" y="280"/>
                  <a:pt x="105" y="281"/>
                </a:cubicBezTo>
                <a:cubicBezTo>
                  <a:pt x="109" y="283"/>
                  <a:pt x="113" y="282"/>
                  <a:pt x="117" y="280"/>
                </a:cubicBezTo>
                <a:cubicBezTo>
                  <a:pt x="120" y="278"/>
                  <a:pt x="123" y="275"/>
                  <a:pt x="125" y="271"/>
                </a:cubicBezTo>
                <a:cubicBezTo>
                  <a:pt x="126" y="268"/>
                  <a:pt x="132" y="251"/>
                  <a:pt x="138" y="234"/>
                </a:cubicBezTo>
                <a:cubicBezTo>
                  <a:pt x="148" y="235"/>
                  <a:pt x="159" y="233"/>
                  <a:pt x="169" y="230"/>
                </a:cubicBezTo>
                <a:cubicBezTo>
                  <a:pt x="180" y="245"/>
                  <a:pt x="190" y="259"/>
                  <a:pt x="192" y="262"/>
                </a:cubicBezTo>
                <a:cubicBezTo>
                  <a:pt x="195" y="265"/>
                  <a:pt x="199" y="267"/>
                  <a:pt x="203" y="268"/>
                </a:cubicBezTo>
                <a:cubicBezTo>
                  <a:pt x="206" y="269"/>
                  <a:pt x="211" y="268"/>
                  <a:pt x="214" y="266"/>
                </a:cubicBezTo>
                <a:cubicBezTo>
                  <a:pt x="218" y="264"/>
                  <a:pt x="221" y="260"/>
                  <a:pt x="222" y="257"/>
                </a:cubicBezTo>
                <a:close/>
                <a:moveTo>
                  <a:pt x="169" y="189"/>
                </a:moveTo>
                <a:cubicBezTo>
                  <a:pt x="143" y="205"/>
                  <a:pt x="108" y="196"/>
                  <a:pt x="93" y="170"/>
                </a:cubicBezTo>
                <a:cubicBezTo>
                  <a:pt x="77" y="143"/>
                  <a:pt x="86" y="109"/>
                  <a:pt x="112" y="93"/>
                </a:cubicBezTo>
                <a:cubicBezTo>
                  <a:pt x="139" y="78"/>
                  <a:pt x="173" y="86"/>
                  <a:pt x="189" y="113"/>
                </a:cubicBezTo>
                <a:cubicBezTo>
                  <a:pt x="204" y="139"/>
                  <a:pt x="195" y="174"/>
                  <a:pt x="169" y="189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8" name="Freeform 16"/>
          <p:cNvSpPr>
            <a:spLocks noEditPoints="1" noChangeArrowheads="1"/>
          </p:cNvSpPr>
          <p:nvPr/>
        </p:nvSpPr>
        <p:spPr bwMode="auto">
          <a:xfrm>
            <a:off x="1103313" y="1289050"/>
            <a:ext cx="503237" cy="503238"/>
          </a:xfrm>
          <a:custGeom>
            <a:avLst/>
            <a:gdLst>
              <a:gd name="T0" fmla="*/ 2147483646 w 107"/>
              <a:gd name="T1" fmla="*/ 1150223348 h 107"/>
              <a:gd name="T2" fmla="*/ 2147483646 w 107"/>
              <a:gd name="T3" fmla="*/ 973266995 h 107"/>
              <a:gd name="T4" fmla="*/ 2147483646 w 107"/>
              <a:gd name="T5" fmla="*/ 818429599 h 107"/>
              <a:gd name="T6" fmla="*/ 2123481420 w 107"/>
              <a:gd name="T7" fmla="*/ 774191686 h 107"/>
              <a:gd name="T8" fmla="*/ 2147483646 w 107"/>
              <a:gd name="T9" fmla="*/ 575111674 h 107"/>
              <a:gd name="T10" fmla="*/ 2101362508 w 107"/>
              <a:gd name="T11" fmla="*/ 442393234 h 107"/>
              <a:gd name="T12" fmla="*/ 1880168682 w 107"/>
              <a:gd name="T13" fmla="*/ 420274277 h 107"/>
              <a:gd name="T14" fmla="*/ 1902287595 w 107"/>
              <a:gd name="T15" fmla="*/ 265436881 h 107"/>
              <a:gd name="T16" fmla="*/ 1769569418 w 107"/>
              <a:gd name="T17" fmla="*/ 154837397 h 107"/>
              <a:gd name="T18" fmla="*/ 1614732329 w 107"/>
              <a:gd name="T19" fmla="*/ 110599484 h 107"/>
              <a:gd name="T20" fmla="*/ 1482014152 w 107"/>
              <a:gd name="T21" fmla="*/ 199075309 h 107"/>
              <a:gd name="T22" fmla="*/ 1371414888 w 107"/>
              <a:gd name="T23" fmla="*/ 22118956 h 107"/>
              <a:gd name="T24" fmla="*/ 1216577799 w 107"/>
              <a:gd name="T25" fmla="*/ 0 h 107"/>
              <a:gd name="T26" fmla="*/ 1061740710 w 107"/>
              <a:gd name="T27" fmla="*/ 154837397 h 107"/>
              <a:gd name="T28" fmla="*/ 951141446 w 107"/>
              <a:gd name="T29" fmla="*/ 66356869 h 107"/>
              <a:gd name="T30" fmla="*/ 774185445 w 107"/>
              <a:gd name="T31" fmla="*/ 66356869 h 107"/>
              <a:gd name="T32" fmla="*/ 641467268 w 107"/>
              <a:gd name="T33" fmla="*/ 154837397 h 107"/>
              <a:gd name="T34" fmla="*/ 619348356 w 107"/>
              <a:gd name="T35" fmla="*/ 309674793 h 107"/>
              <a:gd name="T36" fmla="*/ 420273442 w 107"/>
              <a:gd name="T37" fmla="*/ 309674793 h 107"/>
              <a:gd name="T38" fmla="*/ 309674178 w 107"/>
              <a:gd name="T39" fmla="*/ 398155321 h 107"/>
              <a:gd name="T40" fmla="*/ 331793090 w 107"/>
              <a:gd name="T41" fmla="*/ 619349586 h 107"/>
              <a:gd name="T42" fmla="*/ 176956001 w 107"/>
              <a:gd name="T43" fmla="*/ 641473246 h 107"/>
              <a:gd name="T44" fmla="*/ 66356737 w 107"/>
              <a:gd name="T45" fmla="*/ 774191686 h 107"/>
              <a:gd name="T46" fmla="*/ 66356737 w 107"/>
              <a:gd name="T47" fmla="*/ 951148039 h 107"/>
              <a:gd name="T48" fmla="*/ 154837089 w 107"/>
              <a:gd name="T49" fmla="*/ 1061747523 h 107"/>
              <a:gd name="T50" fmla="*/ 22118912 w 107"/>
              <a:gd name="T51" fmla="*/ 1216584920 h 107"/>
              <a:gd name="T52" fmla="*/ 22118912 w 107"/>
              <a:gd name="T53" fmla="*/ 1349303360 h 107"/>
              <a:gd name="T54" fmla="*/ 199074913 w 107"/>
              <a:gd name="T55" fmla="*/ 1482021801 h 107"/>
              <a:gd name="T56" fmla="*/ 110599264 w 107"/>
              <a:gd name="T57" fmla="*/ 1614740241 h 107"/>
              <a:gd name="T58" fmla="*/ 154837089 w 107"/>
              <a:gd name="T59" fmla="*/ 1769577638 h 107"/>
              <a:gd name="T60" fmla="*/ 287555266 w 107"/>
              <a:gd name="T61" fmla="*/ 1880177122 h 107"/>
              <a:gd name="T62" fmla="*/ 442392354 w 107"/>
              <a:gd name="T63" fmla="*/ 1880177122 h 107"/>
              <a:gd name="T64" fmla="*/ 442392354 w 107"/>
              <a:gd name="T65" fmla="*/ 2101371387 h 107"/>
              <a:gd name="T66" fmla="*/ 575110531 w 107"/>
              <a:gd name="T67" fmla="*/ 2147483646 h 107"/>
              <a:gd name="T68" fmla="*/ 796304357 w 107"/>
              <a:gd name="T69" fmla="*/ 2123490343 h 107"/>
              <a:gd name="T70" fmla="*/ 840546884 w 107"/>
              <a:gd name="T71" fmla="*/ 2147483646 h 107"/>
              <a:gd name="T72" fmla="*/ 973265061 w 107"/>
              <a:gd name="T73" fmla="*/ 2147483646 h 107"/>
              <a:gd name="T74" fmla="*/ 1150221062 w 107"/>
              <a:gd name="T75" fmla="*/ 2147483646 h 107"/>
              <a:gd name="T76" fmla="*/ 1238696711 w 107"/>
              <a:gd name="T77" fmla="*/ 2147483646 h 107"/>
              <a:gd name="T78" fmla="*/ 1415657416 w 107"/>
              <a:gd name="T79" fmla="*/ 2147483646 h 107"/>
              <a:gd name="T80" fmla="*/ 1570494505 w 107"/>
              <a:gd name="T81" fmla="*/ 2147483646 h 107"/>
              <a:gd name="T82" fmla="*/ 1658970154 w 107"/>
              <a:gd name="T83" fmla="*/ 2101371387 h 107"/>
              <a:gd name="T84" fmla="*/ 1791688330 w 107"/>
              <a:gd name="T85" fmla="*/ 2145609299 h 107"/>
              <a:gd name="T86" fmla="*/ 1946525419 w 107"/>
              <a:gd name="T87" fmla="*/ 2079252431 h 107"/>
              <a:gd name="T88" fmla="*/ 2035005771 w 107"/>
              <a:gd name="T89" fmla="*/ 1946533990 h 107"/>
              <a:gd name="T90" fmla="*/ 2012886859 w 107"/>
              <a:gd name="T91" fmla="*/ 1813815550 h 107"/>
              <a:gd name="T92" fmla="*/ 2147483646 w 107"/>
              <a:gd name="T93" fmla="*/ 1747458681 h 107"/>
              <a:gd name="T94" fmla="*/ 2147483646 w 107"/>
              <a:gd name="T95" fmla="*/ 1614740241 h 107"/>
              <a:gd name="T96" fmla="*/ 2147483646 w 107"/>
              <a:gd name="T97" fmla="*/ 1415660229 h 107"/>
              <a:gd name="T98" fmla="*/ 2147483646 w 107"/>
              <a:gd name="T99" fmla="*/ 1349303360 h 107"/>
              <a:gd name="T100" fmla="*/ 1172339975 w 107"/>
              <a:gd name="T101" fmla="*/ 2123490343 h 107"/>
              <a:gd name="T102" fmla="*/ 862665797 w 107"/>
              <a:gd name="T103" fmla="*/ 2057133475 h 107"/>
              <a:gd name="T104" fmla="*/ 597229443 w 107"/>
              <a:gd name="T105" fmla="*/ 1902296078 h 1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7"/>
              <a:gd name="T160" fmla="*/ 0 h 107"/>
              <a:gd name="T161" fmla="*/ 107 w 107"/>
              <a:gd name="T162" fmla="*/ 107 h 1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7" h="107">
                <a:moveTo>
                  <a:pt x="105" y="55"/>
                </a:moveTo>
                <a:cubicBezTo>
                  <a:pt x="106" y="55"/>
                  <a:pt x="106" y="55"/>
                  <a:pt x="107" y="55"/>
                </a:cubicBezTo>
                <a:cubicBezTo>
                  <a:pt x="107" y="54"/>
                  <a:pt x="107" y="54"/>
                  <a:pt x="107" y="53"/>
                </a:cubicBezTo>
                <a:cubicBezTo>
                  <a:pt x="107" y="53"/>
                  <a:pt x="107" y="52"/>
                  <a:pt x="107" y="52"/>
                </a:cubicBezTo>
                <a:cubicBezTo>
                  <a:pt x="106" y="52"/>
                  <a:pt x="106" y="52"/>
                  <a:pt x="105" y="52"/>
                </a:cubicBezTo>
                <a:cubicBezTo>
                  <a:pt x="105" y="51"/>
                  <a:pt x="102" y="51"/>
                  <a:pt x="100" y="51"/>
                </a:cubicBezTo>
                <a:cubicBezTo>
                  <a:pt x="100" y="50"/>
                  <a:pt x="100" y="49"/>
                  <a:pt x="100" y="48"/>
                </a:cubicBezTo>
                <a:cubicBezTo>
                  <a:pt x="102" y="47"/>
                  <a:pt x="105" y="46"/>
                  <a:pt x="105" y="46"/>
                </a:cubicBezTo>
                <a:cubicBezTo>
                  <a:pt x="105" y="46"/>
                  <a:pt x="106" y="46"/>
                  <a:pt x="106" y="45"/>
                </a:cubicBezTo>
                <a:cubicBezTo>
                  <a:pt x="106" y="45"/>
                  <a:pt x="106" y="44"/>
                  <a:pt x="106" y="44"/>
                </a:cubicBezTo>
                <a:cubicBezTo>
                  <a:pt x="106" y="44"/>
                  <a:pt x="106" y="43"/>
                  <a:pt x="106" y="43"/>
                </a:cubicBezTo>
                <a:cubicBezTo>
                  <a:pt x="105" y="43"/>
                  <a:pt x="105" y="42"/>
                  <a:pt x="104" y="43"/>
                </a:cubicBezTo>
                <a:cubicBezTo>
                  <a:pt x="104" y="43"/>
                  <a:pt x="101" y="43"/>
                  <a:pt x="99" y="43"/>
                </a:cubicBezTo>
                <a:cubicBezTo>
                  <a:pt x="99" y="42"/>
                  <a:pt x="98" y="41"/>
                  <a:pt x="98" y="40"/>
                </a:cubicBezTo>
                <a:cubicBezTo>
                  <a:pt x="100" y="39"/>
                  <a:pt x="103" y="38"/>
                  <a:pt x="103" y="37"/>
                </a:cubicBezTo>
                <a:cubicBezTo>
                  <a:pt x="103" y="37"/>
                  <a:pt x="104" y="37"/>
                  <a:pt x="104" y="36"/>
                </a:cubicBezTo>
                <a:cubicBezTo>
                  <a:pt x="104" y="36"/>
                  <a:pt x="104" y="35"/>
                  <a:pt x="104" y="35"/>
                </a:cubicBezTo>
                <a:cubicBezTo>
                  <a:pt x="104" y="35"/>
                  <a:pt x="103" y="34"/>
                  <a:pt x="103" y="34"/>
                </a:cubicBezTo>
                <a:cubicBezTo>
                  <a:pt x="103" y="34"/>
                  <a:pt x="102" y="34"/>
                  <a:pt x="102" y="34"/>
                </a:cubicBezTo>
                <a:cubicBezTo>
                  <a:pt x="101" y="34"/>
                  <a:pt x="99" y="35"/>
                  <a:pt x="96" y="35"/>
                </a:cubicBezTo>
                <a:cubicBezTo>
                  <a:pt x="96" y="34"/>
                  <a:pt x="96" y="33"/>
                  <a:pt x="95" y="32"/>
                </a:cubicBezTo>
                <a:cubicBezTo>
                  <a:pt x="97" y="31"/>
                  <a:pt x="99" y="29"/>
                  <a:pt x="99" y="29"/>
                </a:cubicBezTo>
                <a:cubicBezTo>
                  <a:pt x="100" y="29"/>
                  <a:pt x="100" y="28"/>
                  <a:pt x="100" y="28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6"/>
                  <a:pt x="99" y="26"/>
                  <a:pt x="99" y="26"/>
                </a:cubicBezTo>
                <a:cubicBezTo>
                  <a:pt x="99" y="26"/>
                  <a:pt x="98" y="26"/>
                  <a:pt x="98" y="26"/>
                </a:cubicBezTo>
                <a:cubicBezTo>
                  <a:pt x="97" y="26"/>
                  <a:pt x="95" y="27"/>
                  <a:pt x="93" y="28"/>
                </a:cubicBezTo>
                <a:cubicBezTo>
                  <a:pt x="92" y="27"/>
                  <a:pt x="91" y="26"/>
                  <a:pt x="91" y="25"/>
                </a:cubicBezTo>
                <a:cubicBezTo>
                  <a:pt x="92" y="24"/>
                  <a:pt x="94" y="22"/>
                  <a:pt x="95" y="21"/>
                </a:cubicBezTo>
                <a:cubicBezTo>
                  <a:pt x="95" y="21"/>
                  <a:pt x="95" y="21"/>
                  <a:pt x="95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8"/>
                  <a:pt x="93" y="18"/>
                  <a:pt x="92" y="19"/>
                </a:cubicBezTo>
                <a:cubicBezTo>
                  <a:pt x="92" y="19"/>
                  <a:pt x="90" y="20"/>
                  <a:pt x="88" y="22"/>
                </a:cubicBezTo>
                <a:cubicBezTo>
                  <a:pt x="87" y="21"/>
                  <a:pt x="86" y="20"/>
                  <a:pt x="85" y="19"/>
                </a:cubicBezTo>
                <a:cubicBezTo>
                  <a:pt x="87" y="17"/>
                  <a:pt x="88" y="15"/>
                  <a:pt x="88" y="15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3"/>
                  <a:pt x="88" y="13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5" y="13"/>
                  <a:pt x="83" y="15"/>
                  <a:pt x="82" y="16"/>
                </a:cubicBezTo>
                <a:cubicBezTo>
                  <a:pt x="81" y="16"/>
                  <a:pt x="80" y="15"/>
                  <a:pt x="79" y="14"/>
                </a:cubicBezTo>
                <a:cubicBezTo>
                  <a:pt x="80" y="12"/>
                  <a:pt x="81" y="10"/>
                  <a:pt x="81" y="9"/>
                </a:cubicBezTo>
                <a:cubicBezTo>
                  <a:pt x="81" y="9"/>
                  <a:pt x="81" y="8"/>
                  <a:pt x="81" y="8"/>
                </a:cubicBezTo>
                <a:cubicBezTo>
                  <a:pt x="81" y="8"/>
                  <a:pt x="81" y="7"/>
                  <a:pt x="80" y="7"/>
                </a:cubicBezTo>
                <a:cubicBezTo>
                  <a:pt x="80" y="7"/>
                  <a:pt x="80" y="7"/>
                  <a:pt x="79" y="7"/>
                </a:cubicBezTo>
                <a:cubicBezTo>
                  <a:pt x="79" y="7"/>
                  <a:pt x="78" y="7"/>
                  <a:pt x="78" y="7"/>
                </a:cubicBezTo>
                <a:cubicBezTo>
                  <a:pt x="78" y="8"/>
                  <a:pt x="76" y="10"/>
                  <a:pt x="75" y="12"/>
                </a:cubicBezTo>
                <a:cubicBezTo>
                  <a:pt x="74" y="11"/>
                  <a:pt x="73" y="11"/>
                  <a:pt x="72" y="10"/>
                </a:cubicBezTo>
                <a:cubicBezTo>
                  <a:pt x="72" y="8"/>
                  <a:pt x="73" y="6"/>
                  <a:pt x="73" y="5"/>
                </a:cubicBezTo>
                <a:cubicBezTo>
                  <a:pt x="73" y="5"/>
                  <a:pt x="73" y="4"/>
                  <a:pt x="73" y="4"/>
                </a:cubicBezTo>
                <a:cubicBezTo>
                  <a:pt x="73" y="3"/>
                  <a:pt x="72" y="3"/>
                  <a:pt x="72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4"/>
                </a:cubicBezTo>
                <a:cubicBezTo>
                  <a:pt x="69" y="4"/>
                  <a:pt x="68" y="7"/>
                  <a:pt x="67" y="9"/>
                </a:cubicBezTo>
                <a:cubicBezTo>
                  <a:pt x="66" y="8"/>
                  <a:pt x="65" y="8"/>
                  <a:pt x="64" y="8"/>
                </a:cubicBezTo>
                <a:cubicBezTo>
                  <a:pt x="64" y="6"/>
                  <a:pt x="64" y="3"/>
                  <a:pt x="64" y="3"/>
                </a:cubicBezTo>
                <a:cubicBezTo>
                  <a:pt x="64" y="2"/>
                  <a:pt x="64" y="2"/>
                  <a:pt x="64" y="1"/>
                </a:cubicBezTo>
                <a:cubicBezTo>
                  <a:pt x="64" y="1"/>
                  <a:pt x="63" y="1"/>
                  <a:pt x="63" y="1"/>
                </a:cubicBezTo>
                <a:cubicBezTo>
                  <a:pt x="62" y="0"/>
                  <a:pt x="62" y="1"/>
                  <a:pt x="62" y="1"/>
                </a:cubicBezTo>
                <a:cubicBezTo>
                  <a:pt x="61" y="1"/>
                  <a:pt x="61" y="1"/>
                  <a:pt x="61" y="2"/>
                </a:cubicBezTo>
                <a:cubicBezTo>
                  <a:pt x="61" y="2"/>
                  <a:pt x="60" y="5"/>
                  <a:pt x="59" y="7"/>
                </a:cubicBezTo>
                <a:cubicBezTo>
                  <a:pt x="58" y="7"/>
                  <a:pt x="57" y="7"/>
                  <a:pt x="56" y="7"/>
                </a:cubicBezTo>
                <a:cubicBezTo>
                  <a:pt x="56" y="4"/>
                  <a:pt x="56" y="2"/>
                  <a:pt x="55" y="1"/>
                </a:cubicBezTo>
                <a:cubicBezTo>
                  <a:pt x="55" y="1"/>
                  <a:pt x="55" y="0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2"/>
                  <a:pt x="51" y="4"/>
                  <a:pt x="51" y="7"/>
                </a:cubicBezTo>
                <a:cubicBezTo>
                  <a:pt x="50" y="7"/>
                  <a:pt x="49" y="7"/>
                  <a:pt x="48" y="7"/>
                </a:cubicBezTo>
                <a:cubicBezTo>
                  <a:pt x="47" y="5"/>
                  <a:pt x="47" y="2"/>
                  <a:pt x="46" y="2"/>
                </a:cubicBezTo>
                <a:cubicBezTo>
                  <a:pt x="46" y="1"/>
                  <a:pt x="46" y="1"/>
                  <a:pt x="46" y="1"/>
                </a:cubicBezTo>
                <a:cubicBezTo>
                  <a:pt x="45" y="1"/>
                  <a:pt x="45" y="0"/>
                  <a:pt x="44" y="1"/>
                </a:cubicBezTo>
                <a:cubicBezTo>
                  <a:pt x="44" y="1"/>
                  <a:pt x="43" y="1"/>
                  <a:pt x="43" y="1"/>
                </a:cubicBezTo>
                <a:cubicBezTo>
                  <a:pt x="43" y="2"/>
                  <a:pt x="43" y="2"/>
                  <a:pt x="43" y="3"/>
                </a:cubicBezTo>
                <a:cubicBezTo>
                  <a:pt x="43" y="3"/>
                  <a:pt x="43" y="6"/>
                  <a:pt x="43" y="8"/>
                </a:cubicBezTo>
                <a:cubicBezTo>
                  <a:pt x="42" y="8"/>
                  <a:pt x="41" y="8"/>
                  <a:pt x="40" y="9"/>
                </a:cubicBezTo>
                <a:cubicBezTo>
                  <a:pt x="39" y="7"/>
                  <a:pt x="38" y="4"/>
                  <a:pt x="38" y="4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5" y="3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6"/>
                  <a:pt x="35" y="8"/>
                  <a:pt x="36" y="10"/>
                </a:cubicBezTo>
                <a:cubicBezTo>
                  <a:pt x="35" y="11"/>
                  <a:pt x="33" y="11"/>
                  <a:pt x="32" y="12"/>
                </a:cubicBezTo>
                <a:cubicBezTo>
                  <a:pt x="31" y="10"/>
                  <a:pt x="30" y="8"/>
                  <a:pt x="29" y="7"/>
                </a:cubicBezTo>
                <a:cubicBezTo>
                  <a:pt x="29" y="7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6" y="8"/>
                  <a:pt x="26" y="8"/>
                </a:cubicBezTo>
                <a:cubicBezTo>
                  <a:pt x="26" y="8"/>
                  <a:pt x="26" y="9"/>
                  <a:pt x="26" y="9"/>
                </a:cubicBezTo>
                <a:cubicBezTo>
                  <a:pt x="26" y="10"/>
                  <a:pt x="27" y="12"/>
                  <a:pt x="28" y="14"/>
                </a:cubicBezTo>
                <a:cubicBezTo>
                  <a:pt x="27" y="15"/>
                  <a:pt x="27" y="16"/>
                  <a:pt x="26" y="16"/>
                </a:cubicBezTo>
                <a:cubicBezTo>
                  <a:pt x="24" y="15"/>
                  <a:pt x="22" y="13"/>
                  <a:pt x="22" y="12"/>
                </a:cubicBezTo>
                <a:cubicBezTo>
                  <a:pt x="21" y="12"/>
                  <a:pt x="21" y="12"/>
                  <a:pt x="20" y="12"/>
                </a:cubicBezTo>
                <a:cubicBezTo>
                  <a:pt x="20" y="12"/>
                  <a:pt x="20" y="12"/>
                  <a:pt x="19" y="12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4"/>
                  <a:pt x="19" y="14"/>
                  <a:pt x="19" y="15"/>
                </a:cubicBezTo>
                <a:cubicBezTo>
                  <a:pt x="19" y="15"/>
                  <a:pt x="21" y="17"/>
                  <a:pt x="22" y="19"/>
                </a:cubicBezTo>
                <a:cubicBezTo>
                  <a:pt x="21" y="20"/>
                  <a:pt x="20" y="21"/>
                  <a:pt x="20" y="22"/>
                </a:cubicBezTo>
                <a:cubicBezTo>
                  <a:pt x="18" y="20"/>
                  <a:pt x="16" y="19"/>
                  <a:pt x="15" y="19"/>
                </a:cubicBezTo>
                <a:cubicBezTo>
                  <a:pt x="15" y="18"/>
                  <a:pt x="14" y="18"/>
                  <a:pt x="14" y="18"/>
                </a:cubicBezTo>
                <a:cubicBezTo>
                  <a:pt x="13" y="18"/>
                  <a:pt x="13" y="19"/>
                  <a:pt x="13" y="19"/>
                </a:cubicBezTo>
                <a:cubicBezTo>
                  <a:pt x="12" y="19"/>
                  <a:pt x="12" y="20"/>
                  <a:pt x="12" y="20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2"/>
                  <a:pt x="15" y="24"/>
                  <a:pt x="17" y="25"/>
                </a:cubicBezTo>
                <a:cubicBezTo>
                  <a:pt x="16" y="26"/>
                  <a:pt x="15" y="27"/>
                  <a:pt x="15" y="28"/>
                </a:cubicBezTo>
                <a:cubicBezTo>
                  <a:pt x="12" y="27"/>
                  <a:pt x="10" y="26"/>
                  <a:pt x="10" y="26"/>
                </a:cubicBezTo>
                <a:cubicBezTo>
                  <a:pt x="9" y="26"/>
                  <a:pt x="9" y="26"/>
                  <a:pt x="8" y="26"/>
                </a:cubicBezTo>
                <a:cubicBezTo>
                  <a:pt x="8" y="26"/>
                  <a:pt x="8" y="26"/>
                  <a:pt x="7" y="27"/>
                </a:cubicBezTo>
                <a:cubicBezTo>
                  <a:pt x="7" y="27"/>
                  <a:pt x="7" y="27"/>
                  <a:pt x="7" y="28"/>
                </a:cubicBezTo>
                <a:cubicBezTo>
                  <a:pt x="7" y="28"/>
                  <a:pt x="7" y="29"/>
                  <a:pt x="8" y="29"/>
                </a:cubicBezTo>
                <a:cubicBezTo>
                  <a:pt x="8" y="29"/>
                  <a:pt x="10" y="31"/>
                  <a:pt x="12" y="32"/>
                </a:cubicBezTo>
                <a:cubicBezTo>
                  <a:pt x="12" y="33"/>
                  <a:pt x="11" y="34"/>
                  <a:pt x="11" y="35"/>
                </a:cubicBezTo>
                <a:cubicBezTo>
                  <a:pt x="9" y="35"/>
                  <a:pt x="6" y="34"/>
                  <a:pt x="5" y="34"/>
                </a:cubicBezTo>
                <a:cubicBezTo>
                  <a:pt x="5" y="34"/>
                  <a:pt x="5" y="34"/>
                  <a:pt x="4" y="34"/>
                </a:cubicBezTo>
                <a:cubicBezTo>
                  <a:pt x="4" y="34"/>
                  <a:pt x="4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8"/>
                  <a:pt x="7" y="39"/>
                  <a:pt x="9" y="40"/>
                </a:cubicBezTo>
                <a:cubicBezTo>
                  <a:pt x="9" y="41"/>
                  <a:pt x="9" y="42"/>
                  <a:pt x="8" y="43"/>
                </a:cubicBezTo>
                <a:cubicBezTo>
                  <a:pt x="6" y="43"/>
                  <a:pt x="3" y="43"/>
                  <a:pt x="3" y="43"/>
                </a:cubicBezTo>
                <a:cubicBezTo>
                  <a:pt x="2" y="42"/>
                  <a:pt x="2" y="43"/>
                  <a:pt x="2" y="43"/>
                </a:cubicBezTo>
                <a:cubicBezTo>
                  <a:pt x="1" y="43"/>
                  <a:pt x="1" y="44"/>
                  <a:pt x="1" y="44"/>
                </a:cubicBezTo>
                <a:cubicBezTo>
                  <a:pt x="1" y="44"/>
                  <a:pt x="1" y="45"/>
                  <a:pt x="1" y="45"/>
                </a:cubicBezTo>
                <a:cubicBezTo>
                  <a:pt x="1" y="46"/>
                  <a:pt x="2" y="46"/>
                  <a:pt x="2" y="46"/>
                </a:cubicBezTo>
                <a:cubicBezTo>
                  <a:pt x="3" y="46"/>
                  <a:pt x="5" y="47"/>
                  <a:pt x="7" y="48"/>
                </a:cubicBezTo>
                <a:cubicBezTo>
                  <a:pt x="7" y="49"/>
                  <a:pt x="7" y="50"/>
                  <a:pt x="7" y="51"/>
                </a:cubicBezTo>
                <a:cubicBezTo>
                  <a:pt x="5" y="51"/>
                  <a:pt x="2" y="51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2"/>
                  <a:pt x="0" y="53"/>
                  <a:pt x="0" y="53"/>
                </a:cubicBezTo>
                <a:cubicBezTo>
                  <a:pt x="0" y="54"/>
                  <a:pt x="0" y="54"/>
                  <a:pt x="1" y="55"/>
                </a:cubicBezTo>
                <a:cubicBezTo>
                  <a:pt x="1" y="55"/>
                  <a:pt x="1" y="55"/>
                  <a:pt x="2" y="55"/>
                </a:cubicBezTo>
                <a:cubicBezTo>
                  <a:pt x="2" y="55"/>
                  <a:pt x="5" y="55"/>
                  <a:pt x="7" y="56"/>
                </a:cubicBezTo>
                <a:cubicBezTo>
                  <a:pt x="7" y="57"/>
                  <a:pt x="7" y="58"/>
                  <a:pt x="7" y="59"/>
                </a:cubicBezTo>
                <a:cubicBezTo>
                  <a:pt x="5" y="60"/>
                  <a:pt x="3" y="60"/>
                  <a:pt x="2" y="61"/>
                </a:cubicBezTo>
                <a:cubicBezTo>
                  <a:pt x="2" y="61"/>
                  <a:pt x="1" y="61"/>
                  <a:pt x="1" y="61"/>
                </a:cubicBezTo>
                <a:cubicBezTo>
                  <a:pt x="1" y="62"/>
                  <a:pt x="1" y="62"/>
                  <a:pt x="1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2" y="64"/>
                  <a:pt x="3" y="64"/>
                </a:cubicBezTo>
                <a:cubicBezTo>
                  <a:pt x="3" y="64"/>
                  <a:pt x="6" y="64"/>
                  <a:pt x="8" y="64"/>
                </a:cubicBezTo>
                <a:cubicBezTo>
                  <a:pt x="9" y="65"/>
                  <a:pt x="9" y="66"/>
                  <a:pt x="9" y="67"/>
                </a:cubicBezTo>
                <a:cubicBezTo>
                  <a:pt x="7" y="68"/>
                  <a:pt x="5" y="69"/>
                  <a:pt x="4" y="69"/>
                </a:cubicBezTo>
                <a:cubicBezTo>
                  <a:pt x="4" y="70"/>
                  <a:pt x="4" y="70"/>
                  <a:pt x="3" y="70"/>
                </a:cubicBezTo>
                <a:cubicBezTo>
                  <a:pt x="3" y="71"/>
                  <a:pt x="3" y="71"/>
                  <a:pt x="3" y="72"/>
                </a:cubicBezTo>
                <a:cubicBezTo>
                  <a:pt x="4" y="72"/>
                  <a:pt x="4" y="72"/>
                  <a:pt x="4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6" y="73"/>
                  <a:pt x="9" y="72"/>
                  <a:pt x="11" y="71"/>
                </a:cubicBezTo>
                <a:cubicBezTo>
                  <a:pt x="11" y="73"/>
                  <a:pt x="12" y="74"/>
                  <a:pt x="12" y="75"/>
                </a:cubicBezTo>
                <a:cubicBezTo>
                  <a:pt x="10" y="76"/>
                  <a:pt x="8" y="77"/>
                  <a:pt x="8" y="78"/>
                </a:cubicBezTo>
                <a:cubicBezTo>
                  <a:pt x="7" y="78"/>
                  <a:pt x="7" y="78"/>
                  <a:pt x="7" y="79"/>
                </a:cubicBezTo>
                <a:cubicBezTo>
                  <a:pt x="7" y="79"/>
                  <a:pt x="7" y="80"/>
                  <a:pt x="7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9" y="81"/>
                  <a:pt x="9" y="81"/>
                  <a:pt x="10" y="81"/>
                </a:cubicBezTo>
                <a:cubicBezTo>
                  <a:pt x="10" y="81"/>
                  <a:pt x="12" y="80"/>
                  <a:pt x="15" y="79"/>
                </a:cubicBezTo>
                <a:cubicBezTo>
                  <a:pt x="15" y="80"/>
                  <a:pt x="16" y="81"/>
                  <a:pt x="17" y="82"/>
                </a:cubicBezTo>
                <a:cubicBezTo>
                  <a:pt x="15" y="83"/>
                  <a:pt x="13" y="85"/>
                  <a:pt x="13" y="85"/>
                </a:cubicBezTo>
                <a:cubicBezTo>
                  <a:pt x="12" y="86"/>
                  <a:pt x="12" y="86"/>
                  <a:pt x="12" y="87"/>
                </a:cubicBezTo>
                <a:cubicBezTo>
                  <a:pt x="12" y="87"/>
                  <a:pt x="12" y="87"/>
                  <a:pt x="13" y="88"/>
                </a:cubicBezTo>
                <a:cubicBezTo>
                  <a:pt x="13" y="88"/>
                  <a:pt x="13" y="88"/>
                  <a:pt x="14" y="88"/>
                </a:cubicBezTo>
                <a:cubicBezTo>
                  <a:pt x="14" y="88"/>
                  <a:pt x="15" y="88"/>
                  <a:pt x="15" y="88"/>
                </a:cubicBezTo>
                <a:cubicBezTo>
                  <a:pt x="16" y="88"/>
                  <a:pt x="18" y="86"/>
                  <a:pt x="20" y="85"/>
                </a:cubicBezTo>
                <a:cubicBezTo>
                  <a:pt x="20" y="86"/>
                  <a:pt x="21" y="87"/>
                  <a:pt x="22" y="87"/>
                </a:cubicBezTo>
                <a:cubicBezTo>
                  <a:pt x="21" y="89"/>
                  <a:pt x="19" y="92"/>
                  <a:pt x="19" y="92"/>
                </a:cubicBezTo>
                <a:cubicBezTo>
                  <a:pt x="19" y="92"/>
                  <a:pt x="19" y="93"/>
                  <a:pt x="19" y="93"/>
                </a:cubicBezTo>
                <a:cubicBezTo>
                  <a:pt x="19" y="94"/>
                  <a:pt x="19" y="94"/>
                  <a:pt x="19" y="94"/>
                </a:cubicBezTo>
                <a:cubicBezTo>
                  <a:pt x="20" y="95"/>
                  <a:pt x="20" y="95"/>
                  <a:pt x="20" y="95"/>
                </a:cubicBezTo>
                <a:cubicBezTo>
                  <a:pt x="21" y="95"/>
                  <a:pt x="21" y="95"/>
                  <a:pt x="22" y="94"/>
                </a:cubicBezTo>
                <a:cubicBezTo>
                  <a:pt x="22" y="94"/>
                  <a:pt x="24" y="92"/>
                  <a:pt x="26" y="91"/>
                </a:cubicBezTo>
                <a:cubicBezTo>
                  <a:pt x="27" y="91"/>
                  <a:pt x="27" y="92"/>
                  <a:pt x="28" y="92"/>
                </a:cubicBezTo>
                <a:cubicBezTo>
                  <a:pt x="27" y="95"/>
                  <a:pt x="26" y="97"/>
                  <a:pt x="26" y="97"/>
                </a:cubicBezTo>
                <a:cubicBezTo>
                  <a:pt x="26" y="98"/>
                  <a:pt x="26" y="98"/>
                  <a:pt x="26" y="99"/>
                </a:cubicBezTo>
                <a:cubicBezTo>
                  <a:pt x="26" y="99"/>
                  <a:pt x="27" y="100"/>
                  <a:pt x="27" y="100"/>
                </a:cubicBezTo>
                <a:cubicBezTo>
                  <a:pt x="27" y="100"/>
                  <a:pt x="28" y="100"/>
                  <a:pt x="28" y="100"/>
                </a:cubicBezTo>
                <a:cubicBezTo>
                  <a:pt x="29" y="100"/>
                  <a:pt x="29" y="100"/>
                  <a:pt x="29" y="99"/>
                </a:cubicBezTo>
                <a:cubicBezTo>
                  <a:pt x="30" y="99"/>
                  <a:pt x="31" y="97"/>
                  <a:pt x="32" y="95"/>
                </a:cubicBezTo>
                <a:cubicBezTo>
                  <a:pt x="33" y="95"/>
                  <a:pt x="35" y="96"/>
                  <a:pt x="36" y="96"/>
                </a:cubicBezTo>
                <a:cubicBezTo>
                  <a:pt x="35" y="99"/>
                  <a:pt x="34" y="101"/>
                  <a:pt x="34" y="102"/>
                </a:cubicBezTo>
                <a:cubicBezTo>
                  <a:pt x="34" y="102"/>
                  <a:pt x="34" y="102"/>
                  <a:pt x="34" y="103"/>
                </a:cubicBezTo>
                <a:cubicBezTo>
                  <a:pt x="35" y="103"/>
                  <a:pt x="35" y="104"/>
                  <a:pt x="35" y="104"/>
                </a:cubicBezTo>
                <a:cubicBezTo>
                  <a:pt x="36" y="104"/>
                  <a:pt x="36" y="104"/>
                  <a:pt x="37" y="104"/>
                </a:cubicBezTo>
                <a:cubicBezTo>
                  <a:pt x="37" y="104"/>
                  <a:pt x="37" y="103"/>
                  <a:pt x="38" y="103"/>
                </a:cubicBezTo>
                <a:cubicBezTo>
                  <a:pt x="38" y="102"/>
                  <a:pt x="39" y="100"/>
                  <a:pt x="40" y="98"/>
                </a:cubicBezTo>
                <a:cubicBezTo>
                  <a:pt x="41" y="98"/>
                  <a:pt x="42" y="99"/>
                  <a:pt x="43" y="99"/>
                </a:cubicBezTo>
                <a:cubicBezTo>
                  <a:pt x="43" y="101"/>
                  <a:pt x="43" y="104"/>
                  <a:pt x="43" y="104"/>
                </a:cubicBezTo>
                <a:cubicBezTo>
                  <a:pt x="43" y="105"/>
                  <a:pt x="43" y="105"/>
                  <a:pt x="43" y="106"/>
                </a:cubicBezTo>
                <a:cubicBezTo>
                  <a:pt x="43" y="106"/>
                  <a:pt x="44" y="106"/>
                  <a:pt x="44" y="106"/>
                </a:cubicBezTo>
                <a:cubicBezTo>
                  <a:pt x="45" y="106"/>
                  <a:pt x="45" y="106"/>
                  <a:pt x="46" y="106"/>
                </a:cubicBezTo>
                <a:cubicBezTo>
                  <a:pt x="46" y="106"/>
                  <a:pt x="46" y="105"/>
                  <a:pt x="46" y="105"/>
                </a:cubicBezTo>
                <a:cubicBezTo>
                  <a:pt x="47" y="104"/>
                  <a:pt x="47" y="102"/>
                  <a:pt x="48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51" y="102"/>
                  <a:pt x="52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4" y="107"/>
                </a:cubicBezTo>
                <a:cubicBezTo>
                  <a:pt x="54" y="107"/>
                  <a:pt x="55" y="107"/>
                  <a:pt x="55" y="106"/>
                </a:cubicBezTo>
                <a:cubicBezTo>
                  <a:pt x="55" y="106"/>
                  <a:pt x="55" y="106"/>
                  <a:pt x="55" y="105"/>
                </a:cubicBezTo>
                <a:cubicBezTo>
                  <a:pt x="56" y="105"/>
                  <a:pt x="56" y="102"/>
                  <a:pt x="56" y="100"/>
                </a:cubicBezTo>
                <a:cubicBezTo>
                  <a:pt x="57" y="100"/>
                  <a:pt x="58" y="100"/>
                  <a:pt x="59" y="100"/>
                </a:cubicBezTo>
                <a:cubicBezTo>
                  <a:pt x="60" y="102"/>
                  <a:pt x="61" y="104"/>
                  <a:pt x="61" y="105"/>
                </a:cubicBezTo>
                <a:cubicBezTo>
                  <a:pt x="61" y="105"/>
                  <a:pt x="61" y="106"/>
                  <a:pt x="62" y="106"/>
                </a:cubicBezTo>
                <a:cubicBezTo>
                  <a:pt x="62" y="106"/>
                  <a:pt x="62" y="106"/>
                  <a:pt x="63" y="106"/>
                </a:cubicBezTo>
                <a:cubicBezTo>
                  <a:pt x="63" y="106"/>
                  <a:pt x="64" y="106"/>
                  <a:pt x="64" y="106"/>
                </a:cubicBezTo>
                <a:cubicBezTo>
                  <a:pt x="64" y="105"/>
                  <a:pt x="64" y="105"/>
                  <a:pt x="64" y="104"/>
                </a:cubicBezTo>
                <a:cubicBezTo>
                  <a:pt x="64" y="104"/>
                  <a:pt x="64" y="101"/>
                  <a:pt x="64" y="99"/>
                </a:cubicBezTo>
                <a:cubicBezTo>
                  <a:pt x="65" y="99"/>
                  <a:pt x="66" y="98"/>
                  <a:pt x="67" y="98"/>
                </a:cubicBezTo>
                <a:cubicBezTo>
                  <a:pt x="68" y="100"/>
                  <a:pt x="69" y="102"/>
                  <a:pt x="70" y="103"/>
                </a:cubicBezTo>
                <a:cubicBezTo>
                  <a:pt x="70" y="103"/>
                  <a:pt x="70" y="104"/>
                  <a:pt x="71" y="104"/>
                </a:cubicBezTo>
                <a:cubicBezTo>
                  <a:pt x="71" y="104"/>
                  <a:pt x="71" y="104"/>
                  <a:pt x="72" y="104"/>
                </a:cubicBezTo>
                <a:cubicBezTo>
                  <a:pt x="72" y="104"/>
                  <a:pt x="73" y="103"/>
                  <a:pt x="73" y="103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3" y="101"/>
                  <a:pt x="72" y="99"/>
                  <a:pt x="72" y="96"/>
                </a:cubicBezTo>
                <a:cubicBezTo>
                  <a:pt x="73" y="96"/>
                  <a:pt x="74" y="95"/>
                  <a:pt x="75" y="95"/>
                </a:cubicBezTo>
                <a:cubicBezTo>
                  <a:pt x="76" y="97"/>
                  <a:pt x="78" y="99"/>
                  <a:pt x="78" y="99"/>
                </a:cubicBezTo>
                <a:cubicBezTo>
                  <a:pt x="78" y="100"/>
                  <a:pt x="79" y="100"/>
                  <a:pt x="79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0"/>
                  <a:pt x="81" y="99"/>
                  <a:pt x="81" y="99"/>
                </a:cubicBezTo>
                <a:cubicBezTo>
                  <a:pt x="81" y="98"/>
                  <a:pt x="81" y="98"/>
                  <a:pt x="81" y="97"/>
                </a:cubicBezTo>
                <a:cubicBezTo>
                  <a:pt x="81" y="97"/>
                  <a:pt x="80" y="95"/>
                  <a:pt x="79" y="92"/>
                </a:cubicBezTo>
                <a:cubicBezTo>
                  <a:pt x="80" y="92"/>
                  <a:pt x="81" y="91"/>
                  <a:pt x="82" y="91"/>
                </a:cubicBezTo>
                <a:cubicBezTo>
                  <a:pt x="83" y="92"/>
                  <a:pt x="85" y="94"/>
                  <a:pt x="86" y="94"/>
                </a:cubicBezTo>
                <a:cubicBezTo>
                  <a:pt x="86" y="95"/>
                  <a:pt x="86" y="95"/>
                  <a:pt x="87" y="95"/>
                </a:cubicBezTo>
                <a:cubicBezTo>
                  <a:pt x="87" y="95"/>
                  <a:pt x="88" y="95"/>
                  <a:pt x="88" y="94"/>
                </a:cubicBezTo>
                <a:cubicBezTo>
                  <a:pt x="88" y="94"/>
                  <a:pt x="89" y="94"/>
                  <a:pt x="89" y="93"/>
                </a:cubicBezTo>
                <a:cubicBezTo>
                  <a:pt x="89" y="93"/>
                  <a:pt x="89" y="92"/>
                  <a:pt x="88" y="92"/>
                </a:cubicBezTo>
                <a:cubicBezTo>
                  <a:pt x="88" y="92"/>
                  <a:pt x="87" y="89"/>
                  <a:pt x="85" y="87"/>
                </a:cubicBezTo>
                <a:cubicBezTo>
                  <a:pt x="86" y="87"/>
                  <a:pt x="87" y="86"/>
                  <a:pt x="88" y="85"/>
                </a:cubicBezTo>
                <a:cubicBezTo>
                  <a:pt x="90" y="86"/>
                  <a:pt x="92" y="88"/>
                  <a:pt x="92" y="88"/>
                </a:cubicBezTo>
                <a:cubicBezTo>
                  <a:pt x="93" y="88"/>
                  <a:pt x="93" y="88"/>
                  <a:pt x="93" y="88"/>
                </a:cubicBezTo>
                <a:cubicBezTo>
                  <a:pt x="94" y="88"/>
                  <a:pt x="94" y="88"/>
                  <a:pt x="95" y="88"/>
                </a:cubicBezTo>
                <a:cubicBezTo>
                  <a:pt x="95" y="87"/>
                  <a:pt x="95" y="87"/>
                  <a:pt x="95" y="87"/>
                </a:cubicBezTo>
                <a:cubicBezTo>
                  <a:pt x="95" y="86"/>
                  <a:pt x="95" y="86"/>
                  <a:pt x="95" y="85"/>
                </a:cubicBezTo>
                <a:cubicBezTo>
                  <a:pt x="94" y="85"/>
                  <a:pt x="92" y="83"/>
                  <a:pt x="91" y="82"/>
                </a:cubicBezTo>
                <a:cubicBezTo>
                  <a:pt x="91" y="81"/>
                  <a:pt x="92" y="80"/>
                  <a:pt x="93" y="79"/>
                </a:cubicBezTo>
                <a:cubicBezTo>
                  <a:pt x="95" y="80"/>
                  <a:pt x="97" y="81"/>
                  <a:pt x="98" y="81"/>
                </a:cubicBezTo>
                <a:cubicBezTo>
                  <a:pt x="98" y="81"/>
                  <a:pt x="99" y="81"/>
                  <a:pt x="99" y="81"/>
                </a:cubicBezTo>
                <a:cubicBezTo>
                  <a:pt x="99" y="81"/>
                  <a:pt x="100" y="81"/>
                  <a:pt x="100" y="80"/>
                </a:cubicBezTo>
                <a:cubicBezTo>
                  <a:pt x="100" y="80"/>
                  <a:pt x="100" y="79"/>
                  <a:pt x="100" y="79"/>
                </a:cubicBezTo>
                <a:cubicBezTo>
                  <a:pt x="100" y="78"/>
                  <a:pt x="100" y="78"/>
                  <a:pt x="99" y="78"/>
                </a:cubicBezTo>
                <a:cubicBezTo>
                  <a:pt x="99" y="77"/>
                  <a:pt x="97" y="76"/>
                  <a:pt x="95" y="75"/>
                </a:cubicBezTo>
                <a:cubicBezTo>
                  <a:pt x="96" y="74"/>
                  <a:pt x="96" y="73"/>
                  <a:pt x="96" y="71"/>
                </a:cubicBezTo>
                <a:cubicBezTo>
                  <a:pt x="99" y="72"/>
                  <a:pt x="101" y="73"/>
                  <a:pt x="102" y="73"/>
                </a:cubicBezTo>
                <a:cubicBezTo>
                  <a:pt x="102" y="73"/>
                  <a:pt x="103" y="73"/>
                  <a:pt x="103" y="73"/>
                </a:cubicBezTo>
                <a:cubicBezTo>
                  <a:pt x="103" y="72"/>
                  <a:pt x="104" y="72"/>
                  <a:pt x="104" y="72"/>
                </a:cubicBezTo>
                <a:cubicBezTo>
                  <a:pt x="104" y="71"/>
                  <a:pt x="104" y="71"/>
                  <a:pt x="104" y="70"/>
                </a:cubicBezTo>
                <a:cubicBezTo>
                  <a:pt x="104" y="70"/>
                  <a:pt x="103" y="70"/>
                  <a:pt x="103" y="69"/>
                </a:cubicBezTo>
                <a:cubicBezTo>
                  <a:pt x="103" y="69"/>
                  <a:pt x="100" y="68"/>
                  <a:pt x="98" y="67"/>
                </a:cubicBezTo>
                <a:cubicBezTo>
                  <a:pt x="98" y="66"/>
                  <a:pt x="99" y="65"/>
                  <a:pt x="99" y="64"/>
                </a:cubicBezTo>
                <a:cubicBezTo>
                  <a:pt x="101" y="64"/>
                  <a:pt x="104" y="64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ubicBezTo>
                  <a:pt x="106" y="64"/>
                  <a:pt x="106" y="63"/>
                  <a:pt x="106" y="63"/>
                </a:cubicBezTo>
                <a:cubicBezTo>
                  <a:pt x="106" y="62"/>
                  <a:pt x="106" y="62"/>
                  <a:pt x="106" y="61"/>
                </a:cubicBezTo>
                <a:cubicBezTo>
                  <a:pt x="106" y="61"/>
                  <a:pt x="105" y="61"/>
                  <a:pt x="105" y="61"/>
                </a:cubicBezTo>
                <a:cubicBezTo>
                  <a:pt x="105" y="60"/>
                  <a:pt x="102" y="60"/>
                  <a:pt x="100" y="59"/>
                </a:cubicBezTo>
                <a:cubicBezTo>
                  <a:pt x="100" y="58"/>
                  <a:pt x="100" y="57"/>
                  <a:pt x="100" y="56"/>
                </a:cubicBezTo>
                <a:cubicBezTo>
                  <a:pt x="102" y="56"/>
                  <a:pt x="105" y="55"/>
                  <a:pt x="105" y="55"/>
                </a:cubicBezTo>
                <a:close/>
                <a:moveTo>
                  <a:pt x="54" y="96"/>
                </a:moveTo>
                <a:cubicBezTo>
                  <a:pt x="53" y="96"/>
                  <a:pt x="53" y="96"/>
                  <a:pt x="53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6"/>
                </a:cubicBezTo>
                <a:close/>
                <a:moveTo>
                  <a:pt x="40" y="93"/>
                </a:move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3"/>
                  <a:pt x="40" y="93"/>
                </a:cubicBezTo>
                <a:close/>
                <a:moveTo>
                  <a:pt x="27" y="86"/>
                </a:moveTo>
                <a:cubicBezTo>
                  <a:pt x="27" y="86"/>
                  <a:pt x="26" y="86"/>
                  <a:pt x="26" y="85"/>
                </a:cubicBezTo>
                <a:cubicBezTo>
                  <a:pt x="26" y="86"/>
                  <a:pt x="26" y="86"/>
                  <a:pt x="26" y="86"/>
                </a:cubicBezTo>
                <a:cubicBezTo>
                  <a:pt x="27" y="86"/>
                  <a:pt x="27" y="86"/>
                  <a:pt x="27" y="86"/>
                </a:cubicBezTo>
                <a:close/>
                <a:moveTo>
                  <a:pt x="17" y="75"/>
                </a:moveTo>
                <a:cubicBezTo>
                  <a:pt x="17" y="75"/>
                  <a:pt x="17" y="74"/>
                  <a:pt x="17" y="74"/>
                </a:cubicBezTo>
                <a:cubicBezTo>
                  <a:pt x="17" y="74"/>
                  <a:pt x="17" y="74"/>
                  <a:pt x="17" y="75"/>
                </a:cubicBezTo>
                <a:cubicBezTo>
                  <a:pt x="17" y="75"/>
                  <a:pt x="17" y="75"/>
                  <a:pt x="17" y="75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9" name="Freeform 17"/>
          <p:cNvSpPr>
            <a:spLocks noEditPoints="1" noChangeArrowheads="1"/>
          </p:cNvSpPr>
          <p:nvPr/>
        </p:nvSpPr>
        <p:spPr bwMode="auto">
          <a:xfrm>
            <a:off x="1417638" y="328613"/>
            <a:ext cx="1052512" cy="1055687"/>
          </a:xfrm>
          <a:custGeom>
            <a:avLst/>
            <a:gdLst>
              <a:gd name="T0" fmla="*/ 2147483646 w 223"/>
              <a:gd name="T1" fmla="*/ 2147483646 h 224"/>
              <a:gd name="T2" fmla="*/ 2147483646 w 223"/>
              <a:gd name="T3" fmla="*/ 2087866113 h 224"/>
              <a:gd name="T4" fmla="*/ 2147483646 w 223"/>
              <a:gd name="T5" fmla="*/ 1843540553 h 224"/>
              <a:gd name="T6" fmla="*/ 2147483646 w 223"/>
              <a:gd name="T7" fmla="*/ 1621426836 h 224"/>
              <a:gd name="T8" fmla="*/ 2147483646 w 223"/>
              <a:gd name="T9" fmla="*/ 1421524961 h 224"/>
              <a:gd name="T10" fmla="*/ 2147483646 w 223"/>
              <a:gd name="T11" fmla="*/ 1199411244 h 224"/>
              <a:gd name="T12" fmla="*/ 2147483646 w 223"/>
              <a:gd name="T13" fmla="*/ 1021721213 h 224"/>
              <a:gd name="T14" fmla="*/ 2147483646 w 223"/>
              <a:gd name="T15" fmla="*/ 844031182 h 224"/>
              <a:gd name="T16" fmla="*/ 2147483646 w 223"/>
              <a:gd name="T17" fmla="*/ 688552994 h 224"/>
              <a:gd name="T18" fmla="*/ 2147483646 w 223"/>
              <a:gd name="T19" fmla="*/ 555281936 h 224"/>
              <a:gd name="T20" fmla="*/ 2147483646 w 223"/>
              <a:gd name="T21" fmla="*/ 444227434 h 224"/>
              <a:gd name="T22" fmla="*/ 2147483646 w 223"/>
              <a:gd name="T23" fmla="*/ 333168219 h 224"/>
              <a:gd name="T24" fmla="*/ 2147483646 w 223"/>
              <a:gd name="T25" fmla="*/ 266537403 h 224"/>
              <a:gd name="T26" fmla="*/ 2147483646 w 223"/>
              <a:gd name="T27" fmla="*/ 222113717 h 224"/>
              <a:gd name="T28" fmla="*/ 2147483646 w 223"/>
              <a:gd name="T29" fmla="*/ 199901874 h 224"/>
              <a:gd name="T30" fmla="*/ 2147483646 w 223"/>
              <a:gd name="T31" fmla="*/ 222113717 h 224"/>
              <a:gd name="T32" fmla="*/ 2071702320 w 223"/>
              <a:gd name="T33" fmla="*/ 244325560 h 224"/>
              <a:gd name="T34" fmla="*/ 1848937919 w 223"/>
              <a:gd name="T35" fmla="*/ 310956376 h 224"/>
              <a:gd name="T36" fmla="*/ 1626173518 w 223"/>
              <a:gd name="T37" fmla="*/ 377591905 h 224"/>
              <a:gd name="T38" fmla="*/ 1403409117 w 223"/>
              <a:gd name="T39" fmla="*/ 488651120 h 224"/>
              <a:gd name="T40" fmla="*/ 1202922101 w 223"/>
              <a:gd name="T41" fmla="*/ 599705622 h 224"/>
              <a:gd name="T42" fmla="*/ 1002435084 w 223"/>
              <a:gd name="T43" fmla="*/ 755183810 h 224"/>
              <a:gd name="T44" fmla="*/ 846502835 w 223"/>
              <a:gd name="T45" fmla="*/ 910661998 h 224"/>
              <a:gd name="T46" fmla="*/ 668293202 w 223"/>
              <a:gd name="T47" fmla="*/ 1088356742 h 224"/>
              <a:gd name="T48" fmla="*/ 534633618 w 223"/>
              <a:gd name="T49" fmla="*/ 1288258616 h 224"/>
              <a:gd name="T50" fmla="*/ 423251418 w 223"/>
              <a:gd name="T51" fmla="*/ 1510367621 h 224"/>
              <a:gd name="T52" fmla="*/ 334146601 w 223"/>
              <a:gd name="T53" fmla="*/ 1732481338 h 224"/>
              <a:gd name="T54" fmla="*/ 267314449 w 223"/>
              <a:gd name="T55" fmla="*/ 1954595055 h 224"/>
              <a:gd name="T56" fmla="*/ 222764401 w 223"/>
              <a:gd name="T57" fmla="*/ 2147483646 h 224"/>
              <a:gd name="T58" fmla="*/ 200487017 w 223"/>
              <a:gd name="T59" fmla="*/ 2147483646 h 224"/>
              <a:gd name="T60" fmla="*/ 200487017 w 223"/>
              <a:gd name="T61" fmla="*/ 2147483646 h 224"/>
              <a:gd name="T62" fmla="*/ 245041785 w 223"/>
              <a:gd name="T63" fmla="*/ 2147483646 h 224"/>
              <a:gd name="T64" fmla="*/ 289591833 w 223"/>
              <a:gd name="T65" fmla="*/ 2147483646 h 224"/>
              <a:gd name="T66" fmla="*/ 378696649 w 223"/>
              <a:gd name="T67" fmla="*/ 2147483646 h 224"/>
              <a:gd name="T68" fmla="*/ 467801466 w 223"/>
              <a:gd name="T69" fmla="*/ 2147483646 h 224"/>
              <a:gd name="T70" fmla="*/ 601461050 w 223"/>
              <a:gd name="T71" fmla="*/ 2147483646 h 224"/>
              <a:gd name="T72" fmla="*/ 735120635 w 223"/>
              <a:gd name="T73" fmla="*/ 2147483646 h 224"/>
              <a:gd name="T74" fmla="*/ 913330267 w 223"/>
              <a:gd name="T75" fmla="*/ 2147483646 h 224"/>
              <a:gd name="T76" fmla="*/ 1091539900 w 223"/>
              <a:gd name="T77" fmla="*/ 2147483646 h 224"/>
              <a:gd name="T78" fmla="*/ 1292031637 w 223"/>
              <a:gd name="T79" fmla="*/ 2147483646 h 224"/>
              <a:gd name="T80" fmla="*/ 1492518653 w 223"/>
              <a:gd name="T81" fmla="*/ 2147483646 h 224"/>
              <a:gd name="T82" fmla="*/ 1715278334 w 223"/>
              <a:gd name="T83" fmla="*/ 2147483646 h 224"/>
              <a:gd name="T84" fmla="*/ 1938042735 w 223"/>
              <a:gd name="T85" fmla="*/ 2147483646 h 224"/>
              <a:gd name="T86" fmla="*/ 2147483646 w 223"/>
              <a:gd name="T87" fmla="*/ 2147483646 h 224"/>
              <a:gd name="T88" fmla="*/ 2147483646 w 223"/>
              <a:gd name="T89" fmla="*/ 2147483646 h 224"/>
              <a:gd name="T90" fmla="*/ 2147483646 w 223"/>
              <a:gd name="T91" fmla="*/ 2147483646 h 224"/>
              <a:gd name="T92" fmla="*/ 2147483646 w 223"/>
              <a:gd name="T93" fmla="*/ 2147483646 h 224"/>
              <a:gd name="T94" fmla="*/ 2147483646 w 223"/>
              <a:gd name="T95" fmla="*/ 2147483646 h 224"/>
              <a:gd name="T96" fmla="*/ 2147483646 w 223"/>
              <a:gd name="T97" fmla="*/ 2147483646 h 224"/>
              <a:gd name="T98" fmla="*/ 2147483646 w 223"/>
              <a:gd name="T99" fmla="*/ 2147483646 h 224"/>
              <a:gd name="T100" fmla="*/ 2147483646 w 223"/>
              <a:gd name="T101" fmla="*/ 2147483646 h 224"/>
              <a:gd name="T102" fmla="*/ 2147483646 w 223"/>
              <a:gd name="T103" fmla="*/ 2147483646 h 224"/>
              <a:gd name="T104" fmla="*/ 2147483646 w 223"/>
              <a:gd name="T105" fmla="*/ 2147483646 h 224"/>
              <a:gd name="T106" fmla="*/ 2147483646 w 223"/>
              <a:gd name="T107" fmla="*/ 2147483646 h 224"/>
              <a:gd name="T108" fmla="*/ 2147483646 w 223"/>
              <a:gd name="T109" fmla="*/ 2147483646 h 224"/>
              <a:gd name="T110" fmla="*/ 2147483646 w 223"/>
              <a:gd name="T111" fmla="*/ 2147483646 h 224"/>
              <a:gd name="T112" fmla="*/ 2147483646 w 223"/>
              <a:gd name="T113" fmla="*/ 2147483646 h 224"/>
              <a:gd name="T114" fmla="*/ 2147483646 w 223"/>
              <a:gd name="T115" fmla="*/ 2147483646 h 224"/>
              <a:gd name="T116" fmla="*/ 2147483646 w 223"/>
              <a:gd name="T117" fmla="*/ 2147483646 h 224"/>
              <a:gd name="T118" fmla="*/ 2147483646 w 223"/>
              <a:gd name="T119" fmla="*/ 2147483646 h 2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3"/>
              <a:gd name="T181" fmla="*/ 0 h 224"/>
              <a:gd name="T182" fmla="*/ 223 w 223"/>
              <a:gd name="T183" fmla="*/ 224 h 2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3" h="224">
                <a:moveTo>
                  <a:pt x="221" y="115"/>
                </a:moveTo>
                <a:cubicBezTo>
                  <a:pt x="222" y="115"/>
                  <a:pt x="222" y="114"/>
                  <a:pt x="223" y="114"/>
                </a:cubicBezTo>
                <a:cubicBezTo>
                  <a:pt x="223" y="113"/>
                  <a:pt x="223" y="113"/>
                  <a:pt x="223" y="112"/>
                </a:cubicBezTo>
                <a:cubicBezTo>
                  <a:pt x="223" y="112"/>
                  <a:pt x="223" y="111"/>
                  <a:pt x="223" y="111"/>
                </a:cubicBezTo>
                <a:cubicBezTo>
                  <a:pt x="222" y="110"/>
                  <a:pt x="222" y="110"/>
                  <a:pt x="221" y="110"/>
                </a:cubicBezTo>
                <a:cubicBezTo>
                  <a:pt x="221" y="110"/>
                  <a:pt x="217" y="109"/>
                  <a:pt x="214" y="109"/>
                </a:cubicBezTo>
                <a:cubicBezTo>
                  <a:pt x="214" y="108"/>
                  <a:pt x="214" y="106"/>
                  <a:pt x="214" y="105"/>
                </a:cubicBezTo>
                <a:cubicBezTo>
                  <a:pt x="217" y="104"/>
                  <a:pt x="220" y="103"/>
                  <a:pt x="221" y="103"/>
                </a:cubicBezTo>
                <a:cubicBezTo>
                  <a:pt x="222" y="103"/>
                  <a:pt x="222" y="103"/>
                  <a:pt x="222" y="102"/>
                </a:cubicBezTo>
                <a:cubicBezTo>
                  <a:pt x="223" y="102"/>
                  <a:pt x="223" y="101"/>
                  <a:pt x="223" y="101"/>
                </a:cubicBezTo>
                <a:cubicBezTo>
                  <a:pt x="223" y="100"/>
                  <a:pt x="222" y="99"/>
                  <a:pt x="222" y="99"/>
                </a:cubicBezTo>
                <a:cubicBezTo>
                  <a:pt x="222" y="99"/>
                  <a:pt x="221" y="98"/>
                  <a:pt x="220" y="98"/>
                </a:cubicBezTo>
                <a:cubicBezTo>
                  <a:pt x="220" y="98"/>
                  <a:pt x="216" y="98"/>
                  <a:pt x="214" y="98"/>
                </a:cubicBezTo>
                <a:cubicBezTo>
                  <a:pt x="213" y="97"/>
                  <a:pt x="213" y="95"/>
                  <a:pt x="213" y="94"/>
                </a:cubicBezTo>
                <a:cubicBezTo>
                  <a:pt x="216" y="93"/>
                  <a:pt x="219" y="92"/>
                  <a:pt x="219" y="92"/>
                </a:cubicBezTo>
                <a:cubicBezTo>
                  <a:pt x="220" y="92"/>
                  <a:pt x="220" y="91"/>
                  <a:pt x="221" y="91"/>
                </a:cubicBezTo>
                <a:cubicBezTo>
                  <a:pt x="221" y="90"/>
                  <a:pt x="221" y="90"/>
                  <a:pt x="221" y="89"/>
                </a:cubicBezTo>
                <a:cubicBezTo>
                  <a:pt x="221" y="88"/>
                  <a:pt x="220" y="88"/>
                  <a:pt x="220" y="88"/>
                </a:cubicBezTo>
                <a:cubicBezTo>
                  <a:pt x="220" y="87"/>
                  <a:pt x="219" y="87"/>
                  <a:pt x="218" y="87"/>
                </a:cubicBezTo>
                <a:cubicBezTo>
                  <a:pt x="218" y="87"/>
                  <a:pt x="214" y="88"/>
                  <a:pt x="211" y="88"/>
                </a:cubicBezTo>
                <a:cubicBezTo>
                  <a:pt x="211" y="86"/>
                  <a:pt x="211" y="85"/>
                  <a:pt x="210" y="83"/>
                </a:cubicBezTo>
                <a:cubicBezTo>
                  <a:pt x="213" y="82"/>
                  <a:pt x="216" y="81"/>
                  <a:pt x="217" y="81"/>
                </a:cubicBezTo>
                <a:cubicBezTo>
                  <a:pt x="217" y="80"/>
                  <a:pt x="218" y="80"/>
                  <a:pt x="218" y="79"/>
                </a:cubicBezTo>
                <a:cubicBezTo>
                  <a:pt x="218" y="79"/>
                  <a:pt x="218" y="78"/>
                  <a:pt x="218" y="78"/>
                </a:cubicBezTo>
                <a:cubicBezTo>
                  <a:pt x="218" y="77"/>
                  <a:pt x="217" y="77"/>
                  <a:pt x="217" y="76"/>
                </a:cubicBezTo>
                <a:cubicBezTo>
                  <a:pt x="216" y="76"/>
                  <a:pt x="216" y="76"/>
                  <a:pt x="215" y="76"/>
                </a:cubicBezTo>
                <a:cubicBezTo>
                  <a:pt x="214" y="76"/>
                  <a:pt x="211" y="77"/>
                  <a:pt x="208" y="78"/>
                </a:cubicBezTo>
                <a:cubicBezTo>
                  <a:pt x="208" y="76"/>
                  <a:pt x="207" y="75"/>
                  <a:pt x="207" y="73"/>
                </a:cubicBezTo>
                <a:cubicBezTo>
                  <a:pt x="209" y="72"/>
                  <a:pt x="212" y="70"/>
                  <a:pt x="213" y="70"/>
                </a:cubicBezTo>
                <a:cubicBezTo>
                  <a:pt x="213" y="69"/>
                  <a:pt x="214" y="69"/>
                  <a:pt x="214" y="68"/>
                </a:cubicBezTo>
                <a:cubicBezTo>
                  <a:pt x="214" y="68"/>
                  <a:pt x="214" y="67"/>
                  <a:pt x="214" y="67"/>
                </a:cubicBezTo>
                <a:cubicBezTo>
                  <a:pt x="213" y="66"/>
                  <a:pt x="213" y="66"/>
                  <a:pt x="212" y="66"/>
                </a:cubicBezTo>
                <a:cubicBezTo>
                  <a:pt x="212" y="65"/>
                  <a:pt x="211" y="65"/>
                  <a:pt x="211" y="65"/>
                </a:cubicBezTo>
                <a:cubicBezTo>
                  <a:pt x="210" y="66"/>
                  <a:pt x="207" y="67"/>
                  <a:pt x="204" y="68"/>
                </a:cubicBezTo>
                <a:cubicBezTo>
                  <a:pt x="204" y="66"/>
                  <a:pt x="203" y="65"/>
                  <a:pt x="202" y="64"/>
                </a:cubicBezTo>
                <a:cubicBezTo>
                  <a:pt x="205" y="62"/>
                  <a:pt x="207" y="60"/>
                  <a:pt x="208" y="60"/>
                </a:cubicBezTo>
                <a:cubicBezTo>
                  <a:pt x="208" y="59"/>
                  <a:pt x="209" y="59"/>
                  <a:pt x="209" y="58"/>
                </a:cubicBezTo>
                <a:cubicBezTo>
                  <a:pt x="209" y="57"/>
                  <a:pt x="209" y="57"/>
                  <a:pt x="208" y="56"/>
                </a:cubicBezTo>
                <a:cubicBezTo>
                  <a:pt x="208" y="56"/>
                  <a:pt x="208" y="55"/>
                  <a:pt x="207" y="55"/>
                </a:cubicBezTo>
                <a:cubicBezTo>
                  <a:pt x="207" y="55"/>
                  <a:pt x="206" y="55"/>
                  <a:pt x="205" y="55"/>
                </a:cubicBezTo>
                <a:cubicBezTo>
                  <a:pt x="205" y="56"/>
                  <a:pt x="202" y="57"/>
                  <a:pt x="199" y="58"/>
                </a:cubicBezTo>
                <a:cubicBezTo>
                  <a:pt x="198" y="57"/>
                  <a:pt x="197" y="56"/>
                  <a:pt x="197" y="54"/>
                </a:cubicBezTo>
                <a:cubicBezTo>
                  <a:pt x="199" y="52"/>
                  <a:pt x="201" y="50"/>
                  <a:pt x="202" y="50"/>
                </a:cubicBezTo>
                <a:cubicBezTo>
                  <a:pt x="202" y="49"/>
                  <a:pt x="202" y="49"/>
                  <a:pt x="202" y="48"/>
                </a:cubicBezTo>
                <a:cubicBezTo>
                  <a:pt x="203" y="48"/>
                  <a:pt x="202" y="47"/>
                  <a:pt x="202" y="46"/>
                </a:cubicBezTo>
                <a:cubicBezTo>
                  <a:pt x="202" y="46"/>
                  <a:pt x="201" y="46"/>
                  <a:pt x="201" y="46"/>
                </a:cubicBezTo>
                <a:cubicBezTo>
                  <a:pt x="200" y="45"/>
                  <a:pt x="199" y="45"/>
                  <a:pt x="199" y="46"/>
                </a:cubicBezTo>
                <a:cubicBezTo>
                  <a:pt x="198" y="46"/>
                  <a:pt x="196" y="48"/>
                  <a:pt x="193" y="49"/>
                </a:cubicBezTo>
                <a:cubicBezTo>
                  <a:pt x="192" y="48"/>
                  <a:pt x="191" y="47"/>
                  <a:pt x="190" y="46"/>
                </a:cubicBezTo>
                <a:cubicBezTo>
                  <a:pt x="192" y="44"/>
                  <a:pt x="194" y="41"/>
                  <a:pt x="195" y="41"/>
                </a:cubicBezTo>
                <a:cubicBezTo>
                  <a:pt x="195" y="40"/>
                  <a:pt x="195" y="40"/>
                  <a:pt x="195" y="39"/>
                </a:cubicBezTo>
                <a:cubicBezTo>
                  <a:pt x="195" y="38"/>
                  <a:pt x="195" y="38"/>
                  <a:pt x="195" y="37"/>
                </a:cubicBezTo>
                <a:cubicBezTo>
                  <a:pt x="194" y="37"/>
                  <a:pt x="194" y="37"/>
                  <a:pt x="193" y="37"/>
                </a:cubicBezTo>
                <a:cubicBezTo>
                  <a:pt x="193" y="37"/>
                  <a:pt x="192" y="37"/>
                  <a:pt x="191" y="37"/>
                </a:cubicBezTo>
                <a:cubicBezTo>
                  <a:pt x="191" y="37"/>
                  <a:pt x="188" y="39"/>
                  <a:pt x="186" y="41"/>
                </a:cubicBezTo>
                <a:cubicBezTo>
                  <a:pt x="185" y="40"/>
                  <a:pt x="184" y="39"/>
                  <a:pt x="183" y="38"/>
                </a:cubicBezTo>
                <a:cubicBezTo>
                  <a:pt x="184" y="36"/>
                  <a:pt x="186" y="33"/>
                  <a:pt x="187" y="32"/>
                </a:cubicBezTo>
                <a:cubicBezTo>
                  <a:pt x="187" y="32"/>
                  <a:pt x="187" y="31"/>
                  <a:pt x="187" y="31"/>
                </a:cubicBezTo>
                <a:cubicBezTo>
                  <a:pt x="187" y="30"/>
                  <a:pt x="187" y="30"/>
                  <a:pt x="186" y="29"/>
                </a:cubicBezTo>
                <a:cubicBezTo>
                  <a:pt x="186" y="29"/>
                  <a:pt x="185" y="29"/>
                  <a:pt x="185" y="29"/>
                </a:cubicBezTo>
                <a:cubicBezTo>
                  <a:pt x="184" y="29"/>
                  <a:pt x="184" y="29"/>
                  <a:pt x="183" y="29"/>
                </a:cubicBezTo>
                <a:cubicBezTo>
                  <a:pt x="183" y="30"/>
                  <a:pt x="180" y="32"/>
                  <a:pt x="178" y="34"/>
                </a:cubicBezTo>
                <a:cubicBezTo>
                  <a:pt x="177" y="33"/>
                  <a:pt x="176" y="32"/>
                  <a:pt x="175" y="31"/>
                </a:cubicBezTo>
                <a:cubicBezTo>
                  <a:pt x="176" y="28"/>
                  <a:pt x="178" y="25"/>
                  <a:pt x="178" y="25"/>
                </a:cubicBezTo>
                <a:cubicBezTo>
                  <a:pt x="178" y="24"/>
                  <a:pt x="178" y="24"/>
                  <a:pt x="178" y="23"/>
                </a:cubicBezTo>
                <a:cubicBezTo>
                  <a:pt x="178" y="23"/>
                  <a:pt x="178" y="22"/>
                  <a:pt x="177" y="22"/>
                </a:cubicBezTo>
                <a:cubicBezTo>
                  <a:pt x="177" y="21"/>
                  <a:pt x="176" y="21"/>
                  <a:pt x="176" y="21"/>
                </a:cubicBezTo>
                <a:cubicBezTo>
                  <a:pt x="175" y="21"/>
                  <a:pt x="175" y="22"/>
                  <a:pt x="174" y="22"/>
                </a:cubicBezTo>
                <a:cubicBezTo>
                  <a:pt x="174" y="23"/>
                  <a:pt x="172" y="25"/>
                  <a:pt x="170" y="27"/>
                </a:cubicBezTo>
                <a:cubicBezTo>
                  <a:pt x="168" y="26"/>
                  <a:pt x="167" y="26"/>
                  <a:pt x="166" y="25"/>
                </a:cubicBezTo>
                <a:cubicBezTo>
                  <a:pt x="167" y="22"/>
                  <a:pt x="168" y="19"/>
                  <a:pt x="169" y="18"/>
                </a:cubicBezTo>
                <a:cubicBezTo>
                  <a:pt x="169" y="18"/>
                  <a:pt x="169" y="17"/>
                  <a:pt x="169" y="17"/>
                </a:cubicBezTo>
                <a:cubicBezTo>
                  <a:pt x="168" y="16"/>
                  <a:pt x="168" y="16"/>
                  <a:pt x="168" y="15"/>
                </a:cubicBezTo>
                <a:cubicBezTo>
                  <a:pt x="167" y="15"/>
                  <a:pt x="166" y="15"/>
                  <a:pt x="166" y="15"/>
                </a:cubicBezTo>
                <a:cubicBezTo>
                  <a:pt x="165" y="15"/>
                  <a:pt x="165" y="16"/>
                  <a:pt x="164" y="16"/>
                </a:cubicBezTo>
                <a:cubicBezTo>
                  <a:pt x="164" y="17"/>
                  <a:pt x="162" y="19"/>
                  <a:pt x="160" y="22"/>
                </a:cubicBezTo>
                <a:cubicBezTo>
                  <a:pt x="159" y="21"/>
                  <a:pt x="158" y="20"/>
                  <a:pt x="156" y="20"/>
                </a:cubicBezTo>
                <a:cubicBezTo>
                  <a:pt x="157" y="17"/>
                  <a:pt x="158" y="14"/>
                  <a:pt x="159" y="13"/>
                </a:cubicBezTo>
                <a:cubicBezTo>
                  <a:pt x="159" y="12"/>
                  <a:pt x="159" y="12"/>
                  <a:pt x="158" y="11"/>
                </a:cubicBezTo>
                <a:cubicBezTo>
                  <a:pt x="158" y="11"/>
                  <a:pt x="158" y="10"/>
                  <a:pt x="157" y="10"/>
                </a:cubicBezTo>
                <a:cubicBezTo>
                  <a:pt x="157" y="10"/>
                  <a:pt x="156" y="10"/>
                  <a:pt x="155" y="10"/>
                </a:cubicBezTo>
                <a:cubicBezTo>
                  <a:pt x="155" y="10"/>
                  <a:pt x="154" y="10"/>
                  <a:pt x="154" y="11"/>
                </a:cubicBezTo>
                <a:cubicBezTo>
                  <a:pt x="154" y="12"/>
                  <a:pt x="152" y="14"/>
                  <a:pt x="151" y="17"/>
                </a:cubicBezTo>
                <a:cubicBezTo>
                  <a:pt x="149" y="17"/>
                  <a:pt x="148" y="16"/>
                  <a:pt x="146" y="15"/>
                </a:cubicBezTo>
                <a:cubicBezTo>
                  <a:pt x="147" y="13"/>
                  <a:pt x="148" y="9"/>
                  <a:pt x="148" y="9"/>
                </a:cubicBezTo>
                <a:cubicBezTo>
                  <a:pt x="148" y="8"/>
                  <a:pt x="148" y="8"/>
                  <a:pt x="148" y="7"/>
                </a:cubicBezTo>
                <a:cubicBezTo>
                  <a:pt x="147" y="6"/>
                  <a:pt x="147" y="6"/>
                  <a:pt x="146" y="6"/>
                </a:cubicBezTo>
                <a:cubicBezTo>
                  <a:pt x="146" y="6"/>
                  <a:pt x="145" y="6"/>
                  <a:pt x="144" y="6"/>
                </a:cubicBezTo>
                <a:cubicBezTo>
                  <a:pt x="144" y="6"/>
                  <a:pt x="144" y="7"/>
                  <a:pt x="143" y="7"/>
                </a:cubicBezTo>
                <a:cubicBezTo>
                  <a:pt x="143" y="8"/>
                  <a:pt x="142" y="11"/>
                  <a:pt x="141" y="14"/>
                </a:cubicBezTo>
                <a:cubicBezTo>
                  <a:pt x="139" y="13"/>
                  <a:pt x="138" y="13"/>
                  <a:pt x="136" y="12"/>
                </a:cubicBezTo>
                <a:cubicBezTo>
                  <a:pt x="136" y="9"/>
                  <a:pt x="137" y="6"/>
                  <a:pt x="137" y="5"/>
                </a:cubicBezTo>
                <a:cubicBezTo>
                  <a:pt x="137" y="5"/>
                  <a:pt x="137" y="4"/>
                  <a:pt x="136" y="4"/>
                </a:cubicBezTo>
                <a:cubicBezTo>
                  <a:pt x="136" y="3"/>
                  <a:pt x="136" y="3"/>
                  <a:pt x="135" y="3"/>
                </a:cubicBezTo>
                <a:cubicBezTo>
                  <a:pt x="134" y="3"/>
                  <a:pt x="134" y="3"/>
                  <a:pt x="133" y="3"/>
                </a:cubicBezTo>
                <a:cubicBezTo>
                  <a:pt x="133" y="3"/>
                  <a:pt x="132" y="4"/>
                  <a:pt x="132" y="4"/>
                </a:cubicBezTo>
                <a:cubicBezTo>
                  <a:pt x="132" y="5"/>
                  <a:pt x="131" y="8"/>
                  <a:pt x="130" y="11"/>
                </a:cubicBezTo>
                <a:cubicBezTo>
                  <a:pt x="129" y="11"/>
                  <a:pt x="127" y="10"/>
                  <a:pt x="125" y="10"/>
                </a:cubicBezTo>
                <a:cubicBezTo>
                  <a:pt x="125" y="7"/>
                  <a:pt x="126" y="4"/>
                  <a:pt x="126" y="3"/>
                </a:cubicBezTo>
                <a:cubicBezTo>
                  <a:pt x="126" y="3"/>
                  <a:pt x="125" y="2"/>
                  <a:pt x="125" y="2"/>
                </a:cubicBezTo>
                <a:cubicBezTo>
                  <a:pt x="125" y="1"/>
                  <a:pt x="124" y="1"/>
                  <a:pt x="123" y="1"/>
                </a:cubicBezTo>
                <a:cubicBezTo>
                  <a:pt x="123" y="1"/>
                  <a:pt x="122" y="1"/>
                  <a:pt x="122" y="1"/>
                </a:cubicBezTo>
                <a:cubicBezTo>
                  <a:pt x="121" y="2"/>
                  <a:pt x="121" y="2"/>
                  <a:pt x="121" y="3"/>
                </a:cubicBezTo>
                <a:cubicBezTo>
                  <a:pt x="121" y="4"/>
                  <a:pt x="120" y="7"/>
                  <a:pt x="119" y="10"/>
                </a:cubicBezTo>
                <a:cubicBezTo>
                  <a:pt x="118" y="10"/>
                  <a:pt x="116" y="9"/>
                  <a:pt x="115" y="9"/>
                </a:cubicBezTo>
                <a:cubicBezTo>
                  <a:pt x="115" y="6"/>
                  <a:pt x="114" y="3"/>
                  <a:pt x="114" y="3"/>
                </a:cubicBezTo>
                <a:cubicBezTo>
                  <a:pt x="114" y="2"/>
                  <a:pt x="114" y="1"/>
                  <a:pt x="113" y="1"/>
                </a:cubicBezTo>
                <a:cubicBezTo>
                  <a:pt x="113" y="1"/>
                  <a:pt x="112" y="0"/>
                  <a:pt x="112" y="0"/>
                </a:cubicBezTo>
                <a:cubicBezTo>
                  <a:pt x="111" y="0"/>
                  <a:pt x="111" y="1"/>
                  <a:pt x="110" y="1"/>
                </a:cubicBezTo>
                <a:cubicBezTo>
                  <a:pt x="110" y="1"/>
                  <a:pt x="109" y="2"/>
                  <a:pt x="109" y="3"/>
                </a:cubicBezTo>
                <a:cubicBezTo>
                  <a:pt x="109" y="3"/>
                  <a:pt x="109" y="6"/>
                  <a:pt x="109" y="9"/>
                </a:cubicBezTo>
                <a:cubicBezTo>
                  <a:pt x="107" y="9"/>
                  <a:pt x="106" y="10"/>
                  <a:pt x="104" y="10"/>
                </a:cubicBezTo>
                <a:cubicBezTo>
                  <a:pt x="103" y="7"/>
                  <a:pt x="103" y="4"/>
                  <a:pt x="103" y="3"/>
                </a:cubicBezTo>
                <a:cubicBezTo>
                  <a:pt x="103" y="2"/>
                  <a:pt x="102" y="2"/>
                  <a:pt x="102" y="1"/>
                </a:cubicBezTo>
                <a:cubicBezTo>
                  <a:pt x="101" y="1"/>
                  <a:pt x="101" y="1"/>
                  <a:pt x="100" y="1"/>
                </a:cubicBezTo>
                <a:cubicBezTo>
                  <a:pt x="99" y="1"/>
                  <a:pt x="99" y="1"/>
                  <a:pt x="99" y="2"/>
                </a:cubicBezTo>
                <a:cubicBezTo>
                  <a:pt x="98" y="2"/>
                  <a:pt x="98" y="3"/>
                  <a:pt x="98" y="3"/>
                </a:cubicBezTo>
                <a:cubicBezTo>
                  <a:pt x="98" y="4"/>
                  <a:pt x="98" y="7"/>
                  <a:pt x="98" y="10"/>
                </a:cubicBezTo>
                <a:cubicBezTo>
                  <a:pt x="96" y="10"/>
                  <a:pt x="95" y="11"/>
                  <a:pt x="93" y="11"/>
                </a:cubicBezTo>
                <a:cubicBezTo>
                  <a:pt x="92" y="8"/>
                  <a:pt x="92" y="5"/>
                  <a:pt x="91" y="4"/>
                </a:cubicBezTo>
                <a:cubicBezTo>
                  <a:pt x="91" y="4"/>
                  <a:pt x="91" y="3"/>
                  <a:pt x="90" y="3"/>
                </a:cubicBezTo>
                <a:cubicBezTo>
                  <a:pt x="90" y="3"/>
                  <a:pt x="89" y="3"/>
                  <a:pt x="89" y="3"/>
                </a:cubicBezTo>
                <a:cubicBezTo>
                  <a:pt x="88" y="3"/>
                  <a:pt x="87" y="3"/>
                  <a:pt x="87" y="4"/>
                </a:cubicBezTo>
                <a:cubicBezTo>
                  <a:pt x="87" y="4"/>
                  <a:pt x="87" y="5"/>
                  <a:pt x="87" y="5"/>
                </a:cubicBezTo>
                <a:cubicBezTo>
                  <a:pt x="87" y="6"/>
                  <a:pt x="87" y="9"/>
                  <a:pt x="87" y="12"/>
                </a:cubicBezTo>
                <a:cubicBezTo>
                  <a:pt x="86" y="13"/>
                  <a:pt x="84" y="13"/>
                  <a:pt x="83" y="14"/>
                </a:cubicBezTo>
                <a:cubicBezTo>
                  <a:pt x="82" y="11"/>
                  <a:pt x="80" y="8"/>
                  <a:pt x="80" y="7"/>
                </a:cubicBezTo>
                <a:cubicBezTo>
                  <a:pt x="80" y="7"/>
                  <a:pt x="80" y="6"/>
                  <a:pt x="79" y="6"/>
                </a:cubicBezTo>
                <a:cubicBezTo>
                  <a:pt x="78" y="6"/>
                  <a:pt x="78" y="6"/>
                  <a:pt x="77" y="6"/>
                </a:cubicBezTo>
                <a:cubicBezTo>
                  <a:pt x="77" y="6"/>
                  <a:pt x="76" y="6"/>
                  <a:pt x="76" y="7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13"/>
                  <a:pt x="77" y="15"/>
                </a:cubicBezTo>
                <a:cubicBezTo>
                  <a:pt x="76" y="16"/>
                  <a:pt x="74" y="17"/>
                  <a:pt x="73" y="17"/>
                </a:cubicBezTo>
                <a:cubicBezTo>
                  <a:pt x="71" y="14"/>
                  <a:pt x="70" y="12"/>
                  <a:pt x="69" y="11"/>
                </a:cubicBezTo>
                <a:cubicBezTo>
                  <a:pt x="69" y="10"/>
                  <a:pt x="69" y="10"/>
                  <a:pt x="68" y="10"/>
                </a:cubicBezTo>
                <a:cubicBezTo>
                  <a:pt x="68" y="10"/>
                  <a:pt x="67" y="10"/>
                  <a:pt x="66" y="10"/>
                </a:cubicBezTo>
                <a:cubicBezTo>
                  <a:pt x="66" y="10"/>
                  <a:pt x="65" y="11"/>
                  <a:pt x="65" y="11"/>
                </a:cubicBezTo>
                <a:cubicBezTo>
                  <a:pt x="65" y="12"/>
                  <a:pt x="65" y="12"/>
                  <a:pt x="65" y="13"/>
                </a:cubicBezTo>
                <a:cubicBezTo>
                  <a:pt x="65" y="14"/>
                  <a:pt x="66" y="17"/>
                  <a:pt x="67" y="20"/>
                </a:cubicBezTo>
                <a:cubicBezTo>
                  <a:pt x="66" y="20"/>
                  <a:pt x="64" y="21"/>
                  <a:pt x="63" y="22"/>
                </a:cubicBezTo>
                <a:cubicBezTo>
                  <a:pt x="61" y="19"/>
                  <a:pt x="59" y="17"/>
                  <a:pt x="59" y="16"/>
                </a:cubicBezTo>
                <a:cubicBezTo>
                  <a:pt x="59" y="16"/>
                  <a:pt x="58" y="15"/>
                  <a:pt x="58" y="15"/>
                </a:cubicBezTo>
                <a:cubicBezTo>
                  <a:pt x="57" y="15"/>
                  <a:pt x="56" y="15"/>
                  <a:pt x="56" y="15"/>
                </a:cubicBezTo>
                <a:cubicBezTo>
                  <a:pt x="55" y="16"/>
                  <a:pt x="55" y="16"/>
                  <a:pt x="55" y="17"/>
                </a:cubicBezTo>
                <a:cubicBezTo>
                  <a:pt x="55" y="17"/>
                  <a:pt x="55" y="18"/>
                  <a:pt x="55" y="18"/>
                </a:cubicBezTo>
                <a:cubicBezTo>
                  <a:pt x="55" y="19"/>
                  <a:pt x="57" y="22"/>
                  <a:pt x="58" y="25"/>
                </a:cubicBezTo>
                <a:cubicBezTo>
                  <a:pt x="56" y="26"/>
                  <a:pt x="55" y="26"/>
                  <a:pt x="54" y="27"/>
                </a:cubicBezTo>
                <a:cubicBezTo>
                  <a:pt x="52" y="25"/>
                  <a:pt x="50" y="23"/>
                  <a:pt x="49" y="22"/>
                </a:cubicBezTo>
                <a:cubicBezTo>
                  <a:pt x="49" y="22"/>
                  <a:pt x="48" y="21"/>
                  <a:pt x="48" y="21"/>
                </a:cubicBezTo>
                <a:cubicBezTo>
                  <a:pt x="47" y="21"/>
                  <a:pt x="47" y="21"/>
                  <a:pt x="46" y="22"/>
                </a:cubicBezTo>
                <a:cubicBezTo>
                  <a:pt x="46" y="22"/>
                  <a:pt x="45" y="23"/>
                  <a:pt x="45" y="23"/>
                </a:cubicBezTo>
                <a:cubicBezTo>
                  <a:pt x="45" y="24"/>
                  <a:pt x="45" y="24"/>
                  <a:pt x="45" y="25"/>
                </a:cubicBezTo>
                <a:cubicBezTo>
                  <a:pt x="46" y="25"/>
                  <a:pt x="47" y="28"/>
                  <a:pt x="49" y="31"/>
                </a:cubicBezTo>
                <a:cubicBezTo>
                  <a:pt x="48" y="32"/>
                  <a:pt x="46" y="33"/>
                  <a:pt x="45" y="34"/>
                </a:cubicBezTo>
                <a:cubicBezTo>
                  <a:pt x="43" y="32"/>
                  <a:pt x="41" y="30"/>
                  <a:pt x="40" y="29"/>
                </a:cubicBezTo>
                <a:cubicBezTo>
                  <a:pt x="40" y="29"/>
                  <a:pt x="39" y="29"/>
                  <a:pt x="39" y="29"/>
                </a:cubicBezTo>
                <a:cubicBezTo>
                  <a:pt x="38" y="29"/>
                  <a:pt x="38" y="29"/>
                  <a:pt x="37" y="29"/>
                </a:cubicBezTo>
                <a:cubicBezTo>
                  <a:pt x="37" y="30"/>
                  <a:pt x="36" y="30"/>
                  <a:pt x="36" y="31"/>
                </a:cubicBezTo>
                <a:cubicBezTo>
                  <a:pt x="36" y="31"/>
                  <a:pt x="36" y="32"/>
                  <a:pt x="37" y="32"/>
                </a:cubicBezTo>
                <a:cubicBezTo>
                  <a:pt x="37" y="33"/>
                  <a:pt x="39" y="36"/>
                  <a:pt x="41" y="38"/>
                </a:cubicBezTo>
                <a:cubicBezTo>
                  <a:pt x="40" y="39"/>
                  <a:pt x="39" y="40"/>
                  <a:pt x="38" y="41"/>
                </a:cubicBezTo>
                <a:cubicBezTo>
                  <a:pt x="35" y="39"/>
                  <a:pt x="33" y="37"/>
                  <a:pt x="32" y="37"/>
                </a:cubicBezTo>
                <a:cubicBezTo>
                  <a:pt x="32" y="37"/>
                  <a:pt x="31" y="37"/>
                  <a:pt x="30" y="37"/>
                </a:cubicBezTo>
                <a:cubicBezTo>
                  <a:pt x="30" y="37"/>
                  <a:pt x="29" y="37"/>
                  <a:pt x="29" y="37"/>
                </a:cubicBezTo>
                <a:cubicBezTo>
                  <a:pt x="28" y="38"/>
                  <a:pt x="28" y="38"/>
                  <a:pt x="28" y="39"/>
                </a:cubicBezTo>
                <a:cubicBezTo>
                  <a:pt x="28" y="40"/>
                  <a:pt x="28" y="40"/>
                  <a:pt x="29" y="41"/>
                </a:cubicBezTo>
                <a:cubicBezTo>
                  <a:pt x="29" y="41"/>
                  <a:pt x="31" y="44"/>
                  <a:pt x="33" y="46"/>
                </a:cubicBezTo>
                <a:cubicBezTo>
                  <a:pt x="32" y="47"/>
                  <a:pt x="32" y="48"/>
                  <a:pt x="30" y="49"/>
                </a:cubicBezTo>
                <a:cubicBezTo>
                  <a:pt x="28" y="48"/>
                  <a:pt x="25" y="46"/>
                  <a:pt x="25" y="46"/>
                </a:cubicBezTo>
                <a:cubicBezTo>
                  <a:pt x="24" y="45"/>
                  <a:pt x="23" y="45"/>
                  <a:pt x="23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9"/>
                  <a:pt x="21" y="49"/>
                  <a:pt x="22" y="50"/>
                </a:cubicBezTo>
                <a:cubicBezTo>
                  <a:pt x="22" y="50"/>
                  <a:pt x="25" y="52"/>
                  <a:pt x="27" y="54"/>
                </a:cubicBezTo>
                <a:cubicBezTo>
                  <a:pt x="26" y="56"/>
                  <a:pt x="25" y="57"/>
                  <a:pt x="24" y="58"/>
                </a:cubicBezTo>
                <a:cubicBezTo>
                  <a:pt x="22" y="57"/>
                  <a:pt x="19" y="56"/>
                  <a:pt x="18" y="55"/>
                </a:cubicBezTo>
                <a:cubicBezTo>
                  <a:pt x="18" y="55"/>
                  <a:pt x="17" y="55"/>
                  <a:pt x="16" y="55"/>
                </a:cubicBezTo>
                <a:cubicBezTo>
                  <a:pt x="16" y="55"/>
                  <a:pt x="15" y="56"/>
                  <a:pt x="15" y="56"/>
                </a:cubicBezTo>
                <a:cubicBezTo>
                  <a:pt x="15" y="57"/>
                  <a:pt x="15" y="57"/>
                  <a:pt x="15" y="58"/>
                </a:cubicBezTo>
                <a:cubicBezTo>
                  <a:pt x="15" y="59"/>
                  <a:pt x="15" y="59"/>
                  <a:pt x="16" y="60"/>
                </a:cubicBezTo>
                <a:cubicBezTo>
                  <a:pt x="16" y="60"/>
                  <a:pt x="19" y="62"/>
                  <a:pt x="21" y="64"/>
                </a:cubicBezTo>
                <a:cubicBezTo>
                  <a:pt x="21" y="65"/>
                  <a:pt x="20" y="66"/>
                  <a:pt x="19" y="68"/>
                </a:cubicBezTo>
                <a:cubicBezTo>
                  <a:pt x="16" y="67"/>
                  <a:pt x="13" y="66"/>
                  <a:pt x="13" y="65"/>
                </a:cubicBezTo>
                <a:cubicBezTo>
                  <a:pt x="12" y="65"/>
                  <a:pt x="12" y="65"/>
                  <a:pt x="11" y="66"/>
                </a:cubicBezTo>
                <a:cubicBezTo>
                  <a:pt x="10" y="66"/>
                  <a:pt x="10" y="66"/>
                  <a:pt x="10" y="67"/>
                </a:cubicBezTo>
                <a:cubicBezTo>
                  <a:pt x="10" y="67"/>
                  <a:pt x="10" y="68"/>
                  <a:pt x="10" y="68"/>
                </a:cubicBezTo>
                <a:cubicBezTo>
                  <a:pt x="10" y="69"/>
                  <a:pt x="10" y="69"/>
                  <a:pt x="11" y="70"/>
                </a:cubicBezTo>
                <a:cubicBezTo>
                  <a:pt x="11" y="70"/>
                  <a:pt x="14" y="72"/>
                  <a:pt x="17" y="73"/>
                </a:cubicBezTo>
                <a:cubicBezTo>
                  <a:pt x="16" y="75"/>
                  <a:pt x="16" y="76"/>
                  <a:pt x="15" y="78"/>
                </a:cubicBezTo>
                <a:cubicBezTo>
                  <a:pt x="12" y="77"/>
                  <a:pt x="9" y="76"/>
                  <a:pt x="8" y="76"/>
                </a:cubicBezTo>
                <a:cubicBezTo>
                  <a:pt x="8" y="76"/>
                  <a:pt x="7" y="76"/>
                  <a:pt x="7" y="76"/>
                </a:cubicBezTo>
                <a:cubicBezTo>
                  <a:pt x="6" y="77"/>
                  <a:pt x="6" y="77"/>
                  <a:pt x="6" y="78"/>
                </a:cubicBezTo>
                <a:cubicBezTo>
                  <a:pt x="5" y="78"/>
                  <a:pt x="5" y="79"/>
                  <a:pt x="6" y="79"/>
                </a:cubicBezTo>
                <a:cubicBezTo>
                  <a:pt x="6" y="80"/>
                  <a:pt x="6" y="80"/>
                  <a:pt x="7" y="81"/>
                </a:cubicBezTo>
                <a:cubicBezTo>
                  <a:pt x="8" y="81"/>
                  <a:pt x="10" y="82"/>
                  <a:pt x="13" y="83"/>
                </a:cubicBezTo>
                <a:cubicBezTo>
                  <a:pt x="13" y="85"/>
                  <a:pt x="12" y="86"/>
                  <a:pt x="12" y="88"/>
                </a:cubicBezTo>
                <a:cubicBezTo>
                  <a:pt x="9" y="88"/>
                  <a:pt x="6" y="87"/>
                  <a:pt x="5" y="87"/>
                </a:cubicBezTo>
                <a:cubicBezTo>
                  <a:pt x="5" y="87"/>
                  <a:pt x="4" y="87"/>
                  <a:pt x="4" y="88"/>
                </a:cubicBezTo>
                <a:cubicBezTo>
                  <a:pt x="3" y="88"/>
                  <a:pt x="3" y="88"/>
                  <a:pt x="3" y="89"/>
                </a:cubicBezTo>
                <a:cubicBezTo>
                  <a:pt x="2" y="90"/>
                  <a:pt x="3" y="90"/>
                  <a:pt x="3" y="91"/>
                </a:cubicBezTo>
                <a:cubicBezTo>
                  <a:pt x="3" y="91"/>
                  <a:pt x="4" y="92"/>
                  <a:pt x="4" y="92"/>
                </a:cubicBezTo>
                <a:cubicBezTo>
                  <a:pt x="5" y="92"/>
                  <a:pt x="8" y="93"/>
                  <a:pt x="11" y="94"/>
                </a:cubicBezTo>
                <a:cubicBezTo>
                  <a:pt x="10" y="95"/>
                  <a:pt x="10" y="97"/>
                  <a:pt x="10" y="98"/>
                </a:cubicBezTo>
                <a:cubicBezTo>
                  <a:pt x="7" y="98"/>
                  <a:pt x="4" y="98"/>
                  <a:pt x="3" y="98"/>
                </a:cubicBezTo>
                <a:cubicBezTo>
                  <a:pt x="2" y="98"/>
                  <a:pt x="2" y="99"/>
                  <a:pt x="2" y="99"/>
                </a:cubicBezTo>
                <a:cubicBezTo>
                  <a:pt x="1" y="99"/>
                  <a:pt x="1" y="100"/>
                  <a:pt x="1" y="101"/>
                </a:cubicBezTo>
                <a:cubicBezTo>
                  <a:pt x="1" y="101"/>
                  <a:pt x="1" y="102"/>
                  <a:pt x="1" y="102"/>
                </a:cubicBezTo>
                <a:cubicBezTo>
                  <a:pt x="1" y="103"/>
                  <a:pt x="2" y="103"/>
                  <a:pt x="3" y="103"/>
                </a:cubicBezTo>
                <a:cubicBezTo>
                  <a:pt x="3" y="103"/>
                  <a:pt x="6" y="104"/>
                  <a:pt x="9" y="105"/>
                </a:cubicBezTo>
                <a:cubicBezTo>
                  <a:pt x="9" y="106"/>
                  <a:pt x="9" y="108"/>
                  <a:pt x="9" y="109"/>
                </a:cubicBezTo>
                <a:cubicBezTo>
                  <a:pt x="6" y="109"/>
                  <a:pt x="3" y="110"/>
                  <a:pt x="2" y="110"/>
                </a:cubicBezTo>
                <a:cubicBezTo>
                  <a:pt x="2" y="110"/>
                  <a:pt x="1" y="110"/>
                  <a:pt x="1" y="111"/>
                </a:cubicBezTo>
                <a:cubicBezTo>
                  <a:pt x="0" y="111"/>
                  <a:pt x="0" y="112"/>
                  <a:pt x="0" y="112"/>
                </a:cubicBezTo>
                <a:cubicBezTo>
                  <a:pt x="0" y="113"/>
                  <a:pt x="0" y="113"/>
                  <a:pt x="1" y="114"/>
                </a:cubicBezTo>
                <a:cubicBezTo>
                  <a:pt x="1" y="114"/>
                  <a:pt x="2" y="115"/>
                  <a:pt x="2" y="115"/>
                </a:cubicBezTo>
                <a:cubicBezTo>
                  <a:pt x="3" y="115"/>
                  <a:pt x="6" y="115"/>
                  <a:pt x="9" y="115"/>
                </a:cubicBezTo>
                <a:cubicBezTo>
                  <a:pt x="9" y="117"/>
                  <a:pt x="9" y="118"/>
                  <a:pt x="9" y="120"/>
                </a:cubicBezTo>
                <a:cubicBezTo>
                  <a:pt x="6" y="121"/>
                  <a:pt x="3" y="121"/>
                  <a:pt x="3" y="121"/>
                </a:cubicBezTo>
                <a:cubicBezTo>
                  <a:pt x="2" y="121"/>
                  <a:pt x="1" y="122"/>
                  <a:pt x="1" y="122"/>
                </a:cubicBezTo>
                <a:cubicBezTo>
                  <a:pt x="1" y="123"/>
                  <a:pt x="1" y="123"/>
                  <a:pt x="1" y="124"/>
                </a:cubicBezTo>
                <a:cubicBezTo>
                  <a:pt x="1" y="125"/>
                  <a:pt x="1" y="125"/>
                  <a:pt x="2" y="125"/>
                </a:cubicBezTo>
                <a:cubicBezTo>
                  <a:pt x="2" y="126"/>
                  <a:pt x="2" y="126"/>
                  <a:pt x="3" y="126"/>
                </a:cubicBezTo>
                <a:cubicBezTo>
                  <a:pt x="4" y="126"/>
                  <a:pt x="7" y="126"/>
                  <a:pt x="10" y="126"/>
                </a:cubicBezTo>
                <a:cubicBezTo>
                  <a:pt x="10" y="128"/>
                  <a:pt x="10" y="129"/>
                  <a:pt x="11" y="131"/>
                </a:cubicBezTo>
                <a:cubicBezTo>
                  <a:pt x="8" y="132"/>
                  <a:pt x="5" y="132"/>
                  <a:pt x="4" y="133"/>
                </a:cubicBezTo>
                <a:cubicBezTo>
                  <a:pt x="4" y="133"/>
                  <a:pt x="3" y="133"/>
                  <a:pt x="3" y="134"/>
                </a:cubicBezTo>
                <a:cubicBezTo>
                  <a:pt x="3" y="134"/>
                  <a:pt x="2" y="135"/>
                  <a:pt x="3" y="135"/>
                </a:cubicBezTo>
                <a:cubicBezTo>
                  <a:pt x="3" y="136"/>
                  <a:pt x="3" y="137"/>
                  <a:pt x="4" y="137"/>
                </a:cubicBezTo>
                <a:cubicBezTo>
                  <a:pt x="4" y="137"/>
                  <a:pt x="5" y="137"/>
                  <a:pt x="5" y="137"/>
                </a:cubicBezTo>
                <a:cubicBezTo>
                  <a:pt x="6" y="137"/>
                  <a:pt x="9" y="137"/>
                  <a:pt x="12" y="137"/>
                </a:cubicBezTo>
                <a:cubicBezTo>
                  <a:pt x="12" y="138"/>
                  <a:pt x="13" y="140"/>
                  <a:pt x="13" y="141"/>
                </a:cubicBezTo>
                <a:cubicBezTo>
                  <a:pt x="10" y="142"/>
                  <a:pt x="8" y="144"/>
                  <a:pt x="7" y="144"/>
                </a:cubicBezTo>
                <a:cubicBezTo>
                  <a:pt x="6" y="144"/>
                  <a:pt x="6" y="145"/>
                  <a:pt x="6" y="145"/>
                </a:cubicBezTo>
                <a:cubicBezTo>
                  <a:pt x="5" y="146"/>
                  <a:pt x="5" y="146"/>
                  <a:pt x="6" y="147"/>
                </a:cubicBezTo>
                <a:cubicBezTo>
                  <a:pt x="6" y="147"/>
                  <a:pt x="6" y="148"/>
                  <a:pt x="7" y="148"/>
                </a:cubicBezTo>
                <a:cubicBezTo>
                  <a:pt x="7" y="148"/>
                  <a:pt x="8" y="149"/>
                  <a:pt x="8" y="148"/>
                </a:cubicBezTo>
                <a:cubicBezTo>
                  <a:pt x="9" y="148"/>
                  <a:pt x="12" y="148"/>
                  <a:pt x="15" y="147"/>
                </a:cubicBezTo>
                <a:cubicBezTo>
                  <a:pt x="16" y="148"/>
                  <a:pt x="16" y="150"/>
                  <a:pt x="17" y="151"/>
                </a:cubicBezTo>
                <a:cubicBezTo>
                  <a:pt x="14" y="153"/>
                  <a:pt x="11" y="154"/>
                  <a:pt x="11" y="155"/>
                </a:cubicBezTo>
                <a:cubicBezTo>
                  <a:pt x="10" y="155"/>
                  <a:pt x="10" y="155"/>
                  <a:pt x="10" y="156"/>
                </a:cubicBezTo>
                <a:cubicBezTo>
                  <a:pt x="10" y="157"/>
                  <a:pt x="10" y="157"/>
                  <a:pt x="10" y="158"/>
                </a:cubicBezTo>
                <a:cubicBezTo>
                  <a:pt x="10" y="158"/>
                  <a:pt x="10" y="159"/>
                  <a:pt x="11" y="159"/>
                </a:cubicBezTo>
                <a:cubicBezTo>
                  <a:pt x="12" y="159"/>
                  <a:pt x="12" y="159"/>
                  <a:pt x="13" y="159"/>
                </a:cubicBezTo>
                <a:cubicBezTo>
                  <a:pt x="13" y="159"/>
                  <a:pt x="16" y="158"/>
                  <a:pt x="19" y="157"/>
                </a:cubicBezTo>
                <a:cubicBezTo>
                  <a:pt x="20" y="158"/>
                  <a:pt x="21" y="160"/>
                  <a:pt x="21" y="161"/>
                </a:cubicBezTo>
                <a:cubicBezTo>
                  <a:pt x="19" y="163"/>
                  <a:pt x="16" y="165"/>
                  <a:pt x="16" y="165"/>
                </a:cubicBezTo>
                <a:cubicBezTo>
                  <a:pt x="15" y="165"/>
                  <a:pt x="15" y="166"/>
                  <a:pt x="15" y="166"/>
                </a:cubicBezTo>
                <a:cubicBezTo>
                  <a:pt x="15" y="167"/>
                  <a:pt x="15" y="168"/>
                  <a:pt x="15" y="168"/>
                </a:cubicBezTo>
                <a:cubicBezTo>
                  <a:pt x="15" y="169"/>
                  <a:pt x="16" y="169"/>
                  <a:pt x="16" y="169"/>
                </a:cubicBezTo>
                <a:cubicBezTo>
                  <a:pt x="17" y="169"/>
                  <a:pt x="18" y="169"/>
                  <a:pt x="18" y="169"/>
                </a:cubicBezTo>
                <a:cubicBezTo>
                  <a:pt x="19" y="169"/>
                  <a:pt x="22" y="168"/>
                  <a:pt x="24" y="166"/>
                </a:cubicBezTo>
                <a:cubicBezTo>
                  <a:pt x="25" y="168"/>
                  <a:pt x="26" y="169"/>
                  <a:pt x="27" y="170"/>
                </a:cubicBezTo>
                <a:cubicBezTo>
                  <a:pt x="25" y="172"/>
                  <a:pt x="22" y="174"/>
                  <a:pt x="22" y="175"/>
                </a:cubicBezTo>
                <a:cubicBezTo>
                  <a:pt x="21" y="175"/>
                  <a:pt x="21" y="176"/>
                  <a:pt x="21" y="176"/>
                </a:cubicBezTo>
                <a:cubicBezTo>
                  <a:pt x="21" y="177"/>
                  <a:pt x="21" y="177"/>
                  <a:pt x="21" y="178"/>
                </a:cubicBezTo>
                <a:cubicBezTo>
                  <a:pt x="22" y="178"/>
                  <a:pt x="22" y="179"/>
                  <a:pt x="23" y="179"/>
                </a:cubicBezTo>
                <a:cubicBezTo>
                  <a:pt x="23" y="179"/>
                  <a:pt x="24" y="179"/>
                  <a:pt x="25" y="179"/>
                </a:cubicBezTo>
                <a:cubicBezTo>
                  <a:pt x="25" y="178"/>
                  <a:pt x="28" y="177"/>
                  <a:pt x="30" y="175"/>
                </a:cubicBezTo>
                <a:cubicBezTo>
                  <a:pt x="32" y="176"/>
                  <a:pt x="32" y="177"/>
                  <a:pt x="33" y="179"/>
                </a:cubicBezTo>
                <a:cubicBezTo>
                  <a:pt x="31" y="181"/>
                  <a:pt x="29" y="183"/>
                  <a:pt x="29" y="184"/>
                </a:cubicBezTo>
                <a:cubicBezTo>
                  <a:pt x="28" y="184"/>
                  <a:pt x="28" y="185"/>
                  <a:pt x="28" y="185"/>
                </a:cubicBezTo>
                <a:cubicBezTo>
                  <a:pt x="28" y="186"/>
                  <a:pt x="28" y="187"/>
                  <a:pt x="29" y="187"/>
                </a:cubicBezTo>
                <a:cubicBezTo>
                  <a:pt x="29" y="187"/>
                  <a:pt x="30" y="188"/>
                  <a:pt x="30" y="188"/>
                </a:cubicBezTo>
                <a:cubicBezTo>
                  <a:pt x="31" y="188"/>
                  <a:pt x="32" y="188"/>
                  <a:pt x="32" y="187"/>
                </a:cubicBezTo>
                <a:cubicBezTo>
                  <a:pt x="33" y="187"/>
                  <a:pt x="35" y="185"/>
                  <a:pt x="38" y="183"/>
                </a:cubicBezTo>
                <a:cubicBezTo>
                  <a:pt x="39" y="184"/>
                  <a:pt x="40" y="186"/>
                  <a:pt x="41" y="187"/>
                </a:cubicBezTo>
                <a:cubicBezTo>
                  <a:pt x="39" y="189"/>
                  <a:pt x="37" y="192"/>
                  <a:pt x="37" y="192"/>
                </a:cubicBezTo>
                <a:cubicBezTo>
                  <a:pt x="36" y="193"/>
                  <a:pt x="36" y="193"/>
                  <a:pt x="36" y="194"/>
                </a:cubicBezTo>
                <a:cubicBezTo>
                  <a:pt x="36" y="194"/>
                  <a:pt x="37" y="195"/>
                  <a:pt x="37" y="195"/>
                </a:cubicBezTo>
                <a:cubicBezTo>
                  <a:pt x="38" y="196"/>
                  <a:pt x="38" y="196"/>
                  <a:pt x="39" y="196"/>
                </a:cubicBezTo>
                <a:cubicBezTo>
                  <a:pt x="39" y="196"/>
                  <a:pt x="40" y="196"/>
                  <a:pt x="40" y="195"/>
                </a:cubicBezTo>
                <a:cubicBezTo>
                  <a:pt x="41" y="195"/>
                  <a:pt x="43" y="193"/>
                  <a:pt x="45" y="191"/>
                </a:cubicBezTo>
                <a:cubicBezTo>
                  <a:pt x="46" y="192"/>
                  <a:pt x="48" y="193"/>
                  <a:pt x="49" y="194"/>
                </a:cubicBezTo>
                <a:cubicBezTo>
                  <a:pt x="47" y="196"/>
                  <a:pt x="46" y="199"/>
                  <a:pt x="45" y="200"/>
                </a:cubicBezTo>
                <a:cubicBezTo>
                  <a:pt x="45" y="200"/>
                  <a:pt x="45" y="201"/>
                  <a:pt x="45" y="201"/>
                </a:cubicBezTo>
                <a:cubicBezTo>
                  <a:pt x="45" y="202"/>
                  <a:pt x="46" y="202"/>
                  <a:pt x="46" y="203"/>
                </a:cubicBezTo>
                <a:cubicBezTo>
                  <a:pt x="47" y="203"/>
                  <a:pt x="47" y="203"/>
                  <a:pt x="48" y="203"/>
                </a:cubicBezTo>
                <a:cubicBezTo>
                  <a:pt x="48" y="203"/>
                  <a:pt x="49" y="203"/>
                  <a:pt x="49" y="202"/>
                </a:cubicBezTo>
                <a:cubicBezTo>
                  <a:pt x="50" y="202"/>
                  <a:pt x="52" y="199"/>
                  <a:pt x="54" y="197"/>
                </a:cubicBezTo>
                <a:cubicBezTo>
                  <a:pt x="55" y="198"/>
                  <a:pt x="56" y="199"/>
                  <a:pt x="58" y="200"/>
                </a:cubicBezTo>
                <a:cubicBezTo>
                  <a:pt x="57" y="202"/>
                  <a:pt x="55" y="205"/>
                  <a:pt x="55" y="206"/>
                </a:cubicBezTo>
                <a:cubicBezTo>
                  <a:pt x="55" y="207"/>
                  <a:pt x="55" y="207"/>
                  <a:pt x="55" y="208"/>
                </a:cubicBezTo>
                <a:cubicBezTo>
                  <a:pt x="55" y="208"/>
                  <a:pt x="55" y="209"/>
                  <a:pt x="56" y="209"/>
                </a:cubicBezTo>
                <a:cubicBezTo>
                  <a:pt x="56" y="209"/>
                  <a:pt x="57" y="209"/>
                  <a:pt x="58" y="209"/>
                </a:cubicBezTo>
                <a:cubicBezTo>
                  <a:pt x="58" y="209"/>
                  <a:pt x="59" y="209"/>
                  <a:pt x="59" y="208"/>
                </a:cubicBezTo>
                <a:cubicBezTo>
                  <a:pt x="59" y="208"/>
                  <a:pt x="61" y="205"/>
                  <a:pt x="63" y="203"/>
                </a:cubicBezTo>
                <a:cubicBezTo>
                  <a:pt x="64" y="204"/>
                  <a:pt x="66" y="204"/>
                  <a:pt x="67" y="205"/>
                </a:cubicBezTo>
                <a:cubicBezTo>
                  <a:pt x="66" y="208"/>
                  <a:pt x="65" y="211"/>
                  <a:pt x="65" y="211"/>
                </a:cubicBezTo>
                <a:cubicBezTo>
                  <a:pt x="65" y="212"/>
                  <a:pt x="65" y="213"/>
                  <a:pt x="65" y="213"/>
                </a:cubicBezTo>
                <a:cubicBezTo>
                  <a:pt x="65" y="214"/>
                  <a:pt x="66" y="214"/>
                  <a:pt x="66" y="214"/>
                </a:cubicBezTo>
                <a:cubicBezTo>
                  <a:pt x="67" y="215"/>
                  <a:pt x="68" y="215"/>
                  <a:pt x="68" y="214"/>
                </a:cubicBezTo>
                <a:cubicBezTo>
                  <a:pt x="69" y="214"/>
                  <a:pt x="69" y="214"/>
                  <a:pt x="69" y="213"/>
                </a:cubicBezTo>
                <a:cubicBezTo>
                  <a:pt x="70" y="213"/>
                  <a:pt x="71" y="210"/>
                  <a:pt x="73" y="207"/>
                </a:cubicBezTo>
                <a:cubicBezTo>
                  <a:pt x="74" y="208"/>
                  <a:pt x="76" y="208"/>
                  <a:pt x="77" y="209"/>
                </a:cubicBezTo>
                <a:cubicBezTo>
                  <a:pt x="76" y="212"/>
                  <a:pt x="76" y="215"/>
                  <a:pt x="76" y="216"/>
                </a:cubicBezTo>
                <a:cubicBezTo>
                  <a:pt x="76" y="216"/>
                  <a:pt x="76" y="217"/>
                  <a:pt x="76" y="218"/>
                </a:cubicBezTo>
                <a:cubicBezTo>
                  <a:pt x="76" y="218"/>
                  <a:pt x="77" y="218"/>
                  <a:pt x="77" y="219"/>
                </a:cubicBezTo>
                <a:cubicBezTo>
                  <a:pt x="78" y="219"/>
                  <a:pt x="78" y="219"/>
                  <a:pt x="79" y="218"/>
                </a:cubicBezTo>
                <a:cubicBezTo>
                  <a:pt x="80" y="218"/>
                  <a:pt x="80" y="218"/>
                  <a:pt x="80" y="217"/>
                </a:cubicBezTo>
                <a:cubicBezTo>
                  <a:pt x="80" y="217"/>
                  <a:pt x="82" y="214"/>
                  <a:pt x="83" y="211"/>
                </a:cubicBezTo>
                <a:cubicBezTo>
                  <a:pt x="84" y="211"/>
                  <a:pt x="86" y="212"/>
                  <a:pt x="87" y="212"/>
                </a:cubicBezTo>
                <a:cubicBezTo>
                  <a:pt x="87" y="215"/>
                  <a:pt x="87" y="218"/>
                  <a:pt x="87" y="219"/>
                </a:cubicBezTo>
                <a:cubicBezTo>
                  <a:pt x="87" y="220"/>
                  <a:pt x="87" y="220"/>
                  <a:pt x="87" y="221"/>
                </a:cubicBezTo>
                <a:cubicBezTo>
                  <a:pt x="87" y="221"/>
                  <a:pt x="88" y="221"/>
                  <a:pt x="89" y="222"/>
                </a:cubicBezTo>
                <a:cubicBezTo>
                  <a:pt x="89" y="222"/>
                  <a:pt x="90" y="222"/>
                  <a:pt x="90" y="221"/>
                </a:cubicBezTo>
                <a:cubicBezTo>
                  <a:pt x="91" y="221"/>
                  <a:pt x="91" y="221"/>
                  <a:pt x="91" y="220"/>
                </a:cubicBezTo>
                <a:cubicBezTo>
                  <a:pt x="92" y="219"/>
                  <a:pt x="92" y="216"/>
                  <a:pt x="93" y="213"/>
                </a:cubicBezTo>
                <a:cubicBezTo>
                  <a:pt x="95" y="214"/>
                  <a:pt x="96" y="214"/>
                  <a:pt x="98" y="214"/>
                </a:cubicBezTo>
                <a:cubicBezTo>
                  <a:pt x="98" y="217"/>
                  <a:pt x="98" y="220"/>
                  <a:pt x="98" y="221"/>
                </a:cubicBezTo>
                <a:cubicBezTo>
                  <a:pt x="98" y="222"/>
                  <a:pt x="98" y="222"/>
                  <a:pt x="99" y="223"/>
                </a:cubicBezTo>
                <a:cubicBezTo>
                  <a:pt x="99" y="223"/>
                  <a:pt x="99" y="223"/>
                  <a:pt x="100" y="223"/>
                </a:cubicBezTo>
                <a:cubicBezTo>
                  <a:pt x="101" y="223"/>
                  <a:pt x="101" y="223"/>
                  <a:pt x="102" y="223"/>
                </a:cubicBezTo>
                <a:cubicBezTo>
                  <a:pt x="102" y="223"/>
                  <a:pt x="103" y="222"/>
                  <a:pt x="103" y="222"/>
                </a:cubicBezTo>
                <a:cubicBezTo>
                  <a:pt x="103" y="221"/>
                  <a:pt x="103" y="218"/>
                  <a:pt x="104" y="215"/>
                </a:cubicBezTo>
                <a:cubicBezTo>
                  <a:pt x="106" y="215"/>
                  <a:pt x="107" y="215"/>
                  <a:pt x="109" y="215"/>
                </a:cubicBezTo>
                <a:cubicBezTo>
                  <a:pt x="109" y="218"/>
                  <a:pt x="109" y="221"/>
                  <a:pt x="109" y="222"/>
                </a:cubicBezTo>
                <a:cubicBezTo>
                  <a:pt x="109" y="223"/>
                  <a:pt x="110" y="223"/>
                  <a:pt x="110" y="223"/>
                </a:cubicBezTo>
                <a:cubicBezTo>
                  <a:pt x="111" y="224"/>
                  <a:pt x="111" y="224"/>
                  <a:pt x="112" y="224"/>
                </a:cubicBezTo>
                <a:cubicBezTo>
                  <a:pt x="112" y="224"/>
                  <a:pt x="113" y="224"/>
                  <a:pt x="113" y="223"/>
                </a:cubicBezTo>
                <a:cubicBezTo>
                  <a:pt x="114" y="223"/>
                  <a:pt x="114" y="223"/>
                  <a:pt x="114" y="222"/>
                </a:cubicBezTo>
                <a:cubicBezTo>
                  <a:pt x="114" y="221"/>
                  <a:pt x="115" y="218"/>
                  <a:pt x="115" y="215"/>
                </a:cubicBezTo>
                <a:cubicBezTo>
                  <a:pt x="116" y="215"/>
                  <a:pt x="118" y="215"/>
                  <a:pt x="119" y="215"/>
                </a:cubicBezTo>
                <a:cubicBezTo>
                  <a:pt x="120" y="218"/>
                  <a:pt x="121" y="221"/>
                  <a:pt x="121" y="222"/>
                </a:cubicBezTo>
                <a:cubicBezTo>
                  <a:pt x="121" y="222"/>
                  <a:pt x="121" y="223"/>
                  <a:pt x="122" y="223"/>
                </a:cubicBezTo>
                <a:cubicBezTo>
                  <a:pt x="122" y="223"/>
                  <a:pt x="123" y="223"/>
                  <a:pt x="123" y="223"/>
                </a:cubicBezTo>
                <a:cubicBezTo>
                  <a:pt x="124" y="223"/>
                  <a:pt x="125" y="223"/>
                  <a:pt x="125" y="223"/>
                </a:cubicBezTo>
                <a:cubicBezTo>
                  <a:pt x="125" y="222"/>
                  <a:pt x="126" y="222"/>
                  <a:pt x="126" y="221"/>
                </a:cubicBezTo>
                <a:cubicBezTo>
                  <a:pt x="126" y="220"/>
                  <a:pt x="125" y="217"/>
                  <a:pt x="125" y="214"/>
                </a:cubicBezTo>
                <a:cubicBezTo>
                  <a:pt x="127" y="214"/>
                  <a:pt x="129" y="214"/>
                  <a:pt x="130" y="213"/>
                </a:cubicBezTo>
                <a:cubicBezTo>
                  <a:pt x="131" y="216"/>
                  <a:pt x="132" y="219"/>
                  <a:pt x="132" y="220"/>
                </a:cubicBezTo>
                <a:cubicBezTo>
                  <a:pt x="132" y="221"/>
                  <a:pt x="133" y="221"/>
                  <a:pt x="133" y="221"/>
                </a:cubicBezTo>
                <a:cubicBezTo>
                  <a:pt x="134" y="222"/>
                  <a:pt x="134" y="222"/>
                  <a:pt x="135" y="222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137" y="220"/>
                  <a:pt x="137" y="220"/>
                  <a:pt x="137" y="219"/>
                </a:cubicBezTo>
                <a:cubicBezTo>
                  <a:pt x="137" y="218"/>
                  <a:pt x="136" y="215"/>
                  <a:pt x="136" y="212"/>
                </a:cubicBezTo>
                <a:cubicBezTo>
                  <a:pt x="138" y="212"/>
                  <a:pt x="139" y="211"/>
                  <a:pt x="141" y="211"/>
                </a:cubicBezTo>
                <a:cubicBezTo>
                  <a:pt x="142" y="214"/>
                  <a:pt x="143" y="217"/>
                  <a:pt x="143" y="217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45" y="219"/>
                  <a:pt x="146" y="219"/>
                  <a:pt x="146" y="219"/>
                </a:cubicBezTo>
                <a:cubicBezTo>
                  <a:pt x="147" y="218"/>
                  <a:pt x="147" y="218"/>
                  <a:pt x="148" y="218"/>
                </a:cubicBezTo>
                <a:cubicBezTo>
                  <a:pt x="148" y="217"/>
                  <a:pt x="148" y="216"/>
                  <a:pt x="148" y="216"/>
                </a:cubicBezTo>
                <a:cubicBezTo>
                  <a:pt x="148" y="215"/>
                  <a:pt x="147" y="212"/>
                  <a:pt x="146" y="209"/>
                </a:cubicBezTo>
                <a:cubicBezTo>
                  <a:pt x="148" y="208"/>
                  <a:pt x="149" y="208"/>
                  <a:pt x="151" y="207"/>
                </a:cubicBezTo>
                <a:cubicBezTo>
                  <a:pt x="152" y="210"/>
                  <a:pt x="154" y="213"/>
                  <a:pt x="154" y="213"/>
                </a:cubicBezTo>
                <a:cubicBezTo>
                  <a:pt x="154" y="214"/>
                  <a:pt x="155" y="214"/>
                  <a:pt x="155" y="214"/>
                </a:cubicBezTo>
                <a:cubicBezTo>
                  <a:pt x="156" y="215"/>
                  <a:pt x="157" y="215"/>
                  <a:pt x="157" y="214"/>
                </a:cubicBezTo>
                <a:cubicBezTo>
                  <a:pt x="158" y="214"/>
                  <a:pt x="158" y="214"/>
                  <a:pt x="158" y="213"/>
                </a:cubicBezTo>
                <a:cubicBezTo>
                  <a:pt x="159" y="213"/>
                  <a:pt x="159" y="212"/>
                  <a:pt x="159" y="211"/>
                </a:cubicBezTo>
                <a:cubicBezTo>
                  <a:pt x="158" y="211"/>
                  <a:pt x="157" y="208"/>
                  <a:pt x="156" y="205"/>
                </a:cubicBezTo>
                <a:cubicBezTo>
                  <a:pt x="158" y="204"/>
                  <a:pt x="159" y="204"/>
                  <a:pt x="160" y="203"/>
                </a:cubicBezTo>
                <a:cubicBezTo>
                  <a:pt x="162" y="205"/>
                  <a:pt x="164" y="208"/>
                  <a:pt x="164" y="208"/>
                </a:cubicBezTo>
                <a:cubicBezTo>
                  <a:pt x="165" y="209"/>
                  <a:pt x="165" y="209"/>
                  <a:pt x="166" y="209"/>
                </a:cubicBezTo>
                <a:cubicBezTo>
                  <a:pt x="166" y="209"/>
                  <a:pt x="167" y="209"/>
                  <a:pt x="168" y="209"/>
                </a:cubicBezTo>
                <a:cubicBezTo>
                  <a:pt x="168" y="209"/>
                  <a:pt x="168" y="208"/>
                  <a:pt x="169" y="208"/>
                </a:cubicBezTo>
                <a:cubicBezTo>
                  <a:pt x="169" y="207"/>
                  <a:pt x="169" y="207"/>
                  <a:pt x="169" y="206"/>
                </a:cubicBezTo>
                <a:cubicBezTo>
                  <a:pt x="168" y="205"/>
                  <a:pt x="167" y="202"/>
                  <a:pt x="166" y="200"/>
                </a:cubicBezTo>
                <a:cubicBezTo>
                  <a:pt x="167" y="199"/>
                  <a:pt x="168" y="198"/>
                  <a:pt x="170" y="197"/>
                </a:cubicBezTo>
                <a:cubicBezTo>
                  <a:pt x="172" y="199"/>
                  <a:pt x="174" y="202"/>
                  <a:pt x="174" y="202"/>
                </a:cubicBezTo>
                <a:cubicBezTo>
                  <a:pt x="175" y="203"/>
                  <a:pt x="175" y="203"/>
                  <a:pt x="176" y="203"/>
                </a:cubicBezTo>
                <a:cubicBezTo>
                  <a:pt x="176" y="203"/>
                  <a:pt x="177" y="203"/>
                  <a:pt x="177" y="203"/>
                </a:cubicBezTo>
                <a:cubicBezTo>
                  <a:pt x="178" y="202"/>
                  <a:pt x="178" y="202"/>
                  <a:pt x="178" y="201"/>
                </a:cubicBezTo>
                <a:cubicBezTo>
                  <a:pt x="178" y="201"/>
                  <a:pt x="178" y="200"/>
                  <a:pt x="178" y="200"/>
                </a:cubicBezTo>
                <a:cubicBezTo>
                  <a:pt x="178" y="199"/>
                  <a:pt x="176" y="196"/>
                  <a:pt x="175" y="194"/>
                </a:cubicBezTo>
                <a:cubicBezTo>
                  <a:pt x="176" y="193"/>
                  <a:pt x="177" y="192"/>
                  <a:pt x="178" y="191"/>
                </a:cubicBezTo>
                <a:cubicBezTo>
                  <a:pt x="180" y="193"/>
                  <a:pt x="183" y="195"/>
                  <a:pt x="183" y="195"/>
                </a:cubicBezTo>
                <a:cubicBezTo>
                  <a:pt x="184" y="196"/>
                  <a:pt x="184" y="196"/>
                  <a:pt x="185" y="196"/>
                </a:cubicBezTo>
                <a:cubicBezTo>
                  <a:pt x="185" y="196"/>
                  <a:pt x="186" y="196"/>
                  <a:pt x="186" y="195"/>
                </a:cubicBezTo>
                <a:cubicBezTo>
                  <a:pt x="187" y="195"/>
                  <a:pt x="187" y="194"/>
                  <a:pt x="187" y="194"/>
                </a:cubicBezTo>
                <a:cubicBezTo>
                  <a:pt x="187" y="193"/>
                  <a:pt x="187" y="193"/>
                  <a:pt x="187" y="192"/>
                </a:cubicBezTo>
                <a:cubicBezTo>
                  <a:pt x="186" y="192"/>
                  <a:pt x="184" y="189"/>
                  <a:pt x="183" y="187"/>
                </a:cubicBezTo>
                <a:cubicBezTo>
                  <a:pt x="184" y="186"/>
                  <a:pt x="185" y="184"/>
                  <a:pt x="186" y="183"/>
                </a:cubicBezTo>
                <a:cubicBezTo>
                  <a:pt x="188" y="185"/>
                  <a:pt x="191" y="187"/>
                  <a:pt x="191" y="187"/>
                </a:cubicBezTo>
                <a:cubicBezTo>
                  <a:pt x="192" y="188"/>
                  <a:pt x="193" y="188"/>
                  <a:pt x="193" y="188"/>
                </a:cubicBezTo>
                <a:cubicBezTo>
                  <a:pt x="194" y="188"/>
                  <a:pt x="194" y="187"/>
                  <a:pt x="195" y="187"/>
                </a:cubicBezTo>
                <a:cubicBezTo>
                  <a:pt x="195" y="187"/>
                  <a:pt x="195" y="186"/>
                  <a:pt x="195" y="185"/>
                </a:cubicBezTo>
                <a:cubicBezTo>
                  <a:pt x="195" y="185"/>
                  <a:pt x="195" y="184"/>
                  <a:pt x="195" y="184"/>
                </a:cubicBezTo>
                <a:cubicBezTo>
                  <a:pt x="194" y="183"/>
                  <a:pt x="192" y="181"/>
                  <a:pt x="190" y="179"/>
                </a:cubicBezTo>
                <a:cubicBezTo>
                  <a:pt x="191" y="177"/>
                  <a:pt x="192" y="176"/>
                  <a:pt x="193" y="175"/>
                </a:cubicBezTo>
                <a:cubicBezTo>
                  <a:pt x="196" y="177"/>
                  <a:pt x="198" y="178"/>
                  <a:pt x="199" y="179"/>
                </a:cubicBezTo>
                <a:cubicBezTo>
                  <a:pt x="199" y="179"/>
                  <a:pt x="200" y="179"/>
                  <a:pt x="201" y="179"/>
                </a:cubicBezTo>
                <a:cubicBezTo>
                  <a:pt x="201" y="179"/>
                  <a:pt x="202" y="178"/>
                  <a:pt x="202" y="178"/>
                </a:cubicBezTo>
                <a:cubicBezTo>
                  <a:pt x="202" y="177"/>
                  <a:pt x="203" y="177"/>
                  <a:pt x="202" y="176"/>
                </a:cubicBezTo>
                <a:cubicBezTo>
                  <a:pt x="202" y="176"/>
                  <a:pt x="202" y="175"/>
                  <a:pt x="202" y="175"/>
                </a:cubicBezTo>
                <a:cubicBezTo>
                  <a:pt x="201" y="174"/>
                  <a:pt x="199" y="172"/>
                  <a:pt x="197" y="170"/>
                </a:cubicBezTo>
                <a:cubicBezTo>
                  <a:pt x="197" y="169"/>
                  <a:pt x="198" y="168"/>
                  <a:pt x="199" y="166"/>
                </a:cubicBezTo>
                <a:cubicBezTo>
                  <a:pt x="202" y="168"/>
                  <a:pt x="205" y="169"/>
                  <a:pt x="205" y="169"/>
                </a:cubicBezTo>
                <a:cubicBezTo>
                  <a:pt x="206" y="169"/>
                  <a:pt x="207" y="169"/>
                  <a:pt x="207" y="169"/>
                </a:cubicBezTo>
                <a:cubicBezTo>
                  <a:pt x="208" y="169"/>
                  <a:pt x="208" y="169"/>
                  <a:pt x="208" y="168"/>
                </a:cubicBezTo>
                <a:cubicBezTo>
                  <a:pt x="209" y="168"/>
                  <a:pt x="209" y="167"/>
                  <a:pt x="209" y="166"/>
                </a:cubicBezTo>
                <a:cubicBezTo>
                  <a:pt x="209" y="166"/>
                  <a:pt x="208" y="165"/>
                  <a:pt x="208" y="165"/>
                </a:cubicBezTo>
                <a:cubicBezTo>
                  <a:pt x="207" y="165"/>
                  <a:pt x="205" y="163"/>
                  <a:pt x="202" y="161"/>
                </a:cubicBezTo>
                <a:cubicBezTo>
                  <a:pt x="203" y="160"/>
                  <a:pt x="204" y="158"/>
                  <a:pt x="204" y="157"/>
                </a:cubicBezTo>
                <a:cubicBezTo>
                  <a:pt x="207" y="158"/>
                  <a:pt x="210" y="159"/>
                  <a:pt x="211" y="159"/>
                </a:cubicBezTo>
                <a:cubicBezTo>
                  <a:pt x="211" y="159"/>
                  <a:pt x="212" y="159"/>
                  <a:pt x="212" y="159"/>
                </a:cubicBezTo>
                <a:cubicBezTo>
                  <a:pt x="213" y="159"/>
                  <a:pt x="213" y="158"/>
                  <a:pt x="214" y="158"/>
                </a:cubicBezTo>
                <a:cubicBezTo>
                  <a:pt x="214" y="157"/>
                  <a:pt x="214" y="157"/>
                  <a:pt x="214" y="156"/>
                </a:cubicBezTo>
                <a:cubicBezTo>
                  <a:pt x="214" y="155"/>
                  <a:pt x="213" y="155"/>
                  <a:pt x="213" y="155"/>
                </a:cubicBezTo>
                <a:cubicBezTo>
                  <a:pt x="212" y="154"/>
                  <a:pt x="209" y="153"/>
                  <a:pt x="207" y="151"/>
                </a:cubicBezTo>
                <a:cubicBezTo>
                  <a:pt x="207" y="150"/>
                  <a:pt x="208" y="148"/>
                  <a:pt x="208" y="147"/>
                </a:cubicBezTo>
                <a:cubicBezTo>
                  <a:pt x="211" y="148"/>
                  <a:pt x="215" y="148"/>
                  <a:pt x="215" y="148"/>
                </a:cubicBezTo>
                <a:cubicBezTo>
                  <a:pt x="216" y="149"/>
                  <a:pt x="216" y="148"/>
                  <a:pt x="217" y="148"/>
                </a:cubicBezTo>
                <a:cubicBezTo>
                  <a:pt x="217" y="148"/>
                  <a:pt x="218" y="147"/>
                  <a:pt x="218" y="147"/>
                </a:cubicBezTo>
                <a:cubicBezTo>
                  <a:pt x="218" y="146"/>
                  <a:pt x="218" y="146"/>
                  <a:pt x="218" y="145"/>
                </a:cubicBezTo>
                <a:cubicBezTo>
                  <a:pt x="218" y="145"/>
                  <a:pt x="217" y="144"/>
                  <a:pt x="217" y="144"/>
                </a:cubicBezTo>
                <a:cubicBezTo>
                  <a:pt x="216" y="144"/>
                  <a:pt x="213" y="142"/>
                  <a:pt x="210" y="141"/>
                </a:cubicBezTo>
                <a:cubicBezTo>
                  <a:pt x="211" y="140"/>
                  <a:pt x="211" y="138"/>
                  <a:pt x="211" y="137"/>
                </a:cubicBezTo>
                <a:cubicBezTo>
                  <a:pt x="214" y="137"/>
                  <a:pt x="218" y="137"/>
                  <a:pt x="218" y="137"/>
                </a:cubicBezTo>
                <a:cubicBezTo>
                  <a:pt x="219" y="137"/>
                  <a:pt x="220" y="137"/>
                  <a:pt x="220" y="137"/>
                </a:cubicBezTo>
                <a:cubicBezTo>
                  <a:pt x="220" y="137"/>
                  <a:pt x="221" y="136"/>
                  <a:pt x="221" y="135"/>
                </a:cubicBezTo>
                <a:cubicBezTo>
                  <a:pt x="221" y="135"/>
                  <a:pt x="221" y="134"/>
                  <a:pt x="221" y="134"/>
                </a:cubicBezTo>
                <a:cubicBezTo>
                  <a:pt x="220" y="133"/>
                  <a:pt x="220" y="133"/>
                  <a:pt x="219" y="133"/>
                </a:cubicBezTo>
                <a:cubicBezTo>
                  <a:pt x="219" y="132"/>
                  <a:pt x="216" y="132"/>
                  <a:pt x="213" y="131"/>
                </a:cubicBezTo>
                <a:cubicBezTo>
                  <a:pt x="213" y="129"/>
                  <a:pt x="213" y="128"/>
                  <a:pt x="214" y="126"/>
                </a:cubicBezTo>
                <a:cubicBezTo>
                  <a:pt x="216" y="126"/>
                  <a:pt x="220" y="126"/>
                  <a:pt x="220" y="126"/>
                </a:cubicBezTo>
                <a:cubicBezTo>
                  <a:pt x="221" y="126"/>
                  <a:pt x="222" y="126"/>
                  <a:pt x="222" y="125"/>
                </a:cubicBezTo>
                <a:cubicBezTo>
                  <a:pt x="222" y="125"/>
                  <a:pt x="223" y="125"/>
                  <a:pt x="223" y="124"/>
                </a:cubicBezTo>
                <a:cubicBezTo>
                  <a:pt x="223" y="123"/>
                  <a:pt x="223" y="123"/>
                  <a:pt x="222" y="122"/>
                </a:cubicBezTo>
                <a:cubicBezTo>
                  <a:pt x="222" y="122"/>
                  <a:pt x="222" y="121"/>
                  <a:pt x="221" y="121"/>
                </a:cubicBezTo>
                <a:cubicBezTo>
                  <a:pt x="220" y="121"/>
                  <a:pt x="217" y="121"/>
                  <a:pt x="214" y="120"/>
                </a:cubicBezTo>
                <a:cubicBezTo>
                  <a:pt x="214" y="118"/>
                  <a:pt x="214" y="117"/>
                  <a:pt x="214" y="115"/>
                </a:cubicBezTo>
                <a:cubicBezTo>
                  <a:pt x="217" y="115"/>
                  <a:pt x="221" y="115"/>
                  <a:pt x="221" y="115"/>
                </a:cubicBezTo>
                <a:close/>
                <a:moveTo>
                  <a:pt x="112" y="201"/>
                </a:moveTo>
                <a:cubicBezTo>
                  <a:pt x="63" y="201"/>
                  <a:pt x="23" y="161"/>
                  <a:pt x="23" y="112"/>
                </a:cubicBezTo>
                <a:cubicBezTo>
                  <a:pt x="23" y="63"/>
                  <a:pt x="63" y="23"/>
                  <a:pt x="112" y="23"/>
                </a:cubicBezTo>
                <a:cubicBezTo>
                  <a:pt x="161" y="23"/>
                  <a:pt x="201" y="63"/>
                  <a:pt x="201" y="112"/>
                </a:cubicBezTo>
                <a:cubicBezTo>
                  <a:pt x="201" y="161"/>
                  <a:pt x="161" y="201"/>
                  <a:pt x="112" y="201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0" name="Freeform 18"/>
          <p:cNvSpPr>
            <a:spLocks noEditPoints="1" noChangeArrowheads="1"/>
          </p:cNvSpPr>
          <p:nvPr/>
        </p:nvSpPr>
        <p:spPr bwMode="auto">
          <a:xfrm>
            <a:off x="1027113" y="-25400"/>
            <a:ext cx="579437" cy="584200"/>
          </a:xfrm>
          <a:custGeom>
            <a:avLst/>
            <a:gdLst>
              <a:gd name="T0" fmla="*/ 2147483646 w 123"/>
              <a:gd name="T1" fmla="*/ 1331773415 h 124"/>
              <a:gd name="T2" fmla="*/ 2147483646 w 123"/>
              <a:gd name="T3" fmla="*/ 1132009994 h 124"/>
              <a:gd name="T4" fmla="*/ 2147483646 w 123"/>
              <a:gd name="T5" fmla="*/ 976636350 h 124"/>
              <a:gd name="T6" fmla="*/ 2147483646 w 123"/>
              <a:gd name="T7" fmla="*/ 910046973 h 124"/>
              <a:gd name="T8" fmla="*/ 2147483646 w 123"/>
              <a:gd name="T9" fmla="*/ 665889063 h 124"/>
              <a:gd name="T10" fmla="*/ 2147483646 w 123"/>
              <a:gd name="T11" fmla="*/ 532710308 h 124"/>
              <a:gd name="T12" fmla="*/ 2147483646 w 123"/>
              <a:gd name="T13" fmla="*/ 510515419 h 124"/>
              <a:gd name="T14" fmla="*/ 2147483646 w 123"/>
              <a:gd name="T15" fmla="*/ 332942176 h 124"/>
              <a:gd name="T16" fmla="*/ 2041691023 w 123"/>
              <a:gd name="T17" fmla="*/ 199768132 h 124"/>
              <a:gd name="T18" fmla="*/ 1864152468 w 123"/>
              <a:gd name="T19" fmla="*/ 133178755 h 124"/>
              <a:gd name="T20" fmla="*/ 1708806822 w 123"/>
              <a:gd name="T21" fmla="*/ 244157910 h 124"/>
              <a:gd name="T22" fmla="*/ 1575654083 w 123"/>
              <a:gd name="T23" fmla="*/ 22194889 h 124"/>
              <a:gd name="T24" fmla="*/ 1398115529 w 123"/>
              <a:gd name="T25" fmla="*/ 22194889 h 124"/>
              <a:gd name="T26" fmla="*/ 1220576974 w 123"/>
              <a:gd name="T27" fmla="*/ 199768132 h 124"/>
              <a:gd name="T28" fmla="*/ 1087424236 w 123"/>
              <a:gd name="T29" fmla="*/ 66589377 h 124"/>
              <a:gd name="T30" fmla="*/ 887692773 w 123"/>
              <a:gd name="T31" fmla="*/ 88784266 h 124"/>
              <a:gd name="T32" fmla="*/ 732347127 w 123"/>
              <a:gd name="T33" fmla="*/ 199768132 h 124"/>
              <a:gd name="T34" fmla="*/ 710154219 w 123"/>
              <a:gd name="T35" fmla="*/ 377336665 h 124"/>
              <a:gd name="T36" fmla="*/ 466036939 w 123"/>
              <a:gd name="T37" fmla="*/ 355141776 h 124"/>
              <a:gd name="T38" fmla="*/ 332884201 w 123"/>
              <a:gd name="T39" fmla="*/ 488315819 h 124"/>
              <a:gd name="T40" fmla="*/ 355077109 w 123"/>
              <a:gd name="T41" fmla="*/ 732478440 h 124"/>
              <a:gd name="T42" fmla="*/ 199731463 w 123"/>
              <a:gd name="T43" fmla="*/ 754673329 h 124"/>
              <a:gd name="T44" fmla="*/ 66578725 w 123"/>
              <a:gd name="T45" fmla="*/ 910046973 h 124"/>
              <a:gd name="T46" fmla="*/ 66578725 w 123"/>
              <a:gd name="T47" fmla="*/ 1087615505 h 124"/>
              <a:gd name="T48" fmla="*/ 177538555 w 123"/>
              <a:gd name="T49" fmla="*/ 1220794260 h 124"/>
              <a:gd name="T50" fmla="*/ 0 w 123"/>
              <a:gd name="T51" fmla="*/ 1398362792 h 124"/>
              <a:gd name="T52" fmla="*/ 22192908 w 123"/>
              <a:gd name="T53" fmla="*/ 1575936035 h 124"/>
              <a:gd name="T54" fmla="*/ 221924371 w 123"/>
              <a:gd name="T55" fmla="*/ 1731309679 h 124"/>
              <a:gd name="T56" fmla="*/ 133152738 w 123"/>
              <a:gd name="T57" fmla="*/ 1886683323 h 124"/>
              <a:gd name="T58" fmla="*/ 177538555 w 123"/>
              <a:gd name="T59" fmla="*/ 2064251855 h 124"/>
              <a:gd name="T60" fmla="*/ 310691293 w 123"/>
              <a:gd name="T61" fmla="*/ 2147483646 h 124"/>
              <a:gd name="T62" fmla="*/ 488229848 w 123"/>
              <a:gd name="T63" fmla="*/ 2147483646 h 124"/>
              <a:gd name="T64" fmla="*/ 510422756 w 123"/>
              <a:gd name="T65" fmla="*/ 2147483646 h 124"/>
              <a:gd name="T66" fmla="*/ 665768402 w 123"/>
              <a:gd name="T67" fmla="*/ 2147483646 h 124"/>
              <a:gd name="T68" fmla="*/ 909885681 w 123"/>
              <a:gd name="T69" fmla="*/ 2147483646 h 124"/>
              <a:gd name="T70" fmla="*/ 954266787 w 123"/>
              <a:gd name="T71" fmla="*/ 2147483646 h 124"/>
              <a:gd name="T72" fmla="*/ 1131805341 w 123"/>
              <a:gd name="T73" fmla="*/ 2147483646 h 124"/>
              <a:gd name="T74" fmla="*/ 1309343896 w 123"/>
              <a:gd name="T75" fmla="*/ 2147483646 h 124"/>
              <a:gd name="T76" fmla="*/ 1420308437 w 123"/>
              <a:gd name="T77" fmla="*/ 2147483646 h 124"/>
              <a:gd name="T78" fmla="*/ 1620039900 w 123"/>
              <a:gd name="T79" fmla="*/ 2147483646 h 124"/>
              <a:gd name="T80" fmla="*/ 1797573744 w 123"/>
              <a:gd name="T81" fmla="*/ 2147483646 h 124"/>
              <a:gd name="T82" fmla="*/ 1908538285 w 123"/>
              <a:gd name="T83" fmla="*/ 2147483646 h 124"/>
              <a:gd name="T84" fmla="*/ 2063883931 w 123"/>
              <a:gd name="T85" fmla="*/ 2147483646 h 124"/>
              <a:gd name="T86" fmla="*/ 2147483646 w 123"/>
              <a:gd name="T87" fmla="*/ 2147483646 h 124"/>
              <a:gd name="T88" fmla="*/ 2147483646 w 123"/>
              <a:gd name="T89" fmla="*/ 2147483646 h 124"/>
              <a:gd name="T90" fmla="*/ 2147483646 w 123"/>
              <a:gd name="T91" fmla="*/ 2086446744 h 124"/>
              <a:gd name="T92" fmla="*/ 2147483646 w 123"/>
              <a:gd name="T93" fmla="*/ 2019857366 h 124"/>
              <a:gd name="T94" fmla="*/ 2147483646 w 123"/>
              <a:gd name="T95" fmla="*/ 1864483723 h 124"/>
              <a:gd name="T96" fmla="*/ 2147483646 w 123"/>
              <a:gd name="T97" fmla="*/ 1642520702 h 124"/>
              <a:gd name="T98" fmla="*/ 2147483646 w 123"/>
              <a:gd name="T99" fmla="*/ 1553736435 h 124"/>
              <a:gd name="T100" fmla="*/ 1353729712 w 123"/>
              <a:gd name="T101" fmla="*/ 2147483646 h 124"/>
              <a:gd name="T102" fmla="*/ 998652603 w 123"/>
              <a:gd name="T103" fmla="*/ 2147483646 h 124"/>
              <a:gd name="T104" fmla="*/ 687961310 w 123"/>
              <a:gd name="T105" fmla="*/ 2147483646 h 1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4"/>
              <a:gd name="T161" fmla="*/ 123 w 123"/>
              <a:gd name="T162" fmla="*/ 124 h 12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4">
                <a:moveTo>
                  <a:pt x="121" y="64"/>
                </a:moveTo>
                <a:cubicBezTo>
                  <a:pt x="122" y="64"/>
                  <a:pt x="122" y="64"/>
                  <a:pt x="123" y="63"/>
                </a:cubicBezTo>
                <a:cubicBezTo>
                  <a:pt x="123" y="63"/>
                  <a:pt x="123" y="63"/>
                  <a:pt x="123" y="62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60"/>
                  <a:pt x="118" y="60"/>
                  <a:pt x="115" y="59"/>
                </a:cubicBezTo>
                <a:cubicBezTo>
                  <a:pt x="115" y="58"/>
                  <a:pt x="115" y="57"/>
                  <a:pt x="115" y="55"/>
                </a:cubicBezTo>
                <a:cubicBezTo>
                  <a:pt x="117" y="55"/>
                  <a:pt x="120" y="54"/>
                  <a:pt x="121" y="54"/>
                </a:cubicBezTo>
                <a:cubicBezTo>
                  <a:pt x="121" y="54"/>
                  <a:pt x="122" y="53"/>
                  <a:pt x="122" y="53"/>
                </a:cubicBezTo>
                <a:cubicBezTo>
                  <a:pt x="122" y="52"/>
                  <a:pt x="122" y="52"/>
                  <a:pt x="122" y="51"/>
                </a:cubicBezTo>
                <a:cubicBezTo>
                  <a:pt x="122" y="51"/>
                  <a:pt x="122" y="50"/>
                  <a:pt x="121" y="50"/>
                </a:cubicBezTo>
                <a:cubicBezTo>
                  <a:pt x="121" y="50"/>
                  <a:pt x="120" y="49"/>
                  <a:pt x="120" y="49"/>
                </a:cubicBezTo>
                <a:cubicBezTo>
                  <a:pt x="119" y="50"/>
                  <a:pt x="116" y="50"/>
                  <a:pt x="114" y="50"/>
                </a:cubicBezTo>
                <a:cubicBezTo>
                  <a:pt x="113" y="49"/>
                  <a:pt x="113" y="47"/>
                  <a:pt x="113" y="46"/>
                </a:cubicBezTo>
                <a:cubicBezTo>
                  <a:pt x="115" y="45"/>
                  <a:pt x="118" y="44"/>
                  <a:pt x="118" y="44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40"/>
                </a:cubicBezTo>
                <a:cubicBezTo>
                  <a:pt x="118" y="40"/>
                  <a:pt x="117" y="39"/>
                  <a:pt x="117" y="40"/>
                </a:cubicBezTo>
                <a:cubicBezTo>
                  <a:pt x="116" y="40"/>
                  <a:pt x="113" y="40"/>
                  <a:pt x="111" y="41"/>
                </a:cubicBezTo>
                <a:cubicBezTo>
                  <a:pt x="110" y="40"/>
                  <a:pt x="110" y="39"/>
                  <a:pt x="109" y="38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4"/>
                  <a:pt x="115" y="33"/>
                  <a:pt x="115" y="33"/>
                </a:cubicBezTo>
                <a:cubicBezTo>
                  <a:pt x="115" y="32"/>
                  <a:pt x="115" y="32"/>
                  <a:pt x="115" y="31"/>
                </a:cubicBezTo>
                <a:cubicBezTo>
                  <a:pt x="115" y="31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1"/>
                  <a:pt x="109" y="32"/>
                  <a:pt x="106" y="33"/>
                </a:cubicBezTo>
                <a:cubicBezTo>
                  <a:pt x="106" y="32"/>
                  <a:pt x="105" y="31"/>
                  <a:pt x="104" y="30"/>
                </a:cubicBezTo>
                <a:cubicBezTo>
                  <a:pt x="106" y="28"/>
                  <a:pt x="108" y="26"/>
                  <a:pt x="109" y="25"/>
                </a:cubicBezTo>
                <a:cubicBezTo>
                  <a:pt x="109" y="25"/>
                  <a:pt x="109" y="24"/>
                  <a:pt x="109" y="24"/>
                </a:cubicBezTo>
                <a:cubicBezTo>
                  <a:pt x="109" y="23"/>
                  <a:pt x="109" y="23"/>
                  <a:pt x="109" y="22"/>
                </a:cubicBezTo>
                <a:cubicBezTo>
                  <a:pt x="108" y="22"/>
                  <a:pt x="108" y="22"/>
                  <a:pt x="107" y="22"/>
                </a:cubicBezTo>
                <a:cubicBezTo>
                  <a:pt x="107" y="21"/>
                  <a:pt x="106" y="22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4"/>
                  <a:pt x="98" y="23"/>
                </a:cubicBezTo>
                <a:cubicBezTo>
                  <a:pt x="99" y="20"/>
                  <a:pt x="101" y="18"/>
                  <a:pt x="101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6"/>
                  <a:pt x="101" y="15"/>
                  <a:pt x="101" y="15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5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8"/>
                  <a:pt x="91" y="17"/>
                </a:cubicBezTo>
                <a:cubicBezTo>
                  <a:pt x="92" y="14"/>
                  <a:pt x="93" y="12"/>
                  <a:pt x="93" y="11"/>
                </a:cubicBezTo>
                <a:cubicBezTo>
                  <a:pt x="93" y="11"/>
                  <a:pt x="93" y="10"/>
                  <a:pt x="93" y="10"/>
                </a:cubicBezTo>
                <a:cubicBezTo>
                  <a:pt x="93" y="9"/>
                  <a:pt x="93" y="9"/>
                  <a:pt x="92" y="9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9"/>
                  <a:pt x="89" y="9"/>
                </a:cubicBezTo>
                <a:cubicBezTo>
                  <a:pt x="89" y="10"/>
                  <a:pt x="87" y="12"/>
                  <a:pt x="86" y="14"/>
                </a:cubicBezTo>
                <a:cubicBezTo>
                  <a:pt x="85" y="14"/>
                  <a:pt x="84" y="13"/>
                  <a:pt x="82" y="13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4"/>
                  <a:pt x="81" y="4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1"/>
                </a:cubicBezTo>
                <a:cubicBezTo>
                  <a:pt x="76" y="10"/>
                  <a:pt x="75" y="10"/>
                  <a:pt x="73" y="10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2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70" y="2"/>
                  <a:pt x="70" y="3"/>
                </a:cubicBezTo>
                <a:cubicBezTo>
                  <a:pt x="70" y="3"/>
                  <a:pt x="69" y="6"/>
                  <a:pt x="68" y="9"/>
                </a:cubicBezTo>
                <a:cubicBezTo>
                  <a:pt x="67" y="9"/>
                  <a:pt x="65" y="8"/>
                  <a:pt x="64" y="8"/>
                </a:cubicBezTo>
                <a:cubicBezTo>
                  <a:pt x="64" y="6"/>
                  <a:pt x="64" y="3"/>
                  <a:pt x="64" y="2"/>
                </a:cubicBezTo>
                <a:cubicBezTo>
                  <a:pt x="64" y="2"/>
                  <a:pt x="63" y="1"/>
                  <a:pt x="63" y="1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1"/>
                </a:cubicBezTo>
                <a:cubicBezTo>
                  <a:pt x="60" y="1"/>
                  <a:pt x="59" y="2"/>
                  <a:pt x="59" y="2"/>
                </a:cubicBezTo>
                <a:cubicBezTo>
                  <a:pt x="59" y="3"/>
                  <a:pt x="59" y="6"/>
                  <a:pt x="59" y="8"/>
                </a:cubicBezTo>
                <a:cubicBezTo>
                  <a:pt x="57" y="8"/>
                  <a:pt x="56" y="9"/>
                  <a:pt x="55" y="9"/>
                </a:cubicBezTo>
                <a:cubicBezTo>
                  <a:pt x="54" y="6"/>
                  <a:pt x="53" y="3"/>
                  <a:pt x="53" y="3"/>
                </a:cubicBezTo>
                <a:cubicBezTo>
                  <a:pt x="53" y="2"/>
                  <a:pt x="53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2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10"/>
                </a:cubicBezTo>
                <a:cubicBezTo>
                  <a:pt x="48" y="10"/>
                  <a:pt x="47" y="10"/>
                  <a:pt x="46" y="11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4"/>
                  <a:pt x="41" y="4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1" y="13"/>
                </a:cubicBezTo>
                <a:cubicBezTo>
                  <a:pt x="39" y="13"/>
                  <a:pt x="38" y="14"/>
                  <a:pt x="37" y="14"/>
                </a:cubicBezTo>
                <a:cubicBezTo>
                  <a:pt x="35" y="12"/>
                  <a:pt x="34" y="10"/>
                  <a:pt x="33" y="9"/>
                </a:cubicBezTo>
                <a:cubicBezTo>
                  <a:pt x="33" y="9"/>
                  <a:pt x="33" y="8"/>
                  <a:pt x="32" y="8"/>
                </a:cubicBezTo>
                <a:cubicBezTo>
                  <a:pt x="32" y="8"/>
                  <a:pt x="31" y="8"/>
                  <a:pt x="31" y="9"/>
                </a:cubicBezTo>
                <a:cubicBezTo>
                  <a:pt x="30" y="9"/>
                  <a:pt x="30" y="9"/>
                  <a:pt x="30" y="10"/>
                </a:cubicBezTo>
                <a:cubicBezTo>
                  <a:pt x="29" y="10"/>
                  <a:pt x="29" y="11"/>
                  <a:pt x="30" y="11"/>
                </a:cubicBezTo>
                <a:cubicBezTo>
                  <a:pt x="30" y="12"/>
                  <a:pt x="31" y="14"/>
                  <a:pt x="32" y="17"/>
                </a:cubicBezTo>
                <a:cubicBezTo>
                  <a:pt x="31" y="18"/>
                  <a:pt x="30" y="18"/>
                  <a:pt x="29" y="19"/>
                </a:cubicBezTo>
                <a:cubicBezTo>
                  <a:pt x="27" y="17"/>
                  <a:pt x="25" y="15"/>
                  <a:pt x="25" y="15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5"/>
                </a:cubicBezTo>
                <a:cubicBezTo>
                  <a:pt x="21" y="15"/>
                  <a:pt x="21" y="16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3"/>
                </a:cubicBezTo>
                <a:cubicBezTo>
                  <a:pt x="24" y="24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2"/>
                  <a:pt x="16" y="21"/>
                  <a:pt x="15" y="22"/>
                </a:cubicBezTo>
                <a:cubicBezTo>
                  <a:pt x="15" y="22"/>
                  <a:pt x="14" y="22"/>
                  <a:pt x="14" y="22"/>
                </a:cubicBezTo>
                <a:cubicBezTo>
                  <a:pt x="14" y="23"/>
                  <a:pt x="14" y="23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5" y="26"/>
                  <a:pt x="17" y="28"/>
                  <a:pt x="19" y="30"/>
                </a:cubicBezTo>
                <a:cubicBezTo>
                  <a:pt x="18" y="31"/>
                  <a:pt x="17" y="32"/>
                  <a:pt x="16" y="33"/>
                </a:cubicBezTo>
                <a:cubicBezTo>
                  <a:pt x="14" y="32"/>
                  <a:pt x="11" y="31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1"/>
                  <a:pt x="8" y="31"/>
                </a:cubicBezTo>
                <a:cubicBezTo>
                  <a:pt x="8" y="32"/>
                  <a:pt x="8" y="32"/>
                  <a:pt x="8" y="33"/>
                </a:cubicBezTo>
                <a:cubicBezTo>
                  <a:pt x="8" y="33"/>
                  <a:pt x="8" y="34"/>
                  <a:pt x="9" y="34"/>
                </a:cubicBezTo>
                <a:cubicBezTo>
                  <a:pt x="9" y="34"/>
                  <a:pt x="11" y="36"/>
                  <a:pt x="14" y="38"/>
                </a:cubicBezTo>
                <a:cubicBezTo>
                  <a:pt x="13" y="39"/>
                  <a:pt x="12" y="40"/>
                  <a:pt x="12" y="41"/>
                </a:cubicBezTo>
                <a:cubicBezTo>
                  <a:pt x="9" y="40"/>
                  <a:pt x="6" y="40"/>
                  <a:pt x="6" y="40"/>
                </a:cubicBezTo>
                <a:cubicBezTo>
                  <a:pt x="5" y="39"/>
                  <a:pt x="5" y="40"/>
                  <a:pt x="4" y="40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4"/>
                </a:cubicBezTo>
                <a:cubicBezTo>
                  <a:pt x="5" y="44"/>
                  <a:pt x="8" y="45"/>
                  <a:pt x="10" y="46"/>
                </a:cubicBezTo>
                <a:cubicBezTo>
                  <a:pt x="10" y="47"/>
                  <a:pt x="9" y="49"/>
                  <a:pt x="9" y="50"/>
                </a:cubicBezTo>
                <a:cubicBezTo>
                  <a:pt x="6" y="50"/>
                  <a:pt x="3" y="50"/>
                  <a:pt x="3" y="49"/>
                </a:cubicBezTo>
                <a:cubicBezTo>
                  <a:pt x="2" y="49"/>
                  <a:pt x="2" y="50"/>
                  <a:pt x="1" y="50"/>
                </a:cubicBezTo>
                <a:cubicBezTo>
                  <a:pt x="1" y="50"/>
                  <a:pt x="1" y="51"/>
                  <a:pt x="1" y="51"/>
                </a:cubicBezTo>
                <a:cubicBezTo>
                  <a:pt x="1" y="52"/>
                  <a:pt x="1" y="52"/>
                  <a:pt x="1" y="53"/>
                </a:cubicBezTo>
                <a:cubicBezTo>
                  <a:pt x="1" y="53"/>
                  <a:pt x="2" y="54"/>
                  <a:pt x="2" y="54"/>
                </a:cubicBezTo>
                <a:cubicBezTo>
                  <a:pt x="3" y="54"/>
                  <a:pt x="6" y="55"/>
                  <a:pt x="8" y="55"/>
                </a:cubicBezTo>
                <a:cubicBezTo>
                  <a:pt x="8" y="57"/>
                  <a:pt x="8" y="58"/>
                  <a:pt x="8" y="59"/>
                </a:cubicBezTo>
                <a:cubicBezTo>
                  <a:pt x="5" y="60"/>
                  <a:pt x="2" y="60"/>
                  <a:pt x="2" y="60"/>
                </a:cubicBezTo>
                <a:cubicBezTo>
                  <a:pt x="1" y="60"/>
                  <a:pt x="1" y="60"/>
                  <a:pt x="0" y="61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4"/>
                  <a:pt x="1" y="64"/>
                  <a:pt x="2" y="64"/>
                </a:cubicBezTo>
                <a:cubicBezTo>
                  <a:pt x="2" y="64"/>
                  <a:pt x="5" y="64"/>
                  <a:pt x="8" y="65"/>
                </a:cubicBezTo>
                <a:cubicBezTo>
                  <a:pt x="8" y="66"/>
                  <a:pt x="8" y="67"/>
                  <a:pt x="8" y="69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1"/>
                  <a:pt x="1" y="71"/>
                  <a:pt x="1" y="71"/>
                </a:cubicBezTo>
                <a:cubicBezTo>
                  <a:pt x="1" y="72"/>
                  <a:pt x="1" y="72"/>
                  <a:pt x="1" y="73"/>
                </a:cubicBezTo>
                <a:cubicBezTo>
                  <a:pt x="1" y="73"/>
                  <a:pt x="1" y="74"/>
                  <a:pt x="1" y="74"/>
                </a:cubicBezTo>
                <a:cubicBezTo>
                  <a:pt x="2" y="74"/>
                  <a:pt x="2" y="75"/>
                  <a:pt x="3" y="75"/>
                </a:cubicBezTo>
                <a:cubicBezTo>
                  <a:pt x="3" y="75"/>
                  <a:pt x="6" y="74"/>
                  <a:pt x="9" y="74"/>
                </a:cubicBezTo>
                <a:cubicBezTo>
                  <a:pt x="9" y="75"/>
                  <a:pt x="10" y="77"/>
                  <a:pt x="10" y="78"/>
                </a:cubicBezTo>
                <a:cubicBezTo>
                  <a:pt x="8" y="79"/>
                  <a:pt x="5" y="80"/>
                  <a:pt x="4" y="81"/>
                </a:cubicBezTo>
                <a:cubicBezTo>
                  <a:pt x="4" y="81"/>
                  <a:pt x="4" y="81"/>
                  <a:pt x="3" y="82"/>
                </a:cubicBezTo>
                <a:cubicBezTo>
                  <a:pt x="3" y="82"/>
                  <a:pt x="3" y="83"/>
                  <a:pt x="3" y="83"/>
                </a:cubicBezTo>
                <a:cubicBezTo>
                  <a:pt x="4" y="84"/>
                  <a:pt x="4" y="84"/>
                  <a:pt x="4" y="84"/>
                </a:cubicBezTo>
                <a:cubicBezTo>
                  <a:pt x="5" y="85"/>
                  <a:pt x="5" y="85"/>
                  <a:pt x="6" y="85"/>
                </a:cubicBezTo>
                <a:cubicBezTo>
                  <a:pt x="6" y="84"/>
                  <a:pt x="9" y="84"/>
                  <a:pt x="12" y="83"/>
                </a:cubicBezTo>
                <a:cubicBezTo>
                  <a:pt x="12" y="84"/>
                  <a:pt x="13" y="85"/>
                  <a:pt x="14" y="87"/>
                </a:cubicBezTo>
                <a:cubicBezTo>
                  <a:pt x="11" y="88"/>
                  <a:pt x="9" y="90"/>
                  <a:pt x="9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4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4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9"/>
                  <a:pt x="14" y="99"/>
                </a:cubicBezTo>
                <a:cubicBezTo>
                  <a:pt x="14" y="99"/>
                  <a:pt x="14" y="100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5" y="102"/>
                  <a:pt x="15" y="103"/>
                </a:cubicBezTo>
                <a:cubicBezTo>
                  <a:pt x="16" y="103"/>
                  <a:pt x="16" y="103"/>
                  <a:pt x="17" y="102"/>
                </a:cubicBezTo>
                <a:cubicBezTo>
                  <a:pt x="17" y="102"/>
                  <a:pt x="20" y="100"/>
                  <a:pt x="22" y="99"/>
                </a:cubicBezTo>
                <a:cubicBezTo>
                  <a:pt x="23" y="100"/>
                  <a:pt x="24" y="100"/>
                  <a:pt x="25" y="101"/>
                </a:cubicBezTo>
                <a:cubicBezTo>
                  <a:pt x="23" y="104"/>
                  <a:pt x="22" y="106"/>
                  <a:pt x="21" y="107"/>
                </a:cubicBezTo>
                <a:cubicBezTo>
                  <a:pt x="21" y="107"/>
                  <a:pt x="21" y="108"/>
                  <a:pt x="21" y="108"/>
                </a:cubicBezTo>
                <a:cubicBezTo>
                  <a:pt x="21" y="109"/>
                  <a:pt x="21" y="109"/>
                  <a:pt x="22" y="109"/>
                </a:cubicBezTo>
                <a:cubicBezTo>
                  <a:pt x="22" y="110"/>
                  <a:pt x="23" y="110"/>
                  <a:pt x="23" y="110"/>
                </a:cubicBezTo>
                <a:cubicBezTo>
                  <a:pt x="24" y="110"/>
                  <a:pt x="24" y="110"/>
                  <a:pt x="25" y="109"/>
                </a:cubicBezTo>
                <a:cubicBezTo>
                  <a:pt x="25" y="109"/>
                  <a:pt x="27" y="107"/>
                  <a:pt x="29" y="105"/>
                </a:cubicBezTo>
                <a:cubicBezTo>
                  <a:pt x="30" y="106"/>
                  <a:pt x="31" y="106"/>
                  <a:pt x="32" y="107"/>
                </a:cubicBezTo>
                <a:cubicBezTo>
                  <a:pt x="31" y="110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6"/>
                </a:cubicBezTo>
                <a:cubicBezTo>
                  <a:pt x="31" y="116"/>
                  <a:pt x="32" y="116"/>
                  <a:pt x="32" y="116"/>
                </a:cubicBezTo>
                <a:cubicBezTo>
                  <a:pt x="33" y="116"/>
                  <a:pt x="33" y="115"/>
                  <a:pt x="33" y="115"/>
                </a:cubicBezTo>
                <a:cubicBezTo>
                  <a:pt x="34" y="115"/>
                  <a:pt x="35" y="112"/>
                  <a:pt x="37" y="110"/>
                </a:cubicBezTo>
                <a:cubicBezTo>
                  <a:pt x="38" y="111"/>
                  <a:pt x="39" y="111"/>
                  <a:pt x="41" y="112"/>
                </a:cubicBezTo>
                <a:cubicBezTo>
                  <a:pt x="40" y="114"/>
                  <a:pt x="39" y="117"/>
                  <a:pt x="39" y="118"/>
                </a:cubicBezTo>
                <a:cubicBezTo>
                  <a:pt x="39" y="118"/>
                  <a:pt x="39" y="119"/>
                  <a:pt x="39" y="119"/>
                </a:cubicBezTo>
                <a:cubicBezTo>
                  <a:pt x="39" y="120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20"/>
                  <a:pt x="43" y="119"/>
                </a:cubicBezTo>
                <a:cubicBezTo>
                  <a:pt x="43" y="119"/>
                  <a:pt x="44" y="116"/>
                  <a:pt x="46" y="113"/>
                </a:cubicBezTo>
                <a:cubicBezTo>
                  <a:pt x="47" y="114"/>
                  <a:pt x="48" y="114"/>
                  <a:pt x="49" y="114"/>
                </a:cubicBezTo>
                <a:cubicBezTo>
                  <a:pt x="49" y="117"/>
                  <a:pt x="49" y="120"/>
                  <a:pt x="49" y="121"/>
                </a:cubicBezTo>
                <a:cubicBezTo>
                  <a:pt x="49" y="121"/>
                  <a:pt x="49" y="122"/>
                  <a:pt x="49" y="122"/>
                </a:cubicBezTo>
                <a:cubicBezTo>
                  <a:pt x="50" y="123"/>
                  <a:pt x="50" y="123"/>
                  <a:pt x="51" y="123"/>
                </a:cubicBezTo>
                <a:cubicBezTo>
                  <a:pt x="51" y="123"/>
                  <a:pt x="52" y="123"/>
                  <a:pt x="52" y="123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6"/>
                  <a:pt x="57" y="116"/>
                  <a:pt x="59" y="116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3"/>
                  <a:pt x="60" y="123"/>
                  <a:pt x="60" y="123"/>
                </a:cubicBezTo>
                <a:cubicBezTo>
                  <a:pt x="60" y="124"/>
                  <a:pt x="61" y="124"/>
                  <a:pt x="61" y="124"/>
                </a:cubicBezTo>
                <a:cubicBezTo>
                  <a:pt x="62" y="124"/>
                  <a:pt x="62" y="124"/>
                  <a:pt x="63" y="123"/>
                </a:cubicBezTo>
                <a:cubicBezTo>
                  <a:pt x="63" y="123"/>
                  <a:pt x="64" y="123"/>
                  <a:pt x="64" y="122"/>
                </a:cubicBezTo>
                <a:cubicBezTo>
                  <a:pt x="64" y="121"/>
                  <a:pt x="64" y="118"/>
                  <a:pt x="64" y="116"/>
                </a:cubicBezTo>
                <a:cubicBezTo>
                  <a:pt x="65" y="116"/>
                  <a:pt x="67" y="116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3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3"/>
                  <a:pt x="73" y="123"/>
                  <a:pt x="73" y="122"/>
                </a:cubicBezTo>
                <a:cubicBezTo>
                  <a:pt x="74" y="122"/>
                  <a:pt x="74" y="121"/>
                  <a:pt x="74" y="121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4"/>
                  <a:pt x="77" y="113"/>
                </a:cubicBezTo>
                <a:cubicBezTo>
                  <a:pt x="78" y="116"/>
                  <a:pt x="80" y="119"/>
                  <a:pt x="80" y="119"/>
                </a:cubicBezTo>
                <a:cubicBezTo>
                  <a:pt x="80" y="120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20"/>
                  <a:pt x="84" y="119"/>
                </a:cubicBezTo>
                <a:cubicBezTo>
                  <a:pt x="84" y="119"/>
                  <a:pt x="84" y="118"/>
                  <a:pt x="84" y="118"/>
                </a:cubicBezTo>
                <a:cubicBezTo>
                  <a:pt x="84" y="117"/>
                  <a:pt x="83" y="114"/>
                  <a:pt x="82" y="112"/>
                </a:cubicBezTo>
                <a:cubicBezTo>
                  <a:pt x="84" y="111"/>
                  <a:pt x="85" y="111"/>
                  <a:pt x="86" y="110"/>
                </a:cubicBezTo>
                <a:cubicBezTo>
                  <a:pt x="87" y="112"/>
                  <a:pt x="89" y="115"/>
                  <a:pt x="89" y="115"/>
                </a:cubicBezTo>
                <a:cubicBezTo>
                  <a:pt x="90" y="115"/>
                  <a:pt x="90" y="116"/>
                  <a:pt x="91" y="116"/>
                </a:cubicBezTo>
                <a:cubicBezTo>
                  <a:pt x="91" y="116"/>
                  <a:pt x="92" y="116"/>
                  <a:pt x="92" y="116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10"/>
                  <a:pt x="91" y="107"/>
                </a:cubicBezTo>
                <a:cubicBezTo>
                  <a:pt x="92" y="106"/>
                  <a:pt x="93" y="106"/>
                  <a:pt x="94" y="105"/>
                </a:cubicBezTo>
                <a:cubicBezTo>
                  <a:pt x="96" y="107"/>
                  <a:pt x="98" y="109"/>
                  <a:pt x="98" y="109"/>
                </a:cubicBezTo>
                <a:cubicBezTo>
                  <a:pt x="99" y="110"/>
                  <a:pt x="99" y="110"/>
                  <a:pt x="100" y="110"/>
                </a:cubicBezTo>
                <a:cubicBezTo>
                  <a:pt x="100" y="110"/>
                  <a:pt x="101" y="110"/>
                  <a:pt x="101" y="109"/>
                </a:cubicBezTo>
                <a:cubicBezTo>
                  <a:pt x="101" y="109"/>
                  <a:pt x="102" y="109"/>
                  <a:pt x="102" y="108"/>
                </a:cubicBezTo>
                <a:cubicBezTo>
                  <a:pt x="102" y="108"/>
                  <a:pt x="102" y="107"/>
                  <a:pt x="101" y="107"/>
                </a:cubicBezTo>
                <a:cubicBezTo>
                  <a:pt x="101" y="106"/>
                  <a:pt x="99" y="104"/>
                  <a:pt x="98" y="101"/>
                </a:cubicBezTo>
                <a:cubicBezTo>
                  <a:pt x="99" y="100"/>
                  <a:pt x="100" y="100"/>
                  <a:pt x="101" y="99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3"/>
                  <a:pt x="107" y="103"/>
                  <a:pt x="107" y="103"/>
                </a:cubicBezTo>
                <a:cubicBezTo>
                  <a:pt x="108" y="102"/>
                  <a:pt x="108" y="102"/>
                  <a:pt x="109" y="102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100"/>
                  <a:pt x="109" y="99"/>
                  <a:pt x="109" y="99"/>
                </a:cubicBezTo>
                <a:cubicBezTo>
                  <a:pt x="108" y="99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4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4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1"/>
                  <a:pt x="114" y="90"/>
                </a:cubicBezTo>
                <a:cubicBezTo>
                  <a:pt x="114" y="90"/>
                  <a:pt x="111" y="88"/>
                  <a:pt x="109" y="87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4"/>
                  <a:pt x="116" y="84"/>
                  <a:pt x="117" y="85"/>
                </a:cubicBezTo>
                <a:cubicBezTo>
                  <a:pt x="117" y="85"/>
                  <a:pt x="118" y="85"/>
                  <a:pt x="118" y="84"/>
                </a:cubicBezTo>
                <a:cubicBezTo>
                  <a:pt x="119" y="84"/>
                  <a:pt x="119" y="84"/>
                  <a:pt x="119" y="83"/>
                </a:cubicBezTo>
                <a:cubicBezTo>
                  <a:pt x="120" y="83"/>
                  <a:pt x="120" y="82"/>
                  <a:pt x="119" y="82"/>
                </a:cubicBezTo>
                <a:cubicBezTo>
                  <a:pt x="119" y="81"/>
                  <a:pt x="119" y="81"/>
                  <a:pt x="118" y="81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7"/>
                  <a:pt x="113" y="75"/>
                  <a:pt x="114" y="74"/>
                </a:cubicBezTo>
                <a:cubicBezTo>
                  <a:pt x="116" y="74"/>
                  <a:pt x="119" y="75"/>
                  <a:pt x="120" y="75"/>
                </a:cubicBezTo>
                <a:cubicBezTo>
                  <a:pt x="120" y="75"/>
                  <a:pt x="121" y="74"/>
                  <a:pt x="121" y="74"/>
                </a:cubicBezTo>
                <a:cubicBezTo>
                  <a:pt x="122" y="74"/>
                  <a:pt x="122" y="73"/>
                  <a:pt x="122" y="73"/>
                </a:cubicBezTo>
                <a:cubicBezTo>
                  <a:pt x="122" y="72"/>
                  <a:pt x="122" y="72"/>
                  <a:pt x="122" y="71"/>
                </a:cubicBezTo>
                <a:cubicBezTo>
                  <a:pt x="122" y="71"/>
                  <a:pt x="121" y="71"/>
                  <a:pt x="121" y="70"/>
                </a:cubicBezTo>
                <a:cubicBezTo>
                  <a:pt x="120" y="70"/>
                  <a:pt x="117" y="69"/>
                  <a:pt x="115" y="69"/>
                </a:cubicBezTo>
                <a:cubicBezTo>
                  <a:pt x="115" y="67"/>
                  <a:pt x="115" y="66"/>
                  <a:pt x="115" y="65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1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45" y="108"/>
                </a:moveTo>
                <a:cubicBezTo>
                  <a:pt x="45" y="108"/>
                  <a:pt x="45" y="108"/>
                  <a:pt x="44" y="108"/>
                </a:cubicBezTo>
                <a:cubicBezTo>
                  <a:pt x="44" y="108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100"/>
                  <a:pt x="30" y="99"/>
                  <a:pt x="29" y="99"/>
                </a:cubicBezTo>
                <a:cubicBezTo>
                  <a:pt x="30" y="99"/>
                  <a:pt x="30" y="99"/>
                  <a:pt x="30" y="100"/>
                </a:cubicBezTo>
                <a:cubicBezTo>
                  <a:pt x="30" y="100"/>
                  <a:pt x="30" y="100"/>
                  <a:pt x="31" y="100"/>
                </a:cubicBezTo>
                <a:close/>
                <a:moveTo>
                  <a:pt x="20" y="87"/>
                </a:moveTo>
                <a:cubicBezTo>
                  <a:pt x="19" y="87"/>
                  <a:pt x="19" y="86"/>
                  <a:pt x="19" y="86"/>
                </a:cubicBezTo>
                <a:cubicBezTo>
                  <a:pt x="19" y="86"/>
                  <a:pt x="19" y="86"/>
                  <a:pt x="19" y="87"/>
                </a:cubicBezTo>
                <a:cubicBezTo>
                  <a:pt x="19" y="87"/>
                  <a:pt x="19" y="87"/>
                  <a:pt x="20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1" name="Freeform 19"/>
          <p:cNvSpPr>
            <a:spLocks noEditPoints="1" noChangeArrowheads="1"/>
          </p:cNvSpPr>
          <p:nvPr/>
        </p:nvSpPr>
        <p:spPr bwMode="auto">
          <a:xfrm>
            <a:off x="757238" y="927100"/>
            <a:ext cx="425450" cy="423863"/>
          </a:xfrm>
          <a:custGeom>
            <a:avLst/>
            <a:gdLst>
              <a:gd name="T0" fmla="*/ 1921809649 w 90"/>
              <a:gd name="T1" fmla="*/ 931570811 h 90"/>
              <a:gd name="T2" fmla="*/ 1921809649 w 90"/>
              <a:gd name="T3" fmla="*/ 842846866 h 90"/>
              <a:gd name="T4" fmla="*/ 1899464070 w 90"/>
              <a:gd name="T5" fmla="*/ 754127630 h 90"/>
              <a:gd name="T6" fmla="*/ 1854768184 w 90"/>
              <a:gd name="T7" fmla="*/ 665408395 h 90"/>
              <a:gd name="T8" fmla="*/ 1810077025 w 90"/>
              <a:gd name="T9" fmla="*/ 576684450 h 90"/>
              <a:gd name="T10" fmla="*/ 1765385866 w 90"/>
              <a:gd name="T11" fmla="*/ 487965214 h 90"/>
              <a:gd name="T12" fmla="*/ 1720689980 w 90"/>
              <a:gd name="T13" fmla="*/ 421423433 h 90"/>
              <a:gd name="T14" fmla="*/ 1653648514 w 90"/>
              <a:gd name="T15" fmla="*/ 354881652 h 90"/>
              <a:gd name="T16" fmla="*/ 1564266197 w 90"/>
              <a:gd name="T17" fmla="*/ 288344580 h 90"/>
              <a:gd name="T18" fmla="*/ 1497224731 w 90"/>
              <a:gd name="T19" fmla="*/ 221802798 h 90"/>
              <a:gd name="T20" fmla="*/ 1407837686 w 90"/>
              <a:gd name="T21" fmla="*/ 177443181 h 90"/>
              <a:gd name="T22" fmla="*/ 1318450641 w 90"/>
              <a:gd name="T23" fmla="*/ 133083563 h 90"/>
              <a:gd name="T24" fmla="*/ 1229063596 w 90"/>
              <a:gd name="T25" fmla="*/ 110901399 h 90"/>
              <a:gd name="T26" fmla="*/ 1139676551 w 90"/>
              <a:gd name="T27" fmla="*/ 88719235 h 90"/>
              <a:gd name="T28" fmla="*/ 1027943927 w 90"/>
              <a:gd name="T29" fmla="*/ 88719235 h 90"/>
              <a:gd name="T30" fmla="*/ 938556882 w 90"/>
              <a:gd name="T31" fmla="*/ 88719235 h 90"/>
              <a:gd name="T32" fmla="*/ 849169837 w 90"/>
              <a:gd name="T33" fmla="*/ 110901399 h 90"/>
              <a:gd name="T34" fmla="*/ 759787519 w 90"/>
              <a:gd name="T35" fmla="*/ 133083563 h 90"/>
              <a:gd name="T36" fmla="*/ 670400474 w 90"/>
              <a:gd name="T37" fmla="*/ 155261017 h 90"/>
              <a:gd name="T38" fmla="*/ 581013429 w 90"/>
              <a:gd name="T39" fmla="*/ 199620635 h 90"/>
              <a:gd name="T40" fmla="*/ 491626384 w 90"/>
              <a:gd name="T41" fmla="*/ 243980252 h 90"/>
              <a:gd name="T42" fmla="*/ 424584918 w 90"/>
              <a:gd name="T43" fmla="*/ 310522034 h 90"/>
              <a:gd name="T44" fmla="*/ 335197873 w 90"/>
              <a:gd name="T45" fmla="*/ 377063815 h 90"/>
              <a:gd name="T46" fmla="*/ 290506714 w 90"/>
              <a:gd name="T47" fmla="*/ 443605597 h 90"/>
              <a:gd name="T48" fmla="*/ 223465249 w 90"/>
              <a:gd name="T49" fmla="*/ 532324832 h 90"/>
              <a:gd name="T50" fmla="*/ 178774090 w 90"/>
              <a:gd name="T51" fmla="*/ 598866614 h 90"/>
              <a:gd name="T52" fmla="*/ 134078204 w 90"/>
              <a:gd name="T53" fmla="*/ 687585849 h 90"/>
              <a:gd name="T54" fmla="*/ 111732624 w 90"/>
              <a:gd name="T55" fmla="*/ 798487248 h 90"/>
              <a:gd name="T56" fmla="*/ 89387045 w 90"/>
              <a:gd name="T57" fmla="*/ 887211193 h 90"/>
              <a:gd name="T58" fmla="*/ 89387045 w 90"/>
              <a:gd name="T59" fmla="*/ 975930429 h 90"/>
              <a:gd name="T60" fmla="*/ 89387045 w 90"/>
              <a:gd name="T61" fmla="*/ 1064649664 h 90"/>
              <a:gd name="T62" fmla="*/ 111732624 w 90"/>
              <a:gd name="T63" fmla="*/ 1175551063 h 90"/>
              <a:gd name="T64" fmla="*/ 134078204 w 90"/>
              <a:gd name="T65" fmla="*/ 1264275008 h 90"/>
              <a:gd name="T66" fmla="*/ 156428511 w 90"/>
              <a:gd name="T67" fmla="*/ 1352994244 h 90"/>
              <a:gd name="T68" fmla="*/ 201119669 w 90"/>
              <a:gd name="T69" fmla="*/ 1441713479 h 90"/>
              <a:gd name="T70" fmla="*/ 245810828 w 90"/>
              <a:gd name="T71" fmla="*/ 1530437425 h 90"/>
              <a:gd name="T72" fmla="*/ 312852294 w 90"/>
              <a:gd name="T73" fmla="*/ 1596974496 h 90"/>
              <a:gd name="T74" fmla="*/ 379893759 w 90"/>
              <a:gd name="T75" fmla="*/ 1663516278 h 90"/>
              <a:gd name="T76" fmla="*/ 446930498 w 90"/>
              <a:gd name="T77" fmla="*/ 1730058059 h 90"/>
              <a:gd name="T78" fmla="*/ 536317543 w 90"/>
              <a:gd name="T79" fmla="*/ 1774417677 h 90"/>
              <a:gd name="T80" fmla="*/ 603359008 w 90"/>
              <a:gd name="T81" fmla="*/ 1840959458 h 90"/>
              <a:gd name="T82" fmla="*/ 692746053 w 90"/>
              <a:gd name="T83" fmla="*/ 1863136912 h 90"/>
              <a:gd name="T84" fmla="*/ 782133098 w 90"/>
              <a:gd name="T85" fmla="*/ 1885319076 h 90"/>
              <a:gd name="T86" fmla="*/ 893865723 w 90"/>
              <a:gd name="T87" fmla="*/ 1907501240 h 90"/>
              <a:gd name="T88" fmla="*/ 983252768 w 90"/>
              <a:gd name="T89" fmla="*/ 1929678694 h 90"/>
              <a:gd name="T90" fmla="*/ 1072639813 w 90"/>
              <a:gd name="T91" fmla="*/ 1929678694 h 90"/>
              <a:gd name="T92" fmla="*/ 1184372437 w 90"/>
              <a:gd name="T93" fmla="*/ 1907501240 h 90"/>
              <a:gd name="T94" fmla="*/ 1273759482 w 90"/>
              <a:gd name="T95" fmla="*/ 1885319076 h 90"/>
              <a:gd name="T96" fmla="*/ 1363146527 w 90"/>
              <a:gd name="T97" fmla="*/ 1863136912 h 90"/>
              <a:gd name="T98" fmla="*/ 1452528845 w 90"/>
              <a:gd name="T99" fmla="*/ 1818777295 h 90"/>
              <a:gd name="T100" fmla="*/ 1519570311 w 90"/>
              <a:gd name="T101" fmla="*/ 1752240223 h 90"/>
              <a:gd name="T102" fmla="*/ 1608957356 w 90"/>
              <a:gd name="T103" fmla="*/ 1707875895 h 90"/>
              <a:gd name="T104" fmla="*/ 1675998821 w 90"/>
              <a:gd name="T105" fmla="*/ 1641338824 h 90"/>
              <a:gd name="T106" fmla="*/ 1743035559 w 90"/>
              <a:gd name="T107" fmla="*/ 1574797042 h 90"/>
              <a:gd name="T108" fmla="*/ 1787731446 w 90"/>
              <a:gd name="T109" fmla="*/ 1486073097 h 90"/>
              <a:gd name="T110" fmla="*/ 1832422604 w 90"/>
              <a:gd name="T111" fmla="*/ 1397353862 h 90"/>
              <a:gd name="T112" fmla="*/ 1877118491 w 90"/>
              <a:gd name="T113" fmla="*/ 1308634626 h 90"/>
              <a:gd name="T114" fmla="*/ 1899464070 w 90"/>
              <a:gd name="T115" fmla="*/ 1219910681 h 90"/>
              <a:gd name="T116" fmla="*/ 1921809649 w 90"/>
              <a:gd name="T117" fmla="*/ 1131191446 h 90"/>
              <a:gd name="T118" fmla="*/ 1921809649 w 90"/>
              <a:gd name="T119" fmla="*/ 1042472210 h 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0"/>
              <a:gd name="T181" fmla="*/ 0 h 90"/>
              <a:gd name="T182" fmla="*/ 90 w 90"/>
              <a:gd name="T183" fmla="*/ 90 h 9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0" h="90">
                <a:moveTo>
                  <a:pt x="89" y="46"/>
                </a:moveTo>
                <a:cubicBezTo>
                  <a:pt x="89" y="46"/>
                  <a:pt x="90" y="46"/>
                  <a:pt x="90" y="46"/>
                </a:cubicBezTo>
                <a:cubicBezTo>
                  <a:pt x="90" y="46"/>
                  <a:pt x="90" y="46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89" y="44"/>
                  <a:pt x="89" y="44"/>
                </a:cubicBezTo>
                <a:cubicBezTo>
                  <a:pt x="89" y="44"/>
                  <a:pt x="88" y="44"/>
                  <a:pt x="86" y="44"/>
                </a:cubicBezTo>
                <a:cubicBezTo>
                  <a:pt x="86" y="44"/>
                  <a:pt x="86" y="43"/>
                  <a:pt x="86" y="42"/>
                </a:cubicBezTo>
                <a:cubicBezTo>
                  <a:pt x="87" y="42"/>
                  <a:pt x="89" y="42"/>
                  <a:pt x="89" y="42"/>
                </a:cubicBezTo>
                <a:cubicBezTo>
                  <a:pt x="89" y="42"/>
                  <a:pt x="89" y="41"/>
                  <a:pt x="90" y="41"/>
                </a:cubicBezTo>
                <a:cubicBezTo>
                  <a:pt x="90" y="41"/>
                  <a:pt x="90" y="41"/>
                  <a:pt x="90" y="41"/>
                </a:cubicBezTo>
                <a:cubicBezTo>
                  <a:pt x="90" y="40"/>
                  <a:pt x="90" y="40"/>
                  <a:pt x="89" y="40"/>
                </a:cubicBezTo>
                <a:cubicBezTo>
                  <a:pt x="89" y="40"/>
                  <a:pt x="89" y="40"/>
                  <a:pt x="89" y="40"/>
                </a:cubicBezTo>
                <a:cubicBezTo>
                  <a:pt x="89" y="40"/>
                  <a:pt x="87" y="40"/>
                  <a:pt x="86" y="40"/>
                </a:cubicBezTo>
                <a:cubicBezTo>
                  <a:pt x="86" y="39"/>
                  <a:pt x="86" y="39"/>
                  <a:pt x="86" y="38"/>
                </a:cubicBezTo>
                <a:cubicBezTo>
                  <a:pt x="87" y="38"/>
                  <a:pt x="88" y="37"/>
                  <a:pt x="88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9" y="36"/>
                  <a:pt x="89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8" y="35"/>
                  <a:pt x="86" y="35"/>
                  <a:pt x="85" y="36"/>
                </a:cubicBezTo>
                <a:cubicBezTo>
                  <a:pt x="85" y="35"/>
                  <a:pt x="85" y="34"/>
                  <a:pt x="85" y="34"/>
                </a:cubicBezTo>
                <a:cubicBezTo>
                  <a:pt x="86" y="33"/>
                  <a:pt x="87" y="33"/>
                  <a:pt x="87" y="33"/>
                </a:cubicBezTo>
                <a:cubicBezTo>
                  <a:pt x="87" y="33"/>
                  <a:pt x="88" y="32"/>
                  <a:pt x="88" y="32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31"/>
                  <a:pt x="87" y="31"/>
                  <a:pt x="87" y="31"/>
                </a:cubicBezTo>
                <a:cubicBezTo>
                  <a:pt x="87" y="31"/>
                  <a:pt x="87" y="31"/>
                  <a:pt x="87" y="31"/>
                </a:cubicBezTo>
                <a:cubicBezTo>
                  <a:pt x="86" y="31"/>
                  <a:pt x="85" y="31"/>
                  <a:pt x="84" y="31"/>
                </a:cubicBezTo>
                <a:cubicBezTo>
                  <a:pt x="84" y="31"/>
                  <a:pt x="83" y="30"/>
                  <a:pt x="83" y="30"/>
                </a:cubicBezTo>
                <a:cubicBezTo>
                  <a:pt x="84" y="29"/>
                  <a:pt x="85" y="28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7"/>
                  <a:pt x="86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7"/>
                  <a:pt x="83" y="27"/>
                  <a:pt x="82" y="27"/>
                </a:cubicBezTo>
                <a:cubicBezTo>
                  <a:pt x="82" y="27"/>
                  <a:pt x="82" y="26"/>
                  <a:pt x="81" y="26"/>
                </a:cubicBezTo>
                <a:cubicBezTo>
                  <a:pt x="82" y="25"/>
                  <a:pt x="83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2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2" y="23"/>
                  <a:pt x="81" y="23"/>
                  <a:pt x="80" y="24"/>
                </a:cubicBezTo>
                <a:cubicBezTo>
                  <a:pt x="80" y="23"/>
                  <a:pt x="80" y="23"/>
                  <a:pt x="79" y="22"/>
                </a:cubicBezTo>
                <a:cubicBezTo>
                  <a:pt x="80" y="21"/>
                  <a:pt x="81" y="20"/>
                  <a:pt x="81" y="20"/>
                </a:cubicBezTo>
                <a:cubicBezTo>
                  <a:pt x="81" y="20"/>
                  <a:pt x="82" y="20"/>
                  <a:pt x="82" y="20"/>
                </a:cubicBezTo>
                <a:cubicBezTo>
                  <a:pt x="82" y="19"/>
                  <a:pt x="82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8"/>
                  <a:pt x="80" y="19"/>
                  <a:pt x="80" y="19"/>
                </a:cubicBezTo>
                <a:cubicBezTo>
                  <a:pt x="80" y="19"/>
                  <a:pt x="79" y="20"/>
                  <a:pt x="78" y="20"/>
                </a:cubicBezTo>
                <a:cubicBezTo>
                  <a:pt x="77" y="20"/>
                  <a:pt x="77" y="19"/>
                  <a:pt x="77" y="19"/>
                </a:cubicBezTo>
                <a:cubicBezTo>
                  <a:pt x="77" y="18"/>
                  <a:pt x="78" y="17"/>
                  <a:pt x="78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6"/>
                  <a:pt x="79" y="16"/>
                  <a:pt x="78" y="15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15"/>
                  <a:pt x="77" y="15"/>
                  <a:pt x="77" y="15"/>
                </a:cubicBezTo>
                <a:cubicBezTo>
                  <a:pt x="77" y="15"/>
                  <a:pt x="76" y="16"/>
                  <a:pt x="75" y="17"/>
                </a:cubicBezTo>
                <a:cubicBezTo>
                  <a:pt x="75" y="16"/>
                  <a:pt x="74" y="16"/>
                  <a:pt x="74" y="16"/>
                </a:cubicBezTo>
                <a:cubicBezTo>
                  <a:pt x="74" y="14"/>
                  <a:pt x="75" y="13"/>
                  <a:pt x="75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5" y="12"/>
                  <a:pt x="74" y="12"/>
                </a:cubicBezTo>
                <a:cubicBezTo>
                  <a:pt x="74" y="12"/>
                  <a:pt x="74" y="12"/>
                  <a:pt x="74" y="12"/>
                </a:cubicBezTo>
                <a:cubicBezTo>
                  <a:pt x="74" y="12"/>
                  <a:pt x="73" y="13"/>
                  <a:pt x="72" y="14"/>
                </a:cubicBezTo>
                <a:cubicBezTo>
                  <a:pt x="71" y="13"/>
                  <a:pt x="71" y="13"/>
                  <a:pt x="70" y="13"/>
                </a:cubicBezTo>
                <a:cubicBezTo>
                  <a:pt x="71" y="12"/>
                  <a:pt x="72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2" y="9"/>
                  <a:pt x="72" y="9"/>
                  <a:pt x="71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9"/>
                  <a:pt x="70" y="9"/>
                  <a:pt x="70" y="9"/>
                </a:cubicBezTo>
                <a:cubicBezTo>
                  <a:pt x="70" y="9"/>
                  <a:pt x="69" y="10"/>
                  <a:pt x="68" y="11"/>
                </a:cubicBezTo>
                <a:cubicBezTo>
                  <a:pt x="68" y="11"/>
                  <a:pt x="67" y="11"/>
                  <a:pt x="67" y="10"/>
                </a:cubicBezTo>
                <a:cubicBezTo>
                  <a:pt x="67" y="9"/>
                  <a:pt x="68" y="8"/>
                  <a:pt x="68" y="8"/>
                </a:cubicBezTo>
                <a:cubicBezTo>
                  <a:pt x="68" y="8"/>
                  <a:pt x="68" y="7"/>
                  <a:pt x="68" y="7"/>
                </a:cubicBezTo>
                <a:cubicBezTo>
                  <a:pt x="68" y="7"/>
                  <a:pt x="68" y="7"/>
                  <a:pt x="68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6"/>
                  <a:pt x="66" y="6"/>
                  <a:pt x="66" y="7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9"/>
                  <a:pt x="64" y="8"/>
                  <a:pt x="63" y="8"/>
                </a:cubicBezTo>
                <a:cubicBezTo>
                  <a:pt x="63" y="7"/>
                  <a:pt x="64" y="6"/>
                  <a:pt x="64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5"/>
                  <a:pt x="64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5"/>
                  <a:pt x="61" y="6"/>
                  <a:pt x="61" y="7"/>
                </a:cubicBezTo>
                <a:cubicBezTo>
                  <a:pt x="60" y="7"/>
                  <a:pt x="60" y="7"/>
                  <a:pt x="59" y="6"/>
                </a:cubicBezTo>
                <a:cubicBezTo>
                  <a:pt x="59" y="5"/>
                  <a:pt x="60" y="4"/>
                  <a:pt x="60" y="4"/>
                </a:cubicBezTo>
                <a:cubicBezTo>
                  <a:pt x="60" y="4"/>
                  <a:pt x="60" y="3"/>
                  <a:pt x="60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5"/>
                  <a:pt x="57" y="6"/>
                </a:cubicBezTo>
                <a:cubicBezTo>
                  <a:pt x="56" y="6"/>
                  <a:pt x="56" y="5"/>
                  <a:pt x="55" y="5"/>
                </a:cubicBezTo>
                <a:cubicBezTo>
                  <a:pt x="55" y="4"/>
                  <a:pt x="55" y="3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55" y="1"/>
                  <a:pt x="54" y="1"/>
                </a:cubicBezTo>
                <a:cubicBezTo>
                  <a:pt x="54" y="1"/>
                  <a:pt x="54" y="1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2"/>
                  <a:pt x="53" y="4"/>
                  <a:pt x="53" y="5"/>
                </a:cubicBezTo>
                <a:cubicBezTo>
                  <a:pt x="52" y="5"/>
                  <a:pt x="51" y="5"/>
                  <a:pt x="51" y="4"/>
                </a:cubicBezTo>
                <a:cubicBezTo>
                  <a:pt x="51" y="3"/>
                  <a:pt x="51" y="2"/>
                  <a:pt x="51" y="2"/>
                </a:cubicBezTo>
                <a:cubicBezTo>
                  <a:pt x="51" y="1"/>
                  <a:pt x="51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2"/>
                  <a:pt x="49" y="3"/>
                  <a:pt x="48" y="4"/>
                </a:cubicBezTo>
                <a:cubicBezTo>
                  <a:pt x="48" y="4"/>
                  <a:pt x="47" y="4"/>
                  <a:pt x="46" y="4"/>
                </a:cubicBezTo>
                <a:cubicBezTo>
                  <a:pt x="46" y="3"/>
                  <a:pt x="46" y="2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5" y="0"/>
                  <a:pt x="45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2"/>
                  <a:pt x="44" y="3"/>
                  <a:pt x="44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2"/>
                </a:cubicBezTo>
                <a:cubicBezTo>
                  <a:pt x="40" y="2"/>
                  <a:pt x="40" y="3"/>
                  <a:pt x="40" y="4"/>
                </a:cubicBezTo>
                <a:cubicBezTo>
                  <a:pt x="39" y="5"/>
                  <a:pt x="38" y="5"/>
                  <a:pt x="38" y="5"/>
                </a:cubicBezTo>
                <a:cubicBezTo>
                  <a:pt x="37" y="4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4"/>
                  <a:pt x="35" y="5"/>
                </a:cubicBezTo>
                <a:cubicBezTo>
                  <a:pt x="35" y="5"/>
                  <a:pt x="34" y="6"/>
                  <a:pt x="34" y="6"/>
                </a:cubicBezTo>
                <a:cubicBezTo>
                  <a:pt x="33" y="5"/>
                  <a:pt x="33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4"/>
                  <a:pt x="31" y="5"/>
                  <a:pt x="31" y="6"/>
                </a:cubicBezTo>
                <a:cubicBezTo>
                  <a:pt x="31" y="7"/>
                  <a:pt x="30" y="7"/>
                  <a:pt x="30" y="7"/>
                </a:cubicBezTo>
                <a:cubicBezTo>
                  <a:pt x="29" y="6"/>
                  <a:pt x="28" y="5"/>
                  <a:pt x="28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5"/>
                  <a:pt x="26" y="5"/>
                </a:cubicBezTo>
                <a:cubicBezTo>
                  <a:pt x="26" y="5"/>
                  <a:pt x="26" y="5"/>
                  <a:pt x="26" y="6"/>
                </a:cubicBezTo>
                <a:cubicBezTo>
                  <a:pt x="27" y="6"/>
                  <a:pt x="27" y="7"/>
                  <a:pt x="27" y="8"/>
                </a:cubicBezTo>
                <a:cubicBezTo>
                  <a:pt x="27" y="8"/>
                  <a:pt x="26" y="9"/>
                  <a:pt x="26" y="9"/>
                </a:cubicBezTo>
                <a:cubicBezTo>
                  <a:pt x="25" y="8"/>
                  <a:pt x="24" y="7"/>
                  <a:pt x="24" y="7"/>
                </a:cubicBezTo>
                <a:cubicBezTo>
                  <a:pt x="24" y="6"/>
                  <a:pt x="24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2" y="8"/>
                  <a:pt x="23" y="9"/>
                  <a:pt x="24" y="10"/>
                </a:cubicBezTo>
                <a:cubicBezTo>
                  <a:pt x="23" y="11"/>
                  <a:pt x="22" y="11"/>
                  <a:pt x="22" y="11"/>
                </a:cubicBezTo>
                <a:cubicBezTo>
                  <a:pt x="21" y="10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10"/>
                </a:cubicBezTo>
                <a:cubicBezTo>
                  <a:pt x="18" y="10"/>
                  <a:pt x="18" y="10"/>
                  <a:pt x="19" y="10"/>
                </a:cubicBezTo>
                <a:cubicBezTo>
                  <a:pt x="19" y="10"/>
                  <a:pt x="19" y="12"/>
                  <a:pt x="20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8" y="13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5" y="12"/>
                  <a:pt x="15" y="12"/>
                </a:cubicBezTo>
                <a:cubicBezTo>
                  <a:pt x="15" y="12"/>
                  <a:pt x="15" y="12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6" y="14"/>
                  <a:pt x="17" y="16"/>
                </a:cubicBezTo>
                <a:cubicBezTo>
                  <a:pt x="16" y="16"/>
                  <a:pt x="16" y="16"/>
                  <a:pt x="15" y="17"/>
                </a:cubicBezTo>
                <a:cubicBezTo>
                  <a:pt x="14" y="16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3" y="18"/>
                  <a:pt x="14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2" y="20"/>
                  <a:pt x="10" y="19"/>
                  <a:pt x="10" y="19"/>
                </a:cubicBezTo>
                <a:cubicBezTo>
                  <a:pt x="10" y="19"/>
                  <a:pt x="10" y="18"/>
                  <a:pt x="10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10" y="21"/>
                  <a:pt x="11" y="22"/>
                </a:cubicBezTo>
                <a:cubicBezTo>
                  <a:pt x="11" y="23"/>
                  <a:pt x="10" y="23"/>
                  <a:pt x="10" y="24"/>
                </a:cubicBezTo>
                <a:cubicBezTo>
                  <a:pt x="9" y="23"/>
                  <a:pt x="8" y="23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3"/>
                  <a:pt x="6" y="23"/>
                </a:cubicBezTo>
                <a:cubicBezTo>
                  <a:pt x="6" y="23"/>
                  <a:pt x="6" y="23"/>
                  <a:pt x="6" y="24"/>
                </a:cubicBezTo>
                <a:cubicBezTo>
                  <a:pt x="6" y="24"/>
                  <a:pt x="6" y="24"/>
                  <a:pt x="7" y="24"/>
                </a:cubicBezTo>
                <a:cubicBezTo>
                  <a:pt x="7" y="24"/>
                  <a:pt x="8" y="25"/>
                  <a:pt x="9" y="26"/>
                </a:cubicBezTo>
                <a:cubicBezTo>
                  <a:pt x="9" y="26"/>
                  <a:pt x="8" y="27"/>
                  <a:pt x="8" y="27"/>
                </a:cubicBezTo>
                <a:cubicBezTo>
                  <a:pt x="7" y="27"/>
                  <a:pt x="6" y="27"/>
                  <a:pt x="5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4" y="27"/>
                  <a:pt x="4" y="28"/>
                  <a:pt x="4" y="28"/>
                </a:cubicBezTo>
                <a:cubicBezTo>
                  <a:pt x="4" y="28"/>
                  <a:pt x="5" y="28"/>
                  <a:pt x="5" y="28"/>
                </a:cubicBezTo>
                <a:cubicBezTo>
                  <a:pt x="5" y="28"/>
                  <a:pt x="6" y="29"/>
                  <a:pt x="7" y="30"/>
                </a:cubicBezTo>
                <a:cubicBezTo>
                  <a:pt x="7" y="30"/>
                  <a:pt x="7" y="31"/>
                  <a:pt x="6" y="31"/>
                </a:cubicBezTo>
                <a:cubicBezTo>
                  <a:pt x="5" y="31"/>
                  <a:pt x="4" y="31"/>
                  <a:pt x="4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3"/>
                  <a:pt x="3" y="33"/>
                </a:cubicBezTo>
                <a:cubicBezTo>
                  <a:pt x="3" y="33"/>
                  <a:pt x="5" y="33"/>
                  <a:pt x="6" y="34"/>
                </a:cubicBezTo>
                <a:cubicBezTo>
                  <a:pt x="6" y="34"/>
                  <a:pt x="5" y="35"/>
                  <a:pt x="5" y="36"/>
                </a:cubicBezTo>
                <a:cubicBezTo>
                  <a:pt x="4" y="35"/>
                  <a:pt x="3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1" y="36"/>
                  <a:pt x="1" y="36"/>
                </a:cubicBezTo>
                <a:cubicBezTo>
                  <a:pt x="1" y="36"/>
                  <a:pt x="1" y="36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3" y="38"/>
                  <a:pt x="5" y="38"/>
                </a:cubicBezTo>
                <a:cubicBezTo>
                  <a:pt x="5" y="39"/>
                  <a:pt x="5" y="39"/>
                  <a:pt x="4" y="40"/>
                </a:cubicBezTo>
                <a:cubicBezTo>
                  <a:pt x="3" y="40"/>
                  <a:pt x="2" y="40"/>
                  <a:pt x="2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1" y="40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1" y="42"/>
                  <a:pt x="1" y="42"/>
                </a:cubicBezTo>
                <a:cubicBezTo>
                  <a:pt x="2" y="42"/>
                  <a:pt x="3" y="42"/>
                  <a:pt x="4" y="42"/>
                </a:cubicBezTo>
                <a:cubicBezTo>
                  <a:pt x="4" y="43"/>
                  <a:pt x="4" y="44"/>
                  <a:pt x="4" y="44"/>
                </a:cubicBezTo>
                <a:cubicBezTo>
                  <a:pt x="3" y="44"/>
                  <a:pt x="2" y="44"/>
                  <a:pt x="1" y="44"/>
                </a:cubicBezTo>
                <a:cubicBezTo>
                  <a:pt x="1" y="44"/>
                  <a:pt x="1" y="45"/>
                  <a:pt x="1" y="45"/>
                </a:cubicBezTo>
                <a:cubicBezTo>
                  <a:pt x="1" y="45"/>
                  <a:pt x="0" y="45"/>
                  <a:pt x="0" y="45"/>
                </a:cubicBezTo>
                <a:cubicBezTo>
                  <a:pt x="0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3" y="46"/>
                  <a:pt x="4" y="47"/>
                </a:cubicBezTo>
                <a:cubicBezTo>
                  <a:pt x="4" y="47"/>
                  <a:pt x="4" y="48"/>
                  <a:pt x="4" y="48"/>
                </a:cubicBezTo>
                <a:cubicBezTo>
                  <a:pt x="3" y="49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1"/>
                  <a:pt x="2" y="51"/>
                </a:cubicBezTo>
                <a:cubicBezTo>
                  <a:pt x="2" y="51"/>
                  <a:pt x="3" y="51"/>
                  <a:pt x="4" y="51"/>
                </a:cubicBezTo>
                <a:cubicBezTo>
                  <a:pt x="5" y="52"/>
                  <a:pt x="5" y="52"/>
                  <a:pt x="5" y="53"/>
                </a:cubicBezTo>
                <a:cubicBezTo>
                  <a:pt x="3" y="53"/>
                  <a:pt x="2" y="53"/>
                  <a:pt x="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1" y="54"/>
                  <a:pt x="1" y="55"/>
                </a:cubicBezTo>
                <a:cubicBezTo>
                  <a:pt x="1" y="55"/>
                  <a:pt x="2" y="55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3" y="55"/>
                  <a:pt x="4" y="55"/>
                  <a:pt x="5" y="55"/>
                </a:cubicBezTo>
                <a:cubicBezTo>
                  <a:pt x="5" y="56"/>
                  <a:pt x="6" y="56"/>
                  <a:pt x="6" y="57"/>
                </a:cubicBezTo>
                <a:cubicBezTo>
                  <a:pt x="5" y="57"/>
                  <a:pt x="3" y="58"/>
                  <a:pt x="3" y="58"/>
                </a:cubicBezTo>
                <a:cubicBezTo>
                  <a:pt x="3" y="58"/>
                  <a:pt x="3" y="58"/>
                  <a:pt x="3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60"/>
                  <a:pt x="3" y="60"/>
                </a:cubicBezTo>
                <a:cubicBezTo>
                  <a:pt x="3" y="60"/>
                  <a:pt x="3" y="60"/>
                  <a:pt x="4" y="60"/>
                </a:cubicBezTo>
                <a:cubicBezTo>
                  <a:pt x="4" y="60"/>
                  <a:pt x="5" y="60"/>
                  <a:pt x="6" y="59"/>
                </a:cubicBezTo>
                <a:cubicBezTo>
                  <a:pt x="7" y="60"/>
                  <a:pt x="7" y="60"/>
                  <a:pt x="7" y="61"/>
                </a:cubicBezTo>
                <a:cubicBezTo>
                  <a:pt x="6" y="62"/>
                  <a:pt x="5" y="62"/>
                  <a:pt x="5" y="62"/>
                </a:cubicBezTo>
                <a:cubicBezTo>
                  <a:pt x="5" y="63"/>
                  <a:pt x="4" y="63"/>
                  <a:pt x="4" y="63"/>
                </a:cubicBezTo>
                <a:cubicBezTo>
                  <a:pt x="4" y="63"/>
                  <a:pt x="4" y="63"/>
                  <a:pt x="4" y="64"/>
                </a:cubicBezTo>
                <a:cubicBezTo>
                  <a:pt x="4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6" y="64"/>
                  <a:pt x="7" y="64"/>
                  <a:pt x="8" y="63"/>
                </a:cubicBezTo>
                <a:cubicBezTo>
                  <a:pt x="8" y="64"/>
                  <a:pt x="9" y="64"/>
                  <a:pt x="9" y="65"/>
                </a:cubicBezTo>
                <a:cubicBezTo>
                  <a:pt x="8" y="66"/>
                  <a:pt x="7" y="66"/>
                  <a:pt x="7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8" y="68"/>
                  <a:pt x="9" y="68"/>
                  <a:pt x="10" y="67"/>
                </a:cubicBezTo>
                <a:cubicBezTo>
                  <a:pt x="10" y="68"/>
                  <a:pt x="11" y="68"/>
                  <a:pt x="11" y="69"/>
                </a:cubicBezTo>
                <a:cubicBezTo>
                  <a:pt x="10" y="69"/>
                  <a:pt x="9" y="70"/>
                  <a:pt x="9" y="70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1"/>
                  <a:pt x="9" y="72"/>
                  <a:pt x="9" y="72"/>
                </a:cubicBezTo>
                <a:cubicBezTo>
                  <a:pt x="9" y="72"/>
                  <a:pt x="9" y="72"/>
                  <a:pt x="10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2"/>
                  <a:pt x="12" y="71"/>
                  <a:pt x="13" y="71"/>
                </a:cubicBezTo>
                <a:cubicBezTo>
                  <a:pt x="13" y="71"/>
                  <a:pt x="13" y="72"/>
                  <a:pt x="14" y="72"/>
                </a:cubicBezTo>
                <a:cubicBezTo>
                  <a:pt x="13" y="73"/>
                  <a:pt x="12" y="74"/>
                  <a:pt x="12" y="74"/>
                </a:cubicBezTo>
                <a:cubicBezTo>
                  <a:pt x="12" y="74"/>
                  <a:pt x="12" y="75"/>
                  <a:pt x="12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6"/>
                  <a:pt x="1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5"/>
                  <a:pt x="14" y="75"/>
                  <a:pt x="15" y="74"/>
                </a:cubicBezTo>
                <a:cubicBezTo>
                  <a:pt x="16" y="74"/>
                  <a:pt x="16" y="75"/>
                  <a:pt x="17" y="75"/>
                </a:cubicBezTo>
                <a:cubicBezTo>
                  <a:pt x="16" y="76"/>
                  <a:pt x="15" y="77"/>
                  <a:pt x="15" y="77"/>
                </a:cubicBezTo>
                <a:cubicBezTo>
                  <a:pt x="15" y="78"/>
                  <a:pt x="15" y="78"/>
                  <a:pt x="15" y="78"/>
                </a:cubicBezTo>
                <a:cubicBezTo>
                  <a:pt x="15" y="78"/>
                  <a:pt x="15" y="79"/>
                  <a:pt x="15" y="79"/>
                </a:cubicBezTo>
                <a:cubicBezTo>
                  <a:pt x="15" y="79"/>
                  <a:pt x="16" y="79"/>
                  <a:pt x="16" y="79"/>
                </a:cubicBezTo>
                <a:cubicBezTo>
                  <a:pt x="16" y="79"/>
                  <a:pt x="16" y="79"/>
                  <a:pt x="17" y="79"/>
                </a:cubicBezTo>
                <a:cubicBezTo>
                  <a:pt x="17" y="79"/>
                  <a:pt x="18" y="78"/>
                  <a:pt x="19" y="77"/>
                </a:cubicBezTo>
                <a:cubicBezTo>
                  <a:pt x="19" y="77"/>
                  <a:pt x="19" y="78"/>
                  <a:pt x="20" y="78"/>
                </a:cubicBezTo>
                <a:cubicBezTo>
                  <a:pt x="19" y="79"/>
                  <a:pt x="19" y="80"/>
                  <a:pt x="19" y="80"/>
                </a:cubicBezTo>
                <a:cubicBezTo>
                  <a:pt x="18" y="81"/>
                  <a:pt x="18" y="81"/>
                  <a:pt x="18" y="81"/>
                </a:cubicBezTo>
                <a:cubicBezTo>
                  <a:pt x="19" y="81"/>
                  <a:pt x="19" y="81"/>
                  <a:pt x="19" y="82"/>
                </a:cubicBezTo>
                <a:cubicBezTo>
                  <a:pt x="19" y="82"/>
                  <a:pt x="19" y="82"/>
                  <a:pt x="20" y="82"/>
                </a:cubicBezTo>
                <a:cubicBezTo>
                  <a:pt x="20" y="82"/>
                  <a:pt x="20" y="82"/>
                  <a:pt x="20" y="81"/>
                </a:cubicBezTo>
                <a:cubicBezTo>
                  <a:pt x="20" y="81"/>
                  <a:pt x="21" y="80"/>
                  <a:pt x="22" y="79"/>
                </a:cubicBezTo>
                <a:cubicBezTo>
                  <a:pt x="22" y="80"/>
                  <a:pt x="23" y="80"/>
                  <a:pt x="24" y="80"/>
                </a:cubicBezTo>
                <a:cubicBezTo>
                  <a:pt x="23" y="81"/>
                  <a:pt x="22" y="83"/>
                  <a:pt x="22" y="83"/>
                </a:cubicBezTo>
                <a:cubicBezTo>
                  <a:pt x="22" y="83"/>
                  <a:pt x="22" y="83"/>
                  <a:pt x="22" y="84"/>
                </a:cubicBezTo>
                <a:cubicBezTo>
                  <a:pt x="22" y="84"/>
                  <a:pt x="23" y="84"/>
                  <a:pt x="23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5" y="83"/>
                  <a:pt x="26" y="82"/>
                </a:cubicBezTo>
                <a:cubicBezTo>
                  <a:pt x="26" y="82"/>
                  <a:pt x="27" y="82"/>
                  <a:pt x="27" y="83"/>
                </a:cubicBezTo>
                <a:cubicBezTo>
                  <a:pt x="27" y="84"/>
                  <a:pt x="27" y="85"/>
                  <a:pt x="26" y="85"/>
                </a:cubicBezTo>
                <a:cubicBezTo>
                  <a:pt x="26" y="85"/>
                  <a:pt x="26" y="86"/>
                  <a:pt x="26" y="86"/>
                </a:cubicBezTo>
                <a:cubicBezTo>
                  <a:pt x="27" y="86"/>
                  <a:pt x="27" y="86"/>
                  <a:pt x="27" y="86"/>
                </a:cubicBezTo>
                <a:cubicBezTo>
                  <a:pt x="27" y="86"/>
                  <a:pt x="27" y="86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86"/>
                  <a:pt x="29" y="85"/>
                  <a:pt x="30" y="84"/>
                </a:cubicBezTo>
                <a:cubicBezTo>
                  <a:pt x="30" y="84"/>
                  <a:pt x="31" y="84"/>
                  <a:pt x="31" y="84"/>
                </a:cubicBezTo>
                <a:cubicBezTo>
                  <a:pt x="31" y="85"/>
                  <a:pt x="31" y="87"/>
                  <a:pt x="31" y="87"/>
                </a:cubicBezTo>
                <a:cubicBezTo>
                  <a:pt x="31" y="87"/>
                  <a:pt x="31" y="87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8"/>
                  <a:pt x="33" y="88"/>
                </a:cubicBezTo>
                <a:cubicBezTo>
                  <a:pt x="33" y="87"/>
                  <a:pt x="33" y="86"/>
                  <a:pt x="34" y="85"/>
                </a:cubicBezTo>
                <a:cubicBezTo>
                  <a:pt x="34" y="85"/>
                  <a:pt x="35" y="85"/>
                  <a:pt x="35" y="85"/>
                </a:cubicBezTo>
                <a:cubicBezTo>
                  <a:pt x="35" y="87"/>
                  <a:pt x="35" y="88"/>
                  <a:pt x="35" y="88"/>
                </a:cubicBezTo>
                <a:cubicBezTo>
                  <a:pt x="35" y="88"/>
                  <a:pt x="35" y="89"/>
                  <a:pt x="35" y="89"/>
                </a:cubicBezTo>
                <a:cubicBezTo>
                  <a:pt x="35" y="89"/>
                  <a:pt x="36" y="89"/>
                  <a:pt x="36" y="89"/>
                </a:cubicBezTo>
                <a:cubicBezTo>
                  <a:pt x="36" y="89"/>
                  <a:pt x="36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8"/>
                  <a:pt x="37" y="87"/>
                  <a:pt x="38" y="86"/>
                </a:cubicBezTo>
                <a:cubicBezTo>
                  <a:pt x="38" y="86"/>
                  <a:pt x="39" y="86"/>
                  <a:pt x="40" y="86"/>
                </a:cubicBezTo>
                <a:cubicBezTo>
                  <a:pt x="40" y="87"/>
                  <a:pt x="40" y="89"/>
                  <a:pt x="40" y="89"/>
                </a:cubicBezTo>
                <a:cubicBezTo>
                  <a:pt x="40" y="89"/>
                  <a:pt x="40" y="89"/>
                  <a:pt x="40" y="90"/>
                </a:cubicBezTo>
                <a:cubicBezTo>
                  <a:pt x="40" y="90"/>
                  <a:pt x="40" y="90"/>
                  <a:pt x="41" y="90"/>
                </a:cubicBezTo>
                <a:cubicBezTo>
                  <a:pt x="41" y="90"/>
                  <a:pt x="41" y="90"/>
                  <a:pt x="41" y="90"/>
                </a:cubicBezTo>
                <a:cubicBezTo>
                  <a:pt x="41" y="90"/>
                  <a:pt x="42" y="89"/>
                  <a:pt x="42" y="89"/>
                </a:cubicBezTo>
                <a:cubicBezTo>
                  <a:pt x="42" y="89"/>
                  <a:pt x="42" y="88"/>
                  <a:pt x="42" y="87"/>
                </a:cubicBezTo>
                <a:cubicBezTo>
                  <a:pt x="43" y="87"/>
                  <a:pt x="43" y="87"/>
                  <a:pt x="44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6" y="90"/>
                  <a:pt x="46" y="90"/>
                </a:cubicBezTo>
                <a:cubicBezTo>
                  <a:pt x="46" y="90"/>
                  <a:pt x="46" y="90"/>
                  <a:pt x="46" y="89"/>
                </a:cubicBezTo>
                <a:cubicBezTo>
                  <a:pt x="46" y="89"/>
                  <a:pt x="46" y="88"/>
                  <a:pt x="46" y="87"/>
                </a:cubicBezTo>
                <a:cubicBezTo>
                  <a:pt x="47" y="87"/>
                  <a:pt x="48" y="87"/>
                  <a:pt x="48" y="87"/>
                </a:cubicBezTo>
                <a:cubicBezTo>
                  <a:pt x="49" y="88"/>
                  <a:pt x="49" y="89"/>
                  <a:pt x="49" y="89"/>
                </a:cubicBezTo>
                <a:cubicBezTo>
                  <a:pt x="49" y="89"/>
                  <a:pt x="49" y="90"/>
                  <a:pt x="49" y="90"/>
                </a:cubicBezTo>
                <a:cubicBezTo>
                  <a:pt x="49" y="90"/>
                  <a:pt x="50" y="90"/>
                  <a:pt x="50" y="90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9"/>
                  <a:pt x="51" y="89"/>
                </a:cubicBezTo>
                <a:cubicBezTo>
                  <a:pt x="51" y="89"/>
                  <a:pt x="51" y="87"/>
                  <a:pt x="51" y="86"/>
                </a:cubicBezTo>
                <a:cubicBezTo>
                  <a:pt x="51" y="86"/>
                  <a:pt x="52" y="86"/>
                  <a:pt x="53" y="86"/>
                </a:cubicBezTo>
                <a:cubicBezTo>
                  <a:pt x="53" y="87"/>
                  <a:pt x="53" y="88"/>
                  <a:pt x="53" y="89"/>
                </a:cubicBezTo>
                <a:cubicBezTo>
                  <a:pt x="53" y="89"/>
                  <a:pt x="54" y="89"/>
                  <a:pt x="54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5" y="89"/>
                  <a:pt x="55" y="89"/>
                  <a:pt x="55" y="89"/>
                </a:cubicBezTo>
                <a:cubicBezTo>
                  <a:pt x="55" y="89"/>
                  <a:pt x="55" y="88"/>
                  <a:pt x="55" y="88"/>
                </a:cubicBezTo>
                <a:cubicBezTo>
                  <a:pt x="55" y="88"/>
                  <a:pt x="55" y="87"/>
                  <a:pt x="55" y="85"/>
                </a:cubicBezTo>
                <a:cubicBezTo>
                  <a:pt x="56" y="85"/>
                  <a:pt x="56" y="85"/>
                  <a:pt x="57" y="85"/>
                </a:cubicBezTo>
                <a:cubicBezTo>
                  <a:pt x="57" y="86"/>
                  <a:pt x="58" y="87"/>
                  <a:pt x="58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60" y="88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59" y="85"/>
                  <a:pt x="59" y="84"/>
                </a:cubicBezTo>
                <a:cubicBezTo>
                  <a:pt x="60" y="84"/>
                  <a:pt x="60" y="84"/>
                  <a:pt x="61" y="84"/>
                </a:cubicBezTo>
                <a:cubicBezTo>
                  <a:pt x="61" y="85"/>
                  <a:pt x="62" y="86"/>
                  <a:pt x="62" y="86"/>
                </a:cubicBezTo>
                <a:cubicBezTo>
                  <a:pt x="62" y="86"/>
                  <a:pt x="62" y="86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6"/>
                  <a:pt x="64" y="85"/>
                  <a:pt x="64" y="85"/>
                </a:cubicBezTo>
                <a:cubicBezTo>
                  <a:pt x="64" y="85"/>
                  <a:pt x="63" y="84"/>
                  <a:pt x="63" y="83"/>
                </a:cubicBezTo>
                <a:cubicBezTo>
                  <a:pt x="64" y="82"/>
                  <a:pt x="64" y="82"/>
                  <a:pt x="65" y="82"/>
                </a:cubicBezTo>
                <a:cubicBezTo>
                  <a:pt x="65" y="83"/>
                  <a:pt x="66" y="84"/>
                  <a:pt x="66" y="84"/>
                </a:cubicBezTo>
                <a:cubicBezTo>
                  <a:pt x="66" y="84"/>
                  <a:pt x="67" y="84"/>
                  <a:pt x="67" y="84"/>
                </a:cubicBezTo>
                <a:cubicBezTo>
                  <a:pt x="67" y="84"/>
                  <a:pt x="67" y="84"/>
                  <a:pt x="68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68" y="83"/>
                  <a:pt x="68" y="83"/>
                  <a:pt x="68" y="83"/>
                </a:cubicBezTo>
                <a:cubicBezTo>
                  <a:pt x="68" y="83"/>
                  <a:pt x="67" y="81"/>
                  <a:pt x="67" y="80"/>
                </a:cubicBezTo>
                <a:cubicBezTo>
                  <a:pt x="67" y="80"/>
                  <a:pt x="68" y="80"/>
                  <a:pt x="68" y="79"/>
                </a:cubicBezTo>
                <a:cubicBezTo>
                  <a:pt x="69" y="80"/>
                  <a:pt x="70" y="81"/>
                  <a:pt x="70" y="81"/>
                </a:cubicBezTo>
                <a:cubicBezTo>
                  <a:pt x="70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1"/>
                  <a:pt x="72" y="81"/>
                  <a:pt x="72" y="80"/>
                </a:cubicBezTo>
                <a:cubicBezTo>
                  <a:pt x="72" y="80"/>
                  <a:pt x="71" y="79"/>
                  <a:pt x="70" y="78"/>
                </a:cubicBezTo>
                <a:cubicBezTo>
                  <a:pt x="71" y="78"/>
                  <a:pt x="71" y="77"/>
                  <a:pt x="72" y="77"/>
                </a:cubicBezTo>
                <a:cubicBezTo>
                  <a:pt x="73" y="78"/>
                  <a:pt x="74" y="79"/>
                  <a:pt x="74" y="79"/>
                </a:cubicBezTo>
                <a:cubicBezTo>
                  <a:pt x="74" y="79"/>
                  <a:pt x="74" y="79"/>
                  <a:pt x="74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5" y="78"/>
                  <a:pt x="75" y="78"/>
                </a:cubicBezTo>
                <a:cubicBezTo>
                  <a:pt x="75" y="78"/>
                  <a:pt x="75" y="78"/>
                  <a:pt x="75" y="77"/>
                </a:cubicBezTo>
                <a:cubicBezTo>
                  <a:pt x="75" y="77"/>
                  <a:pt x="74" y="76"/>
                  <a:pt x="74" y="75"/>
                </a:cubicBezTo>
                <a:cubicBezTo>
                  <a:pt x="74" y="75"/>
                  <a:pt x="75" y="74"/>
                  <a:pt x="75" y="74"/>
                </a:cubicBezTo>
                <a:cubicBezTo>
                  <a:pt x="76" y="75"/>
                  <a:pt x="77" y="75"/>
                  <a:pt x="77" y="76"/>
                </a:cubicBezTo>
                <a:cubicBezTo>
                  <a:pt x="77" y="76"/>
                  <a:pt x="78" y="76"/>
                  <a:pt x="78" y="76"/>
                </a:cubicBezTo>
                <a:cubicBezTo>
                  <a:pt x="78" y="76"/>
                  <a:pt x="78" y="76"/>
                  <a:pt x="78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4"/>
                  <a:pt x="78" y="74"/>
                </a:cubicBezTo>
                <a:cubicBezTo>
                  <a:pt x="78" y="74"/>
                  <a:pt x="77" y="73"/>
                  <a:pt x="77" y="72"/>
                </a:cubicBezTo>
                <a:cubicBezTo>
                  <a:pt x="77" y="72"/>
                  <a:pt x="77" y="71"/>
                  <a:pt x="78" y="71"/>
                </a:cubicBezTo>
                <a:cubicBezTo>
                  <a:pt x="79" y="71"/>
                  <a:pt x="80" y="72"/>
                  <a:pt x="80" y="72"/>
                </a:cubicBezTo>
                <a:cubicBezTo>
                  <a:pt x="80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2"/>
                  <a:pt x="82" y="71"/>
                  <a:pt x="82" y="71"/>
                </a:cubicBezTo>
                <a:cubicBezTo>
                  <a:pt x="82" y="71"/>
                  <a:pt x="81" y="71"/>
                  <a:pt x="81" y="70"/>
                </a:cubicBezTo>
                <a:cubicBezTo>
                  <a:pt x="81" y="70"/>
                  <a:pt x="80" y="69"/>
                  <a:pt x="79" y="69"/>
                </a:cubicBezTo>
                <a:cubicBezTo>
                  <a:pt x="80" y="68"/>
                  <a:pt x="80" y="68"/>
                  <a:pt x="80" y="67"/>
                </a:cubicBezTo>
                <a:cubicBezTo>
                  <a:pt x="81" y="68"/>
                  <a:pt x="82" y="68"/>
                  <a:pt x="83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68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66"/>
                  <a:pt x="82" y="66"/>
                  <a:pt x="81" y="65"/>
                </a:cubicBezTo>
                <a:cubicBezTo>
                  <a:pt x="82" y="64"/>
                  <a:pt x="82" y="64"/>
                  <a:pt x="82" y="63"/>
                </a:cubicBezTo>
                <a:cubicBezTo>
                  <a:pt x="83" y="64"/>
                  <a:pt x="85" y="64"/>
                  <a:pt x="85" y="64"/>
                </a:cubicBezTo>
                <a:cubicBezTo>
                  <a:pt x="85" y="64"/>
                  <a:pt x="85" y="64"/>
                  <a:pt x="86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63"/>
                  <a:pt x="86" y="63"/>
                  <a:pt x="86" y="62"/>
                </a:cubicBezTo>
                <a:cubicBezTo>
                  <a:pt x="85" y="62"/>
                  <a:pt x="84" y="62"/>
                  <a:pt x="83" y="61"/>
                </a:cubicBezTo>
                <a:cubicBezTo>
                  <a:pt x="83" y="60"/>
                  <a:pt x="84" y="60"/>
                  <a:pt x="84" y="59"/>
                </a:cubicBezTo>
                <a:cubicBezTo>
                  <a:pt x="85" y="60"/>
                  <a:pt x="86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8" y="59"/>
                  <a:pt x="88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8" y="58"/>
                  <a:pt x="87" y="58"/>
                  <a:pt x="87" y="58"/>
                </a:cubicBezTo>
                <a:cubicBezTo>
                  <a:pt x="87" y="58"/>
                  <a:pt x="86" y="57"/>
                  <a:pt x="85" y="57"/>
                </a:cubicBezTo>
                <a:cubicBezTo>
                  <a:pt x="85" y="56"/>
                  <a:pt x="85" y="56"/>
                  <a:pt x="85" y="55"/>
                </a:cubicBezTo>
                <a:cubicBezTo>
                  <a:pt x="86" y="55"/>
                  <a:pt x="88" y="55"/>
                  <a:pt x="88" y="55"/>
                </a:cubicBezTo>
                <a:cubicBezTo>
                  <a:pt x="88" y="55"/>
                  <a:pt x="88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4"/>
                  <a:pt x="89" y="54"/>
                  <a:pt x="88" y="54"/>
                </a:cubicBezTo>
                <a:cubicBezTo>
                  <a:pt x="88" y="53"/>
                  <a:pt x="87" y="53"/>
                  <a:pt x="86" y="53"/>
                </a:cubicBezTo>
                <a:cubicBezTo>
                  <a:pt x="86" y="52"/>
                  <a:pt x="86" y="52"/>
                  <a:pt x="86" y="51"/>
                </a:cubicBezTo>
                <a:cubicBezTo>
                  <a:pt x="87" y="51"/>
                  <a:pt x="89" y="51"/>
                  <a:pt x="89" y="51"/>
                </a:cubicBezTo>
                <a:cubicBezTo>
                  <a:pt x="89" y="51"/>
                  <a:pt x="89" y="51"/>
                  <a:pt x="89" y="51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90" y="50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7" y="49"/>
                  <a:pt x="86" y="48"/>
                </a:cubicBezTo>
                <a:cubicBezTo>
                  <a:pt x="86" y="48"/>
                  <a:pt x="86" y="47"/>
                  <a:pt x="86" y="47"/>
                </a:cubicBezTo>
                <a:cubicBezTo>
                  <a:pt x="88" y="46"/>
                  <a:pt x="89" y="46"/>
                  <a:pt x="89" y="46"/>
                </a:cubicBezTo>
                <a:close/>
                <a:moveTo>
                  <a:pt x="45" y="81"/>
                </a:moveTo>
                <a:cubicBezTo>
                  <a:pt x="26" y="81"/>
                  <a:pt x="10" y="65"/>
                  <a:pt x="10" y="45"/>
                </a:cubicBezTo>
                <a:cubicBezTo>
                  <a:pt x="10" y="26"/>
                  <a:pt x="26" y="10"/>
                  <a:pt x="45" y="10"/>
                </a:cubicBezTo>
                <a:cubicBezTo>
                  <a:pt x="65" y="10"/>
                  <a:pt x="81" y="26"/>
                  <a:pt x="81" y="45"/>
                </a:cubicBezTo>
                <a:cubicBezTo>
                  <a:pt x="81" y="65"/>
                  <a:pt x="65" y="81"/>
                  <a:pt x="45" y="81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2" name="Freeform 20"/>
          <p:cNvSpPr>
            <a:spLocks noEditPoints="1" noChangeArrowheads="1"/>
          </p:cNvSpPr>
          <p:nvPr/>
        </p:nvSpPr>
        <p:spPr bwMode="auto">
          <a:xfrm>
            <a:off x="2273300" y="4075113"/>
            <a:ext cx="674688" cy="679450"/>
          </a:xfrm>
          <a:custGeom>
            <a:avLst/>
            <a:gdLst>
              <a:gd name="T0" fmla="*/ 2147483646 w 143"/>
              <a:gd name="T1" fmla="*/ 1491642825 h 144"/>
              <a:gd name="T2" fmla="*/ 2147483646 w 143"/>
              <a:gd name="T3" fmla="*/ 1335798700 h 144"/>
              <a:gd name="T4" fmla="*/ 2147483646 w 143"/>
              <a:gd name="T5" fmla="*/ 1179954575 h 144"/>
              <a:gd name="T6" fmla="*/ 2147483646 w 143"/>
              <a:gd name="T7" fmla="*/ 1046376592 h 144"/>
              <a:gd name="T8" fmla="*/ 2147483646 w 143"/>
              <a:gd name="T9" fmla="*/ 890532467 h 144"/>
              <a:gd name="T10" fmla="*/ 2147483646 w 143"/>
              <a:gd name="T11" fmla="*/ 779215908 h 144"/>
              <a:gd name="T12" fmla="*/ 2147483646 w 143"/>
              <a:gd name="T13" fmla="*/ 645637926 h 144"/>
              <a:gd name="T14" fmla="*/ 2147483646 w 143"/>
              <a:gd name="T15" fmla="*/ 534321367 h 144"/>
              <a:gd name="T16" fmla="*/ 2147483646 w 143"/>
              <a:gd name="T17" fmla="*/ 445266233 h 144"/>
              <a:gd name="T18" fmla="*/ 2147483646 w 143"/>
              <a:gd name="T19" fmla="*/ 356211099 h 144"/>
              <a:gd name="T20" fmla="*/ 2147483646 w 143"/>
              <a:gd name="T21" fmla="*/ 267160684 h 144"/>
              <a:gd name="T22" fmla="*/ 2092481138 w 143"/>
              <a:gd name="T23" fmla="*/ 222633117 h 144"/>
              <a:gd name="T24" fmla="*/ 1936661236 w 143"/>
              <a:gd name="T25" fmla="*/ 178105550 h 144"/>
              <a:gd name="T26" fmla="*/ 1780836617 w 143"/>
              <a:gd name="T27" fmla="*/ 133577983 h 144"/>
              <a:gd name="T28" fmla="*/ 1647271983 w 143"/>
              <a:gd name="T29" fmla="*/ 133577983 h 144"/>
              <a:gd name="T30" fmla="*/ 1491452082 w 143"/>
              <a:gd name="T31" fmla="*/ 133577983 h 144"/>
              <a:gd name="T32" fmla="*/ 1335627463 w 143"/>
              <a:gd name="T33" fmla="*/ 155844125 h 144"/>
              <a:gd name="T34" fmla="*/ 1179802843 w 143"/>
              <a:gd name="T35" fmla="*/ 178105550 h 144"/>
              <a:gd name="T36" fmla="*/ 1046242928 w 143"/>
              <a:gd name="T37" fmla="*/ 244894541 h 144"/>
              <a:gd name="T38" fmla="*/ 890418308 w 143"/>
              <a:gd name="T39" fmla="*/ 311688251 h 144"/>
              <a:gd name="T40" fmla="*/ 756853675 w 143"/>
              <a:gd name="T41" fmla="*/ 378477242 h 144"/>
              <a:gd name="T42" fmla="*/ 645553745 w 143"/>
              <a:gd name="T43" fmla="*/ 467527658 h 144"/>
              <a:gd name="T44" fmla="*/ 534249098 w 143"/>
              <a:gd name="T45" fmla="*/ 578844216 h 144"/>
              <a:gd name="T46" fmla="*/ 422949168 w 143"/>
              <a:gd name="T47" fmla="*/ 690160774 h 144"/>
              <a:gd name="T48" fmla="*/ 333904507 w 143"/>
              <a:gd name="T49" fmla="*/ 823743475 h 144"/>
              <a:gd name="T50" fmla="*/ 267124549 w 143"/>
              <a:gd name="T51" fmla="*/ 957321458 h 144"/>
              <a:gd name="T52" fmla="*/ 200344591 w 143"/>
              <a:gd name="T53" fmla="*/ 1113165583 h 144"/>
              <a:gd name="T54" fmla="*/ 155824619 w 143"/>
              <a:gd name="T55" fmla="*/ 1246748284 h 144"/>
              <a:gd name="T56" fmla="*/ 133564634 w 143"/>
              <a:gd name="T57" fmla="*/ 1402587691 h 144"/>
              <a:gd name="T58" fmla="*/ 133564634 w 143"/>
              <a:gd name="T59" fmla="*/ 1558431817 h 144"/>
              <a:gd name="T60" fmla="*/ 133564634 w 143"/>
              <a:gd name="T61" fmla="*/ 1714275942 h 144"/>
              <a:gd name="T62" fmla="*/ 155824619 w 143"/>
              <a:gd name="T63" fmla="*/ 1870120067 h 144"/>
              <a:gd name="T64" fmla="*/ 178084605 w 143"/>
              <a:gd name="T65" fmla="*/ 2003698050 h 144"/>
              <a:gd name="T66" fmla="*/ 222604577 w 143"/>
              <a:gd name="T67" fmla="*/ 2147483646 h 144"/>
              <a:gd name="T68" fmla="*/ 289384535 w 143"/>
              <a:gd name="T69" fmla="*/ 2147483646 h 144"/>
              <a:gd name="T70" fmla="*/ 378429197 w 143"/>
              <a:gd name="T71" fmla="*/ 2147483646 h 144"/>
              <a:gd name="T72" fmla="*/ 467469140 w 143"/>
              <a:gd name="T73" fmla="*/ 2147483646 h 144"/>
              <a:gd name="T74" fmla="*/ 578773788 w 143"/>
              <a:gd name="T75" fmla="*/ 2147483646 h 144"/>
              <a:gd name="T76" fmla="*/ 690073717 w 143"/>
              <a:gd name="T77" fmla="*/ 2147483646 h 144"/>
              <a:gd name="T78" fmla="*/ 823638351 w 143"/>
              <a:gd name="T79" fmla="*/ 2147483646 h 144"/>
              <a:gd name="T80" fmla="*/ 957198266 w 143"/>
              <a:gd name="T81" fmla="*/ 2147483646 h 144"/>
              <a:gd name="T82" fmla="*/ 1090762900 w 143"/>
              <a:gd name="T83" fmla="*/ 2147483646 h 144"/>
              <a:gd name="T84" fmla="*/ 1246582801 w 143"/>
              <a:gd name="T85" fmla="*/ 2147483646 h 144"/>
              <a:gd name="T86" fmla="*/ 1402407420 w 143"/>
              <a:gd name="T87" fmla="*/ 2147483646 h 144"/>
              <a:gd name="T88" fmla="*/ 1558232040 w 143"/>
              <a:gd name="T89" fmla="*/ 2147483646 h 144"/>
              <a:gd name="T90" fmla="*/ 1714056659 w 143"/>
              <a:gd name="T91" fmla="*/ 2147483646 h 144"/>
              <a:gd name="T92" fmla="*/ 1847616575 w 143"/>
              <a:gd name="T93" fmla="*/ 2147483646 h 144"/>
              <a:gd name="T94" fmla="*/ 2003441194 w 143"/>
              <a:gd name="T95" fmla="*/ 2147483646 h 144"/>
              <a:gd name="T96" fmla="*/ 2147483646 w 143"/>
              <a:gd name="T97" fmla="*/ 2147483646 h 144"/>
              <a:gd name="T98" fmla="*/ 2147483646 w 143"/>
              <a:gd name="T99" fmla="*/ 2147483646 h 144"/>
              <a:gd name="T100" fmla="*/ 2147483646 w 143"/>
              <a:gd name="T101" fmla="*/ 2147483646 h 144"/>
              <a:gd name="T102" fmla="*/ 2147483646 w 143"/>
              <a:gd name="T103" fmla="*/ 2147483646 h 144"/>
              <a:gd name="T104" fmla="*/ 2147483646 w 143"/>
              <a:gd name="T105" fmla="*/ 2147483646 h 144"/>
              <a:gd name="T106" fmla="*/ 2147483646 w 143"/>
              <a:gd name="T107" fmla="*/ 2147483646 h 144"/>
              <a:gd name="T108" fmla="*/ 2147483646 w 143"/>
              <a:gd name="T109" fmla="*/ 2147483646 h 144"/>
              <a:gd name="T110" fmla="*/ 2147483646 w 143"/>
              <a:gd name="T111" fmla="*/ 2147483646 h 144"/>
              <a:gd name="T112" fmla="*/ 2147483646 w 143"/>
              <a:gd name="T113" fmla="*/ 2092753184 h 144"/>
              <a:gd name="T114" fmla="*/ 2147483646 w 143"/>
              <a:gd name="T115" fmla="*/ 1959170483 h 144"/>
              <a:gd name="T116" fmla="*/ 2147483646 w 143"/>
              <a:gd name="T117" fmla="*/ 1803331076 h 144"/>
              <a:gd name="T118" fmla="*/ 2147483646 w 143"/>
              <a:gd name="T119" fmla="*/ 1647486951 h 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3"/>
              <a:gd name="T181" fmla="*/ 0 h 144"/>
              <a:gd name="T182" fmla="*/ 143 w 143"/>
              <a:gd name="T183" fmla="*/ 144 h 1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3" h="144">
                <a:moveTo>
                  <a:pt x="142" y="73"/>
                </a:moveTo>
                <a:cubicBezTo>
                  <a:pt x="142" y="73"/>
                  <a:pt x="143" y="73"/>
                  <a:pt x="143" y="73"/>
                </a:cubicBezTo>
                <a:cubicBezTo>
                  <a:pt x="143" y="73"/>
                  <a:pt x="143" y="72"/>
                  <a:pt x="143" y="72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2" y="70"/>
                  <a:pt x="142" y="70"/>
                </a:cubicBezTo>
                <a:cubicBezTo>
                  <a:pt x="142" y="70"/>
                  <a:pt x="139" y="70"/>
                  <a:pt x="138" y="70"/>
                </a:cubicBezTo>
                <a:cubicBezTo>
                  <a:pt x="138" y="69"/>
                  <a:pt x="138" y="68"/>
                  <a:pt x="137" y="67"/>
                </a:cubicBezTo>
                <a:cubicBezTo>
                  <a:pt x="139" y="67"/>
                  <a:pt x="141" y="66"/>
                  <a:pt x="142" y="66"/>
                </a:cubicBezTo>
                <a:cubicBezTo>
                  <a:pt x="142" y="66"/>
                  <a:pt x="142" y="66"/>
                  <a:pt x="143" y="65"/>
                </a:cubicBezTo>
                <a:cubicBezTo>
                  <a:pt x="143" y="65"/>
                  <a:pt x="143" y="65"/>
                  <a:pt x="143" y="64"/>
                </a:cubicBezTo>
                <a:cubicBezTo>
                  <a:pt x="143" y="64"/>
                  <a:pt x="143" y="64"/>
                  <a:pt x="142" y="63"/>
                </a:cubicBezTo>
                <a:cubicBezTo>
                  <a:pt x="142" y="63"/>
                  <a:pt x="142" y="63"/>
                  <a:pt x="141" y="63"/>
                </a:cubicBezTo>
                <a:cubicBezTo>
                  <a:pt x="141" y="63"/>
                  <a:pt x="139" y="63"/>
                  <a:pt x="137" y="63"/>
                </a:cubicBezTo>
                <a:cubicBezTo>
                  <a:pt x="137" y="62"/>
                  <a:pt x="137" y="61"/>
                  <a:pt x="137" y="60"/>
                </a:cubicBezTo>
                <a:cubicBezTo>
                  <a:pt x="138" y="59"/>
                  <a:pt x="140" y="59"/>
                  <a:pt x="141" y="59"/>
                </a:cubicBezTo>
                <a:cubicBezTo>
                  <a:pt x="141" y="59"/>
                  <a:pt x="141" y="58"/>
                  <a:pt x="142" y="58"/>
                </a:cubicBezTo>
                <a:cubicBezTo>
                  <a:pt x="142" y="58"/>
                  <a:pt x="142" y="57"/>
                  <a:pt x="142" y="57"/>
                </a:cubicBezTo>
                <a:cubicBezTo>
                  <a:pt x="142" y="57"/>
                  <a:pt x="142" y="56"/>
                  <a:pt x="141" y="56"/>
                </a:cubicBezTo>
                <a:cubicBezTo>
                  <a:pt x="141" y="56"/>
                  <a:pt x="141" y="56"/>
                  <a:pt x="140" y="56"/>
                </a:cubicBezTo>
                <a:cubicBezTo>
                  <a:pt x="140" y="56"/>
                  <a:pt x="138" y="56"/>
                  <a:pt x="136" y="56"/>
                </a:cubicBezTo>
                <a:cubicBezTo>
                  <a:pt x="135" y="55"/>
                  <a:pt x="135" y="54"/>
                  <a:pt x="135" y="53"/>
                </a:cubicBezTo>
                <a:cubicBezTo>
                  <a:pt x="137" y="53"/>
                  <a:pt x="139" y="52"/>
                  <a:pt x="139" y="52"/>
                </a:cubicBezTo>
                <a:cubicBezTo>
                  <a:pt x="139" y="51"/>
                  <a:pt x="140" y="51"/>
                  <a:pt x="140" y="51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49"/>
                  <a:pt x="139" y="49"/>
                  <a:pt x="139" y="49"/>
                </a:cubicBezTo>
                <a:cubicBezTo>
                  <a:pt x="139" y="49"/>
                  <a:pt x="138" y="48"/>
                  <a:pt x="138" y="49"/>
                </a:cubicBezTo>
                <a:cubicBezTo>
                  <a:pt x="138" y="49"/>
                  <a:pt x="136" y="49"/>
                  <a:pt x="134" y="50"/>
                </a:cubicBezTo>
                <a:cubicBezTo>
                  <a:pt x="133" y="49"/>
                  <a:pt x="133" y="48"/>
                  <a:pt x="133" y="47"/>
                </a:cubicBezTo>
                <a:cubicBezTo>
                  <a:pt x="134" y="46"/>
                  <a:pt x="136" y="45"/>
                  <a:pt x="137" y="45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7" y="42"/>
                  <a:pt x="136" y="42"/>
                </a:cubicBezTo>
                <a:cubicBezTo>
                  <a:pt x="136" y="42"/>
                  <a:pt x="136" y="42"/>
                  <a:pt x="135" y="42"/>
                </a:cubicBezTo>
                <a:cubicBezTo>
                  <a:pt x="135" y="42"/>
                  <a:pt x="133" y="43"/>
                  <a:pt x="131" y="43"/>
                </a:cubicBezTo>
                <a:cubicBezTo>
                  <a:pt x="131" y="42"/>
                  <a:pt x="130" y="41"/>
                  <a:pt x="130" y="40"/>
                </a:cubicBezTo>
                <a:cubicBezTo>
                  <a:pt x="131" y="39"/>
                  <a:pt x="133" y="38"/>
                  <a:pt x="133" y="38"/>
                </a:cubicBezTo>
                <a:cubicBezTo>
                  <a:pt x="134" y="38"/>
                  <a:pt x="134" y="37"/>
                  <a:pt x="134" y="37"/>
                </a:cubicBezTo>
                <a:cubicBezTo>
                  <a:pt x="134" y="37"/>
                  <a:pt x="134" y="36"/>
                  <a:pt x="134" y="36"/>
                </a:cubicBezTo>
                <a:cubicBezTo>
                  <a:pt x="134" y="36"/>
                  <a:pt x="133" y="35"/>
                  <a:pt x="133" y="35"/>
                </a:cubicBezTo>
                <a:cubicBezTo>
                  <a:pt x="133" y="35"/>
                  <a:pt x="132" y="35"/>
                  <a:pt x="132" y="35"/>
                </a:cubicBezTo>
                <a:cubicBezTo>
                  <a:pt x="131" y="35"/>
                  <a:pt x="130" y="36"/>
                  <a:pt x="128" y="37"/>
                </a:cubicBezTo>
                <a:cubicBezTo>
                  <a:pt x="127" y="36"/>
                  <a:pt x="127" y="35"/>
                  <a:pt x="126" y="35"/>
                </a:cubicBezTo>
                <a:cubicBezTo>
                  <a:pt x="128" y="33"/>
                  <a:pt x="129" y="32"/>
                  <a:pt x="129" y="32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7" y="29"/>
                  <a:pt x="125" y="30"/>
                  <a:pt x="124" y="31"/>
                </a:cubicBezTo>
                <a:cubicBezTo>
                  <a:pt x="123" y="31"/>
                  <a:pt x="123" y="30"/>
                  <a:pt x="122" y="29"/>
                </a:cubicBezTo>
                <a:cubicBezTo>
                  <a:pt x="123" y="28"/>
                  <a:pt x="125" y="26"/>
                  <a:pt x="125" y="26"/>
                </a:cubicBezTo>
                <a:cubicBezTo>
                  <a:pt x="125" y="26"/>
                  <a:pt x="125" y="25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3"/>
                  <a:pt x="124" y="23"/>
                  <a:pt x="124" y="23"/>
                </a:cubicBezTo>
                <a:cubicBezTo>
                  <a:pt x="124" y="23"/>
                  <a:pt x="123" y="23"/>
                  <a:pt x="123" y="24"/>
                </a:cubicBezTo>
                <a:cubicBezTo>
                  <a:pt x="123" y="24"/>
                  <a:pt x="121" y="25"/>
                  <a:pt x="119" y="26"/>
                </a:cubicBezTo>
                <a:cubicBezTo>
                  <a:pt x="119" y="26"/>
                  <a:pt x="118" y="25"/>
                  <a:pt x="117" y="24"/>
                </a:cubicBezTo>
                <a:cubicBezTo>
                  <a:pt x="118" y="23"/>
                  <a:pt x="120" y="21"/>
                  <a:pt x="120" y="20"/>
                </a:cubicBezTo>
                <a:cubicBezTo>
                  <a:pt x="120" y="20"/>
                  <a:pt x="120" y="20"/>
                  <a:pt x="120" y="19"/>
                </a:cubicBezTo>
                <a:cubicBezTo>
                  <a:pt x="120" y="19"/>
                  <a:pt x="120" y="19"/>
                  <a:pt x="120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7" y="19"/>
                  <a:pt x="116" y="20"/>
                  <a:pt x="114" y="21"/>
                </a:cubicBezTo>
                <a:cubicBezTo>
                  <a:pt x="114" y="21"/>
                  <a:pt x="113" y="20"/>
                  <a:pt x="112" y="20"/>
                </a:cubicBezTo>
                <a:cubicBezTo>
                  <a:pt x="113" y="18"/>
                  <a:pt x="114" y="16"/>
                  <a:pt x="114" y="16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3" y="14"/>
                  <a:pt x="113" y="13"/>
                  <a:pt x="113" y="13"/>
                </a:cubicBezTo>
                <a:cubicBezTo>
                  <a:pt x="112" y="13"/>
                  <a:pt x="112" y="14"/>
                  <a:pt x="112" y="14"/>
                </a:cubicBezTo>
                <a:cubicBezTo>
                  <a:pt x="111" y="14"/>
                  <a:pt x="110" y="16"/>
                  <a:pt x="109" y="17"/>
                </a:cubicBezTo>
                <a:cubicBezTo>
                  <a:pt x="108" y="17"/>
                  <a:pt x="107" y="16"/>
                  <a:pt x="106" y="16"/>
                </a:cubicBezTo>
                <a:cubicBezTo>
                  <a:pt x="107" y="14"/>
                  <a:pt x="108" y="12"/>
                  <a:pt x="108" y="12"/>
                </a:cubicBezTo>
                <a:cubicBezTo>
                  <a:pt x="108" y="11"/>
                  <a:pt x="108" y="11"/>
                  <a:pt x="108" y="10"/>
                </a:cubicBezTo>
                <a:cubicBezTo>
                  <a:pt x="108" y="10"/>
                  <a:pt x="108" y="10"/>
                  <a:pt x="107" y="10"/>
                </a:cubicBezTo>
                <a:cubicBezTo>
                  <a:pt x="107" y="9"/>
                  <a:pt x="107" y="9"/>
                  <a:pt x="106" y="9"/>
                </a:cubicBezTo>
                <a:cubicBezTo>
                  <a:pt x="106" y="10"/>
                  <a:pt x="106" y="10"/>
                  <a:pt x="105" y="10"/>
                </a:cubicBezTo>
                <a:cubicBezTo>
                  <a:pt x="105" y="10"/>
                  <a:pt x="104" y="12"/>
                  <a:pt x="103" y="14"/>
                </a:cubicBezTo>
                <a:cubicBezTo>
                  <a:pt x="102" y="13"/>
                  <a:pt x="101" y="13"/>
                  <a:pt x="100" y="12"/>
                </a:cubicBezTo>
                <a:cubicBezTo>
                  <a:pt x="101" y="10"/>
                  <a:pt x="102" y="8"/>
                  <a:pt x="102" y="8"/>
                </a:cubicBezTo>
                <a:cubicBezTo>
                  <a:pt x="102" y="8"/>
                  <a:pt x="102" y="7"/>
                  <a:pt x="102" y="7"/>
                </a:cubicBezTo>
                <a:cubicBezTo>
                  <a:pt x="101" y="7"/>
                  <a:pt x="101" y="6"/>
                  <a:pt x="101" y="6"/>
                </a:cubicBezTo>
                <a:cubicBezTo>
                  <a:pt x="100" y="6"/>
                  <a:pt x="100" y="6"/>
                  <a:pt x="100" y="6"/>
                </a:cubicBezTo>
                <a:cubicBezTo>
                  <a:pt x="99" y="6"/>
                  <a:pt x="99" y="6"/>
                  <a:pt x="99" y="7"/>
                </a:cubicBezTo>
                <a:cubicBezTo>
                  <a:pt x="99" y="7"/>
                  <a:pt x="98" y="9"/>
                  <a:pt x="97" y="11"/>
                </a:cubicBezTo>
                <a:cubicBezTo>
                  <a:pt x="96" y="10"/>
                  <a:pt x="95" y="10"/>
                  <a:pt x="94" y="10"/>
                </a:cubicBezTo>
                <a:cubicBezTo>
                  <a:pt x="94" y="8"/>
                  <a:pt x="95" y="6"/>
                  <a:pt x="95" y="5"/>
                </a:cubicBezTo>
                <a:cubicBezTo>
                  <a:pt x="95" y="5"/>
                  <a:pt x="95" y="4"/>
                  <a:pt x="95" y="4"/>
                </a:cubicBezTo>
                <a:cubicBezTo>
                  <a:pt x="94" y="4"/>
                  <a:pt x="94" y="4"/>
                  <a:pt x="94" y="3"/>
                </a:cubicBezTo>
                <a:cubicBezTo>
                  <a:pt x="93" y="3"/>
                  <a:pt x="93" y="3"/>
                  <a:pt x="93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5"/>
                  <a:pt x="91" y="7"/>
                  <a:pt x="90" y="8"/>
                </a:cubicBezTo>
                <a:cubicBezTo>
                  <a:pt x="89" y="8"/>
                  <a:pt x="88" y="8"/>
                  <a:pt x="87" y="8"/>
                </a:cubicBezTo>
                <a:cubicBezTo>
                  <a:pt x="87" y="6"/>
                  <a:pt x="88" y="4"/>
                  <a:pt x="88" y="3"/>
                </a:cubicBezTo>
                <a:cubicBezTo>
                  <a:pt x="88" y="3"/>
                  <a:pt x="88" y="2"/>
                  <a:pt x="87" y="2"/>
                </a:cubicBezTo>
                <a:cubicBezTo>
                  <a:pt x="87" y="2"/>
                  <a:pt x="87" y="2"/>
                  <a:pt x="86" y="2"/>
                </a:cubicBezTo>
                <a:cubicBezTo>
                  <a:pt x="86" y="2"/>
                  <a:pt x="86" y="2"/>
                  <a:pt x="85" y="2"/>
                </a:cubicBezTo>
                <a:cubicBezTo>
                  <a:pt x="85" y="2"/>
                  <a:pt x="85" y="2"/>
                  <a:pt x="85" y="3"/>
                </a:cubicBezTo>
                <a:cubicBezTo>
                  <a:pt x="85" y="3"/>
                  <a:pt x="84" y="5"/>
                  <a:pt x="83" y="7"/>
                </a:cubicBezTo>
                <a:cubicBezTo>
                  <a:pt x="82" y="7"/>
                  <a:pt x="81" y="6"/>
                  <a:pt x="80" y="6"/>
                </a:cubicBezTo>
                <a:cubicBezTo>
                  <a:pt x="81" y="4"/>
                  <a:pt x="81" y="2"/>
                  <a:pt x="81" y="2"/>
                </a:cubicBezTo>
                <a:cubicBezTo>
                  <a:pt x="81" y="2"/>
                  <a:pt x="80" y="1"/>
                  <a:pt x="80" y="1"/>
                </a:cubicBezTo>
                <a:cubicBezTo>
                  <a:pt x="80" y="1"/>
                  <a:pt x="79" y="0"/>
                  <a:pt x="79" y="0"/>
                </a:cubicBezTo>
                <a:cubicBezTo>
                  <a:pt x="79" y="0"/>
                  <a:pt x="78" y="0"/>
                  <a:pt x="78" y="1"/>
                </a:cubicBezTo>
                <a:cubicBezTo>
                  <a:pt x="78" y="1"/>
                  <a:pt x="77" y="1"/>
                  <a:pt x="77" y="2"/>
                </a:cubicBezTo>
                <a:cubicBezTo>
                  <a:pt x="77" y="2"/>
                  <a:pt x="77" y="4"/>
                  <a:pt x="77" y="6"/>
                </a:cubicBezTo>
                <a:cubicBezTo>
                  <a:pt x="75" y="6"/>
                  <a:pt x="75" y="6"/>
                  <a:pt x="74" y="6"/>
                </a:cubicBezTo>
                <a:cubicBezTo>
                  <a:pt x="73" y="4"/>
                  <a:pt x="73" y="2"/>
                  <a:pt x="73" y="1"/>
                </a:cubicBezTo>
                <a:cubicBezTo>
                  <a:pt x="73" y="1"/>
                  <a:pt x="73" y="1"/>
                  <a:pt x="7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8" y="6"/>
                  <a:pt x="67" y="6"/>
                </a:cubicBezTo>
                <a:cubicBezTo>
                  <a:pt x="66" y="4"/>
                  <a:pt x="66" y="2"/>
                  <a:pt x="66" y="2"/>
                </a:cubicBezTo>
                <a:cubicBezTo>
                  <a:pt x="66" y="1"/>
                  <a:pt x="65" y="1"/>
                  <a:pt x="65" y="1"/>
                </a:cubicBezTo>
                <a:cubicBezTo>
                  <a:pt x="65" y="0"/>
                  <a:pt x="65" y="0"/>
                  <a:pt x="64" y="0"/>
                </a:cubicBezTo>
                <a:cubicBezTo>
                  <a:pt x="64" y="0"/>
                  <a:pt x="63" y="1"/>
                  <a:pt x="63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4"/>
                  <a:pt x="63" y="6"/>
                </a:cubicBezTo>
                <a:cubicBezTo>
                  <a:pt x="62" y="6"/>
                  <a:pt x="61" y="7"/>
                  <a:pt x="60" y="7"/>
                </a:cubicBezTo>
                <a:cubicBezTo>
                  <a:pt x="59" y="5"/>
                  <a:pt x="59" y="3"/>
                  <a:pt x="58" y="3"/>
                </a:cubicBezTo>
                <a:cubicBezTo>
                  <a:pt x="58" y="2"/>
                  <a:pt x="58" y="2"/>
                  <a:pt x="58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2"/>
                  <a:pt x="55" y="3"/>
                  <a:pt x="55" y="3"/>
                </a:cubicBezTo>
                <a:cubicBezTo>
                  <a:pt x="55" y="4"/>
                  <a:pt x="56" y="6"/>
                  <a:pt x="56" y="8"/>
                </a:cubicBezTo>
                <a:cubicBezTo>
                  <a:pt x="55" y="8"/>
                  <a:pt x="54" y="8"/>
                  <a:pt x="53" y="8"/>
                </a:cubicBezTo>
                <a:cubicBezTo>
                  <a:pt x="52" y="7"/>
                  <a:pt x="51" y="5"/>
                  <a:pt x="51" y="4"/>
                </a:cubicBezTo>
                <a:cubicBezTo>
                  <a:pt x="51" y="4"/>
                  <a:pt x="51" y="4"/>
                  <a:pt x="50" y="4"/>
                </a:cubicBezTo>
                <a:cubicBezTo>
                  <a:pt x="50" y="3"/>
                  <a:pt x="50" y="3"/>
                  <a:pt x="49" y="3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5"/>
                  <a:pt x="48" y="5"/>
                </a:cubicBezTo>
                <a:cubicBezTo>
                  <a:pt x="48" y="6"/>
                  <a:pt x="49" y="8"/>
                  <a:pt x="49" y="10"/>
                </a:cubicBezTo>
                <a:cubicBezTo>
                  <a:pt x="48" y="10"/>
                  <a:pt x="47" y="10"/>
                  <a:pt x="47" y="11"/>
                </a:cubicBezTo>
                <a:cubicBezTo>
                  <a:pt x="46" y="9"/>
                  <a:pt x="45" y="7"/>
                  <a:pt x="44" y="7"/>
                </a:cubicBezTo>
                <a:cubicBezTo>
                  <a:pt x="44" y="6"/>
                  <a:pt x="44" y="6"/>
                  <a:pt x="43" y="6"/>
                </a:cubicBezTo>
                <a:cubicBezTo>
                  <a:pt x="43" y="6"/>
                  <a:pt x="43" y="6"/>
                  <a:pt x="42" y="6"/>
                </a:cubicBezTo>
                <a:cubicBezTo>
                  <a:pt x="42" y="6"/>
                  <a:pt x="42" y="7"/>
                  <a:pt x="42" y="7"/>
                </a:cubicBezTo>
                <a:cubicBezTo>
                  <a:pt x="41" y="7"/>
                  <a:pt x="41" y="8"/>
                  <a:pt x="42" y="8"/>
                </a:cubicBezTo>
                <a:cubicBezTo>
                  <a:pt x="42" y="8"/>
                  <a:pt x="42" y="10"/>
                  <a:pt x="43" y="12"/>
                </a:cubicBezTo>
                <a:cubicBezTo>
                  <a:pt x="42" y="13"/>
                  <a:pt x="41" y="13"/>
                  <a:pt x="40" y="14"/>
                </a:cubicBezTo>
                <a:cubicBezTo>
                  <a:pt x="39" y="12"/>
                  <a:pt x="38" y="10"/>
                  <a:pt x="38" y="10"/>
                </a:cubicBezTo>
                <a:cubicBezTo>
                  <a:pt x="37" y="10"/>
                  <a:pt x="37" y="10"/>
                  <a:pt x="37" y="9"/>
                </a:cubicBezTo>
                <a:cubicBezTo>
                  <a:pt x="36" y="9"/>
                  <a:pt x="36" y="9"/>
                  <a:pt x="36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1"/>
                  <a:pt x="35" y="11"/>
                  <a:pt x="35" y="12"/>
                </a:cubicBezTo>
                <a:cubicBezTo>
                  <a:pt x="35" y="12"/>
                  <a:pt x="36" y="14"/>
                  <a:pt x="37" y="16"/>
                </a:cubicBezTo>
                <a:cubicBezTo>
                  <a:pt x="36" y="16"/>
                  <a:pt x="35" y="17"/>
                  <a:pt x="34" y="17"/>
                </a:cubicBezTo>
                <a:cubicBezTo>
                  <a:pt x="33" y="16"/>
                  <a:pt x="32" y="14"/>
                  <a:pt x="31" y="14"/>
                </a:cubicBezTo>
                <a:cubicBezTo>
                  <a:pt x="31" y="14"/>
                  <a:pt x="31" y="13"/>
                  <a:pt x="30" y="13"/>
                </a:cubicBez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5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6"/>
                  <a:pt x="30" y="18"/>
                  <a:pt x="31" y="20"/>
                </a:cubicBezTo>
                <a:cubicBezTo>
                  <a:pt x="30" y="20"/>
                  <a:pt x="30" y="21"/>
                  <a:pt x="29" y="21"/>
                </a:cubicBezTo>
                <a:cubicBezTo>
                  <a:pt x="27" y="20"/>
                  <a:pt x="26" y="19"/>
                  <a:pt x="26" y="18"/>
                </a:cubicBezTo>
                <a:cubicBezTo>
                  <a:pt x="25" y="18"/>
                  <a:pt x="25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1"/>
                  <a:pt x="25" y="23"/>
                  <a:pt x="26" y="24"/>
                </a:cubicBezTo>
                <a:cubicBezTo>
                  <a:pt x="25" y="25"/>
                  <a:pt x="24" y="26"/>
                  <a:pt x="24" y="26"/>
                </a:cubicBezTo>
                <a:cubicBezTo>
                  <a:pt x="22" y="25"/>
                  <a:pt x="21" y="24"/>
                  <a:pt x="20" y="24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6"/>
                  <a:pt x="18" y="26"/>
                </a:cubicBezTo>
                <a:cubicBezTo>
                  <a:pt x="18" y="26"/>
                  <a:pt x="20" y="28"/>
                  <a:pt x="21" y="29"/>
                </a:cubicBezTo>
                <a:cubicBezTo>
                  <a:pt x="21" y="30"/>
                  <a:pt x="20" y="31"/>
                  <a:pt x="19" y="31"/>
                </a:cubicBezTo>
                <a:cubicBezTo>
                  <a:pt x="18" y="30"/>
                  <a:pt x="16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4" y="29"/>
                  <a:pt x="14" y="29"/>
                  <a:pt x="14" y="30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1"/>
                  <a:pt x="13" y="31"/>
                  <a:pt x="14" y="32"/>
                </a:cubicBezTo>
                <a:cubicBezTo>
                  <a:pt x="14" y="32"/>
                  <a:pt x="16" y="33"/>
                  <a:pt x="17" y="35"/>
                </a:cubicBezTo>
                <a:cubicBezTo>
                  <a:pt x="16" y="35"/>
                  <a:pt x="16" y="36"/>
                  <a:pt x="15" y="37"/>
                </a:cubicBezTo>
                <a:cubicBezTo>
                  <a:pt x="14" y="36"/>
                  <a:pt x="12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6"/>
                  <a:pt x="9" y="36"/>
                </a:cubicBezTo>
                <a:cubicBezTo>
                  <a:pt x="9" y="36"/>
                  <a:pt x="9" y="37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10" y="38"/>
                  <a:pt x="12" y="39"/>
                  <a:pt x="13" y="40"/>
                </a:cubicBezTo>
                <a:cubicBezTo>
                  <a:pt x="13" y="41"/>
                  <a:pt x="12" y="42"/>
                  <a:pt x="12" y="43"/>
                </a:cubicBezTo>
                <a:cubicBezTo>
                  <a:pt x="10" y="43"/>
                  <a:pt x="8" y="42"/>
                  <a:pt x="8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3"/>
                </a:cubicBezTo>
                <a:cubicBezTo>
                  <a:pt x="6" y="43"/>
                  <a:pt x="6" y="43"/>
                  <a:pt x="6" y="44"/>
                </a:cubicBezTo>
                <a:cubicBezTo>
                  <a:pt x="6" y="44"/>
                  <a:pt x="6" y="44"/>
                  <a:pt x="7" y="45"/>
                </a:cubicBezTo>
                <a:cubicBezTo>
                  <a:pt x="7" y="45"/>
                  <a:pt x="9" y="46"/>
                  <a:pt x="10" y="47"/>
                </a:cubicBezTo>
                <a:cubicBezTo>
                  <a:pt x="10" y="48"/>
                  <a:pt x="10" y="49"/>
                  <a:pt x="9" y="50"/>
                </a:cubicBezTo>
                <a:cubicBezTo>
                  <a:pt x="7" y="49"/>
                  <a:pt x="6" y="49"/>
                  <a:pt x="5" y="49"/>
                </a:cubicBezTo>
                <a:cubicBezTo>
                  <a:pt x="5" y="48"/>
                  <a:pt x="4" y="49"/>
                  <a:pt x="4" y="49"/>
                </a:cubicBezTo>
                <a:cubicBezTo>
                  <a:pt x="4" y="49"/>
                  <a:pt x="3" y="49"/>
                  <a:pt x="3" y="50"/>
                </a:cubicBezTo>
                <a:cubicBezTo>
                  <a:pt x="3" y="50"/>
                  <a:pt x="3" y="50"/>
                  <a:pt x="3" y="51"/>
                </a:cubicBezTo>
                <a:cubicBezTo>
                  <a:pt x="3" y="51"/>
                  <a:pt x="4" y="51"/>
                  <a:pt x="4" y="52"/>
                </a:cubicBezTo>
                <a:cubicBezTo>
                  <a:pt x="4" y="52"/>
                  <a:pt x="6" y="53"/>
                  <a:pt x="8" y="53"/>
                </a:cubicBezTo>
                <a:cubicBezTo>
                  <a:pt x="8" y="54"/>
                  <a:pt x="8" y="55"/>
                  <a:pt x="7" y="56"/>
                </a:cubicBezTo>
                <a:cubicBezTo>
                  <a:pt x="6" y="56"/>
                  <a:pt x="3" y="56"/>
                  <a:pt x="3" y="56"/>
                </a:cubicBezTo>
                <a:cubicBezTo>
                  <a:pt x="3" y="56"/>
                  <a:pt x="2" y="56"/>
                  <a:pt x="2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1" y="57"/>
                  <a:pt x="1" y="58"/>
                  <a:pt x="2" y="58"/>
                </a:cubicBezTo>
                <a:cubicBezTo>
                  <a:pt x="2" y="58"/>
                  <a:pt x="2" y="59"/>
                  <a:pt x="2" y="59"/>
                </a:cubicBezTo>
                <a:cubicBezTo>
                  <a:pt x="3" y="59"/>
                  <a:pt x="5" y="59"/>
                  <a:pt x="7" y="60"/>
                </a:cubicBezTo>
                <a:cubicBezTo>
                  <a:pt x="6" y="61"/>
                  <a:pt x="6" y="62"/>
                  <a:pt x="6" y="63"/>
                </a:cubicBezTo>
                <a:cubicBezTo>
                  <a:pt x="4" y="63"/>
                  <a:pt x="2" y="63"/>
                  <a:pt x="2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6"/>
                  <a:pt x="1" y="66"/>
                  <a:pt x="1" y="66"/>
                </a:cubicBezTo>
                <a:cubicBezTo>
                  <a:pt x="2" y="66"/>
                  <a:pt x="4" y="67"/>
                  <a:pt x="6" y="67"/>
                </a:cubicBezTo>
                <a:cubicBezTo>
                  <a:pt x="6" y="68"/>
                  <a:pt x="6" y="69"/>
                  <a:pt x="6" y="70"/>
                </a:cubicBezTo>
                <a:cubicBezTo>
                  <a:pt x="4" y="70"/>
                  <a:pt x="2" y="70"/>
                  <a:pt x="1" y="70"/>
                </a:cubicBezTo>
                <a:cubicBezTo>
                  <a:pt x="1" y="70"/>
                  <a:pt x="0" y="71"/>
                  <a:pt x="0" y="71"/>
                </a:cubicBezTo>
                <a:cubicBezTo>
                  <a:pt x="0" y="71"/>
                  <a:pt x="0" y="71"/>
                  <a:pt x="0" y="72"/>
                </a:cubicBezTo>
                <a:cubicBezTo>
                  <a:pt x="0" y="72"/>
                  <a:pt x="0" y="73"/>
                  <a:pt x="0" y="73"/>
                </a:cubicBezTo>
                <a:cubicBezTo>
                  <a:pt x="0" y="73"/>
                  <a:pt x="1" y="73"/>
                  <a:pt x="1" y="73"/>
                </a:cubicBezTo>
                <a:cubicBezTo>
                  <a:pt x="2" y="74"/>
                  <a:pt x="4" y="74"/>
                  <a:pt x="6" y="74"/>
                </a:cubicBezTo>
                <a:cubicBezTo>
                  <a:pt x="6" y="75"/>
                  <a:pt x="6" y="76"/>
                  <a:pt x="6" y="77"/>
                </a:cubicBezTo>
                <a:cubicBezTo>
                  <a:pt x="4" y="77"/>
                  <a:pt x="2" y="78"/>
                  <a:pt x="1" y="78"/>
                </a:cubicBezTo>
                <a:cubicBezTo>
                  <a:pt x="1" y="78"/>
                  <a:pt x="1" y="78"/>
                  <a:pt x="0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1" y="80"/>
                </a:cubicBezTo>
                <a:cubicBezTo>
                  <a:pt x="1" y="81"/>
                  <a:pt x="1" y="81"/>
                  <a:pt x="2" y="81"/>
                </a:cubicBezTo>
                <a:cubicBezTo>
                  <a:pt x="2" y="81"/>
                  <a:pt x="4" y="81"/>
                  <a:pt x="6" y="81"/>
                </a:cubicBezTo>
                <a:cubicBezTo>
                  <a:pt x="6" y="82"/>
                  <a:pt x="6" y="83"/>
                  <a:pt x="7" y="84"/>
                </a:cubicBezTo>
                <a:cubicBezTo>
                  <a:pt x="5" y="84"/>
                  <a:pt x="3" y="85"/>
                  <a:pt x="2" y="85"/>
                </a:cubicBezTo>
                <a:cubicBezTo>
                  <a:pt x="2" y="85"/>
                  <a:pt x="2" y="85"/>
                  <a:pt x="2" y="86"/>
                </a:cubicBezTo>
                <a:cubicBezTo>
                  <a:pt x="1" y="86"/>
                  <a:pt x="1" y="86"/>
                  <a:pt x="1" y="87"/>
                </a:cubicBezTo>
                <a:cubicBezTo>
                  <a:pt x="1" y="87"/>
                  <a:pt x="2" y="88"/>
                  <a:pt x="2" y="88"/>
                </a:cubicBezTo>
                <a:cubicBezTo>
                  <a:pt x="2" y="88"/>
                  <a:pt x="3" y="88"/>
                  <a:pt x="3" y="88"/>
                </a:cubicBezTo>
                <a:cubicBezTo>
                  <a:pt x="3" y="88"/>
                  <a:pt x="6" y="88"/>
                  <a:pt x="7" y="88"/>
                </a:cubicBezTo>
                <a:cubicBezTo>
                  <a:pt x="8" y="89"/>
                  <a:pt x="8" y="90"/>
                  <a:pt x="8" y="90"/>
                </a:cubicBezTo>
                <a:cubicBezTo>
                  <a:pt x="6" y="91"/>
                  <a:pt x="4" y="92"/>
                  <a:pt x="4" y="92"/>
                </a:cubicBezTo>
                <a:cubicBezTo>
                  <a:pt x="4" y="92"/>
                  <a:pt x="3" y="93"/>
                  <a:pt x="3" y="93"/>
                </a:cubicBezTo>
                <a:cubicBezTo>
                  <a:pt x="3" y="93"/>
                  <a:pt x="3" y="94"/>
                  <a:pt x="3" y="94"/>
                </a:cubicBezTo>
                <a:cubicBezTo>
                  <a:pt x="3" y="95"/>
                  <a:pt x="4" y="95"/>
                  <a:pt x="4" y="95"/>
                </a:cubicBezTo>
                <a:cubicBezTo>
                  <a:pt x="4" y="95"/>
                  <a:pt x="5" y="95"/>
                  <a:pt x="5" y="95"/>
                </a:cubicBezTo>
                <a:cubicBezTo>
                  <a:pt x="6" y="95"/>
                  <a:pt x="7" y="95"/>
                  <a:pt x="9" y="94"/>
                </a:cubicBezTo>
                <a:cubicBezTo>
                  <a:pt x="10" y="95"/>
                  <a:pt x="10" y="96"/>
                  <a:pt x="10" y="97"/>
                </a:cubicBezTo>
                <a:cubicBezTo>
                  <a:pt x="9" y="98"/>
                  <a:pt x="7" y="99"/>
                  <a:pt x="7" y="99"/>
                </a:cubicBezTo>
                <a:cubicBezTo>
                  <a:pt x="6" y="99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2"/>
                  <a:pt x="6" y="102"/>
                  <a:pt x="7" y="102"/>
                </a:cubicBezTo>
                <a:cubicBezTo>
                  <a:pt x="7" y="102"/>
                  <a:pt x="7" y="102"/>
                  <a:pt x="8" y="102"/>
                </a:cubicBezTo>
                <a:cubicBezTo>
                  <a:pt x="8" y="102"/>
                  <a:pt x="10" y="101"/>
                  <a:pt x="12" y="101"/>
                </a:cubicBezTo>
                <a:cubicBezTo>
                  <a:pt x="12" y="102"/>
                  <a:pt x="13" y="102"/>
                  <a:pt x="13" y="103"/>
                </a:cubicBezTo>
                <a:cubicBezTo>
                  <a:pt x="12" y="104"/>
                  <a:pt x="10" y="106"/>
                  <a:pt x="10" y="106"/>
                </a:cubicBezTo>
                <a:cubicBezTo>
                  <a:pt x="10" y="106"/>
                  <a:pt x="9" y="106"/>
                  <a:pt x="9" y="107"/>
                </a:cubicBezTo>
                <a:cubicBezTo>
                  <a:pt x="9" y="107"/>
                  <a:pt x="9" y="107"/>
                  <a:pt x="9" y="108"/>
                </a:cubicBezTo>
                <a:cubicBezTo>
                  <a:pt x="10" y="108"/>
                  <a:pt x="10" y="109"/>
                  <a:pt x="10" y="109"/>
                </a:cubicBezTo>
                <a:cubicBezTo>
                  <a:pt x="11" y="109"/>
                  <a:pt x="11" y="109"/>
                  <a:pt x="11" y="109"/>
                </a:cubicBezTo>
                <a:cubicBezTo>
                  <a:pt x="12" y="108"/>
                  <a:pt x="14" y="107"/>
                  <a:pt x="15" y="107"/>
                </a:cubicBezTo>
                <a:cubicBezTo>
                  <a:pt x="16" y="107"/>
                  <a:pt x="16" y="108"/>
                  <a:pt x="17" y="109"/>
                </a:cubicBezTo>
                <a:cubicBezTo>
                  <a:pt x="16" y="110"/>
                  <a:pt x="14" y="112"/>
                  <a:pt x="14" y="112"/>
                </a:cubicBezTo>
                <a:cubicBezTo>
                  <a:pt x="13" y="112"/>
                  <a:pt x="13" y="113"/>
                  <a:pt x="13" y="113"/>
                </a:cubicBezTo>
                <a:cubicBezTo>
                  <a:pt x="13" y="114"/>
                  <a:pt x="13" y="114"/>
                  <a:pt x="14" y="114"/>
                </a:cubicBezTo>
                <a:cubicBezTo>
                  <a:pt x="14" y="114"/>
                  <a:pt x="14" y="115"/>
                  <a:pt x="14" y="115"/>
                </a:cubicBezTo>
                <a:cubicBezTo>
                  <a:pt x="15" y="115"/>
                  <a:pt x="15" y="115"/>
                  <a:pt x="15" y="115"/>
                </a:cubicBezTo>
                <a:cubicBezTo>
                  <a:pt x="16" y="114"/>
                  <a:pt x="18" y="113"/>
                  <a:pt x="19" y="112"/>
                </a:cubicBezTo>
                <a:cubicBezTo>
                  <a:pt x="20" y="113"/>
                  <a:pt x="21" y="114"/>
                  <a:pt x="21" y="115"/>
                </a:cubicBezTo>
                <a:cubicBezTo>
                  <a:pt x="20" y="116"/>
                  <a:pt x="18" y="118"/>
                  <a:pt x="18" y="118"/>
                </a:cubicBezTo>
                <a:cubicBezTo>
                  <a:pt x="18" y="118"/>
                  <a:pt x="18" y="119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8" y="120"/>
                  <a:pt x="19" y="121"/>
                  <a:pt x="19" y="121"/>
                </a:cubicBezTo>
                <a:cubicBezTo>
                  <a:pt x="20" y="121"/>
                  <a:pt x="20" y="121"/>
                  <a:pt x="20" y="120"/>
                </a:cubicBezTo>
                <a:cubicBezTo>
                  <a:pt x="21" y="120"/>
                  <a:pt x="22" y="119"/>
                  <a:pt x="24" y="118"/>
                </a:cubicBezTo>
                <a:cubicBezTo>
                  <a:pt x="24" y="118"/>
                  <a:pt x="25" y="119"/>
                  <a:pt x="26" y="120"/>
                </a:cubicBezTo>
                <a:cubicBezTo>
                  <a:pt x="25" y="121"/>
                  <a:pt x="24" y="123"/>
                  <a:pt x="23" y="123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5"/>
                  <a:pt x="23" y="125"/>
                  <a:pt x="24" y="125"/>
                </a:cubicBezTo>
                <a:cubicBezTo>
                  <a:pt x="24" y="126"/>
                  <a:pt x="24" y="126"/>
                  <a:pt x="24" y="126"/>
                </a:cubicBezTo>
                <a:cubicBezTo>
                  <a:pt x="25" y="126"/>
                  <a:pt x="25" y="126"/>
                  <a:pt x="26" y="125"/>
                </a:cubicBezTo>
                <a:cubicBezTo>
                  <a:pt x="26" y="125"/>
                  <a:pt x="27" y="124"/>
                  <a:pt x="29" y="122"/>
                </a:cubicBezTo>
                <a:cubicBezTo>
                  <a:pt x="30" y="123"/>
                  <a:pt x="30" y="124"/>
                  <a:pt x="31" y="124"/>
                </a:cubicBezTo>
                <a:cubicBezTo>
                  <a:pt x="30" y="126"/>
                  <a:pt x="29" y="128"/>
                  <a:pt x="29" y="128"/>
                </a:cubicBezTo>
                <a:cubicBezTo>
                  <a:pt x="29" y="128"/>
                  <a:pt x="29" y="129"/>
                  <a:pt x="29" y="129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0"/>
                  <a:pt x="33" y="128"/>
                  <a:pt x="34" y="127"/>
                </a:cubicBezTo>
                <a:cubicBezTo>
                  <a:pt x="35" y="127"/>
                  <a:pt x="36" y="128"/>
                  <a:pt x="37" y="128"/>
                </a:cubicBezTo>
                <a:cubicBezTo>
                  <a:pt x="36" y="130"/>
                  <a:pt x="35" y="132"/>
                  <a:pt x="35" y="132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4"/>
                  <a:pt x="35" y="134"/>
                  <a:pt x="36" y="134"/>
                </a:cubicBezTo>
                <a:cubicBezTo>
                  <a:pt x="36" y="134"/>
                  <a:pt x="36" y="134"/>
                  <a:pt x="37" y="134"/>
                </a:cubicBezTo>
                <a:cubicBezTo>
                  <a:pt x="37" y="134"/>
                  <a:pt x="37" y="134"/>
                  <a:pt x="38" y="134"/>
                </a:cubicBezTo>
                <a:cubicBezTo>
                  <a:pt x="38" y="133"/>
                  <a:pt x="39" y="132"/>
                  <a:pt x="40" y="130"/>
                </a:cubicBezTo>
                <a:cubicBezTo>
                  <a:pt x="41" y="131"/>
                  <a:pt x="42" y="131"/>
                  <a:pt x="43" y="131"/>
                </a:cubicBezTo>
                <a:cubicBezTo>
                  <a:pt x="42" y="133"/>
                  <a:pt x="42" y="135"/>
                  <a:pt x="42" y="136"/>
                </a:cubicBezTo>
                <a:cubicBezTo>
                  <a:pt x="41" y="136"/>
                  <a:pt x="41" y="137"/>
                  <a:pt x="42" y="137"/>
                </a:cubicBezTo>
                <a:cubicBezTo>
                  <a:pt x="42" y="137"/>
                  <a:pt x="42" y="137"/>
                  <a:pt x="42" y="138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4" y="138"/>
                  <a:pt x="44" y="137"/>
                  <a:pt x="44" y="137"/>
                </a:cubicBezTo>
                <a:cubicBezTo>
                  <a:pt x="45" y="137"/>
                  <a:pt x="46" y="135"/>
                  <a:pt x="47" y="133"/>
                </a:cubicBezTo>
                <a:cubicBezTo>
                  <a:pt x="47" y="134"/>
                  <a:pt x="48" y="134"/>
                  <a:pt x="49" y="134"/>
                </a:cubicBezTo>
                <a:cubicBezTo>
                  <a:pt x="49" y="136"/>
                  <a:pt x="48" y="138"/>
                  <a:pt x="48" y="139"/>
                </a:cubicBezTo>
                <a:cubicBezTo>
                  <a:pt x="48" y="139"/>
                  <a:pt x="48" y="139"/>
                  <a:pt x="49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1" y="140"/>
                  <a:pt x="51" y="140"/>
                  <a:pt x="51" y="139"/>
                </a:cubicBezTo>
                <a:cubicBezTo>
                  <a:pt x="51" y="139"/>
                  <a:pt x="52" y="137"/>
                  <a:pt x="53" y="135"/>
                </a:cubicBezTo>
                <a:cubicBezTo>
                  <a:pt x="54" y="136"/>
                  <a:pt x="55" y="136"/>
                  <a:pt x="56" y="136"/>
                </a:cubicBezTo>
                <a:cubicBezTo>
                  <a:pt x="56" y="138"/>
                  <a:pt x="55" y="140"/>
                  <a:pt x="55" y="141"/>
                </a:cubicBezTo>
                <a:cubicBezTo>
                  <a:pt x="55" y="141"/>
                  <a:pt x="55" y="141"/>
                  <a:pt x="56" y="142"/>
                </a:cubicBezTo>
                <a:cubicBezTo>
                  <a:pt x="56" y="142"/>
                  <a:pt x="56" y="142"/>
                  <a:pt x="57" y="142"/>
                </a:cubicBezTo>
                <a:cubicBezTo>
                  <a:pt x="57" y="142"/>
                  <a:pt x="57" y="142"/>
                  <a:pt x="58" y="142"/>
                </a:cubicBezTo>
                <a:cubicBezTo>
                  <a:pt x="58" y="142"/>
                  <a:pt x="58" y="142"/>
                  <a:pt x="58" y="141"/>
                </a:cubicBezTo>
                <a:cubicBezTo>
                  <a:pt x="59" y="141"/>
                  <a:pt x="59" y="139"/>
                  <a:pt x="60" y="137"/>
                </a:cubicBezTo>
                <a:cubicBezTo>
                  <a:pt x="61" y="137"/>
                  <a:pt x="62" y="137"/>
                  <a:pt x="63" y="137"/>
                </a:cubicBezTo>
                <a:cubicBezTo>
                  <a:pt x="63" y="139"/>
                  <a:pt x="63" y="142"/>
                  <a:pt x="63" y="142"/>
                </a:cubicBezTo>
                <a:cubicBezTo>
                  <a:pt x="63" y="142"/>
                  <a:pt x="63" y="143"/>
                  <a:pt x="63" y="143"/>
                </a:cubicBezTo>
                <a:cubicBezTo>
                  <a:pt x="63" y="143"/>
                  <a:pt x="64" y="143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5" y="143"/>
                  <a:pt x="66" y="143"/>
                  <a:pt x="66" y="142"/>
                </a:cubicBezTo>
                <a:cubicBezTo>
                  <a:pt x="66" y="142"/>
                  <a:pt x="66" y="140"/>
                  <a:pt x="67" y="138"/>
                </a:cubicBezTo>
                <a:cubicBezTo>
                  <a:pt x="68" y="138"/>
                  <a:pt x="69" y="138"/>
                  <a:pt x="70" y="138"/>
                </a:cubicBezTo>
                <a:cubicBezTo>
                  <a:pt x="70" y="140"/>
                  <a:pt x="70" y="142"/>
                  <a:pt x="70" y="142"/>
                </a:cubicBezTo>
                <a:cubicBezTo>
                  <a:pt x="70" y="143"/>
                  <a:pt x="70" y="143"/>
                  <a:pt x="71" y="143"/>
                </a:cubicBezTo>
                <a:cubicBezTo>
                  <a:pt x="71" y="144"/>
                  <a:pt x="71" y="144"/>
                  <a:pt x="72" y="144"/>
                </a:cubicBezTo>
                <a:cubicBezTo>
                  <a:pt x="72" y="144"/>
                  <a:pt x="72" y="144"/>
                  <a:pt x="73" y="143"/>
                </a:cubicBezTo>
                <a:cubicBezTo>
                  <a:pt x="73" y="143"/>
                  <a:pt x="73" y="143"/>
                  <a:pt x="73" y="142"/>
                </a:cubicBezTo>
                <a:cubicBezTo>
                  <a:pt x="73" y="142"/>
                  <a:pt x="73" y="140"/>
                  <a:pt x="74" y="138"/>
                </a:cubicBezTo>
                <a:cubicBezTo>
                  <a:pt x="75" y="138"/>
                  <a:pt x="75" y="138"/>
                  <a:pt x="77" y="138"/>
                </a:cubicBezTo>
                <a:cubicBezTo>
                  <a:pt x="77" y="140"/>
                  <a:pt x="77" y="142"/>
                  <a:pt x="77" y="142"/>
                </a:cubicBezTo>
                <a:cubicBezTo>
                  <a:pt x="77" y="143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79" y="143"/>
                  <a:pt x="80" y="143"/>
                  <a:pt x="80" y="143"/>
                </a:cubicBezTo>
                <a:cubicBezTo>
                  <a:pt x="80" y="143"/>
                  <a:pt x="81" y="142"/>
                  <a:pt x="81" y="142"/>
                </a:cubicBezTo>
                <a:cubicBezTo>
                  <a:pt x="81" y="142"/>
                  <a:pt x="81" y="139"/>
                  <a:pt x="80" y="137"/>
                </a:cubicBezTo>
                <a:cubicBezTo>
                  <a:pt x="81" y="137"/>
                  <a:pt x="82" y="137"/>
                  <a:pt x="83" y="137"/>
                </a:cubicBezTo>
                <a:cubicBezTo>
                  <a:pt x="84" y="139"/>
                  <a:pt x="85" y="141"/>
                  <a:pt x="85" y="141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40"/>
                  <a:pt x="87" y="138"/>
                  <a:pt x="87" y="136"/>
                </a:cubicBezTo>
                <a:cubicBezTo>
                  <a:pt x="88" y="136"/>
                  <a:pt x="89" y="136"/>
                  <a:pt x="90" y="135"/>
                </a:cubicBezTo>
                <a:cubicBezTo>
                  <a:pt x="91" y="137"/>
                  <a:pt x="92" y="139"/>
                  <a:pt x="92" y="139"/>
                </a:cubicBezTo>
                <a:cubicBezTo>
                  <a:pt x="92" y="140"/>
                  <a:pt x="92" y="140"/>
                  <a:pt x="93" y="140"/>
                </a:cubicBezTo>
                <a:cubicBezTo>
                  <a:pt x="93" y="140"/>
                  <a:pt x="93" y="140"/>
                  <a:pt x="94" y="140"/>
                </a:cubicBezTo>
                <a:cubicBezTo>
                  <a:pt x="94" y="140"/>
                  <a:pt x="94" y="140"/>
                  <a:pt x="95" y="140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4" y="136"/>
                  <a:pt x="94" y="134"/>
                </a:cubicBezTo>
                <a:cubicBezTo>
                  <a:pt x="95" y="134"/>
                  <a:pt x="96" y="134"/>
                  <a:pt x="97" y="133"/>
                </a:cubicBezTo>
                <a:cubicBezTo>
                  <a:pt x="98" y="135"/>
                  <a:pt x="99" y="137"/>
                  <a:pt x="99" y="137"/>
                </a:cubicBezTo>
                <a:cubicBezTo>
                  <a:pt x="99" y="137"/>
                  <a:pt x="99" y="138"/>
                  <a:pt x="100" y="138"/>
                </a:cubicBezTo>
                <a:cubicBezTo>
                  <a:pt x="100" y="138"/>
                  <a:pt x="100" y="138"/>
                  <a:pt x="101" y="138"/>
                </a:cubicBezTo>
                <a:cubicBezTo>
                  <a:pt x="101" y="137"/>
                  <a:pt x="101" y="137"/>
                  <a:pt x="102" y="137"/>
                </a:cubicBezTo>
                <a:cubicBezTo>
                  <a:pt x="102" y="137"/>
                  <a:pt x="102" y="136"/>
                  <a:pt x="102" y="136"/>
                </a:cubicBezTo>
                <a:cubicBezTo>
                  <a:pt x="102" y="135"/>
                  <a:pt x="101" y="133"/>
                  <a:pt x="100" y="131"/>
                </a:cubicBezTo>
                <a:cubicBezTo>
                  <a:pt x="101" y="131"/>
                  <a:pt x="102" y="131"/>
                  <a:pt x="103" y="130"/>
                </a:cubicBezTo>
                <a:cubicBezTo>
                  <a:pt x="104" y="132"/>
                  <a:pt x="105" y="133"/>
                  <a:pt x="105" y="134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8" y="134"/>
                  <a:pt x="108" y="134"/>
                  <a:pt x="108" y="133"/>
                </a:cubicBezTo>
                <a:cubicBezTo>
                  <a:pt x="108" y="133"/>
                  <a:pt x="108" y="133"/>
                  <a:pt x="108" y="132"/>
                </a:cubicBezTo>
                <a:cubicBezTo>
                  <a:pt x="108" y="132"/>
                  <a:pt x="107" y="130"/>
                  <a:pt x="106" y="128"/>
                </a:cubicBezTo>
                <a:cubicBezTo>
                  <a:pt x="107" y="128"/>
                  <a:pt x="108" y="127"/>
                  <a:pt x="109" y="127"/>
                </a:cubicBezTo>
                <a:cubicBezTo>
                  <a:pt x="110" y="128"/>
                  <a:pt x="111" y="130"/>
                  <a:pt x="112" y="130"/>
                </a:cubicBezTo>
                <a:cubicBezTo>
                  <a:pt x="112" y="130"/>
                  <a:pt x="112" y="130"/>
                  <a:pt x="113" y="130"/>
                </a:cubicBezTo>
                <a:cubicBezTo>
                  <a:pt x="113" y="130"/>
                  <a:pt x="113" y="130"/>
                  <a:pt x="114" y="130"/>
                </a:cubicBezTo>
                <a:cubicBezTo>
                  <a:pt x="114" y="130"/>
                  <a:pt x="114" y="130"/>
                  <a:pt x="114" y="129"/>
                </a:cubicBezTo>
                <a:cubicBezTo>
                  <a:pt x="114" y="129"/>
                  <a:pt x="114" y="128"/>
                  <a:pt x="114" y="128"/>
                </a:cubicBezTo>
                <a:cubicBezTo>
                  <a:pt x="114" y="128"/>
                  <a:pt x="113" y="126"/>
                  <a:pt x="112" y="124"/>
                </a:cubicBezTo>
                <a:cubicBezTo>
                  <a:pt x="113" y="124"/>
                  <a:pt x="114" y="123"/>
                  <a:pt x="114" y="122"/>
                </a:cubicBezTo>
                <a:cubicBezTo>
                  <a:pt x="116" y="124"/>
                  <a:pt x="117" y="125"/>
                  <a:pt x="118" y="125"/>
                </a:cubicBezTo>
                <a:cubicBezTo>
                  <a:pt x="118" y="126"/>
                  <a:pt x="118" y="126"/>
                  <a:pt x="119" y="126"/>
                </a:cubicBezTo>
                <a:cubicBezTo>
                  <a:pt x="119" y="126"/>
                  <a:pt x="119" y="126"/>
                  <a:pt x="120" y="125"/>
                </a:cubicBezTo>
                <a:cubicBezTo>
                  <a:pt x="120" y="125"/>
                  <a:pt x="120" y="125"/>
                  <a:pt x="120" y="124"/>
                </a:cubicBezTo>
                <a:cubicBezTo>
                  <a:pt x="120" y="124"/>
                  <a:pt x="120" y="124"/>
                  <a:pt x="120" y="123"/>
                </a:cubicBezTo>
                <a:cubicBezTo>
                  <a:pt x="120" y="123"/>
                  <a:pt x="118" y="121"/>
                  <a:pt x="117" y="120"/>
                </a:cubicBezTo>
                <a:cubicBezTo>
                  <a:pt x="118" y="119"/>
                  <a:pt x="119" y="118"/>
                  <a:pt x="119" y="118"/>
                </a:cubicBezTo>
                <a:cubicBezTo>
                  <a:pt x="121" y="119"/>
                  <a:pt x="123" y="120"/>
                  <a:pt x="123" y="120"/>
                </a:cubicBezTo>
                <a:cubicBezTo>
                  <a:pt x="123" y="121"/>
                  <a:pt x="124" y="121"/>
                  <a:pt x="124" y="121"/>
                </a:cubicBezTo>
                <a:cubicBezTo>
                  <a:pt x="124" y="121"/>
                  <a:pt x="125" y="120"/>
                  <a:pt x="125" y="120"/>
                </a:cubicBezTo>
                <a:cubicBezTo>
                  <a:pt x="125" y="120"/>
                  <a:pt x="125" y="119"/>
                  <a:pt x="125" y="119"/>
                </a:cubicBezTo>
                <a:cubicBezTo>
                  <a:pt x="125" y="119"/>
                  <a:pt x="125" y="118"/>
                  <a:pt x="125" y="118"/>
                </a:cubicBezTo>
                <a:cubicBezTo>
                  <a:pt x="125" y="118"/>
                  <a:pt x="123" y="116"/>
                  <a:pt x="122" y="115"/>
                </a:cubicBezTo>
                <a:cubicBezTo>
                  <a:pt x="123" y="114"/>
                  <a:pt x="123" y="113"/>
                  <a:pt x="124" y="112"/>
                </a:cubicBezTo>
                <a:cubicBezTo>
                  <a:pt x="125" y="113"/>
                  <a:pt x="127" y="114"/>
                  <a:pt x="128" y="115"/>
                </a:cubicBezTo>
                <a:cubicBezTo>
                  <a:pt x="128" y="115"/>
                  <a:pt x="128" y="115"/>
                  <a:pt x="129" y="115"/>
                </a:cubicBezTo>
                <a:cubicBezTo>
                  <a:pt x="129" y="115"/>
                  <a:pt x="129" y="114"/>
                  <a:pt x="130" y="114"/>
                </a:cubicBezTo>
                <a:cubicBezTo>
                  <a:pt x="130" y="114"/>
                  <a:pt x="130" y="114"/>
                  <a:pt x="130" y="113"/>
                </a:cubicBezTo>
                <a:cubicBezTo>
                  <a:pt x="130" y="113"/>
                  <a:pt x="130" y="112"/>
                  <a:pt x="129" y="112"/>
                </a:cubicBezTo>
                <a:cubicBezTo>
                  <a:pt x="129" y="112"/>
                  <a:pt x="128" y="110"/>
                  <a:pt x="126" y="109"/>
                </a:cubicBezTo>
                <a:cubicBezTo>
                  <a:pt x="127" y="108"/>
                  <a:pt x="127" y="107"/>
                  <a:pt x="128" y="107"/>
                </a:cubicBezTo>
                <a:cubicBezTo>
                  <a:pt x="130" y="107"/>
                  <a:pt x="131" y="108"/>
                  <a:pt x="132" y="109"/>
                </a:cubicBezTo>
                <a:cubicBezTo>
                  <a:pt x="132" y="109"/>
                  <a:pt x="133" y="109"/>
                  <a:pt x="133" y="109"/>
                </a:cubicBezTo>
                <a:cubicBezTo>
                  <a:pt x="133" y="109"/>
                  <a:pt x="134" y="108"/>
                  <a:pt x="134" y="108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4" y="106"/>
                  <a:pt x="134" y="106"/>
                  <a:pt x="133" y="106"/>
                </a:cubicBezTo>
                <a:cubicBezTo>
                  <a:pt x="133" y="106"/>
                  <a:pt x="131" y="104"/>
                  <a:pt x="130" y="103"/>
                </a:cubicBezTo>
                <a:cubicBezTo>
                  <a:pt x="130" y="102"/>
                  <a:pt x="131" y="102"/>
                  <a:pt x="131" y="101"/>
                </a:cubicBezTo>
                <a:cubicBezTo>
                  <a:pt x="133" y="101"/>
                  <a:pt x="135" y="102"/>
                  <a:pt x="135" y="102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37" y="102"/>
                  <a:pt x="137" y="102"/>
                  <a:pt x="137" y="101"/>
                </a:cubicBezTo>
                <a:cubicBezTo>
                  <a:pt x="137" y="101"/>
                  <a:pt x="137" y="100"/>
                  <a:pt x="137" y="100"/>
                </a:cubicBezTo>
                <a:cubicBezTo>
                  <a:pt x="137" y="100"/>
                  <a:pt x="137" y="99"/>
                  <a:pt x="137" y="99"/>
                </a:cubicBezTo>
                <a:cubicBezTo>
                  <a:pt x="136" y="99"/>
                  <a:pt x="134" y="98"/>
                  <a:pt x="133" y="97"/>
                </a:cubicBezTo>
                <a:cubicBezTo>
                  <a:pt x="133" y="96"/>
                  <a:pt x="133" y="95"/>
                  <a:pt x="134" y="94"/>
                </a:cubicBezTo>
                <a:cubicBezTo>
                  <a:pt x="136" y="95"/>
                  <a:pt x="138" y="95"/>
                  <a:pt x="138" y="95"/>
                </a:cubicBezTo>
                <a:cubicBezTo>
                  <a:pt x="138" y="95"/>
                  <a:pt x="139" y="95"/>
                  <a:pt x="139" y="95"/>
                </a:cubicBezTo>
                <a:cubicBezTo>
                  <a:pt x="139" y="95"/>
                  <a:pt x="140" y="95"/>
                  <a:pt x="140" y="94"/>
                </a:cubicBezTo>
                <a:cubicBezTo>
                  <a:pt x="140" y="94"/>
                  <a:pt x="140" y="93"/>
                  <a:pt x="140" y="93"/>
                </a:cubicBezTo>
                <a:cubicBezTo>
                  <a:pt x="140" y="93"/>
                  <a:pt x="139" y="92"/>
                  <a:pt x="139" y="92"/>
                </a:cubicBezTo>
                <a:cubicBezTo>
                  <a:pt x="139" y="92"/>
                  <a:pt x="137" y="91"/>
                  <a:pt x="135" y="90"/>
                </a:cubicBezTo>
                <a:cubicBezTo>
                  <a:pt x="135" y="90"/>
                  <a:pt x="135" y="89"/>
                  <a:pt x="136" y="88"/>
                </a:cubicBezTo>
                <a:cubicBezTo>
                  <a:pt x="138" y="88"/>
                  <a:pt x="140" y="88"/>
                  <a:pt x="140" y="88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2" y="88"/>
                  <a:pt x="142" y="87"/>
                  <a:pt x="142" y="87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0" y="85"/>
                  <a:pt x="138" y="84"/>
                  <a:pt x="137" y="84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9" y="81"/>
                  <a:pt x="141" y="81"/>
                  <a:pt x="141" y="81"/>
                </a:cubicBezTo>
                <a:cubicBezTo>
                  <a:pt x="142" y="81"/>
                  <a:pt x="142" y="81"/>
                  <a:pt x="142" y="80"/>
                </a:cubicBezTo>
                <a:cubicBezTo>
                  <a:pt x="143" y="80"/>
                  <a:pt x="143" y="80"/>
                  <a:pt x="143" y="79"/>
                </a:cubicBezTo>
                <a:cubicBezTo>
                  <a:pt x="143" y="79"/>
                  <a:pt x="143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8"/>
                  <a:pt x="139" y="77"/>
                  <a:pt x="137" y="77"/>
                </a:cubicBezTo>
                <a:cubicBezTo>
                  <a:pt x="138" y="76"/>
                  <a:pt x="138" y="75"/>
                  <a:pt x="138" y="74"/>
                </a:cubicBezTo>
                <a:cubicBezTo>
                  <a:pt x="139" y="74"/>
                  <a:pt x="142" y="74"/>
                  <a:pt x="142" y="73"/>
                </a:cubicBezTo>
                <a:close/>
                <a:moveTo>
                  <a:pt x="72" y="129"/>
                </a:moveTo>
                <a:cubicBezTo>
                  <a:pt x="40" y="129"/>
                  <a:pt x="14" y="104"/>
                  <a:pt x="14" y="72"/>
                </a:cubicBezTo>
                <a:cubicBezTo>
                  <a:pt x="14" y="40"/>
                  <a:pt x="40" y="15"/>
                  <a:pt x="72" y="15"/>
                </a:cubicBezTo>
                <a:cubicBezTo>
                  <a:pt x="103" y="15"/>
                  <a:pt x="129" y="40"/>
                  <a:pt x="129" y="72"/>
                </a:cubicBezTo>
                <a:cubicBezTo>
                  <a:pt x="129" y="104"/>
                  <a:pt x="103" y="129"/>
                  <a:pt x="72" y="129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3" name="Freeform 21"/>
          <p:cNvSpPr>
            <a:spLocks noChangeArrowheads="1"/>
          </p:cNvSpPr>
          <p:nvPr/>
        </p:nvSpPr>
        <p:spPr bwMode="auto">
          <a:xfrm>
            <a:off x="2984500" y="3778250"/>
            <a:ext cx="820738" cy="819150"/>
          </a:xfrm>
          <a:custGeom>
            <a:avLst/>
            <a:gdLst>
              <a:gd name="T0" fmla="*/ 2147483646 w 174"/>
              <a:gd name="T1" fmla="*/ 2147483646 h 174"/>
              <a:gd name="T2" fmla="*/ 2147483646 w 174"/>
              <a:gd name="T3" fmla="*/ 2147483646 h 174"/>
              <a:gd name="T4" fmla="*/ 2147483646 w 174"/>
              <a:gd name="T5" fmla="*/ 2147483646 h 174"/>
              <a:gd name="T6" fmla="*/ 2147483646 w 174"/>
              <a:gd name="T7" fmla="*/ 2147483646 h 174"/>
              <a:gd name="T8" fmla="*/ 2147483646 w 174"/>
              <a:gd name="T9" fmla="*/ 2147483646 h 174"/>
              <a:gd name="T10" fmla="*/ 2147483646 w 174"/>
              <a:gd name="T11" fmla="*/ 2147483646 h 174"/>
              <a:gd name="T12" fmla="*/ 2147483646 w 174"/>
              <a:gd name="T13" fmla="*/ 2147483646 h 174"/>
              <a:gd name="T14" fmla="*/ 2147483646 w 174"/>
              <a:gd name="T15" fmla="*/ 2147483646 h 174"/>
              <a:gd name="T16" fmla="*/ 2147483646 w 174"/>
              <a:gd name="T17" fmla="*/ 2147483646 h 174"/>
              <a:gd name="T18" fmla="*/ 2147483646 w 174"/>
              <a:gd name="T19" fmla="*/ 2147483646 h 174"/>
              <a:gd name="T20" fmla="*/ 2147483646 w 174"/>
              <a:gd name="T21" fmla="*/ 2061160295 h 174"/>
              <a:gd name="T22" fmla="*/ 2147483646 w 174"/>
              <a:gd name="T23" fmla="*/ 1906016109 h 174"/>
              <a:gd name="T24" fmla="*/ 2147483646 w 174"/>
              <a:gd name="T25" fmla="*/ 1662224829 h 174"/>
              <a:gd name="T26" fmla="*/ 2147483646 w 174"/>
              <a:gd name="T27" fmla="*/ 1507085352 h 174"/>
              <a:gd name="T28" fmla="*/ 2147483646 w 174"/>
              <a:gd name="T29" fmla="*/ 1307617619 h 174"/>
              <a:gd name="T30" fmla="*/ 2147483646 w 174"/>
              <a:gd name="T31" fmla="*/ 1130314014 h 174"/>
              <a:gd name="T32" fmla="*/ 2147483646 w 174"/>
              <a:gd name="T33" fmla="*/ 997333956 h 174"/>
              <a:gd name="T34" fmla="*/ 2147483646 w 174"/>
              <a:gd name="T35" fmla="*/ 797866223 h 174"/>
              <a:gd name="T36" fmla="*/ 2147483646 w 174"/>
              <a:gd name="T37" fmla="*/ 842194478 h 174"/>
              <a:gd name="T38" fmla="*/ 2147483646 w 174"/>
              <a:gd name="T39" fmla="*/ 509746688 h 174"/>
              <a:gd name="T40" fmla="*/ 2147483646 w 174"/>
              <a:gd name="T41" fmla="*/ 554074943 h 174"/>
              <a:gd name="T42" fmla="*/ 2147483646 w 174"/>
              <a:gd name="T43" fmla="*/ 288119535 h 174"/>
              <a:gd name="T44" fmla="*/ 2147483646 w 174"/>
              <a:gd name="T45" fmla="*/ 221631860 h 174"/>
              <a:gd name="T46" fmla="*/ 2147483646 w 174"/>
              <a:gd name="T47" fmla="*/ 177303605 h 174"/>
              <a:gd name="T48" fmla="*/ 2147483646 w 174"/>
              <a:gd name="T49" fmla="*/ 66487675 h 174"/>
              <a:gd name="T50" fmla="*/ 2147483646 w 174"/>
              <a:gd name="T51" fmla="*/ 265955408 h 174"/>
              <a:gd name="T52" fmla="*/ 2024661591 w 174"/>
              <a:gd name="T53" fmla="*/ 0 h 174"/>
              <a:gd name="T54" fmla="*/ 1802170840 w 174"/>
              <a:gd name="T55" fmla="*/ 265955408 h 174"/>
              <a:gd name="T56" fmla="*/ 1646424012 w 174"/>
              <a:gd name="T57" fmla="*/ 44328255 h 174"/>
              <a:gd name="T58" fmla="*/ 1446187525 w 174"/>
              <a:gd name="T59" fmla="*/ 132980058 h 174"/>
              <a:gd name="T60" fmla="*/ 1312690244 w 174"/>
              <a:gd name="T61" fmla="*/ 155139478 h 174"/>
              <a:gd name="T62" fmla="*/ 1090199493 w 174"/>
              <a:gd name="T63" fmla="*/ 221631860 h 174"/>
              <a:gd name="T64" fmla="*/ 1090199493 w 174"/>
              <a:gd name="T65" fmla="*/ 487587268 h 174"/>
              <a:gd name="T66" fmla="*/ 756465724 w 174"/>
              <a:gd name="T67" fmla="*/ 398935466 h 174"/>
              <a:gd name="T68" fmla="*/ 756465724 w 174"/>
              <a:gd name="T69" fmla="*/ 731378548 h 174"/>
              <a:gd name="T70" fmla="*/ 489475879 w 174"/>
              <a:gd name="T71" fmla="*/ 664890873 h 174"/>
              <a:gd name="T72" fmla="*/ 400482409 w 174"/>
              <a:gd name="T73" fmla="*/ 864358606 h 174"/>
              <a:gd name="T74" fmla="*/ 311484222 w 174"/>
              <a:gd name="T75" fmla="*/ 975169828 h 174"/>
              <a:gd name="T76" fmla="*/ 177991658 w 174"/>
              <a:gd name="T77" fmla="*/ 1152473434 h 174"/>
              <a:gd name="T78" fmla="*/ 355983315 w 174"/>
              <a:gd name="T79" fmla="*/ 1374105294 h 174"/>
              <a:gd name="T80" fmla="*/ 44499094 w 174"/>
              <a:gd name="T81" fmla="*/ 1507085352 h 174"/>
              <a:gd name="T82" fmla="*/ 266989845 w 174"/>
              <a:gd name="T83" fmla="*/ 1773040759 h 174"/>
              <a:gd name="T84" fmla="*/ 22249547 w 174"/>
              <a:gd name="T85" fmla="*/ 1883851982 h 174"/>
              <a:gd name="T86" fmla="*/ 66748640 w 174"/>
              <a:gd name="T87" fmla="*/ 2105483842 h 174"/>
              <a:gd name="T88" fmla="*/ 88998187 w 174"/>
              <a:gd name="T89" fmla="*/ 2147483646 h 174"/>
              <a:gd name="T90" fmla="*/ 88998187 w 174"/>
              <a:gd name="T91" fmla="*/ 2147483646 h 174"/>
              <a:gd name="T92" fmla="*/ 355983315 w 174"/>
              <a:gd name="T93" fmla="*/ 2147483646 h 174"/>
              <a:gd name="T94" fmla="*/ 222490751 w 174"/>
              <a:gd name="T95" fmla="*/ 2147483646 h 174"/>
              <a:gd name="T96" fmla="*/ 556224520 w 174"/>
              <a:gd name="T97" fmla="*/ 2147483646 h 174"/>
              <a:gd name="T98" fmla="*/ 444981503 w 174"/>
              <a:gd name="T99" fmla="*/ 2147483646 h 174"/>
              <a:gd name="T100" fmla="*/ 622973160 w 174"/>
              <a:gd name="T101" fmla="*/ 2147483646 h 174"/>
              <a:gd name="T102" fmla="*/ 711966631 w 174"/>
              <a:gd name="T103" fmla="*/ 2147483646 h 174"/>
              <a:gd name="T104" fmla="*/ 867713458 w 174"/>
              <a:gd name="T105" fmla="*/ 2147483646 h 174"/>
              <a:gd name="T106" fmla="*/ 1112449039 w 174"/>
              <a:gd name="T107" fmla="*/ 2147483646 h 174"/>
              <a:gd name="T108" fmla="*/ 1201447227 w 174"/>
              <a:gd name="T109" fmla="*/ 2147483646 h 174"/>
              <a:gd name="T110" fmla="*/ 1490681902 w 174"/>
              <a:gd name="T111" fmla="*/ 2147483646 h 174"/>
              <a:gd name="T112" fmla="*/ 1557430542 w 174"/>
              <a:gd name="T113" fmla="*/ 2147483646 h 174"/>
              <a:gd name="T114" fmla="*/ 1779921293 w 174"/>
              <a:gd name="T115" fmla="*/ 2147483646 h 174"/>
              <a:gd name="T116" fmla="*/ 1913413857 w 174"/>
              <a:gd name="T117" fmla="*/ 2147483646 h 174"/>
              <a:gd name="T118" fmla="*/ 2135904609 w 174"/>
              <a:gd name="T119" fmla="*/ 2147483646 h 174"/>
              <a:gd name="T120" fmla="*/ 2147483646 w 174"/>
              <a:gd name="T121" fmla="*/ 2147483646 h 174"/>
              <a:gd name="T122" fmla="*/ 2147483646 w 174"/>
              <a:gd name="T123" fmla="*/ 2147483646 h 174"/>
              <a:gd name="T124" fmla="*/ 2147483646 w 174"/>
              <a:gd name="T125" fmla="*/ 2147483646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4"/>
              <a:gd name="T190" fmla="*/ 0 h 174"/>
              <a:gd name="T191" fmla="*/ 174 w 174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4" h="174">
                <a:moveTo>
                  <a:pt x="123" y="163"/>
                </a:moveTo>
                <a:cubicBezTo>
                  <a:pt x="124" y="164"/>
                  <a:pt x="124" y="164"/>
                  <a:pt x="125" y="164"/>
                </a:cubicBezTo>
                <a:cubicBezTo>
                  <a:pt x="126" y="164"/>
                  <a:pt x="126" y="164"/>
                  <a:pt x="127" y="164"/>
                </a:cubicBezTo>
                <a:cubicBezTo>
                  <a:pt x="128" y="163"/>
                  <a:pt x="128" y="163"/>
                  <a:pt x="128" y="162"/>
                </a:cubicBezTo>
                <a:cubicBezTo>
                  <a:pt x="129" y="161"/>
                  <a:pt x="129" y="161"/>
                  <a:pt x="128" y="160"/>
                </a:cubicBezTo>
                <a:cubicBezTo>
                  <a:pt x="128" y="159"/>
                  <a:pt x="127" y="155"/>
                  <a:pt x="125" y="152"/>
                </a:cubicBezTo>
                <a:cubicBezTo>
                  <a:pt x="127" y="151"/>
                  <a:pt x="128" y="150"/>
                  <a:pt x="130" y="149"/>
                </a:cubicBezTo>
                <a:cubicBezTo>
                  <a:pt x="132" y="152"/>
                  <a:pt x="135" y="155"/>
                  <a:pt x="136" y="155"/>
                </a:cubicBezTo>
                <a:cubicBezTo>
                  <a:pt x="136" y="156"/>
                  <a:pt x="137" y="156"/>
                  <a:pt x="138" y="156"/>
                </a:cubicBezTo>
                <a:cubicBezTo>
                  <a:pt x="138" y="156"/>
                  <a:pt x="139" y="156"/>
                  <a:pt x="140" y="156"/>
                </a:cubicBezTo>
                <a:cubicBezTo>
                  <a:pt x="140" y="155"/>
                  <a:pt x="141" y="154"/>
                  <a:pt x="141" y="154"/>
                </a:cubicBezTo>
                <a:cubicBezTo>
                  <a:pt x="141" y="153"/>
                  <a:pt x="141" y="152"/>
                  <a:pt x="141" y="152"/>
                </a:cubicBezTo>
                <a:cubicBezTo>
                  <a:pt x="140" y="151"/>
                  <a:pt x="138" y="147"/>
                  <a:pt x="136" y="144"/>
                </a:cubicBezTo>
                <a:cubicBezTo>
                  <a:pt x="137" y="143"/>
                  <a:pt x="139" y="142"/>
                  <a:pt x="140" y="141"/>
                </a:cubicBezTo>
                <a:cubicBezTo>
                  <a:pt x="143" y="143"/>
                  <a:pt x="146" y="145"/>
                  <a:pt x="147" y="146"/>
                </a:cubicBezTo>
                <a:cubicBezTo>
                  <a:pt x="148" y="146"/>
                  <a:pt x="148" y="146"/>
                  <a:pt x="149" y="146"/>
                </a:cubicBezTo>
                <a:cubicBezTo>
                  <a:pt x="150" y="146"/>
                  <a:pt x="150" y="146"/>
                  <a:pt x="151" y="145"/>
                </a:cubicBezTo>
                <a:cubicBezTo>
                  <a:pt x="151" y="145"/>
                  <a:pt x="152" y="144"/>
                  <a:pt x="152" y="143"/>
                </a:cubicBezTo>
                <a:cubicBezTo>
                  <a:pt x="152" y="143"/>
                  <a:pt x="152" y="142"/>
                  <a:pt x="151" y="141"/>
                </a:cubicBezTo>
                <a:cubicBezTo>
                  <a:pt x="150" y="141"/>
                  <a:pt x="148" y="138"/>
                  <a:pt x="145" y="135"/>
                </a:cubicBezTo>
                <a:cubicBezTo>
                  <a:pt x="146" y="133"/>
                  <a:pt x="147" y="132"/>
                  <a:pt x="148" y="130"/>
                </a:cubicBezTo>
                <a:cubicBezTo>
                  <a:pt x="152" y="132"/>
                  <a:pt x="156" y="134"/>
                  <a:pt x="156" y="134"/>
                </a:cubicBezTo>
                <a:cubicBezTo>
                  <a:pt x="157" y="135"/>
                  <a:pt x="158" y="135"/>
                  <a:pt x="158" y="135"/>
                </a:cubicBezTo>
                <a:cubicBezTo>
                  <a:pt x="159" y="134"/>
                  <a:pt x="160" y="134"/>
                  <a:pt x="160" y="133"/>
                </a:cubicBezTo>
                <a:cubicBezTo>
                  <a:pt x="160" y="133"/>
                  <a:pt x="161" y="132"/>
                  <a:pt x="161" y="131"/>
                </a:cubicBezTo>
                <a:cubicBezTo>
                  <a:pt x="160" y="131"/>
                  <a:pt x="160" y="130"/>
                  <a:pt x="160" y="129"/>
                </a:cubicBezTo>
                <a:cubicBezTo>
                  <a:pt x="159" y="129"/>
                  <a:pt x="156" y="126"/>
                  <a:pt x="153" y="124"/>
                </a:cubicBezTo>
                <a:cubicBezTo>
                  <a:pt x="153" y="122"/>
                  <a:pt x="154" y="121"/>
                  <a:pt x="155" y="119"/>
                </a:cubicBezTo>
                <a:cubicBezTo>
                  <a:pt x="159" y="120"/>
                  <a:pt x="163" y="121"/>
                  <a:pt x="164" y="122"/>
                </a:cubicBezTo>
                <a:cubicBezTo>
                  <a:pt x="164" y="122"/>
                  <a:pt x="165" y="122"/>
                  <a:pt x="166" y="122"/>
                </a:cubicBezTo>
                <a:cubicBezTo>
                  <a:pt x="166" y="121"/>
                  <a:pt x="167" y="121"/>
                  <a:pt x="167" y="120"/>
                </a:cubicBezTo>
                <a:cubicBezTo>
                  <a:pt x="167" y="119"/>
                  <a:pt x="167" y="118"/>
                  <a:pt x="167" y="118"/>
                </a:cubicBezTo>
                <a:cubicBezTo>
                  <a:pt x="167" y="117"/>
                  <a:pt x="166" y="117"/>
                  <a:pt x="166" y="116"/>
                </a:cubicBezTo>
                <a:cubicBezTo>
                  <a:pt x="165" y="116"/>
                  <a:pt x="161" y="114"/>
                  <a:pt x="158" y="112"/>
                </a:cubicBezTo>
                <a:cubicBezTo>
                  <a:pt x="159" y="110"/>
                  <a:pt x="159" y="109"/>
                  <a:pt x="160" y="107"/>
                </a:cubicBezTo>
                <a:cubicBezTo>
                  <a:pt x="163" y="107"/>
                  <a:pt x="168" y="108"/>
                  <a:pt x="168" y="108"/>
                </a:cubicBezTo>
                <a:cubicBezTo>
                  <a:pt x="169" y="108"/>
                  <a:pt x="170" y="108"/>
                  <a:pt x="170" y="107"/>
                </a:cubicBezTo>
                <a:cubicBezTo>
                  <a:pt x="171" y="107"/>
                  <a:pt x="171" y="106"/>
                  <a:pt x="172" y="106"/>
                </a:cubicBezTo>
                <a:cubicBezTo>
                  <a:pt x="172" y="105"/>
                  <a:pt x="172" y="104"/>
                  <a:pt x="171" y="103"/>
                </a:cubicBezTo>
                <a:cubicBezTo>
                  <a:pt x="171" y="103"/>
                  <a:pt x="170" y="102"/>
                  <a:pt x="170" y="102"/>
                </a:cubicBezTo>
                <a:cubicBezTo>
                  <a:pt x="169" y="102"/>
                  <a:pt x="165" y="101"/>
                  <a:pt x="161" y="99"/>
                </a:cubicBezTo>
                <a:cubicBezTo>
                  <a:pt x="162" y="98"/>
                  <a:pt x="162" y="96"/>
                  <a:pt x="162" y="94"/>
                </a:cubicBezTo>
                <a:cubicBezTo>
                  <a:pt x="166" y="94"/>
                  <a:pt x="170" y="93"/>
                  <a:pt x="171" y="93"/>
                </a:cubicBezTo>
                <a:cubicBezTo>
                  <a:pt x="172" y="93"/>
                  <a:pt x="172" y="93"/>
                  <a:pt x="173" y="93"/>
                </a:cubicBezTo>
                <a:cubicBezTo>
                  <a:pt x="173" y="92"/>
                  <a:pt x="173" y="91"/>
                  <a:pt x="174" y="91"/>
                </a:cubicBezTo>
                <a:cubicBezTo>
                  <a:pt x="174" y="90"/>
                  <a:pt x="173" y="89"/>
                  <a:pt x="173" y="89"/>
                </a:cubicBezTo>
                <a:cubicBezTo>
                  <a:pt x="172" y="88"/>
                  <a:pt x="172" y="87"/>
                  <a:pt x="171" y="87"/>
                </a:cubicBezTo>
                <a:cubicBezTo>
                  <a:pt x="170" y="87"/>
                  <a:pt x="166" y="87"/>
                  <a:pt x="162" y="86"/>
                </a:cubicBezTo>
                <a:cubicBezTo>
                  <a:pt x="162" y="84"/>
                  <a:pt x="162" y="83"/>
                  <a:pt x="162" y="81"/>
                </a:cubicBezTo>
                <a:cubicBezTo>
                  <a:pt x="166" y="80"/>
                  <a:pt x="170" y="79"/>
                  <a:pt x="171" y="79"/>
                </a:cubicBezTo>
                <a:cubicBezTo>
                  <a:pt x="171" y="79"/>
                  <a:pt x="172" y="78"/>
                  <a:pt x="172" y="78"/>
                </a:cubicBezTo>
                <a:cubicBezTo>
                  <a:pt x="173" y="77"/>
                  <a:pt x="173" y="76"/>
                  <a:pt x="173" y="75"/>
                </a:cubicBezTo>
                <a:cubicBezTo>
                  <a:pt x="173" y="75"/>
                  <a:pt x="172" y="74"/>
                  <a:pt x="172" y="74"/>
                </a:cubicBezTo>
                <a:cubicBezTo>
                  <a:pt x="171" y="73"/>
                  <a:pt x="171" y="73"/>
                  <a:pt x="170" y="73"/>
                </a:cubicBezTo>
                <a:cubicBezTo>
                  <a:pt x="169" y="73"/>
                  <a:pt x="165" y="73"/>
                  <a:pt x="161" y="73"/>
                </a:cubicBezTo>
                <a:cubicBezTo>
                  <a:pt x="161" y="71"/>
                  <a:pt x="160" y="70"/>
                  <a:pt x="160" y="68"/>
                </a:cubicBezTo>
                <a:cubicBezTo>
                  <a:pt x="163" y="66"/>
                  <a:pt x="167" y="65"/>
                  <a:pt x="168" y="64"/>
                </a:cubicBezTo>
                <a:cubicBezTo>
                  <a:pt x="169" y="64"/>
                  <a:pt x="169" y="63"/>
                  <a:pt x="169" y="63"/>
                </a:cubicBezTo>
                <a:cubicBezTo>
                  <a:pt x="170" y="62"/>
                  <a:pt x="170" y="61"/>
                  <a:pt x="170" y="61"/>
                </a:cubicBezTo>
                <a:cubicBezTo>
                  <a:pt x="169" y="60"/>
                  <a:pt x="169" y="59"/>
                  <a:pt x="168" y="59"/>
                </a:cubicBezTo>
                <a:cubicBezTo>
                  <a:pt x="168" y="59"/>
                  <a:pt x="167" y="58"/>
                  <a:pt x="166" y="59"/>
                </a:cubicBezTo>
                <a:cubicBezTo>
                  <a:pt x="165" y="59"/>
                  <a:pt x="161" y="60"/>
                  <a:pt x="158" y="60"/>
                </a:cubicBezTo>
                <a:cubicBezTo>
                  <a:pt x="157" y="59"/>
                  <a:pt x="156" y="57"/>
                  <a:pt x="156" y="55"/>
                </a:cubicBezTo>
                <a:cubicBezTo>
                  <a:pt x="159" y="53"/>
                  <a:pt x="162" y="51"/>
                  <a:pt x="163" y="51"/>
                </a:cubicBezTo>
                <a:cubicBezTo>
                  <a:pt x="164" y="50"/>
                  <a:pt x="164" y="49"/>
                  <a:pt x="164" y="49"/>
                </a:cubicBezTo>
                <a:cubicBezTo>
                  <a:pt x="164" y="48"/>
                  <a:pt x="164" y="47"/>
                  <a:pt x="164" y="47"/>
                </a:cubicBezTo>
                <a:cubicBezTo>
                  <a:pt x="163" y="46"/>
                  <a:pt x="163" y="46"/>
                  <a:pt x="162" y="45"/>
                </a:cubicBezTo>
                <a:cubicBezTo>
                  <a:pt x="162" y="45"/>
                  <a:pt x="161" y="45"/>
                  <a:pt x="160" y="45"/>
                </a:cubicBezTo>
                <a:cubicBezTo>
                  <a:pt x="159" y="46"/>
                  <a:pt x="155" y="47"/>
                  <a:pt x="152" y="49"/>
                </a:cubicBezTo>
                <a:cubicBezTo>
                  <a:pt x="151" y="47"/>
                  <a:pt x="150" y="45"/>
                  <a:pt x="149" y="44"/>
                </a:cubicBezTo>
                <a:cubicBezTo>
                  <a:pt x="152" y="41"/>
                  <a:pt x="155" y="38"/>
                  <a:pt x="155" y="38"/>
                </a:cubicBezTo>
                <a:cubicBezTo>
                  <a:pt x="156" y="37"/>
                  <a:pt x="156" y="37"/>
                  <a:pt x="156" y="36"/>
                </a:cubicBezTo>
                <a:cubicBezTo>
                  <a:pt x="156" y="35"/>
                  <a:pt x="156" y="35"/>
                  <a:pt x="156" y="34"/>
                </a:cubicBezTo>
                <a:cubicBezTo>
                  <a:pt x="155" y="33"/>
                  <a:pt x="155" y="33"/>
                  <a:pt x="154" y="33"/>
                </a:cubicBezTo>
                <a:cubicBezTo>
                  <a:pt x="153" y="33"/>
                  <a:pt x="152" y="33"/>
                  <a:pt x="152" y="33"/>
                </a:cubicBezTo>
                <a:cubicBezTo>
                  <a:pt x="151" y="34"/>
                  <a:pt x="148" y="36"/>
                  <a:pt x="144" y="38"/>
                </a:cubicBezTo>
                <a:cubicBezTo>
                  <a:pt x="143" y="36"/>
                  <a:pt x="142" y="35"/>
                  <a:pt x="141" y="34"/>
                </a:cubicBezTo>
                <a:cubicBezTo>
                  <a:pt x="143" y="31"/>
                  <a:pt x="145" y="27"/>
                  <a:pt x="146" y="27"/>
                </a:cubicBezTo>
                <a:cubicBezTo>
                  <a:pt x="146" y="26"/>
                  <a:pt x="146" y="25"/>
                  <a:pt x="146" y="25"/>
                </a:cubicBezTo>
                <a:cubicBezTo>
                  <a:pt x="146" y="24"/>
                  <a:pt x="146" y="23"/>
                  <a:pt x="145" y="23"/>
                </a:cubicBezTo>
                <a:cubicBezTo>
                  <a:pt x="145" y="22"/>
                  <a:pt x="144" y="22"/>
                  <a:pt x="144" y="22"/>
                </a:cubicBezTo>
                <a:cubicBezTo>
                  <a:pt x="143" y="22"/>
                  <a:pt x="142" y="22"/>
                  <a:pt x="142" y="23"/>
                </a:cubicBezTo>
                <a:cubicBezTo>
                  <a:pt x="141" y="23"/>
                  <a:pt x="138" y="26"/>
                  <a:pt x="135" y="29"/>
                </a:cubicBezTo>
                <a:cubicBezTo>
                  <a:pt x="134" y="27"/>
                  <a:pt x="132" y="26"/>
                  <a:pt x="131" y="25"/>
                </a:cubicBezTo>
                <a:cubicBezTo>
                  <a:pt x="132" y="22"/>
                  <a:pt x="134" y="18"/>
                  <a:pt x="135" y="17"/>
                </a:cubicBezTo>
                <a:cubicBezTo>
                  <a:pt x="135" y="17"/>
                  <a:pt x="135" y="16"/>
                  <a:pt x="135" y="15"/>
                </a:cubicBezTo>
                <a:cubicBezTo>
                  <a:pt x="135" y="15"/>
                  <a:pt x="134" y="14"/>
                  <a:pt x="133" y="14"/>
                </a:cubicBezTo>
                <a:cubicBezTo>
                  <a:pt x="133" y="13"/>
                  <a:pt x="132" y="13"/>
                  <a:pt x="131" y="13"/>
                </a:cubicBezTo>
                <a:cubicBezTo>
                  <a:pt x="131" y="13"/>
                  <a:pt x="130" y="14"/>
                  <a:pt x="130" y="14"/>
                </a:cubicBezTo>
                <a:cubicBezTo>
                  <a:pt x="129" y="15"/>
                  <a:pt x="126" y="18"/>
                  <a:pt x="124" y="21"/>
                </a:cubicBezTo>
                <a:cubicBezTo>
                  <a:pt x="123" y="20"/>
                  <a:pt x="121" y="19"/>
                  <a:pt x="119" y="19"/>
                </a:cubicBezTo>
                <a:cubicBezTo>
                  <a:pt x="120" y="15"/>
                  <a:pt x="122" y="11"/>
                  <a:pt x="122" y="10"/>
                </a:cubicBezTo>
                <a:cubicBezTo>
                  <a:pt x="122" y="9"/>
                  <a:pt x="122" y="9"/>
                  <a:pt x="122" y="8"/>
                </a:cubicBezTo>
                <a:cubicBezTo>
                  <a:pt x="121" y="7"/>
                  <a:pt x="121" y="7"/>
                  <a:pt x="120" y="7"/>
                </a:cubicBezTo>
                <a:cubicBezTo>
                  <a:pt x="119" y="6"/>
                  <a:pt x="119" y="6"/>
                  <a:pt x="118" y="7"/>
                </a:cubicBezTo>
                <a:cubicBezTo>
                  <a:pt x="117" y="7"/>
                  <a:pt x="117" y="7"/>
                  <a:pt x="116" y="8"/>
                </a:cubicBezTo>
                <a:cubicBezTo>
                  <a:pt x="116" y="9"/>
                  <a:pt x="114" y="12"/>
                  <a:pt x="112" y="16"/>
                </a:cubicBezTo>
                <a:cubicBezTo>
                  <a:pt x="110" y="15"/>
                  <a:pt x="109" y="15"/>
                  <a:pt x="107" y="14"/>
                </a:cubicBezTo>
                <a:cubicBezTo>
                  <a:pt x="107" y="10"/>
                  <a:pt x="108" y="6"/>
                  <a:pt x="108" y="5"/>
                </a:cubicBezTo>
                <a:cubicBezTo>
                  <a:pt x="108" y="4"/>
                  <a:pt x="108" y="4"/>
                  <a:pt x="107" y="3"/>
                </a:cubicBezTo>
                <a:cubicBezTo>
                  <a:pt x="107" y="3"/>
                  <a:pt x="106" y="2"/>
                  <a:pt x="106" y="2"/>
                </a:cubicBezTo>
                <a:cubicBezTo>
                  <a:pt x="105" y="2"/>
                  <a:pt x="104" y="2"/>
                  <a:pt x="104" y="2"/>
                </a:cubicBezTo>
                <a:cubicBezTo>
                  <a:pt x="103" y="3"/>
                  <a:pt x="102" y="3"/>
                  <a:pt x="102" y="4"/>
                </a:cubicBezTo>
                <a:cubicBezTo>
                  <a:pt x="102" y="5"/>
                  <a:pt x="101" y="9"/>
                  <a:pt x="99" y="12"/>
                </a:cubicBezTo>
                <a:cubicBezTo>
                  <a:pt x="98" y="12"/>
                  <a:pt x="96" y="12"/>
                  <a:pt x="94" y="12"/>
                </a:cubicBezTo>
                <a:cubicBezTo>
                  <a:pt x="94" y="8"/>
                  <a:pt x="94" y="4"/>
                  <a:pt x="94" y="3"/>
                </a:cubicBezTo>
                <a:cubicBezTo>
                  <a:pt x="94" y="2"/>
                  <a:pt x="93" y="1"/>
                  <a:pt x="93" y="1"/>
                </a:cubicBezTo>
                <a:cubicBezTo>
                  <a:pt x="92" y="0"/>
                  <a:pt x="91" y="0"/>
                  <a:pt x="91" y="0"/>
                </a:cubicBezTo>
                <a:cubicBezTo>
                  <a:pt x="90" y="0"/>
                  <a:pt x="89" y="0"/>
                  <a:pt x="89" y="1"/>
                </a:cubicBezTo>
                <a:cubicBezTo>
                  <a:pt x="88" y="1"/>
                  <a:pt x="88" y="2"/>
                  <a:pt x="88" y="3"/>
                </a:cubicBezTo>
                <a:cubicBezTo>
                  <a:pt x="87" y="3"/>
                  <a:pt x="87" y="8"/>
                  <a:pt x="86" y="11"/>
                </a:cubicBezTo>
                <a:cubicBezTo>
                  <a:pt x="85" y="11"/>
                  <a:pt x="83" y="11"/>
                  <a:pt x="81" y="12"/>
                </a:cubicBezTo>
                <a:cubicBezTo>
                  <a:pt x="80" y="8"/>
                  <a:pt x="79" y="4"/>
                  <a:pt x="79" y="3"/>
                </a:cubicBezTo>
                <a:cubicBezTo>
                  <a:pt x="79" y="2"/>
                  <a:pt x="78" y="2"/>
                  <a:pt x="78" y="1"/>
                </a:cubicBezTo>
                <a:cubicBezTo>
                  <a:pt x="77" y="1"/>
                  <a:pt x="76" y="1"/>
                  <a:pt x="76" y="1"/>
                </a:cubicBezTo>
                <a:cubicBezTo>
                  <a:pt x="75" y="1"/>
                  <a:pt x="74" y="1"/>
                  <a:pt x="74" y="2"/>
                </a:cubicBezTo>
                <a:cubicBezTo>
                  <a:pt x="73" y="2"/>
                  <a:pt x="73" y="3"/>
                  <a:pt x="73" y="4"/>
                </a:cubicBezTo>
                <a:cubicBezTo>
                  <a:pt x="73" y="5"/>
                  <a:pt x="73" y="9"/>
                  <a:pt x="73" y="12"/>
                </a:cubicBezTo>
                <a:cubicBezTo>
                  <a:pt x="71" y="13"/>
                  <a:pt x="70" y="13"/>
                  <a:pt x="68" y="14"/>
                </a:cubicBezTo>
                <a:cubicBezTo>
                  <a:pt x="66" y="10"/>
                  <a:pt x="65" y="6"/>
                  <a:pt x="65" y="6"/>
                </a:cubicBezTo>
                <a:cubicBezTo>
                  <a:pt x="64" y="5"/>
                  <a:pt x="64" y="4"/>
                  <a:pt x="63" y="4"/>
                </a:cubicBezTo>
                <a:cubicBezTo>
                  <a:pt x="62" y="4"/>
                  <a:pt x="62" y="4"/>
                  <a:pt x="61" y="4"/>
                </a:cubicBezTo>
                <a:cubicBezTo>
                  <a:pt x="60" y="4"/>
                  <a:pt x="60" y="5"/>
                  <a:pt x="59" y="5"/>
                </a:cubicBezTo>
                <a:cubicBezTo>
                  <a:pt x="59" y="6"/>
                  <a:pt x="59" y="7"/>
                  <a:pt x="59" y="7"/>
                </a:cubicBezTo>
                <a:cubicBezTo>
                  <a:pt x="59" y="8"/>
                  <a:pt x="60" y="12"/>
                  <a:pt x="61" y="16"/>
                </a:cubicBezTo>
                <a:cubicBezTo>
                  <a:pt x="59" y="17"/>
                  <a:pt x="57" y="17"/>
                  <a:pt x="56" y="18"/>
                </a:cubicBezTo>
                <a:cubicBezTo>
                  <a:pt x="54" y="15"/>
                  <a:pt x="51" y="11"/>
                  <a:pt x="51" y="11"/>
                </a:cubicBezTo>
                <a:cubicBezTo>
                  <a:pt x="50" y="10"/>
                  <a:pt x="50" y="10"/>
                  <a:pt x="49" y="10"/>
                </a:cubicBezTo>
                <a:cubicBezTo>
                  <a:pt x="48" y="9"/>
                  <a:pt x="48" y="9"/>
                  <a:pt x="47" y="10"/>
                </a:cubicBezTo>
                <a:cubicBezTo>
                  <a:pt x="46" y="10"/>
                  <a:pt x="46" y="11"/>
                  <a:pt x="46" y="11"/>
                </a:cubicBezTo>
                <a:cubicBezTo>
                  <a:pt x="45" y="12"/>
                  <a:pt x="45" y="13"/>
                  <a:pt x="46" y="14"/>
                </a:cubicBezTo>
                <a:cubicBezTo>
                  <a:pt x="46" y="14"/>
                  <a:pt x="47" y="18"/>
                  <a:pt x="49" y="22"/>
                </a:cubicBezTo>
                <a:cubicBezTo>
                  <a:pt x="47" y="23"/>
                  <a:pt x="46" y="24"/>
                  <a:pt x="44" y="25"/>
                </a:cubicBezTo>
                <a:cubicBezTo>
                  <a:pt x="42" y="22"/>
                  <a:pt x="39" y="19"/>
                  <a:pt x="38" y="18"/>
                </a:cubicBezTo>
                <a:cubicBezTo>
                  <a:pt x="38" y="18"/>
                  <a:pt x="37" y="17"/>
                  <a:pt x="36" y="17"/>
                </a:cubicBezTo>
                <a:cubicBezTo>
                  <a:pt x="35" y="17"/>
                  <a:pt x="35" y="18"/>
                  <a:pt x="34" y="18"/>
                </a:cubicBezTo>
                <a:cubicBezTo>
                  <a:pt x="34" y="18"/>
                  <a:pt x="33" y="19"/>
                  <a:pt x="33" y="20"/>
                </a:cubicBezTo>
                <a:cubicBezTo>
                  <a:pt x="33" y="20"/>
                  <a:pt x="33" y="21"/>
                  <a:pt x="33" y="22"/>
                </a:cubicBezTo>
                <a:cubicBezTo>
                  <a:pt x="34" y="23"/>
                  <a:pt x="36" y="26"/>
                  <a:pt x="38" y="29"/>
                </a:cubicBezTo>
                <a:cubicBezTo>
                  <a:pt x="37" y="31"/>
                  <a:pt x="35" y="32"/>
                  <a:pt x="34" y="33"/>
                </a:cubicBezTo>
                <a:cubicBezTo>
                  <a:pt x="31" y="31"/>
                  <a:pt x="28" y="28"/>
                  <a:pt x="27" y="28"/>
                </a:cubicBezTo>
                <a:cubicBezTo>
                  <a:pt x="26" y="27"/>
                  <a:pt x="26" y="27"/>
                  <a:pt x="25" y="27"/>
                </a:cubicBezTo>
                <a:cubicBezTo>
                  <a:pt x="24" y="27"/>
                  <a:pt x="24" y="28"/>
                  <a:pt x="23" y="28"/>
                </a:cubicBezTo>
                <a:cubicBezTo>
                  <a:pt x="23" y="29"/>
                  <a:pt x="22" y="29"/>
                  <a:pt x="22" y="30"/>
                </a:cubicBezTo>
                <a:cubicBezTo>
                  <a:pt x="22" y="31"/>
                  <a:pt x="22" y="32"/>
                  <a:pt x="23" y="32"/>
                </a:cubicBezTo>
                <a:cubicBezTo>
                  <a:pt x="24" y="33"/>
                  <a:pt x="26" y="36"/>
                  <a:pt x="29" y="39"/>
                </a:cubicBezTo>
                <a:cubicBezTo>
                  <a:pt x="28" y="40"/>
                  <a:pt x="27" y="42"/>
                  <a:pt x="26" y="43"/>
                </a:cubicBezTo>
                <a:cubicBezTo>
                  <a:pt x="22" y="41"/>
                  <a:pt x="18" y="39"/>
                  <a:pt x="18" y="39"/>
                </a:cubicBezTo>
                <a:cubicBezTo>
                  <a:pt x="17" y="39"/>
                  <a:pt x="16" y="39"/>
                  <a:pt x="16" y="39"/>
                </a:cubicBezTo>
                <a:cubicBezTo>
                  <a:pt x="15" y="39"/>
                  <a:pt x="14" y="40"/>
                  <a:pt x="14" y="40"/>
                </a:cubicBezTo>
                <a:cubicBezTo>
                  <a:pt x="14" y="41"/>
                  <a:pt x="13" y="42"/>
                  <a:pt x="13" y="42"/>
                </a:cubicBezTo>
                <a:cubicBezTo>
                  <a:pt x="14" y="43"/>
                  <a:pt x="14" y="44"/>
                  <a:pt x="14" y="44"/>
                </a:cubicBezTo>
                <a:cubicBezTo>
                  <a:pt x="15" y="45"/>
                  <a:pt x="18" y="47"/>
                  <a:pt x="21" y="50"/>
                </a:cubicBezTo>
                <a:cubicBezTo>
                  <a:pt x="21" y="51"/>
                  <a:pt x="20" y="53"/>
                  <a:pt x="19" y="54"/>
                </a:cubicBezTo>
                <a:cubicBezTo>
                  <a:pt x="15" y="53"/>
                  <a:pt x="11" y="52"/>
                  <a:pt x="10" y="52"/>
                </a:cubicBezTo>
                <a:cubicBezTo>
                  <a:pt x="10" y="52"/>
                  <a:pt x="9" y="52"/>
                  <a:pt x="8" y="52"/>
                </a:cubicBezTo>
                <a:cubicBezTo>
                  <a:pt x="8" y="52"/>
                  <a:pt x="7" y="53"/>
                  <a:pt x="7" y="54"/>
                </a:cubicBezTo>
                <a:cubicBezTo>
                  <a:pt x="7" y="54"/>
                  <a:pt x="7" y="55"/>
                  <a:pt x="7" y="56"/>
                </a:cubicBezTo>
                <a:cubicBezTo>
                  <a:pt x="7" y="56"/>
                  <a:pt x="7" y="57"/>
                  <a:pt x="8" y="57"/>
                </a:cubicBezTo>
                <a:cubicBezTo>
                  <a:pt x="9" y="58"/>
                  <a:pt x="13" y="60"/>
                  <a:pt x="16" y="62"/>
                </a:cubicBezTo>
                <a:cubicBezTo>
                  <a:pt x="15" y="63"/>
                  <a:pt x="15" y="65"/>
                  <a:pt x="14" y="67"/>
                </a:cubicBezTo>
                <a:cubicBezTo>
                  <a:pt x="11" y="66"/>
                  <a:pt x="6" y="66"/>
                  <a:pt x="6" y="66"/>
                </a:cubicBezTo>
                <a:cubicBezTo>
                  <a:pt x="5" y="66"/>
                  <a:pt x="4" y="66"/>
                  <a:pt x="4" y="66"/>
                </a:cubicBezTo>
                <a:cubicBezTo>
                  <a:pt x="3" y="67"/>
                  <a:pt x="3" y="67"/>
                  <a:pt x="2" y="68"/>
                </a:cubicBezTo>
                <a:cubicBezTo>
                  <a:pt x="2" y="69"/>
                  <a:pt x="2" y="70"/>
                  <a:pt x="3" y="70"/>
                </a:cubicBezTo>
                <a:cubicBezTo>
                  <a:pt x="3" y="71"/>
                  <a:pt x="4" y="71"/>
                  <a:pt x="4" y="71"/>
                </a:cubicBezTo>
                <a:cubicBezTo>
                  <a:pt x="5" y="72"/>
                  <a:pt x="9" y="73"/>
                  <a:pt x="13" y="74"/>
                </a:cubicBezTo>
                <a:cubicBezTo>
                  <a:pt x="12" y="76"/>
                  <a:pt x="12" y="78"/>
                  <a:pt x="12" y="80"/>
                </a:cubicBezTo>
                <a:cubicBezTo>
                  <a:pt x="8" y="80"/>
                  <a:pt x="4" y="80"/>
                  <a:pt x="3" y="80"/>
                </a:cubicBezTo>
                <a:cubicBezTo>
                  <a:pt x="2" y="80"/>
                  <a:pt x="2" y="81"/>
                  <a:pt x="1" y="81"/>
                </a:cubicBezTo>
                <a:cubicBezTo>
                  <a:pt x="1" y="82"/>
                  <a:pt x="0" y="82"/>
                  <a:pt x="0" y="83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2" y="86"/>
                  <a:pt x="3" y="86"/>
                </a:cubicBezTo>
                <a:cubicBezTo>
                  <a:pt x="4" y="86"/>
                  <a:pt x="8" y="87"/>
                  <a:pt x="12" y="87"/>
                </a:cubicBezTo>
                <a:cubicBezTo>
                  <a:pt x="12" y="89"/>
                  <a:pt x="12" y="91"/>
                  <a:pt x="12" y="93"/>
                </a:cubicBezTo>
                <a:cubicBezTo>
                  <a:pt x="8" y="94"/>
                  <a:pt x="4" y="95"/>
                  <a:pt x="3" y="95"/>
                </a:cubicBezTo>
                <a:cubicBezTo>
                  <a:pt x="3" y="95"/>
                  <a:pt x="2" y="95"/>
                  <a:pt x="2" y="96"/>
                </a:cubicBezTo>
                <a:cubicBezTo>
                  <a:pt x="1" y="97"/>
                  <a:pt x="1" y="97"/>
                  <a:pt x="1" y="98"/>
                </a:cubicBezTo>
                <a:cubicBezTo>
                  <a:pt x="1" y="99"/>
                  <a:pt x="2" y="99"/>
                  <a:pt x="2" y="100"/>
                </a:cubicBezTo>
                <a:cubicBezTo>
                  <a:pt x="3" y="101"/>
                  <a:pt x="3" y="101"/>
                  <a:pt x="4" y="101"/>
                </a:cubicBezTo>
                <a:cubicBezTo>
                  <a:pt x="5" y="101"/>
                  <a:pt x="9" y="101"/>
                  <a:pt x="13" y="100"/>
                </a:cubicBezTo>
                <a:cubicBezTo>
                  <a:pt x="13" y="102"/>
                  <a:pt x="14" y="104"/>
                  <a:pt x="14" y="106"/>
                </a:cubicBezTo>
                <a:cubicBezTo>
                  <a:pt x="11" y="107"/>
                  <a:pt x="7" y="109"/>
                  <a:pt x="6" y="109"/>
                </a:cubicBezTo>
                <a:cubicBezTo>
                  <a:pt x="5" y="110"/>
                  <a:pt x="5" y="110"/>
                  <a:pt x="4" y="111"/>
                </a:cubicBezTo>
                <a:cubicBezTo>
                  <a:pt x="4" y="111"/>
                  <a:pt x="4" y="112"/>
                  <a:pt x="4" y="113"/>
                </a:cubicBezTo>
                <a:cubicBezTo>
                  <a:pt x="5" y="114"/>
                  <a:pt x="5" y="114"/>
                  <a:pt x="6" y="115"/>
                </a:cubicBezTo>
                <a:cubicBezTo>
                  <a:pt x="6" y="115"/>
                  <a:pt x="7" y="115"/>
                  <a:pt x="8" y="115"/>
                </a:cubicBezTo>
                <a:cubicBezTo>
                  <a:pt x="9" y="115"/>
                  <a:pt x="13" y="114"/>
                  <a:pt x="16" y="113"/>
                </a:cubicBezTo>
                <a:cubicBezTo>
                  <a:pt x="17" y="115"/>
                  <a:pt x="18" y="117"/>
                  <a:pt x="18" y="118"/>
                </a:cubicBezTo>
                <a:cubicBezTo>
                  <a:pt x="15" y="120"/>
                  <a:pt x="12" y="123"/>
                  <a:pt x="11" y="123"/>
                </a:cubicBezTo>
                <a:cubicBezTo>
                  <a:pt x="10" y="123"/>
                  <a:pt x="10" y="124"/>
                  <a:pt x="10" y="125"/>
                </a:cubicBezTo>
                <a:cubicBezTo>
                  <a:pt x="10" y="125"/>
                  <a:pt x="10" y="126"/>
                  <a:pt x="10" y="127"/>
                </a:cubicBezTo>
                <a:cubicBezTo>
                  <a:pt x="10" y="127"/>
                  <a:pt x="11" y="128"/>
                  <a:pt x="12" y="128"/>
                </a:cubicBezTo>
                <a:cubicBezTo>
                  <a:pt x="12" y="129"/>
                  <a:pt x="13" y="129"/>
                  <a:pt x="14" y="128"/>
                </a:cubicBezTo>
                <a:cubicBezTo>
                  <a:pt x="15" y="128"/>
                  <a:pt x="19" y="126"/>
                  <a:pt x="22" y="125"/>
                </a:cubicBezTo>
                <a:cubicBezTo>
                  <a:pt x="23" y="127"/>
                  <a:pt x="24" y="128"/>
                  <a:pt x="25" y="130"/>
                </a:cubicBezTo>
                <a:cubicBezTo>
                  <a:pt x="22" y="132"/>
                  <a:pt x="19" y="135"/>
                  <a:pt x="19" y="136"/>
                </a:cubicBezTo>
                <a:cubicBezTo>
                  <a:pt x="18" y="136"/>
                  <a:pt x="18" y="137"/>
                  <a:pt x="18" y="138"/>
                </a:cubicBezTo>
                <a:cubicBezTo>
                  <a:pt x="18" y="138"/>
                  <a:pt x="18" y="139"/>
                  <a:pt x="18" y="140"/>
                </a:cubicBezTo>
                <a:cubicBezTo>
                  <a:pt x="19" y="140"/>
                  <a:pt x="19" y="141"/>
                  <a:pt x="20" y="141"/>
                </a:cubicBezTo>
                <a:cubicBezTo>
                  <a:pt x="21" y="141"/>
                  <a:pt x="22" y="141"/>
                  <a:pt x="22" y="140"/>
                </a:cubicBezTo>
                <a:cubicBezTo>
                  <a:pt x="23" y="140"/>
                  <a:pt x="26" y="138"/>
                  <a:pt x="30" y="136"/>
                </a:cubicBezTo>
                <a:cubicBezTo>
                  <a:pt x="31" y="137"/>
                  <a:pt x="32" y="138"/>
                  <a:pt x="33" y="140"/>
                </a:cubicBezTo>
                <a:cubicBezTo>
                  <a:pt x="31" y="143"/>
                  <a:pt x="29" y="146"/>
                  <a:pt x="28" y="147"/>
                </a:cubicBezTo>
                <a:cubicBezTo>
                  <a:pt x="28" y="147"/>
                  <a:pt x="27" y="148"/>
                  <a:pt x="27" y="149"/>
                </a:cubicBezTo>
                <a:cubicBezTo>
                  <a:pt x="28" y="150"/>
                  <a:pt x="28" y="150"/>
                  <a:pt x="29" y="151"/>
                </a:cubicBezTo>
                <a:cubicBezTo>
                  <a:pt x="29" y="151"/>
                  <a:pt x="30" y="152"/>
                  <a:pt x="30" y="152"/>
                </a:cubicBezTo>
                <a:cubicBezTo>
                  <a:pt x="31" y="152"/>
                  <a:pt x="32" y="151"/>
                  <a:pt x="32" y="151"/>
                </a:cubicBezTo>
                <a:cubicBezTo>
                  <a:pt x="33" y="150"/>
                  <a:pt x="36" y="148"/>
                  <a:pt x="39" y="145"/>
                </a:cubicBezTo>
                <a:cubicBezTo>
                  <a:pt x="40" y="146"/>
                  <a:pt x="42" y="147"/>
                  <a:pt x="43" y="148"/>
                </a:cubicBezTo>
                <a:cubicBezTo>
                  <a:pt x="42" y="152"/>
                  <a:pt x="40" y="155"/>
                  <a:pt x="39" y="156"/>
                </a:cubicBezTo>
                <a:cubicBezTo>
                  <a:pt x="39" y="157"/>
                  <a:pt x="39" y="158"/>
                  <a:pt x="39" y="158"/>
                </a:cubicBezTo>
                <a:cubicBezTo>
                  <a:pt x="39" y="159"/>
                  <a:pt x="40" y="160"/>
                  <a:pt x="41" y="160"/>
                </a:cubicBezTo>
                <a:cubicBezTo>
                  <a:pt x="41" y="160"/>
                  <a:pt x="42" y="161"/>
                  <a:pt x="43" y="160"/>
                </a:cubicBezTo>
                <a:cubicBezTo>
                  <a:pt x="43" y="160"/>
                  <a:pt x="44" y="160"/>
                  <a:pt x="44" y="159"/>
                </a:cubicBezTo>
                <a:cubicBezTo>
                  <a:pt x="45" y="159"/>
                  <a:pt x="47" y="155"/>
                  <a:pt x="50" y="152"/>
                </a:cubicBezTo>
                <a:cubicBezTo>
                  <a:pt x="51" y="153"/>
                  <a:pt x="53" y="154"/>
                  <a:pt x="55" y="155"/>
                </a:cubicBezTo>
                <a:cubicBezTo>
                  <a:pt x="54" y="159"/>
                  <a:pt x="52" y="163"/>
                  <a:pt x="52" y="163"/>
                </a:cubicBezTo>
                <a:cubicBezTo>
                  <a:pt x="52" y="164"/>
                  <a:pt x="52" y="165"/>
                  <a:pt x="52" y="166"/>
                </a:cubicBezTo>
                <a:cubicBezTo>
                  <a:pt x="53" y="166"/>
                  <a:pt x="53" y="167"/>
                  <a:pt x="54" y="167"/>
                </a:cubicBezTo>
                <a:cubicBezTo>
                  <a:pt x="55" y="167"/>
                  <a:pt x="55" y="167"/>
                  <a:pt x="56" y="167"/>
                </a:cubicBezTo>
                <a:cubicBezTo>
                  <a:pt x="57" y="167"/>
                  <a:pt x="57" y="166"/>
                  <a:pt x="58" y="166"/>
                </a:cubicBezTo>
                <a:cubicBezTo>
                  <a:pt x="58" y="165"/>
                  <a:pt x="60" y="161"/>
                  <a:pt x="62" y="158"/>
                </a:cubicBezTo>
                <a:cubicBezTo>
                  <a:pt x="63" y="158"/>
                  <a:pt x="65" y="159"/>
                  <a:pt x="67" y="160"/>
                </a:cubicBezTo>
                <a:cubicBezTo>
                  <a:pt x="67" y="163"/>
                  <a:pt x="66" y="168"/>
                  <a:pt x="66" y="168"/>
                </a:cubicBezTo>
                <a:cubicBezTo>
                  <a:pt x="66" y="169"/>
                  <a:pt x="66" y="170"/>
                  <a:pt x="66" y="170"/>
                </a:cubicBezTo>
                <a:cubicBezTo>
                  <a:pt x="67" y="171"/>
                  <a:pt x="67" y="171"/>
                  <a:pt x="68" y="172"/>
                </a:cubicBezTo>
                <a:cubicBezTo>
                  <a:pt x="69" y="172"/>
                  <a:pt x="70" y="172"/>
                  <a:pt x="70" y="171"/>
                </a:cubicBezTo>
                <a:cubicBezTo>
                  <a:pt x="71" y="171"/>
                  <a:pt x="71" y="170"/>
                  <a:pt x="72" y="170"/>
                </a:cubicBezTo>
                <a:cubicBezTo>
                  <a:pt x="72" y="169"/>
                  <a:pt x="73" y="165"/>
                  <a:pt x="74" y="161"/>
                </a:cubicBezTo>
                <a:cubicBezTo>
                  <a:pt x="76" y="161"/>
                  <a:pt x="78" y="162"/>
                  <a:pt x="80" y="162"/>
                </a:cubicBezTo>
                <a:cubicBezTo>
                  <a:pt x="80" y="166"/>
                  <a:pt x="80" y="170"/>
                  <a:pt x="80" y="171"/>
                </a:cubicBezTo>
                <a:cubicBezTo>
                  <a:pt x="80" y="172"/>
                  <a:pt x="81" y="172"/>
                  <a:pt x="81" y="173"/>
                </a:cubicBezTo>
                <a:cubicBezTo>
                  <a:pt x="82" y="173"/>
                  <a:pt x="82" y="173"/>
                  <a:pt x="83" y="173"/>
                </a:cubicBezTo>
                <a:cubicBezTo>
                  <a:pt x="84" y="174"/>
                  <a:pt x="85" y="173"/>
                  <a:pt x="85" y="173"/>
                </a:cubicBezTo>
                <a:cubicBezTo>
                  <a:pt x="86" y="172"/>
                  <a:pt x="86" y="172"/>
                  <a:pt x="86" y="171"/>
                </a:cubicBezTo>
                <a:cubicBezTo>
                  <a:pt x="86" y="170"/>
                  <a:pt x="87" y="166"/>
                  <a:pt x="87" y="162"/>
                </a:cubicBezTo>
                <a:cubicBezTo>
                  <a:pt x="89" y="162"/>
                  <a:pt x="91" y="162"/>
                  <a:pt x="93" y="162"/>
                </a:cubicBezTo>
                <a:cubicBezTo>
                  <a:pt x="94" y="166"/>
                  <a:pt x="95" y="170"/>
                  <a:pt x="95" y="171"/>
                </a:cubicBezTo>
                <a:cubicBezTo>
                  <a:pt x="95" y="171"/>
                  <a:pt x="96" y="172"/>
                  <a:pt x="96" y="172"/>
                </a:cubicBezTo>
                <a:cubicBezTo>
                  <a:pt x="97" y="173"/>
                  <a:pt x="98" y="173"/>
                  <a:pt x="98" y="173"/>
                </a:cubicBezTo>
                <a:cubicBezTo>
                  <a:pt x="99" y="173"/>
                  <a:pt x="100" y="172"/>
                  <a:pt x="100" y="172"/>
                </a:cubicBezTo>
                <a:cubicBezTo>
                  <a:pt x="101" y="171"/>
                  <a:pt x="101" y="171"/>
                  <a:pt x="101" y="170"/>
                </a:cubicBezTo>
                <a:cubicBezTo>
                  <a:pt x="101" y="169"/>
                  <a:pt x="101" y="165"/>
                  <a:pt x="101" y="161"/>
                </a:cubicBezTo>
                <a:cubicBezTo>
                  <a:pt x="102" y="161"/>
                  <a:pt x="104" y="160"/>
                  <a:pt x="106" y="160"/>
                </a:cubicBezTo>
                <a:cubicBezTo>
                  <a:pt x="107" y="163"/>
                  <a:pt x="109" y="167"/>
                  <a:pt x="109" y="168"/>
                </a:cubicBezTo>
                <a:cubicBezTo>
                  <a:pt x="110" y="169"/>
                  <a:pt x="110" y="169"/>
                  <a:pt x="111" y="169"/>
                </a:cubicBezTo>
                <a:cubicBezTo>
                  <a:pt x="112" y="170"/>
                  <a:pt x="112" y="170"/>
                  <a:pt x="113" y="170"/>
                </a:cubicBezTo>
                <a:cubicBezTo>
                  <a:pt x="114" y="169"/>
                  <a:pt x="114" y="169"/>
                  <a:pt x="115" y="168"/>
                </a:cubicBezTo>
                <a:cubicBezTo>
                  <a:pt x="115" y="168"/>
                  <a:pt x="115" y="167"/>
                  <a:pt x="115" y="166"/>
                </a:cubicBezTo>
                <a:cubicBezTo>
                  <a:pt x="115" y="165"/>
                  <a:pt x="114" y="161"/>
                  <a:pt x="113" y="157"/>
                </a:cubicBezTo>
                <a:cubicBezTo>
                  <a:pt x="115" y="157"/>
                  <a:pt x="117" y="156"/>
                  <a:pt x="118" y="155"/>
                </a:cubicBezTo>
                <a:cubicBezTo>
                  <a:pt x="120" y="159"/>
                  <a:pt x="123" y="162"/>
                  <a:pt x="123" y="163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4" name="Freeform 22"/>
          <p:cNvSpPr>
            <a:spLocks noEditPoints="1" noChangeArrowheads="1"/>
          </p:cNvSpPr>
          <p:nvPr/>
        </p:nvSpPr>
        <p:spPr bwMode="auto">
          <a:xfrm>
            <a:off x="3402013" y="3103563"/>
            <a:ext cx="744537" cy="744537"/>
          </a:xfrm>
          <a:custGeom>
            <a:avLst/>
            <a:gdLst>
              <a:gd name="T0" fmla="*/ 2147483646 w 158"/>
              <a:gd name="T1" fmla="*/ 1620993705 h 158"/>
              <a:gd name="T2" fmla="*/ 2147483646 w 158"/>
              <a:gd name="T3" fmla="*/ 1465555113 h 158"/>
              <a:gd name="T4" fmla="*/ 2147483646 w 158"/>
              <a:gd name="T5" fmla="*/ 1287912354 h 158"/>
              <a:gd name="T6" fmla="*/ 2147483646 w 158"/>
              <a:gd name="T7" fmla="*/ 1132473763 h 158"/>
              <a:gd name="T8" fmla="*/ 2147483646 w 158"/>
              <a:gd name="T9" fmla="*/ 977035171 h 158"/>
              <a:gd name="T10" fmla="*/ 2147483646 w 158"/>
              <a:gd name="T11" fmla="*/ 843805458 h 158"/>
              <a:gd name="T12" fmla="*/ 2147483646 w 158"/>
              <a:gd name="T13" fmla="*/ 710571034 h 158"/>
              <a:gd name="T14" fmla="*/ 2147483646 w 158"/>
              <a:gd name="T15" fmla="*/ 577341321 h 158"/>
              <a:gd name="T16" fmla="*/ 2147483646 w 158"/>
              <a:gd name="T17" fmla="*/ 466311063 h 158"/>
              <a:gd name="T18" fmla="*/ 2147483646 w 158"/>
              <a:gd name="T19" fmla="*/ 377489684 h 158"/>
              <a:gd name="T20" fmla="*/ 2147483646 w 158"/>
              <a:gd name="T21" fmla="*/ 288668304 h 158"/>
              <a:gd name="T22" fmla="*/ 2147483646 w 158"/>
              <a:gd name="T23" fmla="*/ 222055804 h 158"/>
              <a:gd name="T24" fmla="*/ 2131717813 w 158"/>
              <a:gd name="T25" fmla="*/ 177642758 h 158"/>
              <a:gd name="T26" fmla="*/ 1976279221 w 158"/>
              <a:gd name="T27" fmla="*/ 155438592 h 158"/>
              <a:gd name="T28" fmla="*/ 1798636463 w 158"/>
              <a:gd name="T29" fmla="*/ 133234425 h 158"/>
              <a:gd name="T30" fmla="*/ 1643197871 w 158"/>
              <a:gd name="T31" fmla="*/ 133234425 h 158"/>
              <a:gd name="T32" fmla="*/ 1465555113 w 158"/>
              <a:gd name="T33" fmla="*/ 155438592 h 158"/>
              <a:gd name="T34" fmla="*/ 1310116521 w 158"/>
              <a:gd name="T35" fmla="*/ 199846925 h 158"/>
              <a:gd name="T36" fmla="*/ 1154677930 w 158"/>
              <a:gd name="T37" fmla="*/ 244259971 h 158"/>
              <a:gd name="T38" fmla="*/ 999244050 w 158"/>
              <a:gd name="T39" fmla="*/ 333081350 h 158"/>
              <a:gd name="T40" fmla="*/ 843805458 w 158"/>
              <a:gd name="T41" fmla="*/ 421902729 h 158"/>
              <a:gd name="T42" fmla="*/ 710571034 w 158"/>
              <a:gd name="T43" fmla="*/ 510724108 h 158"/>
              <a:gd name="T44" fmla="*/ 599545488 w 158"/>
              <a:gd name="T45" fmla="*/ 621749654 h 158"/>
              <a:gd name="T46" fmla="*/ 488519942 w 158"/>
              <a:gd name="T47" fmla="*/ 754984079 h 158"/>
              <a:gd name="T48" fmla="*/ 377489684 w 158"/>
              <a:gd name="T49" fmla="*/ 888213792 h 158"/>
              <a:gd name="T50" fmla="*/ 310877183 w 158"/>
              <a:gd name="T51" fmla="*/ 1043652384 h 158"/>
              <a:gd name="T52" fmla="*/ 244259971 w 158"/>
              <a:gd name="T53" fmla="*/ 1199090975 h 158"/>
              <a:gd name="T54" fmla="*/ 199846925 w 158"/>
              <a:gd name="T55" fmla="*/ 1354529567 h 158"/>
              <a:gd name="T56" fmla="*/ 155438592 w 158"/>
              <a:gd name="T57" fmla="*/ 1532172325 h 158"/>
              <a:gd name="T58" fmla="*/ 155438592 w 158"/>
              <a:gd name="T59" fmla="*/ 1687610917 h 158"/>
              <a:gd name="T60" fmla="*/ 155438592 w 158"/>
              <a:gd name="T61" fmla="*/ 1865253675 h 158"/>
              <a:gd name="T62" fmla="*/ 177642758 w 158"/>
              <a:gd name="T63" fmla="*/ 2042896434 h 158"/>
              <a:gd name="T64" fmla="*/ 222055804 w 158"/>
              <a:gd name="T65" fmla="*/ 2147483646 h 158"/>
              <a:gd name="T66" fmla="*/ 266464138 w 158"/>
              <a:gd name="T67" fmla="*/ 2147483646 h 158"/>
              <a:gd name="T68" fmla="*/ 333081350 w 158"/>
              <a:gd name="T69" fmla="*/ 2147483646 h 158"/>
              <a:gd name="T70" fmla="*/ 421902729 w 158"/>
              <a:gd name="T71" fmla="*/ 2147483646 h 158"/>
              <a:gd name="T72" fmla="*/ 532928275 w 158"/>
              <a:gd name="T73" fmla="*/ 2147483646 h 158"/>
              <a:gd name="T74" fmla="*/ 643958533 w 158"/>
              <a:gd name="T75" fmla="*/ 2147483646 h 158"/>
              <a:gd name="T76" fmla="*/ 777188246 w 158"/>
              <a:gd name="T77" fmla="*/ 2147483646 h 158"/>
              <a:gd name="T78" fmla="*/ 910422671 w 158"/>
              <a:gd name="T79" fmla="*/ 2147483646 h 158"/>
              <a:gd name="T80" fmla="*/ 1065856550 w 158"/>
              <a:gd name="T81" fmla="*/ 2147483646 h 158"/>
              <a:gd name="T82" fmla="*/ 1221295142 w 158"/>
              <a:gd name="T83" fmla="*/ 2147483646 h 158"/>
              <a:gd name="T84" fmla="*/ 1376733734 w 158"/>
              <a:gd name="T85" fmla="*/ 2147483646 h 158"/>
              <a:gd name="T86" fmla="*/ 1532172325 w 158"/>
              <a:gd name="T87" fmla="*/ 2147483646 h 158"/>
              <a:gd name="T88" fmla="*/ 1709815084 w 158"/>
              <a:gd name="T89" fmla="*/ 2147483646 h 158"/>
              <a:gd name="T90" fmla="*/ 1887457842 w 158"/>
              <a:gd name="T91" fmla="*/ 2147483646 h 158"/>
              <a:gd name="T92" fmla="*/ 2042896434 w 158"/>
              <a:gd name="T93" fmla="*/ 2147483646 h 158"/>
              <a:gd name="T94" fmla="*/ 2147483646 w 158"/>
              <a:gd name="T95" fmla="*/ 2147483646 h 158"/>
              <a:gd name="T96" fmla="*/ 2147483646 w 158"/>
              <a:gd name="T97" fmla="*/ 2147483646 h 158"/>
              <a:gd name="T98" fmla="*/ 2147483646 w 158"/>
              <a:gd name="T99" fmla="*/ 2147483646 h 158"/>
              <a:gd name="T100" fmla="*/ 2147483646 w 158"/>
              <a:gd name="T101" fmla="*/ 2147483646 h 158"/>
              <a:gd name="T102" fmla="*/ 2147483646 w 158"/>
              <a:gd name="T103" fmla="*/ 2147483646 h 158"/>
              <a:gd name="T104" fmla="*/ 2147483646 w 158"/>
              <a:gd name="T105" fmla="*/ 2147483646 h 158"/>
              <a:gd name="T106" fmla="*/ 2147483646 w 158"/>
              <a:gd name="T107" fmla="*/ 2147483646 h 158"/>
              <a:gd name="T108" fmla="*/ 2147483646 w 158"/>
              <a:gd name="T109" fmla="*/ 2147483646 h 158"/>
              <a:gd name="T110" fmla="*/ 2147483646 w 158"/>
              <a:gd name="T111" fmla="*/ 2147483646 h 158"/>
              <a:gd name="T112" fmla="*/ 2147483646 w 158"/>
              <a:gd name="T113" fmla="*/ 2147483646 h 158"/>
              <a:gd name="T114" fmla="*/ 2147483646 w 158"/>
              <a:gd name="T115" fmla="*/ 2131717813 h 158"/>
              <a:gd name="T116" fmla="*/ 2147483646 w 158"/>
              <a:gd name="T117" fmla="*/ 1954075055 h 158"/>
              <a:gd name="T118" fmla="*/ 2147483646 w 158"/>
              <a:gd name="T119" fmla="*/ 1798636463 h 1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8"/>
              <a:gd name="T181" fmla="*/ 0 h 158"/>
              <a:gd name="T182" fmla="*/ 158 w 158"/>
              <a:gd name="T183" fmla="*/ 158 h 1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8" h="158">
                <a:moveTo>
                  <a:pt x="157" y="80"/>
                </a:moveTo>
                <a:cubicBezTo>
                  <a:pt x="157" y="80"/>
                  <a:pt x="157" y="80"/>
                  <a:pt x="158" y="80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8" y="78"/>
                  <a:pt x="158" y="78"/>
                  <a:pt x="158" y="77"/>
                </a:cubicBezTo>
                <a:cubicBezTo>
                  <a:pt x="157" y="77"/>
                  <a:pt x="157" y="77"/>
                  <a:pt x="157" y="77"/>
                </a:cubicBezTo>
                <a:cubicBezTo>
                  <a:pt x="156" y="77"/>
                  <a:pt x="154" y="77"/>
                  <a:pt x="152" y="76"/>
                </a:cubicBezTo>
                <a:cubicBezTo>
                  <a:pt x="152" y="75"/>
                  <a:pt x="152" y="74"/>
                  <a:pt x="152" y="73"/>
                </a:cubicBezTo>
                <a:cubicBezTo>
                  <a:pt x="154" y="73"/>
                  <a:pt x="156" y="72"/>
                  <a:pt x="156" y="72"/>
                </a:cubicBezTo>
                <a:cubicBezTo>
                  <a:pt x="157" y="72"/>
                  <a:pt x="157" y="72"/>
                  <a:pt x="157" y="71"/>
                </a:cubicBezTo>
                <a:cubicBezTo>
                  <a:pt x="158" y="71"/>
                  <a:pt x="158" y="71"/>
                  <a:pt x="158" y="70"/>
                </a:cubicBezTo>
                <a:cubicBezTo>
                  <a:pt x="158" y="70"/>
                  <a:pt x="157" y="70"/>
                  <a:pt x="157" y="69"/>
                </a:cubicBezTo>
                <a:cubicBezTo>
                  <a:pt x="157" y="69"/>
                  <a:pt x="156" y="69"/>
                  <a:pt x="156" y="69"/>
                </a:cubicBezTo>
                <a:cubicBezTo>
                  <a:pt x="156" y="69"/>
                  <a:pt x="153" y="69"/>
                  <a:pt x="151" y="69"/>
                </a:cubicBezTo>
                <a:cubicBezTo>
                  <a:pt x="151" y="68"/>
                  <a:pt x="151" y="67"/>
                  <a:pt x="151" y="66"/>
                </a:cubicBezTo>
                <a:cubicBezTo>
                  <a:pt x="153" y="65"/>
                  <a:pt x="155" y="64"/>
                  <a:pt x="155" y="64"/>
                </a:cubicBezTo>
                <a:cubicBezTo>
                  <a:pt x="156" y="64"/>
                  <a:pt x="156" y="64"/>
                  <a:pt x="156" y="63"/>
                </a:cubicBezTo>
                <a:cubicBezTo>
                  <a:pt x="156" y="63"/>
                  <a:pt x="156" y="63"/>
                  <a:pt x="156" y="62"/>
                </a:cubicBezTo>
                <a:cubicBezTo>
                  <a:pt x="156" y="62"/>
                  <a:pt x="156" y="61"/>
                  <a:pt x="156" y="61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4" y="61"/>
                  <a:pt x="152" y="61"/>
                  <a:pt x="150" y="61"/>
                </a:cubicBezTo>
                <a:cubicBezTo>
                  <a:pt x="149" y="60"/>
                  <a:pt x="149" y="59"/>
                  <a:pt x="149" y="58"/>
                </a:cubicBezTo>
                <a:cubicBezTo>
                  <a:pt x="151" y="57"/>
                  <a:pt x="153" y="56"/>
                  <a:pt x="153" y="56"/>
                </a:cubicBezTo>
                <a:cubicBezTo>
                  <a:pt x="154" y="56"/>
                  <a:pt x="154" y="56"/>
                  <a:pt x="154" y="55"/>
                </a:cubicBezTo>
                <a:cubicBezTo>
                  <a:pt x="154" y="55"/>
                  <a:pt x="154" y="55"/>
                  <a:pt x="154" y="54"/>
                </a:cubicBezTo>
                <a:cubicBezTo>
                  <a:pt x="154" y="54"/>
                  <a:pt x="154" y="53"/>
                  <a:pt x="153" y="53"/>
                </a:cubicBezTo>
                <a:cubicBezTo>
                  <a:pt x="153" y="53"/>
                  <a:pt x="153" y="53"/>
                  <a:pt x="152" y="53"/>
                </a:cubicBezTo>
                <a:cubicBezTo>
                  <a:pt x="152" y="53"/>
                  <a:pt x="150" y="54"/>
                  <a:pt x="148" y="54"/>
                </a:cubicBezTo>
                <a:cubicBezTo>
                  <a:pt x="147" y="53"/>
                  <a:pt x="147" y="52"/>
                  <a:pt x="146" y="51"/>
                </a:cubicBezTo>
                <a:cubicBezTo>
                  <a:pt x="148" y="50"/>
                  <a:pt x="150" y="49"/>
                  <a:pt x="151" y="4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2" y="47"/>
                  <a:pt x="151" y="47"/>
                  <a:pt x="151" y="46"/>
                </a:cubicBezTo>
                <a:cubicBezTo>
                  <a:pt x="151" y="46"/>
                  <a:pt x="151" y="46"/>
                  <a:pt x="150" y="46"/>
                </a:cubicBezTo>
                <a:cubicBezTo>
                  <a:pt x="150" y="45"/>
                  <a:pt x="150" y="45"/>
                  <a:pt x="149" y="46"/>
                </a:cubicBezTo>
                <a:cubicBezTo>
                  <a:pt x="149" y="46"/>
                  <a:pt x="147" y="46"/>
                  <a:pt x="145" y="47"/>
                </a:cubicBezTo>
                <a:cubicBezTo>
                  <a:pt x="144" y="46"/>
                  <a:pt x="144" y="45"/>
                  <a:pt x="143" y="44"/>
                </a:cubicBezTo>
                <a:cubicBezTo>
                  <a:pt x="145" y="43"/>
                  <a:pt x="147" y="42"/>
                  <a:pt x="147" y="41"/>
                </a:cubicBezTo>
                <a:cubicBezTo>
                  <a:pt x="147" y="41"/>
                  <a:pt x="148" y="41"/>
                  <a:pt x="148" y="40"/>
                </a:cubicBezTo>
                <a:cubicBezTo>
                  <a:pt x="148" y="40"/>
                  <a:pt x="148" y="39"/>
                  <a:pt x="148" y="39"/>
                </a:cubicBezTo>
                <a:cubicBezTo>
                  <a:pt x="147" y="39"/>
                  <a:pt x="147" y="38"/>
                  <a:pt x="147" y="38"/>
                </a:cubicBezTo>
                <a:cubicBezTo>
                  <a:pt x="146" y="38"/>
                  <a:pt x="146" y="38"/>
                  <a:pt x="145" y="38"/>
                </a:cubicBezTo>
                <a:cubicBezTo>
                  <a:pt x="145" y="39"/>
                  <a:pt x="143" y="39"/>
                  <a:pt x="141" y="40"/>
                </a:cubicBezTo>
                <a:cubicBezTo>
                  <a:pt x="140" y="39"/>
                  <a:pt x="140" y="39"/>
                  <a:pt x="139" y="38"/>
                </a:cubicBezTo>
                <a:cubicBezTo>
                  <a:pt x="141" y="36"/>
                  <a:pt x="142" y="35"/>
                  <a:pt x="143" y="34"/>
                </a:cubicBezTo>
                <a:cubicBezTo>
                  <a:pt x="143" y="34"/>
                  <a:pt x="143" y="34"/>
                  <a:pt x="143" y="33"/>
                </a:cubicBezTo>
                <a:cubicBezTo>
                  <a:pt x="143" y="33"/>
                  <a:pt x="143" y="32"/>
                  <a:pt x="143" y="32"/>
                </a:cubicBezTo>
                <a:cubicBezTo>
                  <a:pt x="143" y="32"/>
                  <a:pt x="142" y="32"/>
                  <a:pt x="142" y="31"/>
                </a:cubicBezTo>
                <a:cubicBezTo>
                  <a:pt x="142" y="31"/>
                  <a:pt x="141" y="31"/>
                  <a:pt x="141" y="32"/>
                </a:cubicBezTo>
                <a:cubicBezTo>
                  <a:pt x="140" y="32"/>
                  <a:pt x="138" y="33"/>
                  <a:pt x="137" y="34"/>
                </a:cubicBezTo>
                <a:cubicBezTo>
                  <a:pt x="136" y="33"/>
                  <a:pt x="135" y="32"/>
                  <a:pt x="135" y="32"/>
                </a:cubicBezTo>
                <a:cubicBezTo>
                  <a:pt x="136" y="30"/>
                  <a:pt x="138" y="28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25"/>
                  <a:pt x="137" y="25"/>
                  <a:pt x="137" y="25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5" y="26"/>
                  <a:pt x="133" y="27"/>
                  <a:pt x="132" y="28"/>
                </a:cubicBezTo>
                <a:cubicBezTo>
                  <a:pt x="131" y="28"/>
                  <a:pt x="130" y="27"/>
                  <a:pt x="129" y="26"/>
                </a:cubicBezTo>
                <a:cubicBezTo>
                  <a:pt x="131" y="24"/>
                  <a:pt x="132" y="22"/>
                  <a:pt x="132" y="22"/>
                </a:cubicBezTo>
                <a:cubicBezTo>
                  <a:pt x="133" y="22"/>
                  <a:pt x="133" y="21"/>
                  <a:pt x="133" y="21"/>
                </a:cubicBezTo>
                <a:cubicBezTo>
                  <a:pt x="133" y="20"/>
                  <a:pt x="132" y="20"/>
                  <a:pt x="132" y="20"/>
                </a:cubicBezTo>
                <a:cubicBezTo>
                  <a:pt x="132" y="20"/>
                  <a:pt x="131" y="19"/>
                  <a:pt x="131" y="19"/>
                </a:cubicBezTo>
                <a:cubicBezTo>
                  <a:pt x="130" y="19"/>
                  <a:pt x="130" y="19"/>
                  <a:pt x="130" y="20"/>
                </a:cubicBezTo>
                <a:cubicBezTo>
                  <a:pt x="129" y="20"/>
                  <a:pt x="128" y="22"/>
                  <a:pt x="126" y="23"/>
                </a:cubicBezTo>
                <a:cubicBezTo>
                  <a:pt x="125" y="22"/>
                  <a:pt x="124" y="22"/>
                  <a:pt x="124" y="21"/>
                </a:cubicBezTo>
                <a:cubicBezTo>
                  <a:pt x="125" y="19"/>
                  <a:pt x="126" y="17"/>
                  <a:pt x="126" y="17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5" y="14"/>
                  <a:pt x="125" y="14"/>
                  <a:pt x="124" y="14"/>
                </a:cubicBezTo>
                <a:cubicBezTo>
                  <a:pt x="124" y="14"/>
                  <a:pt x="124" y="15"/>
                  <a:pt x="123" y="15"/>
                </a:cubicBezTo>
                <a:cubicBezTo>
                  <a:pt x="123" y="15"/>
                  <a:pt x="121" y="17"/>
                  <a:pt x="120" y="19"/>
                </a:cubicBezTo>
                <a:cubicBezTo>
                  <a:pt x="119" y="18"/>
                  <a:pt x="118" y="17"/>
                  <a:pt x="117" y="17"/>
                </a:cubicBezTo>
                <a:cubicBezTo>
                  <a:pt x="118" y="15"/>
                  <a:pt x="119" y="13"/>
                  <a:pt x="119" y="12"/>
                </a:cubicBezTo>
                <a:cubicBezTo>
                  <a:pt x="120" y="12"/>
                  <a:pt x="120" y="11"/>
                  <a:pt x="119" y="11"/>
                </a:cubicBezTo>
                <a:cubicBezTo>
                  <a:pt x="119" y="11"/>
                  <a:pt x="119" y="10"/>
                  <a:pt x="119" y="10"/>
                </a:cubicBezTo>
                <a:cubicBezTo>
                  <a:pt x="118" y="10"/>
                  <a:pt x="118" y="10"/>
                  <a:pt x="117" y="10"/>
                </a:cubicBezTo>
                <a:cubicBezTo>
                  <a:pt x="117" y="10"/>
                  <a:pt x="117" y="10"/>
                  <a:pt x="116" y="11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13" y="14"/>
                  <a:pt x="112" y="14"/>
                  <a:pt x="111" y="13"/>
                </a:cubicBezTo>
                <a:cubicBezTo>
                  <a:pt x="111" y="11"/>
                  <a:pt x="112" y="9"/>
                  <a:pt x="112" y="8"/>
                </a:cubicBezTo>
                <a:cubicBezTo>
                  <a:pt x="112" y="8"/>
                  <a:pt x="112" y="8"/>
                  <a:pt x="112" y="7"/>
                </a:cubicBezTo>
                <a:cubicBezTo>
                  <a:pt x="112" y="7"/>
                  <a:pt x="112" y="7"/>
                  <a:pt x="111" y="6"/>
                </a:cubicBezTo>
                <a:cubicBezTo>
                  <a:pt x="111" y="6"/>
                  <a:pt x="110" y="6"/>
                  <a:pt x="110" y="6"/>
                </a:cubicBezTo>
                <a:cubicBezTo>
                  <a:pt x="110" y="6"/>
                  <a:pt x="109" y="7"/>
                  <a:pt x="109" y="7"/>
                </a:cubicBezTo>
                <a:cubicBezTo>
                  <a:pt x="109" y="7"/>
                  <a:pt x="108" y="9"/>
                  <a:pt x="107" y="11"/>
                </a:cubicBezTo>
                <a:cubicBezTo>
                  <a:pt x="106" y="11"/>
                  <a:pt x="105" y="10"/>
                  <a:pt x="104" y="10"/>
                </a:cubicBezTo>
                <a:cubicBezTo>
                  <a:pt x="104" y="8"/>
                  <a:pt x="105" y="6"/>
                  <a:pt x="105" y="5"/>
                </a:cubicBezTo>
                <a:cubicBezTo>
                  <a:pt x="105" y="5"/>
                  <a:pt x="105" y="4"/>
                  <a:pt x="105" y="4"/>
                </a:cubicBezTo>
                <a:cubicBezTo>
                  <a:pt x="104" y="4"/>
                  <a:pt x="104" y="4"/>
                  <a:pt x="104" y="3"/>
                </a:cubicBezTo>
                <a:cubicBezTo>
                  <a:pt x="103" y="3"/>
                  <a:pt x="103" y="3"/>
                  <a:pt x="102" y="3"/>
                </a:cubicBezTo>
                <a:cubicBezTo>
                  <a:pt x="102" y="4"/>
                  <a:pt x="102" y="4"/>
                  <a:pt x="101" y="4"/>
                </a:cubicBezTo>
                <a:cubicBezTo>
                  <a:pt x="101" y="5"/>
                  <a:pt x="100" y="7"/>
                  <a:pt x="100" y="9"/>
                </a:cubicBezTo>
                <a:cubicBezTo>
                  <a:pt x="98" y="8"/>
                  <a:pt x="97" y="8"/>
                  <a:pt x="96" y="8"/>
                </a:cubicBezTo>
                <a:cubicBezTo>
                  <a:pt x="97" y="6"/>
                  <a:pt x="97" y="4"/>
                  <a:pt x="97" y="3"/>
                </a:cubicBezTo>
                <a:cubicBezTo>
                  <a:pt x="97" y="3"/>
                  <a:pt x="97" y="2"/>
                  <a:pt x="97" y="2"/>
                </a:cubicBezTo>
                <a:cubicBezTo>
                  <a:pt x="96" y="2"/>
                  <a:pt x="96" y="1"/>
                  <a:pt x="96" y="1"/>
                </a:cubicBezTo>
                <a:cubicBezTo>
                  <a:pt x="95" y="1"/>
                  <a:pt x="95" y="1"/>
                  <a:pt x="94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93" y="3"/>
                  <a:pt x="93" y="5"/>
                  <a:pt x="92" y="7"/>
                </a:cubicBezTo>
                <a:cubicBezTo>
                  <a:pt x="91" y="7"/>
                  <a:pt x="90" y="7"/>
                  <a:pt x="89" y="7"/>
                </a:cubicBezTo>
                <a:cubicBezTo>
                  <a:pt x="89" y="4"/>
                  <a:pt x="89" y="2"/>
                  <a:pt x="89" y="2"/>
                </a:cubicBezTo>
                <a:cubicBezTo>
                  <a:pt x="89" y="1"/>
                  <a:pt x="89" y="1"/>
                  <a:pt x="89" y="0"/>
                </a:cubicBezTo>
                <a:cubicBezTo>
                  <a:pt x="88" y="0"/>
                  <a:pt x="88" y="0"/>
                  <a:pt x="87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1"/>
                  <a:pt x="86" y="1"/>
                </a:cubicBezTo>
                <a:cubicBezTo>
                  <a:pt x="85" y="2"/>
                  <a:pt x="85" y="4"/>
                  <a:pt x="85" y="6"/>
                </a:cubicBezTo>
                <a:cubicBezTo>
                  <a:pt x="84" y="6"/>
                  <a:pt x="82" y="6"/>
                  <a:pt x="81" y="6"/>
                </a:cubicBezTo>
                <a:cubicBezTo>
                  <a:pt x="81" y="4"/>
                  <a:pt x="81" y="2"/>
                  <a:pt x="81" y="1"/>
                </a:cubicBezTo>
                <a:cubicBezTo>
                  <a:pt x="81" y="1"/>
                  <a:pt x="81" y="0"/>
                  <a:pt x="80" y="0"/>
                </a:cubicBezTo>
                <a:cubicBezTo>
                  <a:pt x="80" y="0"/>
                  <a:pt x="80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0"/>
                  <a:pt x="78" y="1"/>
                  <a:pt x="77" y="1"/>
                </a:cubicBezTo>
                <a:cubicBezTo>
                  <a:pt x="77" y="2"/>
                  <a:pt x="77" y="4"/>
                  <a:pt x="77" y="6"/>
                </a:cubicBezTo>
                <a:cubicBezTo>
                  <a:pt x="76" y="6"/>
                  <a:pt x="75" y="6"/>
                  <a:pt x="74" y="6"/>
                </a:cubicBezTo>
                <a:cubicBezTo>
                  <a:pt x="73" y="4"/>
                  <a:pt x="73" y="2"/>
                  <a:pt x="73" y="1"/>
                </a:cubicBezTo>
                <a:cubicBezTo>
                  <a:pt x="73" y="1"/>
                  <a:pt x="72" y="0"/>
                  <a:pt x="72" y="0"/>
                </a:cubicBezTo>
                <a:cubicBezTo>
                  <a:pt x="72" y="0"/>
                  <a:pt x="71" y="0"/>
                  <a:pt x="71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1"/>
                  <a:pt x="69" y="1"/>
                  <a:pt x="69" y="2"/>
                </a:cubicBezTo>
                <a:cubicBezTo>
                  <a:pt x="69" y="2"/>
                  <a:pt x="69" y="4"/>
                  <a:pt x="69" y="7"/>
                </a:cubicBezTo>
                <a:cubicBezTo>
                  <a:pt x="68" y="7"/>
                  <a:pt x="67" y="7"/>
                  <a:pt x="66" y="7"/>
                </a:cubicBezTo>
                <a:cubicBezTo>
                  <a:pt x="66" y="5"/>
                  <a:pt x="65" y="3"/>
                  <a:pt x="65" y="2"/>
                </a:cubicBezTo>
                <a:cubicBezTo>
                  <a:pt x="65" y="2"/>
                  <a:pt x="64" y="2"/>
                  <a:pt x="64" y="1"/>
                </a:cubicBezTo>
                <a:cubicBezTo>
                  <a:pt x="64" y="1"/>
                  <a:pt x="63" y="1"/>
                  <a:pt x="63" y="1"/>
                </a:cubicBezTo>
                <a:cubicBezTo>
                  <a:pt x="62" y="1"/>
                  <a:pt x="62" y="2"/>
                  <a:pt x="62" y="2"/>
                </a:cubicBezTo>
                <a:cubicBezTo>
                  <a:pt x="62" y="2"/>
                  <a:pt x="61" y="3"/>
                  <a:pt x="61" y="3"/>
                </a:cubicBezTo>
                <a:cubicBezTo>
                  <a:pt x="61" y="4"/>
                  <a:pt x="62" y="6"/>
                  <a:pt x="62" y="8"/>
                </a:cubicBezTo>
                <a:cubicBezTo>
                  <a:pt x="61" y="8"/>
                  <a:pt x="60" y="8"/>
                  <a:pt x="59" y="9"/>
                </a:cubicBezTo>
                <a:cubicBezTo>
                  <a:pt x="58" y="7"/>
                  <a:pt x="57" y="5"/>
                  <a:pt x="57" y="4"/>
                </a:cubicBezTo>
                <a:cubicBezTo>
                  <a:pt x="57" y="4"/>
                  <a:pt x="56" y="4"/>
                  <a:pt x="56" y="3"/>
                </a:cubicBezTo>
                <a:cubicBezTo>
                  <a:pt x="56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"/>
                  <a:pt x="54" y="5"/>
                  <a:pt x="54" y="5"/>
                </a:cubicBezTo>
                <a:cubicBezTo>
                  <a:pt x="54" y="6"/>
                  <a:pt x="54" y="8"/>
                  <a:pt x="55" y="10"/>
                </a:cubicBezTo>
                <a:cubicBezTo>
                  <a:pt x="54" y="10"/>
                  <a:pt x="53" y="11"/>
                  <a:pt x="52" y="11"/>
                </a:cubicBezTo>
                <a:cubicBezTo>
                  <a:pt x="51" y="9"/>
                  <a:pt x="49" y="7"/>
                  <a:pt x="49" y="7"/>
                </a:cubicBezTo>
                <a:cubicBezTo>
                  <a:pt x="49" y="7"/>
                  <a:pt x="49" y="6"/>
                  <a:pt x="48" y="6"/>
                </a:cubicBezTo>
                <a:cubicBezTo>
                  <a:pt x="48" y="6"/>
                  <a:pt x="47" y="6"/>
                  <a:pt x="47" y="6"/>
                </a:cubicBezTo>
                <a:cubicBezTo>
                  <a:pt x="47" y="7"/>
                  <a:pt x="46" y="7"/>
                  <a:pt x="46" y="7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9"/>
                  <a:pt x="47" y="11"/>
                  <a:pt x="48" y="13"/>
                </a:cubicBezTo>
                <a:cubicBezTo>
                  <a:pt x="47" y="14"/>
                  <a:pt x="46" y="14"/>
                  <a:pt x="45" y="15"/>
                </a:cubicBezTo>
                <a:cubicBezTo>
                  <a:pt x="44" y="13"/>
                  <a:pt x="42" y="11"/>
                  <a:pt x="42" y="11"/>
                </a:cubicBezTo>
                <a:cubicBezTo>
                  <a:pt x="42" y="10"/>
                  <a:pt x="41" y="10"/>
                  <a:pt x="41" y="10"/>
                </a:cubicBezTo>
                <a:cubicBezTo>
                  <a:pt x="41" y="10"/>
                  <a:pt x="40" y="10"/>
                  <a:pt x="40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9" y="11"/>
                  <a:pt x="39" y="12"/>
                  <a:pt x="39" y="12"/>
                </a:cubicBezTo>
                <a:cubicBezTo>
                  <a:pt x="39" y="13"/>
                  <a:pt x="40" y="15"/>
                  <a:pt x="41" y="17"/>
                </a:cubicBezTo>
                <a:cubicBezTo>
                  <a:pt x="40" y="17"/>
                  <a:pt x="39" y="18"/>
                  <a:pt x="38" y="19"/>
                </a:cubicBezTo>
                <a:cubicBezTo>
                  <a:pt x="37" y="17"/>
                  <a:pt x="35" y="15"/>
                  <a:pt x="35" y="15"/>
                </a:cubicBezTo>
                <a:cubicBezTo>
                  <a:pt x="35" y="15"/>
                  <a:pt x="34" y="14"/>
                  <a:pt x="34" y="14"/>
                </a:cubicBezTo>
                <a:cubicBezTo>
                  <a:pt x="34" y="14"/>
                  <a:pt x="33" y="14"/>
                  <a:pt x="33" y="15"/>
                </a:cubicBezTo>
                <a:cubicBezTo>
                  <a:pt x="32" y="15"/>
                  <a:pt x="32" y="15"/>
                  <a:pt x="32" y="16"/>
                </a:cubicBezTo>
                <a:cubicBezTo>
                  <a:pt x="32" y="16"/>
                  <a:pt x="32" y="16"/>
                  <a:pt x="32" y="17"/>
                </a:cubicBezTo>
                <a:cubicBezTo>
                  <a:pt x="33" y="17"/>
                  <a:pt x="34" y="19"/>
                  <a:pt x="35" y="21"/>
                </a:cubicBezTo>
                <a:cubicBezTo>
                  <a:pt x="34" y="22"/>
                  <a:pt x="33" y="22"/>
                  <a:pt x="32" y="23"/>
                </a:cubicBezTo>
                <a:cubicBezTo>
                  <a:pt x="31" y="22"/>
                  <a:pt x="29" y="20"/>
                  <a:pt x="29" y="20"/>
                </a:cubicBezTo>
                <a:cubicBezTo>
                  <a:pt x="28" y="19"/>
                  <a:pt x="28" y="19"/>
                  <a:pt x="27" y="19"/>
                </a:cubicBezTo>
                <a:cubicBezTo>
                  <a:pt x="27" y="19"/>
                  <a:pt x="27" y="20"/>
                  <a:pt x="26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2"/>
                  <a:pt x="26" y="22"/>
                </a:cubicBezTo>
                <a:cubicBezTo>
                  <a:pt x="26" y="22"/>
                  <a:pt x="28" y="24"/>
                  <a:pt x="29" y="26"/>
                </a:cubicBezTo>
                <a:cubicBezTo>
                  <a:pt x="28" y="27"/>
                  <a:pt x="27" y="28"/>
                  <a:pt x="27" y="28"/>
                </a:cubicBezTo>
                <a:cubicBezTo>
                  <a:pt x="25" y="27"/>
                  <a:pt x="23" y="26"/>
                  <a:pt x="23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1" y="26"/>
                </a:cubicBezTo>
                <a:cubicBezTo>
                  <a:pt x="20" y="26"/>
                  <a:pt x="20" y="26"/>
                  <a:pt x="20" y="27"/>
                </a:cubicBezTo>
                <a:cubicBezTo>
                  <a:pt x="20" y="27"/>
                  <a:pt x="20" y="28"/>
                  <a:pt x="21" y="28"/>
                </a:cubicBezTo>
                <a:cubicBezTo>
                  <a:pt x="21" y="28"/>
                  <a:pt x="22" y="30"/>
                  <a:pt x="24" y="32"/>
                </a:cubicBezTo>
                <a:cubicBezTo>
                  <a:pt x="23" y="32"/>
                  <a:pt x="22" y="33"/>
                  <a:pt x="22" y="34"/>
                </a:cubicBezTo>
                <a:cubicBezTo>
                  <a:pt x="20" y="33"/>
                  <a:pt x="18" y="32"/>
                  <a:pt x="18" y="32"/>
                </a:cubicBezTo>
                <a:cubicBezTo>
                  <a:pt x="17" y="31"/>
                  <a:pt x="17" y="31"/>
                  <a:pt x="16" y="31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5"/>
                  <a:pt x="18" y="36"/>
                  <a:pt x="19" y="38"/>
                </a:cubicBezTo>
                <a:cubicBezTo>
                  <a:pt x="19" y="39"/>
                  <a:pt x="18" y="39"/>
                  <a:pt x="17" y="40"/>
                </a:cubicBezTo>
                <a:cubicBezTo>
                  <a:pt x="15" y="39"/>
                  <a:pt x="13" y="39"/>
                  <a:pt x="13" y="38"/>
                </a:cubicBezTo>
                <a:cubicBezTo>
                  <a:pt x="13" y="38"/>
                  <a:pt x="12" y="38"/>
                  <a:pt x="12" y="38"/>
                </a:cubicBezTo>
                <a:cubicBezTo>
                  <a:pt x="11" y="38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2"/>
                  <a:pt x="14" y="43"/>
                  <a:pt x="15" y="44"/>
                </a:cubicBezTo>
                <a:cubicBezTo>
                  <a:pt x="15" y="45"/>
                  <a:pt x="14" y="46"/>
                  <a:pt x="14" y="47"/>
                </a:cubicBezTo>
                <a:cubicBezTo>
                  <a:pt x="12" y="46"/>
                  <a:pt x="10" y="46"/>
                  <a:pt x="9" y="46"/>
                </a:cubicBezTo>
                <a:cubicBezTo>
                  <a:pt x="9" y="45"/>
                  <a:pt x="8" y="45"/>
                  <a:pt x="8" y="46"/>
                </a:cubicBezTo>
                <a:cubicBezTo>
                  <a:pt x="8" y="46"/>
                  <a:pt x="7" y="46"/>
                  <a:pt x="7" y="46"/>
                </a:cubicBezTo>
                <a:cubicBezTo>
                  <a:pt x="7" y="47"/>
                  <a:pt x="7" y="47"/>
                  <a:pt x="7" y="48"/>
                </a:cubicBezTo>
                <a:cubicBezTo>
                  <a:pt x="7" y="48"/>
                  <a:pt x="7" y="48"/>
                  <a:pt x="8" y="49"/>
                </a:cubicBezTo>
                <a:cubicBezTo>
                  <a:pt x="8" y="49"/>
                  <a:pt x="10" y="50"/>
                  <a:pt x="12" y="51"/>
                </a:cubicBezTo>
                <a:cubicBezTo>
                  <a:pt x="12" y="52"/>
                  <a:pt x="11" y="53"/>
                  <a:pt x="11" y="54"/>
                </a:cubicBezTo>
                <a:cubicBezTo>
                  <a:pt x="9" y="54"/>
                  <a:pt x="7" y="53"/>
                  <a:pt x="6" y="53"/>
                </a:cubicBezTo>
                <a:cubicBezTo>
                  <a:pt x="6" y="53"/>
                  <a:pt x="5" y="53"/>
                  <a:pt x="5" y="53"/>
                </a:cubicBezTo>
                <a:cubicBezTo>
                  <a:pt x="5" y="53"/>
                  <a:pt x="4" y="54"/>
                  <a:pt x="4" y="54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6"/>
                  <a:pt x="5" y="56"/>
                  <a:pt x="5" y="56"/>
                </a:cubicBezTo>
                <a:cubicBezTo>
                  <a:pt x="5" y="56"/>
                  <a:pt x="8" y="57"/>
                  <a:pt x="10" y="58"/>
                </a:cubicBezTo>
                <a:cubicBezTo>
                  <a:pt x="9" y="59"/>
                  <a:pt x="9" y="60"/>
                  <a:pt x="9" y="61"/>
                </a:cubicBezTo>
                <a:cubicBezTo>
                  <a:pt x="7" y="61"/>
                  <a:pt x="4" y="61"/>
                  <a:pt x="4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1"/>
                  <a:pt x="2" y="62"/>
                  <a:pt x="2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4"/>
                  <a:pt x="3" y="64"/>
                  <a:pt x="3" y="64"/>
                </a:cubicBezTo>
                <a:cubicBezTo>
                  <a:pt x="4" y="64"/>
                  <a:pt x="6" y="65"/>
                  <a:pt x="8" y="66"/>
                </a:cubicBezTo>
                <a:cubicBezTo>
                  <a:pt x="8" y="67"/>
                  <a:pt x="7" y="68"/>
                  <a:pt x="7" y="69"/>
                </a:cubicBezTo>
                <a:cubicBezTo>
                  <a:pt x="5" y="69"/>
                  <a:pt x="3" y="69"/>
                  <a:pt x="2" y="69"/>
                </a:cubicBezTo>
                <a:cubicBezTo>
                  <a:pt x="2" y="69"/>
                  <a:pt x="2" y="69"/>
                  <a:pt x="1" y="69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2"/>
                  <a:pt x="2" y="72"/>
                  <a:pt x="2" y="72"/>
                </a:cubicBezTo>
                <a:cubicBezTo>
                  <a:pt x="2" y="72"/>
                  <a:pt x="5" y="73"/>
                  <a:pt x="7" y="73"/>
                </a:cubicBezTo>
                <a:cubicBezTo>
                  <a:pt x="7" y="74"/>
                  <a:pt x="7" y="75"/>
                  <a:pt x="7" y="76"/>
                </a:cubicBezTo>
                <a:cubicBezTo>
                  <a:pt x="5" y="77"/>
                  <a:pt x="2" y="77"/>
                  <a:pt x="2" y="77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8"/>
                  <a:pt x="0" y="78"/>
                  <a:pt x="0" y="79"/>
                </a:cubicBezTo>
                <a:cubicBezTo>
                  <a:pt x="0" y="79"/>
                  <a:pt x="0" y="79"/>
                  <a:pt x="1" y="80"/>
                </a:cubicBezTo>
                <a:cubicBezTo>
                  <a:pt x="1" y="80"/>
                  <a:pt x="1" y="80"/>
                  <a:pt x="2" y="80"/>
                </a:cubicBezTo>
                <a:cubicBezTo>
                  <a:pt x="2" y="80"/>
                  <a:pt x="5" y="81"/>
                  <a:pt x="7" y="81"/>
                </a:cubicBezTo>
                <a:cubicBezTo>
                  <a:pt x="7" y="82"/>
                  <a:pt x="7" y="83"/>
                  <a:pt x="7" y="84"/>
                </a:cubicBezTo>
                <a:cubicBezTo>
                  <a:pt x="5" y="84"/>
                  <a:pt x="2" y="85"/>
                  <a:pt x="2" y="85"/>
                </a:cubicBezTo>
                <a:cubicBezTo>
                  <a:pt x="2" y="85"/>
                  <a:pt x="1" y="85"/>
                  <a:pt x="1" y="86"/>
                </a:cubicBezTo>
                <a:cubicBezTo>
                  <a:pt x="1" y="86"/>
                  <a:pt x="1" y="86"/>
                  <a:pt x="1" y="87"/>
                </a:cubicBezTo>
                <a:cubicBezTo>
                  <a:pt x="1" y="87"/>
                  <a:pt x="1" y="88"/>
                  <a:pt x="1" y="88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88"/>
                  <a:pt x="5" y="88"/>
                  <a:pt x="7" y="88"/>
                </a:cubicBezTo>
                <a:cubicBezTo>
                  <a:pt x="7" y="89"/>
                  <a:pt x="8" y="90"/>
                  <a:pt x="8" y="92"/>
                </a:cubicBezTo>
                <a:cubicBezTo>
                  <a:pt x="6" y="92"/>
                  <a:pt x="4" y="93"/>
                  <a:pt x="3" y="93"/>
                </a:cubicBezTo>
                <a:cubicBezTo>
                  <a:pt x="3" y="93"/>
                  <a:pt x="2" y="93"/>
                  <a:pt x="2" y="94"/>
                </a:cubicBezTo>
                <a:cubicBezTo>
                  <a:pt x="2" y="94"/>
                  <a:pt x="2" y="95"/>
                  <a:pt x="2" y="95"/>
                </a:cubicBezTo>
                <a:cubicBezTo>
                  <a:pt x="2" y="95"/>
                  <a:pt x="2" y="96"/>
                  <a:pt x="3" y="96"/>
                </a:cubicBezTo>
                <a:cubicBezTo>
                  <a:pt x="3" y="96"/>
                  <a:pt x="3" y="96"/>
                  <a:pt x="4" y="96"/>
                </a:cubicBezTo>
                <a:cubicBezTo>
                  <a:pt x="4" y="96"/>
                  <a:pt x="7" y="96"/>
                  <a:pt x="9" y="96"/>
                </a:cubicBezTo>
                <a:cubicBezTo>
                  <a:pt x="9" y="97"/>
                  <a:pt x="9" y="98"/>
                  <a:pt x="10" y="99"/>
                </a:cubicBezTo>
                <a:cubicBezTo>
                  <a:pt x="8" y="100"/>
                  <a:pt x="5" y="101"/>
                  <a:pt x="5" y="101"/>
                </a:cubicBezTo>
                <a:cubicBezTo>
                  <a:pt x="5" y="101"/>
                  <a:pt x="4" y="101"/>
                  <a:pt x="4" y="102"/>
                </a:cubicBezTo>
                <a:cubicBezTo>
                  <a:pt x="4" y="102"/>
                  <a:pt x="4" y="103"/>
                  <a:pt x="4" y="103"/>
                </a:cubicBezTo>
                <a:cubicBezTo>
                  <a:pt x="4" y="103"/>
                  <a:pt x="5" y="104"/>
                  <a:pt x="5" y="104"/>
                </a:cubicBezTo>
                <a:cubicBezTo>
                  <a:pt x="5" y="104"/>
                  <a:pt x="6" y="104"/>
                  <a:pt x="6" y="104"/>
                </a:cubicBezTo>
                <a:cubicBezTo>
                  <a:pt x="7" y="104"/>
                  <a:pt x="9" y="104"/>
                  <a:pt x="11" y="103"/>
                </a:cubicBezTo>
                <a:cubicBezTo>
                  <a:pt x="11" y="104"/>
                  <a:pt x="12" y="105"/>
                  <a:pt x="12" y="106"/>
                </a:cubicBezTo>
                <a:cubicBezTo>
                  <a:pt x="10" y="107"/>
                  <a:pt x="8" y="108"/>
                  <a:pt x="8" y="109"/>
                </a:cubicBezTo>
                <a:cubicBezTo>
                  <a:pt x="7" y="109"/>
                  <a:pt x="7" y="109"/>
                  <a:pt x="7" y="110"/>
                </a:cubicBezTo>
                <a:cubicBezTo>
                  <a:pt x="7" y="110"/>
                  <a:pt x="7" y="110"/>
                  <a:pt x="7" y="111"/>
                </a:cubicBezTo>
                <a:cubicBezTo>
                  <a:pt x="7" y="111"/>
                  <a:pt x="8" y="111"/>
                  <a:pt x="8" y="112"/>
                </a:cubicBezTo>
                <a:cubicBezTo>
                  <a:pt x="8" y="112"/>
                  <a:pt x="9" y="112"/>
                  <a:pt x="9" y="112"/>
                </a:cubicBezTo>
                <a:cubicBezTo>
                  <a:pt x="10" y="111"/>
                  <a:pt x="12" y="111"/>
                  <a:pt x="14" y="110"/>
                </a:cubicBezTo>
                <a:cubicBezTo>
                  <a:pt x="14" y="111"/>
                  <a:pt x="15" y="112"/>
                  <a:pt x="15" y="113"/>
                </a:cubicBezTo>
                <a:cubicBezTo>
                  <a:pt x="14" y="114"/>
                  <a:pt x="12" y="116"/>
                  <a:pt x="11" y="116"/>
                </a:cubicBezTo>
                <a:cubicBezTo>
                  <a:pt x="11" y="116"/>
                  <a:pt x="11" y="117"/>
                  <a:pt x="11" y="117"/>
                </a:cubicBezTo>
                <a:cubicBezTo>
                  <a:pt x="11" y="117"/>
                  <a:pt x="11" y="118"/>
                  <a:pt x="11" y="118"/>
                </a:cubicBezTo>
                <a:cubicBezTo>
                  <a:pt x="11" y="118"/>
                  <a:pt x="11" y="119"/>
                  <a:pt x="12" y="119"/>
                </a:cubicBezTo>
                <a:cubicBezTo>
                  <a:pt x="12" y="119"/>
                  <a:pt x="13" y="119"/>
                  <a:pt x="13" y="119"/>
                </a:cubicBezTo>
                <a:cubicBezTo>
                  <a:pt x="13" y="119"/>
                  <a:pt x="15" y="118"/>
                  <a:pt x="17" y="117"/>
                </a:cubicBezTo>
                <a:cubicBezTo>
                  <a:pt x="18" y="118"/>
                  <a:pt x="19" y="119"/>
                  <a:pt x="19" y="120"/>
                </a:cubicBezTo>
                <a:cubicBezTo>
                  <a:pt x="18" y="121"/>
                  <a:pt x="16" y="122"/>
                  <a:pt x="16" y="123"/>
                </a:cubicBezTo>
                <a:cubicBezTo>
                  <a:pt x="15" y="123"/>
                  <a:pt x="15" y="123"/>
                  <a:pt x="15" y="124"/>
                </a:cubicBezTo>
                <a:cubicBezTo>
                  <a:pt x="15" y="124"/>
                  <a:pt x="15" y="125"/>
                  <a:pt x="15" y="125"/>
                </a:cubicBezTo>
                <a:cubicBezTo>
                  <a:pt x="16" y="125"/>
                  <a:pt x="16" y="126"/>
                  <a:pt x="16" y="126"/>
                </a:cubicBezTo>
                <a:cubicBezTo>
                  <a:pt x="17" y="126"/>
                  <a:pt x="17" y="126"/>
                  <a:pt x="18" y="126"/>
                </a:cubicBezTo>
                <a:cubicBezTo>
                  <a:pt x="18" y="125"/>
                  <a:pt x="20" y="124"/>
                  <a:pt x="22" y="123"/>
                </a:cubicBezTo>
                <a:cubicBezTo>
                  <a:pt x="22" y="124"/>
                  <a:pt x="23" y="125"/>
                  <a:pt x="24" y="126"/>
                </a:cubicBezTo>
                <a:cubicBezTo>
                  <a:pt x="22" y="127"/>
                  <a:pt x="21" y="129"/>
                  <a:pt x="21" y="129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0" y="131"/>
                  <a:pt x="20" y="131"/>
                  <a:pt x="21" y="131"/>
                </a:cubicBezTo>
                <a:cubicBezTo>
                  <a:pt x="21" y="132"/>
                  <a:pt x="21" y="132"/>
                  <a:pt x="22" y="132"/>
                </a:cubicBezTo>
                <a:cubicBezTo>
                  <a:pt x="22" y="132"/>
                  <a:pt x="22" y="132"/>
                  <a:pt x="23" y="132"/>
                </a:cubicBezTo>
                <a:cubicBezTo>
                  <a:pt x="23" y="131"/>
                  <a:pt x="25" y="130"/>
                  <a:pt x="27" y="129"/>
                </a:cubicBezTo>
                <a:cubicBezTo>
                  <a:pt x="27" y="130"/>
                  <a:pt x="28" y="130"/>
                  <a:pt x="29" y="131"/>
                </a:cubicBezTo>
                <a:cubicBezTo>
                  <a:pt x="28" y="133"/>
                  <a:pt x="26" y="135"/>
                  <a:pt x="26" y="135"/>
                </a:cubicBezTo>
                <a:cubicBezTo>
                  <a:pt x="26" y="135"/>
                  <a:pt x="26" y="136"/>
                  <a:pt x="26" y="136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28" y="138"/>
                  <a:pt x="28" y="138"/>
                  <a:pt x="29" y="137"/>
                </a:cubicBezTo>
                <a:cubicBezTo>
                  <a:pt x="29" y="137"/>
                  <a:pt x="31" y="135"/>
                  <a:pt x="32" y="134"/>
                </a:cubicBezTo>
                <a:cubicBezTo>
                  <a:pt x="33" y="135"/>
                  <a:pt x="34" y="135"/>
                  <a:pt x="35" y="136"/>
                </a:cubicBezTo>
                <a:cubicBezTo>
                  <a:pt x="34" y="138"/>
                  <a:pt x="33" y="140"/>
                  <a:pt x="32" y="140"/>
                </a:cubicBezTo>
                <a:cubicBezTo>
                  <a:pt x="32" y="141"/>
                  <a:pt x="32" y="141"/>
                  <a:pt x="32" y="142"/>
                </a:cubicBezTo>
                <a:cubicBezTo>
                  <a:pt x="32" y="142"/>
                  <a:pt x="32" y="142"/>
                  <a:pt x="33" y="143"/>
                </a:cubicBezTo>
                <a:cubicBezTo>
                  <a:pt x="33" y="143"/>
                  <a:pt x="34" y="143"/>
                  <a:pt x="34" y="143"/>
                </a:cubicBezTo>
                <a:cubicBezTo>
                  <a:pt x="34" y="143"/>
                  <a:pt x="35" y="143"/>
                  <a:pt x="35" y="142"/>
                </a:cubicBezTo>
                <a:cubicBezTo>
                  <a:pt x="35" y="142"/>
                  <a:pt x="37" y="140"/>
                  <a:pt x="38" y="139"/>
                </a:cubicBezTo>
                <a:cubicBezTo>
                  <a:pt x="39" y="139"/>
                  <a:pt x="40" y="140"/>
                  <a:pt x="41" y="140"/>
                </a:cubicBezTo>
                <a:cubicBezTo>
                  <a:pt x="40" y="142"/>
                  <a:pt x="39" y="145"/>
                  <a:pt x="39" y="145"/>
                </a:cubicBezTo>
                <a:cubicBezTo>
                  <a:pt x="39" y="145"/>
                  <a:pt x="39" y="146"/>
                  <a:pt x="39" y="146"/>
                </a:cubicBezTo>
                <a:cubicBezTo>
                  <a:pt x="39" y="146"/>
                  <a:pt x="39" y="147"/>
                  <a:pt x="40" y="147"/>
                </a:cubicBezTo>
                <a:cubicBezTo>
                  <a:pt x="40" y="147"/>
                  <a:pt x="41" y="147"/>
                  <a:pt x="41" y="147"/>
                </a:cubicBezTo>
                <a:cubicBezTo>
                  <a:pt x="41" y="147"/>
                  <a:pt x="42" y="147"/>
                  <a:pt x="42" y="147"/>
                </a:cubicBezTo>
                <a:cubicBezTo>
                  <a:pt x="42" y="146"/>
                  <a:pt x="44" y="144"/>
                  <a:pt x="45" y="143"/>
                </a:cubicBezTo>
                <a:cubicBezTo>
                  <a:pt x="46" y="143"/>
                  <a:pt x="47" y="144"/>
                  <a:pt x="48" y="144"/>
                </a:cubicBezTo>
                <a:cubicBezTo>
                  <a:pt x="47" y="146"/>
                  <a:pt x="46" y="148"/>
                  <a:pt x="46" y="149"/>
                </a:cubicBezTo>
                <a:cubicBezTo>
                  <a:pt x="46" y="149"/>
                  <a:pt x="46" y="150"/>
                  <a:pt x="46" y="150"/>
                </a:cubicBezTo>
                <a:cubicBezTo>
                  <a:pt x="46" y="150"/>
                  <a:pt x="47" y="151"/>
                  <a:pt x="47" y="151"/>
                </a:cubicBezTo>
                <a:cubicBezTo>
                  <a:pt x="47" y="151"/>
                  <a:pt x="48" y="151"/>
                  <a:pt x="48" y="151"/>
                </a:cubicBezTo>
                <a:cubicBezTo>
                  <a:pt x="49" y="151"/>
                  <a:pt x="49" y="150"/>
                  <a:pt x="49" y="150"/>
                </a:cubicBezTo>
                <a:cubicBezTo>
                  <a:pt x="49" y="150"/>
                  <a:pt x="51" y="148"/>
                  <a:pt x="52" y="146"/>
                </a:cubicBezTo>
                <a:cubicBezTo>
                  <a:pt x="53" y="146"/>
                  <a:pt x="54" y="147"/>
                  <a:pt x="55" y="147"/>
                </a:cubicBezTo>
                <a:cubicBezTo>
                  <a:pt x="54" y="149"/>
                  <a:pt x="54" y="151"/>
                  <a:pt x="54" y="152"/>
                </a:cubicBezTo>
                <a:cubicBezTo>
                  <a:pt x="54" y="152"/>
                  <a:pt x="54" y="153"/>
                  <a:pt x="54" y="153"/>
                </a:cubicBezTo>
                <a:cubicBezTo>
                  <a:pt x="54" y="153"/>
                  <a:pt x="54" y="154"/>
                  <a:pt x="55" y="154"/>
                </a:cubicBezTo>
                <a:cubicBezTo>
                  <a:pt x="55" y="154"/>
                  <a:pt x="56" y="154"/>
                  <a:pt x="56" y="154"/>
                </a:cubicBezTo>
                <a:cubicBezTo>
                  <a:pt x="56" y="154"/>
                  <a:pt x="57" y="153"/>
                  <a:pt x="57" y="153"/>
                </a:cubicBezTo>
                <a:cubicBezTo>
                  <a:pt x="57" y="152"/>
                  <a:pt x="58" y="150"/>
                  <a:pt x="59" y="148"/>
                </a:cubicBezTo>
                <a:cubicBezTo>
                  <a:pt x="60" y="149"/>
                  <a:pt x="61" y="149"/>
                  <a:pt x="62" y="149"/>
                </a:cubicBezTo>
                <a:cubicBezTo>
                  <a:pt x="62" y="151"/>
                  <a:pt x="61" y="154"/>
                  <a:pt x="61" y="154"/>
                </a:cubicBezTo>
                <a:cubicBezTo>
                  <a:pt x="61" y="155"/>
                  <a:pt x="62" y="155"/>
                  <a:pt x="62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3" y="156"/>
                  <a:pt x="64" y="156"/>
                  <a:pt x="64" y="156"/>
                </a:cubicBezTo>
                <a:cubicBezTo>
                  <a:pt x="64" y="155"/>
                  <a:pt x="65" y="155"/>
                  <a:pt x="65" y="155"/>
                </a:cubicBezTo>
                <a:cubicBezTo>
                  <a:pt x="65" y="154"/>
                  <a:pt x="66" y="152"/>
                  <a:pt x="66" y="150"/>
                </a:cubicBezTo>
                <a:cubicBezTo>
                  <a:pt x="67" y="150"/>
                  <a:pt x="68" y="150"/>
                  <a:pt x="69" y="151"/>
                </a:cubicBezTo>
                <a:cubicBezTo>
                  <a:pt x="69" y="153"/>
                  <a:pt x="69" y="155"/>
                  <a:pt x="69" y="155"/>
                </a:cubicBezTo>
                <a:cubicBezTo>
                  <a:pt x="69" y="156"/>
                  <a:pt x="70" y="156"/>
                  <a:pt x="70" y="157"/>
                </a:cubicBezTo>
                <a:cubicBezTo>
                  <a:pt x="70" y="157"/>
                  <a:pt x="70" y="157"/>
                  <a:pt x="71" y="157"/>
                </a:cubicBezTo>
                <a:cubicBezTo>
                  <a:pt x="71" y="157"/>
                  <a:pt x="72" y="157"/>
                  <a:pt x="72" y="157"/>
                </a:cubicBezTo>
                <a:cubicBezTo>
                  <a:pt x="72" y="157"/>
                  <a:pt x="73" y="156"/>
                  <a:pt x="73" y="156"/>
                </a:cubicBezTo>
                <a:cubicBezTo>
                  <a:pt x="73" y="155"/>
                  <a:pt x="73" y="153"/>
                  <a:pt x="74" y="151"/>
                </a:cubicBezTo>
                <a:cubicBezTo>
                  <a:pt x="75" y="151"/>
                  <a:pt x="76" y="151"/>
                  <a:pt x="77" y="151"/>
                </a:cubicBezTo>
                <a:cubicBezTo>
                  <a:pt x="77" y="153"/>
                  <a:pt x="77" y="156"/>
                  <a:pt x="77" y="156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78" y="157"/>
                  <a:pt x="79" y="158"/>
                  <a:pt x="79" y="158"/>
                </a:cubicBezTo>
                <a:cubicBezTo>
                  <a:pt x="80" y="158"/>
                  <a:pt x="80" y="157"/>
                  <a:pt x="80" y="157"/>
                </a:cubicBezTo>
                <a:cubicBezTo>
                  <a:pt x="81" y="157"/>
                  <a:pt x="81" y="157"/>
                  <a:pt x="81" y="156"/>
                </a:cubicBezTo>
                <a:cubicBezTo>
                  <a:pt x="81" y="156"/>
                  <a:pt x="81" y="153"/>
                  <a:pt x="81" y="151"/>
                </a:cubicBezTo>
                <a:cubicBezTo>
                  <a:pt x="82" y="151"/>
                  <a:pt x="84" y="151"/>
                  <a:pt x="85" y="151"/>
                </a:cubicBezTo>
                <a:cubicBezTo>
                  <a:pt x="85" y="153"/>
                  <a:pt x="85" y="155"/>
                  <a:pt x="86" y="156"/>
                </a:cubicBezTo>
                <a:cubicBezTo>
                  <a:pt x="86" y="156"/>
                  <a:pt x="86" y="157"/>
                  <a:pt x="86" y="157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8" y="157"/>
                  <a:pt x="88" y="157"/>
                  <a:pt x="89" y="157"/>
                </a:cubicBezTo>
                <a:cubicBezTo>
                  <a:pt x="89" y="156"/>
                  <a:pt x="89" y="156"/>
                  <a:pt x="89" y="155"/>
                </a:cubicBezTo>
                <a:cubicBezTo>
                  <a:pt x="89" y="155"/>
                  <a:pt x="89" y="153"/>
                  <a:pt x="89" y="151"/>
                </a:cubicBezTo>
                <a:cubicBezTo>
                  <a:pt x="90" y="150"/>
                  <a:pt x="91" y="150"/>
                  <a:pt x="92" y="150"/>
                </a:cubicBezTo>
                <a:cubicBezTo>
                  <a:pt x="93" y="152"/>
                  <a:pt x="93" y="154"/>
                  <a:pt x="94" y="155"/>
                </a:cubicBezTo>
                <a:cubicBezTo>
                  <a:pt x="94" y="155"/>
                  <a:pt x="94" y="155"/>
                  <a:pt x="94" y="156"/>
                </a:cubicBezTo>
                <a:cubicBezTo>
                  <a:pt x="95" y="156"/>
                  <a:pt x="95" y="156"/>
                  <a:pt x="96" y="156"/>
                </a:cubicBezTo>
                <a:cubicBezTo>
                  <a:pt x="96" y="156"/>
                  <a:pt x="96" y="156"/>
                  <a:pt x="97" y="155"/>
                </a:cubicBezTo>
                <a:cubicBezTo>
                  <a:pt x="97" y="155"/>
                  <a:pt x="97" y="155"/>
                  <a:pt x="97" y="154"/>
                </a:cubicBezTo>
                <a:cubicBezTo>
                  <a:pt x="97" y="154"/>
                  <a:pt x="97" y="151"/>
                  <a:pt x="96" y="149"/>
                </a:cubicBezTo>
                <a:cubicBezTo>
                  <a:pt x="97" y="149"/>
                  <a:pt x="98" y="149"/>
                  <a:pt x="100" y="148"/>
                </a:cubicBezTo>
                <a:cubicBezTo>
                  <a:pt x="100" y="150"/>
                  <a:pt x="101" y="152"/>
                  <a:pt x="101" y="153"/>
                </a:cubicBezTo>
                <a:cubicBezTo>
                  <a:pt x="102" y="153"/>
                  <a:pt x="102" y="154"/>
                  <a:pt x="102" y="154"/>
                </a:cubicBezTo>
                <a:cubicBezTo>
                  <a:pt x="103" y="154"/>
                  <a:pt x="103" y="154"/>
                  <a:pt x="104" y="154"/>
                </a:cubicBezTo>
                <a:cubicBezTo>
                  <a:pt x="104" y="154"/>
                  <a:pt x="104" y="153"/>
                  <a:pt x="105" y="153"/>
                </a:cubicBezTo>
                <a:cubicBezTo>
                  <a:pt x="105" y="153"/>
                  <a:pt x="105" y="152"/>
                  <a:pt x="105" y="152"/>
                </a:cubicBezTo>
                <a:cubicBezTo>
                  <a:pt x="105" y="151"/>
                  <a:pt x="104" y="149"/>
                  <a:pt x="104" y="147"/>
                </a:cubicBezTo>
                <a:cubicBezTo>
                  <a:pt x="105" y="147"/>
                  <a:pt x="106" y="146"/>
                  <a:pt x="107" y="146"/>
                </a:cubicBezTo>
                <a:cubicBezTo>
                  <a:pt x="108" y="148"/>
                  <a:pt x="109" y="150"/>
                  <a:pt x="109" y="150"/>
                </a:cubicBezTo>
                <a:cubicBezTo>
                  <a:pt x="109" y="150"/>
                  <a:pt x="110" y="151"/>
                  <a:pt x="110" y="151"/>
                </a:cubicBezTo>
                <a:cubicBezTo>
                  <a:pt x="110" y="151"/>
                  <a:pt x="111" y="151"/>
                  <a:pt x="111" y="151"/>
                </a:cubicBezTo>
                <a:cubicBezTo>
                  <a:pt x="112" y="151"/>
                  <a:pt x="112" y="150"/>
                  <a:pt x="112" y="150"/>
                </a:cubicBezTo>
                <a:cubicBezTo>
                  <a:pt x="112" y="150"/>
                  <a:pt x="112" y="149"/>
                  <a:pt x="112" y="149"/>
                </a:cubicBezTo>
                <a:cubicBezTo>
                  <a:pt x="112" y="148"/>
                  <a:pt x="111" y="146"/>
                  <a:pt x="111" y="144"/>
                </a:cubicBezTo>
                <a:cubicBezTo>
                  <a:pt x="112" y="144"/>
                  <a:pt x="113" y="143"/>
                  <a:pt x="114" y="143"/>
                </a:cubicBezTo>
                <a:cubicBezTo>
                  <a:pt x="115" y="144"/>
                  <a:pt x="116" y="146"/>
                  <a:pt x="116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7"/>
                  <a:pt x="118" y="147"/>
                  <a:pt x="119" y="147"/>
                </a:cubicBezTo>
                <a:cubicBezTo>
                  <a:pt x="119" y="147"/>
                  <a:pt x="119" y="146"/>
                  <a:pt x="119" y="146"/>
                </a:cubicBezTo>
                <a:cubicBezTo>
                  <a:pt x="120" y="146"/>
                  <a:pt x="120" y="145"/>
                  <a:pt x="119" y="145"/>
                </a:cubicBezTo>
                <a:cubicBezTo>
                  <a:pt x="119" y="145"/>
                  <a:pt x="118" y="142"/>
                  <a:pt x="117" y="140"/>
                </a:cubicBezTo>
                <a:cubicBezTo>
                  <a:pt x="118" y="140"/>
                  <a:pt x="119" y="139"/>
                  <a:pt x="120" y="139"/>
                </a:cubicBezTo>
                <a:cubicBezTo>
                  <a:pt x="121" y="140"/>
                  <a:pt x="123" y="142"/>
                  <a:pt x="123" y="142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5" y="143"/>
                  <a:pt x="125" y="143"/>
                  <a:pt x="126" y="143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26" y="140"/>
                  <a:pt x="125" y="138"/>
                  <a:pt x="124" y="136"/>
                </a:cubicBezTo>
                <a:cubicBezTo>
                  <a:pt x="124" y="135"/>
                  <a:pt x="125" y="135"/>
                  <a:pt x="126" y="134"/>
                </a:cubicBezTo>
                <a:cubicBezTo>
                  <a:pt x="128" y="135"/>
                  <a:pt x="129" y="137"/>
                  <a:pt x="130" y="137"/>
                </a:cubicBezTo>
                <a:cubicBezTo>
                  <a:pt x="130" y="138"/>
                  <a:pt x="130" y="138"/>
                  <a:pt x="131" y="138"/>
                </a:cubicBezTo>
                <a:cubicBezTo>
                  <a:pt x="131" y="138"/>
                  <a:pt x="132" y="138"/>
                  <a:pt x="132" y="137"/>
                </a:cubicBezTo>
                <a:cubicBezTo>
                  <a:pt x="132" y="137"/>
                  <a:pt x="133" y="137"/>
                  <a:pt x="133" y="136"/>
                </a:cubicBezTo>
                <a:cubicBezTo>
                  <a:pt x="133" y="136"/>
                  <a:pt x="133" y="135"/>
                  <a:pt x="132" y="135"/>
                </a:cubicBezTo>
                <a:cubicBezTo>
                  <a:pt x="132" y="135"/>
                  <a:pt x="131" y="133"/>
                  <a:pt x="129" y="131"/>
                </a:cubicBezTo>
                <a:cubicBezTo>
                  <a:pt x="130" y="130"/>
                  <a:pt x="131" y="130"/>
                  <a:pt x="132" y="129"/>
                </a:cubicBezTo>
                <a:cubicBezTo>
                  <a:pt x="133" y="130"/>
                  <a:pt x="135" y="131"/>
                  <a:pt x="136" y="132"/>
                </a:cubicBezTo>
                <a:cubicBezTo>
                  <a:pt x="136" y="132"/>
                  <a:pt x="136" y="132"/>
                  <a:pt x="137" y="132"/>
                </a:cubicBezTo>
                <a:cubicBezTo>
                  <a:pt x="137" y="132"/>
                  <a:pt x="138" y="132"/>
                  <a:pt x="138" y="131"/>
                </a:cubicBezTo>
                <a:cubicBezTo>
                  <a:pt x="138" y="131"/>
                  <a:pt x="138" y="131"/>
                  <a:pt x="138" y="130"/>
                </a:cubicBezTo>
                <a:cubicBezTo>
                  <a:pt x="138" y="130"/>
                  <a:pt x="138" y="130"/>
                  <a:pt x="138" y="129"/>
                </a:cubicBezTo>
                <a:cubicBezTo>
                  <a:pt x="138" y="129"/>
                  <a:pt x="136" y="127"/>
                  <a:pt x="135" y="126"/>
                </a:cubicBezTo>
                <a:cubicBezTo>
                  <a:pt x="135" y="125"/>
                  <a:pt x="136" y="124"/>
                  <a:pt x="137" y="123"/>
                </a:cubicBezTo>
                <a:cubicBezTo>
                  <a:pt x="138" y="124"/>
                  <a:pt x="140" y="125"/>
                  <a:pt x="141" y="126"/>
                </a:cubicBezTo>
                <a:cubicBezTo>
                  <a:pt x="141" y="126"/>
                  <a:pt x="142" y="126"/>
                  <a:pt x="142" y="126"/>
                </a:cubicBezTo>
                <a:cubicBezTo>
                  <a:pt x="142" y="126"/>
                  <a:pt x="143" y="125"/>
                  <a:pt x="143" y="125"/>
                </a:cubicBezTo>
                <a:cubicBezTo>
                  <a:pt x="143" y="125"/>
                  <a:pt x="143" y="124"/>
                  <a:pt x="143" y="124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2" y="122"/>
                  <a:pt x="141" y="121"/>
                  <a:pt x="139" y="120"/>
                </a:cubicBezTo>
                <a:cubicBezTo>
                  <a:pt x="140" y="119"/>
                  <a:pt x="140" y="118"/>
                  <a:pt x="141" y="117"/>
                </a:cubicBezTo>
                <a:cubicBezTo>
                  <a:pt x="143" y="118"/>
                  <a:pt x="145" y="119"/>
                  <a:pt x="145" y="119"/>
                </a:cubicBezTo>
                <a:cubicBezTo>
                  <a:pt x="146" y="119"/>
                  <a:pt x="146" y="119"/>
                  <a:pt x="147" y="119"/>
                </a:cubicBezTo>
                <a:cubicBezTo>
                  <a:pt x="147" y="119"/>
                  <a:pt x="147" y="118"/>
                  <a:pt x="148" y="118"/>
                </a:cubicBezTo>
                <a:cubicBezTo>
                  <a:pt x="148" y="118"/>
                  <a:pt x="148" y="117"/>
                  <a:pt x="148" y="117"/>
                </a:cubicBezTo>
                <a:cubicBezTo>
                  <a:pt x="148" y="117"/>
                  <a:pt x="147" y="116"/>
                  <a:pt x="147" y="116"/>
                </a:cubicBezTo>
                <a:cubicBezTo>
                  <a:pt x="147" y="116"/>
                  <a:pt x="145" y="114"/>
                  <a:pt x="143" y="113"/>
                </a:cubicBezTo>
                <a:cubicBezTo>
                  <a:pt x="144" y="112"/>
                  <a:pt x="144" y="111"/>
                  <a:pt x="145" y="110"/>
                </a:cubicBezTo>
                <a:cubicBezTo>
                  <a:pt x="147" y="111"/>
                  <a:pt x="149" y="111"/>
                  <a:pt x="149" y="11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1" y="110"/>
                  <a:pt x="152" y="110"/>
                  <a:pt x="151" y="110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0" y="108"/>
                  <a:pt x="148" y="107"/>
                  <a:pt x="146" y="106"/>
                </a:cubicBezTo>
                <a:cubicBezTo>
                  <a:pt x="147" y="105"/>
                  <a:pt x="147" y="104"/>
                  <a:pt x="148" y="103"/>
                </a:cubicBezTo>
                <a:cubicBezTo>
                  <a:pt x="150" y="104"/>
                  <a:pt x="152" y="104"/>
                  <a:pt x="152" y="104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4" y="104"/>
                  <a:pt x="154" y="103"/>
                  <a:pt x="154" y="103"/>
                </a:cubicBezTo>
                <a:cubicBezTo>
                  <a:pt x="154" y="103"/>
                  <a:pt x="154" y="102"/>
                  <a:pt x="154" y="102"/>
                </a:cubicBezTo>
                <a:cubicBezTo>
                  <a:pt x="154" y="101"/>
                  <a:pt x="154" y="101"/>
                  <a:pt x="153" y="101"/>
                </a:cubicBezTo>
                <a:cubicBezTo>
                  <a:pt x="153" y="101"/>
                  <a:pt x="151" y="100"/>
                  <a:pt x="149" y="99"/>
                </a:cubicBezTo>
                <a:cubicBezTo>
                  <a:pt x="149" y="98"/>
                  <a:pt x="149" y="97"/>
                  <a:pt x="150" y="96"/>
                </a:cubicBezTo>
                <a:cubicBezTo>
                  <a:pt x="152" y="96"/>
                  <a:pt x="154" y="96"/>
                  <a:pt x="155" y="96"/>
                </a:cubicBezTo>
                <a:cubicBezTo>
                  <a:pt x="155" y="96"/>
                  <a:pt x="155" y="96"/>
                  <a:pt x="156" y="96"/>
                </a:cubicBezTo>
                <a:cubicBezTo>
                  <a:pt x="156" y="96"/>
                  <a:pt x="156" y="95"/>
                  <a:pt x="156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3"/>
                  <a:pt x="156" y="93"/>
                  <a:pt x="155" y="93"/>
                </a:cubicBezTo>
                <a:cubicBezTo>
                  <a:pt x="155" y="93"/>
                  <a:pt x="153" y="92"/>
                  <a:pt x="151" y="92"/>
                </a:cubicBezTo>
                <a:cubicBezTo>
                  <a:pt x="151" y="90"/>
                  <a:pt x="151" y="89"/>
                  <a:pt x="151" y="88"/>
                </a:cubicBezTo>
                <a:cubicBezTo>
                  <a:pt x="153" y="88"/>
                  <a:pt x="156" y="88"/>
                  <a:pt x="156" y="88"/>
                </a:cubicBezTo>
                <a:cubicBezTo>
                  <a:pt x="156" y="88"/>
                  <a:pt x="157" y="88"/>
                  <a:pt x="157" y="88"/>
                </a:cubicBezTo>
                <a:cubicBezTo>
                  <a:pt x="157" y="88"/>
                  <a:pt x="158" y="87"/>
                  <a:pt x="158" y="87"/>
                </a:cubicBezTo>
                <a:cubicBezTo>
                  <a:pt x="158" y="86"/>
                  <a:pt x="158" y="86"/>
                  <a:pt x="157" y="86"/>
                </a:cubicBezTo>
                <a:cubicBezTo>
                  <a:pt x="157" y="85"/>
                  <a:pt x="157" y="85"/>
                  <a:pt x="156" y="85"/>
                </a:cubicBezTo>
                <a:cubicBezTo>
                  <a:pt x="156" y="85"/>
                  <a:pt x="154" y="84"/>
                  <a:pt x="152" y="84"/>
                </a:cubicBezTo>
                <a:cubicBezTo>
                  <a:pt x="152" y="83"/>
                  <a:pt x="152" y="82"/>
                  <a:pt x="152" y="81"/>
                </a:cubicBezTo>
                <a:cubicBezTo>
                  <a:pt x="154" y="81"/>
                  <a:pt x="156" y="80"/>
                  <a:pt x="157" y="80"/>
                </a:cubicBezTo>
                <a:close/>
                <a:moveTo>
                  <a:pt x="79" y="142"/>
                </a:moveTo>
                <a:cubicBezTo>
                  <a:pt x="44" y="142"/>
                  <a:pt x="16" y="113"/>
                  <a:pt x="16" y="79"/>
                </a:cubicBezTo>
                <a:cubicBezTo>
                  <a:pt x="16" y="44"/>
                  <a:pt x="44" y="16"/>
                  <a:pt x="79" y="16"/>
                </a:cubicBezTo>
                <a:cubicBezTo>
                  <a:pt x="114" y="16"/>
                  <a:pt x="142" y="44"/>
                  <a:pt x="142" y="79"/>
                </a:cubicBezTo>
                <a:cubicBezTo>
                  <a:pt x="142" y="113"/>
                  <a:pt x="114" y="142"/>
                  <a:pt x="79" y="142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5" name="Freeform 23"/>
          <p:cNvSpPr>
            <a:spLocks noEditPoints="1" noChangeArrowheads="1"/>
          </p:cNvSpPr>
          <p:nvPr/>
        </p:nvSpPr>
        <p:spPr bwMode="auto">
          <a:xfrm>
            <a:off x="1376363" y="5322888"/>
            <a:ext cx="679450" cy="679450"/>
          </a:xfrm>
          <a:custGeom>
            <a:avLst/>
            <a:gdLst>
              <a:gd name="T0" fmla="*/ 2147483646 w 144"/>
              <a:gd name="T1" fmla="*/ 1491642825 h 144"/>
              <a:gd name="T2" fmla="*/ 2147483646 w 144"/>
              <a:gd name="T3" fmla="*/ 1335798700 h 144"/>
              <a:gd name="T4" fmla="*/ 2147483646 w 144"/>
              <a:gd name="T5" fmla="*/ 1179954575 h 144"/>
              <a:gd name="T6" fmla="*/ 2147483646 w 144"/>
              <a:gd name="T7" fmla="*/ 1046376592 h 144"/>
              <a:gd name="T8" fmla="*/ 2147483646 w 144"/>
              <a:gd name="T9" fmla="*/ 890532467 h 144"/>
              <a:gd name="T10" fmla="*/ 2147483646 w 144"/>
              <a:gd name="T11" fmla="*/ 756954484 h 144"/>
              <a:gd name="T12" fmla="*/ 2147483646 w 144"/>
              <a:gd name="T13" fmla="*/ 645637926 h 144"/>
              <a:gd name="T14" fmla="*/ 2147483646 w 144"/>
              <a:gd name="T15" fmla="*/ 534321367 h 144"/>
              <a:gd name="T16" fmla="*/ 2147483646 w 144"/>
              <a:gd name="T17" fmla="*/ 423004809 h 144"/>
              <a:gd name="T18" fmla="*/ 2147483646 w 144"/>
              <a:gd name="T19" fmla="*/ 333949675 h 144"/>
              <a:gd name="T20" fmla="*/ 2147483646 w 144"/>
              <a:gd name="T21" fmla="*/ 267160684 h 144"/>
              <a:gd name="T22" fmla="*/ 2092753184 w 144"/>
              <a:gd name="T23" fmla="*/ 200371692 h 144"/>
              <a:gd name="T24" fmla="*/ 1936909059 w 144"/>
              <a:gd name="T25" fmla="*/ 155844125 h 144"/>
              <a:gd name="T26" fmla="*/ 1803331076 w 144"/>
              <a:gd name="T27" fmla="*/ 133577983 h 144"/>
              <a:gd name="T28" fmla="*/ 1647486951 w 144"/>
              <a:gd name="T29" fmla="*/ 133577983 h 144"/>
              <a:gd name="T30" fmla="*/ 1491642825 w 144"/>
              <a:gd name="T31" fmla="*/ 133577983 h 144"/>
              <a:gd name="T32" fmla="*/ 1335798700 w 144"/>
              <a:gd name="T33" fmla="*/ 155844125 h 144"/>
              <a:gd name="T34" fmla="*/ 1179954575 w 144"/>
              <a:gd name="T35" fmla="*/ 178105550 h 144"/>
              <a:gd name="T36" fmla="*/ 1046376592 w 144"/>
              <a:gd name="T37" fmla="*/ 244894541 h 144"/>
              <a:gd name="T38" fmla="*/ 890532467 w 144"/>
              <a:gd name="T39" fmla="*/ 289422108 h 144"/>
              <a:gd name="T40" fmla="*/ 779215908 w 144"/>
              <a:gd name="T41" fmla="*/ 378477242 h 144"/>
              <a:gd name="T42" fmla="*/ 645637926 w 144"/>
              <a:gd name="T43" fmla="*/ 467527658 h 144"/>
              <a:gd name="T44" fmla="*/ 534321367 w 144"/>
              <a:gd name="T45" fmla="*/ 578844216 h 144"/>
              <a:gd name="T46" fmla="*/ 423004809 w 144"/>
              <a:gd name="T47" fmla="*/ 690160774 h 144"/>
              <a:gd name="T48" fmla="*/ 356211099 w 144"/>
              <a:gd name="T49" fmla="*/ 823743475 h 144"/>
              <a:gd name="T50" fmla="*/ 267160684 w 144"/>
              <a:gd name="T51" fmla="*/ 957321458 h 144"/>
              <a:gd name="T52" fmla="*/ 222633117 w 144"/>
              <a:gd name="T53" fmla="*/ 1090904159 h 144"/>
              <a:gd name="T54" fmla="*/ 178105550 w 144"/>
              <a:gd name="T55" fmla="*/ 1246748284 h 144"/>
              <a:gd name="T56" fmla="*/ 133577983 w 144"/>
              <a:gd name="T57" fmla="*/ 1402587691 h 144"/>
              <a:gd name="T58" fmla="*/ 133577983 w 144"/>
              <a:gd name="T59" fmla="*/ 1558431817 h 144"/>
              <a:gd name="T60" fmla="*/ 133577983 w 144"/>
              <a:gd name="T61" fmla="*/ 1714275942 h 144"/>
              <a:gd name="T62" fmla="*/ 155844125 w 144"/>
              <a:gd name="T63" fmla="*/ 1870120067 h 144"/>
              <a:gd name="T64" fmla="*/ 178105550 w 144"/>
              <a:gd name="T65" fmla="*/ 2003698050 h 144"/>
              <a:gd name="T66" fmla="*/ 244894541 w 144"/>
              <a:gd name="T67" fmla="*/ 2147483646 h 144"/>
              <a:gd name="T68" fmla="*/ 311688251 w 144"/>
              <a:gd name="T69" fmla="*/ 2147483646 h 144"/>
              <a:gd name="T70" fmla="*/ 378477242 w 144"/>
              <a:gd name="T71" fmla="*/ 2147483646 h 144"/>
              <a:gd name="T72" fmla="*/ 467527658 w 144"/>
              <a:gd name="T73" fmla="*/ 2147483646 h 144"/>
              <a:gd name="T74" fmla="*/ 578844216 w 144"/>
              <a:gd name="T75" fmla="*/ 2147483646 h 144"/>
              <a:gd name="T76" fmla="*/ 690160774 w 144"/>
              <a:gd name="T77" fmla="*/ 2147483646 h 144"/>
              <a:gd name="T78" fmla="*/ 823743475 w 144"/>
              <a:gd name="T79" fmla="*/ 2147483646 h 144"/>
              <a:gd name="T80" fmla="*/ 957321458 w 144"/>
              <a:gd name="T81" fmla="*/ 2147483646 h 144"/>
              <a:gd name="T82" fmla="*/ 1090904159 w 144"/>
              <a:gd name="T83" fmla="*/ 2147483646 h 144"/>
              <a:gd name="T84" fmla="*/ 1246748284 w 144"/>
              <a:gd name="T85" fmla="*/ 2147483646 h 144"/>
              <a:gd name="T86" fmla="*/ 1402587691 w 144"/>
              <a:gd name="T87" fmla="*/ 2147483646 h 144"/>
              <a:gd name="T88" fmla="*/ 1558431817 w 144"/>
              <a:gd name="T89" fmla="*/ 2147483646 h 144"/>
              <a:gd name="T90" fmla="*/ 1714275942 w 144"/>
              <a:gd name="T91" fmla="*/ 2147483646 h 144"/>
              <a:gd name="T92" fmla="*/ 1847853925 w 144"/>
              <a:gd name="T93" fmla="*/ 2147483646 h 144"/>
              <a:gd name="T94" fmla="*/ 2003698050 w 144"/>
              <a:gd name="T95" fmla="*/ 2147483646 h 144"/>
              <a:gd name="T96" fmla="*/ 2147483646 w 144"/>
              <a:gd name="T97" fmla="*/ 2147483646 h 144"/>
              <a:gd name="T98" fmla="*/ 2147483646 w 144"/>
              <a:gd name="T99" fmla="*/ 2147483646 h 144"/>
              <a:gd name="T100" fmla="*/ 2147483646 w 144"/>
              <a:gd name="T101" fmla="*/ 2147483646 h 144"/>
              <a:gd name="T102" fmla="*/ 2147483646 w 144"/>
              <a:gd name="T103" fmla="*/ 2147483646 h 144"/>
              <a:gd name="T104" fmla="*/ 2147483646 w 144"/>
              <a:gd name="T105" fmla="*/ 2147483646 h 144"/>
              <a:gd name="T106" fmla="*/ 2147483646 w 144"/>
              <a:gd name="T107" fmla="*/ 2147483646 h 144"/>
              <a:gd name="T108" fmla="*/ 2147483646 w 144"/>
              <a:gd name="T109" fmla="*/ 2147483646 h 144"/>
              <a:gd name="T110" fmla="*/ 2147483646 w 144"/>
              <a:gd name="T111" fmla="*/ 2147483646 h 144"/>
              <a:gd name="T112" fmla="*/ 2147483646 w 144"/>
              <a:gd name="T113" fmla="*/ 2092753184 h 144"/>
              <a:gd name="T114" fmla="*/ 2147483646 w 144"/>
              <a:gd name="T115" fmla="*/ 1936909059 h 144"/>
              <a:gd name="T116" fmla="*/ 2147483646 w 144"/>
              <a:gd name="T117" fmla="*/ 1803331076 h 144"/>
              <a:gd name="T118" fmla="*/ 2147483646 w 144"/>
              <a:gd name="T119" fmla="*/ 1647486951 h 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4"/>
              <a:gd name="T181" fmla="*/ 0 h 144"/>
              <a:gd name="T182" fmla="*/ 144 w 144"/>
              <a:gd name="T183" fmla="*/ 144 h 1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4" h="144">
                <a:moveTo>
                  <a:pt x="142" y="73"/>
                </a:moveTo>
                <a:cubicBezTo>
                  <a:pt x="143" y="73"/>
                  <a:pt x="143" y="73"/>
                  <a:pt x="143" y="73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4" y="71"/>
                  <a:pt x="143" y="71"/>
                  <a:pt x="143" y="71"/>
                </a:cubicBezTo>
                <a:cubicBezTo>
                  <a:pt x="143" y="70"/>
                  <a:pt x="143" y="70"/>
                  <a:pt x="142" y="70"/>
                </a:cubicBezTo>
                <a:cubicBezTo>
                  <a:pt x="142" y="70"/>
                  <a:pt x="140" y="70"/>
                  <a:pt x="138" y="70"/>
                </a:cubicBezTo>
                <a:cubicBezTo>
                  <a:pt x="138" y="69"/>
                  <a:pt x="138" y="68"/>
                  <a:pt x="138" y="67"/>
                </a:cubicBezTo>
                <a:cubicBezTo>
                  <a:pt x="140" y="66"/>
                  <a:pt x="142" y="66"/>
                  <a:pt x="142" y="66"/>
                </a:cubicBezTo>
                <a:cubicBezTo>
                  <a:pt x="142" y="66"/>
                  <a:pt x="143" y="66"/>
                  <a:pt x="143" y="65"/>
                </a:cubicBezTo>
                <a:cubicBezTo>
                  <a:pt x="143" y="65"/>
                  <a:pt x="143" y="65"/>
                  <a:pt x="143" y="64"/>
                </a:cubicBezTo>
                <a:cubicBezTo>
                  <a:pt x="143" y="64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1" y="63"/>
                  <a:pt x="139" y="63"/>
                  <a:pt x="137" y="63"/>
                </a:cubicBezTo>
                <a:cubicBezTo>
                  <a:pt x="137" y="62"/>
                  <a:pt x="137" y="61"/>
                  <a:pt x="137" y="60"/>
                </a:cubicBezTo>
                <a:cubicBezTo>
                  <a:pt x="139" y="59"/>
                  <a:pt x="141" y="59"/>
                  <a:pt x="141" y="59"/>
                </a:cubicBezTo>
                <a:cubicBezTo>
                  <a:pt x="141" y="58"/>
                  <a:pt x="142" y="58"/>
                  <a:pt x="142" y="58"/>
                </a:cubicBezTo>
                <a:cubicBezTo>
                  <a:pt x="142" y="58"/>
                  <a:pt x="142" y="57"/>
                  <a:pt x="142" y="57"/>
                </a:cubicBezTo>
                <a:cubicBezTo>
                  <a:pt x="142" y="56"/>
                  <a:pt x="142" y="56"/>
                  <a:pt x="141" y="56"/>
                </a:cubicBezTo>
                <a:cubicBezTo>
                  <a:pt x="141" y="56"/>
                  <a:pt x="141" y="55"/>
                  <a:pt x="140" y="56"/>
                </a:cubicBezTo>
                <a:cubicBezTo>
                  <a:pt x="140" y="56"/>
                  <a:pt x="138" y="56"/>
                  <a:pt x="136" y="56"/>
                </a:cubicBezTo>
                <a:cubicBezTo>
                  <a:pt x="136" y="55"/>
                  <a:pt x="135" y="54"/>
                  <a:pt x="135" y="53"/>
                </a:cubicBezTo>
                <a:cubicBezTo>
                  <a:pt x="137" y="52"/>
                  <a:pt x="139" y="52"/>
                  <a:pt x="139" y="51"/>
                </a:cubicBezTo>
                <a:cubicBezTo>
                  <a:pt x="140" y="51"/>
                  <a:pt x="140" y="51"/>
                  <a:pt x="140" y="51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0" y="49"/>
                  <a:pt x="140" y="49"/>
                  <a:pt x="139" y="49"/>
                </a:cubicBezTo>
                <a:cubicBezTo>
                  <a:pt x="139" y="48"/>
                  <a:pt x="139" y="48"/>
                  <a:pt x="138" y="48"/>
                </a:cubicBezTo>
                <a:cubicBezTo>
                  <a:pt x="138" y="49"/>
                  <a:pt x="136" y="49"/>
                  <a:pt x="134" y="49"/>
                </a:cubicBezTo>
                <a:cubicBezTo>
                  <a:pt x="134" y="48"/>
                  <a:pt x="133" y="48"/>
                  <a:pt x="133" y="47"/>
                </a:cubicBezTo>
                <a:cubicBezTo>
                  <a:pt x="134" y="46"/>
                  <a:pt x="136" y="45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6" y="41"/>
                  <a:pt x="136" y="41"/>
                  <a:pt x="136" y="42"/>
                </a:cubicBezTo>
                <a:cubicBezTo>
                  <a:pt x="135" y="42"/>
                  <a:pt x="133" y="42"/>
                  <a:pt x="131" y="43"/>
                </a:cubicBezTo>
                <a:cubicBezTo>
                  <a:pt x="131" y="42"/>
                  <a:pt x="130" y="41"/>
                  <a:pt x="130" y="40"/>
                </a:cubicBezTo>
                <a:cubicBezTo>
                  <a:pt x="132" y="39"/>
                  <a:pt x="133" y="38"/>
                  <a:pt x="134" y="38"/>
                </a:cubicBezTo>
                <a:cubicBezTo>
                  <a:pt x="134" y="38"/>
                  <a:pt x="134" y="37"/>
                  <a:pt x="134" y="37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4" y="35"/>
                  <a:pt x="133" y="35"/>
                  <a:pt x="133" y="35"/>
                </a:cubicBezTo>
                <a:cubicBezTo>
                  <a:pt x="133" y="35"/>
                  <a:pt x="132" y="35"/>
                  <a:pt x="132" y="35"/>
                </a:cubicBezTo>
                <a:cubicBezTo>
                  <a:pt x="132" y="35"/>
                  <a:pt x="130" y="36"/>
                  <a:pt x="128" y="37"/>
                </a:cubicBezTo>
                <a:cubicBezTo>
                  <a:pt x="127" y="36"/>
                  <a:pt x="127" y="35"/>
                  <a:pt x="126" y="34"/>
                </a:cubicBezTo>
                <a:cubicBezTo>
                  <a:pt x="128" y="33"/>
                  <a:pt x="129" y="32"/>
                  <a:pt x="130" y="32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0"/>
                  <a:pt x="130" y="30"/>
                  <a:pt x="130" y="29"/>
                </a:cubicBezTo>
                <a:cubicBezTo>
                  <a:pt x="130" y="29"/>
                  <a:pt x="129" y="29"/>
                  <a:pt x="129" y="29"/>
                </a:cubicBezTo>
                <a:cubicBezTo>
                  <a:pt x="129" y="29"/>
                  <a:pt x="128" y="29"/>
                  <a:pt x="128" y="29"/>
                </a:cubicBezTo>
                <a:cubicBezTo>
                  <a:pt x="128" y="29"/>
                  <a:pt x="126" y="30"/>
                  <a:pt x="124" y="31"/>
                </a:cubicBezTo>
                <a:cubicBezTo>
                  <a:pt x="123" y="31"/>
                  <a:pt x="123" y="30"/>
                  <a:pt x="122" y="29"/>
                </a:cubicBezTo>
                <a:cubicBezTo>
                  <a:pt x="123" y="28"/>
                  <a:pt x="125" y="26"/>
                  <a:pt x="125" y="26"/>
                </a:cubicBezTo>
                <a:cubicBezTo>
                  <a:pt x="125" y="25"/>
                  <a:pt x="126" y="25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5" y="23"/>
                  <a:pt x="125" y="23"/>
                  <a:pt x="124" y="23"/>
                </a:cubicBezTo>
                <a:cubicBezTo>
                  <a:pt x="124" y="23"/>
                  <a:pt x="123" y="23"/>
                  <a:pt x="123" y="23"/>
                </a:cubicBezTo>
                <a:cubicBezTo>
                  <a:pt x="123" y="24"/>
                  <a:pt x="121" y="25"/>
                  <a:pt x="120" y="26"/>
                </a:cubicBezTo>
                <a:cubicBezTo>
                  <a:pt x="119" y="25"/>
                  <a:pt x="118" y="25"/>
                  <a:pt x="117" y="24"/>
                </a:cubicBezTo>
                <a:cubicBezTo>
                  <a:pt x="118" y="22"/>
                  <a:pt x="120" y="21"/>
                  <a:pt x="120" y="20"/>
                </a:cubicBezTo>
                <a:cubicBezTo>
                  <a:pt x="120" y="20"/>
                  <a:pt x="120" y="20"/>
                  <a:pt x="120" y="19"/>
                </a:cubicBezTo>
                <a:cubicBezTo>
                  <a:pt x="120" y="19"/>
                  <a:pt x="120" y="19"/>
                  <a:pt x="120" y="18"/>
                </a:cubicBezTo>
                <a:cubicBezTo>
                  <a:pt x="120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7" y="19"/>
                  <a:pt x="116" y="20"/>
                  <a:pt x="114" y="21"/>
                </a:cubicBezTo>
                <a:cubicBezTo>
                  <a:pt x="114" y="21"/>
                  <a:pt x="113" y="20"/>
                  <a:pt x="112" y="19"/>
                </a:cubicBezTo>
                <a:cubicBezTo>
                  <a:pt x="113" y="18"/>
                  <a:pt x="114" y="16"/>
                  <a:pt x="114" y="16"/>
                </a:cubicBezTo>
                <a:cubicBezTo>
                  <a:pt x="115" y="15"/>
                  <a:pt x="115" y="15"/>
                  <a:pt x="115" y="14"/>
                </a:cubicBezTo>
                <a:cubicBezTo>
                  <a:pt x="114" y="14"/>
                  <a:pt x="114" y="14"/>
                  <a:pt x="114" y="13"/>
                </a:cubicBezTo>
                <a:cubicBezTo>
                  <a:pt x="114" y="13"/>
                  <a:pt x="113" y="13"/>
                  <a:pt x="113" y="13"/>
                </a:cubicBezTo>
                <a:cubicBezTo>
                  <a:pt x="113" y="13"/>
                  <a:pt x="112" y="13"/>
                  <a:pt x="112" y="14"/>
                </a:cubicBezTo>
                <a:cubicBezTo>
                  <a:pt x="112" y="14"/>
                  <a:pt x="110" y="16"/>
                  <a:pt x="109" y="17"/>
                </a:cubicBezTo>
                <a:cubicBezTo>
                  <a:pt x="108" y="16"/>
                  <a:pt x="107" y="16"/>
                  <a:pt x="106" y="15"/>
                </a:cubicBezTo>
                <a:cubicBezTo>
                  <a:pt x="107" y="14"/>
                  <a:pt x="108" y="12"/>
                  <a:pt x="108" y="11"/>
                </a:cubicBezTo>
                <a:cubicBezTo>
                  <a:pt x="108" y="11"/>
                  <a:pt x="108" y="11"/>
                  <a:pt x="108" y="10"/>
                </a:cubicBezTo>
                <a:cubicBezTo>
                  <a:pt x="108" y="10"/>
                  <a:pt x="108" y="10"/>
                  <a:pt x="108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6" y="9"/>
                  <a:pt x="106" y="9"/>
                  <a:pt x="106" y="10"/>
                </a:cubicBezTo>
                <a:cubicBezTo>
                  <a:pt x="105" y="10"/>
                  <a:pt x="104" y="12"/>
                  <a:pt x="103" y="13"/>
                </a:cubicBezTo>
                <a:cubicBezTo>
                  <a:pt x="102" y="13"/>
                  <a:pt x="101" y="13"/>
                  <a:pt x="100" y="12"/>
                </a:cubicBezTo>
                <a:cubicBezTo>
                  <a:pt x="101" y="10"/>
                  <a:pt x="102" y="8"/>
                  <a:pt x="102" y="8"/>
                </a:cubicBezTo>
                <a:cubicBezTo>
                  <a:pt x="102" y="8"/>
                  <a:pt x="102" y="7"/>
                  <a:pt x="102" y="7"/>
                </a:cubicBezTo>
                <a:cubicBezTo>
                  <a:pt x="102" y="6"/>
                  <a:pt x="101" y="6"/>
                  <a:pt x="101" y="6"/>
                </a:cubicBezTo>
                <a:cubicBezTo>
                  <a:pt x="101" y="6"/>
                  <a:pt x="100" y="6"/>
                  <a:pt x="100" y="6"/>
                </a:cubicBezTo>
                <a:cubicBezTo>
                  <a:pt x="100" y="6"/>
                  <a:pt x="99" y="6"/>
                  <a:pt x="99" y="7"/>
                </a:cubicBezTo>
                <a:cubicBezTo>
                  <a:pt x="99" y="7"/>
                  <a:pt x="98" y="9"/>
                  <a:pt x="97" y="11"/>
                </a:cubicBezTo>
                <a:cubicBezTo>
                  <a:pt x="96" y="10"/>
                  <a:pt x="95" y="10"/>
                  <a:pt x="94" y="9"/>
                </a:cubicBezTo>
                <a:cubicBezTo>
                  <a:pt x="94" y="8"/>
                  <a:pt x="95" y="5"/>
                  <a:pt x="95" y="5"/>
                </a:cubicBezTo>
                <a:cubicBezTo>
                  <a:pt x="95" y="5"/>
                  <a:pt x="95" y="4"/>
                  <a:pt x="95" y="4"/>
                </a:cubicBezTo>
                <a:cubicBezTo>
                  <a:pt x="95" y="4"/>
                  <a:pt x="94" y="3"/>
                  <a:pt x="94" y="3"/>
                </a:cubicBezTo>
                <a:cubicBezTo>
                  <a:pt x="94" y="3"/>
                  <a:pt x="93" y="3"/>
                  <a:pt x="93" y="3"/>
                </a:cubicBezTo>
                <a:cubicBezTo>
                  <a:pt x="93" y="4"/>
                  <a:pt x="92" y="4"/>
                  <a:pt x="92" y="4"/>
                </a:cubicBezTo>
                <a:cubicBezTo>
                  <a:pt x="92" y="5"/>
                  <a:pt x="91" y="6"/>
                  <a:pt x="90" y="8"/>
                </a:cubicBezTo>
                <a:cubicBezTo>
                  <a:pt x="89" y="8"/>
                  <a:pt x="88" y="8"/>
                  <a:pt x="87" y="7"/>
                </a:cubicBezTo>
                <a:cubicBezTo>
                  <a:pt x="88" y="5"/>
                  <a:pt x="88" y="3"/>
                  <a:pt x="88" y="3"/>
                </a:cubicBezTo>
                <a:cubicBezTo>
                  <a:pt x="88" y="3"/>
                  <a:pt x="88" y="2"/>
                  <a:pt x="88" y="2"/>
                </a:cubicBezTo>
                <a:cubicBezTo>
                  <a:pt x="87" y="2"/>
                  <a:pt x="87" y="1"/>
                  <a:pt x="87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3"/>
                  <a:pt x="84" y="5"/>
                  <a:pt x="83" y="7"/>
                </a:cubicBezTo>
                <a:cubicBezTo>
                  <a:pt x="83" y="6"/>
                  <a:pt x="82" y="6"/>
                  <a:pt x="81" y="6"/>
                </a:cubicBezTo>
                <a:cubicBezTo>
                  <a:pt x="81" y="4"/>
                  <a:pt x="81" y="2"/>
                  <a:pt x="81" y="2"/>
                </a:cubicBezTo>
                <a:cubicBezTo>
                  <a:pt x="81" y="1"/>
                  <a:pt x="81" y="1"/>
                  <a:pt x="80" y="1"/>
                </a:cubicBezTo>
                <a:cubicBezTo>
                  <a:pt x="80" y="0"/>
                  <a:pt x="80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1"/>
                  <a:pt x="78" y="1"/>
                  <a:pt x="78" y="1"/>
                </a:cubicBezTo>
                <a:cubicBezTo>
                  <a:pt x="77" y="2"/>
                  <a:pt x="77" y="4"/>
                  <a:pt x="77" y="6"/>
                </a:cubicBezTo>
                <a:cubicBezTo>
                  <a:pt x="76" y="6"/>
                  <a:pt x="75" y="6"/>
                  <a:pt x="74" y="6"/>
                </a:cubicBezTo>
                <a:cubicBezTo>
                  <a:pt x="74" y="4"/>
                  <a:pt x="73" y="2"/>
                  <a:pt x="73" y="1"/>
                </a:cubicBezTo>
                <a:cubicBezTo>
                  <a:pt x="73" y="1"/>
                  <a:pt x="73" y="0"/>
                  <a:pt x="73" y="0"/>
                </a:cubicBezTo>
                <a:cubicBezTo>
                  <a:pt x="73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0" y="0"/>
                  <a:pt x="70" y="1"/>
                  <a:pt x="70" y="1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8" y="6"/>
                  <a:pt x="67" y="6"/>
                </a:cubicBezTo>
                <a:cubicBezTo>
                  <a:pt x="66" y="4"/>
                  <a:pt x="66" y="2"/>
                  <a:pt x="66" y="1"/>
                </a:cubicBezTo>
                <a:cubicBezTo>
                  <a:pt x="66" y="1"/>
                  <a:pt x="66" y="1"/>
                  <a:pt x="65" y="0"/>
                </a:cubicBezTo>
                <a:cubicBezTo>
                  <a:pt x="65" y="0"/>
                  <a:pt x="65" y="0"/>
                  <a:pt x="64" y="0"/>
                </a:cubicBezTo>
                <a:cubicBezTo>
                  <a:pt x="64" y="0"/>
                  <a:pt x="63" y="0"/>
                  <a:pt x="63" y="1"/>
                </a:cubicBezTo>
                <a:cubicBezTo>
                  <a:pt x="63" y="1"/>
                  <a:pt x="63" y="1"/>
                  <a:pt x="63" y="2"/>
                </a:cubicBezTo>
                <a:cubicBezTo>
                  <a:pt x="63" y="2"/>
                  <a:pt x="63" y="4"/>
                  <a:pt x="63" y="6"/>
                </a:cubicBezTo>
                <a:cubicBezTo>
                  <a:pt x="62" y="6"/>
                  <a:pt x="61" y="6"/>
                  <a:pt x="60" y="7"/>
                </a:cubicBezTo>
                <a:cubicBezTo>
                  <a:pt x="59" y="5"/>
                  <a:pt x="59" y="3"/>
                  <a:pt x="59" y="2"/>
                </a:cubicBezTo>
                <a:cubicBezTo>
                  <a:pt x="58" y="2"/>
                  <a:pt x="58" y="2"/>
                  <a:pt x="58" y="1"/>
                </a:cubicBezTo>
                <a:cubicBezTo>
                  <a:pt x="58" y="1"/>
                  <a:pt x="57" y="1"/>
                  <a:pt x="57" y="1"/>
                </a:cubicBezTo>
                <a:cubicBezTo>
                  <a:pt x="56" y="1"/>
                  <a:pt x="56" y="2"/>
                  <a:pt x="56" y="2"/>
                </a:cubicBezTo>
                <a:cubicBezTo>
                  <a:pt x="56" y="2"/>
                  <a:pt x="55" y="3"/>
                  <a:pt x="56" y="3"/>
                </a:cubicBezTo>
                <a:cubicBezTo>
                  <a:pt x="56" y="3"/>
                  <a:pt x="56" y="5"/>
                  <a:pt x="56" y="7"/>
                </a:cubicBezTo>
                <a:cubicBezTo>
                  <a:pt x="55" y="8"/>
                  <a:pt x="54" y="8"/>
                  <a:pt x="53" y="8"/>
                </a:cubicBezTo>
                <a:cubicBezTo>
                  <a:pt x="52" y="6"/>
                  <a:pt x="52" y="5"/>
                  <a:pt x="51" y="4"/>
                </a:cubicBezTo>
                <a:cubicBezTo>
                  <a:pt x="51" y="4"/>
                  <a:pt x="51" y="4"/>
                  <a:pt x="5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49" y="3"/>
                  <a:pt x="49" y="4"/>
                  <a:pt x="49" y="4"/>
                </a:cubicBezTo>
                <a:cubicBezTo>
                  <a:pt x="49" y="4"/>
                  <a:pt x="48" y="5"/>
                  <a:pt x="49" y="5"/>
                </a:cubicBezTo>
                <a:cubicBezTo>
                  <a:pt x="49" y="5"/>
                  <a:pt x="49" y="8"/>
                  <a:pt x="49" y="9"/>
                </a:cubicBezTo>
                <a:cubicBezTo>
                  <a:pt x="49" y="10"/>
                  <a:pt x="48" y="10"/>
                  <a:pt x="47" y="11"/>
                </a:cubicBezTo>
                <a:cubicBezTo>
                  <a:pt x="46" y="9"/>
                  <a:pt x="45" y="7"/>
                  <a:pt x="45" y="7"/>
                </a:cubicBezTo>
                <a:cubicBezTo>
                  <a:pt x="44" y="6"/>
                  <a:pt x="44" y="6"/>
                  <a:pt x="44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2" y="6"/>
                  <a:pt x="42" y="7"/>
                </a:cubicBezTo>
                <a:cubicBezTo>
                  <a:pt x="42" y="7"/>
                  <a:pt x="42" y="8"/>
                  <a:pt x="42" y="8"/>
                </a:cubicBezTo>
                <a:cubicBezTo>
                  <a:pt x="42" y="8"/>
                  <a:pt x="42" y="10"/>
                  <a:pt x="43" y="12"/>
                </a:cubicBezTo>
                <a:cubicBezTo>
                  <a:pt x="42" y="13"/>
                  <a:pt x="41" y="13"/>
                  <a:pt x="40" y="13"/>
                </a:cubicBezTo>
                <a:cubicBezTo>
                  <a:pt x="39" y="12"/>
                  <a:pt x="38" y="10"/>
                  <a:pt x="38" y="10"/>
                </a:cubicBezTo>
                <a:cubicBezTo>
                  <a:pt x="38" y="9"/>
                  <a:pt x="37" y="9"/>
                  <a:pt x="37" y="9"/>
                </a:cubicBezTo>
                <a:cubicBezTo>
                  <a:pt x="37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6" y="14"/>
                  <a:pt x="37" y="15"/>
                </a:cubicBezTo>
                <a:cubicBezTo>
                  <a:pt x="36" y="16"/>
                  <a:pt x="35" y="16"/>
                  <a:pt x="35" y="17"/>
                </a:cubicBezTo>
                <a:cubicBezTo>
                  <a:pt x="33" y="16"/>
                  <a:pt x="32" y="14"/>
                  <a:pt x="32" y="14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6"/>
                </a:cubicBezTo>
                <a:cubicBezTo>
                  <a:pt x="29" y="16"/>
                  <a:pt x="30" y="18"/>
                  <a:pt x="31" y="19"/>
                </a:cubicBezTo>
                <a:cubicBezTo>
                  <a:pt x="31" y="20"/>
                  <a:pt x="30" y="21"/>
                  <a:pt x="29" y="21"/>
                </a:cubicBezTo>
                <a:cubicBezTo>
                  <a:pt x="28" y="20"/>
                  <a:pt x="26" y="19"/>
                  <a:pt x="2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1"/>
                  <a:pt x="25" y="22"/>
                  <a:pt x="26" y="24"/>
                </a:cubicBezTo>
                <a:cubicBezTo>
                  <a:pt x="25" y="25"/>
                  <a:pt x="25" y="25"/>
                  <a:pt x="24" y="26"/>
                </a:cubicBezTo>
                <a:cubicBezTo>
                  <a:pt x="22" y="25"/>
                  <a:pt x="21" y="24"/>
                  <a:pt x="20" y="23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9" y="23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8" y="25"/>
                  <a:pt x="18" y="25"/>
                  <a:pt x="18" y="26"/>
                </a:cubicBezTo>
                <a:cubicBezTo>
                  <a:pt x="19" y="26"/>
                  <a:pt x="20" y="28"/>
                  <a:pt x="21" y="29"/>
                </a:cubicBezTo>
                <a:cubicBezTo>
                  <a:pt x="21" y="30"/>
                  <a:pt x="20" y="31"/>
                  <a:pt x="19" y="31"/>
                </a:cubicBezTo>
                <a:cubicBezTo>
                  <a:pt x="18" y="30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1"/>
                  <a:pt x="14" y="31"/>
                  <a:pt x="14" y="32"/>
                </a:cubicBezTo>
                <a:cubicBezTo>
                  <a:pt x="14" y="32"/>
                  <a:pt x="16" y="33"/>
                  <a:pt x="17" y="34"/>
                </a:cubicBezTo>
                <a:cubicBezTo>
                  <a:pt x="17" y="35"/>
                  <a:pt x="16" y="36"/>
                  <a:pt x="16" y="37"/>
                </a:cubicBezTo>
                <a:cubicBezTo>
                  <a:pt x="14" y="36"/>
                  <a:pt x="12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5"/>
                  <a:pt x="10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10" y="38"/>
                  <a:pt x="12" y="39"/>
                  <a:pt x="14" y="40"/>
                </a:cubicBezTo>
                <a:cubicBezTo>
                  <a:pt x="13" y="41"/>
                  <a:pt x="13" y="42"/>
                  <a:pt x="12" y="43"/>
                </a:cubicBezTo>
                <a:cubicBezTo>
                  <a:pt x="10" y="42"/>
                  <a:pt x="8" y="42"/>
                  <a:pt x="8" y="42"/>
                </a:cubicBezTo>
                <a:cubicBezTo>
                  <a:pt x="8" y="41"/>
                  <a:pt x="7" y="41"/>
                  <a:pt x="7" y="42"/>
                </a:cubicBezTo>
                <a:cubicBezTo>
                  <a:pt x="7" y="42"/>
                  <a:pt x="6" y="42"/>
                  <a:pt x="6" y="43"/>
                </a:cubicBezTo>
                <a:cubicBezTo>
                  <a:pt x="6" y="43"/>
                  <a:pt x="6" y="43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5"/>
                  <a:pt x="9" y="46"/>
                  <a:pt x="11" y="47"/>
                </a:cubicBezTo>
                <a:cubicBezTo>
                  <a:pt x="10" y="48"/>
                  <a:pt x="10" y="48"/>
                  <a:pt x="10" y="49"/>
                </a:cubicBezTo>
                <a:cubicBezTo>
                  <a:pt x="8" y="49"/>
                  <a:pt x="6" y="49"/>
                  <a:pt x="5" y="48"/>
                </a:cubicBezTo>
                <a:cubicBezTo>
                  <a:pt x="5" y="48"/>
                  <a:pt x="4" y="48"/>
                  <a:pt x="4" y="49"/>
                </a:cubicBezTo>
                <a:cubicBezTo>
                  <a:pt x="4" y="49"/>
                  <a:pt x="4" y="49"/>
                  <a:pt x="3" y="50"/>
                </a:cubicBezTo>
                <a:cubicBezTo>
                  <a:pt x="3" y="50"/>
                  <a:pt x="3" y="50"/>
                  <a:pt x="3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5" y="52"/>
                  <a:pt x="7" y="52"/>
                  <a:pt x="8" y="53"/>
                </a:cubicBezTo>
                <a:cubicBezTo>
                  <a:pt x="8" y="54"/>
                  <a:pt x="8" y="55"/>
                  <a:pt x="8" y="56"/>
                </a:cubicBezTo>
                <a:cubicBezTo>
                  <a:pt x="6" y="56"/>
                  <a:pt x="4" y="56"/>
                  <a:pt x="3" y="56"/>
                </a:cubicBezTo>
                <a:cubicBezTo>
                  <a:pt x="3" y="55"/>
                  <a:pt x="2" y="56"/>
                  <a:pt x="2" y="56"/>
                </a:cubicBezTo>
                <a:cubicBezTo>
                  <a:pt x="2" y="56"/>
                  <a:pt x="2" y="56"/>
                  <a:pt x="2" y="57"/>
                </a:cubicBezTo>
                <a:cubicBezTo>
                  <a:pt x="1" y="57"/>
                  <a:pt x="2" y="58"/>
                  <a:pt x="2" y="58"/>
                </a:cubicBezTo>
                <a:cubicBezTo>
                  <a:pt x="2" y="58"/>
                  <a:pt x="2" y="58"/>
                  <a:pt x="2" y="59"/>
                </a:cubicBezTo>
                <a:cubicBezTo>
                  <a:pt x="3" y="59"/>
                  <a:pt x="5" y="59"/>
                  <a:pt x="7" y="60"/>
                </a:cubicBezTo>
                <a:cubicBezTo>
                  <a:pt x="7" y="61"/>
                  <a:pt x="6" y="62"/>
                  <a:pt x="6" y="63"/>
                </a:cubicBezTo>
                <a:cubicBezTo>
                  <a:pt x="4" y="63"/>
                  <a:pt x="2" y="63"/>
                  <a:pt x="2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0" y="64"/>
                  <a:pt x="0" y="64"/>
                </a:cubicBezTo>
                <a:cubicBezTo>
                  <a:pt x="0" y="65"/>
                  <a:pt x="0" y="65"/>
                  <a:pt x="1" y="65"/>
                </a:cubicBezTo>
                <a:cubicBezTo>
                  <a:pt x="1" y="66"/>
                  <a:pt x="1" y="66"/>
                  <a:pt x="2" y="66"/>
                </a:cubicBezTo>
                <a:cubicBezTo>
                  <a:pt x="2" y="66"/>
                  <a:pt x="4" y="66"/>
                  <a:pt x="6" y="67"/>
                </a:cubicBezTo>
                <a:cubicBezTo>
                  <a:pt x="6" y="68"/>
                  <a:pt x="6" y="69"/>
                  <a:pt x="6" y="70"/>
                </a:cubicBezTo>
                <a:cubicBezTo>
                  <a:pt x="4" y="70"/>
                  <a:pt x="2" y="70"/>
                  <a:pt x="1" y="70"/>
                </a:cubicBezTo>
                <a:cubicBezTo>
                  <a:pt x="1" y="70"/>
                  <a:pt x="1" y="70"/>
                  <a:pt x="0" y="71"/>
                </a:cubicBezTo>
                <a:cubicBezTo>
                  <a:pt x="0" y="71"/>
                  <a:pt x="0" y="71"/>
                  <a:pt x="0" y="72"/>
                </a:cubicBezTo>
                <a:cubicBezTo>
                  <a:pt x="0" y="72"/>
                  <a:pt x="0" y="72"/>
                  <a:pt x="0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2" y="73"/>
                  <a:pt x="4" y="74"/>
                  <a:pt x="6" y="74"/>
                </a:cubicBezTo>
                <a:cubicBezTo>
                  <a:pt x="6" y="75"/>
                  <a:pt x="6" y="76"/>
                  <a:pt x="6" y="77"/>
                </a:cubicBezTo>
                <a:cubicBezTo>
                  <a:pt x="4" y="77"/>
                  <a:pt x="2" y="78"/>
                  <a:pt x="2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1" y="80"/>
                  <a:pt x="1" y="80"/>
                </a:cubicBezTo>
                <a:cubicBezTo>
                  <a:pt x="1" y="80"/>
                  <a:pt x="1" y="81"/>
                  <a:pt x="2" y="81"/>
                </a:cubicBezTo>
                <a:cubicBezTo>
                  <a:pt x="2" y="81"/>
                  <a:pt x="4" y="81"/>
                  <a:pt x="6" y="81"/>
                </a:cubicBezTo>
                <a:cubicBezTo>
                  <a:pt x="6" y="82"/>
                  <a:pt x="7" y="83"/>
                  <a:pt x="7" y="84"/>
                </a:cubicBezTo>
                <a:cubicBezTo>
                  <a:pt x="5" y="84"/>
                  <a:pt x="3" y="85"/>
                  <a:pt x="2" y="85"/>
                </a:cubicBezTo>
                <a:cubicBezTo>
                  <a:pt x="2" y="85"/>
                  <a:pt x="2" y="85"/>
                  <a:pt x="2" y="86"/>
                </a:cubicBezTo>
                <a:cubicBezTo>
                  <a:pt x="2" y="86"/>
                  <a:pt x="1" y="86"/>
                  <a:pt x="2" y="87"/>
                </a:cubicBezTo>
                <a:cubicBezTo>
                  <a:pt x="2" y="87"/>
                  <a:pt x="2" y="87"/>
                  <a:pt x="2" y="88"/>
                </a:cubicBezTo>
                <a:cubicBezTo>
                  <a:pt x="2" y="88"/>
                  <a:pt x="3" y="88"/>
                  <a:pt x="3" y="88"/>
                </a:cubicBezTo>
                <a:cubicBezTo>
                  <a:pt x="4" y="88"/>
                  <a:pt x="6" y="88"/>
                  <a:pt x="8" y="87"/>
                </a:cubicBezTo>
                <a:cubicBezTo>
                  <a:pt x="8" y="88"/>
                  <a:pt x="8" y="89"/>
                  <a:pt x="8" y="90"/>
                </a:cubicBezTo>
                <a:cubicBezTo>
                  <a:pt x="7" y="91"/>
                  <a:pt x="5" y="92"/>
                  <a:pt x="4" y="92"/>
                </a:cubicBezTo>
                <a:cubicBezTo>
                  <a:pt x="4" y="92"/>
                  <a:pt x="4" y="92"/>
                  <a:pt x="3" y="93"/>
                </a:cubicBezTo>
                <a:cubicBezTo>
                  <a:pt x="3" y="93"/>
                  <a:pt x="3" y="94"/>
                  <a:pt x="3" y="94"/>
                </a:cubicBezTo>
                <a:cubicBezTo>
                  <a:pt x="4" y="94"/>
                  <a:pt x="4" y="95"/>
                  <a:pt x="4" y="95"/>
                </a:cubicBezTo>
                <a:cubicBezTo>
                  <a:pt x="4" y="95"/>
                  <a:pt x="5" y="95"/>
                  <a:pt x="5" y="95"/>
                </a:cubicBezTo>
                <a:cubicBezTo>
                  <a:pt x="6" y="95"/>
                  <a:pt x="8" y="94"/>
                  <a:pt x="10" y="94"/>
                </a:cubicBezTo>
                <a:cubicBezTo>
                  <a:pt x="10" y="95"/>
                  <a:pt x="10" y="96"/>
                  <a:pt x="11" y="97"/>
                </a:cubicBezTo>
                <a:cubicBezTo>
                  <a:pt x="9" y="98"/>
                  <a:pt x="7" y="99"/>
                  <a:pt x="7" y="99"/>
                </a:cubicBezTo>
                <a:cubicBezTo>
                  <a:pt x="6" y="99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7" y="102"/>
                  <a:pt x="7" y="102"/>
                </a:cubicBezTo>
                <a:cubicBezTo>
                  <a:pt x="7" y="102"/>
                  <a:pt x="8" y="102"/>
                  <a:pt x="8" y="102"/>
                </a:cubicBezTo>
                <a:cubicBezTo>
                  <a:pt x="8" y="102"/>
                  <a:pt x="10" y="101"/>
                  <a:pt x="12" y="100"/>
                </a:cubicBezTo>
                <a:cubicBezTo>
                  <a:pt x="13" y="101"/>
                  <a:pt x="13" y="102"/>
                  <a:pt x="14" y="103"/>
                </a:cubicBezTo>
                <a:cubicBezTo>
                  <a:pt x="12" y="104"/>
                  <a:pt x="10" y="105"/>
                  <a:pt x="10" y="106"/>
                </a:cubicBezTo>
                <a:cubicBezTo>
                  <a:pt x="10" y="106"/>
                  <a:pt x="9" y="106"/>
                  <a:pt x="9" y="107"/>
                </a:cubicBezTo>
                <a:cubicBezTo>
                  <a:pt x="9" y="107"/>
                  <a:pt x="9" y="107"/>
                  <a:pt x="10" y="108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08"/>
                  <a:pt x="14" y="107"/>
                  <a:pt x="16" y="107"/>
                </a:cubicBezTo>
                <a:cubicBezTo>
                  <a:pt x="16" y="107"/>
                  <a:pt x="17" y="108"/>
                  <a:pt x="17" y="109"/>
                </a:cubicBezTo>
                <a:cubicBezTo>
                  <a:pt x="16" y="110"/>
                  <a:pt x="14" y="112"/>
                  <a:pt x="14" y="112"/>
                </a:cubicBezTo>
                <a:cubicBezTo>
                  <a:pt x="14" y="112"/>
                  <a:pt x="13" y="113"/>
                  <a:pt x="13" y="113"/>
                </a:cubicBezTo>
                <a:cubicBezTo>
                  <a:pt x="13" y="113"/>
                  <a:pt x="13" y="114"/>
                  <a:pt x="14" y="114"/>
                </a:cubicBezTo>
                <a:cubicBezTo>
                  <a:pt x="14" y="114"/>
                  <a:pt x="14" y="115"/>
                  <a:pt x="15" y="115"/>
                </a:cubicBezTo>
                <a:cubicBezTo>
                  <a:pt x="15" y="115"/>
                  <a:pt x="15" y="115"/>
                  <a:pt x="16" y="114"/>
                </a:cubicBezTo>
                <a:cubicBezTo>
                  <a:pt x="16" y="114"/>
                  <a:pt x="18" y="113"/>
                  <a:pt x="19" y="112"/>
                </a:cubicBezTo>
                <a:cubicBezTo>
                  <a:pt x="20" y="113"/>
                  <a:pt x="21" y="114"/>
                  <a:pt x="21" y="115"/>
                </a:cubicBezTo>
                <a:cubicBezTo>
                  <a:pt x="20" y="116"/>
                  <a:pt x="19" y="118"/>
                  <a:pt x="18" y="118"/>
                </a:cubicBezTo>
                <a:cubicBezTo>
                  <a:pt x="18" y="118"/>
                  <a:pt x="18" y="118"/>
                  <a:pt x="18" y="119"/>
                </a:cubicBezTo>
                <a:cubicBezTo>
                  <a:pt x="18" y="119"/>
                  <a:pt x="18" y="120"/>
                  <a:pt x="18" y="120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1" y="120"/>
                  <a:pt x="22" y="119"/>
                  <a:pt x="24" y="117"/>
                </a:cubicBezTo>
                <a:cubicBezTo>
                  <a:pt x="25" y="118"/>
                  <a:pt x="25" y="119"/>
                  <a:pt x="26" y="120"/>
                </a:cubicBezTo>
                <a:cubicBezTo>
                  <a:pt x="25" y="121"/>
                  <a:pt x="24" y="123"/>
                  <a:pt x="23" y="123"/>
                </a:cubicBezTo>
                <a:cubicBezTo>
                  <a:pt x="23" y="123"/>
                  <a:pt x="23" y="124"/>
                  <a:pt x="23" y="124"/>
                </a:cubicBezTo>
                <a:cubicBezTo>
                  <a:pt x="23" y="125"/>
                  <a:pt x="23" y="125"/>
                  <a:pt x="24" y="125"/>
                </a:cubicBezTo>
                <a:cubicBezTo>
                  <a:pt x="24" y="125"/>
                  <a:pt x="24" y="126"/>
                  <a:pt x="25" y="126"/>
                </a:cubicBezTo>
                <a:cubicBezTo>
                  <a:pt x="25" y="126"/>
                  <a:pt x="25" y="126"/>
                  <a:pt x="26" y="125"/>
                </a:cubicBezTo>
                <a:cubicBezTo>
                  <a:pt x="26" y="125"/>
                  <a:pt x="28" y="123"/>
                  <a:pt x="29" y="122"/>
                </a:cubicBezTo>
                <a:cubicBezTo>
                  <a:pt x="30" y="123"/>
                  <a:pt x="31" y="123"/>
                  <a:pt x="31" y="124"/>
                </a:cubicBezTo>
                <a:cubicBezTo>
                  <a:pt x="30" y="126"/>
                  <a:pt x="29" y="128"/>
                  <a:pt x="29" y="128"/>
                </a:cubicBezTo>
                <a:cubicBezTo>
                  <a:pt x="29" y="128"/>
                  <a:pt x="29" y="129"/>
                  <a:pt x="29" y="129"/>
                </a:cubicBezTo>
                <a:cubicBezTo>
                  <a:pt x="29" y="129"/>
                  <a:pt x="29" y="130"/>
                  <a:pt x="30" y="130"/>
                </a:cubicBezTo>
                <a:cubicBezTo>
                  <a:pt x="30" y="130"/>
                  <a:pt x="30" y="130"/>
                  <a:pt x="31" y="130"/>
                </a:cubicBezTo>
                <a:cubicBezTo>
                  <a:pt x="31" y="130"/>
                  <a:pt x="31" y="130"/>
                  <a:pt x="32" y="130"/>
                </a:cubicBezTo>
                <a:cubicBezTo>
                  <a:pt x="32" y="129"/>
                  <a:pt x="33" y="128"/>
                  <a:pt x="35" y="126"/>
                </a:cubicBezTo>
                <a:cubicBezTo>
                  <a:pt x="35" y="127"/>
                  <a:pt x="36" y="127"/>
                  <a:pt x="37" y="128"/>
                </a:cubicBezTo>
                <a:cubicBezTo>
                  <a:pt x="36" y="130"/>
                  <a:pt x="35" y="132"/>
                  <a:pt x="35" y="132"/>
                </a:cubicBezTo>
                <a:cubicBezTo>
                  <a:pt x="35" y="132"/>
                  <a:pt x="35" y="133"/>
                  <a:pt x="35" y="133"/>
                </a:cubicBezTo>
                <a:cubicBezTo>
                  <a:pt x="35" y="134"/>
                  <a:pt x="35" y="134"/>
                  <a:pt x="36" y="134"/>
                </a:cubicBezTo>
                <a:cubicBezTo>
                  <a:pt x="36" y="134"/>
                  <a:pt x="37" y="134"/>
                  <a:pt x="37" y="134"/>
                </a:cubicBezTo>
                <a:cubicBezTo>
                  <a:pt x="37" y="134"/>
                  <a:pt x="38" y="134"/>
                  <a:pt x="38" y="134"/>
                </a:cubicBezTo>
                <a:cubicBezTo>
                  <a:pt x="38" y="133"/>
                  <a:pt x="39" y="132"/>
                  <a:pt x="40" y="130"/>
                </a:cubicBezTo>
                <a:cubicBezTo>
                  <a:pt x="41" y="130"/>
                  <a:pt x="42" y="131"/>
                  <a:pt x="43" y="131"/>
                </a:cubicBezTo>
                <a:cubicBezTo>
                  <a:pt x="42" y="133"/>
                  <a:pt x="42" y="135"/>
                  <a:pt x="42" y="136"/>
                </a:cubicBezTo>
                <a:cubicBezTo>
                  <a:pt x="42" y="136"/>
                  <a:pt x="42" y="136"/>
                  <a:pt x="42" y="137"/>
                </a:cubicBezTo>
                <a:cubicBezTo>
                  <a:pt x="42" y="137"/>
                  <a:pt x="42" y="137"/>
                  <a:pt x="43" y="137"/>
                </a:cubicBezTo>
                <a:cubicBezTo>
                  <a:pt x="43" y="138"/>
                  <a:pt x="43" y="138"/>
                  <a:pt x="44" y="138"/>
                </a:cubicBezTo>
                <a:cubicBezTo>
                  <a:pt x="44" y="137"/>
                  <a:pt x="44" y="137"/>
                  <a:pt x="45" y="137"/>
                </a:cubicBezTo>
                <a:cubicBezTo>
                  <a:pt x="45" y="136"/>
                  <a:pt x="46" y="135"/>
                  <a:pt x="47" y="133"/>
                </a:cubicBezTo>
                <a:cubicBezTo>
                  <a:pt x="48" y="133"/>
                  <a:pt x="49" y="134"/>
                  <a:pt x="49" y="134"/>
                </a:cubicBezTo>
                <a:cubicBezTo>
                  <a:pt x="49" y="136"/>
                  <a:pt x="49" y="138"/>
                  <a:pt x="49" y="138"/>
                </a:cubicBezTo>
                <a:cubicBezTo>
                  <a:pt x="48" y="139"/>
                  <a:pt x="49" y="139"/>
                  <a:pt x="49" y="139"/>
                </a:cubicBezTo>
                <a:cubicBezTo>
                  <a:pt x="49" y="140"/>
                  <a:pt x="49" y="140"/>
                  <a:pt x="50" y="140"/>
                </a:cubicBezTo>
                <a:cubicBezTo>
                  <a:pt x="50" y="140"/>
                  <a:pt x="50" y="140"/>
                  <a:pt x="51" y="140"/>
                </a:cubicBezTo>
                <a:cubicBezTo>
                  <a:pt x="51" y="140"/>
                  <a:pt x="51" y="140"/>
                  <a:pt x="51" y="139"/>
                </a:cubicBezTo>
                <a:cubicBezTo>
                  <a:pt x="52" y="139"/>
                  <a:pt x="52" y="137"/>
                  <a:pt x="53" y="135"/>
                </a:cubicBezTo>
                <a:cubicBezTo>
                  <a:pt x="54" y="136"/>
                  <a:pt x="55" y="136"/>
                  <a:pt x="56" y="136"/>
                </a:cubicBezTo>
                <a:cubicBezTo>
                  <a:pt x="56" y="138"/>
                  <a:pt x="56" y="140"/>
                  <a:pt x="56" y="140"/>
                </a:cubicBezTo>
                <a:cubicBezTo>
                  <a:pt x="55" y="141"/>
                  <a:pt x="56" y="141"/>
                  <a:pt x="56" y="142"/>
                </a:cubicBezTo>
                <a:cubicBezTo>
                  <a:pt x="56" y="142"/>
                  <a:pt x="56" y="142"/>
                  <a:pt x="57" y="142"/>
                </a:cubicBezTo>
                <a:cubicBezTo>
                  <a:pt x="57" y="142"/>
                  <a:pt x="58" y="142"/>
                  <a:pt x="58" y="142"/>
                </a:cubicBezTo>
                <a:cubicBezTo>
                  <a:pt x="58" y="142"/>
                  <a:pt x="58" y="141"/>
                  <a:pt x="59" y="141"/>
                </a:cubicBezTo>
                <a:cubicBezTo>
                  <a:pt x="59" y="141"/>
                  <a:pt x="59" y="139"/>
                  <a:pt x="60" y="137"/>
                </a:cubicBezTo>
                <a:cubicBezTo>
                  <a:pt x="61" y="137"/>
                  <a:pt x="62" y="137"/>
                  <a:pt x="63" y="137"/>
                </a:cubicBezTo>
                <a:cubicBezTo>
                  <a:pt x="63" y="139"/>
                  <a:pt x="63" y="141"/>
                  <a:pt x="63" y="142"/>
                </a:cubicBezTo>
                <a:cubicBezTo>
                  <a:pt x="63" y="142"/>
                  <a:pt x="63" y="143"/>
                  <a:pt x="63" y="143"/>
                </a:cubicBezTo>
                <a:cubicBezTo>
                  <a:pt x="63" y="143"/>
                  <a:pt x="64" y="143"/>
                  <a:pt x="64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66" y="143"/>
                  <a:pt x="66" y="142"/>
                  <a:pt x="66" y="142"/>
                </a:cubicBezTo>
                <a:cubicBezTo>
                  <a:pt x="66" y="142"/>
                  <a:pt x="66" y="140"/>
                  <a:pt x="67" y="138"/>
                </a:cubicBezTo>
                <a:cubicBezTo>
                  <a:pt x="68" y="138"/>
                  <a:pt x="69" y="138"/>
                  <a:pt x="70" y="138"/>
                </a:cubicBezTo>
                <a:cubicBezTo>
                  <a:pt x="70" y="140"/>
                  <a:pt x="70" y="142"/>
                  <a:pt x="70" y="142"/>
                </a:cubicBezTo>
                <a:cubicBezTo>
                  <a:pt x="70" y="143"/>
                  <a:pt x="70" y="143"/>
                  <a:pt x="71" y="143"/>
                </a:cubicBezTo>
                <a:cubicBezTo>
                  <a:pt x="71" y="143"/>
                  <a:pt x="71" y="144"/>
                  <a:pt x="72" y="144"/>
                </a:cubicBezTo>
                <a:cubicBezTo>
                  <a:pt x="72" y="144"/>
                  <a:pt x="73" y="143"/>
                  <a:pt x="73" y="143"/>
                </a:cubicBezTo>
                <a:cubicBezTo>
                  <a:pt x="73" y="143"/>
                  <a:pt x="73" y="143"/>
                  <a:pt x="73" y="142"/>
                </a:cubicBezTo>
                <a:cubicBezTo>
                  <a:pt x="73" y="142"/>
                  <a:pt x="74" y="140"/>
                  <a:pt x="74" y="138"/>
                </a:cubicBezTo>
                <a:cubicBezTo>
                  <a:pt x="75" y="138"/>
                  <a:pt x="76" y="138"/>
                  <a:pt x="77" y="138"/>
                </a:cubicBezTo>
                <a:cubicBezTo>
                  <a:pt x="77" y="140"/>
                  <a:pt x="77" y="142"/>
                  <a:pt x="78" y="142"/>
                </a:cubicBezTo>
                <a:cubicBezTo>
                  <a:pt x="78" y="142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1" y="143"/>
                  <a:pt x="81" y="142"/>
                  <a:pt x="81" y="142"/>
                </a:cubicBezTo>
                <a:cubicBezTo>
                  <a:pt x="81" y="141"/>
                  <a:pt x="81" y="139"/>
                  <a:pt x="81" y="137"/>
                </a:cubicBezTo>
                <a:cubicBezTo>
                  <a:pt x="82" y="137"/>
                  <a:pt x="83" y="137"/>
                  <a:pt x="83" y="137"/>
                </a:cubicBezTo>
                <a:cubicBezTo>
                  <a:pt x="84" y="139"/>
                  <a:pt x="85" y="141"/>
                  <a:pt x="85" y="141"/>
                </a:cubicBezTo>
                <a:cubicBezTo>
                  <a:pt x="85" y="141"/>
                  <a:pt x="85" y="142"/>
                  <a:pt x="86" y="142"/>
                </a:cubicBezTo>
                <a:cubicBezTo>
                  <a:pt x="86" y="142"/>
                  <a:pt x="86" y="142"/>
                  <a:pt x="87" y="142"/>
                </a:cubicBezTo>
                <a:cubicBezTo>
                  <a:pt x="87" y="142"/>
                  <a:pt x="87" y="142"/>
                  <a:pt x="88" y="142"/>
                </a:cubicBezTo>
                <a:cubicBezTo>
                  <a:pt x="88" y="141"/>
                  <a:pt x="88" y="141"/>
                  <a:pt x="88" y="140"/>
                </a:cubicBezTo>
                <a:cubicBezTo>
                  <a:pt x="88" y="140"/>
                  <a:pt x="88" y="138"/>
                  <a:pt x="87" y="136"/>
                </a:cubicBezTo>
                <a:cubicBezTo>
                  <a:pt x="88" y="136"/>
                  <a:pt x="89" y="136"/>
                  <a:pt x="90" y="135"/>
                </a:cubicBezTo>
                <a:cubicBezTo>
                  <a:pt x="91" y="137"/>
                  <a:pt x="92" y="139"/>
                  <a:pt x="92" y="139"/>
                </a:cubicBezTo>
                <a:cubicBezTo>
                  <a:pt x="92" y="140"/>
                  <a:pt x="93" y="140"/>
                  <a:pt x="93" y="140"/>
                </a:cubicBezTo>
                <a:cubicBezTo>
                  <a:pt x="93" y="140"/>
                  <a:pt x="94" y="140"/>
                  <a:pt x="94" y="140"/>
                </a:cubicBezTo>
                <a:cubicBezTo>
                  <a:pt x="94" y="140"/>
                  <a:pt x="95" y="140"/>
                  <a:pt x="95" y="139"/>
                </a:cubicBezTo>
                <a:cubicBezTo>
                  <a:pt x="95" y="139"/>
                  <a:pt x="95" y="139"/>
                  <a:pt x="95" y="138"/>
                </a:cubicBezTo>
                <a:cubicBezTo>
                  <a:pt x="95" y="138"/>
                  <a:pt x="94" y="136"/>
                  <a:pt x="94" y="134"/>
                </a:cubicBezTo>
                <a:cubicBezTo>
                  <a:pt x="95" y="134"/>
                  <a:pt x="96" y="133"/>
                  <a:pt x="97" y="133"/>
                </a:cubicBezTo>
                <a:cubicBezTo>
                  <a:pt x="98" y="135"/>
                  <a:pt x="99" y="136"/>
                  <a:pt x="99" y="137"/>
                </a:cubicBezTo>
                <a:cubicBezTo>
                  <a:pt x="99" y="137"/>
                  <a:pt x="100" y="137"/>
                  <a:pt x="100" y="138"/>
                </a:cubicBezTo>
                <a:cubicBezTo>
                  <a:pt x="100" y="138"/>
                  <a:pt x="101" y="138"/>
                  <a:pt x="101" y="137"/>
                </a:cubicBezTo>
                <a:cubicBezTo>
                  <a:pt x="101" y="137"/>
                  <a:pt x="102" y="137"/>
                  <a:pt x="102" y="137"/>
                </a:cubicBezTo>
                <a:cubicBezTo>
                  <a:pt x="102" y="136"/>
                  <a:pt x="102" y="136"/>
                  <a:pt x="102" y="136"/>
                </a:cubicBezTo>
                <a:cubicBezTo>
                  <a:pt x="102" y="135"/>
                  <a:pt x="101" y="133"/>
                  <a:pt x="100" y="131"/>
                </a:cubicBezTo>
                <a:cubicBezTo>
                  <a:pt x="101" y="131"/>
                  <a:pt x="102" y="130"/>
                  <a:pt x="103" y="130"/>
                </a:cubicBezTo>
                <a:cubicBezTo>
                  <a:pt x="104" y="132"/>
                  <a:pt x="105" y="133"/>
                  <a:pt x="106" y="134"/>
                </a:cubicBezTo>
                <a:cubicBezTo>
                  <a:pt x="106" y="134"/>
                  <a:pt x="106" y="134"/>
                  <a:pt x="107" y="134"/>
                </a:cubicBezTo>
                <a:cubicBezTo>
                  <a:pt x="107" y="134"/>
                  <a:pt x="107" y="134"/>
                  <a:pt x="108" y="134"/>
                </a:cubicBezTo>
                <a:cubicBezTo>
                  <a:pt x="108" y="134"/>
                  <a:pt x="108" y="134"/>
                  <a:pt x="108" y="133"/>
                </a:cubicBezTo>
                <a:cubicBezTo>
                  <a:pt x="108" y="133"/>
                  <a:pt x="108" y="132"/>
                  <a:pt x="108" y="132"/>
                </a:cubicBezTo>
                <a:cubicBezTo>
                  <a:pt x="108" y="132"/>
                  <a:pt x="107" y="130"/>
                  <a:pt x="106" y="128"/>
                </a:cubicBezTo>
                <a:cubicBezTo>
                  <a:pt x="107" y="127"/>
                  <a:pt x="108" y="127"/>
                  <a:pt x="109" y="126"/>
                </a:cubicBezTo>
                <a:cubicBezTo>
                  <a:pt x="110" y="128"/>
                  <a:pt x="112" y="129"/>
                  <a:pt x="112" y="130"/>
                </a:cubicBezTo>
                <a:cubicBezTo>
                  <a:pt x="112" y="130"/>
                  <a:pt x="113" y="130"/>
                  <a:pt x="113" y="130"/>
                </a:cubicBezTo>
                <a:cubicBezTo>
                  <a:pt x="113" y="130"/>
                  <a:pt x="114" y="130"/>
                  <a:pt x="114" y="130"/>
                </a:cubicBezTo>
                <a:cubicBezTo>
                  <a:pt x="114" y="130"/>
                  <a:pt x="114" y="129"/>
                  <a:pt x="115" y="129"/>
                </a:cubicBezTo>
                <a:cubicBezTo>
                  <a:pt x="115" y="129"/>
                  <a:pt x="115" y="128"/>
                  <a:pt x="114" y="128"/>
                </a:cubicBezTo>
                <a:cubicBezTo>
                  <a:pt x="114" y="128"/>
                  <a:pt x="113" y="126"/>
                  <a:pt x="112" y="124"/>
                </a:cubicBezTo>
                <a:cubicBezTo>
                  <a:pt x="113" y="123"/>
                  <a:pt x="114" y="123"/>
                  <a:pt x="114" y="122"/>
                </a:cubicBezTo>
                <a:cubicBezTo>
                  <a:pt x="116" y="123"/>
                  <a:pt x="117" y="125"/>
                  <a:pt x="118" y="125"/>
                </a:cubicBezTo>
                <a:cubicBezTo>
                  <a:pt x="118" y="126"/>
                  <a:pt x="118" y="126"/>
                  <a:pt x="119" y="126"/>
                </a:cubicBezTo>
                <a:cubicBezTo>
                  <a:pt x="119" y="126"/>
                  <a:pt x="120" y="125"/>
                  <a:pt x="120" y="125"/>
                </a:cubicBezTo>
                <a:cubicBezTo>
                  <a:pt x="120" y="125"/>
                  <a:pt x="120" y="125"/>
                  <a:pt x="120" y="124"/>
                </a:cubicBezTo>
                <a:cubicBezTo>
                  <a:pt x="120" y="124"/>
                  <a:pt x="120" y="123"/>
                  <a:pt x="120" y="123"/>
                </a:cubicBezTo>
                <a:cubicBezTo>
                  <a:pt x="120" y="123"/>
                  <a:pt x="118" y="121"/>
                  <a:pt x="117" y="120"/>
                </a:cubicBezTo>
                <a:cubicBezTo>
                  <a:pt x="118" y="119"/>
                  <a:pt x="119" y="118"/>
                  <a:pt x="120" y="117"/>
                </a:cubicBezTo>
                <a:cubicBezTo>
                  <a:pt x="121" y="119"/>
                  <a:pt x="123" y="120"/>
                  <a:pt x="123" y="120"/>
                </a:cubicBezTo>
                <a:cubicBezTo>
                  <a:pt x="123" y="120"/>
                  <a:pt x="124" y="120"/>
                  <a:pt x="124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5" y="120"/>
                  <a:pt x="125" y="119"/>
                  <a:pt x="125" y="119"/>
                </a:cubicBezTo>
                <a:cubicBezTo>
                  <a:pt x="126" y="118"/>
                  <a:pt x="125" y="118"/>
                  <a:pt x="125" y="118"/>
                </a:cubicBezTo>
                <a:cubicBezTo>
                  <a:pt x="125" y="118"/>
                  <a:pt x="123" y="116"/>
                  <a:pt x="122" y="115"/>
                </a:cubicBezTo>
                <a:cubicBezTo>
                  <a:pt x="123" y="114"/>
                  <a:pt x="123" y="113"/>
                  <a:pt x="124" y="112"/>
                </a:cubicBezTo>
                <a:cubicBezTo>
                  <a:pt x="126" y="113"/>
                  <a:pt x="128" y="114"/>
                  <a:pt x="128" y="114"/>
                </a:cubicBezTo>
                <a:cubicBezTo>
                  <a:pt x="128" y="115"/>
                  <a:pt x="129" y="115"/>
                  <a:pt x="129" y="115"/>
                </a:cubicBezTo>
                <a:cubicBezTo>
                  <a:pt x="129" y="115"/>
                  <a:pt x="130" y="114"/>
                  <a:pt x="130" y="114"/>
                </a:cubicBezTo>
                <a:cubicBezTo>
                  <a:pt x="130" y="114"/>
                  <a:pt x="130" y="113"/>
                  <a:pt x="130" y="113"/>
                </a:cubicBezTo>
                <a:cubicBezTo>
                  <a:pt x="130" y="113"/>
                  <a:pt x="130" y="112"/>
                  <a:pt x="130" y="112"/>
                </a:cubicBezTo>
                <a:cubicBezTo>
                  <a:pt x="129" y="112"/>
                  <a:pt x="128" y="110"/>
                  <a:pt x="126" y="109"/>
                </a:cubicBezTo>
                <a:cubicBezTo>
                  <a:pt x="127" y="108"/>
                  <a:pt x="127" y="107"/>
                  <a:pt x="128" y="107"/>
                </a:cubicBezTo>
                <a:cubicBezTo>
                  <a:pt x="130" y="107"/>
                  <a:pt x="132" y="108"/>
                  <a:pt x="132" y="108"/>
                </a:cubicBezTo>
                <a:cubicBezTo>
                  <a:pt x="132" y="108"/>
                  <a:pt x="133" y="108"/>
                  <a:pt x="133" y="108"/>
                </a:cubicBezTo>
                <a:cubicBezTo>
                  <a:pt x="133" y="108"/>
                  <a:pt x="134" y="108"/>
                  <a:pt x="134" y="108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3" y="105"/>
                  <a:pt x="132" y="104"/>
                  <a:pt x="130" y="103"/>
                </a:cubicBezTo>
                <a:cubicBezTo>
                  <a:pt x="130" y="102"/>
                  <a:pt x="131" y="101"/>
                  <a:pt x="131" y="100"/>
                </a:cubicBezTo>
                <a:cubicBezTo>
                  <a:pt x="133" y="101"/>
                  <a:pt x="135" y="102"/>
                  <a:pt x="136" y="102"/>
                </a:cubicBezTo>
                <a:cubicBezTo>
                  <a:pt x="136" y="102"/>
                  <a:pt x="136" y="102"/>
                  <a:pt x="137" y="102"/>
                </a:cubicBezTo>
                <a:cubicBezTo>
                  <a:pt x="137" y="102"/>
                  <a:pt x="137" y="101"/>
                  <a:pt x="137" y="101"/>
                </a:cubicBezTo>
                <a:cubicBezTo>
                  <a:pt x="137" y="101"/>
                  <a:pt x="137" y="100"/>
                  <a:pt x="137" y="100"/>
                </a:cubicBezTo>
                <a:cubicBezTo>
                  <a:pt x="137" y="100"/>
                  <a:pt x="137" y="99"/>
                  <a:pt x="137" y="99"/>
                </a:cubicBezTo>
                <a:cubicBezTo>
                  <a:pt x="136" y="99"/>
                  <a:pt x="134" y="98"/>
                  <a:pt x="133" y="97"/>
                </a:cubicBezTo>
                <a:cubicBezTo>
                  <a:pt x="133" y="96"/>
                  <a:pt x="134" y="95"/>
                  <a:pt x="134" y="94"/>
                </a:cubicBezTo>
                <a:cubicBezTo>
                  <a:pt x="136" y="94"/>
                  <a:pt x="138" y="95"/>
                  <a:pt x="138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40" y="95"/>
                  <a:pt x="140" y="94"/>
                  <a:pt x="140" y="94"/>
                </a:cubicBezTo>
                <a:cubicBezTo>
                  <a:pt x="140" y="94"/>
                  <a:pt x="140" y="93"/>
                  <a:pt x="140" y="93"/>
                </a:cubicBezTo>
                <a:cubicBezTo>
                  <a:pt x="140" y="92"/>
                  <a:pt x="140" y="92"/>
                  <a:pt x="139" y="92"/>
                </a:cubicBezTo>
                <a:cubicBezTo>
                  <a:pt x="139" y="92"/>
                  <a:pt x="137" y="91"/>
                  <a:pt x="135" y="90"/>
                </a:cubicBezTo>
                <a:cubicBezTo>
                  <a:pt x="135" y="89"/>
                  <a:pt x="136" y="88"/>
                  <a:pt x="136" y="87"/>
                </a:cubicBezTo>
                <a:cubicBezTo>
                  <a:pt x="138" y="88"/>
                  <a:pt x="140" y="88"/>
                  <a:pt x="140" y="88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2" y="85"/>
                  <a:pt x="141" y="85"/>
                  <a:pt x="141" y="85"/>
                </a:cubicBezTo>
                <a:cubicBezTo>
                  <a:pt x="141" y="85"/>
                  <a:pt x="139" y="84"/>
                  <a:pt x="137" y="84"/>
                </a:cubicBezTo>
                <a:cubicBezTo>
                  <a:pt x="137" y="83"/>
                  <a:pt x="137" y="82"/>
                  <a:pt x="137" y="81"/>
                </a:cubicBezTo>
                <a:cubicBezTo>
                  <a:pt x="139" y="81"/>
                  <a:pt x="141" y="81"/>
                  <a:pt x="142" y="81"/>
                </a:cubicBezTo>
                <a:cubicBezTo>
                  <a:pt x="142" y="81"/>
                  <a:pt x="142" y="80"/>
                  <a:pt x="143" y="80"/>
                </a:cubicBezTo>
                <a:cubicBezTo>
                  <a:pt x="143" y="80"/>
                  <a:pt x="143" y="80"/>
                  <a:pt x="143" y="79"/>
                </a:cubicBezTo>
                <a:cubicBezTo>
                  <a:pt x="143" y="79"/>
                  <a:pt x="143" y="79"/>
                  <a:pt x="143" y="78"/>
                </a:cubicBezTo>
                <a:cubicBezTo>
                  <a:pt x="143" y="78"/>
                  <a:pt x="142" y="78"/>
                  <a:pt x="142" y="78"/>
                </a:cubicBezTo>
                <a:cubicBezTo>
                  <a:pt x="142" y="78"/>
                  <a:pt x="140" y="77"/>
                  <a:pt x="138" y="77"/>
                </a:cubicBezTo>
                <a:cubicBezTo>
                  <a:pt x="138" y="76"/>
                  <a:pt x="138" y="75"/>
                  <a:pt x="138" y="74"/>
                </a:cubicBezTo>
                <a:cubicBezTo>
                  <a:pt x="140" y="74"/>
                  <a:pt x="142" y="73"/>
                  <a:pt x="142" y="73"/>
                </a:cubicBezTo>
                <a:close/>
                <a:moveTo>
                  <a:pt x="72" y="129"/>
                </a:moveTo>
                <a:cubicBezTo>
                  <a:pt x="40" y="129"/>
                  <a:pt x="15" y="103"/>
                  <a:pt x="15" y="72"/>
                </a:cubicBezTo>
                <a:cubicBezTo>
                  <a:pt x="15" y="40"/>
                  <a:pt x="40" y="14"/>
                  <a:pt x="72" y="14"/>
                </a:cubicBezTo>
                <a:cubicBezTo>
                  <a:pt x="103" y="14"/>
                  <a:pt x="129" y="40"/>
                  <a:pt x="129" y="72"/>
                </a:cubicBezTo>
                <a:cubicBezTo>
                  <a:pt x="129" y="103"/>
                  <a:pt x="103" y="129"/>
                  <a:pt x="72" y="129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6" name="Freeform 6"/>
          <p:cNvSpPr>
            <a:spLocks noEditPoints="1" noChangeArrowheads="1"/>
          </p:cNvSpPr>
          <p:nvPr/>
        </p:nvSpPr>
        <p:spPr bwMode="auto">
          <a:xfrm>
            <a:off x="3275013" y="2693988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7" name="Freeform 6"/>
          <p:cNvSpPr>
            <a:spLocks noEditPoints="1" noChangeArrowheads="1"/>
          </p:cNvSpPr>
          <p:nvPr/>
        </p:nvSpPr>
        <p:spPr bwMode="auto">
          <a:xfrm>
            <a:off x="1376363" y="2703513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8" name="Freeform 6"/>
          <p:cNvSpPr>
            <a:spLocks noEditPoints="1" noChangeArrowheads="1"/>
          </p:cNvSpPr>
          <p:nvPr/>
        </p:nvSpPr>
        <p:spPr bwMode="auto">
          <a:xfrm>
            <a:off x="736600" y="1403350"/>
            <a:ext cx="280988" cy="279400"/>
          </a:xfrm>
          <a:custGeom>
            <a:avLst/>
            <a:gdLst>
              <a:gd name="T0" fmla="*/ 631466845 w 123"/>
              <a:gd name="T1" fmla="*/ 309595644 h 123"/>
              <a:gd name="T2" fmla="*/ 636686826 w 123"/>
              <a:gd name="T3" fmla="*/ 263156184 h 123"/>
              <a:gd name="T4" fmla="*/ 615811473 w 123"/>
              <a:gd name="T5" fmla="*/ 221875402 h 123"/>
              <a:gd name="T6" fmla="*/ 579280749 w 123"/>
              <a:gd name="T7" fmla="*/ 211555774 h 123"/>
              <a:gd name="T8" fmla="*/ 594936121 w 123"/>
              <a:gd name="T9" fmla="*/ 154796686 h 123"/>
              <a:gd name="T10" fmla="*/ 568843073 w 123"/>
              <a:gd name="T11" fmla="*/ 118679125 h 123"/>
              <a:gd name="T12" fmla="*/ 511436996 w 123"/>
              <a:gd name="T13" fmla="*/ 113518176 h 123"/>
              <a:gd name="T14" fmla="*/ 511436996 w 123"/>
              <a:gd name="T15" fmla="*/ 72239665 h 123"/>
              <a:gd name="T16" fmla="*/ 480123967 w 123"/>
              <a:gd name="T17" fmla="*/ 41278511 h 123"/>
              <a:gd name="T18" fmla="*/ 438373262 w 123"/>
              <a:gd name="T19" fmla="*/ 30958883 h 123"/>
              <a:gd name="T20" fmla="*/ 401842538 w 123"/>
              <a:gd name="T21" fmla="*/ 51598138 h 123"/>
              <a:gd name="T22" fmla="*/ 370529509 w 123"/>
              <a:gd name="T23" fmla="*/ 5160950 h 123"/>
              <a:gd name="T24" fmla="*/ 328781089 w 123"/>
              <a:gd name="T25" fmla="*/ 0 h 123"/>
              <a:gd name="T26" fmla="*/ 287030384 w 123"/>
              <a:gd name="T27" fmla="*/ 41278511 h 123"/>
              <a:gd name="T28" fmla="*/ 255717356 w 123"/>
              <a:gd name="T29" fmla="*/ 15480577 h 123"/>
              <a:gd name="T30" fmla="*/ 208748955 w 123"/>
              <a:gd name="T31" fmla="*/ 20639255 h 123"/>
              <a:gd name="T32" fmla="*/ 172218231 w 123"/>
              <a:gd name="T33" fmla="*/ 46439460 h 123"/>
              <a:gd name="T34" fmla="*/ 167000535 w 123"/>
              <a:gd name="T35" fmla="*/ 87717971 h 123"/>
              <a:gd name="T36" fmla="*/ 109594458 w 123"/>
              <a:gd name="T37" fmla="*/ 82559293 h 123"/>
              <a:gd name="T38" fmla="*/ 78281429 w 123"/>
              <a:gd name="T39" fmla="*/ 108357226 h 123"/>
              <a:gd name="T40" fmla="*/ 83499125 w 123"/>
              <a:gd name="T41" fmla="*/ 165116314 h 123"/>
              <a:gd name="T42" fmla="*/ 41750705 w 123"/>
              <a:gd name="T43" fmla="*/ 175438213 h 123"/>
              <a:gd name="T44" fmla="*/ 15655372 w 123"/>
              <a:gd name="T45" fmla="*/ 211555774 h 123"/>
              <a:gd name="T46" fmla="*/ 15655372 w 123"/>
              <a:gd name="T47" fmla="*/ 252836556 h 123"/>
              <a:gd name="T48" fmla="*/ 41750705 w 123"/>
              <a:gd name="T49" fmla="*/ 283795439 h 123"/>
              <a:gd name="T50" fmla="*/ 0 w 123"/>
              <a:gd name="T51" fmla="*/ 325073950 h 123"/>
              <a:gd name="T52" fmla="*/ 5217696 w 123"/>
              <a:gd name="T53" fmla="*/ 366354732 h 123"/>
              <a:gd name="T54" fmla="*/ 52188381 w 123"/>
              <a:gd name="T55" fmla="*/ 402472293 h 123"/>
              <a:gd name="T56" fmla="*/ 31313029 w 123"/>
              <a:gd name="T57" fmla="*/ 433433447 h 123"/>
              <a:gd name="T58" fmla="*/ 41750705 w 123"/>
              <a:gd name="T59" fmla="*/ 479872907 h 123"/>
              <a:gd name="T60" fmla="*/ 73061449 w 123"/>
              <a:gd name="T61" fmla="*/ 510831790 h 123"/>
              <a:gd name="T62" fmla="*/ 114812154 w 123"/>
              <a:gd name="T63" fmla="*/ 505670841 h 123"/>
              <a:gd name="T64" fmla="*/ 120029850 w 123"/>
              <a:gd name="T65" fmla="*/ 567590878 h 123"/>
              <a:gd name="T66" fmla="*/ 156562858 w 123"/>
              <a:gd name="T67" fmla="*/ 588230133 h 123"/>
              <a:gd name="T68" fmla="*/ 208748955 w 123"/>
              <a:gd name="T69" fmla="*/ 572749556 h 123"/>
              <a:gd name="T70" fmla="*/ 224406612 w 123"/>
              <a:gd name="T71" fmla="*/ 614030338 h 123"/>
              <a:gd name="T72" fmla="*/ 266155032 w 123"/>
              <a:gd name="T73" fmla="*/ 634669593 h 123"/>
              <a:gd name="T74" fmla="*/ 307905737 w 123"/>
              <a:gd name="T75" fmla="*/ 629508644 h 123"/>
              <a:gd name="T76" fmla="*/ 333998785 w 123"/>
              <a:gd name="T77" fmla="*/ 593391083 h 123"/>
              <a:gd name="T78" fmla="*/ 380967186 w 123"/>
              <a:gd name="T79" fmla="*/ 629508644 h 123"/>
              <a:gd name="T80" fmla="*/ 422717890 w 123"/>
              <a:gd name="T81" fmla="*/ 619189016 h 123"/>
              <a:gd name="T82" fmla="*/ 448810939 w 123"/>
              <a:gd name="T83" fmla="*/ 567590878 h 123"/>
              <a:gd name="T84" fmla="*/ 485341663 w 123"/>
              <a:gd name="T85" fmla="*/ 583071455 h 123"/>
              <a:gd name="T86" fmla="*/ 527092368 w 123"/>
              <a:gd name="T87" fmla="*/ 562429928 h 123"/>
              <a:gd name="T88" fmla="*/ 553185416 w 123"/>
              <a:gd name="T89" fmla="*/ 526312367 h 123"/>
              <a:gd name="T90" fmla="*/ 542747740 w 123"/>
              <a:gd name="T91" fmla="*/ 485031585 h 123"/>
              <a:gd name="T92" fmla="*/ 600153817 w 123"/>
              <a:gd name="T93" fmla="*/ 469553280 h 123"/>
              <a:gd name="T94" fmla="*/ 615811473 w 123"/>
              <a:gd name="T95" fmla="*/ 433433447 h 123"/>
              <a:gd name="T96" fmla="*/ 594936121 w 123"/>
              <a:gd name="T97" fmla="*/ 381833037 h 123"/>
              <a:gd name="T98" fmla="*/ 631466845 w 123"/>
              <a:gd name="T99" fmla="*/ 361193782 h 123"/>
              <a:gd name="T100" fmla="*/ 318343413 w 123"/>
              <a:gd name="T101" fmla="*/ 572749556 h 123"/>
              <a:gd name="T102" fmla="*/ 234842003 w 123"/>
              <a:gd name="T103" fmla="*/ 557271250 h 123"/>
              <a:gd name="T104" fmla="*/ 161780554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9" name="Freeform 6"/>
          <p:cNvSpPr>
            <a:spLocks noEditPoints="1" noChangeArrowheads="1"/>
          </p:cNvSpPr>
          <p:nvPr/>
        </p:nvSpPr>
        <p:spPr bwMode="auto">
          <a:xfrm>
            <a:off x="2703513" y="4754563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0" name="Freeform 6"/>
          <p:cNvSpPr>
            <a:spLocks noEditPoints="1" noChangeArrowheads="1"/>
          </p:cNvSpPr>
          <p:nvPr/>
        </p:nvSpPr>
        <p:spPr bwMode="auto">
          <a:xfrm>
            <a:off x="1074738" y="5310188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1" name="Freeform 6"/>
          <p:cNvSpPr>
            <a:spLocks noEditPoints="1" noChangeArrowheads="1"/>
          </p:cNvSpPr>
          <p:nvPr/>
        </p:nvSpPr>
        <p:spPr bwMode="auto">
          <a:xfrm>
            <a:off x="2711450" y="1652588"/>
            <a:ext cx="280988" cy="279400"/>
          </a:xfrm>
          <a:custGeom>
            <a:avLst/>
            <a:gdLst>
              <a:gd name="T0" fmla="*/ 631466845 w 123"/>
              <a:gd name="T1" fmla="*/ 309595644 h 123"/>
              <a:gd name="T2" fmla="*/ 636686826 w 123"/>
              <a:gd name="T3" fmla="*/ 263156184 h 123"/>
              <a:gd name="T4" fmla="*/ 615811473 w 123"/>
              <a:gd name="T5" fmla="*/ 221875402 h 123"/>
              <a:gd name="T6" fmla="*/ 579280749 w 123"/>
              <a:gd name="T7" fmla="*/ 211555774 h 123"/>
              <a:gd name="T8" fmla="*/ 594936121 w 123"/>
              <a:gd name="T9" fmla="*/ 154796686 h 123"/>
              <a:gd name="T10" fmla="*/ 568843073 w 123"/>
              <a:gd name="T11" fmla="*/ 118679125 h 123"/>
              <a:gd name="T12" fmla="*/ 511436996 w 123"/>
              <a:gd name="T13" fmla="*/ 113518176 h 123"/>
              <a:gd name="T14" fmla="*/ 511436996 w 123"/>
              <a:gd name="T15" fmla="*/ 72239665 h 123"/>
              <a:gd name="T16" fmla="*/ 480123967 w 123"/>
              <a:gd name="T17" fmla="*/ 41278511 h 123"/>
              <a:gd name="T18" fmla="*/ 438373262 w 123"/>
              <a:gd name="T19" fmla="*/ 30958883 h 123"/>
              <a:gd name="T20" fmla="*/ 401842538 w 123"/>
              <a:gd name="T21" fmla="*/ 51598138 h 123"/>
              <a:gd name="T22" fmla="*/ 370529509 w 123"/>
              <a:gd name="T23" fmla="*/ 5160950 h 123"/>
              <a:gd name="T24" fmla="*/ 328781089 w 123"/>
              <a:gd name="T25" fmla="*/ 0 h 123"/>
              <a:gd name="T26" fmla="*/ 287030384 w 123"/>
              <a:gd name="T27" fmla="*/ 41278511 h 123"/>
              <a:gd name="T28" fmla="*/ 255717356 w 123"/>
              <a:gd name="T29" fmla="*/ 15480577 h 123"/>
              <a:gd name="T30" fmla="*/ 208748955 w 123"/>
              <a:gd name="T31" fmla="*/ 20639255 h 123"/>
              <a:gd name="T32" fmla="*/ 172218231 w 123"/>
              <a:gd name="T33" fmla="*/ 46439460 h 123"/>
              <a:gd name="T34" fmla="*/ 167000535 w 123"/>
              <a:gd name="T35" fmla="*/ 87717971 h 123"/>
              <a:gd name="T36" fmla="*/ 109594458 w 123"/>
              <a:gd name="T37" fmla="*/ 82559293 h 123"/>
              <a:gd name="T38" fmla="*/ 78281429 w 123"/>
              <a:gd name="T39" fmla="*/ 108357226 h 123"/>
              <a:gd name="T40" fmla="*/ 83499125 w 123"/>
              <a:gd name="T41" fmla="*/ 165116314 h 123"/>
              <a:gd name="T42" fmla="*/ 41750705 w 123"/>
              <a:gd name="T43" fmla="*/ 175438213 h 123"/>
              <a:gd name="T44" fmla="*/ 15655372 w 123"/>
              <a:gd name="T45" fmla="*/ 211555774 h 123"/>
              <a:gd name="T46" fmla="*/ 15655372 w 123"/>
              <a:gd name="T47" fmla="*/ 252836556 h 123"/>
              <a:gd name="T48" fmla="*/ 41750705 w 123"/>
              <a:gd name="T49" fmla="*/ 283795439 h 123"/>
              <a:gd name="T50" fmla="*/ 0 w 123"/>
              <a:gd name="T51" fmla="*/ 325073950 h 123"/>
              <a:gd name="T52" fmla="*/ 5217696 w 123"/>
              <a:gd name="T53" fmla="*/ 366354732 h 123"/>
              <a:gd name="T54" fmla="*/ 52188381 w 123"/>
              <a:gd name="T55" fmla="*/ 402472293 h 123"/>
              <a:gd name="T56" fmla="*/ 31313029 w 123"/>
              <a:gd name="T57" fmla="*/ 433433447 h 123"/>
              <a:gd name="T58" fmla="*/ 41750705 w 123"/>
              <a:gd name="T59" fmla="*/ 479872907 h 123"/>
              <a:gd name="T60" fmla="*/ 73061449 w 123"/>
              <a:gd name="T61" fmla="*/ 510831790 h 123"/>
              <a:gd name="T62" fmla="*/ 114812154 w 123"/>
              <a:gd name="T63" fmla="*/ 505670841 h 123"/>
              <a:gd name="T64" fmla="*/ 120029850 w 123"/>
              <a:gd name="T65" fmla="*/ 567590878 h 123"/>
              <a:gd name="T66" fmla="*/ 156562858 w 123"/>
              <a:gd name="T67" fmla="*/ 588230133 h 123"/>
              <a:gd name="T68" fmla="*/ 208748955 w 123"/>
              <a:gd name="T69" fmla="*/ 572749556 h 123"/>
              <a:gd name="T70" fmla="*/ 224406612 w 123"/>
              <a:gd name="T71" fmla="*/ 614030338 h 123"/>
              <a:gd name="T72" fmla="*/ 266155032 w 123"/>
              <a:gd name="T73" fmla="*/ 634669593 h 123"/>
              <a:gd name="T74" fmla="*/ 307905737 w 123"/>
              <a:gd name="T75" fmla="*/ 629508644 h 123"/>
              <a:gd name="T76" fmla="*/ 333998785 w 123"/>
              <a:gd name="T77" fmla="*/ 593391083 h 123"/>
              <a:gd name="T78" fmla="*/ 380967186 w 123"/>
              <a:gd name="T79" fmla="*/ 629508644 h 123"/>
              <a:gd name="T80" fmla="*/ 422717890 w 123"/>
              <a:gd name="T81" fmla="*/ 619189016 h 123"/>
              <a:gd name="T82" fmla="*/ 448810939 w 123"/>
              <a:gd name="T83" fmla="*/ 567590878 h 123"/>
              <a:gd name="T84" fmla="*/ 485341663 w 123"/>
              <a:gd name="T85" fmla="*/ 583071455 h 123"/>
              <a:gd name="T86" fmla="*/ 527092368 w 123"/>
              <a:gd name="T87" fmla="*/ 562429928 h 123"/>
              <a:gd name="T88" fmla="*/ 553185416 w 123"/>
              <a:gd name="T89" fmla="*/ 526312367 h 123"/>
              <a:gd name="T90" fmla="*/ 542747740 w 123"/>
              <a:gd name="T91" fmla="*/ 485031585 h 123"/>
              <a:gd name="T92" fmla="*/ 600153817 w 123"/>
              <a:gd name="T93" fmla="*/ 469553280 h 123"/>
              <a:gd name="T94" fmla="*/ 615811473 w 123"/>
              <a:gd name="T95" fmla="*/ 433433447 h 123"/>
              <a:gd name="T96" fmla="*/ 594936121 w 123"/>
              <a:gd name="T97" fmla="*/ 381833037 h 123"/>
              <a:gd name="T98" fmla="*/ 631466845 w 123"/>
              <a:gd name="T99" fmla="*/ 361193782 h 123"/>
              <a:gd name="T100" fmla="*/ 318343413 w 123"/>
              <a:gd name="T101" fmla="*/ 572749556 h 123"/>
              <a:gd name="T102" fmla="*/ 234842003 w 123"/>
              <a:gd name="T103" fmla="*/ 557271250 h 123"/>
              <a:gd name="T104" fmla="*/ 161780554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2" name="Freeform 6"/>
          <p:cNvSpPr>
            <a:spLocks noEditPoints="1" noChangeArrowheads="1"/>
          </p:cNvSpPr>
          <p:nvPr/>
        </p:nvSpPr>
        <p:spPr bwMode="auto">
          <a:xfrm>
            <a:off x="3805238" y="3887788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3" name="Freeform 6"/>
          <p:cNvSpPr>
            <a:spLocks noEditPoints="1" noChangeArrowheads="1"/>
          </p:cNvSpPr>
          <p:nvPr/>
        </p:nvSpPr>
        <p:spPr bwMode="auto">
          <a:xfrm>
            <a:off x="201613" y="5183188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4" name="Freeform 6"/>
          <p:cNvSpPr>
            <a:spLocks noEditPoints="1" noChangeArrowheads="1"/>
          </p:cNvSpPr>
          <p:nvPr/>
        </p:nvSpPr>
        <p:spPr bwMode="auto">
          <a:xfrm>
            <a:off x="1082675" y="647700"/>
            <a:ext cx="279400" cy="279400"/>
          </a:xfrm>
          <a:custGeom>
            <a:avLst/>
            <a:gdLst>
              <a:gd name="T0" fmla="*/ 624349966 w 123"/>
              <a:gd name="T1" fmla="*/ 309595644 h 123"/>
              <a:gd name="T2" fmla="*/ 629508644 w 123"/>
              <a:gd name="T3" fmla="*/ 263156184 h 123"/>
              <a:gd name="T4" fmla="*/ 608869389 w 123"/>
              <a:gd name="T5" fmla="*/ 221875402 h 123"/>
              <a:gd name="T6" fmla="*/ 572749556 w 123"/>
              <a:gd name="T7" fmla="*/ 211555774 h 123"/>
              <a:gd name="T8" fmla="*/ 588230133 w 123"/>
              <a:gd name="T9" fmla="*/ 154796686 h 123"/>
              <a:gd name="T10" fmla="*/ 562429928 w 123"/>
              <a:gd name="T11" fmla="*/ 118679125 h 123"/>
              <a:gd name="T12" fmla="*/ 505670841 w 123"/>
              <a:gd name="T13" fmla="*/ 113518176 h 123"/>
              <a:gd name="T14" fmla="*/ 505670841 w 123"/>
              <a:gd name="T15" fmla="*/ 72239665 h 123"/>
              <a:gd name="T16" fmla="*/ 474711958 w 123"/>
              <a:gd name="T17" fmla="*/ 41278511 h 123"/>
              <a:gd name="T18" fmla="*/ 433433447 w 123"/>
              <a:gd name="T19" fmla="*/ 30958883 h 123"/>
              <a:gd name="T20" fmla="*/ 397313615 w 123"/>
              <a:gd name="T21" fmla="*/ 51598138 h 123"/>
              <a:gd name="T22" fmla="*/ 366354732 w 123"/>
              <a:gd name="T23" fmla="*/ 5160950 h 123"/>
              <a:gd name="T24" fmla="*/ 325073950 w 123"/>
              <a:gd name="T25" fmla="*/ 0 h 123"/>
              <a:gd name="T26" fmla="*/ 283795439 w 123"/>
              <a:gd name="T27" fmla="*/ 41278511 h 123"/>
              <a:gd name="T28" fmla="*/ 252836556 w 123"/>
              <a:gd name="T29" fmla="*/ 15480577 h 123"/>
              <a:gd name="T30" fmla="*/ 206397096 w 123"/>
              <a:gd name="T31" fmla="*/ 20639255 h 123"/>
              <a:gd name="T32" fmla="*/ 170277263 w 123"/>
              <a:gd name="T33" fmla="*/ 46439460 h 123"/>
              <a:gd name="T34" fmla="*/ 165116314 w 123"/>
              <a:gd name="T35" fmla="*/ 87717971 h 123"/>
              <a:gd name="T36" fmla="*/ 108357226 w 123"/>
              <a:gd name="T37" fmla="*/ 82559293 h 123"/>
              <a:gd name="T38" fmla="*/ 77398343 w 123"/>
              <a:gd name="T39" fmla="*/ 108357226 h 123"/>
              <a:gd name="T40" fmla="*/ 82559293 w 123"/>
              <a:gd name="T41" fmla="*/ 165116314 h 123"/>
              <a:gd name="T42" fmla="*/ 41278511 w 123"/>
              <a:gd name="T43" fmla="*/ 175438213 h 123"/>
              <a:gd name="T44" fmla="*/ 15480577 w 123"/>
              <a:gd name="T45" fmla="*/ 211555774 h 123"/>
              <a:gd name="T46" fmla="*/ 15480577 w 123"/>
              <a:gd name="T47" fmla="*/ 252836556 h 123"/>
              <a:gd name="T48" fmla="*/ 41278511 w 123"/>
              <a:gd name="T49" fmla="*/ 283795439 h 123"/>
              <a:gd name="T50" fmla="*/ 0 w 123"/>
              <a:gd name="T51" fmla="*/ 325073950 h 123"/>
              <a:gd name="T52" fmla="*/ 5160950 w 123"/>
              <a:gd name="T53" fmla="*/ 366354732 h 123"/>
              <a:gd name="T54" fmla="*/ 51598138 w 123"/>
              <a:gd name="T55" fmla="*/ 402472293 h 123"/>
              <a:gd name="T56" fmla="*/ 30958883 w 123"/>
              <a:gd name="T57" fmla="*/ 433433447 h 123"/>
              <a:gd name="T58" fmla="*/ 41278511 w 123"/>
              <a:gd name="T59" fmla="*/ 479872907 h 123"/>
              <a:gd name="T60" fmla="*/ 72239665 w 123"/>
              <a:gd name="T61" fmla="*/ 510831790 h 123"/>
              <a:gd name="T62" fmla="*/ 113518176 w 123"/>
              <a:gd name="T63" fmla="*/ 505670841 h 123"/>
              <a:gd name="T64" fmla="*/ 118679125 w 123"/>
              <a:gd name="T65" fmla="*/ 567590878 h 123"/>
              <a:gd name="T66" fmla="*/ 154796686 w 123"/>
              <a:gd name="T67" fmla="*/ 588230133 h 123"/>
              <a:gd name="T68" fmla="*/ 206397096 w 123"/>
              <a:gd name="T69" fmla="*/ 572749556 h 123"/>
              <a:gd name="T70" fmla="*/ 221875402 w 123"/>
              <a:gd name="T71" fmla="*/ 614030338 h 123"/>
              <a:gd name="T72" fmla="*/ 263156184 w 123"/>
              <a:gd name="T73" fmla="*/ 634669593 h 123"/>
              <a:gd name="T74" fmla="*/ 304434694 w 123"/>
              <a:gd name="T75" fmla="*/ 629508644 h 123"/>
              <a:gd name="T76" fmla="*/ 330234899 w 123"/>
              <a:gd name="T77" fmla="*/ 593391083 h 123"/>
              <a:gd name="T78" fmla="*/ 376674359 w 123"/>
              <a:gd name="T79" fmla="*/ 629508644 h 123"/>
              <a:gd name="T80" fmla="*/ 417952870 w 123"/>
              <a:gd name="T81" fmla="*/ 619189016 h 123"/>
              <a:gd name="T82" fmla="*/ 443753075 w 123"/>
              <a:gd name="T83" fmla="*/ 567590878 h 123"/>
              <a:gd name="T84" fmla="*/ 479872907 w 123"/>
              <a:gd name="T85" fmla="*/ 583071455 h 123"/>
              <a:gd name="T86" fmla="*/ 521151418 w 123"/>
              <a:gd name="T87" fmla="*/ 562429928 h 123"/>
              <a:gd name="T88" fmla="*/ 546951623 w 123"/>
              <a:gd name="T89" fmla="*/ 526312367 h 123"/>
              <a:gd name="T90" fmla="*/ 536631995 w 123"/>
              <a:gd name="T91" fmla="*/ 485031585 h 123"/>
              <a:gd name="T92" fmla="*/ 593391083 w 123"/>
              <a:gd name="T93" fmla="*/ 469553280 h 123"/>
              <a:gd name="T94" fmla="*/ 608869389 w 123"/>
              <a:gd name="T95" fmla="*/ 433433447 h 123"/>
              <a:gd name="T96" fmla="*/ 588230133 w 123"/>
              <a:gd name="T97" fmla="*/ 381833037 h 123"/>
              <a:gd name="T98" fmla="*/ 624349966 w 123"/>
              <a:gd name="T99" fmla="*/ 361193782 h 123"/>
              <a:gd name="T100" fmla="*/ 314754322 w 123"/>
              <a:gd name="T101" fmla="*/ 572749556 h 123"/>
              <a:gd name="T102" fmla="*/ 232197301 w 123"/>
              <a:gd name="T103" fmla="*/ 557271250 h 123"/>
              <a:gd name="T104" fmla="*/ 159957636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5" name="Freeform 6"/>
          <p:cNvSpPr>
            <a:spLocks noEditPoints="1" noChangeArrowheads="1"/>
          </p:cNvSpPr>
          <p:nvPr/>
        </p:nvSpPr>
        <p:spPr bwMode="auto">
          <a:xfrm>
            <a:off x="2320925" y="1206500"/>
            <a:ext cx="280988" cy="279400"/>
          </a:xfrm>
          <a:custGeom>
            <a:avLst/>
            <a:gdLst>
              <a:gd name="T0" fmla="*/ 631466845 w 123"/>
              <a:gd name="T1" fmla="*/ 309595644 h 123"/>
              <a:gd name="T2" fmla="*/ 636686826 w 123"/>
              <a:gd name="T3" fmla="*/ 263156184 h 123"/>
              <a:gd name="T4" fmla="*/ 615811473 w 123"/>
              <a:gd name="T5" fmla="*/ 221875402 h 123"/>
              <a:gd name="T6" fmla="*/ 579280749 w 123"/>
              <a:gd name="T7" fmla="*/ 211555774 h 123"/>
              <a:gd name="T8" fmla="*/ 594936121 w 123"/>
              <a:gd name="T9" fmla="*/ 154796686 h 123"/>
              <a:gd name="T10" fmla="*/ 568843073 w 123"/>
              <a:gd name="T11" fmla="*/ 118679125 h 123"/>
              <a:gd name="T12" fmla="*/ 511436996 w 123"/>
              <a:gd name="T13" fmla="*/ 113518176 h 123"/>
              <a:gd name="T14" fmla="*/ 511436996 w 123"/>
              <a:gd name="T15" fmla="*/ 72239665 h 123"/>
              <a:gd name="T16" fmla="*/ 480123967 w 123"/>
              <a:gd name="T17" fmla="*/ 41278511 h 123"/>
              <a:gd name="T18" fmla="*/ 438373262 w 123"/>
              <a:gd name="T19" fmla="*/ 30958883 h 123"/>
              <a:gd name="T20" fmla="*/ 401842538 w 123"/>
              <a:gd name="T21" fmla="*/ 51598138 h 123"/>
              <a:gd name="T22" fmla="*/ 370529509 w 123"/>
              <a:gd name="T23" fmla="*/ 5160950 h 123"/>
              <a:gd name="T24" fmla="*/ 328781089 w 123"/>
              <a:gd name="T25" fmla="*/ 0 h 123"/>
              <a:gd name="T26" fmla="*/ 287030384 w 123"/>
              <a:gd name="T27" fmla="*/ 41278511 h 123"/>
              <a:gd name="T28" fmla="*/ 255717356 w 123"/>
              <a:gd name="T29" fmla="*/ 15480577 h 123"/>
              <a:gd name="T30" fmla="*/ 208748955 w 123"/>
              <a:gd name="T31" fmla="*/ 20639255 h 123"/>
              <a:gd name="T32" fmla="*/ 172218231 w 123"/>
              <a:gd name="T33" fmla="*/ 46439460 h 123"/>
              <a:gd name="T34" fmla="*/ 167000535 w 123"/>
              <a:gd name="T35" fmla="*/ 87717971 h 123"/>
              <a:gd name="T36" fmla="*/ 109594458 w 123"/>
              <a:gd name="T37" fmla="*/ 82559293 h 123"/>
              <a:gd name="T38" fmla="*/ 78281429 w 123"/>
              <a:gd name="T39" fmla="*/ 108357226 h 123"/>
              <a:gd name="T40" fmla="*/ 83499125 w 123"/>
              <a:gd name="T41" fmla="*/ 165116314 h 123"/>
              <a:gd name="T42" fmla="*/ 41750705 w 123"/>
              <a:gd name="T43" fmla="*/ 175438213 h 123"/>
              <a:gd name="T44" fmla="*/ 15655372 w 123"/>
              <a:gd name="T45" fmla="*/ 211555774 h 123"/>
              <a:gd name="T46" fmla="*/ 15655372 w 123"/>
              <a:gd name="T47" fmla="*/ 252836556 h 123"/>
              <a:gd name="T48" fmla="*/ 41750705 w 123"/>
              <a:gd name="T49" fmla="*/ 283795439 h 123"/>
              <a:gd name="T50" fmla="*/ 0 w 123"/>
              <a:gd name="T51" fmla="*/ 325073950 h 123"/>
              <a:gd name="T52" fmla="*/ 5217696 w 123"/>
              <a:gd name="T53" fmla="*/ 366354732 h 123"/>
              <a:gd name="T54" fmla="*/ 52188381 w 123"/>
              <a:gd name="T55" fmla="*/ 402472293 h 123"/>
              <a:gd name="T56" fmla="*/ 31313029 w 123"/>
              <a:gd name="T57" fmla="*/ 433433447 h 123"/>
              <a:gd name="T58" fmla="*/ 41750705 w 123"/>
              <a:gd name="T59" fmla="*/ 479872907 h 123"/>
              <a:gd name="T60" fmla="*/ 73061449 w 123"/>
              <a:gd name="T61" fmla="*/ 510831790 h 123"/>
              <a:gd name="T62" fmla="*/ 114812154 w 123"/>
              <a:gd name="T63" fmla="*/ 505670841 h 123"/>
              <a:gd name="T64" fmla="*/ 120029850 w 123"/>
              <a:gd name="T65" fmla="*/ 567590878 h 123"/>
              <a:gd name="T66" fmla="*/ 156562858 w 123"/>
              <a:gd name="T67" fmla="*/ 588230133 h 123"/>
              <a:gd name="T68" fmla="*/ 208748955 w 123"/>
              <a:gd name="T69" fmla="*/ 572749556 h 123"/>
              <a:gd name="T70" fmla="*/ 224406612 w 123"/>
              <a:gd name="T71" fmla="*/ 614030338 h 123"/>
              <a:gd name="T72" fmla="*/ 266155032 w 123"/>
              <a:gd name="T73" fmla="*/ 634669593 h 123"/>
              <a:gd name="T74" fmla="*/ 307905737 w 123"/>
              <a:gd name="T75" fmla="*/ 629508644 h 123"/>
              <a:gd name="T76" fmla="*/ 333998785 w 123"/>
              <a:gd name="T77" fmla="*/ 593391083 h 123"/>
              <a:gd name="T78" fmla="*/ 380967186 w 123"/>
              <a:gd name="T79" fmla="*/ 629508644 h 123"/>
              <a:gd name="T80" fmla="*/ 422717890 w 123"/>
              <a:gd name="T81" fmla="*/ 619189016 h 123"/>
              <a:gd name="T82" fmla="*/ 448810939 w 123"/>
              <a:gd name="T83" fmla="*/ 567590878 h 123"/>
              <a:gd name="T84" fmla="*/ 485341663 w 123"/>
              <a:gd name="T85" fmla="*/ 583071455 h 123"/>
              <a:gd name="T86" fmla="*/ 527092368 w 123"/>
              <a:gd name="T87" fmla="*/ 562429928 h 123"/>
              <a:gd name="T88" fmla="*/ 553185416 w 123"/>
              <a:gd name="T89" fmla="*/ 526312367 h 123"/>
              <a:gd name="T90" fmla="*/ 542747740 w 123"/>
              <a:gd name="T91" fmla="*/ 485031585 h 123"/>
              <a:gd name="T92" fmla="*/ 600153817 w 123"/>
              <a:gd name="T93" fmla="*/ 469553280 h 123"/>
              <a:gd name="T94" fmla="*/ 615811473 w 123"/>
              <a:gd name="T95" fmla="*/ 433433447 h 123"/>
              <a:gd name="T96" fmla="*/ 594936121 w 123"/>
              <a:gd name="T97" fmla="*/ 381833037 h 123"/>
              <a:gd name="T98" fmla="*/ 631466845 w 123"/>
              <a:gd name="T99" fmla="*/ 361193782 h 123"/>
              <a:gd name="T100" fmla="*/ 318343413 w 123"/>
              <a:gd name="T101" fmla="*/ 572749556 h 123"/>
              <a:gd name="T102" fmla="*/ 234842003 w 123"/>
              <a:gd name="T103" fmla="*/ 557271250 h 123"/>
              <a:gd name="T104" fmla="*/ 161780554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6" name="Freeform 6"/>
          <p:cNvSpPr>
            <a:spLocks noEditPoints="1" noChangeArrowheads="1"/>
          </p:cNvSpPr>
          <p:nvPr/>
        </p:nvSpPr>
        <p:spPr bwMode="auto">
          <a:xfrm>
            <a:off x="2079625" y="5662613"/>
            <a:ext cx="280988" cy="279400"/>
          </a:xfrm>
          <a:custGeom>
            <a:avLst/>
            <a:gdLst>
              <a:gd name="T0" fmla="*/ 631466845 w 123"/>
              <a:gd name="T1" fmla="*/ 309595644 h 123"/>
              <a:gd name="T2" fmla="*/ 636686826 w 123"/>
              <a:gd name="T3" fmla="*/ 263156184 h 123"/>
              <a:gd name="T4" fmla="*/ 615811473 w 123"/>
              <a:gd name="T5" fmla="*/ 221875402 h 123"/>
              <a:gd name="T6" fmla="*/ 579280749 w 123"/>
              <a:gd name="T7" fmla="*/ 211555774 h 123"/>
              <a:gd name="T8" fmla="*/ 594936121 w 123"/>
              <a:gd name="T9" fmla="*/ 154796686 h 123"/>
              <a:gd name="T10" fmla="*/ 568843073 w 123"/>
              <a:gd name="T11" fmla="*/ 118679125 h 123"/>
              <a:gd name="T12" fmla="*/ 511436996 w 123"/>
              <a:gd name="T13" fmla="*/ 113518176 h 123"/>
              <a:gd name="T14" fmla="*/ 511436996 w 123"/>
              <a:gd name="T15" fmla="*/ 72239665 h 123"/>
              <a:gd name="T16" fmla="*/ 480123967 w 123"/>
              <a:gd name="T17" fmla="*/ 41278511 h 123"/>
              <a:gd name="T18" fmla="*/ 438373262 w 123"/>
              <a:gd name="T19" fmla="*/ 30958883 h 123"/>
              <a:gd name="T20" fmla="*/ 401842538 w 123"/>
              <a:gd name="T21" fmla="*/ 51598138 h 123"/>
              <a:gd name="T22" fmla="*/ 370529509 w 123"/>
              <a:gd name="T23" fmla="*/ 5160950 h 123"/>
              <a:gd name="T24" fmla="*/ 328781089 w 123"/>
              <a:gd name="T25" fmla="*/ 0 h 123"/>
              <a:gd name="T26" fmla="*/ 287030384 w 123"/>
              <a:gd name="T27" fmla="*/ 41278511 h 123"/>
              <a:gd name="T28" fmla="*/ 255717356 w 123"/>
              <a:gd name="T29" fmla="*/ 15480577 h 123"/>
              <a:gd name="T30" fmla="*/ 208748955 w 123"/>
              <a:gd name="T31" fmla="*/ 20639255 h 123"/>
              <a:gd name="T32" fmla="*/ 172218231 w 123"/>
              <a:gd name="T33" fmla="*/ 46439460 h 123"/>
              <a:gd name="T34" fmla="*/ 167000535 w 123"/>
              <a:gd name="T35" fmla="*/ 87717971 h 123"/>
              <a:gd name="T36" fmla="*/ 109594458 w 123"/>
              <a:gd name="T37" fmla="*/ 82559293 h 123"/>
              <a:gd name="T38" fmla="*/ 78281429 w 123"/>
              <a:gd name="T39" fmla="*/ 108357226 h 123"/>
              <a:gd name="T40" fmla="*/ 83499125 w 123"/>
              <a:gd name="T41" fmla="*/ 165116314 h 123"/>
              <a:gd name="T42" fmla="*/ 41750705 w 123"/>
              <a:gd name="T43" fmla="*/ 175438213 h 123"/>
              <a:gd name="T44" fmla="*/ 15655372 w 123"/>
              <a:gd name="T45" fmla="*/ 211555774 h 123"/>
              <a:gd name="T46" fmla="*/ 15655372 w 123"/>
              <a:gd name="T47" fmla="*/ 252836556 h 123"/>
              <a:gd name="T48" fmla="*/ 41750705 w 123"/>
              <a:gd name="T49" fmla="*/ 283795439 h 123"/>
              <a:gd name="T50" fmla="*/ 0 w 123"/>
              <a:gd name="T51" fmla="*/ 325073950 h 123"/>
              <a:gd name="T52" fmla="*/ 5217696 w 123"/>
              <a:gd name="T53" fmla="*/ 366354732 h 123"/>
              <a:gd name="T54" fmla="*/ 52188381 w 123"/>
              <a:gd name="T55" fmla="*/ 402472293 h 123"/>
              <a:gd name="T56" fmla="*/ 31313029 w 123"/>
              <a:gd name="T57" fmla="*/ 433433447 h 123"/>
              <a:gd name="T58" fmla="*/ 41750705 w 123"/>
              <a:gd name="T59" fmla="*/ 479872907 h 123"/>
              <a:gd name="T60" fmla="*/ 73061449 w 123"/>
              <a:gd name="T61" fmla="*/ 510831790 h 123"/>
              <a:gd name="T62" fmla="*/ 114812154 w 123"/>
              <a:gd name="T63" fmla="*/ 505670841 h 123"/>
              <a:gd name="T64" fmla="*/ 120029850 w 123"/>
              <a:gd name="T65" fmla="*/ 567590878 h 123"/>
              <a:gd name="T66" fmla="*/ 156562858 w 123"/>
              <a:gd name="T67" fmla="*/ 588230133 h 123"/>
              <a:gd name="T68" fmla="*/ 208748955 w 123"/>
              <a:gd name="T69" fmla="*/ 572749556 h 123"/>
              <a:gd name="T70" fmla="*/ 224406612 w 123"/>
              <a:gd name="T71" fmla="*/ 614030338 h 123"/>
              <a:gd name="T72" fmla="*/ 266155032 w 123"/>
              <a:gd name="T73" fmla="*/ 634669593 h 123"/>
              <a:gd name="T74" fmla="*/ 307905737 w 123"/>
              <a:gd name="T75" fmla="*/ 629508644 h 123"/>
              <a:gd name="T76" fmla="*/ 333998785 w 123"/>
              <a:gd name="T77" fmla="*/ 593391083 h 123"/>
              <a:gd name="T78" fmla="*/ 380967186 w 123"/>
              <a:gd name="T79" fmla="*/ 629508644 h 123"/>
              <a:gd name="T80" fmla="*/ 422717890 w 123"/>
              <a:gd name="T81" fmla="*/ 619189016 h 123"/>
              <a:gd name="T82" fmla="*/ 448810939 w 123"/>
              <a:gd name="T83" fmla="*/ 567590878 h 123"/>
              <a:gd name="T84" fmla="*/ 485341663 w 123"/>
              <a:gd name="T85" fmla="*/ 583071455 h 123"/>
              <a:gd name="T86" fmla="*/ 527092368 w 123"/>
              <a:gd name="T87" fmla="*/ 562429928 h 123"/>
              <a:gd name="T88" fmla="*/ 553185416 w 123"/>
              <a:gd name="T89" fmla="*/ 526312367 h 123"/>
              <a:gd name="T90" fmla="*/ 542747740 w 123"/>
              <a:gd name="T91" fmla="*/ 485031585 h 123"/>
              <a:gd name="T92" fmla="*/ 600153817 w 123"/>
              <a:gd name="T93" fmla="*/ 469553280 h 123"/>
              <a:gd name="T94" fmla="*/ 615811473 w 123"/>
              <a:gd name="T95" fmla="*/ 433433447 h 123"/>
              <a:gd name="T96" fmla="*/ 594936121 w 123"/>
              <a:gd name="T97" fmla="*/ 381833037 h 123"/>
              <a:gd name="T98" fmla="*/ 631466845 w 123"/>
              <a:gd name="T99" fmla="*/ 361193782 h 123"/>
              <a:gd name="T100" fmla="*/ 318343413 w 123"/>
              <a:gd name="T101" fmla="*/ 572749556 h 123"/>
              <a:gd name="T102" fmla="*/ 234842003 w 123"/>
              <a:gd name="T103" fmla="*/ 557271250 h 123"/>
              <a:gd name="T104" fmla="*/ 161780554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7" name="Freeform 6"/>
          <p:cNvSpPr>
            <a:spLocks noEditPoints="1" noChangeArrowheads="1"/>
          </p:cNvSpPr>
          <p:nvPr/>
        </p:nvSpPr>
        <p:spPr bwMode="auto">
          <a:xfrm>
            <a:off x="1485900" y="6134100"/>
            <a:ext cx="279400" cy="279400"/>
          </a:xfrm>
          <a:custGeom>
            <a:avLst/>
            <a:gdLst>
              <a:gd name="T0" fmla="*/ 624349966 w 123"/>
              <a:gd name="T1" fmla="*/ 309595644 h 123"/>
              <a:gd name="T2" fmla="*/ 629508644 w 123"/>
              <a:gd name="T3" fmla="*/ 263156184 h 123"/>
              <a:gd name="T4" fmla="*/ 608869389 w 123"/>
              <a:gd name="T5" fmla="*/ 221875402 h 123"/>
              <a:gd name="T6" fmla="*/ 572749556 w 123"/>
              <a:gd name="T7" fmla="*/ 211555774 h 123"/>
              <a:gd name="T8" fmla="*/ 588230133 w 123"/>
              <a:gd name="T9" fmla="*/ 154796686 h 123"/>
              <a:gd name="T10" fmla="*/ 562429928 w 123"/>
              <a:gd name="T11" fmla="*/ 118679125 h 123"/>
              <a:gd name="T12" fmla="*/ 505670841 w 123"/>
              <a:gd name="T13" fmla="*/ 113518176 h 123"/>
              <a:gd name="T14" fmla="*/ 505670841 w 123"/>
              <a:gd name="T15" fmla="*/ 72239665 h 123"/>
              <a:gd name="T16" fmla="*/ 474711958 w 123"/>
              <a:gd name="T17" fmla="*/ 41278511 h 123"/>
              <a:gd name="T18" fmla="*/ 433433447 w 123"/>
              <a:gd name="T19" fmla="*/ 30958883 h 123"/>
              <a:gd name="T20" fmla="*/ 397313615 w 123"/>
              <a:gd name="T21" fmla="*/ 51598138 h 123"/>
              <a:gd name="T22" fmla="*/ 366354732 w 123"/>
              <a:gd name="T23" fmla="*/ 5160950 h 123"/>
              <a:gd name="T24" fmla="*/ 325073950 w 123"/>
              <a:gd name="T25" fmla="*/ 0 h 123"/>
              <a:gd name="T26" fmla="*/ 283795439 w 123"/>
              <a:gd name="T27" fmla="*/ 41278511 h 123"/>
              <a:gd name="T28" fmla="*/ 252836556 w 123"/>
              <a:gd name="T29" fmla="*/ 15480577 h 123"/>
              <a:gd name="T30" fmla="*/ 206397096 w 123"/>
              <a:gd name="T31" fmla="*/ 20639255 h 123"/>
              <a:gd name="T32" fmla="*/ 170277263 w 123"/>
              <a:gd name="T33" fmla="*/ 46439460 h 123"/>
              <a:gd name="T34" fmla="*/ 165116314 w 123"/>
              <a:gd name="T35" fmla="*/ 87717971 h 123"/>
              <a:gd name="T36" fmla="*/ 108357226 w 123"/>
              <a:gd name="T37" fmla="*/ 82559293 h 123"/>
              <a:gd name="T38" fmla="*/ 77398343 w 123"/>
              <a:gd name="T39" fmla="*/ 108357226 h 123"/>
              <a:gd name="T40" fmla="*/ 82559293 w 123"/>
              <a:gd name="T41" fmla="*/ 165116314 h 123"/>
              <a:gd name="T42" fmla="*/ 41278511 w 123"/>
              <a:gd name="T43" fmla="*/ 175438213 h 123"/>
              <a:gd name="T44" fmla="*/ 15480577 w 123"/>
              <a:gd name="T45" fmla="*/ 211555774 h 123"/>
              <a:gd name="T46" fmla="*/ 15480577 w 123"/>
              <a:gd name="T47" fmla="*/ 252836556 h 123"/>
              <a:gd name="T48" fmla="*/ 41278511 w 123"/>
              <a:gd name="T49" fmla="*/ 283795439 h 123"/>
              <a:gd name="T50" fmla="*/ 0 w 123"/>
              <a:gd name="T51" fmla="*/ 325073950 h 123"/>
              <a:gd name="T52" fmla="*/ 5160950 w 123"/>
              <a:gd name="T53" fmla="*/ 366354732 h 123"/>
              <a:gd name="T54" fmla="*/ 51598138 w 123"/>
              <a:gd name="T55" fmla="*/ 402472293 h 123"/>
              <a:gd name="T56" fmla="*/ 30958883 w 123"/>
              <a:gd name="T57" fmla="*/ 433433447 h 123"/>
              <a:gd name="T58" fmla="*/ 41278511 w 123"/>
              <a:gd name="T59" fmla="*/ 479872907 h 123"/>
              <a:gd name="T60" fmla="*/ 72239665 w 123"/>
              <a:gd name="T61" fmla="*/ 510831790 h 123"/>
              <a:gd name="T62" fmla="*/ 113518176 w 123"/>
              <a:gd name="T63" fmla="*/ 505670841 h 123"/>
              <a:gd name="T64" fmla="*/ 118679125 w 123"/>
              <a:gd name="T65" fmla="*/ 567590878 h 123"/>
              <a:gd name="T66" fmla="*/ 154796686 w 123"/>
              <a:gd name="T67" fmla="*/ 588230133 h 123"/>
              <a:gd name="T68" fmla="*/ 206397096 w 123"/>
              <a:gd name="T69" fmla="*/ 572749556 h 123"/>
              <a:gd name="T70" fmla="*/ 221875402 w 123"/>
              <a:gd name="T71" fmla="*/ 614030338 h 123"/>
              <a:gd name="T72" fmla="*/ 263156184 w 123"/>
              <a:gd name="T73" fmla="*/ 634669593 h 123"/>
              <a:gd name="T74" fmla="*/ 304434694 w 123"/>
              <a:gd name="T75" fmla="*/ 629508644 h 123"/>
              <a:gd name="T76" fmla="*/ 330234899 w 123"/>
              <a:gd name="T77" fmla="*/ 593391083 h 123"/>
              <a:gd name="T78" fmla="*/ 376674359 w 123"/>
              <a:gd name="T79" fmla="*/ 629508644 h 123"/>
              <a:gd name="T80" fmla="*/ 417952870 w 123"/>
              <a:gd name="T81" fmla="*/ 619189016 h 123"/>
              <a:gd name="T82" fmla="*/ 443753075 w 123"/>
              <a:gd name="T83" fmla="*/ 567590878 h 123"/>
              <a:gd name="T84" fmla="*/ 479872907 w 123"/>
              <a:gd name="T85" fmla="*/ 583071455 h 123"/>
              <a:gd name="T86" fmla="*/ 521151418 w 123"/>
              <a:gd name="T87" fmla="*/ 562429928 h 123"/>
              <a:gd name="T88" fmla="*/ 546951623 w 123"/>
              <a:gd name="T89" fmla="*/ 526312367 h 123"/>
              <a:gd name="T90" fmla="*/ 536631995 w 123"/>
              <a:gd name="T91" fmla="*/ 485031585 h 123"/>
              <a:gd name="T92" fmla="*/ 593391083 w 123"/>
              <a:gd name="T93" fmla="*/ 469553280 h 123"/>
              <a:gd name="T94" fmla="*/ 608869389 w 123"/>
              <a:gd name="T95" fmla="*/ 433433447 h 123"/>
              <a:gd name="T96" fmla="*/ 588230133 w 123"/>
              <a:gd name="T97" fmla="*/ 381833037 h 123"/>
              <a:gd name="T98" fmla="*/ 624349966 w 123"/>
              <a:gd name="T99" fmla="*/ 361193782 h 123"/>
              <a:gd name="T100" fmla="*/ 314754322 w 123"/>
              <a:gd name="T101" fmla="*/ 572749556 h 123"/>
              <a:gd name="T102" fmla="*/ 232197301 w 123"/>
              <a:gd name="T103" fmla="*/ 557271250 h 123"/>
              <a:gd name="T104" fmla="*/ 159957636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8" name="Freeform 6"/>
          <p:cNvSpPr>
            <a:spLocks noEditPoints="1" noChangeArrowheads="1"/>
          </p:cNvSpPr>
          <p:nvPr/>
        </p:nvSpPr>
        <p:spPr bwMode="auto">
          <a:xfrm>
            <a:off x="201613" y="2982913"/>
            <a:ext cx="280987" cy="279400"/>
          </a:xfrm>
          <a:custGeom>
            <a:avLst/>
            <a:gdLst>
              <a:gd name="T0" fmla="*/ 631462314 w 123"/>
              <a:gd name="T1" fmla="*/ 309595644 h 123"/>
              <a:gd name="T2" fmla="*/ 636682275 w 123"/>
              <a:gd name="T3" fmla="*/ 263156184 h 123"/>
              <a:gd name="T4" fmla="*/ 615806997 w 123"/>
              <a:gd name="T5" fmla="*/ 221875402 h 123"/>
              <a:gd name="T6" fmla="*/ 579276403 w 123"/>
              <a:gd name="T7" fmla="*/ 211555774 h 123"/>
              <a:gd name="T8" fmla="*/ 594931719 w 123"/>
              <a:gd name="T9" fmla="*/ 154796686 h 123"/>
              <a:gd name="T10" fmla="*/ 568838764 w 123"/>
              <a:gd name="T11" fmla="*/ 118679125 h 123"/>
              <a:gd name="T12" fmla="*/ 511432891 w 123"/>
              <a:gd name="T13" fmla="*/ 113518176 h 123"/>
              <a:gd name="T14" fmla="*/ 511432891 w 123"/>
              <a:gd name="T15" fmla="*/ 72239665 h 123"/>
              <a:gd name="T16" fmla="*/ 480119974 w 123"/>
              <a:gd name="T17" fmla="*/ 41278511 h 123"/>
              <a:gd name="T18" fmla="*/ 438371702 w 123"/>
              <a:gd name="T19" fmla="*/ 30958883 h 123"/>
              <a:gd name="T20" fmla="*/ 401838823 w 123"/>
              <a:gd name="T21" fmla="*/ 51598138 h 123"/>
              <a:gd name="T22" fmla="*/ 370528191 w 123"/>
              <a:gd name="T23" fmla="*/ 5160950 h 123"/>
              <a:gd name="T24" fmla="*/ 328777634 w 123"/>
              <a:gd name="T25" fmla="*/ 0 h 123"/>
              <a:gd name="T26" fmla="*/ 287029363 w 123"/>
              <a:gd name="T27" fmla="*/ 41278511 h 123"/>
              <a:gd name="T28" fmla="*/ 255716446 w 123"/>
              <a:gd name="T29" fmla="*/ 15480577 h 123"/>
              <a:gd name="T30" fmla="*/ 208748212 w 123"/>
              <a:gd name="T31" fmla="*/ 20639255 h 123"/>
              <a:gd name="T32" fmla="*/ 172217618 w 123"/>
              <a:gd name="T33" fmla="*/ 46439460 h 123"/>
              <a:gd name="T34" fmla="*/ 166997656 w 123"/>
              <a:gd name="T35" fmla="*/ 87717971 h 123"/>
              <a:gd name="T36" fmla="*/ 109591783 w 123"/>
              <a:gd name="T37" fmla="*/ 82559293 h 123"/>
              <a:gd name="T38" fmla="*/ 78281151 w 123"/>
              <a:gd name="T39" fmla="*/ 108357226 h 123"/>
              <a:gd name="T40" fmla="*/ 83498828 w 123"/>
              <a:gd name="T41" fmla="*/ 165116314 h 123"/>
              <a:gd name="T42" fmla="*/ 41750556 w 123"/>
              <a:gd name="T43" fmla="*/ 175438213 h 123"/>
              <a:gd name="T44" fmla="*/ 15655316 w 123"/>
              <a:gd name="T45" fmla="*/ 211555774 h 123"/>
              <a:gd name="T46" fmla="*/ 15655316 w 123"/>
              <a:gd name="T47" fmla="*/ 252836556 h 123"/>
              <a:gd name="T48" fmla="*/ 41750556 w 123"/>
              <a:gd name="T49" fmla="*/ 283795439 h 123"/>
              <a:gd name="T50" fmla="*/ 0 w 123"/>
              <a:gd name="T51" fmla="*/ 325073950 h 123"/>
              <a:gd name="T52" fmla="*/ 5217677 w 123"/>
              <a:gd name="T53" fmla="*/ 366354732 h 123"/>
              <a:gd name="T54" fmla="*/ 52185911 w 123"/>
              <a:gd name="T55" fmla="*/ 402472293 h 123"/>
              <a:gd name="T56" fmla="*/ 31312917 w 123"/>
              <a:gd name="T57" fmla="*/ 433433447 h 123"/>
              <a:gd name="T58" fmla="*/ 41750556 w 123"/>
              <a:gd name="T59" fmla="*/ 479872907 h 123"/>
              <a:gd name="T60" fmla="*/ 73061189 w 123"/>
              <a:gd name="T61" fmla="*/ 510831790 h 123"/>
              <a:gd name="T62" fmla="*/ 114811745 w 123"/>
              <a:gd name="T63" fmla="*/ 505670841 h 123"/>
              <a:gd name="T64" fmla="*/ 120029422 w 123"/>
              <a:gd name="T65" fmla="*/ 567590878 h 123"/>
              <a:gd name="T66" fmla="*/ 156560017 w 123"/>
              <a:gd name="T67" fmla="*/ 588230133 h 123"/>
              <a:gd name="T68" fmla="*/ 208748212 w 123"/>
              <a:gd name="T69" fmla="*/ 572749556 h 123"/>
              <a:gd name="T70" fmla="*/ 224403528 w 123"/>
              <a:gd name="T71" fmla="*/ 614030338 h 123"/>
              <a:gd name="T72" fmla="*/ 266154085 w 123"/>
              <a:gd name="T73" fmla="*/ 634669593 h 123"/>
              <a:gd name="T74" fmla="*/ 307902356 w 123"/>
              <a:gd name="T75" fmla="*/ 629508644 h 123"/>
              <a:gd name="T76" fmla="*/ 333997596 w 123"/>
              <a:gd name="T77" fmla="*/ 593391083 h 123"/>
              <a:gd name="T78" fmla="*/ 380965830 w 123"/>
              <a:gd name="T79" fmla="*/ 629508644 h 123"/>
              <a:gd name="T80" fmla="*/ 422714101 w 123"/>
              <a:gd name="T81" fmla="*/ 619189016 h 123"/>
              <a:gd name="T82" fmla="*/ 448807057 w 123"/>
              <a:gd name="T83" fmla="*/ 567590878 h 123"/>
              <a:gd name="T84" fmla="*/ 485339936 w 123"/>
              <a:gd name="T85" fmla="*/ 583071455 h 123"/>
              <a:gd name="T86" fmla="*/ 527088208 w 123"/>
              <a:gd name="T87" fmla="*/ 562429928 h 123"/>
              <a:gd name="T88" fmla="*/ 553181163 w 123"/>
              <a:gd name="T89" fmla="*/ 526312367 h 123"/>
              <a:gd name="T90" fmla="*/ 542745808 w 123"/>
              <a:gd name="T91" fmla="*/ 485031585 h 123"/>
              <a:gd name="T92" fmla="*/ 600149396 w 123"/>
              <a:gd name="T93" fmla="*/ 469553280 h 123"/>
              <a:gd name="T94" fmla="*/ 615806997 w 123"/>
              <a:gd name="T95" fmla="*/ 433433447 h 123"/>
              <a:gd name="T96" fmla="*/ 594931719 w 123"/>
              <a:gd name="T97" fmla="*/ 381833037 h 123"/>
              <a:gd name="T98" fmla="*/ 631462314 w 123"/>
              <a:gd name="T99" fmla="*/ 361193782 h 123"/>
              <a:gd name="T100" fmla="*/ 318339995 w 123"/>
              <a:gd name="T101" fmla="*/ 572749556 h 123"/>
              <a:gd name="T102" fmla="*/ 234841167 w 123"/>
              <a:gd name="T103" fmla="*/ 557271250 h 123"/>
              <a:gd name="T104" fmla="*/ 161779979 w 123"/>
              <a:gd name="T105" fmla="*/ 515990468 h 12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3"/>
              <a:gd name="T160" fmla="*/ 0 h 123"/>
              <a:gd name="T161" fmla="*/ 123 w 123"/>
              <a:gd name="T162" fmla="*/ 123 h 12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3" h="123">
                <a:moveTo>
                  <a:pt x="121" y="64"/>
                </a:moveTo>
                <a:cubicBezTo>
                  <a:pt x="122" y="64"/>
                  <a:pt x="122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1"/>
                  <a:pt x="123" y="61"/>
                  <a:pt x="123" y="60"/>
                </a:cubicBezTo>
                <a:cubicBezTo>
                  <a:pt x="122" y="60"/>
                  <a:pt x="122" y="60"/>
                  <a:pt x="121" y="60"/>
                </a:cubicBezTo>
                <a:cubicBezTo>
                  <a:pt x="121" y="59"/>
                  <a:pt x="118" y="59"/>
                  <a:pt x="115" y="59"/>
                </a:cubicBezTo>
                <a:cubicBezTo>
                  <a:pt x="115" y="58"/>
                  <a:pt x="115" y="56"/>
                  <a:pt x="115" y="55"/>
                </a:cubicBezTo>
                <a:cubicBezTo>
                  <a:pt x="117" y="54"/>
                  <a:pt x="120" y="54"/>
                  <a:pt x="121" y="53"/>
                </a:cubicBezTo>
                <a:cubicBezTo>
                  <a:pt x="121" y="53"/>
                  <a:pt x="122" y="53"/>
                  <a:pt x="122" y="53"/>
                </a:cubicBezTo>
                <a:cubicBezTo>
                  <a:pt x="122" y="52"/>
                  <a:pt x="122" y="51"/>
                  <a:pt x="122" y="51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1" y="49"/>
                  <a:pt x="121" y="49"/>
                  <a:pt x="120" y="49"/>
                </a:cubicBezTo>
                <a:cubicBezTo>
                  <a:pt x="119" y="49"/>
                  <a:pt x="116" y="50"/>
                  <a:pt x="114" y="50"/>
                </a:cubicBezTo>
                <a:cubicBezTo>
                  <a:pt x="113" y="48"/>
                  <a:pt x="113" y="47"/>
                  <a:pt x="113" y="46"/>
                </a:cubicBezTo>
                <a:cubicBezTo>
                  <a:pt x="115" y="45"/>
                  <a:pt x="118" y="43"/>
                  <a:pt x="118" y="43"/>
                </a:cubicBezTo>
                <a:cubicBezTo>
                  <a:pt x="119" y="43"/>
                  <a:pt x="119" y="43"/>
                  <a:pt x="119" y="42"/>
                </a:cubicBezTo>
                <a:cubicBezTo>
                  <a:pt x="120" y="42"/>
                  <a:pt x="120" y="41"/>
                  <a:pt x="119" y="41"/>
                </a:cubicBezTo>
                <a:cubicBezTo>
                  <a:pt x="119" y="40"/>
                  <a:pt x="119" y="40"/>
                  <a:pt x="118" y="39"/>
                </a:cubicBezTo>
                <a:cubicBezTo>
                  <a:pt x="118" y="39"/>
                  <a:pt x="117" y="39"/>
                  <a:pt x="117" y="39"/>
                </a:cubicBezTo>
                <a:cubicBezTo>
                  <a:pt x="116" y="39"/>
                  <a:pt x="113" y="40"/>
                  <a:pt x="111" y="41"/>
                </a:cubicBezTo>
                <a:cubicBezTo>
                  <a:pt x="110" y="40"/>
                  <a:pt x="110" y="38"/>
                  <a:pt x="109" y="37"/>
                </a:cubicBezTo>
                <a:cubicBezTo>
                  <a:pt x="111" y="36"/>
                  <a:pt x="114" y="34"/>
                  <a:pt x="114" y="34"/>
                </a:cubicBezTo>
                <a:cubicBezTo>
                  <a:pt x="115" y="33"/>
                  <a:pt x="115" y="33"/>
                  <a:pt x="115" y="32"/>
                </a:cubicBezTo>
                <a:cubicBezTo>
                  <a:pt x="115" y="32"/>
                  <a:pt x="115" y="31"/>
                  <a:pt x="115" y="31"/>
                </a:cubicBezTo>
                <a:cubicBezTo>
                  <a:pt x="115" y="30"/>
                  <a:pt x="114" y="30"/>
                  <a:pt x="114" y="30"/>
                </a:cubicBezTo>
                <a:cubicBezTo>
                  <a:pt x="113" y="30"/>
                  <a:pt x="113" y="30"/>
                  <a:pt x="112" y="30"/>
                </a:cubicBezTo>
                <a:cubicBezTo>
                  <a:pt x="112" y="30"/>
                  <a:pt x="109" y="31"/>
                  <a:pt x="106" y="32"/>
                </a:cubicBezTo>
                <a:cubicBezTo>
                  <a:pt x="106" y="31"/>
                  <a:pt x="105" y="30"/>
                  <a:pt x="104" y="29"/>
                </a:cubicBezTo>
                <a:cubicBezTo>
                  <a:pt x="106" y="27"/>
                  <a:pt x="108" y="25"/>
                  <a:pt x="109" y="25"/>
                </a:cubicBezTo>
                <a:cubicBezTo>
                  <a:pt x="109" y="24"/>
                  <a:pt x="109" y="24"/>
                  <a:pt x="109" y="23"/>
                </a:cubicBezTo>
                <a:cubicBezTo>
                  <a:pt x="109" y="23"/>
                  <a:pt x="109" y="22"/>
                  <a:pt x="109" y="22"/>
                </a:cubicBezTo>
                <a:cubicBezTo>
                  <a:pt x="108" y="22"/>
                  <a:pt x="108" y="21"/>
                  <a:pt x="107" y="21"/>
                </a:cubicBezTo>
                <a:cubicBezTo>
                  <a:pt x="107" y="21"/>
                  <a:pt x="106" y="21"/>
                  <a:pt x="106" y="22"/>
                </a:cubicBezTo>
                <a:cubicBezTo>
                  <a:pt x="105" y="22"/>
                  <a:pt x="103" y="24"/>
                  <a:pt x="101" y="25"/>
                </a:cubicBezTo>
                <a:cubicBezTo>
                  <a:pt x="100" y="24"/>
                  <a:pt x="99" y="23"/>
                  <a:pt x="98" y="22"/>
                </a:cubicBezTo>
                <a:cubicBezTo>
                  <a:pt x="99" y="20"/>
                  <a:pt x="101" y="18"/>
                  <a:pt x="102" y="17"/>
                </a:cubicBezTo>
                <a:cubicBezTo>
                  <a:pt x="102" y="17"/>
                  <a:pt x="102" y="16"/>
                  <a:pt x="102" y="16"/>
                </a:cubicBezTo>
                <a:cubicBezTo>
                  <a:pt x="102" y="15"/>
                  <a:pt x="101" y="15"/>
                  <a:pt x="101" y="14"/>
                </a:cubicBezTo>
                <a:cubicBezTo>
                  <a:pt x="101" y="14"/>
                  <a:pt x="100" y="14"/>
                  <a:pt x="100" y="14"/>
                </a:cubicBezTo>
                <a:cubicBezTo>
                  <a:pt x="99" y="14"/>
                  <a:pt x="99" y="14"/>
                  <a:pt x="98" y="14"/>
                </a:cubicBezTo>
                <a:cubicBezTo>
                  <a:pt x="98" y="15"/>
                  <a:pt x="96" y="17"/>
                  <a:pt x="94" y="19"/>
                </a:cubicBezTo>
                <a:cubicBezTo>
                  <a:pt x="93" y="18"/>
                  <a:pt x="92" y="17"/>
                  <a:pt x="91" y="17"/>
                </a:cubicBezTo>
                <a:cubicBezTo>
                  <a:pt x="92" y="14"/>
                  <a:pt x="93" y="11"/>
                  <a:pt x="93" y="11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9"/>
                  <a:pt x="93" y="8"/>
                  <a:pt x="92" y="8"/>
                </a:cubicBezTo>
                <a:cubicBezTo>
                  <a:pt x="92" y="8"/>
                  <a:pt x="91" y="8"/>
                  <a:pt x="91" y="8"/>
                </a:cubicBezTo>
                <a:cubicBezTo>
                  <a:pt x="90" y="8"/>
                  <a:pt x="90" y="8"/>
                  <a:pt x="90" y="9"/>
                </a:cubicBezTo>
                <a:cubicBezTo>
                  <a:pt x="89" y="9"/>
                  <a:pt x="87" y="12"/>
                  <a:pt x="86" y="14"/>
                </a:cubicBezTo>
                <a:cubicBezTo>
                  <a:pt x="85" y="13"/>
                  <a:pt x="83" y="13"/>
                  <a:pt x="82" y="12"/>
                </a:cubicBezTo>
                <a:cubicBezTo>
                  <a:pt x="83" y="10"/>
                  <a:pt x="84" y="7"/>
                  <a:pt x="84" y="6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3"/>
                  <a:pt x="81" y="3"/>
                  <a:pt x="81" y="4"/>
                </a:cubicBezTo>
                <a:cubicBezTo>
                  <a:pt x="81" y="4"/>
                  <a:pt x="80" y="4"/>
                  <a:pt x="80" y="5"/>
                </a:cubicBezTo>
                <a:cubicBezTo>
                  <a:pt x="80" y="5"/>
                  <a:pt x="78" y="8"/>
                  <a:pt x="77" y="10"/>
                </a:cubicBezTo>
                <a:cubicBezTo>
                  <a:pt x="76" y="10"/>
                  <a:pt x="75" y="10"/>
                  <a:pt x="73" y="9"/>
                </a:cubicBezTo>
                <a:cubicBezTo>
                  <a:pt x="74" y="7"/>
                  <a:pt x="74" y="4"/>
                  <a:pt x="74" y="3"/>
                </a:cubicBezTo>
                <a:cubicBezTo>
                  <a:pt x="74" y="3"/>
                  <a:pt x="74" y="2"/>
                  <a:pt x="73" y="2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70" y="3"/>
                  <a:pt x="69" y="6"/>
                  <a:pt x="68" y="8"/>
                </a:cubicBezTo>
                <a:cubicBezTo>
                  <a:pt x="67" y="8"/>
                  <a:pt x="65" y="8"/>
                  <a:pt x="64" y="8"/>
                </a:cubicBezTo>
                <a:cubicBezTo>
                  <a:pt x="64" y="5"/>
                  <a:pt x="64" y="2"/>
                  <a:pt x="64" y="2"/>
                </a:cubicBezTo>
                <a:cubicBezTo>
                  <a:pt x="63" y="1"/>
                  <a:pt x="63" y="1"/>
                  <a:pt x="63" y="0"/>
                </a:cubicBezTo>
                <a:cubicBezTo>
                  <a:pt x="62" y="0"/>
                  <a:pt x="62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1"/>
                  <a:pt x="59" y="1"/>
                  <a:pt x="59" y="2"/>
                </a:cubicBezTo>
                <a:cubicBezTo>
                  <a:pt x="59" y="2"/>
                  <a:pt x="59" y="5"/>
                  <a:pt x="59" y="8"/>
                </a:cubicBezTo>
                <a:cubicBezTo>
                  <a:pt x="57" y="8"/>
                  <a:pt x="56" y="8"/>
                  <a:pt x="55" y="8"/>
                </a:cubicBezTo>
                <a:cubicBezTo>
                  <a:pt x="54" y="6"/>
                  <a:pt x="53" y="3"/>
                  <a:pt x="53" y="2"/>
                </a:cubicBezTo>
                <a:cubicBezTo>
                  <a:pt x="53" y="2"/>
                  <a:pt x="53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0" y="1"/>
                  <a:pt x="50" y="1"/>
                  <a:pt x="49" y="2"/>
                </a:cubicBezTo>
                <a:cubicBezTo>
                  <a:pt x="49" y="2"/>
                  <a:pt x="49" y="3"/>
                  <a:pt x="49" y="3"/>
                </a:cubicBezTo>
                <a:cubicBezTo>
                  <a:pt x="49" y="4"/>
                  <a:pt x="49" y="7"/>
                  <a:pt x="49" y="9"/>
                </a:cubicBezTo>
                <a:cubicBezTo>
                  <a:pt x="48" y="10"/>
                  <a:pt x="47" y="10"/>
                  <a:pt x="46" y="10"/>
                </a:cubicBezTo>
                <a:cubicBezTo>
                  <a:pt x="44" y="8"/>
                  <a:pt x="43" y="5"/>
                  <a:pt x="43" y="5"/>
                </a:cubicBezTo>
                <a:cubicBezTo>
                  <a:pt x="43" y="4"/>
                  <a:pt x="42" y="4"/>
                  <a:pt x="42" y="4"/>
                </a:cubicBezTo>
                <a:cubicBezTo>
                  <a:pt x="41" y="3"/>
                  <a:pt x="41" y="3"/>
                  <a:pt x="40" y="4"/>
                </a:cubicBezTo>
                <a:cubicBezTo>
                  <a:pt x="40" y="4"/>
                  <a:pt x="39" y="4"/>
                  <a:pt x="39" y="5"/>
                </a:cubicBezTo>
                <a:cubicBezTo>
                  <a:pt x="39" y="5"/>
                  <a:pt x="39" y="6"/>
                  <a:pt x="39" y="6"/>
                </a:cubicBezTo>
                <a:cubicBezTo>
                  <a:pt x="39" y="7"/>
                  <a:pt x="40" y="10"/>
                  <a:pt x="40" y="12"/>
                </a:cubicBezTo>
                <a:cubicBezTo>
                  <a:pt x="39" y="13"/>
                  <a:pt x="38" y="13"/>
                  <a:pt x="37" y="14"/>
                </a:cubicBezTo>
                <a:cubicBezTo>
                  <a:pt x="35" y="12"/>
                  <a:pt x="34" y="9"/>
                  <a:pt x="33" y="9"/>
                </a:cubicBezTo>
                <a:cubicBezTo>
                  <a:pt x="33" y="8"/>
                  <a:pt x="32" y="8"/>
                  <a:pt x="32" y="8"/>
                </a:cubicBezTo>
                <a:cubicBezTo>
                  <a:pt x="32" y="8"/>
                  <a:pt x="31" y="8"/>
                  <a:pt x="31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29" y="10"/>
                  <a:pt x="29" y="10"/>
                  <a:pt x="30" y="11"/>
                </a:cubicBezTo>
                <a:cubicBezTo>
                  <a:pt x="30" y="11"/>
                  <a:pt x="31" y="14"/>
                  <a:pt x="32" y="17"/>
                </a:cubicBezTo>
                <a:cubicBezTo>
                  <a:pt x="31" y="17"/>
                  <a:pt x="30" y="18"/>
                  <a:pt x="29" y="19"/>
                </a:cubicBezTo>
                <a:cubicBezTo>
                  <a:pt x="27" y="17"/>
                  <a:pt x="25" y="15"/>
                  <a:pt x="25" y="14"/>
                </a:cubicBezTo>
                <a:cubicBezTo>
                  <a:pt x="24" y="14"/>
                  <a:pt x="24" y="14"/>
                  <a:pt x="23" y="14"/>
                </a:cubicBezTo>
                <a:cubicBezTo>
                  <a:pt x="23" y="14"/>
                  <a:pt x="22" y="14"/>
                  <a:pt x="22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1" y="16"/>
                  <a:pt x="21" y="17"/>
                  <a:pt x="21" y="17"/>
                </a:cubicBezTo>
                <a:cubicBezTo>
                  <a:pt x="22" y="18"/>
                  <a:pt x="23" y="20"/>
                  <a:pt x="25" y="22"/>
                </a:cubicBezTo>
                <a:cubicBezTo>
                  <a:pt x="24" y="23"/>
                  <a:pt x="23" y="24"/>
                  <a:pt x="22" y="25"/>
                </a:cubicBezTo>
                <a:cubicBezTo>
                  <a:pt x="20" y="24"/>
                  <a:pt x="17" y="22"/>
                  <a:pt x="17" y="22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0"/>
                  <a:pt x="17" y="31"/>
                  <a:pt x="16" y="32"/>
                </a:cubicBezTo>
                <a:cubicBezTo>
                  <a:pt x="14" y="31"/>
                  <a:pt x="11" y="30"/>
                  <a:pt x="11" y="30"/>
                </a:cubicBezTo>
                <a:cubicBezTo>
                  <a:pt x="10" y="30"/>
                  <a:pt x="10" y="30"/>
                  <a:pt x="9" y="30"/>
                </a:cubicBezTo>
                <a:cubicBezTo>
                  <a:pt x="9" y="30"/>
                  <a:pt x="8" y="30"/>
                  <a:pt x="8" y="31"/>
                </a:cubicBezTo>
                <a:cubicBezTo>
                  <a:pt x="8" y="31"/>
                  <a:pt x="8" y="32"/>
                  <a:pt x="8" y="32"/>
                </a:cubicBezTo>
                <a:cubicBezTo>
                  <a:pt x="8" y="33"/>
                  <a:pt x="8" y="33"/>
                  <a:pt x="8" y="34"/>
                </a:cubicBezTo>
                <a:cubicBezTo>
                  <a:pt x="9" y="34"/>
                  <a:pt x="11" y="36"/>
                  <a:pt x="14" y="37"/>
                </a:cubicBezTo>
                <a:cubicBezTo>
                  <a:pt x="13" y="38"/>
                  <a:pt x="12" y="40"/>
                  <a:pt x="12" y="41"/>
                </a:cubicBezTo>
                <a:cubicBezTo>
                  <a:pt x="9" y="40"/>
                  <a:pt x="7" y="39"/>
                  <a:pt x="6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40"/>
                  <a:pt x="4" y="40"/>
                  <a:pt x="3" y="41"/>
                </a:cubicBezTo>
                <a:cubicBezTo>
                  <a:pt x="3" y="41"/>
                  <a:pt x="3" y="42"/>
                  <a:pt x="3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8" y="45"/>
                  <a:pt x="10" y="46"/>
                </a:cubicBezTo>
                <a:cubicBezTo>
                  <a:pt x="10" y="47"/>
                  <a:pt x="9" y="48"/>
                  <a:pt x="9" y="50"/>
                </a:cubicBezTo>
                <a:cubicBezTo>
                  <a:pt x="6" y="50"/>
                  <a:pt x="3" y="49"/>
                  <a:pt x="3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1"/>
                </a:cubicBezTo>
                <a:cubicBezTo>
                  <a:pt x="1" y="51"/>
                  <a:pt x="1" y="52"/>
                  <a:pt x="1" y="53"/>
                </a:cubicBezTo>
                <a:cubicBezTo>
                  <a:pt x="1" y="53"/>
                  <a:pt x="2" y="53"/>
                  <a:pt x="2" y="53"/>
                </a:cubicBezTo>
                <a:cubicBezTo>
                  <a:pt x="3" y="54"/>
                  <a:pt x="6" y="54"/>
                  <a:pt x="8" y="55"/>
                </a:cubicBezTo>
                <a:cubicBezTo>
                  <a:pt x="8" y="56"/>
                  <a:pt x="8" y="58"/>
                  <a:pt x="8" y="59"/>
                </a:cubicBezTo>
                <a:cubicBezTo>
                  <a:pt x="5" y="59"/>
                  <a:pt x="2" y="59"/>
                  <a:pt x="2" y="60"/>
                </a:cubicBezTo>
                <a:cubicBezTo>
                  <a:pt x="1" y="60"/>
                  <a:pt x="1" y="60"/>
                  <a:pt x="0" y="60"/>
                </a:cubicBezTo>
                <a:cubicBezTo>
                  <a:pt x="0" y="61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2" y="64"/>
                  <a:pt x="5" y="64"/>
                  <a:pt x="8" y="64"/>
                </a:cubicBezTo>
                <a:cubicBezTo>
                  <a:pt x="8" y="66"/>
                  <a:pt x="8" y="67"/>
                  <a:pt x="8" y="68"/>
                </a:cubicBezTo>
                <a:cubicBezTo>
                  <a:pt x="6" y="69"/>
                  <a:pt x="3" y="70"/>
                  <a:pt x="2" y="70"/>
                </a:cubicBezTo>
                <a:cubicBezTo>
                  <a:pt x="2" y="70"/>
                  <a:pt x="1" y="71"/>
                  <a:pt x="1" y="71"/>
                </a:cubicBezTo>
                <a:cubicBezTo>
                  <a:pt x="1" y="71"/>
                  <a:pt x="1" y="72"/>
                  <a:pt x="1" y="72"/>
                </a:cubicBezTo>
                <a:cubicBezTo>
                  <a:pt x="1" y="73"/>
                  <a:pt x="1" y="73"/>
                  <a:pt x="1" y="74"/>
                </a:cubicBezTo>
                <a:cubicBezTo>
                  <a:pt x="2" y="74"/>
                  <a:pt x="2" y="74"/>
                  <a:pt x="3" y="74"/>
                </a:cubicBezTo>
                <a:cubicBezTo>
                  <a:pt x="3" y="74"/>
                  <a:pt x="6" y="74"/>
                  <a:pt x="9" y="74"/>
                </a:cubicBezTo>
                <a:cubicBezTo>
                  <a:pt x="9" y="75"/>
                  <a:pt x="10" y="76"/>
                  <a:pt x="10" y="78"/>
                </a:cubicBezTo>
                <a:cubicBezTo>
                  <a:pt x="8" y="79"/>
                  <a:pt x="5" y="80"/>
                  <a:pt x="4" y="80"/>
                </a:cubicBezTo>
                <a:cubicBezTo>
                  <a:pt x="4" y="80"/>
                  <a:pt x="4" y="81"/>
                  <a:pt x="3" y="81"/>
                </a:cubicBezTo>
                <a:cubicBezTo>
                  <a:pt x="3" y="82"/>
                  <a:pt x="3" y="82"/>
                  <a:pt x="3" y="83"/>
                </a:cubicBezTo>
                <a:cubicBezTo>
                  <a:pt x="4" y="83"/>
                  <a:pt x="4" y="84"/>
                  <a:pt x="4" y="84"/>
                </a:cubicBezTo>
                <a:cubicBezTo>
                  <a:pt x="5" y="84"/>
                  <a:pt x="5" y="84"/>
                  <a:pt x="6" y="84"/>
                </a:cubicBezTo>
                <a:cubicBezTo>
                  <a:pt x="7" y="84"/>
                  <a:pt x="9" y="83"/>
                  <a:pt x="12" y="83"/>
                </a:cubicBezTo>
                <a:cubicBezTo>
                  <a:pt x="12" y="84"/>
                  <a:pt x="13" y="85"/>
                  <a:pt x="14" y="86"/>
                </a:cubicBezTo>
                <a:cubicBezTo>
                  <a:pt x="11" y="88"/>
                  <a:pt x="9" y="89"/>
                  <a:pt x="8" y="90"/>
                </a:cubicBezTo>
                <a:cubicBezTo>
                  <a:pt x="8" y="90"/>
                  <a:pt x="8" y="91"/>
                  <a:pt x="8" y="91"/>
                </a:cubicBezTo>
                <a:cubicBezTo>
                  <a:pt x="8" y="92"/>
                  <a:pt x="8" y="92"/>
                  <a:pt x="8" y="93"/>
                </a:cubicBezTo>
                <a:cubicBezTo>
                  <a:pt x="8" y="93"/>
                  <a:pt x="9" y="93"/>
                  <a:pt x="9" y="94"/>
                </a:cubicBezTo>
                <a:cubicBezTo>
                  <a:pt x="10" y="94"/>
                  <a:pt x="10" y="94"/>
                  <a:pt x="11" y="94"/>
                </a:cubicBezTo>
                <a:cubicBezTo>
                  <a:pt x="11" y="93"/>
                  <a:pt x="14" y="92"/>
                  <a:pt x="16" y="91"/>
                </a:cubicBezTo>
                <a:cubicBezTo>
                  <a:pt x="17" y="92"/>
                  <a:pt x="18" y="93"/>
                  <a:pt x="19" y="94"/>
                </a:cubicBezTo>
                <a:cubicBezTo>
                  <a:pt x="17" y="96"/>
                  <a:pt x="15" y="98"/>
                  <a:pt x="14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7" y="102"/>
                </a:cubicBezTo>
                <a:cubicBezTo>
                  <a:pt x="17" y="102"/>
                  <a:pt x="20" y="100"/>
                  <a:pt x="22" y="98"/>
                </a:cubicBezTo>
                <a:cubicBezTo>
                  <a:pt x="23" y="99"/>
                  <a:pt x="24" y="100"/>
                  <a:pt x="25" y="101"/>
                </a:cubicBezTo>
                <a:cubicBezTo>
                  <a:pt x="23" y="103"/>
                  <a:pt x="22" y="106"/>
                  <a:pt x="21" y="106"/>
                </a:cubicBezTo>
                <a:cubicBezTo>
                  <a:pt x="21" y="107"/>
                  <a:pt x="21" y="107"/>
                  <a:pt x="21" y="108"/>
                </a:cubicBezTo>
                <a:cubicBezTo>
                  <a:pt x="21" y="108"/>
                  <a:pt x="21" y="109"/>
                  <a:pt x="22" y="109"/>
                </a:cubicBezTo>
                <a:cubicBezTo>
                  <a:pt x="22" y="109"/>
                  <a:pt x="23" y="110"/>
                  <a:pt x="23" y="110"/>
                </a:cubicBezTo>
                <a:cubicBezTo>
                  <a:pt x="24" y="110"/>
                  <a:pt x="24" y="109"/>
                  <a:pt x="25" y="109"/>
                </a:cubicBezTo>
                <a:cubicBezTo>
                  <a:pt x="25" y="109"/>
                  <a:pt x="27" y="106"/>
                  <a:pt x="29" y="105"/>
                </a:cubicBezTo>
                <a:cubicBezTo>
                  <a:pt x="30" y="105"/>
                  <a:pt x="31" y="106"/>
                  <a:pt x="32" y="107"/>
                </a:cubicBezTo>
                <a:cubicBezTo>
                  <a:pt x="31" y="109"/>
                  <a:pt x="30" y="112"/>
                  <a:pt x="30" y="113"/>
                </a:cubicBezTo>
                <a:cubicBezTo>
                  <a:pt x="29" y="113"/>
                  <a:pt x="29" y="114"/>
                  <a:pt x="30" y="114"/>
                </a:cubicBezTo>
                <a:cubicBezTo>
                  <a:pt x="30" y="115"/>
                  <a:pt x="30" y="115"/>
                  <a:pt x="31" y="115"/>
                </a:cubicBezTo>
                <a:cubicBezTo>
                  <a:pt x="31" y="115"/>
                  <a:pt x="32" y="116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4"/>
                  <a:pt x="35" y="112"/>
                  <a:pt x="37" y="110"/>
                </a:cubicBezTo>
                <a:cubicBezTo>
                  <a:pt x="38" y="110"/>
                  <a:pt x="39" y="111"/>
                  <a:pt x="40" y="111"/>
                </a:cubicBezTo>
                <a:cubicBezTo>
                  <a:pt x="40" y="114"/>
                  <a:pt x="39" y="117"/>
                  <a:pt x="39" y="117"/>
                </a:cubicBezTo>
                <a:cubicBezTo>
                  <a:pt x="39" y="118"/>
                  <a:pt x="39" y="118"/>
                  <a:pt x="39" y="119"/>
                </a:cubicBezTo>
                <a:cubicBezTo>
                  <a:pt x="39" y="119"/>
                  <a:pt x="40" y="120"/>
                  <a:pt x="40" y="120"/>
                </a:cubicBezTo>
                <a:cubicBezTo>
                  <a:pt x="41" y="120"/>
                  <a:pt x="41" y="120"/>
                  <a:pt x="42" y="120"/>
                </a:cubicBezTo>
                <a:cubicBezTo>
                  <a:pt x="42" y="120"/>
                  <a:pt x="43" y="119"/>
                  <a:pt x="43" y="119"/>
                </a:cubicBezTo>
                <a:cubicBezTo>
                  <a:pt x="43" y="118"/>
                  <a:pt x="44" y="115"/>
                  <a:pt x="46" y="113"/>
                </a:cubicBezTo>
                <a:cubicBezTo>
                  <a:pt x="47" y="113"/>
                  <a:pt x="48" y="114"/>
                  <a:pt x="49" y="114"/>
                </a:cubicBezTo>
                <a:cubicBezTo>
                  <a:pt x="49" y="117"/>
                  <a:pt x="49" y="120"/>
                  <a:pt x="49" y="120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50" y="122"/>
                  <a:pt x="50" y="122"/>
                  <a:pt x="51" y="123"/>
                </a:cubicBezTo>
                <a:cubicBezTo>
                  <a:pt x="51" y="123"/>
                  <a:pt x="52" y="123"/>
                  <a:pt x="52" y="122"/>
                </a:cubicBezTo>
                <a:cubicBezTo>
                  <a:pt x="53" y="122"/>
                  <a:pt x="53" y="122"/>
                  <a:pt x="53" y="121"/>
                </a:cubicBezTo>
                <a:cubicBezTo>
                  <a:pt x="53" y="121"/>
                  <a:pt x="54" y="118"/>
                  <a:pt x="55" y="115"/>
                </a:cubicBezTo>
                <a:cubicBezTo>
                  <a:pt x="56" y="115"/>
                  <a:pt x="57" y="115"/>
                  <a:pt x="59" y="115"/>
                </a:cubicBezTo>
                <a:cubicBezTo>
                  <a:pt x="59" y="118"/>
                  <a:pt x="59" y="121"/>
                  <a:pt x="59" y="122"/>
                </a:cubicBezTo>
                <a:cubicBezTo>
                  <a:pt x="59" y="122"/>
                  <a:pt x="60" y="123"/>
                  <a:pt x="60" y="123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3"/>
                </a:cubicBezTo>
                <a:cubicBezTo>
                  <a:pt x="63" y="123"/>
                  <a:pt x="63" y="122"/>
                  <a:pt x="64" y="122"/>
                </a:cubicBezTo>
                <a:cubicBezTo>
                  <a:pt x="64" y="121"/>
                  <a:pt x="64" y="118"/>
                  <a:pt x="64" y="115"/>
                </a:cubicBezTo>
                <a:cubicBezTo>
                  <a:pt x="65" y="115"/>
                  <a:pt x="67" y="115"/>
                  <a:pt x="68" y="115"/>
                </a:cubicBezTo>
                <a:cubicBezTo>
                  <a:pt x="69" y="118"/>
                  <a:pt x="70" y="121"/>
                  <a:pt x="70" y="121"/>
                </a:cubicBezTo>
                <a:cubicBezTo>
                  <a:pt x="70" y="122"/>
                  <a:pt x="70" y="122"/>
                  <a:pt x="71" y="122"/>
                </a:cubicBezTo>
                <a:cubicBezTo>
                  <a:pt x="71" y="123"/>
                  <a:pt x="72" y="123"/>
                  <a:pt x="72" y="123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17"/>
                  <a:pt x="73" y="114"/>
                </a:cubicBezTo>
                <a:cubicBezTo>
                  <a:pt x="75" y="114"/>
                  <a:pt x="76" y="113"/>
                  <a:pt x="77" y="113"/>
                </a:cubicBezTo>
                <a:cubicBezTo>
                  <a:pt x="78" y="115"/>
                  <a:pt x="80" y="118"/>
                  <a:pt x="80" y="119"/>
                </a:cubicBezTo>
                <a:cubicBezTo>
                  <a:pt x="80" y="119"/>
                  <a:pt x="81" y="120"/>
                  <a:pt x="81" y="120"/>
                </a:cubicBezTo>
                <a:cubicBezTo>
                  <a:pt x="81" y="120"/>
                  <a:pt x="82" y="120"/>
                  <a:pt x="83" y="120"/>
                </a:cubicBezTo>
                <a:cubicBezTo>
                  <a:pt x="83" y="120"/>
                  <a:pt x="83" y="119"/>
                  <a:pt x="84" y="119"/>
                </a:cubicBezTo>
                <a:cubicBezTo>
                  <a:pt x="84" y="118"/>
                  <a:pt x="84" y="118"/>
                  <a:pt x="84" y="117"/>
                </a:cubicBezTo>
                <a:cubicBezTo>
                  <a:pt x="84" y="117"/>
                  <a:pt x="83" y="114"/>
                  <a:pt x="82" y="111"/>
                </a:cubicBezTo>
                <a:cubicBezTo>
                  <a:pt x="83" y="111"/>
                  <a:pt x="85" y="110"/>
                  <a:pt x="86" y="110"/>
                </a:cubicBezTo>
                <a:cubicBezTo>
                  <a:pt x="87" y="112"/>
                  <a:pt x="89" y="114"/>
                  <a:pt x="90" y="115"/>
                </a:cubicBezTo>
                <a:cubicBezTo>
                  <a:pt x="90" y="115"/>
                  <a:pt x="90" y="115"/>
                  <a:pt x="91" y="115"/>
                </a:cubicBezTo>
                <a:cubicBezTo>
                  <a:pt x="91" y="116"/>
                  <a:pt x="92" y="115"/>
                  <a:pt x="92" y="115"/>
                </a:cubicBezTo>
                <a:cubicBezTo>
                  <a:pt x="93" y="115"/>
                  <a:pt x="93" y="115"/>
                  <a:pt x="93" y="114"/>
                </a:cubicBezTo>
                <a:cubicBezTo>
                  <a:pt x="93" y="114"/>
                  <a:pt x="93" y="113"/>
                  <a:pt x="93" y="113"/>
                </a:cubicBezTo>
                <a:cubicBezTo>
                  <a:pt x="93" y="112"/>
                  <a:pt x="92" y="109"/>
                  <a:pt x="91" y="107"/>
                </a:cubicBezTo>
                <a:cubicBezTo>
                  <a:pt x="92" y="106"/>
                  <a:pt x="93" y="105"/>
                  <a:pt x="94" y="105"/>
                </a:cubicBezTo>
                <a:cubicBezTo>
                  <a:pt x="96" y="106"/>
                  <a:pt x="98" y="109"/>
                  <a:pt x="98" y="109"/>
                </a:cubicBezTo>
                <a:cubicBezTo>
                  <a:pt x="99" y="109"/>
                  <a:pt x="99" y="110"/>
                  <a:pt x="100" y="110"/>
                </a:cubicBezTo>
                <a:cubicBezTo>
                  <a:pt x="100" y="110"/>
                  <a:pt x="101" y="109"/>
                  <a:pt x="101" y="109"/>
                </a:cubicBezTo>
                <a:cubicBezTo>
                  <a:pt x="101" y="109"/>
                  <a:pt x="102" y="108"/>
                  <a:pt x="102" y="108"/>
                </a:cubicBezTo>
                <a:cubicBezTo>
                  <a:pt x="102" y="107"/>
                  <a:pt x="102" y="107"/>
                  <a:pt x="102" y="106"/>
                </a:cubicBezTo>
                <a:cubicBezTo>
                  <a:pt x="101" y="106"/>
                  <a:pt x="99" y="103"/>
                  <a:pt x="98" y="101"/>
                </a:cubicBezTo>
                <a:cubicBezTo>
                  <a:pt x="99" y="100"/>
                  <a:pt x="100" y="99"/>
                  <a:pt x="101" y="98"/>
                </a:cubicBezTo>
                <a:cubicBezTo>
                  <a:pt x="103" y="100"/>
                  <a:pt x="105" y="102"/>
                  <a:pt x="106" y="102"/>
                </a:cubicBezTo>
                <a:cubicBezTo>
                  <a:pt x="106" y="102"/>
                  <a:pt x="107" y="102"/>
                  <a:pt x="107" y="102"/>
                </a:cubicBezTo>
                <a:cubicBezTo>
                  <a:pt x="108" y="102"/>
                  <a:pt x="108" y="102"/>
                  <a:pt x="109" y="101"/>
                </a:cubicBezTo>
                <a:cubicBezTo>
                  <a:pt x="109" y="101"/>
                  <a:pt x="109" y="101"/>
                  <a:pt x="109" y="100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8"/>
                  <a:pt x="106" y="96"/>
                  <a:pt x="104" y="94"/>
                </a:cubicBezTo>
                <a:cubicBezTo>
                  <a:pt x="105" y="93"/>
                  <a:pt x="106" y="92"/>
                  <a:pt x="106" y="91"/>
                </a:cubicBezTo>
                <a:cubicBezTo>
                  <a:pt x="109" y="92"/>
                  <a:pt x="112" y="93"/>
                  <a:pt x="112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3"/>
                  <a:pt x="115" y="93"/>
                  <a:pt x="115" y="93"/>
                </a:cubicBezTo>
                <a:cubicBezTo>
                  <a:pt x="115" y="92"/>
                  <a:pt x="115" y="92"/>
                  <a:pt x="115" y="91"/>
                </a:cubicBezTo>
                <a:cubicBezTo>
                  <a:pt x="115" y="91"/>
                  <a:pt x="115" y="90"/>
                  <a:pt x="114" y="90"/>
                </a:cubicBezTo>
                <a:cubicBezTo>
                  <a:pt x="114" y="89"/>
                  <a:pt x="111" y="88"/>
                  <a:pt x="109" y="86"/>
                </a:cubicBezTo>
                <a:cubicBezTo>
                  <a:pt x="110" y="85"/>
                  <a:pt x="110" y="84"/>
                  <a:pt x="111" y="83"/>
                </a:cubicBezTo>
                <a:cubicBezTo>
                  <a:pt x="113" y="83"/>
                  <a:pt x="116" y="84"/>
                  <a:pt x="117" y="84"/>
                </a:cubicBezTo>
                <a:cubicBezTo>
                  <a:pt x="117" y="84"/>
                  <a:pt x="118" y="84"/>
                  <a:pt x="118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2"/>
                  <a:pt x="119" y="81"/>
                </a:cubicBezTo>
                <a:cubicBezTo>
                  <a:pt x="119" y="81"/>
                  <a:pt x="119" y="80"/>
                  <a:pt x="118" y="80"/>
                </a:cubicBezTo>
                <a:cubicBezTo>
                  <a:pt x="118" y="80"/>
                  <a:pt x="115" y="79"/>
                  <a:pt x="113" y="78"/>
                </a:cubicBezTo>
                <a:cubicBezTo>
                  <a:pt x="113" y="76"/>
                  <a:pt x="113" y="75"/>
                  <a:pt x="114" y="74"/>
                </a:cubicBezTo>
                <a:cubicBezTo>
                  <a:pt x="116" y="74"/>
                  <a:pt x="119" y="74"/>
                  <a:pt x="120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2" y="73"/>
                  <a:pt x="122" y="73"/>
                  <a:pt x="122" y="72"/>
                </a:cubicBezTo>
                <a:cubicBezTo>
                  <a:pt x="122" y="72"/>
                  <a:pt x="122" y="71"/>
                  <a:pt x="122" y="71"/>
                </a:cubicBezTo>
                <a:cubicBezTo>
                  <a:pt x="122" y="71"/>
                  <a:pt x="121" y="70"/>
                  <a:pt x="121" y="70"/>
                </a:cubicBezTo>
                <a:cubicBezTo>
                  <a:pt x="120" y="70"/>
                  <a:pt x="117" y="69"/>
                  <a:pt x="115" y="68"/>
                </a:cubicBezTo>
                <a:cubicBezTo>
                  <a:pt x="115" y="67"/>
                  <a:pt x="115" y="66"/>
                  <a:pt x="115" y="64"/>
                </a:cubicBezTo>
                <a:cubicBezTo>
                  <a:pt x="118" y="64"/>
                  <a:pt x="121" y="64"/>
                  <a:pt x="121" y="64"/>
                </a:cubicBezTo>
                <a:close/>
                <a:moveTo>
                  <a:pt x="62" y="111"/>
                </a:move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1" y="111"/>
                  <a:pt x="61" y="111"/>
                  <a:pt x="62" y="111"/>
                </a:cubicBezTo>
                <a:close/>
                <a:moveTo>
                  <a:pt x="45" y="108"/>
                </a:moveTo>
                <a:cubicBezTo>
                  <a:pt x="45" y="108"/>
                  <a:pt x="44" y="107"/>
                  <a:pt x="44" y="107"/>
                </a:cubicBezTo>
                <a:cubicBezTo>
                  <a:pt x="44" y="107"/>
                  <a:pt x="44" y="108"/>
                  <a:pt x="45" y="108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31" y="100"/>
                </a:moveTo>
                <a:cubicBezTo>
                  <a:pt x="30" y="99"/>
                  <a:pt x="30" y="99"/>
                  <a:pt x="29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0" y="99"/>
                  <a:pt x="31" y="100"/>
                </a:cubicBezTo>
                <a:close/>
                <a:moveTo>
                  <a:pt x="19" y="87"/>
                </a:move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9" y="86"/>
                  <a:pt x="19" y="87"/>
                  <a:pt x="19" y="8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9249" name="Group 37"/>
          <p:cNvGrpSpPr/>
          <p:nvPr/>
        </p:nvGrpSpPr>
        <p:grpSpPr bwMode="auto">
          <a:xfrm>
            <a:off x="677863" y="2268538"/>
            <a:ext cx="357187" cy="327025"/>
            <a:chOff x="0" y="0"/>
            <a:chExt cx="411805" cy="376863"/>
          </a:xfrm>
        </p:grpSpPr>
        <p:sp>
          <p:nvSpPr>
            <p:cNvPr id="9314" name="Oval 52"/>
            <p:cNvSpPr>
              <a:spLocks noChangeArrowheads="1"/>
            </p:cNvSpPr>
            <p:nvPr/>
          </p:nvSpPr>
          <p:spPr bwMode="auto">
            <a:xfrm>
              <a:off x="47419" y="299494"/>
              <a:ext cx="44924" cy="42429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9315" name="Oval 53"/>
            <p:cNvSpPr>
              <a:spLocks noChangeArrowheads="1"/>
            </p:cNvSpPr>
            <p:nvPr/>
          </p:nvSpPr>
          <p:spPr bwMode="auto">
            <a:xfrm>
              <a:off x="22462" y="349409"/>
              <a:ext cx="24958" cy="27454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9316" name="Freeform 54"/>
            <p:cNvSpPr>
              <a:spLocks noChangeArrowheads="1"/>
            </p:cNvSpPr>
            <p:nvPr/>
          </p:nvSpPr>
          <p:spPr bwMode="auto">
            <a:xfrm>
              <a:off x="0" y="0"/>
              <a:ext cx="411805" cy="292007"/>
            </a:xfrm>
            <a:custGeom>
              <a:avLst/>
              <a:gdLst>
                <a:gd name="T0" fmla="*/ 1367607726 w 124"/>
                <a:gd name="T1" fmla="*/ 374369565 h 88"/>
                <a:gd name="T2" fmla="*/ 1091881031 w 124"/>
                <a:gd name="T3" fmla="*/ 99096557 h 88"/>
                <a:gd name="T4" fmla="*/ 1025706625 w 124"/>
                <a:gd name="T5" fmla="*/ 110109867 h 88"/>
                <a:gd name="T6" fmla="*/ 816154337 w 124"/>
                <a:gd name="T7" fmla="*/ 0 h 88"/>
                <a:gd name="T8" fmla="*/ 661744067 w 124"/>
                <a:gd name="T9" fmla="*/ 55053274 h 88"/>
                <a:gd name="T10" fmla="*/ 507337118 w 124"/>
                <a:gd name="T11" fmla="*/ 0 h 88"/>
                <a:gd name="T12" fmla="*/ 341901101 w 124"/>
                <a:gd name="T13" fmla="*/ 55053274 h 88"/>
                <a:gd name="T14" fmla="*/ 275726695 w 124"/>
                <a:gd name="T15" fmla="*/ 55053274 h 88"/>
                <a:gd name="T16" fmla="*/ 0 w 124"/>
                <a:gd name="T17" fmla="*/ 330326282 h 88"/>
                <a:gd name="T18" fmla="*/ 33087203 w 124"/>
                <a:gd name="T19" fmla="*/ 473466123 h 88"/>
                <a:gd name="T20" fmla="*/ 0 w 124"/>
                <a:gd name="T21" fmla="*/ 605595972 h 88"/>
                <a:gd name="T22" fmla="*/ 275726695 w 124"/>
                <a:gd name="T23" fmla="*/ 880868980 h 88"/>
                <a:gd name="T24" fmla="*/ 308813898 w 124"/>
                <a:gd name="T25" fmla="*/ 880868980 h 88"/>
                <a:gd name="T26" fmla="*/ 507337118 w 124"/>
                <a:gd name="T27" fmla="*/ 968955546 h 88"/>
                <a:gd name="T28" fmla="*/ 705863659 w 124"/>
                <a:gd name="T29" fmla="*/ 880868980 h 88"/>
                <a:gd name="T30" fmla="*/ 871299676 w 124"/>
                <a:gd name="T31" fmla="*/ 935922254 h 88"/>
                <a:gd name="T32" fmla="*/ 1147026370 w 124"/>
                <a:gd name="T33" fmla="*/ 660652564 h 88"/>
                <a:gd name="T34" fmla="*/ 1147026370 w 124"/>
                <a:gd name="T35" fmla="*/ 649639255 h 88"/>
                <a:gd name="T36" fmla="*/ 1367607726 w 124"/>
                <a:gd name="T37" fmla="*/ 374369565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88"/>
                <a:gd name="T59" fmla="*/ 124 w 124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9250" name="Freeform 55"/>
          <p:cNvSpPr>
            <a:spLocks noEditPoints="1" noChangeArrowheads="1"/>
          </p:cNvSpPr>
          <p:nvPr/>
        </p:nvSpPr>
        <p:spPr bwMode="auto">
          <a:xfrm>
            <a:off x="1236663" y="1417638"/>
            <a:ext cx="234950" cy="246062"/>
          </a:xfrm>
          <a:custGeom>
            <a:avLst/>
            <a:gdLst>
              <a:gd name="T0" fmla="*/ 275326795 w 129"/>
              <a:gd name="T1" fmla="*/ 305639990 h 135"/>
              <a:gd name="T2" fmla="*/ 421283563 w 129"/>
              <a:gd name="T3" fmla="*/ 86376875 h 135"/>
              <a:gd name="T4" fmla="*/ 421283563 w 129"/>
              <a:gd name="T5" fmla="*/ 69764956 h 135"/>
              <a:gd name="T6" fmla="*/ 388111902 w 129"/>
              <a:gd name="T7" fmla="*/ 33222015 h 135"/>
              <a:gd name="T8" fmla="*/ 371526981 w 129"/>
              <a:gd name="T9" fmla="*/ 33222015 h 135"/>
              <a:gd name="T10" fmla="*/ 354940240 w 129"/>
              <a:gd name="T11" fmla="*/ 53154860 h 135"/>
              <a:gd name="T12" fmla="*/ 335036879 w 129"/>
              <a:gd name="T13" fmla="*/ 53154860 h 135"/>
              <a:gd name="T14" fmla="*/ 335036879 w 129"/>
              <a:gd name="T15" fmla="*/ 0 h 135"/>
              <a:gd name="T16" fmla="*/ 89565126 w 129"/>
              <a:gd name="T17" fmla="*/ 0 h 135"/>
              <a:gd name="T18" fmla="*/ 89565126 w 129"/>
              <a:gd name="T19" fmla="*/ 53154860 h 135"/>
              <a:gd name="T20" fmla="*/ 72978384 w 129"/>
              <a:gd name="T21" fmla="*/ 53154860 h 135"/>
              <a:gd name="T22" fmla="*/ 56391643 w 129"/>
              <a:gd name="T23" fmla="*/ 33222015 h 135"/>
              <a:gd name="T24" fmla="*/ 39806722 w 129"/>
              <a:gd name="T25" fmla="*/ 33222015 h 135"/>
              <a:gd name="T26" fmla="*/ 3316620 w 129"/>
              <a:gd name="T27" fmla="*/ 69764956 h 135"/>
              <a:gd name="T28" fmla="*/ 3316620 w 129"/>
              <a:gd name="T29" fmla="*/ 86376875 h 135"/>
              <a:gd name="T30" fmla="*/ 152591829 w 129"/>
              <a:gd name="T31" fmla="*/ 305639990 h 135"/>
              <a:gd name="T32" fmla="*/ 195715171 w 129"/>
              <a:gd name="T33" fmla="*/ 325572834 h 135"/>
              <a:gd name="T34" fmla="*/ 195715171 w 129"/>
              <a:gd name="T35" fmla="*/ 342182931 h 135"/>
              <a:gd name="T36" fmla="*/ 179128430 w 129"/>
              <a:gd name="T37" fmla="*/ 352149353 h 135"/>
              <a:gd name="T38" fmla="*/ 195715171 w 129"/>
              <a:gd name="T39" fmla="*/ 358794850 h 135"/>
              <a:gd name="T40" fmla="*/ 195715171 w 129"/>
              <a:gd name="T41" fmla="*/ 378727694 h 135"/>
              <a:gd name="T42" fmla="*/ 179128430 w 129"/>
              <a:gd name="T43" fmla="*/ 395337791 h 135"/>
              <a:gd name="T44" fmla="*/ 159225069 w 129"/>
              <a:gd name="T45" fmla="*/ 411949710 h 135"/>
              <a:gd name="T46" fmla="*/ 142640148 w 129"/>
              <a:gd name="T47" fmla="*/ 428559806 h 135"/>
              <a:gd name="T48" fmla="*/ 162543510 w 129"/>
              <a:gd name="T49" fmla="*/ 448492651 h 135"/>
              <a:gd name="T50" fmla="*/ 265375114 w 129"/>
              <a:gd name="T51" fmla="*/ 448492651 h 135"/>
              <a:gd name="T52" fmla="*/ 281961856 w 129"/>
              <a:gd name="T53" fmla="*/ 428559806 h 135"/>
              <a:gd name="T54" fmla="*/ 265375114 w 129"/>
              <a:gd name="T55" fmla="*/ 411949710 h 135"/>
              <a:gd name="T56" fmla="*/ 245473574 w 129"/>
              <a:gd name="T57" fmla="*/ 395337791 h 135"/>
              <a:gd name="T58" fmla="*/ 228886833 w 129"/>
              <a:gd name="T59" fmla="*/ 378727694 h 135"/>
              <a:gd name="T60" fmla="*/ 228886833 w 129"/>
              <a:gd name="T61" fmla="*/ 358794850 h 135"/>
              <a:gd name="T62" fmla="*/ 248790194 w 129"/>
              <a:gd name="T63" fmla="*/ 352149353 h 135"/>
              <a:gd name="T64" fmla="*/ 228886833 w 129"/>
              <a:gd name="T65" fmla="*/ 342182931 h 135"/>
              <a:gd name="T66" fmla="*/ 228886833 w 129"/>
              <a:gd name="T67" fmla="*/ 325572834 h 135"/>
              <a:gd name="T68" fmla="*/ 275326795 w 129"/>
              <a:gd name="T69" fmla="*/ 305639990 h 135"/>
              <a:gd name="T70" fmla="*/ 335036879 w 129"/>
              <a:gd name="T71" fmla="*/ 69764956 h 135"/>
              <a:gd name="T72" fmla="*/ 354940240 w 129"/>
              <a:gd name="T73" fmla="*/ 69764956 h 135"/>
              <a:gd name="T74" fmla="*/ 371526981 w 129"/>
              <a:gd name="T75" fmla="*/ 53154860 h 135"/>
              <a:gd name="T76" fmla="*/ 388111902 w 129"/>
              <a:gd name="T77" fmla="*/ 69764956 h 135"/>
              <a:gd name="T78" fmla="*/ 388111902 w 129"/>
              <a:gd name="T79" fmla="*/ 86376875 h 135"/>
              <a:gd name="T80" fmla="*/ 301865217 w 129"/>
              <a:gd name="T81" fmla="*/ 235873211 h 135"/>
              <a:gd name="T82" fmla="*/ 335036879 w 129"/>
              <a:gd name="T83" fmla="*/ 69764956 h 135"/>
              <a:gd name="T84" fmla="*/ 119418346 w 129"/>
              <a:gd name="T85" fmla="*/ 239195959 h 135"/>
              <a:gd name="T86" fmla="*/ 33171662 w 129"/>
              <a:gd name="T87" fmla="*/ 89697801 h 135"/>
              <a:gd name="T88" fmla="*/ 33171662 w 129"/>
              <a:gd name="T89" fmla="*/ 73087705 h 135"/>
              <a:gd name="T90" fmla="*/ 49758403 w 129"/>
              <a:gd name="T91" fmla="*/ 56477608 h 135"/>
              <a:gd name="T92" fmla="*/ 66343323 w 129"/>
              <a:gd name="T93" fmla="*/ 73087705 h 135"/>
              <a:gd name="T94" fmla="*/ 86246684 w 129"/>
              <a:gd name="T95" fmla="*/ 73087705 h 135"/>
              <a:gd name="T96" fmla="*/ 119418346 w 129"/>
              <a:gd name="T97" fmla="*/ 239195959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9"/>
              <a:gd name="T148" fmla="*/ 0 h 135"/>
              <a:gd name="T149" fmla="*/ 129 w 129"/>
              <a:gd name="T150" fmla="*/ 135 h 13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51" name="Freeform 61"/>
          <p:cNvSpPr>
            <a:spLocks noChangeArrowheads="1"/>
          </p:cNvSpPr>
          <p:nvPr/>
        </p:nvSpPr>
        <p:spPr bwMode="auto">
          <a:xfrm>
            <a:off x="3554413" y="3254375"/>
            <a:ext cx="427037" cy="442913"/>
          </a:xfrm>
          <a:custGeom>
            <a:avLst/>
            <a:gdLst>
              <a:gd name="T0" fmla="*/ 961889933 w 137"/>
              <a:gd name="T1" fmla="*/ 554542672 h 142"/>
              <a:gd name="T2" fmla="*/ 1331099265 w 137"/>
              <a:gd name="T3" fmla="*/ 554542672 h 142"/>
              <a:gd name="T4" fmla="*/ 738418665 w 137"/>
              <a:gd name="T5" fmla="*/ 38913962 h 142"/>
              <a:gd name="T6" fmla="*/ 670407568 w 137"/>
              <a:gd name="T7" fmla="*/ 0 h 142"/>
              <a:gd name="T8" fmla="*/ 602396471 w 137"/>
              <a:gd name="T9" fmla="*/ 38913962 h 142"/>
              <a:gd name="T10" fmla="*/ 0 w 137"/>
              <a:gd name="T11" fmla="*/ 554542672 h 142"/>
              <a:gd name="T12" fmla="*/ 378925204 w 137"/>
              <a:gd name="T13" fmla="*/ 554542672 h 142"/>
              <a:gd name="T14" fmla="*/ 602396471 w 137"/>
              <a:gd name="T15" fmla="*/ 38913962 h 142"/>
              <a:gd name="T16" fmla="*/ 602396471 w 137"/>
              <a:gd name="T17" fmla="*/ 48645571 h 142"/>
              <a:gd name="T18" fmla="*/ 417791805 w 137"/>
              <a:gd name="T19" fmla="*/ 554542672 h 142"/>
              <a:gd name="T20" fmla="*/ 621828213 w 137"/>
              <a:gd name="T21" fmla="*/ 554542672 h 142"/>
              <a:gd name="T22" fmla="*/ 621828213 w 137"/>
              <a:gd name="T23" fmla="*/ 1186916386 h 142"/>
              <a:gd name="T24" fmla="*/ 621828213 w 137"/>
              <a:gd name="T25" fmla="*/ 1216101857 h 142"/>
              <a:gd name="T26" fmla="*/ 621828213 w 137"/>
              <a:gd name="T27" fmla="*/ 1264747429 h 142"/>
              <a:gd name="T28" fmla="*/ 738418665 w 137"/>
              <a:gd name="T29" fmla="*/ 1381492434 h 142"/>
              <a:gd name="T30" fmla="*/ 845296364 w 137"/>
              <a:gd name="T31" fmla="*/ 1264747429 h 142"/>
              <a:gd name="T32" fmla="*/ 845296364 w 137"/>
              <a:gd name="T33" fmla="*/ 1216101857 h 142"/>
              <a:gd name="T34" fmla="*/ 767569395 w 137"/>
              <a:gd name="T35" fmla="*/ 1216101857 h 142"/>
              <a:gd name="T36" fmla="*/ 767569395 w 137"/>
              <a:gd name="T37" fmla="*/ 1235558838 h 142"/>
              <a:gd name="T38" fmla="*/ 767569395 w 137"/>
              <a:gd name="T39" fmla="*/ 1255018938 h 142"/>
              <a:gd name="T40" fmla="*/ 738418665 w 137"/>
              <a:gd name="T41" fmla="*/ 1293932900 h 142"/>
              <a:gd name="T42" fmla="*/ 699555181 w 137"/>
              <a:gd name="T43" fmla="*/ 1255018938 h 142"/>
              <a:gd name="T44" fmla="*/ 699555181 w 137"/>
              <a:gd name="T45" fmla="*/ 1235558838 h 142"/>
              <a:gd name="T46" fmla="*/ 699555181 w 137"/>
              <a:gd name="T47" fmla="*/ 1216101857 h 142"/>
              <a:gd name="T48" fmla="*/ 699555181 w 137"/>
              <a:gd name="T49" fmla="*/ 1079899872 h 142"/>
              <a:gd name="T50" fmla="*/ 699555181 w 137"/>
              <a:gd name="T51" fmla="*/ 554542672 h 142"/>
              <a:gd name="T52" fmla="*/ 913307461 w 137"/>
              <a:gd name="T53" fmla="*/ 554542672 h 142"/>
              <a:gd name="T54" fmla="*/ 738418665 w 137"/>
              <a:gd name="T55" fmla="*/ 48645571 h 142"/>
              <a:gd name="T56" fmla="*/ 738418665 w 137"/>
              <a:gd name="T57" fmla="*/ 38913962 h 142"/>
              <a:gd name="T58" fmla="*/ 961889933 w 137"/>
              <a:gd name="T59" fmla="*/ 554542672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7"/>
              <a:gd name="T91" fmla="*/ 0 h 142"/>
              <a:gd name="T92" fmla="*/ 137 w 137"/>
              <a:gd name="T93" fmla="*/ 142 h 1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9252" name="Group 45"/>
          <p:cNvGrpSpPr/>
          <p:nvPr/>
        </p:nvGrpSpPr>
        <p:grpSpPr bwMode="auto">
          <a:xfrm>
            <a:off x="641350" y="3848100"/>
            <a:ext cx="882650" cy="655638"/>
            <a:chOff x="0" y="0"/>
            <a:chExt cx="474198" cy="351905"/>
          </a:xfrm>
        </p:grpSpPr>
        <p:sp>
          <p:nvSpPr>
            <p:cNvPr id="9312" name="Freeform 66"/>
            <p:cNvSpPr>
              <a:spLocks noEditPoints="1" noChangeArrowheads="1"/>
            </p:cNvSpPr>
            <p:nvPr/>
          </p:nvSpPr>
          <p:spPr bwMode="auto">
            <a:xfrm>
              <a:off x="9984" y="0"/>
              <a:ext cx="459224" cy="279527"/>
            </a:xfrm>
            <a:custGeom>
              <a:avLst/>
              <a:gdLst>
                <a:gd name="T0" fmla="*/ 1146123273 w 184"/>
                <a:gd name="T1" fmla="*/ 0 h 112"/>
                <a:gd name="T2" fmla="*/ 0 w 184"/>
                <a:gd name="T3" fmla="*/ 0 h 112"/>
                <a:gd name="T4" fmla="*/ 0 w 184"/>
                <a:gd name="T5" fmla="*/ 697636998 h 112"/>
                <a:gd name="T6" fmla="*/ 1146123273 w 184"/>
                <a:gd name="T7" fmla="*/ 697636998 h 112"/>
                <a:gd name="T8" fmla="*/ 1146123273 w 184"/>
                <a:gd name="T9" fmla="*/ 0 h 112"/>
                <a:gd name="T10" fmla="*/ 1096292477 w 184"/>
                <a:gd name="T11" fmla="*/ 635347401 h 112"/>
                <a:gd name="T12" fmla="*/ 49830796 w 184"/>
                <a:gd name="T13" fmla="*/ 635347401 h 112"/>
                <a:gd name="T14" fmla="*/ 49830796 w 184"/>
                <a:gd name="T15" fmla="*/ 49830679 h 112"/>
                <a:gd name="T16" fmla="*/ 1096292477 w 184"/>
                <a:gd name="T17" fmla="*/ 49830679 h 112"/>
                <a:gd name="T18" fmla="*/ 1096292477 w 184"/>
                <a:gd name="T19" fmla="*/ 635347401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4"/>
                <a:gd name="T31" fmla="*/ 0 h 112"/>
                <a:gd name="T32" fmla="*/ 184 w 184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13" name="Freeform 67"/>
            <p:cNvSpPr>
              <a:spLocks noChangeArrowheads="1"/>
            </p:cNvSpPr>
            <p:nvPr/>
          </p:nvSpPr>
          <p:spPr bwMode="auto">
            <a:xfrm>
              <a:off x="0" y="292006"/>
              <a:ext cx="474198" cy="59899"/>
            </a:xfrm>
            <a:custGeom>
              <a:avLst/>
              <a:gdLst>
                <a:gd name="T0" fmla="*/ 1183493385 w 190"/>
                <a:gd name="T1" fmla="*/ 99664449 h 24"/>
                <a:gd name="T2" fmla="*/ 1171034457 w 190"/>
                <a:gd name="T3" fmla="*/ 0 h 24"/>
                <a:gd name="T4" fmla="*/ 18685897 w 190"/>
                <a:gd name="T5" fmla="*/ 0 h 24"/>
                <a:gd name="T6" fmla="*/ 0 w 190"/>
                <a:gd name="T7" fmla="*/ 99664449 h 24"/>
                <a:gd name="T8" fmla="*/ 0 w 190"/>
                <a:gd name="T9" fmla="*/ 99664449 h 24"/>
                <a:gd name="T10" fmla="*/ 0 w 190"/>
                <a:gd name="T11" fmla="*/ 149495425 h 24"/>
                <a:gd name="T12" fmla="*/ 1183493385 w 190"/>
                <a:gd name="T13" fmla="*/ 149495425 h 24"/>
                <a:gd name="T14" fmla="*/ 1183493385 w 190"/>
                <a:gd name="T15" fmla="*/ 99664449 h 24"/>
                <a:gd name="T16" fmla="*/ 1183493385 w 190"/>
                <a:gd name="T17" fmla="*/ 9966444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24"/>
                <a:gd name="T29" fmla="*/ 190 w 19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53" name="Group 48"/>
          <p:cNvGrpSpPr/>
          <p:nvPr/>
        </p:nvGrpSpPr>
        <p:grpSpPr bwMode="auto">
          <a:xfrm>
            <a:off x="2228850" y="5021263"/>
            <a:ext cx="292100" cy="366712"/>
            <a:chOff x="0" y="0"/>
            <a:chExt cx="324452" cy="406813"/>
          </a:xfrm>
        </p:grpSpPr>
        <p:sp>
          <p:nvSpPr>
            <p:cNvPr id="9308" name="Freeform 80"/>
            <p:cNvSpPr>
              <a:spLocks noChangeArrowheads="1"/>
            </p:cNvSpPr>
            <p:nvPr/>
          </p:nvSpPr>
          <p:spPr bwMode="auto">
            <a:xfrm>
              <a:off x="0" y="169713"/>
              <a:ext cx="324452" cy="134772"/>
            </a:xfrm>
            <a:custGeom>
              <a:avLst/>
              <a:gdLst>
                <a:gd name="T0" fmla="*/ 537087246 w 98"/>
                <a:gd name="T1" fmla="*/ 181635594 h 40"/>
                <a:gd name="T2" fmla="*/ 21920374 w 98"/>
                <a:gd name="T3" fmla="*/ 0 h 40"/>
                <a:gd name="T4" fmla="*/ 0 w 98"/>
                <a:gd name="T5" fmla="*/ 56762597 h 40"/>
                <a:gd name="T6" fmla="*/ 0 w 98"/>
                <a:gd name="T7" fmla="*/ 227043650 h 40"/>
                <a:gd name="T8" fmla="*/ 537087246 w 98"/>
                <a:gd name="T9" fmla="*/ 454087300 h 40"/>
                <a:gd name="T10" fmla="*/ 1074174493 w 98"/>
                <a:gd name="T11" fmla="*/ 227043650 h 40"/>
                <a:gd name="T12" fmla="*/ 1074174493 w 98"/>
                <a:gd name="T13" fmla="*/ 56762597 h 40"/>
                <a:gd name="T14" fmla="*/ 1052254118 w 98"/>
                <a:gd name="T15" fmla="*/ 0 h 40"/>
                <a:gd name="T16" fmla="*/ 537087246 w 98"/>
                <a:gd name="T17" fmla="*/ 181635594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0"/>
                <a:gd name="T29" fmla="*/ 98 w 9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9" name="Freeform 81"/>
            <p:cNvSpPr>
              <a:spLocks noChangeArrowheads="1"/>
            </p:cNvSpPr>
            <p:nvPr/>
          </p:nvSpPr>
          <p:spPr bwMode="auto">
            <a:xfrm>
              <a:off x="0" y="274536"/>
              <a:ext cx="324452" cy="132277"/>
            </a:xfrm>
            <a:custGeom>
              <a:avLst/>
              <a:gdLst>
                <a:gd name="T0" fmla="*/ 537087246 w 98"/>
                <a:gd name="T1" fmla="*/ 164036708 h 40"/>
                <a:gd name="T2" fmla="*/ 21920374 w 98"/>
                <a:gd name="T3" fmla="*/ 0 h 40"/>
                <a:gd name="T4" fmla="*/ 0 w 98"/>
                <a:gd name="T5" fmla="*/ 43744004 h 40"/>
                <a:gd name="T6" fmla="*/ 0 w 98"/>
                <a:gd name="T7" fmla="*/ 207780712 h 40"/>
                <a:gd name="T8" fmla="*/ 537087246 w 98"/>
                <a:gd name="T9" fmla="*/ 437430118 h 40"/>
                <a:gd name="T10" fmla="*/ 1074174493 w 98"/>
                <a:gd name="T11" fmla="*/ 207780712 h 40"/>
                <a:gd name="T12" fmla="*/ 1074174493 w 98"/>
                <a:gd name="T13" fmla="*/ 43744004 h 40"/>
                <a:gd name="T14" fmla="*/ 1052254118 w 98"/>
                <a:gd name="T15" fmla="*/ 0 h 40"/>
                <a:gd name="T16" fmla="*/ 537087246 w 98"/>
                <a:gd name="T17" fmla="*/ 164036708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0"/>
                <a:gd name="T29" fmla="*/ 98 w 98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10" name="Freeform 82"/>
            <p:cNvSpPr>
              <a:spLocks noChangeArrowheads="1"/>
            </p:cNvSpPr>
            <p:nvPr/>
          </p:nvSpPr>
          <p:spPr bwMode="auto">
            <a:xfrm>
              <a:off x="0" y="69882"/>
              <a:ext cx="324452" cy="137269"/>
            </a:xfrm>
            <a:custGeom>
              <a:avLst/>
              <a:gdLst>
                <a:gd name="T0" fmla="*/ 1052254118 w 98"/>
                <a:gd name="T1" fmla="*/ 0 h 41"/>
                <a:gd name="T2" fmla="*/ 537087246 w 98"/>
                <a:gd name="T3" fmla="*/ 168137785 h 41"/>
                <a:gd name="T4" fmla="*/ 21920374 w 98"/>
                <a:gd name="T5" fmla="*/ 0 h 41"/>
                <a:gd name="T6" fmla="*/ 0 w 98"/>
                <a:gd name="T7" fmla="*/ 56045928 h 41"/>
                <a:gd name="T8" fmla="*/ 0 w 98"/>
                <a:gd name="T9" fmla="*/ 224183713 h 41"/>
                <a:gd name="T10" fmla="*/ 537087246 w 98"/>
                <a:gd name="T11" fmla="*/ 459579960 h 41"/>
                <a:gd name="T12" fmla="*/ 1074174493 w 98"/>
                <a:gd name="T13" fmla="*/ 224183713 h 41"/>
                <a:gd name="T14" fmla="*/ 1074174493 w 98"/>
                <a:gd name="T15" fmla="*/ 56045928 h 41"/>
                <a:gd name="T16" fmla="*/ 1052254118 w 98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1"/>
                <a:gd name="T29" fmla="*/ 98 w 9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11" name="Oval 83"/>
            <p:cNvSpPr>
              <a:spLocks noChangeArrowheads="1"/>
            </p:cNvSpPr>
            <p:nvPr/>
          </p:nvSpPr>
          <p:spPr bwMode="auto">
            <a:xfrm>
              <a:off x="4991" y="0"/>
              <a:ext cx="316965" cy="107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254" name="Group 53"/>
          <p:cNvGrpSpPr/>
          <p:nvPr/>
        </p:nvGrpSpPr>
        <p:grpSpPr bwMode="auto">
          <a:xfrm>
            <a:off x="1647825" y="587375"/>
            <a:ext cx="608013" cy="534988"/>
            <a:chOff x="0" y="0"/>
            <a:chExt cx="521619" cy="459224"/>
          </a:xfrm>
        </p:grpSpPr>
        <p:sp>
          <p:nvSpPr>
            <p:cNvPr id="9303" name="Freeform 84"/>
            <p:cNvSpPr>
              <a:spLocks noChangeArrowheads="1"/>
            </p:cNvSpPr>
            <p:nvPr/>
          </p:nvSpPr>
          <p:spPr bwMode="auto">
            <a:xfrm>
              <a:off x="47420" y="19966"/>
              <a:ext cx="194671" cy="419291"/>
            </a:xfrm>
            <a:custGeom>
              <a:avLst/>
              <a:gdLst>
                <a:gd name="T0" fmla="*/ 566109867 w 59"/>
                <a:gd name="T1" fmla="*/ 55369706 h 126"/>
                <a:gd name="T2" fmla="*/ 97982204 w 59"/>
                <a:gd name="T3" fmla="*/ 420798451 h 126"/>
                <a:gd name="T4" fmla="*/ 0 w 59"/>
                <a:gd name="T5" fmla="*/ 431873058 h 126"/>
                <a:gd name="T6" fmla="*/ 0 w 59"/>
                <a:gd name="T7" fmla="*/ 952332986 h 126"/>
                <a:gd name="T8" fmla="*/ 97982204 w 59"/>
                <a:gd name="T9" fmla="*/ 974478872 h 126"/>
                <a:gd name="T10" fmla="*/ 555224789 w 59"/>
                <a:gd name="T11" fmla="*/ 1317761731 h 126"/>
                <a:gd name="T12" fmla="*/ 642318614 w 59"/>
                <a:gd name="T13" fmla="*/ 1317761731 h 126"/>
                <a:gd name="T14" fmla="*/ 642318614 w 59"/>
                <a:gd name="T15" fmla="*/ 55369706 h 126"/>
                <a:gd name="T16" fmla="*/ 566109867 w 59"/>
                <a:gd name="T17" fmla="*/ 55369706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126"/>
                <a:gd name="T29" fmla="*/ 59 w 59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4" name="Freeform 85"/>
            <p:cNvSpPr>
              <a:spLocks noChangeArrowheads="1"/>
            </p:cNvSpPr>
            <p:nvPr/>
          </p:nvSpPr>
          <p:spPr bwMode="auto">
            <a:xfrm>
              <a:off x="0" y="157235"/>
              <a:ext cx="27454" cy="147252"/>
            </a:xfrm>
            <a:custGeom>
              <a:avLst/>
              <a:gdLst>
                <a:gd name="T0" fmla="*/ 0 w 8"/>
                <a:gd name="T1" fmla="*/ 89599495 h 44"/>
                <a:gd name="T2" fmla="*/ 0 w 8"/>
                <a:gd name="T3" fmla="*/ 425598440 h 44"/>
                <a:gd name="T4" fmla="*/ 94215265 w 8"/>
                <a:gd name="T5" fmla="*/ 492798898 h 44"/>
                <a:gd name="T6" fmla="*/ 94215265 w 8"/>
                <a:gd name="T7" fmla="*/ 0 h 44"/>
                <a:gd name="T8" fmla="*/ 0 w 8"/>
                <a:gd name="T9" fmla="*/ 89599495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4"/>
                <a:gd name="T17" fmla="*/ 8 w 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5" name="Freeform 86"/>
            <p:cNvSpPr>
              <a:spLocks noChangeArrowheads="1"/>
            </p:cNvSpPr>
            <p:nvPr/>
          </p:nvSpPr>
          <p:spPr bwMode="auto">
            <a:xfrm>
              <a:off x="289510" y="114806"/>
              <a:ext cx="77370" cy="229612"/>
            </a:xfrm>
            <a:custGeom>
              <a:avLst/>
              <a:gdLst>
                <a:gd name="T0" fmla="*/ 113158671 w 23"/>
                <a:gd name="T1" fmla="*/ 22145911 h 69"/>
                <a:gd name="T2" fmla="*/ 22632407 w 23"/>
                <a:gd name="T3" fmla="*/ 22145911 h 69"/>
                <a:gd name="T4" fmla="*/ 22632407 w 23"/>
                <a:gd name="T5" fmla="*/ 110736210 h 69"/>
                <a:gd name="T6" fmla="*/ 135791078 w 23"/>
                <a:gd name="T7" fmla="*/ 387578401 h 69"/>
                <a:gd name="T8" fmla="*/ 22632407 w 23"/>
                <a:gd name="T9" fmla="*/ 664420591 h 69"/>
                <a:gd name="T10" fmla="*/ 22632407 w 23"/>
                <a:gd name="T11" fmla="*/ 741936271 h 69"/>
                <a:gd name="T12" fmla="*/ 67893857 w 23"/>
                <a:gd name="T13" fmla="*/ 764082182 h 69"/>
                <a:gd name="T14" fmla="*/ 113158671 w 23"/>
                <a:gd name="T15" fmla="*/ 741936271 h 69"/>
                <a:gd name="T16" fmla="*/ 260265952 w 23"/>
                <a:gd name="T17" fmla="*/ 387578401 h 69"/>
                <a:gd name="T18" fmla="*/ 113158671 w 23"/>
                <a:gd name="T19" fmla="*/ 221459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9"/>
                <a:gd name="T32" fmla="*/ 23 w 23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6" name="Freeform 87"/>
            <p:cNvSpPr>
              <a:spLocks noChangeArrowheads="1"/>
            </p:cNvSpPr>
            <p:nvPr/>
          </p:nvSpPr>
          <p:spPr bwMode="auto">
            <a:xfrm>
              <a:off x="336931" y="57403"/>
              <a:ext cx="102328" cy="341923"/>
            </a:xfrm>
            <a:custGeom>
              <a:avLst/>
              <a:gdLst>
                <a:gd name="T0" fmla="*/ 108959515 w 31"/>
                <a:gd name="T1" fmla="*/ 22039095 h 103"/>
                <a:gd name="T2" fmla="*/ 32688845 w 31"/>
                <a:gd name="T3" fmla="*/ 22039095 h 103"/>
                <a:gd name="T4" fmla="*/ 32688845 w 31"/>
                <a:gd name="T5" fmla="*/ 110198795 h 103"/>
                <a:gd name="T6" fmla="*/ 217919029 w 31"/>
                <a:gd name="T7" fmla="*/ 573039711 h 103"/>
                <a:gd name="T8" fmla="*/ 32688845 w 31"/>
                <a:gd name="T9" fmla="*/ 1035880626 h 103"/>
                <a:gd name="T10" fmla="*/ 32688845 w 31"/>
                <a:gd name="T11" fmla="*/ 1124040326 h 103"/>
                <a:gd name="T12" fmla="*/ 65374388 w 31"/>
                <a:gd name="T13" fmla="*/ 1135061533 h 103"/>
                <a:gd name="T14" fmla="*/ 108959515 w 31"/>
                <a:gd name="T15" fmla="*/ 1124040326 h 103"/>
                <a:gd name="T16" fmla="*/ 337774825 w 31"/>
                <a:gd name="T17" fmla="*/ 573039711 h 103"/>
                <a:gd name="T18" fmla="*/ 108959515 w 31"/>
                <a:gd name="T19" fmla="*/ 22039095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103"/>
                <a:gd name="T32" fmla="*/ 31 w 31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7" name="Freeform 88"/>
            <p:cNvSpPr>
              <a:spLocks noChangeArrowheads="1"/>
            </p:cNvSpPr>
            <p:nvPr/>
          </p:nvSpPr>
          <p:spPr bwMode="auto">
            <a:xfrm>
              <a:off x="396830" y="0"/>
              <a:ext cx="124789" cy="459224"/>
            </a:xfrm>
            <a:custGeom>
              <a:avLst/>
              <a:gdLst>
                <a:gd name="T0" fmla="*/ 107840683 w 38"/>
                <a:gd name="T1" fmla="*/ 22145911 h 138"/>
                <a:gd name="T2" fmla="*/ 21568793 w 38"/>
                <a:gd name="T3" fmla="*/ 22145911 h 138"/>
                <a:gd name="T4" fmla="*/ 21568793 w 38"/>
                <a:gd name="T5" fmla="*/ 99661591 h 138"/>
                <a:gd name="T6" fmla="*/ 291172144 w 38"/>
                <a:gd name="T7" fmla="*/ 764082182 h 138"/>
                <a:gd name="T8" fmla="*/ 21568793 w 38"/>
                <a:gd name="T9" fmla="*/ 1417428153 h 138"/>
                <a:gd name="T10" fmla="*/ 21568793 w 38"/>
                <a:gd name="T11" fmla="*/ 1506018453 h 138"/>
                <a:gd name="T12" fmla="*/ 64706380 w 38"/>
                <a:gd name="T13" fmla="*/ 1528164364 h 138"/>
                <a:gd name="T14" fmla="*/ 107840683 w 38"/>
                <a:gd name="T15" fmla="*/ 1506018453 h 138"/>
                <a:gd name="T16" fmla="*/ 409797224 w 38"/>
                <a:gd name="T17" fmla="*/ 764082182 h 138"/>
                <a:gd name="T18" fmla="*/ 107840683 w 38"/>
                <a:gd name="T19" fmla="*/ 22145911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38"/>
                <a:gd name="T32" fmla="*/ 38 w 38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55" name="Group 59"/>
          <p:cNvGrpSpPr/>
          <p:nvPr/>
        </p:nvGrpSpPr>
        <p:grpSpPr bwMode="auto">
          <a:xfrm>
            <a:off x="231775" y="1412875"/>
            <a:ext cx="274638" cy="298450"/>
            <a:chOff x="0" y="0"/>
            <a:chExt cx="359392" cy="389342"/>
          </a:xfrm>
        </p:grpSpPr>
        <p:sp>
          <p:nvSpPr>
            <p:cNvPr id="9300" name="Freeform 132"/>
            <p:cNvSpPr>
              <a:spLocks noChangeArrowheads="1"/>
            </p:cNvSpPr>
            <p:nvPr/>
          </p:nvSpPr>
          <p:spPr bwMode="auto">
            <a:xfrm>
              <a:off x="77368" y="92343"/>
              <a:ext cx="204654" cy="207151"/>
            </a:xfrm>
            <a:custGeom>
              <a:avLst/>
              <a:gdLst>
                <a:gd name="T0" fmla="*/ 0 w 82"/>
                <a:gd name="T1" fmla="*/ 180640664 h 83"/>
                <a:gd name="T2" fmla="*/ 361276705 w 82"/>
                <a:gd name="T3" fmla="*/ 180640664 h 83"/>
                <a:gd name="T4" fmla="*/ 361276705 w 82"/>
                <a:gd name="T5" fmla="*/ 517006467 h 83"/>
                <a:gd name="T6" fmla="*/ 510771460 w 82"/>
                <a:gd name="T7" fmla="*/ 517006467 h 83"/>
                <a:gd name="T8" fmla="*/ 510771460 w 82"/>
                <a:gd name="T9" fmla="*/ 0 h 83"/>
                <a:gd name="T10" fmla="*/ 0 w 82"/>
                <a:gd name="T11" fmla="*/ 0 h 83"/>
                <a:gd name="T12" fmla="*/ 0 w 82"/>
                <a:gd name="T13" fmla="*/ 18064066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83"/>
                <a:gd name="T23" fmla="*/ 82 w 8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83">
                  <a:moveTo>
                    <a:pt x="0" y="29"/>
                  </a:moveTo>
                  <a:lnTo>
                    <a:pt x="58" y="29"/>
                  </a:lnTo>
                  <a:lnTo>
                    <a:pt x="58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1" name="Freeform 133"/>
            <p:cNvSpPr>
              <a:spLocks noChangeArrowheads="1"/>
            </p:cNvSpPr>
            <p:nvPr/>
          </p:nvSpPr>
          <p:spPr bwMode="auto">
            <a:xfrm>
              <a:off x="152241" y="0"/>
              <a:ext cx="207151" cy="204654"/>
            </a:xfrm>
            <a:custGeom>
              <a:avLst/>
              <a:gdLst>
                <a:gd name="T0" fmla="*/ 0 w 83"/>
                <a:gd name="T1" fmla="*/ 0 h 82"/>
                <a:gd name="T2" fmla="*/ 0 w 83"/>
                <a:gd name="T3" fmla="*/ 180639600 h 82"/>
                <a:gd name="T4" fmla="*/ 367510832 w 83"/>
                <a:gd name="T5" fmla="*/ 180639600 h 82"/>
                <a:gd name="T6" fmla="*/ 367510832 w 83"/>
                <a:gd name="T7" fmla="*/ 510771460 h 82"/>
                <a:gd name="T8" fmla="*/ 517006467 w 83"/>
                <a:gd name="T9" fmla="*/ 510771460 h 82"/>
                <a:gd name="T10" fmla="*/ 517006467 w 83"/>
                <a:gd name="T11" fmla="*/ 0 h 82"/>
                <a:gd name="T12" fmla="*/ 0 w 8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82"/>
                <a:gd name="T23" fmla="*/ 83 w 83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82">
                  <a:moveTo>
                    <a:pt x="0" y="0"/>
                  </a:moveTo>
                  <a:lnTo>
                    <a:pt x="0" y="29"/>
                  </a:lnTo>
                  <a:lnTo>
                    <a:pt x="59" y="29"/>
                  </a:lnTo>
                  <a:lnTo>
                    <a:pt x="59" y="82"/>
                  </a:lnTo>
                  <a:lnTo>
                    <a:pt x="83" y="82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302" name="Rectangle 134"/>
            <p:cNvSpPr>
              <a:spLocks noChangeArrowheads="1"/>
            </p:cNvSpPr>
            <p:nvPr/>
          </p:nvSpPr>
          <p:spPr bwMode="auto">
            <a:xfrm>
              <a:off x="0" y="182191"/>
              <a:ext cx="207151" cy="207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256" name="Group 63"/>
          <p:cNvGrpSpPr/>
          <p:nvPr/>
        </p:nvGrpSpPr>
        <p:grpSpPr bwMode="auto">
          <a:xfrm>
            <a:off x="2501900" y="3124200"/>
            <a:ext cx="311150" cy="352425"/>
            <a:chOff x="0" y="0"/>
            <a:chExt cx="429274" cy="484183"/>
          </a:xfrm>
        </p:grpSpPr>
        <p:sp>
          <p:nvSpPr>
            <p:cNvPr id="9297" name="Freeform 147"/>
            <p:cNvSpPr>
              <a:spLocks noChangeArrowheads="1"/>
            </p:cNvSpPr>
            <p:nvPr/>
          </p:nvSpPr>
          <p:spPr bwMode="auto">
            <a:xfrm>
              <a:off x="0" y="0"/>
              <a:ext cx="429274" cy="87353"/>
            </a:xfrm>
            <a:custGeom>
              <a:avLst/>
              <a:gdLst>
                <a:gd name="T0" fmla="*/ 753006495 w 129"/>
                <a:gd name="T1" fmla="*/ 90302844 h 26"/>
                <a:gd name="T2" fmla="*/ 753006495 w 129"/>
                <a:gd name="T3" fmla="*/ 45151422 h 26"/>
                <a:gd name="T4" fmla="*/ 708711408 w 129"/>
                <a:gd name="T5" fmla="*/ 0 h 26"/>
                <a:gd name="T6" fmla="*/ 675490924 w 129"/>
                <a:gd name="T7" fmla="*/ 45151422 h 26"/>
                <a:gd name="T8" fmla="*/ 675490924 w 129"/>
                <a:gd name="T9" fmla="*/ 90302844 h 26"/>
                <a:gd name="T10" fmla="*/ 0 w 129"/>
                <a:gd name="T11" fmla="*/ 90302844 h 26"/>
                <a:gd name="T12" fmla="*/ 0 w 129"/>
                <a:gd name="T13" fmla="*/ 293482562 h 26"/>
                <a:gd name="T14" fmla="*/ 1428497419 w 129"/>
                <a:gd name="T15" fmla="*/ 293482562 h 26"/>
                <a:gd name="T16" fmla="*/ 1428497419 w 129"/>
                <a:gd name="T17" fmla="*/ 90302844 h 26"/>
                <a:gd name="T18" fmla="*/ 753006495 w 129"/>
                <a:gd name="T19" fmla="*/ 9030284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9"/>
                <a:gd name="T31" fmla="*/ 0 h 26"/>
                <a:gd name="T32" fmla="*/ 129 w 129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8" name="Freeform 148"/>
            <p:cNvSpPr>
              <a:spLocks noEditPoints="1" noChangeArrowheads="1"/>
            </p:cNvSpPr>
            <p:nvPr/>
          </p:nvSpPr>
          <p:spPr bwMode="auto">
            <a:xfrm>
              <a:off x="37436" y="107319"/>
              <a:ext cx="356897" cy="376864"/>
            </a:xfrm>
            <a:custGeom>
              <a:avLst/>
              <a:gdLst>
                <a:gd name="T0" fmla="*/ 890737543 w 143"/>
                <a:gd name="T1" fmla="*/ 591751354 h 151"/>
                <a:gd name="T2" fmla="*/ 890737543 w 143"/>
                <a:gd name="T3" fmla="*/ 0 h 151"/>
                <a:gd name="T4" fmla="*/ 0 w 143"/>
                <a:gd name="T5" fmla="*/ 0 h 151"/>
                <a:gd name="T6" fmla="*/ 0 w 143"/>
                <a:gd name="T7" fmla="*/ 591751354 h 151"/>
                <a:gd name="T8" fmla="*/ 392421978 w 143"/>
                <a:gd name="T9" fmla="*/ 591751354 h 151"/>
                <a:gd name="T10" fmla="*/ 392421978 w 143"/>
                <a:gd name="T11" fmla="*/ 778620990 h 151"/>
                <a:gd name="T12" fmla="*/ 280301413 w 143"/>
                <a:gd name="T13" fmla="*/ 778620990 h 151"/>
                <a:gd name="T14" fmla="*/ 280301413 w 143"/>
                <a:gd name="T15" fmla="*/ 753703042 h 151"/>
                <a:gd name="T16" fmla="*/ 230470605 w 143"/>
                <a:gd name="T17" fmla="*/ 753703042 h 151"/>
                <a:gd name="T18" fmla="*/ 155724394 w 143"/>
                <a:gd name="T19" fmla="*/ 940572679 h 151"/>
                <a:gd name="T20" fmla="*/ 205555202 w 143"/>
                <a:gd name="T21" fmla="*/ 940572679 h 151"/>
                <a:gd name="T22" fmla="*/ 249156534 w 143"/>
                <a:gd name="T23" fmla="*/ 853367347 h 151"/>
                <a:gd name="T24" fmla="*/ 647807988 w 143"/>
                <a:gd name="T25" fmla="*/ 853367347 h 151"/>
                <a:gd name="T26" fmla="*/ 678952866 w 143"/>
                <a:gd name="T27" fmla="*/ 940572679 h 151"/>
                <a:gd name="T28" fmla="*/ 741242624 w 143"/>
                <a:gd name="T29" fmla="*/ 940572679 h 151"/>
                <a:gd name="T30" fmla="*/ 666496412 w 143"/>
                <a:gd name="T31" fmla="*/ 753703042 h 151"/>
                <a:gd name="T32" fmla="*/ 604206655 w 143"/>
                <a:gd name="T33" fmla="*/ 753703042 h 151"/>
                <a:gd name="T34" fmla="*/ 604206655 w 143"/>
                <a:gd name="T35" fmla="*/ 778620990 h 151"/>
                <a:gd name="T36" fmla="*/ 498315564 w 143"/>
                <a:gd name="T37" fmla="*/ 778620990 h 151"/>
                <a:gd name="T38" fmla="*/ 498315564 w 143"/>
                <a:gd name="T39" fmla="*/ 591751354 h 151"/>
                <a:gd name="T40" fmla="*/ 890737543 w 143"/>
                <a:gd name="T41" fmla="*/ 591751354 h 151"/>
                <a:gd name="T42" fmla="*/ 573061776 w 143"/>
                <a:gd name="T43" fmla="*/ 174410663 h 151"/>
                <a:gd name="T44" fmla="*/ 828447785 w 143"/>
                <a:gd name="T45" fmla="*/ 174410663 h 151"/>
                <a:gd name="T46" fmla="*/ 828447785 w 143"/>
                <a:gd name="T47" fmla="*/ 230471054 h 151"/>
                <a:gd name="T48" fmla="*/ 573061776 w 143"/>
                <a:gd name="T49" fmla="*/ 230471054 h 151"/>
                <a:gd name="T50" fmla="*/ 573061776 w 143"/>
                <a:gd name="T51" fmla="*/ 174410663 h 151"/>
                <a:gd name="T52" fmla="*/ 573061776 w 143"/>
                <a:gd name="T53" fmla="*/ 286531446 h 151"/>
                <a:gd name="T54" fmla="*/ 828447785 w 143"/>
                <a:gd name="T55" fmla="*/ 286531446 h 151"/>
                <a:gd name="T56" fmla="*/ 828447785 w 143"/>
                <a:gd name="T57" fmla="*/ 348821325 h 151"/>
                <a:gd name="T58" fmla="*/ 573061776 w 143"/>
                <a:gd name="T59" fmla="*/ 348821325 h 151"/>
                <a:gd name="T60" fmla="*/ 573061776 w 143"/>
                <a:gd name="T61" fmla="*/ 286531446 h 151"/>
                <a:gd name="T62" fmla="*/ 573061776 w 143"/>
                <a:gd name="T63" fmla="*/ 392425239 h 151"/>
                <a:gd name="T64" fmla="*/ 828447785 w 143"/>
                <a:gd name="T65" fmla="*/ 392425239 h 151"/>
                <a:gd name="T66" fmla="*/ 828447785 w 143"/>
                <a:gd name="T67" fmla="*/ 460942109 h 151"/>
                <a:gd name="T68" fmla="*/ 573061776 w 143"/>
                <a:gd name="T69" fmla="*/ 460942109 h 151"/>
                <a:gd name="T70" fmla="*/ 573061776 w 143"/>
                <a:gd name="T71" fmla="*/ 392425239 h 151"/>
                <a:gd name="T72" fmla="*/ 49830808 w 143"/>
                <a:gd name="T73" fmla="*/ 467171596 h 151"/>
                <a:gd name="T74" fmla="*/ 49830808 w 143"/>
                <a:gd name="T75" fmla="*/ 149495210 h 151"/>
                <a:gd name="T76" fmla="*/ 517001493 w 143"/>
                <a:gd name="T77" fmla="*/ 149495210 h 151"/>
                <a:gd name="T78" fmla="*/ 517001493 w 143"/>
                <a:gd name="T79" fmla="*/ 467171596 h 151"/>
                <a:gd name="T80" fmla="*/ 49830808 w 143"/>
                <a:gd name="T81" fmla="*/ 467171596 h 1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151"/>
                <a:gd name="T125" fmla="*/ 143 w 143"/>
                <a:gd name="T126" fmla="*/ 151 h 1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9" name="Freeform 149"/>
            <p:cNvSpPr>
              <a:spLocks noChangeArrowheads="1"/>
            </p:cNvSpPr>
            <p:nvPr/>
          </p:nvSpPr>
          <p:spPr bwMode="auto">
            <a:xfrm>
              <a:off x="64890" y="179696"/>
              <a:ext cx="174705" cy="102328"/>
            </a:xfrm>
            <a:custGeom>
              <a:avLst/>
              <a:gdLst>
                <a:gd name="T0" fmla="*/ 361279957 w 70"/>
                <a:gd name="T1" fmla="*/ 74749356 h 41"/>
                <a:gd name="T2" fmla="*/ 336362032 w 70"/>
                <a:gd name="T3" fmla="*/ 124580596 h 41"/>
                <a:gd name="T4" fmla="*/ 298990137 w 70"/>
                <a:gd name="T5" fmla="*/ 99664976 h 41"/>
                <a:gd name="T6" fmla="*/ 298990137 w 70"/>
                <a:gd name="T7" fmla="*/ 99664976 h 41"/>
                <a:gd name="T8" fmla="*/ 211784888 w 70"/>
                <a:gd name="T9" fmla="*/ 49831240 h 41"/>
                <a:gd name="T10" fmla="*/ 199325926 w 70"/>
                <a:gd name="T11" fmla="*/ 74749356 h 41"/>
                <a:gd name="T12" fmla="*/ 174410497 w 70"/>
                <a:gd name="T13" fmla="*/ 124580596 h 41"/>
                <a:gd name="T14" fmla="*/ 99664211 w 70"/>
                <a:gd name="T15" fmla="*/ 74749356 h 41"/>
                <a:gd name="T16" fmla="*/ 74746286 w 70"/>
                <a:gd name="T17" fmla="*/ 105894505 h 41"/>
                <a:gd name="T18" fmla="*/ 74746286 w 70"/>
                <a:gd name="T19" fmla="*/ 105894505 h 41"/>
                <a:gd name="T20" fmla="*/ 0 w 70"/>
                <a:gd name="T21" fmla="*/ 230475101 h 41"/>
                <a:gd name="T22" fmla="*/ 31144910 w 70"/>
                <a:gd name="T23" fmla="*/ 255390722 h 41"/>
                <a:gd name="T24" fmla="*/ 105891196 w 70"/>
                <a:gd name="T25" fmla="*/ 130810125 h 41"/>
                <a:gd name="T26" fmla="*/ 149495069 w 70"/>
                <a:gd name="T27" fmla="*/ 155725745 h 41"/>
                <a:gd name="T28" fmla="*/ 149495069 w 70"/>
                <a:gd name="T29" fmla="*/ 155725745 h 41"/>
                <a:gd name="T30" fmla="*/ 186869460 w 70"/>
                <a:gd name="T31" fmla="*/ 180641365 h 41"/>
                <a:gd name="T32" fmla="*/ 230470836 w 70"/>
                <a:gd name="T33" fmla="*/ 105894505 h 41"/>
                <a:gd name="T34" fmla="*/ 261615746 w 70"/>
                <a:gd name="T35" fmla="*/ 130810125 h 41"/>
                <a:gd name="T36" fmla="*/ 261615746 w 70"/>
                <a:gd name="T37" fmla="*/ 130810125 h 41"/>
                <a:gd name="T38" fmla="*/ 348820995 w 70"/>
                <a:gd name="T39" fmla="*/ 174414332 h 41"/>
                <a:gd name="T40" fmla="*/ 355050476 w 70"/>
                <a:gd name="T41" fmla="*/ 174414332 h 41"/>
                <a:gd name="T42" fmla="*/ 355050476 w 70"/>
                <a:gd name="T43" fmla="*/ 174414332 h 41"/>
                <a:gd name="T44" fmla="*/ 398651852 w 70"/>
                <a:gd name="T45" fmla="*/ 105894505 h 41"/>
                <a:gd name="T46" fmla="*/ 398651852 w 70"/>
                <a:gd name="T47" fmla="*/ 105894505 h 41"/>
                <a:gd name="T48" fmla="*/ 436026243 w 70"/>
                <a:gd name="T49" fmla="*/ 24915620 h 41"/>
                <a:gd name="T50" fmla="*/ 404881333 w 70"/>
                <a:gd name="T51" fmla="*/ 0 h 41"/>
                <a:gd name="T52" fmla="*/ 361279957 w 70"/>
                <a:gd name="T53" fmla="*/ 7474935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"/>
                <a:gd name="T82" fmla="*/ 0 h 41"/>
                <a:gd name="T83" fmla="*/ 70 w 70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57" name="Group 67"/>
          <p:cNvGrpSpPr/>
          <p:nvPr/>
        </p:nvGrpSpPr>
        <p:grpSpPr bwMode="auto">
          <a:xfrm>
            <a:off x="3238500" y="3986213"/>
            <a:ext cx="314325" cy="407987"/>
            <a:chOff x="0" y="0"/>
            <a:chExt cx="299494" cy="389342"/>
          </a:xfrm>
        </p:grpSpPr>
        <p:sp>
          <p:nvSpPr>
            <p:cNvPr id="9295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6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58" name="Group 70"/>
          <p:cNvGrpSpPr/>
          <p:nvPr/>
        </p:nvGrpSpPr>
        <p:grpSpPr bwMode="auto">
          <a:xfrm>
            <a:off x="1138238" y="92075"/>
            <a:ext cx="385762" cy="314325"/>
            <a:chOff x="0" y="0"/>
            <a:chExt cx="509139" cy="414300"/>
          </a:xfrm>
        </p:grpSpPr>
        <p:sp>
          <p:nvSpPr>
            <p:cNvPr id="9292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509139" cy="414300"/>
            </a:xfrm>
            <a:custGeom>
              <a:avLst/>
              <a:gdLst>
                <a:gd name="T0" fmla="*/ 863742667 w 153"/>
                <a:gd name="T1" fmla="*/ 0 h 125"/>
                <a:gd name="T2" fmla="*/ 0 w 153"/>
                <a:gd name="T3" fmla="*/ 757983394 h 125"/>
                <a:gd name="T4" fmla="*/ 166105767 w 153"/>
                <a:gd name="T5" fmla="*/ 757983394 h 125"/>
                <a:gd name="T6" fmla="*/ 232546742 w 153"/>
                <a:gd name="T7" fmla="*/ 703057157 h 125"/>
                <a:gd name="T8" fmla="*/ 232546742 w 153"/>
                <a:gd name="T9" fmla="*/ 1329213605 h 125"/>
                <a:gd name="T10" fmla="*/ 265767230 w 153"/>
                <a:gd name="T11" fmla="*/ 1373155920 h 125"/>
                <a:gd name="T12" fmla="*/ 686565622 w 153"/>
                <a:gd name="T13" fmla="*/ 1373155920 h 125"/>
                <a:gd name="T14" fmla="*/ 697636900 w 153"/>
                <a:gd name="T15" fmla="*/ 1021627342 h 125"/>
                <a:gd name="T16" fmla="*/ 741931993 w 153"/>
                <a:gd name="T17" fmla="*/ 966701105 h 125"/>
                <a:gd name="T18" fmla="*/ 919112365 w 153"/>
                <a:gd name="T19" fmla="*/ 966701105 h 125"/>
                <a:gd name="T20" fmla="*/ 985553340 w 153"/>
                <a:gd name="T21" fmla="*/ 1021627342 h 125"/>
                <a:gd name="T22" fmla="*/ 985553340 w 153"/>
                <a:gd name="T23" fmla="*/ 1373155920 h 125"/>
                <a:gd name="T24" fmla="*/ 1395277127 w 153"/>
                <a:gd name="T25" fmla="*/ 1373155920 h 125"/>
                <a:gd name="T26" fmla="*/ 1439572220 w 153"/>
                <a:gd name="T27" fmla="*/ 1318229683 h 125"/>
                <a:gd name="T28" fmla="*/ 1439572220 w 153"/>
                <a:gd name="T29" fmla="*/ 692069921 h 125"/>
                <a:gd name="T30" fmla="*/ 1506013196 w 153"/>
                <a:gd name="T31" fmla="*/ 757983394 h 125"/>
                <a:gd name="T32" fmla="*/ 1694264845 w 153"/>
                <a:gd name="T33" fmla="*/ 757983394 h 125"/>
                <a:gd name="T34" fmla="*/ 863742667 w 153"/>
                <a:gd name="T35" fmla="*/ 0 h 125"/>
                <a:gd name="T36" fmla="*/ 841596784 w 153"/>
                <a:gd name="T37" fmla="*/ 834877474 h 125"/>
                <a:gd name="T38" fmla="*/ 664416412 w 153"/>
                <a:gd name="T39" fmla="*/ 659114842 h 125"/>
                <a:gd name="T40" fmla="*/ 841596784 w 153"/>
                <a:gd name="T41" fmla="*/ 472364974 h 125"/>
                <a:gd name="T42" fmla="*/ 1018773828 w 153"/>
                <a:gd name="T43" fmla="*/ 659114842 h 125"/>
                <a:gd name="T44" fmla="*/ 841596784 w 153"/>
                <a:gd name="T45" fmla="*/ 834877474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125"/>
                <a:gd name="T71" fmla="*/ 153 w 153"/>
                <a:gd name="T72" fmla="*/ 125 h 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3" name="Freeform 6"/>
            <p:cNvSpPr>
              <a:spLocks noChangeArrowheads="1"/>
            </p:cNvSpPr>
            <p:nvPr/>
          </p:nvSpPr>
          <p:spPr bwMode="auto">
            <a:xfrm>
              <a:off x="399325" y="52411"/>
              <a:ext cx="49916" cy="102328"/>
            </a:xfrm>
            <a:custGeom>
              <a:avLst/>
              <a:gdLst>
                <a:gd name="T0" fmla="*/ 124580353 w 20"/>
                <a:gd name="T1" fmla="*/ 255390722 h 41"/>
                <a:gd name="T2" fmla="*/ 124580353 w 20"/>
                <a:gd name="T3" fmla="*/ 0 h 41"/>
                <a:gd name="T4" fmla="*/ 0 w 20"/>
                <a:gd name="T5" fmla="*/ 0 h 41"/>
                <a:gd name="T6" fmla="*/ 0 w 20"/>
                <a:gd name="T7" fmla="*/ 149496216 h 41"/>
                <a:gd name="T8" fmla="*/ 124580353 w 20"/>
                <a:gd name="T9" fmla="*/ 2553907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41"/>
                <a:gd name="T17" fmla="*/ 20 w 2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4" name="Oval 7"/>
            <p:cNvSpPr>
              <a:spLocks noChangeArrowheads="1"/>
            </p:cNvSpPr>
            <p:nvPr/>
          </p:nvSpPr>
          <p:spPr bwMode="auto">
            <a:xfrm>
              <a:off x="227116" y="169713"/>
              <a:ext cx="52412" cy="549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259" name="Group 74"/>
          <p:cNvGrpSpPr/>
          <p:nvPr/>
        </p:nvGrpSpPr>
        <p:grpSpPr bwMode="auto">
          <a:xfrm>
            <a:off x="1576388" y="5468938"/>
            <a:ext cx="354012" cy="352425"/>
            <a:chOff x="0" y="0"/>
            <a:chExt cx="434268" cy="431771"/>
          </a:xfrm>
        </p:grpSpPr>
        <p:sp>
          <p:nvSpPr>
            <p:cNvPr id="9288" name="Freeform 8"/>
            <p:cNvSpPr>
              <a:spLocks noChangeArrowheads="1"/>
            </p:cNvSpPr>
            <p:nvPr/>
          </p:nvSpPr>
          <p:spPr bwMode="auto">
            <a:xfrm>
              <a:off x="0" y="316965"/>
              <a:ext cx="114806" cy="114806"/>
            </a:xfrm>
            <a:custGeom>
              <a:avLst/>
              <a:gdLst>
                <a:gd name="T0" fmla="*/ 130806462 w 46"/>
                <a:gd name="T1" fmla="*/ 0 h 46"/>
                <a:gd name="T2" fmla="*/ 0 w 46"/>
                <a:gd name="T3" fmla="*/ 286530818 h 46"/>
                <a:gd name="T4" fmla="*/ 286530818 w 46"/>
                <a:gd name="T5" fmla="*/ 155724356 h 46"/>
                <a:gd name="T6" fmla="*/ 286530818 w 46"/>
                <a:gd name="T7" fmla="*/ 161951333 h 46"/>
                <a:gd name="T8" fmla="*/ 130806462 w 46"/>
                <a:gd name="T9" fmla="*/ 0 h 46"/>
                <a:gd name="T10" fmla="*/ 130806462 w 4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6"/>
                <a:gd name="T20" fmla="*/ 46 w 4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6">
                  <a:moveTo>
                    <a:pt x="21" y="0"/>
                  </a:moveTo>
                  <a:lnTo>
                    <a:pt x="0" y="46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9" name="Freeform 9"/>
            <p:cNvSpPr>
              <a:spLocks noChangeArrowheads="1"/>
            </p:cNvSpPr>
            <p:nvPr/>
          </p:nvSpPr>
          <p:spPr bwMode="auto">
            <a:xfrm>
              <a:off x="64891" y="37437"/>
              <a:ext cx="289511" cy="292007"/>
            </a:xfrm>
            <a:custGeom>
              <a:avLst/>
              <a:gdLst>
                <a:gd name="T0" fmla="*/ 654037794 w 116"/>
                <a:gd name="T1" fmla="*/ 0 h 117"/>
                <a:gd name="T2" fmla="*/ 0 w 116"/>
                <a:gd name="T3" fmla="*/ 660267760 h 117"/>
                <a:gd name="T4" fmla="*/ 68519267 w 116"/>
                <a:gd name="T5" fmla="*/ 728787077 h 117"/>
                <a:gd name="T6" fmla="*/ 722557061 w 116"/>
                <a:gd name="T7" fmla="*/ 62289835 h 117"/>
                <a:gd name="T8" fmla="*/ 654037794 w 116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17"/>
                <a:gd name="T17" fmla="*/ 116 w 116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17">
                  <a:moveTo>
                    <a:pt x="105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0" name="Freeform 10"/>
            <p:cNvSpPr>
              <a:spLocks noChangeArrowheads="1"/>
            </p:cNvSpPr>
            <p:nvPr/>
          </p:nvSpPr>
          <p:spPr bwMode="auto">
            <a:xfrm>
              <a:off x="104823" y="77370"/>
              <a:ext cx="289511" cy="292007"/>
            </a:xfrm>
            <a:custGeom>
              <a:avLst/>
              <a:gdLst>
                <a:gd name="T0" fmla="*/ 666496750 w 116"/>
                <a:gd name="T1" fmla="*/ 0 h 117"/>
                <a:gd name="T2" fmla="*/ 0 w 116"/>
                <a:gd name="T3" fmla="*/ 660267760 h 117"/>
                <a:gd name="T4" fmla="*/ 68519267 w 116"/>
                <a:gd name="T5" fmla="*/ 728787077 h 117"/>
                <a:gd name="T6" fmla="*/ 722557061 w 116"/>
                <a:gd name="T7" fmla="*/ 62289835 h 117"/>
                <a:gd name="T8" fmla="*/ 666496750 w 116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17"/>
                <a:gd name="T17" fmla="*/ 116 w 116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17">
                  <a:moveTo>
                    <a:pt x="107" y="0"/>
                  </a:moveTo>
                  <a:lnTo>
                    <a:pt x="0" y="106"/>
                  </a:lnTo>
                  <a:lnTo>
                    <a:pt x="11" y="117"/>
                  </a:lnTo>
                  <a:lnTo>
                    <a:pt x="116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91" name="Freeform 11"/>
            <p:cNvSpPr>
              <a:spLocks noChangeArrowheads="1"/>
            </p:cNvSpPr>
            <p:nvPr/>
          </p:nvSpPr>
          <p:spPr bwMode="auto">
            <a:xfrm>
              <a:off x="346915" y="0"/>
              <a:ext cx="87353" cy="87353"/>
            </a:xfrm>
            <a:custGeom>
              <a:avLst/>
              <a:gdLst>
                <a:gd name="T0" fmla="*/ 191891023 w 26"/>
                <a:gd name="T1" fmla="*/ 90302844 h 26"/>
                <a:gd name="T2" fmla="*/ 0 w 26"/>
                <a:gd name="T3" fmla="*/ 79014148 h 26"/>
                <a:gd name="T4" fmla="*/ 214468414 w 26"/>
                <a:gd name="T5" fmla="*/ 293482562 h 26"/>
                <a:gd name="T6" fmla="*/ 191891023 w 26"/>
                <a:gd name="T7" fmla="*/ 9030284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6"/>
                <a:gd name="T14" fmla="*/ 26 w 26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60" name="Group 79"/>
          <p:cNvGrpSpPr/>
          <p:nvPr/>
        </p:nvGrpSpPr>
        <p:grpSpPr bwMode="auto">
          <a:xfrm>
            <a:off x="279400" y="339725"/>
            <a:ext cx="469900" cy="398463"/>
            <a:chOff x="0" y="0"/>
            <a:chExt cx="496661" cy="421788"/>
          </a:xfrm>
        </p:grpSpPr>
        <p:sp>
          <p:nvSpPr>
            <p:cNvPr id="9282" name="Freeform 12"/>
            <p:cNvSpPr>
              <a:spLocks noChangeArrowheads="1"/>
            </p:cNvSpPr>
            <p:nvPr/>
          </p:nvSpPr>
          <p:spPr bwMode="auto">
            <a:xfrm>
              <a:off x="157235" y="244586"/>
              <a:ext cx="89848" cy="89848"/>
            </a:xfrm>
            <a:custGeom>
              <a:avLst/>
              <a:gdLst>
                <a:gd name="T0" fmla="*/ 224240642 w 36"/>
                <a:gd name="T1" fmla="*/ 124579244 h 36"/>
                <a:gd name="T2" fmla="*/ 99661398 w 36"/>
                <a:gd name="T3" fmla="*/ 0 h 36"/>
                <a:gd name="T4" fmla="*/ 99661398 w 36"/>
                <a:gd name="T5" fmla="*/ 0 h 36"/>
                <a:gd name="T6" fmla="*/ 0 w 36"/>
                <a:gd name="T7" fmla="*/ 224240642 h 36"/>
                <a:gd name="T8" fmla="*/ 224240642 w 36"/>
                <a:gd name="T9" fmla="*/ 12457924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3" name="Rectangle 13"/>
            <p:cNvSpPr>
              <a:spLocks noChangeArrowheads="1"/>
            </p:cNvSpPr>
            <p:nvPr/>
          </p:nvSpPr>
          <p:spPr bwMode="auto">
            <a:xfrm>
              <a:off x="247083" y="294502"/>
              <a:ext cx="2497" cy="2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  <p:sp>
          <p:nvSpPr>
            <p:cNvPr id="9284" name="Freeform 14"/>
            <p:cNvSpPr>
              <a:spLocks noChangeArrowheads="1"/>
            </p:cNvSpPr>
            <p:nvPr/>
          </p:nvSpPr>
          <p:spPr bwMode="auto">
            <a:xfrm>
              <a:off x="209645" y="29949"/>
              <a:ext cx="227117" cy="222125"/>
            </a:xfrm>
            <a:custGeom>
              <a:avLst/>
              <a:gdLst>
                <a:gd name="T0" fmla="*/ 504546655 w 91"/>
                <a:gd name="T1" fmla="*/ 0 h 89"/>
                <a:gd name="T2" fmla="*/ 0 w 91"/>
                <a:gd name="T3" fmla="*/ 504545706 h 89"/>
                <a:gd name="T4" fmla="*/ 49830967 w 91"/>
                <a:gd name="T5" fmla="*/ 554376580 h 89"/>
                <a:gd name="T6" fmla="*/ 566836612 w 91"/>
                <a:gd name="T7" fmla="*/ 49830874 h 89"/>
                <a:gd name="T8" fmla="*/ 504546655 w 9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9"/>
                <a:gd name="T17" fmla="*/ 91 w 91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5" name="Freeform 15"/>
            <p:cNvSpPr>
              <a:spLocks noChangeArrowheads="1"/>
            </p:cNvSpPr>
            <p:nvPr/>
          </p:nvSpPr>
          <p:spPr bwMode="auto">
            <a:xfrm>
              <a:off x="239595" y="59899"/>
              <a:ext cx="227117" cy="224620"/>
            </a:xfrm>
            <a:custGeom>
              <a:avLst/>
              <a:gdLst>
                <a:gd name="T0" fmla="*/ 0 w 91"/>
                <a:gd name="T1" fmla="*/ 510770905 h 90"/>
                <a:gd name="T2" fmla="*/ 49830967 w 91"/>
                <a:gd name="T3" fmla="*/ 560601604 h 90"/>
                <a:gd name="T4" fmla="*/ 566836612 w 91"/>
                <a:gd name="T5" fmla="*/ 49830699 h 90"/>
                <a:gd name="T6" fmla="*/ 517005645 w 91"/>
                <a:gd name="T7" fmla="*/ 0 h 90"/>
                <a:gd name="T8" fmla="*/ 0 w 91"/>
                <a:gd name="T9" fmla="*/ 510770905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6" name="Freeform 16"/>
            <p:cNvSpPr>
              <a:spLocks noChangeArrowheads="1"/>
            </p:cNvSpPr>
            <p:nvPr/>
          </p:nvSpPr>
          <p:spPr bwMode="auto">
            <a:xfrm>
              <a:off x="426779" y="0"/>
              <a:ext cx="69882" cy="64890"/>
            </a:xfrm>
            <a:custGeom>
              <a:avLst/>
              <a:gdLst>
                <a:gd name="T0" fmla="*/ 155031553 w 21"/>
                <a:gd name="T1" fmla="*/ 63160682 h 20"/>
                <a:gd name="T2" fmla="*/ 0 w 21"/>
                <a:gd name="T3" fmla="*/ 63160682 h 20"/>
                <a:gd name="T4" fmla="*/ 166106186 w 21"/>
                <a:gd name="T5" fmla="*/ 210535605 h 20"/>
                <a:gd name="T6" fmla="*/ 155031553 w 21"/>
                <a:gd name="T7" fmla="*/ 6316068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0"/>
                <a:gd name="T14" fmla="*/ 21 w 2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7" name="Freeform 17"/>
            <p:cNvSpPr>
              <a:spLocks noChangeArrowheads="1"/>
            </p:cNvSpPr>
            <p:nvPr/>
          </p:nvSpPr>
          <p:spPr bwMode="auto">
            <a:xfrm>
              <a:off x="0" y="9983"/>
              <a:ext cx="416796" cy="411805"/>
            </a:xfrm>
            <a:custGeom>
              <a:avLst/>
              <a:gdLst>
                <a:gd name="T0" fmla="*/ 915653392 w 167"/>
                <a:gd name="T1" fmla="*/ 903198180 h 165"/>
                <a:gd name="T2" fmla="*/ 124579576 w 167"/>
                <a:gd name="T3" fmla="*/ 903198180 h 165"/>
                <a:gd name="T4" fmla="*/ 124579576 w 167"/>
                <a:gd name="T5" fmla="*/ 124579748 h 165"/>
                <a:gd name="T6" fmla="*/ 865822560 w 167"/>
                <a:gd name="T7" fmla="*/ 124579748 h 165"/>
                <a:gd name="T8" fmla="*/ 996631614 w 167"/>
                <a:gd name="T9" fmla="*/ 0 h 165"/>
                <a:gd name="T10" fmla="*/ 0 w 167"/>
                <a:gd name="T11" fmla="*/ 0 h 165"/>
                <a:gd name="T12" fmla="*/ 0 w 167"/>
                <a:gd name="T13" fmla="*/ 1027777927 h 165"/>
                <a:gd name="T14" fmla="*/ 1040232968 w 167"/>
                <a:gd name="T15" fmla="*/ 1027777927 h 165"/>
                <a:gd name="T16" fmla="*/ 1040232968 w 167"/>
                <a:gd name="T17" fmla="*/ 379966234 h 165"/>
                <a:gd name="T18" fmla="*/ 915653392 w 167"/>
                <a:gd name="T19" fmla="*/ 504545982 h 165"/>
                <a:gd name="T20" fmla="*/ 915653392 w 167"/>
                <a:gd name="T21" fmla="*/ 903198180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65"/>
                <a:gd name="T35" fmla="*/ 167 w 167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9261" name="Freeform 45"/>
          <p:cNvSpPr>
            <a:spLocks noEditPoints="1" noChangeArrowheads="1"/>
          </p:cNvSpPr>
          <p:nvPr/>
        </p:nvSpPr>
        <p:spPr bwMode="auto">
          <a:xfrm>
            <a:off x="555625" y="5919788"/>
            <a:ext cx="331788" cy="428625"/>
          </a:xfrm>
          <a:custGeom>
            <a:avLst/>
            <a:gdLst>
              <a:gd name="T0" fmla="*/ 963609758 w 109"/>
              <a:gd name="T1" fmla="*/ 619144253 h 141"/>
              <a:gd name="T2" fmla="*/ 889487101 w 109"/>
              <a:gd name="T3" fmla="*/ 619144253 h 141"/>
              <a:gd name="T4" fmla="*/ 889487101 w 109"/>
              <a:gd name="T5" fmla="*/ 406600971 h 141"/>
              <a:gd name="T6" fmla="*/ 778301594 w 109"/>
              <a:gd name="T7" fmla="*/ 120133556 h 141"/>
              <a:gd name="T8" fmla="*/ 509602017 w 109"/>
              <a:gd name="T9" fmla="*/ 0 h 141"/>
              <a:gd name="T10" fmla="*/ 231636727 w 109"/>
              <a:gd name="T11" fmla="*/ 120133556 h 141"/>
              <a:gd name="T12" fmla="*/ 120451220 w 109"/>
              <a:gd name="T13" fmla="*/ 406600971 h 141"/>
              <a:gd name="T14" fmla="*/ 120451220 w 109"/>
              <a:gd name="T15" fmla="*/ 619144253 h 141"/>
              <a:gd name="T16" fmla="*/ 55594276 w 109"/>
              <a:gd name="T17" fmla="*/ 619144253 h 141"/>
              <a:gd name="T18" fmla="*/ 0 w 109"/>
              <a:gd name="T19" fmla="*/ 674588872 h 141"/>
              <a:gd name="T20" fmla="*/ 0 w 109"/>
              <a:gd name="T21" fmla="*/ 1256771059 h 141"/>
              <a:gd name="T22" fmla="*/ 55594276 w 109"/>
              <a:gd name="T23" fmla="*/ 1302974402 h 141"/>
              <a:gd name="T24" fmla="*/ 963609758 w 109"/>
              <a:gd name="T25" fmla="*/ 1302974402 h 141"/>
              <a:gd name="T26" fmla="*/ 1009938321 w 109"/>
              <a:gd name="T27" fmla="*/ 1256771059 h 141"/>
              <a:gd name="T28" fmla="*/ 1009938321 w 109"/>
              <a:gd name="T29" fmla="*/ 674588872 h 141"/>
              <a:gd name="T30" fmla="*/ 963609758 w 109"/>
              <a:gd name="T31" fmla="*/ 619144253 h 141"/>
              <a:gd name="T32" fmla="*/ 620787524 w 109"/>
              <a:gd name="T33" fmla="*/ 1145878779 h 141"/>
              <a:gd name="T34" fmla="*/ 509602017 w 109"/>
              <a:gd name="T35" fmla="*/ 1256771059 h 141"/>
              <a:gd name="T36" fmla="*/ 398416509 w 109"/>
              <a:gd name="T37" fmla="*/ 1145878779 h 141"/>
              <a:gd name="T38" fmla="*/ 398416509 w 109"/>
              <a:gd name="T39" fmla="*/ 942576774 h 141"/>
              <a:gd name="T40" fmla="*/ 509602017 w 109"/>
              <a:gd name="T41" fmla="*/ 831684495 h 141"/>
              <a:gd name="T42" fmla="*/ 620787524 w 109"/>
              <a:gd name="T43" fmla="*/ 942576774 h 141"/>
              <a:gd name="T44" fmla="*/ 620787524 w 109"/>
              <a:gd name="T45" fmla="*/ 1145878779 h 141"/>
              <a:gd name="T46" fmla="*/ 713441606 w 109"/>
              <a:gd name="T47" fmla="*/ 619144253 h 141"/>
              <a:gd name="T48" fmla="*/ 305762428 w 109"/>
              <a:gd name="T49" fmla="*/ 619144253 h 141"/>
              <a:gd name="T50" fmla="*/ 305762428 w 109"/>
              <a:gd name="T51" fmla="*/ 406600971 h 141"/>
              <a:gd name="T52" fmla="*/ 361353659 w 109"/>
              <a:gd name="T53" fmla="*/ 240264072 h 141"/>
              <a:gd name="T54" fmla="*/ 509602017 w 109"/>
              <a:gd name="T55" fmla="*/ 175578176 h 141"/>
              <a:gd name="T56" fmla="*/ 648584661 w 109"/>
              <a:gd name="T57" fmla="*/ 240264072 h 141"/>
              <a:gd name="T58" fmla="*/ 713441606 w 109"/>
              <a:gd name="T59" fmla="*/ 406600971 h 141"/>
              <a:gd name="T60" fmla="*/ 713441606 w 109"/>
              <a:gd name="T61" fmla="*/ 619144253 h 1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9"/>
              <a:gd name="T94" fmla="*/ 0 h 141"/>
              <a:gd name="T95" fmla="*/ 109 w 109"/>
              <a:gd name="T96" fmla="*/ 141 h 1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rgbClr val="30B5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9262" name="Group 87"/>
          <p:cNvGrpSpPr/>
          <p:nvPr/>
        </p:nvGrpSpPr>
        <p:grpSpPr bwMode="auto">
          <a:xfrm>
            <a:off x="2408238" y="4213225"/>
            <a:ext cx="404812" cy="400050"/>
            <a:chOff x="0" y="0"/>
            <a:chExt cx="314468" cy="309477"/>
          </a:xfrm>
        </p:grpSpPr>
        <p:sp>
          <p:nvSpPr>
            <p:cNvPr id="9280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14468" cy="309477"/>
            </a:xfrm>
            <a:custGeom>
              <a:avLst/>
              <a:gdLst>
                <a:gd name="T0" fmla="*/ 898504590 w 95"/>
                <a:gd name="T1" fmla="*/ 631196644 h 93"/>
                <a:gd name="T2" fmla="*/ 1040948663 w 95"/>
                <a:gd name="T3" fmla="*/ 564755592 h 93"/>
                <a:gd name="T4" fmla="*/ 1040948663 w 95"/>
                <a:gd name="T5" fmla="*/ 454019398 h 93"/>
                <a:gd name="T6" fmla="*/ 898504590 w 95"/>
                <a:gd name="T7" fmla="*/ 398652964 h 93"/>
                <a:gd name="T8" fmla="*/ 876587825 w 95"/>
                <a:gd name="T9" fmla="*/ 332208585 h 93"/>
                <a:gd name="T10" fmla="*/ 931374771 w 95"/>
                <a:gd name="T11" fmla="*/ 188251864 h 93"/>
                <a:gd name="T12" fmla="*/ 843717644 w 95"/>
                <a:gd name="T13" fmla="*/ 110736195 h 93"/>
                <a:gd name="T14" fmla="*/ 701270260 w 95"/>
                <a:gd name="T15" fmla="*/ 166105956 h 93"/>
                <a:gd name="T16" fmla="*/ 646483314 w 95"/>
                <a:gd name="T17" fmla="*/ 143956721 h 93"/>
                <a:gd name="T18" fmla="*/ 580739641 w 95"/>
                <a:gd name="T19" fmla="*/ 0 h 93"/>
                <a:gd name="T20" fmla="*/ 460209022 w 95"/>
                <a:gd name="T21" fmla="*/ 0 h 93"/>
                <a:gd name="T22" fmla="*/ 405422076 w 95"/>
                <a:gd name="T23" fmla="*/ 143956721 h 93"/>
                <a:gd name="T24" fmla="*/ 339678403 w 95"/>
                <a:gd name="T25" fmla="*/ 166105956 h 93"/>
                <a:gd name="T26" fmla="*/ 197231019 w 95"/>
                <a:gd name="T27" fmla="*/ 110736195 h 93"/>
                <a:gd name="T28" fmla="*/ 109573892 w 95"/>
                <a:gd name="T29" fmla="*/ 188251864 h 93"/>
                <a:gd name="T30" fmla="*/ 175317565 w 95"/>
                <a:gd name="T31" fmla="*/ 332208585 h 93"/>
                <a:gd name="T32" fmla="*/ 142444073 w 95"/>
                <a:gd name="T33" fmla="*/ 398652964 h 93"/>
                <a:gd name="T34" fmla="*/ 0 w 95"/>
                <a:gd name="T35" fmla="*/ 454019398 h 93"/>
                <a:gd name="T36" fmla="*/ 0 w 95"/>
                <a:gd name="T37" fmla="*/ 575830210 h 93"/>
                <a:gd name="T38" fmla="*/ 142444073 w 95"/>
                <a:gd name="T39" fmla="*/ 631196644 h 93"/>
                <a:gd name="T40" fmla="*/ 175317565 w 95"/>
                <a:gd name="T41" fmla="*/ 697641023 h 93"/>
                <a:gd name="T42" fmla="*/ 120530619 w 95"/>
                <a:gd name="T43" fmla="*/ 841597744 h 93"/>
                <a:gd name="T44" fmla="*/ 197231019 w 95"/>
                <a:gd name="T45" fmla="*/ 919113413 h 93"/>
                <a:gd name="T46" fmla="*/ 339678403 w 95"/>
                <a:gd name="T47" fmla="*/ 863743652 h 93"/>
                <a:gd name="T48" fmla="*/ 405422076 w 95"/>
                <a:gd name="T49" fmla="*/ 885892887 h 93"/>
                <a:gd name="T50" fmla="*/ 471165749 w 95"/>
                <a:gd name="T51" fmla="*/ 1029849608 h 93"/>
                <a:gd name="T52" fmla="*/ 580739641 w 95"/>
                <a:gd name="T53" fmla="*/ 1029849608 h 93"/>
                <a:gd name="T54" fmla="*/ 646483314 w 95"/>
                <a:gd name="T55" fmla="*/ 885892887 h 93"/>
                <a:gd name="T56" fmla="*/ 701270260 w 95"/>
                <a:gd name="T57" fmla="*/ 863743652 h 93"/>
                <a:gd name="T58" fmla="*/ 854674371 w 95"/>
                <a:gd name="T59" fmla="*/ 919113413 h 93"/>
                <a:gd name="T60" fmla="*/ 931374771 w 95"/>
                <a:gd name="T61" fmla="*/ 830523126 h 93"/>
                <a:gd name="T62" fmla="*/ 876587825 w 95"/>
                <a:gd name="T63" fmla="*/ 697641023 h 93"/>
                <a:gd name="T64" fmla="*/ 898504590 w 95"/>
                <a:gd name="T65" fmla="*/ 631196644 h 93"/>
                <a:gd name="T66" fmla="*/ 525952695 w 95"/>
                <a:gd name="T67" fmla="*/ 675491787 h 93"/>
                <a:gd name="T68" fmla="*/ 361591857 w 95"/>
                <a:gd name="T69" fmla="*/ 509389159 h 93"/>
                <a:gd name="T70" fmla="*/ 525952695 w 95"/>
                <a:gd name="T71" fmla="*/ 354357820 h 93"/>
                <a:gd name="T72" fmla="*/ 690313533 w 95"/>
                <a:gd name="T73" fmla="*/ 509389159 h 93"/>
                <a:gd name="T74" fmla="*/ 525952695 w 95"/>
                <a:gd name="T75" fmla="*/ 675491787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81" name="Oval 60"/>
            <p:cNvSpPr>
              <a:spLocks noChangeArrowheads="1"/>
            </p:cNvSpPr>
            <p:nvPr/>
          </p:nvSpPr>
          <p:spPr bwMode="auto">
            <a:xfrm>
              <a:off x="124789" y="122294"/>
              <a:ext cx="64890" cy="6239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9263" name="Group 90"/>
          <p:cNvGrpSpPr/>
          <p:nvPr/>
        </p:nvGrpSpPr>
        <p:grpSpPr bwMode="auto">
          <a:xfrm>
            <a:off x="2978150" y="2114550"/>
            <a:ext cx="358775" cy="406400"/>
            <a:chOff x="0" y="0"/>
            <a:chExt cx="361887" cy="411804"/>
          </a:xfrm>
        </p:grpSpPr>
        <p:sp>
          <p:nvSpPr>
            <p:cNvPr id="9276" name="Freeform 68"/>
            <p:cNvSpPr>
              <a:spLocks noEditPoints="1" noChangeArrowheads="1"/>
            </p:cNvSpPr>
            <p:nvPr/>
          </p:nvSpPr>
          <p:spPr bwMode="auto">
            <a:xfrm>
              <a:off x="0" y="0"/>
              <a:ext cx="164722" cy="299494"/>
            </a:xfrm>
            <a:custGeom>
              <a:avLst/>
              <a:gdLst>
                <a:gd name="T0" fmla="*/ 542666746 w 50"/>
                <a:gd name="T1" fmla="*/ 919113809 h 90"/>
                <a:gd name="T2" fmla="*/ 542666746 w 50"/>
                <a:gd name="T3" fmla="*/ 77515703 h 90"/>
                <a:gd name="T4" fmla="*/ 477545550 w 50"/>
                <a:gd name="T5" fmla="*/ 0 h 90"/>
                <a:gd name="T6" fmla="*/ 65121195 w 50"/>
                <a:gd name="T7" fmla="*/ 0 h 90"/>
                <a:gd name="T8" fmla="*/ 0 w 50"/>
                <a:gd name="T9" fmla="*/ 77515703 h 90"/>
                <a:gd name="T10" fmla="*/ 0 w 50"/>
                <a:gd name="T11" fmla="*/ 919113809 h 90"/>
                <a:gd name="T12" fmla="*/ 65121195 w 50"/>
                <a:gd name="T13" fmla="*/ 996629512 h 90"/>
                <a:gd name="T14" fmla="*/ 477545550 w 50"/>
                <a:gd name="T15" fmla="*/ 996629512 h 90"/>
                <a:gd name="T16" fmla="*/ 542666746 w 50"/>
                <a:gd name="T17" fmla="*/ 919113809 h 90"/>
                <a:gd name="T18" fmla="*/ 423279535 w 50"/>
                <a:gd name="T19" fmla="*/ 55369785 h 90"/>
                <a:gd name="T20" fmla="*/ 444986600 w 50"/>
                <a:gd name="T21" fmla="*/ 66441080 h 90"/>
                <a:gd name="T22" fmla="*/ 423279535 w 50"/>
                <a:gd name="T23" fmla="*/ 88590325 h 90"/>
                <a:gd name="T24" fmla="*/ 412427649 w 50"/>
                <a:gd name="T25" fmla="*/ 66441080 h 90"/>
                <a:gd name="T26" fmla="*/ 423279535 w 50"/>
                <a:gd name="T27" fmla="*/ 55369785 h 90"/>
                <a:gd name="T28" fmla="*/ 173653227 w 50"/>
                <a:gd name="T29" fmla="*/ 55369785 h 90"/>
                <a:gd name="T30" fmla="*/ 369013519 w 50"/>
                <a:gd name="T31" fmla="*/ 55369785 h 90"/>
                <a:gd name="T32" fmla="*/ 369013519 w 50"/>
                <a:gd name="T33" fmla="*/ 77515703 h 90"/>
                <a:gd name="T34" fmla="*/ 173653227 w 50"/>
                <a:gd name="T35" fmla="*/ 77515703 h 90"/>
                <a:gd name="T36" fmla="*/ 173653227 w 50"/>
                <a:gd name="T37" fmla="*/ 55369785 h 90"/>
                <a:gd name="T38" fmla="*/ 54266016 w 50"/>
                <a:gd name="T39" fmla="*/ 764082404 h 90"/>
                <a:gd name="T40" fmla="*/ 54266016 w 50"/>
                <a:gd name="T41" fmla="*/ 121810865 h 90"/>
                <a:gd name="T42" fmla="*/ 488400730 w 50"/>
                <a:gd name="T43" fmla="*/ 121810865 h 90"/>
                <a:gd name="T44" fmla="*/ 488400730 w 50"/>
                <a:gd name="T45" fmla="*/ 764082404 h 90"/>
                <a:gd name="T46" fmla="*/ 54266016 w 50"/>
                <a:gd name="T47" fmla="*/ 764082404 h 90"/>
                <a:gd name="T48" fmla="*/ 271333373 w 50"/>
                <a:gd name="T49" fmla="*/ 919113809 h 90"/>
                <a:gd name="T50" fmla="*/ 227919243 w 50"/>
                <a:gd name="T51" fmla="*/ 874818646 h 90"/>
                <a:gd name="T52" fmla="*/ 271333373 w 50"/>
                <a:gd name="T53" fmla="*/ 830523484 h 90"/>
                <a:gd name="T54" fmla="*/ 314747503 w 50"/>
                <a:gd name="T55" fmla="*/ 874818646 h 90"/>
                <a:gd name="T56" fmla="*/ 271333373 w 50"/>
                <a:gd name="T57" fmla="*/ 919113809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7" name="Freeform 69"/>
            <p:cNvSpPr>
              <a:spLocks noEditPoints="1" noChangeArrowheads="1"/>
            </p:cNvSpPr>
            <p:nvPr/>
          </p:nvSpPr>
          <p:spPr bwMode="auto">
            <a:xfrm>
              <a:off x="192174" y="112310"/>
              <a:ext cx="169713" cy="299494"/>
            </a:xfrm>
            <a:custGeom>
              <a:avLst/>
              <a:gdLst>
                <a:gd name="T0" fmla="*/ 487239368 w 51"/>
                <a:gd name="T1" fmla="*/ 0 h 90"/>
                <a:gd name="T2" fmla="*/ 77515581 w 51"/>
                <a:gd name="T3" fmla="*/ 0 h 90"/>
                <a:gd name="T4" fmla="*/ 0 w 51"/>
                <a:gd name="T5" fmla="*/ 77515703 h 90"/>
                <a:gd name="T6" fmla="*/ 0 w 51"/>
                <a:gd name="T7" fmla="*/ 919113809 h 90"/>
                <a:gd name="T8" fmla="*/ 77515581 w 51"/>
                <a:gd name="T9" fmla="*/ 996629512 h 90"/>
                <a:gd name="T10" fmla="*/ 487239368 w 51"/>
                <a:gd name="T11" fmla="*/ 996629512 h 90"/>
                <a:gd name="T12" fmla="*/ 564754948 w 51"/>
                <a:gd name="T13" fmla="*/ 919113809 h 90"/>
                <a:gd name="T14" fmla="*/ 564754948 w 51"/>
                <a:gd name="T15" fmla="*/ 77515703 h 90"/>
                <a:gd name="T16" fmla="*/ 487239368 w 51"/>
                <a:gd name="T17" fmla="*/ 0 h 90"/>
                <a:gd name="T18" fmla="*/ 442944275 w 51"/>
                <a:gd name="T19" fmla="*/ 55369785 h 90"/>
                <a:gd name="T20" fmla="*/ 465093485 w 51"/>
                <a:gd name="T21" fmla="*/ 66441080 h 90"/>
                <a:gd name="T22" fmla="*/ 442944275 w 51"/>
                <a:gd name="T23" fmla="*/ 88590325 h 90"/>
                <a:gd name="T24" fmla="*/ 420798392 w 51"/>
                <a:gd name="T25" fmla="*/ 66441080 h 90"/>
                <a:gd name="T26" fmla="*/ 442944275 w 51"/>
                <a:gd name="T27" fmla="*/ 55369785 h 90"/>
                <a:gd name="T28" fmla="*/ 188251649 w 51"/>
                <a:gd name="T29" fmla="*/ 55369785 h 90"/>
                <a:gd name="T30" fmla="*/ 376503299 w 51"/>
                <a:gd name="T31" fmla="*/ 55369785 h 90"/>
                <a:gd name="T32" fmla="*/ 376503299 w 51"/>
                <a:gd name="T33" fmla="*/ 77515703 h 90"/>
                <a:gd name="T34" fmla="*/ 188251649 w 51"/>
                <a:gd name="T35" fmla="*/ 77515703 h 90"/>
                <a:gd name="T36" fmla="*/ 188251649 w 51"/>
                <a:gd name="T37" fmla="*/ 55369785 h 90"/>
                <a:gd name="T38" fmla="*/ 287913113 w 51"/>
                <a:gd name="T39" fmla="*/ 919113809 h 90"/>
                <a:gd name="T40" fmla="*/ 232546742 w 51"/>
                <a:gd name="T41" fmla="*/ 874818646 h 90"/>
                <a:gd name="T42" fmla="*/ 287913113 w 51"/>
                <a:gd name="T43" fmla="*/ 830523484 h 90"/>
                <a:gd name="T44" fmla="*/ 332208206 w 51"/>
                <a:gd name="T45" fmla="*/ 874818646 h 90"/>
                <a:gd name="T46" fmla="*/ 287913113 w 51"/>
                <a:gd name="T47" fmla="*/ 919113809 h 90"/>
                <a:gd name="T48" fmla="*/ 509385250 w 51"/>
                <a:gd name="T49" fmla="*/ 764082404 h 90"/>
                <a:gd name="T50" fmla="*/ 55369698 w 51"/>
                <a:gd name="T51" fmla="*/ 764082404 h 90"/>
                <a:gd name="T52" fmla="*/ 55369698 w 51"/>
                <a:gd name="T53" fmla="*/ 121810865 h 90"/>
                <a:gd name="T54" fmla="*/ 509385250 w 51"/>
                <a:gd name="T55" fmla="*/ 121810865 h 90"/>
                <a:gd name="T56" fmla="*/ 509385250 w 51"/>
                <a:gd name="T57" fmla="*/ 764082404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8" name="Freeform 70"/>
            <p:cNvSpPr>
              <a:spLocks noChangeArrowheads="1"/>
            </p:cNvSpPr>
            <p:nvPr/>
          </p:nvSpPr>
          <p:spPr bwMode="auto">
            <a:xfrm>
              <a:off x="179696" y="17470"/>
              <a:ext cx="99831" cy="82362"/>
            </a:xfrm>
            <a:custGeom>
              <a:avLst/>
              <a:gdLst>
                <a:gd name="T0" fmla="*/ 199325070 w 40"/>
                <a:gd name="T1" fmla="*/ 205560577 h 33"/>
                <a:gd name="T2" fmla="*/ 249155714 w 40"/>
                <a:gd name="T3" fmla="*/ 205560577 h 33"/>
                <a:gd name="T4" fmla="*/ 249155714 w 40"/>
                <a:gd name="T5" fmla="*/ 49834002 h 33"/>
                <a:gd name="T6" fmla="*/ 249155714 w 40"/>
                <a:gd name="T7" fmla="*/ 0 h 33"/>
                <a:gd name="T8" fmla="*/ 199325070 w 40"/>
                <a:gd name="T9" fmla="*/ 0 h 33"/>
                <a:gd name="T10" fmla="*/ 0 w 40"/>
                <a:gd name="T11" fmla="*/ 0 h 33"/>
                <a:gd name="T12" fmla="*/ 0 w 40"/>
                <a:gd name="T13" fmla="*/ 49834002 h 33"/>
                <a:gd name="T14" fmla="*/ 199325070 w 40"/>
                <a:gd name="T15" fmla="*/ 49834002 h 33"/>
                <a:gd name="T16" fmla="*/ 199325070 w 40"/>
                <a:gd name="T17" fmla="*/ 20556057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9" name="Freeform 71"/>
            <p:cNvSpPr>
              <a:spLocks noChangeArrowheads="1"/>
            </p:cNvSpPr>
            <p:nvPr/>
          </p:nvSpPr>
          <p:spPr bwMode="auto">
            <a:xfrm>
              <a:off x="89848" y="316964"/>
              <a:ext cx="82362" cy="82362"/>
            </a:xfrm>
            <a:custGeom>
              <a:avLst/>
              <a:gdLst>
                <a:gd name="T0" fmla="*/ 49834002 w 33"/>
                <a:gd name="T1" fmla="*/ 0 h 33"/>
                <a:gd name="T2" fmla="*/ 0 w 33"/>
                <a:gd name="T3" fmla="*/ 0 h 33"/>
                <a:gd name="T4" fmla="*/ 0 w 33"/>
                <a:gd name="T5" fmla="*/ 155726575 h 33"/>
                <a:gd name="T6" fmla="*/ 0 w 33"/>
                <a:gd name="T7" fmla="*/ 205560577 h 33"/>
                <a:gd name="T8" fmla="*/ 49834002 w 33"/>
                <a:gd name="T9" fmla="*/ 205560577 h 33"/>
                <a:gd name="T10" fmla="*/ 205560577 w 33"/>
                <a:gd name="T11" fmla="*/ 205560577 h 33"/>
                <a:gd name="T12" fmla="*/ 205560577 w 33"/>
                <a:gd name="T13" fmla="*/ 155726575 h 33"/>
                <a:gd name="T14" fmla="*/ 49834002 w 33"/>
                <a:gd name="T15" fmla="*/ 155726575 h 33"/>
                <a:gd name="T16" fmla="*/ 49834002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64" name="Group 95"/>
          <p:cNvGrpSpPr/>
          <p:nvPr/>
        </p:nvGrpSpPr>
        <p:grpSpPr bwMode="auto">
          <a:xfrm>
            <a:off x="1889125" y="1866900"/>
            <a:ext cx="490538" cy="363538"/>
            <a:chOff x="0" y="0"/>
            <a:chExt cx="439257" cy="324452"/>
          </a:xfrm>
        </p:grpSpPr>
        <p:sp>
          <p:nvSpPr>
            <p:cNvPr id="9273" name="Freeform 92"/>
            <p:cNvSpPr>
              <a:spLocks noChangeArrowheads="1"/>
            </p:cNvSpPr>
            <p:nvPr/>
          </p:nvSpPr>
          <p:spPr bwMode="auto">
            <a:xfrm>
              <a:off x="157233" y="224621"/>
              <a:ext cx="127286" cy="99831"/>
            </a:xfrm>
            <a:custGeom>
              <a:avLst/>
              <a:gdLst>
                <a:gd name="T0" fmla="*/ 415139939 w 38"/>
                <a:gd name="T1" fmla="*/ 110735873 h 30"/>
                <a:gd name="T2" fmla="*/ 11221266 w 38"/>
                <a:gd name="T3" fmla="*/ 121810459 h 30"/>
                <a:gd name="T4" fmla="*/ 11221266 w 38"/>
                <a:gd name="T5" fmla="*/ 143956302 h 30"/>
                <a:gd name="T6" fmla="*/ 213180603 w 38"/>
                <a:gd name="T7" fmla="*/ 332207619 h 30"/>
                <a:gd name="T8" fmla="*/ 403922023 w 38"/>
                <a:gd name="T9" fmla="*/ 143956302 h 30"/>
                <a:gd name="T10" fmla="*/ 415139939 w 38"/>
                <a:gd name="T11" fmla="*/ 11073587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4" name="Freeform 93"/>
            <p:cNvSpPr>
              <a:spLocks noChangeArrowheads="1"/>
            </p:cNvSpPr>
            <p:nvPr/>
          </p:nvSpPr>
          <p:spPr bwMode="auto">
            <a:xfrm>
              <a:off x="74873" y="112311"/>
              <a:ext cx="292007" cy="129781"/>
            </a:xfrm>
            <a:custGeom>
              <a:avLst/>
              <a:gdLst>
                <a:gd name="T0" fmla="*/ 957945555 w 88"/>
                <a:gd name="T1" fmla="*/ 254696876 h 39"/>
                <a:gd name="T2" fmla="*/ 0 w 88"/>
                <a:gd name="T3" fmla="*/ 265768194 h 39"/>
                <a:gd name="T4" fmla="*/ 0 w 88"/>
                <a:gd name="T5" fmla="*/ 287917485 h 39"/>
                <a:gd name="T6" fmla="*/ 143139840 w 88"/>
                <a:gd name="T7" fmla="*/ 420799918 h 39"/>
                <a:gd name="T8" fmla="*/ 165163141 w 88"/>
                <a:gd name="T9" fmla="*/ 420799918 h 39"/>
                <a:gd name="T10" fmla="*/ 803792405 w 88"/>
                <a:gd name="T11" fmla="*/ 420799918 h 39"/>
                <a:gd name="T12" fmla="*/ 825815706 w 88"/>
                <a:gd name="T13" fmla="*/ 420799918 h 39"/>
                <a:gd name="T14" fmla="*/ 968955546 w 88"/>
                <a:gd name="T15" fmla="*/ 287917485 h 39"/>
                <a:gd name="T16" fmla="*/ 968955546 w 88"/>
                <a:gd name="T17" fmla="*/ 287917485 h 39"/>
                <a:gd name="T18" fmla="*/ 968955546 w 88"/>
                <a:gd name="T19" fmla="*/ 265768194 h 39"/>
                <a:gd name="T20" fmla="*/ 957945555 w 88"/>
                <a:gd name="T21" fmla="*/ 254696876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39"/>
                <a:gd name="T35" fmla="*/ 88 w 88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5" name="Freeform 94"/>
            <p:cNvSpPr>
              <a:spLocks noChangeArrowheads="1"/>
            </p:cNvSpPr>
            <p:nvPr/>
          </p:nvSpPr>
          <p:spPr bwMode="auto">
            <a:xfrm>
              <a:off x="0" y="0"/>
              <a:ext cx="439257" cy="169713"/>
            </a:xfrm>
            <a:custGeom>
              <a:avLst/>
              <a:gdLst>
                <a:gd name="T0" fmla="*/ 1450642915 w 132"/>
                <a:gd name="T1" fmla="*/ 398649182 h 51"/>
                <a:gd name="T2" fmla="*/ 1450642915 w 132"/>
                <a:gd name="T3" fmla="*/ 398649182 h 51"/>
                <a:gd name="T4" fmla="*/ 11074601 w 132"/>
                <a:gd name="T5" fmla="*/ 398649182 h 51"/>
                <a:gd name="T6" fmla="*/ 11074601 w 132"/>
                <a:gd name="T7" fmla="*/ 420798392 h 51"/>
                <a:gd name="T8" fmla="*/ 155031099 w 132"/>
                <a:gd name="T9" fmla="*/ 564754948 h 51"/>
                <a:gd name="T10" fmla="*/ 177176973 w 132"/>
                <a:gd name="T11" fmla="*/ 564754948 h 51"/>
                <a:gd name="T12" fmla="*/ 1284540542 w 132"/>
                <a:gd name="T13" fmla="*/ 564754948 h 51"/>
                <a:gd name="T14" fmla="*/ 1306686416 w 132"/>
                <a:gd name="T15" fmla="*/ 564754948 h 51"/>
                <a:gd name="T16" fmla="*/ 1450642915 w 132"/>
                <a:gd name="T17" fmla="*/ 420798392 h 51"/>
                <a:gd name="T18" fmla="*/ 1450642915 w 132"/>
                <a:gd name="T19" fmla="*/ 420798392 h 51"/>
                <a:gd name="T20" fmla="*/ 1450642915 w 132"/>
                <a:gd name="T21" fmla="*/ 398649182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1"/>
                <a:gd name="T35" fmla="*/ 132 w 13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65" name="Group 103"/>
          <p:cNvGrpSpPr/>
          <p:nvPr/>
        </p:nvGrpSpPr>
        <p:grpSpPr bwMode="auto">
          <a:xfrm>
            <a:off x="847725" y="1016000"/>
            <a:ext cx="244475" cy="241300"/>
            <a:chOff x="0" y="0"/>
            <a:chExt cx="314468" cy="309477"/>
          </a:xfrm>
        </p:grpSpPr>
        <p:sp>
          <p:nvSpPr>
            <p:cNvPr id="9271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314468" cy="309477"/>
            </a:xfrm>
            <a:custGeom>
              <a:avLst/>
              <a:gdLst>
                <a:gd name="T0" fmla="*/ 898504590 w 95"/>
                <a:gd name="T1" fmla="*/ 631196644 h 93"/>
                <a:gd name="T2" fmla="*/ 1040948663 w 95"/>
                <a:gd name="T3" fmla="*/ 564755592 h 93"/>
                <a:gd name="T4" fmla="*/ 1040948663 w 95"/>
                <a:gd name="T5" fmla="*/ 454019398 h 93"/>
                <a:gd name="T6" fmla="*/ 898504590 w 95"/>
                <a:gd name="T7" fmla="*/ 398652964 h 93"/>
                <a:gd name="T8" fmla="*/ 876587825 w 95"/>
                <a:gd name="T9" fmla="*/ 332208585 h 93"/>
                <a:gd name="T10" fmla="*/ 931374771 w 95"/>
                <a:gd name="T11" fmla="*/ 188251864 h 93"/>
                <a:gd name="T12" fmla="*/ 843717644 w 95"/>
                <a:gd name="T13" fmla="*/ 110736195 h 93"/>
                <a:gd name="T14" fmla="*/ 701270260 w 95"/>
                <a:gd name="T15" fmla="*/ 166105956 h 93"/>
                <a:gd name="T16" fmla="*/ 646483314 w 95"/>
                <a:gd name="T17" fmla="*/ 143956721 h 93"/>
                <a:gd name="T18" fmla="*/ 580739641 w 95"/>
                <a:gd name="T19" fmla="*/ 0 h 93"/>
                <a:gd name="T20" fmla="*/ 460209022 w 95"/>
                <a:gd name="T21" fmla="*/ 0 h 93"/>
                <a:gd name="T22" fmla="*/ 405422076 w 95"/>
                <a:gd name="T23" fmla="*/ 143956721 h 93"/>
                <a:gd name="T24" fmla="*/ 339678403 w 95"/>
                <a:gd name="T25" fmla="*/ 166105956 h 93"/>
                <a:gd name="T26" fmla="*/ 197231019 w 95"/>
                <a:gd name="T27" fmla="*/ 110736195 h 93"/>
                <a:gd name="T28" fmla="*/ 109573892 w 95"/>
                <a:gd name="T29" fmla="*/ 188251864 h 93"/>
                <a:gd name="T30" fmla="*/ 175317565 w 95"/>
                <a:gd name="T31" fmla="*/ 332208585 h 93"/>
                <a:gd name="T32" fmla="*/ 142444073 w 95"/>
                <a:gd name="T33" fmla="*/ 398652964 h 93"/>
                <a:gd name="T34" fmla="*/ 0 w 95"/>
                <a:gd name="T35" fmla="*/ 454019398 h 93"/>
                <a:gd name="T36" fmla="*/ 0 w 95"/>
                <a:gd name="T37" fmla="*/ 575830210 h 93"/>
                <a:gd name="T38" fmla="*/ 142444073 w 95"/>
                <a:gd name="T39" fmla="*/ 631196644 h 93"/>
                <a:gd name="T40" fmla="*/ 175317565 w 95"/>
                <a:gd name="T41" fmla="*/ 697641023 h 93"/>
                <a:gd name="T42" fmla="*/ 120530619 w 95"/>
                <a:gd name="T43" fmla="*/ 841597744 h 93"/>
                <a:gd name="T44" fmla="*/ 197231019 w 95"/>
                <a:gd name="T45" fmla="*/ 919113413 h 93"/>
                <a:gd name="T46" fmla="*/ 339678403 w 95"/>
                <a:gd name="T47" fmla="*/ 863743652 h 93"/>
                <a:gd name="T48" fmla="*/ 405422076 w 95"/>
                <a:gd name="T49" fmla="*/ 885892887 h 93"/>
                <a:gd name="T50" fmla="*/ 471165749 w 95"/>
                <a:gd name="T51" fmla="*/ 1029849608 h 93"/>
                <a:gd name="T52" fmla="*/ 580739641 w 95"/>
                <a:gd name="T53" fmla="*/ 1029849608 h 93"/>
                <a:gd name="T54" fmla="*/ 646483314 w 95"/>
                <a:gd name="T55" fmla="*/ 885892887 h 93"/>
                <a:gd name="T56" fmla="*/ 701270260 w 95"/>
                <a:gd name="T57" fmla="*/ 863743652 h 93"/>
                <a:gd name="T58" fmla="*/ 854674371 w 95"/>
                <a:gd name="T59" fmla="*/ 919113413 h 93"/>
                <a:gd name="T60" fmla="*/ 931374771 w 95"/>
                <a:gd name="T61" fmla="*/ 830523126 h 93"/>
                <a:gd name="T62" fmla="*/ 876587825 w 95"/>
                <a:gd name="T63" fmla="*/ 697641023 h 93"/>
                <a:gd name="T64" fmla="*/ 898504590 w 95"/>
                <a:gd name="T65" fmla="*/ 631196644 h 93"/>
                <a:gd name="T66" fmla="*/ 525952695 w 95"/>
                <a:gd name="T67" fmla="*/ 675491787 h 93"/>
                <a:gd name="T68" fmla="*/ 361591857 w 95"/>
                <a:gd name="T69" fmla="*/ 509389159 h 93"/>
                <a:gd name="T70" fmla="*/ 525952695 w 95"/>
                <a:gd name="T71" fmla="*/ 354357820 h 93"/>
                <a:gd name="T72" fmla="*/ 690313533 w 95"/>
                <a:gd name="T73" fmla="*/ 509389159 h 93"/>
                <a:gd name="T74" fmla="*/ 525952695 w 95"/>
                <a:gd name="T75" fmla="*/ 675491787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9272" name="Oval 60"/>
            <p:cNvSpPr>
              <a:spLocks noChangeArrowheads="1"/>
            </p:cNvSpPr>
            <p:nvPr/>
          </p:nvSpPr>
          <p:spPr bwMode="auto">
            <a:xfrm>
              <a:off x="124789" y="122294"/>
              <a:ext cx="64890" cy="6239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</a:endParaRPr>
            </a:p>
          </p:txBody>
        </p:sp>
      </p:grpSp>
      <p:sp>
        <p:nvSpPr>
          <p:cNvPr id="9266" name="Rounded Rectangle 106"/>
          <p:cNvSpPr>
            <a:spLocks noChangeArrowheads="1"/>
          </p:cNvSpPr>
          <p:nvPr/>
        </p:nvSpPr>
        <p:spPr bwMode="auto">
          <a:xfrm>
            <a:off x="4368800" y="2616200"/>
            <a:ext cx="7416800" cy="1955800"/>
          </a:xfrm>
          <a:prstGeom prst="roundRect">
            <a:avLst>
              <a:gd name="adj" fmla="val 5185"/>
            </a:avLst>
          </a:prstGeom>
          <a:noFill/>
          <a:ln w="9525">
            <a:solidFill>
              <a:srgbClr val="30B5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267" name="文本框 100"/>
          <p:cNvSpPr>
            <a:spLocks noChangeArrowheads="1"/>
          </p:cNvSpPr>
          <p:nvPr/>
        </p:nvSpPr>
        <p:spPr bwMode="auto">
          <a:xfrm>
            <a:off x="4545013" y="2798763"/>
            <a:ext cx="6935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模板，年轻的团队给您最有影响力的作品。专业的团队拥有最专业的技术，最资深的经验和最丰富的创意。完善的售后，热情的服务、严谨的逻辑带给您百分百的满意。带来最有创意、最新颖的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模板，让您在使用的过程中大放异彩，收获成功的喜悦。搜索：少先大队长</a:t>
            </a:r>
          </a:p>
        </p:txBody>
      </p:sp>
      <p:sp>
        <p:nvSpPr>
          <p:cNvPr id="9268" name="文本框 101"/>
          <p:cNvSpPr>
            <a:spLocks noChangeArrowheads="1"/>
          </p:cNvSpPr>
          <p:nvPr/>
        </p:nvSpPr>
        <p:spPr bwMode="auto">
          <a:xfrm>
            <a:off x="4545013" y="3733800"/>
            <a:ext cx="693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模板，让您在使用的过程中大放异彩，收获成功的喜悦。搜索：少先大队长</a:t>
            </a:r>
          </a:p>
        </p:txBody>
      </p:sp>
      <p:sp>
        <p:nvSpPr>
          <p:cNvPr id="9269" name="文本框 102"/>
          <p:cNvSpPr>
            <a:spLocks noChangeArrowheads="1"/>
          </p:cNvSpPr>
          <p:nvPr/>
        </p:nvSpPr>
        <p:spPr bwMode="auto">
          <a:xfrm>
            <a:off x="4443413" y="5394325"/>
            <a:ext cx="693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模板，让您在使用的过程中大放异彩，收获成功的喜悦。搜索：少先大队长</a:t>
            </a:r>
          </a:p>
        </p:txBody>
      </p:sp>
      <p:sp>
        <p:nvSpPr>
          <p:cNvPr id="9270" name="文本框 103"/>
          <p:cNvSpPr>
            <a:spLocks noChangeArrowheads="1"/>
          </p:cNvSpPr>
          <p:nvPr/>
        </p:nvSpPr>
        <p:spPr bwMode="auto">
          <a:xfrm>
            <a:off x="4467225" y="5062538"/>
            <a:ext cx="12461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30B5D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0246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0243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33538"/>
            <a:ext cx="33162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5"/>
          <p:cNvSpPr>
            <a:spLocks noChangeArrowheads="1"/>
          </p:cNvSpPr>
          <p:nvPr/>
        </p:nvSpPr>
        <p:spPr bwMode="auto">
          <a:xfrm>
            <a:off x="2195513" y="5703888"/>
            <a:ext cx="8258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。我们致力于提供最专业的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模板，年轻的团队给您最有影响力的作品。专业的团队拥有最专业的技术，最资深的经验和最丰富的创意。严谨的逻辑带给您百分百的满意。带来最有创意、最新颖的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模板，让您在使用的过程中大放异彩，收获成功的喜悦。搜索：少先大队长</a:t>
            </a:r>
          </a:p>
        </p:txBody>
      </p:sp>
      <p:sp>
        <p:nvSpPr>
          <p:cNvPr id="10245" name="文本框 4"/>
          <p:cNvSpPr>
            <a:spLocks noChangeArrowheads="1"/>
          </p:cNvSpPr>
          <p:nvPr/>
        </p:nvSpPr>
        <p:spPr bwMode="auto">
          <a:xfrm>
            <a:off x="4968875" y="5032375"/>
            <a:ext cx="225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1307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8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267" name="Oval 48"/>
          <p:cNvSpPr>
            <a:spLocks noChangeArrowheads="1"/>
          </p:cNvSpPr>
          <p:nvPr/>
        </p:nvSpPr>
        <p:spPr bwMode="auto">
          <a:xfrm>
            <a:off x="1711325" y="1676400"/>
            <a:ext cx="1012825" cy="1012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68" name="Oval 54"/>
          <p:cNvSpPr>
            <a:spLocks noChangeArrowheads="1"/>
          </p:cNvSpPr>
          <p:nvPr/>
        </p:nvSpPr>
        <p:spPr bwMode="auto">
          <a:xfrm>
            <a:off x="1711325" y="4165600"/>
            <a:ext cx="1012825" cy="1012825"/>
          </a:xfrm>
          <a:prstGeom prst="ellipse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69" name="Oval 57"/>
          <p:cNvSpPr>
            <a:spLocks noChangeArrowheads="1"/>
          </p:cNvSpPr>
          <p:nvPr/>
        </p:nvSpPr>
        <p:spPr bwMode="auto">
          <a:xfrm>
            <a:off x="4322763" y="1676400"/>
            <a:ext cx="1012825" cy="10128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0" name="Oval 60"/>
          <p:cNvSpPr>
            <a:spLocks noChangeArrowheads="1"/>
          </p:cNvSpPr>
          <p:nvPr/>
        </p:nvSpPr>
        <p:spPr bwMode="auto">
          <a:xfrm>
            <a:off x="4322763" y="4165600"/>
            <a:ext cx="1012825" cy="1012825"/>
          </a:xfrm>
          <a:prstGeom prst="ellipse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1" name="Oval 63"/>
          <p:cNvSpPr>
            <a:spLocks noChangeArrowheads="1"/>
          </p:cNvSpPr>
          <p:nvPr/>
        </p:nvSpPr>
        <p:spPr bwMode="auto">
          <a:xfrm>
            <a:off x="9321800" y="1676400"/>
            <a:ext cx="1012825" cy="10128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2" name="Oval 66"/>
          <p:cNvSpPr>
            <a:spLocks noChangeArrowheads="1"/>
          </p:cNvSpPr>
          <p:nvPr/>
        </p:nvSpPr>
        <p:spPr bwMode="auto">
          <a:xfrm>
            <a:off x="9321800" y="4165600"/>
            <a:ext cx="1012825" cy="101282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3" name="Oval 72"/>
          <p:cNvSpPr>
            <a:spLocks noChangeArrowheads="1"/>
          </p:cNvSpPr>
          <p:nvPr/>
        </p:nvSpPr>
        <p:spPr bwMode="auto">
          <a:xfrm>
            <a:off x="6824663" y="1676400"/>
            <a:ext cx="1012825" cy="1012825"/>
          </a:xfrm>
          <a:prstGeom prst="ellipse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4" name="Oval 75"/>
          <p:cNvSpPr>
            <a:spLocks noChangeArrowheads="1"/>
          </p:cNvSpPr>
          <p:nvPr/>
        </p:nvSpPr>
        <p:spPr bwMode="auto">
          <a:xfrm>
            <a:off x="6824663" y="4165600"/>
            <a:ext cx="1012825" cy="10128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1" rIns="91422" bIns="4571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900">
              <a:solidFill>
                <a:srgbClr val="FFFFFF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1275" name="Freeform 3"/>
          <p:cNvSpPr>
            <a:spLocks noChangeArrowheads="1"/>
          </p:cNvSpPr>
          <p:nvPr/>
        </p:nvSpPr>
        <p:spPr bwMode="auto">
          <a:xfrm>
            <a:off x="4589463" y="4454525"/>
            <a:ext cx="441325" cy="354013"/>
          </a:xfrm>
          <a:custGeom>
            <a:avLst/>
            <a:gdLst>
              <a:gd name="T0" fmla="*/ 384001589 w 497"/>
              <a:gd name="T1" fmla="*/ 55612787 h 400"/>
              <a:gd name="T2" fmla="*/ 384001589 w 497"/>
              <a:gd name="T3" fmla="*/ 55612787 h 400"/>
              <a:gd name="T4" fmla="*/ 293323953 w 497"/>
              <a:gd name="T5" fmla="*/ 0 h 400"/>
              <a:gd name="T6" fmla="*/ 279130515 w 497"/>
              <a:gd name="T7" fmla="*/ 0 h 400"/>
              <a:gd name="T8" fmla="*/ 195549598 w 497"/>
              <a:gd name="T9" fmla="*/ 55612787 h 400"/>
              <a:gd name="T10" fmla="*/ 111967793 w 497"/>
              <a:gd name="T11" fmla="*/ 0 h 400"/>
              <a:gd name="T12" fmla="*/ 96985831 w 497"/>
              <a:gd name="T13" fmla="*/ 0 h 400"/>
              <a:gd name="T14" fmla="*/ 6308195 w 497"/>
              <a:gd name="T15" fmla="*/ 55612787 h 400"/>
              <a:gd name="T16" fmla="*/ 0 w 497"/>
              <a:gd name="T17" fmla="*/ 69712240 h 400"/>
              <a:gd name="T18" fmla="*/ 0 w 497"/>
              <a:gd name="T19" fmla="*/ 299213558 h 400"/>
              <a:gd name="T20" fmla="*/ 6308195 w 497"/>
              <a:gd name="T21" fmla="*/ 305480473 h 400"/>
              <a:gd name="T22" fmla="*/ 20500745 w 497"/>
              <a:gd name="T23" fmla="*/ 305480473 h 400"/>
              <a:gd name="T24" fmla="*/ 104082550 w 497"/>
              <a:gd name="T25" fmla="*/ 256916969 h 400"/>
              <a:gd name="T26" fmla="*/ 188452879 w 497"/>
              <a:gd name="T27" fmla="*/ 305480473 h 400"/>
              <a:gd name="T28" fmla="*/ 202645429 w 497"/>
              <a:gd name="T29" fmla="*/ 305480473 h 400"/>
              <a:gd name="T30" fmla="*/ 286227234 w 497"/>
              <a:gd name="T31" fmla="*/ 256916969 h 400"/>
              <a:gd name="T32" fmla="*/ 370597563 w 497"/>
              <a:gd name="T33" fmla="*/ 305480473 h 400"/>
              <a:gd name="T34" fmla="*/ 376904870 w 497"/>
              <a:gd name="T35" fmla="*/ 312529757 h 400"/>
              <a:gd name="T36" fmla="*/ 384001589 w 497"/>
              <a:gd name="T37" fmla="*/ 305480473 h 400"/>
              <a:gd name="T38" fmla="*/ 391098308 w 497"/>
              <a:gd name="T39" fmla="*/ 299213558 h 400"/>
              <a:gd name="T40" fmla="*/ 391098308 w 497"/>
              <a:gd name="T41" fmla="*/ 69712240 h 400"/>
              <a:gd name="T42" fmla="*/ 384001589 w 497"/>
              <a:gd name="T43" fmla="*/ 55612787 h 400"/>
              <a:gd name="T44" fmla="*/ 90677636 w 497"/>
              <a:gd name="T45" fmla="*/ 229502203 h 400"/>
              <a:gd name="T46" fmla="*/ 90677636 w 497"/>
              <a:gd name="T47" fmla="*/ 229502203 h 400"/>
              <a:gd name="T48" fmla="*/ 27597464 w 497"/>
              <a:gd name="T49" fmla="*/ 271015537 h 400"/>
              <a:gd name="T50" fmla="*/ 27597464 w 497"/>
              <a:gd name="T51" fmla="*/ 76761524 h 400"/>
              <a:gd name="T52" fmla="*/ 90677636 w 497"/>
              <a:gd name="T53" fmla="*/ 34464051 h 400"/>
              <a:gd name="T54" fmla="*/ 90677636 w 497"/>
              <a:gd name="T55" fmla="*/ 229502203 h 400"/>
              <a:gd name="T56" fmla="*/ 181356160 w 497"/>
              <a:gd name="T57" fmla="*/ 271015537 h 400"/>
              <a:gd name="T58" fmla="*/ 181356160 w 497"/>
              <a:gd name="T59" fmla="*/ 271015537 h 400"/>
              <a:gd name="T60" fmla="*/ 118275988 w 497"/>
              <a:gd name="T61" fmla="*/ 229502203 h 400"/>
              <a:gd name="T62" fmla="*/ 118275988 w 497"/>
              <a:gd name="T63" fmla="*/ 34464051 h 400"/>
              <a:gd name="T64" fmla="*/ 181356160 w 497"/>
              <a:gd name="T65" fmla="*/ 76761524 h 400"/>
              <a:gd name="T66" fmla="*/ 181356160 w 497"/>
              <a:gd name="T67" fmla="*/ 271015537 h 400"/>
              <a:gd name="T68" fmla="*/ 272033796 w 497"/>
              <a:gd name="T69" fmla="*/ 229502203 h 400"/>
              <a:gd name="T70" fmla="*/ 272033796 w 497"/>
              <a:gd name="T71" fmla="*/ 229502203 h 400"/>
              <a:gd name="T72" fmla="*/ 209742148 w 497"/>
              <a:gd name="T73" fmla="*/ 271015537 h 400"/>
              <a:gd name="T74" fmla="*/ 209742148 w 497"/>
              <a:gd name="T75" fmla="*/ 76761524 h 400"/>
              <a:gd name="T76" fmla="*/ 272033796 w 497"/>
              <a:gd name="T77" fmla="*/ 34464051 h 400"/>
              <a:gd name="T78" fmla="*/ 272033796 w 497"/>
              <a:gd name="T79" fmla="*/ 229502203 h 400"/>
              <a:gd name="T80" fmla="*/ 363500844 w 497"/>
              <a:gd name="T81" fmla="*/ 271015537 h 400"/>
              <a:gd name="T82" fmla="*/ 363500844 w 497"/>
              <a:gd name="T83" fmla="*/ 271015537 h 400"/>
              <a:gd name="T84" fmla="*/ 299632148 w 497"/>
              <a:gd name="T85" fmla="*/ 229502203 h 400"/>
              <a:gd name="T86" fmla="*/ 299632148 w 497"/>
              <a:gd name="T87" fmla="*/ 34464051 h 400"/>
              <a:gd name="T88" fmla="*/ 363500844 w 497"/>
              <a:gd name="T89" fmla="*/ 76761524 h 400"/>
              <a:gd name="T90" fmla="*/ 363500844 w 497"/>
              <a:gd name="T91" fmla="*/ 271015537 h 40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7"/>
              <a:gd name="T139" fmla="*/ 0 h 400"/>
              <a:gd name="T140" fmla="*/ 497 w 497"/>
              <a:gd name="T141" fmla="*/ 400 h 40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Freeform 22"/>
          <p:cNvSpPr>
            <a:spLocks noChangeArrowheads="1"/>
          </p:cNvSpPr>
          <p:nvPr/>
        </p:nvSpPr>
        <p:spPr bwMode="auto">
          <a:xfrm>
            <a:off x="7110413" y="1958975"/>
            <a:ext cx="409575" cy="409575"/>
          </a:xfrm>
          <a:custGeom>
            <a:avLst/>
            <a:gdLst>
              <a:gd name="T0" fmla="*/ 181548339 w 461"/>
              <a:gd name="T1" fmla="*/ 6315096 h 461"/>
              <a:gd name="T2" fmla="*/ 181548339 w 461"/>
              <a:gd name="T3" fmla="*/ 6315096 h 461"/>
              <a:gd name="T4" fmla="*/ 0 w 461"/>
              <a:gd name="T5" fmla="*/ 188652377 h 461"/>
              <a:gd name="T6" fmla="*/ 181548339 w 461"/>
              <a:gd name="T7" fmla="*/ 363097566 h 461"/>
              <a:gd name="T8" fmla="*/ 363097566 w 461"/>
              <a:gd name="T9" fmla="*/ 181548339 h 461"/>
              <a:gd name="T10" fmla="*/ 181548339 w 461"/>
              <a:gd name="T11" fmla="*/ 6315096 h 461"/>
              <a:gd name="T12" fmla="*/ 181548339 w 461"/>
              <a:gd name="T13" fmla="*/ 27627211 h 461"/>
              <a:gd name="T14" fmla="*/ 181548339 w 461"/>
              <a:gd name="T15" fmla="*/ 27627211 h 461"/>
              <a:gd name="T16" fmla="*/ 251799780 w 461"/>
              <a:gd name="T17" fmla="*/ 41835288 h 461"/>
              <a:gd name="T18" fmla="*/ 229698722 w 461"/>
              <a:gd name="T19" fmla="*/ 83670575 h 461"/>
              <a:gd name="T20" fmla="*/ 181548339 w 461"/>
              <a:gd name="T21" fmla="*/ 76566537 h 461"/>
              <a:gd name="T22" fmla="*/ 132609013 w 461"/>
              <a:gd name="T23" fmla="*/ 83670575 h 461"/>
              <a:gd name="T24" fmla="*/ 111296898 w 461"/>
              <a:gd name="T25" fmla="*/ 41835288 h 461"/>
              <a:gd name="T26" fmla="*/ 181548339 w 461"/>
              <a:gd name="T27" fmla="*/ 27627211 h 461"/>
              <a:gd name="T28" fmla="*/ 83670575 w 461"/>
              <a:gd name="T29" fmla="*/ 230487665 h 461"/>
              <a:gd name="T30" fmla="*/ 83670575 w 461"/>
              <a:gd name="T31" fmla="*/ 230487665 h 461"/>
              <a:gd name="T32" fmla="*/ 41835288 w 461"/>
              <a:gd name="T33" fmla="*/ 258114876 h 461"/>
              <a:gd name="T34" fmla="*/ 27627211 w 461"/>
              <a:gd name="T35" fmla="*/ 188652377 h 461"/>
              <a:gd name="T36" fmla="*/ 41835288 w 461"/>
              <a:gd name="T37" fmla="*/ 111296898 h 461"/>
              <a:gd name="T38" fmla="*/ 83670575 w 461"/>
              <a:gd name="T39" fmla="*/ 131820070 h 461"/>
              <a:gd name="T40" fmla="*/ 69462498 w 461"/>
              <a:gd name="T41" fmla="*/ 181548339 h 461"/>
              <a:gd name="T42" fmla="*/ 83670575 w 461"/>
              <a:gd name="T43" fmla="*/ 230487665 h 461"/>
              <a:gd name="T44" fmla="*/ 181548339 w 461"/>
              <a:gd name="T45" fmla="*/ 341784563 h 461"/>
              <a:gd name="T46" fmla="*/ 181548339 w 461"/>
              <a:gd name="T47" fmla="*/ 341784563 h 461"/>
              <a:gd name="T48" fmla="*/ 111296898 w 461"/>
              <a:gd name="T49" fmla="*/ 321262279 h 461"/>
              <a:gd name="T50" fmla="*/ 132609013 w 461"/>
              <a:gd name="T51" fmla="*/ 279426991 h 461"/>
              <a:gd name="T52" fmla="*/ 181548339 w 461"/>
              <a:gd name="T53" fmla="*/ 293635068 h 461"/>
              <a:gd name="T54" fmla="*/ 229698722 w 461"/>
              <a:gd name="T55" fmla="*/ 279426991 h 461"/>
              <a:gd name="T56" fmla="*/ 251799780 w 461"/>
              <a:gd name="T57" fmla="*/ 321262279 h 461"/>
              <a:gd name="T58" fmla="*/ 181548339 w 461"/>
              <a:gd name="T59" fmla="*/ 341784563 h 461"/>
              <a:gd name="T60" fmla="*/ 181548339 w 461"/>
              <a:gd name="T61" fmla="*/ 272322953 h 461"/>
              <a:gd name="T62" fmla="*/ 181548339 w 461"/>
              <a:gd name="T63" fmla="*/ 272322953 h 461"/>
              <a:gd name="T64" fmla="*/ 97878652 w 461"/>
              <a:gd name="T65" fmla="*/ 181548339 h 461"/>
              <a:gd name="T66" fmla="*/ 181548339 w 461"/>
              <a:gd name="T67" fmla="*/ 97088821 h 461"/>
              <a:gd name="T68" fmla="*/ 265218914 w 461"/>
              <a:gd name="T69" fmla="*/ 181548339 h 461"/>
              <a:gd name="T70" fmla="*/ 181548339 w 461"/>
              <a:gd name="T71" fmla="*/ 272322953 h 461"/>
              <a:gd name="T72" fmla="*/ 279426991 w 461"/>
              <a:gd name="T73" fmla="*/ 230487665 h 461"/>
              <a:gd name="T74" fmla="*/ 279426991 w 461"/>
              <a:gd name="T75" fmla="*/ 230487665 h 461"/>
              <a:gd name="T76" fmla="*/ 293635068 w 461"/>
              <a:gd name="T77" fmla="*/ 181548339 h 461"/>
              <a:gd name="T78" fmla="*/ 279426991 w 461"/>
              <a:gd name="T79" fmla="*/ 131820070 h 461"/>
              <a:gd name="T80" fmla="*/ 321262279 w 461"/>
              <a:gd name="T81" fmla="*/ 111296898 h 461"/>
              <a:gd name="T82" fmla="*/ 335470355 w 461"/>
              <a:gd name="T83" fmla="*/ 181548339 h 461"/>
              <a:gd name="T84" fmla="*/ 321262279 w 461"/>
              <a:gd name="T85" fmla="*/ 258114876 h 461"/>
              <a:gd name="T86" fmla="*/ 279426991 w 461"/>
              <a:gd name="T87" fmla="*/ 230487665 h 4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61"/>
              <a:gd name="T133" fmla="*/ 0 h 461"/>
              <a:gd name="T134" fmla="*/ 461 w 461"/>
              <a:gd name="T135" fmla="*/ 461 h 4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Freeform 97"/>
          <p:cNvSpPr>
            <a:spLocks noChangeArrowheads="1"/>
          </p:cNvSpPr>
          <p:nvPr/>
        </p:nvSpPr>
        <p:spPr bwMode="auto">
          <a:xfrm>
            <a:off x="4589463" y="1925638"/>
            <a:ext cx="441325" cy="379412"/>
          </a:xfrm>
          <a:custGeom>
            <a:avLst/>
            <a:gdLst>
              <a:gd name="T0" fmla="*/ 181356160 w 497"/>
              <a:gd name="T1" fmla="*/ 183237293 h 426"/>
              <a:gd name="T2" fmla="*/ 181356160 w 497"/>
              <a:gd name="T3" fmla="*/ 183237293 h 426"/>
              <a:gd name="T4" fmla="*/ 216050343 w 497"/>
              <a:gd name="T5" fmla="*/ 183237293 h 426"/>
              <a:gd name="T6" fmla="*/ 216050343 w 497"/>
              <a:gd name="T7" fmla="*/ 218140525 h 426"/>
              <a:gd name="T8" fmla="*/ 391098308 w 497"/>
              <a:gd name="T9" fmla="*/ 218140525 h 426"/>
              <a:gd name="T10" fmla="*/ 384001589 w 497"/>
              <a:gd name="T11" fmla="*/ 105500583 h 426"/>
              <a:gd name="T12" fmla="*/ 349307406 w 497"/>
              <a:gd name="T13" fmla="*/ 63458884 h 426"/>
              <a:gd name="T14" fmla="*/ 286227234 w 497"/>
              <a:gd name="T15" fmla="*/ 63458884 h 426"/>
              <a:gd name="T16" fmla="*/ 265726489 w 497"/>
              <a:gd name="T17" fmla="*/ 21417184 h 426"/>
              <a:gd name="T18" fmla="*/ 236551088 w 497"/>
              <a:gd name="T19" fmla="*/ 0 h 426"/>
              <a:gd name="T20" fmla="*/ 152970171 w 497"/>
              <a:gd name="T21" fmla="*/ 0 h 426"/>
              <a:gd name="T22" fmla="*/ 132468538 w 497"/>
              <a:gd name="T23" fmla="*/ 21417184 h 426"/>
              <a:gd name="T24" fmla="*/ 104871074 w 497"/>
              <a:gd name="T25" fmla="*/ 63458884 h 426"/>
              <a:gd name="T26" fmla="*/ 41790902 w 497"/>
              <a:gd name="T27" fmla="*/ 63458884 h 426"/>
              <a:gd name="T28" fmla="*/ 7096719 w 497"/>
              <a:gd name="T29" fmla="*/ 105500583 h 426"/>
              <a:gd name="T30" fmla="*/ 0 w 497"/>
              <a:gd name="T31" fmla="*/ 218140525 h 426"/>
              <a:gd name="T32" fmla="*/ 181356160 w 497"/>
              <a:gd name="T33" fmla="*/ 218140525 h 426"/>
              <a:gd name="T34" fmla="*/ 181356160 w 497"/>
              <a:gd name="T35" fmla="*/ 183237293 h 426"/>
              <a:gd name="T36" fmla="*/ 146661976 w 497"/>
              <a:gd name="T37" fmla="*/ 42041700 h 426"/>
              <a:gd name="T38" fmla="*/ 146661976 w 497"/>
              <a:gd name="T39" fmla="*/ 42041700 h 426"/>
              <a:gd name="T40" fmla="*/ 167162721 w 497"/>
              <a:gd name="T41" fmla="*/ 28556542 h 426"/>
              <a:gd name="T42" fmla="*/ 223935586 w 497"/>
              <a:gd name="T43" fmla="*/ 28556542 h 426"/>
              <a:gd name="T44" fmla="*/ 243647807 w 497"/>
              <a:gd name="T45" fmla="*/ 42041700 h 426"/>
              <a:gd name="T46" fmla="*/ 251533051 w 497"/>
              <a:gd name="T47" fmla="*/ 63458884 h 426"/>
              <a:gd name="T48" fmla="*/ 139565257 w 497"/>
              <a:gd name="T49" fmla="*/ 63458884 h 426"/>
              <a:gd name="T50" fmla="*/ 146661976 w 497"/>
              <a:gd name="T51" fmla="*/ 42041700 h 426"/>
              <a:gd name="T52" fmla="*/ 216050343 w 497"/>
              <a:gd name="T53" fmla="*/ 281599408 h 426"/>
              <a:gd name="T54" fmla="*/ 216050343 w 497"/>
              <a:gd name="T55" fmla="*/ 281599408 h 426"/>
              <a:gd name="T56" fmla="*/ 181356160 w 497"/>
              <a:gd name="T57" fmla="*/ 281599408 h 426"/>
              <a:gd name="T58" fmla="*/ 181356160 w 497"/>
              <a:gd name="T59" fmla="*/ 239557709 h 426"/>
              <a:gd name="T60" fmla="*/ 7096719 w 497"/>
              <a:gd name="T61" fmla="*/ 239557709 h 426"/>
              <a:gd name="T62" fmla="*/ 13404914 w 497"/>
              <a:gd name="T63" fmla="*/ 302223033 h 426"/>
              <a:gd name="T64" fmla="*/ 48887621 w 497"/>
              <a:gd name="T65" fmla="*/ 337125375 h 426"/>
              <a:gd name="T66" fmla="*/ 342210686 w 497"/>
              <a:gd name="T67" fmla="*/ 337125375 h 426"/>
              <a:gd name="T68" fmla="*/ 376904870 w 497"/>
              <a:gd name="T69" fmla="*/ 302223033 h 426"/>
              <a:gd name="T70" fmla="*/ 384001589 w 497"/>
              <a:gd name="T71" fmla="*/ 239557709 h 426"/>
              <a:gd name="T72" fmla="*/ 216050343 w 497"/>
              <a:gd name="T73" fmla="*/ 239557709 h 426"/>
              <a:gd name="T74" fmla="*/ 216050343 w 497"/>
              <a:gd name="T75" fmla="*/ 281599408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26"/>
              <a:gd name="T116" fmla="*/ 497 w 497"/>
              <a:gd name="T117" fmla="*/ 426 h 4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Freeform 101"/>
          <p:cNvSpPr>
            <a:spLocks noChangeArrowheads="1"/>
          </p:cNvSpPr>
          <p:nvPr/>
        </p:nvSpPr>
        <p:spPr bwMode="auto">
          <a:xfrm>
            <a:off x="7092950" y="4476750"/>
            <a:ext cx="441325" cy="339725"/>
          </a:xfrm>
          <a:custGeom>
            <a:avLst/>
            <a:gdLst>
              <a:gd name="T0" fmla="*/ 63080172 w 497"/>
              <a:gd name="T1" fmla="*/ 196145832 h 382"/>
              <a:gd name="T2" fmla="*/ 63080172 w 497"/>
              <a:gd name="T3" fmla="*/ 196145832 h 382"/>
              <a:gd name="T4" fmla="*/ 125371819 w 497"/>
              <a:gd name="T5" fmla="*/ 259419168 h 382"/>
              <a:gd name="T6" fmla="*/ 195549598 w 497"/>
              <a:gd name="T7" fmla="*/ 301337854 h 382"/>
              <a:gd name="T8" fmla="*/ 265726489 w 497"/>
              <a:gd name="T9" fmla="*/ 266537385 h 382"/>
              <a:gd name="T10" fmla="*/ 307516503 w 497"/>
              <a:gd name="T11" fmla="*/ 204055554 h 382"/>
              <a:gd name="T12" fmla="*/ 195549598 w 497"/>
              <a:gd name="T13" fmla="*/ 259419168 h 382"/>
              <a:gd name="T14" fmla="*/ 63080172 w 497"/>
              <a:gd name="T15" fmla="*/ 196145832 h 382"/>
              <a:gd name="T16" fmla="*/ 384001589 w 497"/>
              <a:gd name="T17" fmla="*/ 98072916 h 382"/>
              <a:gd name="T18" fmla="*/ 384001589 w 497"/>
              <a:gd name="T19" fmla="*/ 98072916 h 382"/>
              <a:gd name="T20" fmla="*/ 216050343 w 497"/>
              <a:gd name="T21" fmla="*/ 7118217 h 382"/>
              <a:gd name="T22" fmla="*/ 174259441 w 497"/>
              <a:gd name="T23" fmla="*/ 7118217 h 382"/>
              <a:gd name="T24" fmla="*/ 7096719 w 497"/>
              <a:gd name="T25" fmla="*/ 98072916 h 382"/>
              <a:gd name="T26" fmla="*/ 7096719 w 497"/>
              <a:gd name="T27" fmla="*/ 126545784 h 382"/>
              <a:gd name="T28" fmla="*/ 174259441 w 497"/>
              <a:gd name="T29" fmla="*/ 217500483 h 382"/>
              <a:gd name="T30" fmla="*/ 216050343 w 497"/>
              <a:gd name="T31" fmla="*/ 217500483 h 382"/>
              <a:gd name="T32" fmla="*/ 321709941 w 497"/>
              <a:gd name="T33" fmla="*/ 154228035 h 382"/>
              <a:gd name="T34" fmla="*/ 209742148 w 497"/>
              <a:gd name="T35" fmla="*/ 126545784 h 382"/>
              <a:gd name="T36" fmla="*/ 195549598 w 497"/>
              <a:gd name="T37" fmla="*/ 132873384 h 382"/>
              <a:gd name="T38" fmla="*/ 160066890 w 497"/>
              <a:gd name="T39" fmla="*/ 105191133 h 382"/>
              <a:gd name="T40" fmla="*/ 195549598 w 497"/>
              <a:gd name="T41" fmla="*/ 84627988 h 382"/>
              <a:gd name="T42" fmla="*/ 231032306 w 497"/>
              <a:gd name="T43" fmla="*/ 98072916 h 382"/>
              <a:gd name="T44" fmla="*/ 349307406 w 497"/>
              <a:gd name="T45" fmla="*/ 139991601 h 382"/>
              <a:gd name="T46" fmla="*/ 384001589 w 497"/>
              <a:gd name="T47" fmla="*/ 126545784 h 382"/>
              <a:gd name="T48" fmla="*/ 384001589 w 497"/>
              <a:gd name="T49" fmla="*/ 98072916 h 382"/>
              <a:gd name="T50" fmla="*/ 335114855 w 497"/>
              <a:gd name="T51" fmla="*/ 273655602 h 382"/>
              <a:gd name="T52" fmla="*/ 335114855 w 497"/>
              <a:gd name="T53" fmla="*/ 273655602 h 382"/>
              <a:gd name="T54" fmla="*/ 363500844 w 497"/>
              <a:gd name="T55" fmla="*/ 266537385 h 382"/>
              <a:gd name="T56" fmla="*/ 349307406 w 497"/>
              <a:gd name="T57" fmla="*/ 139991601 h 382"/>
              <a:gd name="T58" fmla="*/ 321709941 w 497"/>
              <a:gd name="T59" fmla="*/ 154228035 h 382"/>
              <a:gd name="T60" fmla="*/ 335114855 w 497"/>
              <a:gd name="T61" fmla="*/ 27365560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7"/>
              <a:gd name="T94" fmla="*/ 0 h 382"/>
              <a:gd name="T95" fmla="*/ 497 w 497"/>
              <a:gd name="T96" fmla="*/ 382 h 3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Freeform 102"/>
          <p:cNvSpPr>
            <a:spLocks noChangeArrowheads="1"/>
          </p:cNvSpPr>
          <p:nvPr/>
        </p:nvSpPr>
        <p:spPr bwMode="auto">
          <a:xfrm>
            <a:off x="9591675" y="1951038"/>
            <a:ext cx="441325" cy="393700"/>
          </a:xfrm>
          <a:custGeom>
            <a:avLst/>
            <a:gdLst>
              <a:gd name="T0" fmla="*/ 62827665 w 498"/>
              <a:gd name="T1" fmla="*/ 118192279 h 445"/>
              <a:gd name="T2" fmla="*/ 62827665 w 498"/>
              <a:gd name="T3" fmla="*/ 118192279 h 445"/>
              <a:gd name="T4" fmla="*/ 111518751 w 498"/>
              <a:gd name="T5" fmla="*/ 132281431 h 445"/>
              <a:gd name="T6" fmla="*/ 118586154 w 498"/>
              <a:gd name="T7" fmla="*/ 132281431 h 445"/>
              <a:gd name="T8" fmla="*/ 153141547 w 498"/>
              <a:gd name="T9" fmla="*/ 104885219 h 445"/>
              <a:gd name="T10" fmla="*/ 153141547 w 498"/>
              <a:gd name="T11" fmla="*/ 97841085 h 445"/>
              <a:gd name="T12" fmla="*/ 139791023 w 498"/>
              <a:gd name="T13" fmla="*/ 83751934 h 445"/>
              <a:gd name="T14" fmla="*/ 215969212 w 498"/>
              <a:gd name="T15" fmla="*/ 7827110 h 445"/>
              <a:gd name="T16" fmla="*/ 153141547 w 498"/>
              <a:gd name="T17" fmla="*/ 0 h 445"/>
              <a:gd name="T18" fmla="*/ 84031648 w 498"/>
              <a:gd name="T19" fmla="*/ 42267455 h 445"/>
              <a:gd name="T20" fmla="*/ 56544544 w 498"/>
              <a:gd name="T21" fmla="*/ 63400740 h 445"/>
              <a:gd name="T22" fmla="*/ 41622796 w 498"/>
              <a:gd name="T23" fmla="*/ 90796067 h 445"/>
              <a:gd name="T24" fmla="*/ 14136579 w 498"/>
              <a:gd name="T25" fmla="*/ 97841085 h 445"/>
              <a:gd name="T26" fmla="*/ 0 w 498"/>
              <a:gd name="T27" fmla="*/ 111930237 h 445"/>
              <a:gd name="T28" fmla="*/ 0 w 498"/>
              <a:gd name="T29" fmla="*/ 118192279 h 445"/>
              <a:gd name="T30" fmla="*/ 28272272 w 498"/>
              <a:gd name="T31" fmla="*/ 146369698 h 445"/>
              <a:gd name="T32" fmla="*/ 41622796 w 498"/>
              <a:gd name="T33" fmla="*/ 153414716 h 445"/>
              <a:gd name="T34" fmla="*/ 56544544 w 498"/>
              <a:gd name="T35" fmla="*/ 139325564 h 445"/>
              <a:gd name="T36" fmla="*/ 62827665 w 498"/>
              <a:gd name="T37" fmla="*/ 118192279 h 445"/>
              <a:gd name="T38" fmla="*/ 174345530 w 498"/>
              <a:gd name="T39" fmla="*/ 125236412 h 445"/>
              <a:gd name="T40" fmla="*/ 174345530 w 498"/>
              <a:gd name="T41" fmla="*/ 125236412 h 445"/>
              <a:gd name="T42" fmla="*/ 167277240 w 498"/>
              <a:gd name="T43" fmla="*/ 125236412 h 445"/>
              <a:gd name="T44" fmla="*/ 139791023 w 498"/>
              <a:gd name="T45" fmla="*/ 146369698 h 445"/>
              <a:gd name="T46" fmla="*/ 132722733 w 498"/>
              <a:gd name="T47" fmla="*/ 159676758 h 445"/>
              <a:gd name="T48" fmla="*/ 299214805 w 498"/>
              <a:gd name="T49" fmla="*/ 340486800 h 445"/>
              <a:gd name="T50" fmla="*/ 313351384 w 498"/>
              <a:gd name="T51" fmla="*/ 340486800 h 445"/>
              <a:gd name="T52" fmla="*/ 334555367 w 498"/>
              <a:gd name="T53" fmla="*/ 326397649 h 445"/>
              <a:gd name="T54" fmla="*/ 334555367 w 498"/>
              <a:gd name="T55" fmla="*/ 313091473 h 445"/>
              <a:gd name="T56" fmla="*/ 174345530 w 498"/>
              <a:gd name="T57" fmla="*/ 125236412 h 445"/>
              <a:gd name="T58" fmla="*/ 390314742 w 498"/>
              <a:gd name="T59" fmla="*/ 49311589 h 445"/>
              <a:gd name="T60" fmla="*/ 390314742 w 498"/>
              <a:gd name="T61" fmla="*/ 49311589 h 445"/>
              <a:gd name="T62" fmla="*/ 376178163 w 498"/>
              <a:gd name="T63" fmla="*/ 42267455 h 445"/>
              <a:gd name="T64" fmla="*/ 362042470 w 498"/>
              <a:gd name="T65" fmla="*/ 69662782 h 445"/>
              <a:gd name="T66" fmla="*/ 320418788 w 498"/>
              <a:gd name="T67" fmla="*/ 83751934 h 445"/>
              <a:gd name="T68" fmla="*/ 313351384 w 498"/>
              <a:gd name="T69" fmla="*/ 49311589 h 445"/>
              <a:gd name="T70" fmla="*/ 327487077 w 498"/>
              <a:gd name="T71" fmla="*/ 14872128 h 445"/>
              <a:gd name="T72" fmla="*/ 320418788 w 498"/>
              <a:gd name="T73" fmla="*/ 7827110 h 445"/>
              <a:gd name="T74" fmla="*/ 264660298 w 498"/>
              <a:gd name="T75" fmla="*/ 56356607 h 445"/>
              <a:gd name="T76" fmla="*/ 250523719 w 498"/>
              <a:gd name="T77" fmla="*/ 118192279 h 445"/>
              <a:gd name="T78" fmla="*/ 223036616 w 498"/>
              <a:gd name="T79" fmla="*/ 146369698 h 445"/>
              <a:gd name="T80" fmla="*/ 250523719 w 498"/>
              <a:gd name="T81" fmla="*/ 180810043 h 445"/>
              <a:gd name="T82" fmla="*/ 285864281 w 498"/>
              <a:gd name="T83" fmla="*/ 146369698 h 445"/>
              <a:gd name="T84" fmla="*/ 320418788 w 498"/>
              <a:gd name="T85" fmla="*/ 139325564 h 445"/>
              <a:gd name="T86" fmla="*/ 383246453 w 498"/>
              <a:gd name="T87" fmla="*/ 111930237 h 445"/>
              <a:gd name="T88" fmla="*/ 390314742 w 498"/>
              <a:gd name="T89" fmla="*/ 49311589 h 445"/>
              <a:gd name="T90" fmla="*/ 56544544 w 498"/>
              <a:gd name="T91" fmla="*/ 313091473 h 445"/>
              <a:gd name="T92" fmla="*/ 56544544 w 498"/>
              <a:gd name="T93" fmla="*/ 313091473 h 445"/>
              <a:gd name="T94" fmla="*/ 56544544 w 498"/>
              <a:gd name="T95" fmla="*/ 326397649 h 445"/>
              <a:gd name="T96" fmla="*/ 69895068 w 498"/>
              <a:gd name="T97" fmla="*/ 347530934 h 445"/>
              <a:gd name="T98" fmla="*/ 84031648 w 498"/>
              <a:gd name="T99" fmla="*/ 340486800 h 445"/>
              <a:gd name="T100" fmla="*/ 181413819 w 498"/>
              <a:gd name="T101" fmla="*/ 250472825 h 445"/>
              <a:gd name="T102" fmla="*/ 153141547 w 498"/>
              <a:gd name="T103" fmla="*/ 215250388 h 445"/>
              <a:gd name="T104" fmla="*/ 56544544 w 498"/>
              <a:gd name="T105" fmla="*/ 313091473 h 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8"/>
              <a:gd name="T160" fmla="*/ 0 h 445"/>
              <a:gd name="T161" fmla="*/ 498 w 498"/>
              <a:gd name="T162" fmla="*/ 445 h 4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0" name="Freeform 104"/>
          <p:cNvSpPr>
            <a:spLocks noChangeArrowheads="1"/>
          </p:cNvSpPr>
          <p:nvPr/>
        </p:nvSpPr>
        <p:spPr bwMode="auto">
          <a:xfrm>
            <a:off x="1974850" y="1962150"/>
            <a:ext cx="441325" cy="296863"/>
          </a:xfrm>
          <a:custGeom>
            <a:avLst/>
            <a:gdLst>
              <a:gd name="T0" fmla="*/ 160066890 w 497"/>
              <a:gd name="T1" fmla="*/ 199427630 h 337"/>
              <a:gd name="T2" fmla="*/ 160066890 w 497"/>
              <a:gd name="T3" fmla="*/ 199427630 h 337"/>
              <a:gd name="T4" fmla="*/ 174259441 w 497"/>
              <a:gd name="T5" fmla="*/ 253746512 h 337"/>
              <a:gd name="T6" fmla="*/ 223147062 w 497"/>
              <a:gd name="T7" fmla="*/ 240555048 h 337"/>
              <a:gd name="T8" fmla="*/ 313824698 w 497"/>
              <a:gd name="T9" fmla="*/ 6983768 h 337"/>
              <a:gd name="T10" fmla="*/ 160066890 w 497"/>
              <a:gd name="T11" fmla="*/ 199427630 h 337"/>
              <a:gd name="T12" fmla="*/ 195549598 w 497"/>
              <a:gd name="T13" fmla="*/ 55094954 h 337"/>
              <a:gd name="T14" fmla="*/ 195549598 w 497"/>
              <a:gd name="T15" fmla="*/ 55094954 h 337"/>
              <a:gd name="T16" fmla="*/ 216050343 w 497"/>
              <a:gd name="T17" fmla="*/ 55094954 h 337"/>
              <a:gd name="T18" fmla="*/ 244436331 w 497"/>
              <a:gd name="T19" fmla="*/ 20175232 h 337"/>
              <a:gd name="T20" fmla="*/ 195549598 w 497"/>
              <a:gd name="T21" fmla="*/ 13191464 h 337"/>
              <a:gd name="T22" fmla="*/ 0 w 497"/>
              <a:gd name="T23" fmla="*/ 219602863 h 337"/>
              <a:gd name="T24" fmla="*/ 0 w 497"/>
              <a:gd name="T25" fmla="*/ 240555048 h 337"/>
              <a:gd name="T26" fmla="*/ 20500745 w 497"/>
              <a:gd name="T27" fmla="*/ 260730280 h 337"/>
              <a:gd name="T28" fmla="*/ 41790902 w 497"/>
              <a:gd name="T29" fmla="*/ 240555048 h 337"/>
              <a:gd name="T30" fmla="*/ 41790902 w 497"/>
              <a:gd name="T31" fmla="*/ 219602863 h 337"/>
              <a:gd name="T32" fmla="*/ 195549598 w 497"/>
              <a:gd name="T33" fmla="*/ 55094954 h 337"/>
              <a:gd name="T34" fmla="*/ 335114855 w 497"/>
              <a:gd name="T35" fmla="*/ 76046258 h 337"/>
              <a:gd name="T36" fmla="*/ 335114855 w 497"/>
              <a:gd name="T37" fmla="*/ 76046258 h 337"/>
              <a:gd name="T38" fmla="*/ 320921417 w 497"/>
              <a:gd name="T39" fmla="*/ 117173676 h 337"/>
              <a:gd name="T40" fmla="*/ 348518881 w 497"/>
              <a:gd name="T41" fmla="*/ 219602863 h 337"/>
              <a:gd name="T42" fmla="*/ 348518881 w 497"/>
              <a:gd name="T43" fmla="*/ 240555048 h 337"/>
              <a:gd name="T44" fmla="*/ 369809039 w 497"/>
              <a:gd name="T45" fmla="*/ 260730280 h 337"/>
              <a:gd name="T46" fmla="*/ 369809039 w 497"/>
              <a:gd name="T47" fmla="*/ 260730280 h 337"/>
              <a:gd name="T48" fmla="*/ 391098308 w 497"/>
              <a:gd name="T49" fmla="*/ 240555048 h 337"/>
              <a:gd name="T50" fmla="*/ 391098308 w 497"/>
              <a:gd name="T51" fmla="*/ 219602863 h 337"/>
              <a:gd name="T52" fmla="*/ 335114855 w 497"/>
              <a:gd name="T53" fmla="*/ 76046258 h 3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97"/>
              <a:gd name="T82" fmla="*/ 0 h 337"/>
              <a:gd name="T83" fmla="*/ 497 w 497"/>
              <a:gd name="T84" fmla="*/ 337 h 3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1" name="Freeform 110"/>
          <p:cNvSpPr>
            <a:spLocks noChangeArrowheads="1"/>
          </p:cNvSpPr>
          <p:nvPr/>
        </p:nvSpPr>
        <p:spPr bwMode="auto">
          <a:xfrm>
            <a:off x="1954213" y="4465638"/>
            <a:ext cx="409575" cy="331787"/>
          </a:xfrm>
          <a:custGeom>
            <a:avLst/>
            <a:gdLst>
              <a:gd name="T0" fmla="*/ 348952581 w 462"/>
              <a:gd name="T1" fmla="*/ 7121412 h 373"/>
              <a:gd name="T2" fmla="*/ 348952581 w 462"/>
              <a:gd name="T3" fmla="*/ 7121412 h 373"/>
              <a:gd name="T4" fmla="*/ 7073591 w 462"/>
              <a:gd name="T5" fmla="*/ 126596754 h 373"/>
              <a:gd name="T6" fmla="*/ 7073591 w 462"/>
              <a:gd name="T7" fmla="*/ 133717277 h 373"/>
              <a:gd name="T8" fmla="*/ 77021377 w 462"/>
              <a:gd name="T9" fmla="*/ 168530895 h 373"/>
              <a:gd name="T10" fmla="*/ 77021377 w 462"/>
              <a:gd name="T11" fmla="*/ 168530895 h 373"/>
              <a:gd name="T12" fmla="*/ 125748390 w 462"/>
              <a:gd name="T13" fmla="*/ 181982056 h 373"/>
              <a:gd name="T14" fmla="*/ 341092642 w 462"/>
              <a:gd name="T15" fmla="*/ 27693096 h 373"/>
              <a:gd name="T16" fmla="*/ 341092642 w 462"/>
              <a:gd name="T17" fmla="*/ 27693096 h 373"/>
              <a:gd name="T18" fmla="*/ 188622585 w 462"/>
              <a:gd name="T19" fmla="*/ 196223991 h 373"/>
              <a:gd name="T20" fmla="*/ 188622585 w 462"/>
              <a:gd name="T21" fmla="*/ 196223991 h 373"/>
              <a:gd name="T22" fmla="*/ 181549881 w 462"/>
              <a:gd name="T23" fmla="*/ 203345403 h 373"/>
              <a:gd name="T24" fmla="*/ 188622585 w 462"/>
              <a:gd name="T25" fmla="*/ 210465926 h 373"/>
              <a:gd name="T26" fmla="*/ 188622585 w 462"/>
              <a:gd name="T27" fmla="*/ 210465926 h 373"/>
              <a:gd name="T28" fmla="*/ 285292037 w 462"/>
              <a:gd name="T29" fmla="*/ 266643780 h 373"/>
              <a:gd name="T30" fmla="*/ 306511923 w 462"/>
              <a:gd name="T31" fmla="*/ 259522368 h 373"/>
              <a:gd name="T32" fmla="*/ 362312527 w 462"/>
              <a:gd name="T33" fmla="*/ 14241935 h 373"/>
              <a:gd name="T34" fmla="*/ 348952581 w 462"/>
              <a:gd name="T35" fmla="*/ 7121412 h 373"/>
              <a:gd name="T36" fmla="*/ 125748390 w 462"/>
              <a:gd name="T37" fmla="*/ 287215464 h 373"/>
              <a:gd name="T38" fmla="*/ 125748390 w 462"/>
              <a:gd name="T39" fmla="*/ 287215464 h 373"/>
              <a:gd name="T40" fmla="*/ 132821981 w 462"/>
              <a:gd name="T41" fmla="*/ 294335986 h 373"/>
              <a:gd name="T42" fmla="*/ 188622585 w 462"/>
              <a:gd name="T43" fmla="*/ 245280433 h 373"/>
              <a:gd name="T44" fmla="*/ 125748390 w 462"/>
              <a:gd name="T45" fmla="*/ 210465926 h 373"/>
              <a:gd name="T46" fmla="*/ 125748390 w 462"/>
              <a:gd name="T47" fmla="*/ 2872154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62"/>
              <a:gd name="T73" fmla="*/ 0 h 373"/>
              <a:gd name="T74" fmla="*/ 462 w 462"/>
              <a:gd name="T75" fmla="*/ 373 h 37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Freeform 97"/>
          <p:cNvSpPr>
            <a:spLocks noChangeArrowheads="1"/>
          </p:cNvSpPr>
          <p:nvPr/>
        </p:nvSpPr>
        <p:spPr bwMode="auto">
          <a:xfrm>
            <a:off x="9591675" y="4432300"/>
            <a:ext cx="441325" cy="377825"/>
          </a:xfrm>
          <a:custGeom>
            <a:avLst/>
            <a:gdLst>
              <a:gd name="T0" fmla="*/ 181356160 w 497"/>
              <a:gd name="T1" fmla="*/ 181708105 h 426"/>
              <a:gd name="T2" fmla="*/ 181356160 w 497"/>
              <a:gd name="T3" fmla="*/ 181708105 h 426"/>
              <a:gd name="T4" fmla="*/ 216050343 w 497"/>
              <a:gd name="T5" fmla="*/ 181708105 h 426"/>
              <a:gd name="T6" fmla="*/ 216050343 w 497"/>
              <a:gd name="T7" fmla="*/ 216319003 h 426"/>
              <a:gd name="T8" fmla="*/ 391098308 w 497"/>
              <a:gd name="T9" fmla="*/ 216319003 h 426"/>
              <a:gd name="T10" fmla="*/ 384001589 w 497"/>
              <a:gd name="T11" fmla="*/ 104619388 h 426"/>
              <a:gd name="T12" fmla="*/ 349307406 w 497"/>
              <a:gd name="T13" fmla="*/ 62929148 h 426"/>
              <a:gd name="T14" fmla="*/ 286227234 w 497"/>
              <a:gd name="T15" fmla="*/ 62929148 h 426"/>
              <a:gd name="T16" fmla="*/ 265726489 w 497"/>
              <a:gd name="T17" fmla="*/ 21238909 h 426"/>
              <a:gd name="T18" fmla="*/ 236551088 w 497"/>
              <a:gd name="T19" fmla="*/ 0 h 426"/>
              <a:gd name="T20" fmla="*/ 152970171 w 497"/>
              <a:gd name="T21" fmla="*/ 0 h 426"/>
              <a:gd name="T22" fmla="*/ 132468538 w 497"/>
              <a:gd name="T23" fmla="*/ 21238909 h 426"/>
              <a:gd name="T24" fmla="*/ 104871074 w 497"/>
              <a:gd name="T25" fmla="*/ 62929148 h 426"/>
              <a:gd name="T26" fmla="*/ 41790902 w 497"/>
              <a:gd name="T27" fmla="*/ 62929148 h 426"/>
              <a:gd name="T28" fmla="*/ 7096719 w 497"/>
              <a:gd name="T29" fmla="*/ 104619388 h 426"/>
              <a:gd name="T30" fmla="*/ 0 w 497"/>
              <a:gd name="T31" fmla="*/ 216319003 h 426"/>
              <a:gd name="T32" fmla="*/ 181356160 w 497"/>
              <a:gd name="T33" fmla="*/ 216319003 h 426"/>
              <a:gd name="T34" fmla="*/ 181356160 w 497"/>
              <a:gd name="T35" fmla="*/ 181708105 h 426"/>
              <a:gd name="T36" fmla="*/ 146661976 w 497"/>
              <a:gd name="T37" fmla="*/ 41690239 h 426"/>
              <a:gd name="T38" fmla="*/ 146661976 w 497"/>
              <a:gd name="T39" fmla="*/ 41690239 h 426"/>
              <a:gd name="T40" fmla="*/ 167162721 w 497"/>
              <a:gd name="T41" fmla="*/ 28318250 h 426"/>
              <a:gd name="T42" fmla="*/ 223935586 w 497"/>
              <a:gd name="T43" fmla="*/ 28318250 h 426"/>
              <a:gd name="T44" fmla="*/ 243647807 w 497"/>
              <a:gd name="T45" fmla="*/ 41690239 h 426"/>
              <a:gd name="T46" fmla="*/ 251533051 w 497"/>
              <a:gd name="T47" fmla="*/ 62929148 h 426"/>
              <a:gd name="T48" fmla="*/ 139565257 w 497"/>
              <a:gd name="T49" fmla="*/ 62929148 h 426"/>
              <a:gd name="T50" fmla="*/ 146661976 w 497"/>
              <a:gd name="T51" fmla="*/ 41690239 h 426"/>
              <a:gd name="T52" fmla="*/ 216050343 w 497"/>
              <a:gd name="T53" fmla="*/ 279248152 h 426"/>
              <a:gd name="T54" fmla="*/ 216050343 w 497"/>
              <a:gd name="T55" fmla="*/ 279248152 h 426"/>
              <a:gd name="T56" fmla="*/ 181356160 w 497"/>
              <a:gd name="T57" fmla="*/ 279248152 h 426"/>
              <a:gd name="T58" fmla="*/ 181356160 w 497"/>
              <a:gd name="T59" fmla="*/ 237557912 h 426"/>
              <a:gd name="T60" fmla="*/ 7096719 w 497"/>
              <a:gd name="T61" fmla="*/ 237557912 h 426"/>
              <a:gd name="T62" fmla="*/ 13404914 w 497"/>
              <a:gd name="T63" fmla="*/ 299700369 h 426"/>
              <a:gd name="T64" fmla="*/ 48887621 w 497"/>
              <a:gd name="T65" fmla="*/ 334311267 h 426"/>
              <a:gd name="T66" fmla="*/ 342210686 w 497"/>
              <a:gd name="T67" fmla="*/ 334311267 h 426"/>
              <a:gd name="T68" fmla="*/ 376904870 w 497"/>
              <a:gd name="T69" fmla="*/ 299700369 h 426"/>
              <a:gd name="T70" fmla="*/ 384001589 w 497"/>
              <a:gd name="T71" fmla="*/ 237557912 h 426"/>
              <a:gd name="T72" fmla="*/ 216050343 w 497"/>
              <a:gd name="T73" fmla="*/ 237557912 h 426"/>
              <a:gd name="T74" fmla="*/ 216050343 w 497"/>
              <a:gd name="T75" fmla="*/ 279248152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26"/>
              <a:gd name="T116" fmla="*/ 497 w 497"/>
              <a:gd name="T117" fmla="*/ 426 h 4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83" name="组合 3"/>
          <p:cNvGrpSpPr/>
          <p:nvPr/>
        </p:nvGrpSpPr>
        <p:grpSpPr bwMode="auto">
          <a:xfrm>
            <a:off x="1244600" y="2752725"/>
            <a:ext cx="2143125" cy="984250"/>
            <a:chOff x="0" y="0"/>
            <a:chExt cx="2142923" cy="984885"/>
          </a:xfrm>
        </p:grpSpPr>
        <p:sp>
          <p:nvSpPr>
            <p:cNvPr id="11305" name="文本框 20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306" name="文本框 21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4" name="组合 23"/>
          <p:cNvGrpSpPr/>
          <p:nvPr/>
        </p:nvGrpSpPr>
        <p:grpSpPr bwMode="auto">
          <a:xfrm>
            <a:off x="3787775" y="2752725"/>
            <a:ext cx="2143125" cy="984250"/>
            <a:chOff x="0" y="0"/>
            <a:chExt cx="2142923" cy="984885"/>
          </a:xfrm>
        </p:grpSpPr>
        <p:sp>
          <p:nvSpPr>
            <p:cNvPr id="11303" name="文本框 24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304" name="文本框 25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5" name="组合 26"/>
          <p:cNvGrpSpPr/>
          <p:nvPr/>
        </p:nvGrpSpPr>
        <p:grpSpPr bwMode="auto">
          <a:xfrm>
            <a:off x="6329363" y="2752725"/>
            <a:ext cx="2143125" cy="984250"/>
            <a:chOff x="0" y="0"/>
            <a:chExt cx="2142923" cy="984885"/>
          </a:xfrm>
        </p:grpSpPr>
        <p:sp>
          <p:nvSpPr>
            <p:cNvPr id="11301" name="文本框 27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302" name="文本框 28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6" name="组合 29"/>
          <p:cNvGrpSpPr/>
          <p:nvPr/>
        </p:nvGrpSpPr>
        <p:grpSpPr bwMode="auto">
          <a:xfrm>
            <a:off x="8872538" y="2752725"/>
            <a:ext cx="2143125" cy="984250"/>
            <a:chOff x="0" y="0"/>
            <a:chExt cx="2142923" cy="984885"/>
          </a:xfrm>
        </p:grpSpPr>
        <p:sp>
          <p:nvSpPr>
            <p:cNvPr id="11299" name="文本框 30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300" name="文本框 31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7" name="组合 32"/>
          <p:cNvGrpSpPr/>
          <p:nvPr/>
        </p:nvGrpSpPr>
        <p:grpSpPr bwMode="auto">
          <a:xfrm>
            <a:off x="1244600" y="5327650"/>
            <a:ext cx="2143125" cy="985838"/>
            <a:chOff x="0" y="0"/>
            <a:chExt cx="2142923" cy="984885"/>
          </a:xfrm>
        </p:grpSpPr>
        <p:sp>
          <p:nvSpPr>
            <p:cNvPr id="11297" name="文本框 33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98" name="文本框 34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8" name="组合 35"/>
          <p:cNvGrpSpPr/>
          <p:nvPr/>
        </p:nvGrpSpPr>
        <p:grpSpPr bwMode="auto">
          <a:xfrm>
            <a:off x="3787775" y="5327650"/>
            <a:ext cx="2143125" cy="985838"/>
            <a:chOff x="0" y="0"/>
            <a:chExt cx="2142923" cy="984885"/>
          </a:xfrm>
        </p:grpSpPr>
        <p:sp>
          <p:nvSpPr>
            <p:cNvPr id="11295" name="文本框 36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96" name="文本框 45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89" name="组合 46"/>
          <p:cNvGrpSpPr/>
          <p:nvPr/>
        </p:nvGrpSpPr>
        <p:grpSpPr bwMode="auto">
          <a:xfrm>
            <a:off x="6329363" y="5327650"/>
            <a:ext cx="2143125" cy="985838"/>
            <a:chOff x="0" y="0"/>
            <a:chExt cx="2142923" cy="984885"/>
          </a:xfrm>
        </p:grpSpPr>
        <p:sp>
          <p:nvSpPr>
            <p:cNvPr id="11293" name="文本框 47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94" name="文本框 48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290" name="组合 49"/>
          <p:cNvGrpSpPr/>
          <p:nvPr/>
        </p:nvGrpSpPr>
        <p:grpSpPr bwMode="auto">
          <a:xfrm>
            <a:off x="8872538" y="5327650"/>
            <a:ext cx="2143125" cy="985838"/>
            <a:chOff x="0" y="0"/>
            <a:chExt cx="2142923" cy="984885"/>
          </a:xfrm>
        </p:grpSpPr>
        <p:sp>
          <p:nvSpPr>
            <p:cNvPr id="11291" name="文本框 50"/>
            <p:cNvSpPr>
              <a:spLocks noChangeArrowheads="1"/>
            </p:cNvSpPr>
            <p:nvPr/>
          </p:nvSpPr>
          <p:spPr bwMode="auto">
            <a:xfrm>
              <a:off x="480590" y="0"/>
              <a:ext cx="1120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92" name="文本框 51"/>
            <p:cNvSpPr>
              <a:spLocks noChangeArrowheads="1"/>
            </p:cNvSpPr>
            <p:nvPr/>
          </p:nvSpPr>
          <p:spPr bwMode="auto">
            <a:xfrm>
              <a:off x="0" y="338554"/>
              <a:ext cx="21429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满意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。我们致力于提供最专业的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模板，年轻的团队给您最有影响力的作品。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2"/>
          <p:cNvGrpSpPr/>
          <p:nvPr/>
        </p:nvGrpSpPr>
        <p:grpSpPr bwMode="auto">
          <a:xfrm>
            <a:off x="219075" y="322263"/>
            <a:ext cx="3038475" cy="554037"/>
            <a:chOff x="0" y="0"/>
            <a:chExt cx="3039414" cy="553791"/>
          </a:xfrm>
        </p:grpSpPr>
        <p:pic>
          <p:nvPicPr>
            <p:cNvPr id="12401" name="图片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3791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02" name="文本框 1"/>
            <p:cNvSpPr>
              <a:spLocks noChangeArrowheads="1"/>
            </p:cNvSpPr>
            <p:nvPr/>
          </p:nvSpPr>
          <p:spPr bwMode="auto">
            <a:xfrm>
              <a:off x="643943" y="38203"/>
              <a:ext cx="2395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291" name="文本框 4"/>
          <p:cNvSpPr>
            <a:spLocks noChangeArrowheads="1"/>
          </p:cNvSpPr>
          <p:nvPr/>
        </p:nvSpPr>
        <p:spPr bwMode="auto">
          <a:xfrm>
            <a:off x="1992313" y="5000625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Agency FB" panose="020B0503020202020204" pitchFamily="34" charset="0"/>
                <a:sym typeface="Agency FB" panose="020B0503020202020204" pitchFamily="34" charset="0"/>
              </a:rPr>
              <a:t>ADD YOUR TITLE</a:t>
            </a:r>
            <a:endParaRPr lang="zh-CN" altLang="en-US" sz="2400">
              <a:solidFill>
                <a:srgbClr val="FFFFFF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2292" name="文本框 5"/>
          <p:cNvSpPr>
            <a:spLocks noChangeArrowheads="1"/>
          </p:cNvSpPr>
          <p:nvPr/>
        </p:nvSpPr>
        <p:spPr bwMode="auto">
          <a:xfrm>
            <a:off x="8161338" y="4994275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Agency FB" panose="020B0503020202020204" pitchFamily="34" charset="0"/>
                <a:sym typeface="Agency FB" panose="020B0503020202020204" pitchFamily="34" charset="0"/>
              </a:rPr>
              <a:t>ADD YOUR TITLE</a:t>
            </a:r>
            <a:endParaRPr lang="zh-CN" altLang="en-US" sz="2400">
              <a:solidFill>
                <a:srgbClr val="FFFFFF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12293" name="空心弧 7"/>
          <p:cNvSpPr>
            <a:spLocks noChangeArrowheads="1"/>
          </p:cNvSpPr>
          <p:nvPr/>
        </p:nvSpPr>
        <p:spPr bwMode="auto">
          <a:xfrm rot="7140000">
            <a:off x="585788" y="1839913"/>
            <a:ext cx="1935162" cy="1935162"/>
          </a:xfrm>
          <a:custGeom>
            <a:avLst/>
            <a:gdLst>
              <a:gd name="T0" fmla="*/ 86686388 w 21600"/>
              <a:gd name="T1" fmla="*/ 173372776 h 21600"/>
              <a:gd name="T2" fmla="*/ 162320224 w 21600"/>
              <a:gd name="T3" fmla="*/ 99617123 h 21600"/>
              <a:gd name="T4" fmla="*/ 86686388 w 21600"/>
              <a:gd name="T5" fmla="*/ 153458974 h 21600"/>
              <a:gd name="T6" fmla="*/ 11052552 w 21600"/>
              <a:gd name="T7" fmla="*/ 9961712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7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99" y="12202"/>
                </a:moveTo>
                <a:cubicBezTo>
                  <a:pt x="18316" y="16197"/>
                  <a:pt x="14853" y="19118"/>
                  <a:pt x="10800" y="19119"/>
                </a:cubicBezTo>
                <a:cubicBezTo>
                  <a:pt x="6746" y="19119"/>
                  <a:pt x="3283" y="16197"/>
                  <a:pt x="2600" y="12202"/>
                </a:cubicBezTo>
                <a:lnTo>
                  <a:pt x="154" y="12620"/>
                </a:lnTo>
                <a:cubicBezTo>
                  <a:pt x="1041" y="17807"/>
                  <a:pt x="5537" y="21600"/>
                  <a:pt x="10800" y="21600"/>
                </a:cubicBezTo>
                <a:cubicBezTo>
                  <a:pt x="16062" y="21599"/>
                  <a:pt x="20558" y="17807"/>
                  <a:pt x="21445" y="12620"/>
                </a:cubicBezTo>
                <a:lnTo>
                  <a:pt x="18999" y="12202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4" name="空心弧 8"/>
          <p:cNvSpPr>
            <a:spLocks noChangeArrowheads="1"/>
          </p:cNvSpPr>
          <p:nvPr/>
        </p:nvSpPr>
        <p:spPr bwMode="auto">
          <a:xfrm rot="19320000" flipH="1">
            <a:off x="585788" y="1828800"/>
            <a:ext cx="1935162" cy="1935163"/>
          </a:xfrm>
          <a:custGeom>
            <a:avLst/>
            <a:gdLst>
              <a:gd name="T0" fmla="*/ 86686388 w 21600"/>
              <a:gd name="T1" fmla="*/ 173372955 h 21600"/>
              <a:gd name="T2" fmla="*/ 131289722 w 21600"/>
              <a:gd name="T3" fmla="*/ 23140518 h 21600"/>
              <a:gd name="T4" fmla="*/ 86686388 w 21600"/>
              <a:gd name="T5" fmla="*/ 155265116 h 21600"/>
              <a:gd name="T6" fmla="*/ 42083054 w 21600"/>
              <a:gd name="T7" fmla="*/ 231405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16200 w 21600"/>
              <a:gd name="T13" fmla="*/ 0 h 21600"/>
              <a:gd name="T14" fmla="*/ 5400 w 21600"/>
              <a:gd name="T15" fmla="*/ 34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08" y="3807"/>
                </a:moveTo>
                <a:cubicBezTo>
                  <a:pt x="17987" y="5406"/>
                  <a:pt x="19344" y="8015"/>
                  <a:pt x="19344" y="10800"/>
                </a:cubicBezTo>
                <a:cubicBezTo>
                  <a:pt x="19344" y="15518"/>
                  <a:pt x="15518" y="19344"/>
                  <a:pt x="10800" y="19344"/>
                </a:cubicBezTo>
                <a:cubicBezTo>
                  <a:pt x="6081" y="19344"/>
                  <a:pt x="2256" y="15518"/>
                  <a:pt x="2256" y="10800"/>
                </a:cubicBezTo>
                <a:cubicBezTo>
                  <a:pt x="2255" y="8015"/>
                  <a:pt x="3612" y="5406"/>
                  <a:pt x="5891" y="3807"/>
                </a:cubicBezTo>
                <a:lnTo>
                  <a:pt x="4594" y="1960"/>
                </a:lnTo>
                <a:cubicBezTo>
                  <a:pt x="1714" y="3982"/>
                  <a:pt x="-1" y="7280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7280"/>
                  <a:pt x="19885" y="3982"/>
                  <a:pt x="17005" y="1960"/>
                </a:cubicBezTo>
                <a:lnTo>
                  <a:pt x="15708" y="3807"/>
                </a:lnTo>
                <a:close/>
              </a:path>
            </a:pathLst>
          </a:custGeom>
          <a:solidFill>
            <a:srgbClr val="30B5D9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空心弧 10"/>
          <p:cNvSpPr>
            <a:spLocks noChangeArrowheads="1"/>
          </p:cNvSpPr>
          <p:nvPr/>
        </p:nvSpPr>
        <p:spPr bwMode="auto">
          <a:xfrm rot="6780000">
            <a:off x="6506369" y="1850231"/>
            <a:ext cx="1933575" cy="1935163"/>
          </a:xfrm>
          <a:custGeom>
            <a:avLst/>
            <a:gdLst>
              <a:gd name="T0" fmla="*/ 86544311 w 21600"/>
              <a:gd name="T1" fmla="*/ 173372955 h 21600"/>
              <a:gd name="T2" fmla="*/ 162054174 w 21600"/>
              <a:gd name="T3" fmla="*/ 99617174 h 21600"/>
              <a:gd name="T4" fmla="*/ 86544311 w 21600"/>
              <a:gd name="T5" fmla="*/ 153459143 h 21600"/>
              <a:gd name="T6" fmla="*/ 11034358 w 21600"/>
              <a:gd name="T7" fmla="*/ 996171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7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99" y="12202"/>
                </a:moveTo>
                <a:cubicBezTo>
                  <a:pt x="18316" y="16197"/>
                  <a:pt x="14853" y="19118"/>
                  <a:pt x="10800" y="19119"/>
                </a:cubicBezTo>
                <a:cubicBezTo>
                  <a:pt x="6746" y="19119"/>
                  <a:pt x="3283" y="16197"/>
                  <a:pt x="2600" y="12202"/>
                </a:cubicBezTo>
                <a:lnTo>
                  <a:pt x="154" y="12620"/>
                </a:lnTo>
                <a:cubicBezTo>
                  <a:pt x="1041" y="17807"/>
                  <a:pt x="5537" y="21600"/>
                  <a:pt x="10800" y="21600"/>
                </a:cubicBezTo>
                <a:cubicBezTo>
                  <a:pt x="16062" y="21599"/>
                  <a:pt x="20558" y="17807"/>
                  <a:pt x="21445" y="12620"/>
                </a:cubicBezTo>
                <a:lnTo>
                  <a:pt x="18999" y="12202"/>
                </a:lnTo>
                <a:close/>
              </a:path>
            </a:pathLst>
          </a:custGeom>
          <a:solidFill>
            <a:srgbClr val="AE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6" name="空心弧 12"/>
          <p:cNvSpPr>
            <a:spLocks noChangeArrowheads="1"/>
          </p:cNvSpPr>
          <p:nvPr/>
        </p:nvSpPr>
        <p:spPr bwMode="auto">
          <a:xfrm rot="6300000" flipH="1">
            <a:off x="6503987" y="1838326"/>
            <a:ext cx="1935163" cy="1935162"/>
          </a:xfrm>
          <a:custGeom>
            <a:avLst/>
            <a:gdLst>
              <a:gd name="T0" fmla="*/ 86686522 w 21600"/>
              <a:gd name="T1" fmla="*/ 0 h 21600"/>
              <a:gd name="T2" fmla="*/ 14664504 w 21600"/>
              <a:gd name="T3" fmla="*/ 115581851 h 21600"/>
              <a:gd name="T4" fmla="*/ 86686522 w 21600"/>
              <a:gd name="T5" fmla="*/ 18172067 h 21600"/>
              <a:gd name="T6" fmla="*/ 158708451 w 21600"/>
              <a:gd name="T7" fmla="*/ 1155818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1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78" y="13978"/>
                </a:moveTo>
                <a:cubicBezTo>
                  <a:pt x="2472" y="12968"/>
                  <a:pt x="2264" y="11889"/>
                  <a:pt x="2264" y="10800"/>
                </a:cubicBezTo>
                <a:cubicBezTo>
                  <a:pt x="2264" y="6085"/>
                  <a:pt x="6085" y="2264"/>
                  <a:pt x="10800" y="2264"/>
                </a:cubicBezTo>
                <a:cubicBezTo>
                  <a:pt x="15514" y="2264"/>
                  <a:pt x="19336" y="6085"/>
                  <a:pt x="19336" y="10800"/>
                </a:cubicBezTo>
                <a:cubicBezTo>
                  <a:pt x="19336" y="11889"/>
                  <a:pt x="19127" y="12968"/>
                  <a:pt x="18721" y="13978"/>
                </a:cubicBezTo>
                <a:lnTo>
                  <a:pt x="20823" y="14822"/>
                </a:lnTo>
                <a:cubicBezTo>
                  <a:pt x="21336" y="13543"/>
                  <a:pt x="21600" y="1217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178"/>
                  <a:pt x="263" y="13543"/>
                  <a:pt x="776" y="14822"/>
                </a:cubicBezTo>
                <a:lnTo>
                  <a:pt x="2878" y="13978"/>
                </a:lnTo>
                <a:close/>
              </a:path>
            </a:pathLst>
          </a:custGeom>
          <a:solidFill>
            <a:srgbClr val="FEE119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7" name="组合 13"/>
          <p:cNvGrpSpPr/>
          <p:nvPr/>
        </p:nvGrpSpPr>
        <p:grpSpPr bwMode="auto">
          <a:xfrm>
            <a:off x="2876550" y="2079625"/>
            <a:ext cx="2973388" cy="717550"/>
            <a:chOff x="0" y="0"/>
            <a:chExt cx="2972833" cy="717550"/>
          </a:xfrm>
        </p:grpSpPr>
        <p:grpSp>
          <p:nvGrpSpPr>
            <p:cNvPr id="12377" name="组合 14"/>
            <p:cNvGrpSpPr/>
            <p:nvPr/>
          </p:nvGrpSpPr>
          <p:grpSpPr bwMode="auto">
            <a:xfrm>
              <a:off x="0" y="0"/>
              <a:ext cx="282575" cy="717550"/>
              <a:chOff x="0" y="0"/>
              <a:chExt cx="282575" cy="717550"/>
            </a:xfrm>
          </p:grpSpPr>
          <p:sp>
            <p:nvSpPr>
              <p:cNvPr id="12399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00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78" name="组合 15"/>
            <p:cNvGrpSpPr/>
            <p:nvPr/>
          </p:nvGrpSpPr>
          <p:grpSpPr bwMode="auto">
            <a:xfrm>
              <a:off x="384323" y="0"/>
              <a:ext cx="282575" cy="717550"/>
              <a:chOff x="0" y="0"/>
              <a:chExt cx="282575" cy="717550"/>
            </a:xfrm>
          </p:grpSpPr>
          <p:sp>
            <p:nvSpPr>
              <p:cNvPr id="12397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8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79" name="组合 16"/>
            <p:cNvGrpSpPr/>
            <p:nvPr/>
          </p:nvGrpSpPr>
          <p:grpSpPr bwMode="auto">
            <a:xfrm>
              <a:off x="768646" y="0"/>
              <a:ext cx="282575" cy="717550"/>
              <a:chOff x="0" y="0"/>
              <a:chExt cx="282575" cy="717550"/>
            </a:xfrm>
          </p:grpSpPr>
          <p:sp>
            <p:nvSpPr>
              <p:cNvPr id="12395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6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80" name="组合 17"/>
            <p:cNvGrpSpPr/>
            <p:nvPr/>
          </p:nvGrpSpPr>
          <p:grpSpPr bwMode="auto">
            <a:xfrm>
              <a:off x="1152969" y="0"/>
              <a:ext cx="282575" cy="717550"/>
              <a:chOff x="0" y="0"/>
              <a:chExt cx="282575" cy="717550"/>
            </a:xfrm>
          </p:grpSpPr>
          <p:sp>
            <p:nvSpPr>
              <p:cNvPr id="12393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4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81" name="组合 18"/>
            <p:cNvGrpSpPr/>
            <p:nvPr/>
          </p:nvGrpSpPr>
          <p:grpSpPr bwMode="auto">
            <a:xfrm>
              <a:off x="1537292" y="0"/>
              <a:ext cx="282575" cy="717550"/>
              <a:chOff x="0" y="0"/>
              <a:chExt cx="282575" cy="717550"/>
            </a:xfrm>
          </p:grpSpPr>
          <p:sp>
            <p:nvSpPr>
              <p:cNvPr id="12391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2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82" name="组合 19"/>
            <p:cNvGrpSpPr/>
            <p:nvPr/>
          </p:nvGrpSpPr>
          <p:grpSpPr bwMode="auto">
            <a:xfrm>
              <a:off x="1921615" y="0"/>
              <a:ext cx="282575" cy="717550"/>
              <a:chOff x="0" y="0"/>
              <a:chExt cx="282575" cy="717550"/>
            </a:xfrm>
          </p:grpSpPr>
          <p:sp>
            <p:nvSpPr>
              <p:cNvPr id="12389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0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83" name="组合 20"/>
            <p:cNvGrpSpPr/>
            <p:nvPr/>
          </p:nvGrpSpPr>
          <p:grpSpPr bwMode="auto">
            <a:xfrm>
              <a:off x="2305938" y="0"/>
              <a:ext cx="282575" cy="717550"/>
              <a:chOff x="0" y="0"/>
              <a:chExt cx="282575" cy="717550"/>
            </a:xfrm>
          </p:grpSpPr>
          <p:sp>
            <p:nvSpPr>
              <p:cNvPr id="12387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8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84" name="组合 21"/>
            <p:cNvGrpSpPr/>
            <p:nvPr/>
          </p:nvGrpSpPr>
          <p:grpSpPr bwMode="auto">
            <a:xfrm>
              <a:off x="2690258" y="0"/>
              <a:ext cx="282575" cy="717550"/>
              <a:chOff x="0" y="0"/>
              <a:chExt cx="282575" cy="717550"/>
            </a:xfrm>
          </p:grpSpPr>
          <p:sp>
            <p:nvSpPr>
              <p:cNvPr id="12385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6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30B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298" name="组合 39"/>
          <p:cNvGrpSpPr/>
          <p:nvPr/>
        </p:nvGrpSpPr>
        <p:grpSpPr bwMode="auto">
          <a:xfrm>
            <a:off x="2871788" y="2928938"/>
            <a:ext cx="282575" cy="717550"/>
            <a:chOff x="0" y="0"/>
            <a:chExt cx="282575" cy="717550"/>
          </a:xfrm>
        </p:grpSpPr>
        <p:sp>
          <p:nvSpPr>
            <p:cNvPr id="12375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299" name="组合 40"/>
          <p:cNvGrpSpPr/>
          <p:nvPr/>
        </p:nvGrpSpPr>
        <p:grpSpPr bwMode="auto">
          <a:xfrm>
            <a:off x="3255963" y="2928938"/>
            <a:ext cx="282575" cy="717550"/>
            <a:chOff x="0" y="0"/>
            <a:chExt cx="282575" cy="717550"/>
          </a:xfrm>
        </p:grpSpPr>
        <p:sp>
          <p:nvSpPr>
            <p:cNvPr id="12373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0" name="组合 41"/>
          <p:cNvGrpSpPr/>
          <p:nvPr/>
        </p:nvGrpSpPr>
        <p:grpSpPr bwMode="auto">
          <a:xfrm>
            <a:off x="3640138" y="2928938"/>
            <a:ext cx="282575" cy="717550"/>
            <a:chOff x="0" y="0"/>
            <a:chExt cx="282575" cy="717550"/>
          </a:xfrm>
        </p:grpSpPr>
        <p:sp>
          <p:nvSpPr>
            <p:cNvPr id="12371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2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1" name="组合 42"/>
          <p:cNvGrpSpPr/>
          <p:nvPr/>
        </p:nvGrpSpPr>
        <p:grpSpPr bwMode="auto">
          <a:xfrm>
            <a:off x="4025900" y="2928938"/>
            <a:ext cx="282575" cy="717550"/>
            <a:chOff x="0" y="0"/>
            <a:chExt cx="282575" cy="717550"/>
          </a:xfrm>
        </p:grpSpPr>
        <p:sp>
          <p:nvSpPr>
            <p:cNvPr id="12369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0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2" name="组合 43"/>
          <p:cNvGrpSpPr/>
          <p:nvPr/>
        </p:nvGrpSpPr>
        <p:grpSpPr bwMode="auto">
          <a:xfrm>
            <a:off x="4410075" y="2928938"/>
            <a:ext cx="282575" cy="717550"/>
            <a:chOff x="0" y="0"/>
            <a:chExt cx="282575" cy="717550"/>
          </a:xfrm>
        </p:grpSpPr>
        <p:sp>
          <p:nvSpPr>
            <p:cNvPr id="12367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8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30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3" name="组合 44"/>
          <p:cNvGrpSpPr/>
          <p:nvPr/>
        </p:nvGrpSpPr>
        <p:grpSpPr bwMode="auto">
          <a:xfrm>
            <a:off x="4794250" y="2928938"/>
            <a:ext cx="282575" cy="717550"/>
            <a:chOff x="0" y="0"/>
            <a:chExt cx="282575" cy="717550"/>
          </a:xfrm>
        </p:grpSpPr>
        <p:sp>
          <p:nvSpPr>
            <p:cNvPr id="12365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6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4" name="组合 45"/>
          <p:cNvGrpSpPr/>
          <p:nvPr/>
        </p:nvGrpSpPr>
        <p:grpSpPr bwMode="auto">
          <a:xfrm>
            <a:off x="5178425" y="2928938"/>
            <a:ext cx="282575" cy="717550"/>
            <a:chOff x="0" y="0"/>
            <a:chExt cx="282575" cy="717550"/>
          </a:xfrm>
        </p:grpSpPr>
        <p:sp>
          <p:nvSpPr>
            <p:cNvPr id="12363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4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5" name="组合 46"/>
          <p:cNvGrpSpPr/>
          <p:nvPr/>
        </p:nvGrpSpPr>
        <p:grpSpPr bwMode="auto">
          <a:xfrm>
            <a:off x="5562600" y="2928938"/>
            <a:ext cx="282575" cy="717550"/>
            <a:chOff x="0" y="0"/>
            <a:chExt cx="282575" cy="717550"/>
          </a:xfrm>
        </p:grpSpPr>
        <p:sp>
          <p:nvSpPr>
            <p:cNvPr id="12361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2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6" name="组合 63"/>
          <p:cNvGrpSpPr/>
          <p:nvPr/>
        </p:nvGrpSpPr>
        <p:grpSpPr bwMode="auto">
          <a:xfrm>
            <a:off x="8782050" y="2079625"/>
            <a:ext cx="2971800" cy="717550"/>
            <a:chOff x="0" y="0"/>
            <a:chExt cx="2972833" cy="717550"/>
          </a:xfrm>
        </p:grpSpPr>
        <p:grpSp>
          <p:nvGrpSpPr>
            <p:cNvPr id="12337" name="组合 64"/>
            <p:cNvGrpSpPr/>
            <p:nvPr/>
          </p:nvGrpSpPr>
          <p:grpSpPr bwMode="auto">
            <a:xfrm>
              <a:off x="0" y="0"/>
              <a:ext cx="282575" cy="717550"/>
              <a:chOff x="0" y="0"/>
              <a:chExt cx="282575" cy="717550"/>
            </a:xfrm>
          </p:grpSpPr>
          <p:sp>
            <p:nvSpPr>
              <p:cNvPr id="12359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0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38" name="组合 65"/>
            <p:cNvGrpSpPr/>
            <p:nvPr/>
          </p:nvGrpSpPr>
          <p:grpSpPr bwMode="auto">
            <a:xfrm>
              <a:off x="384323" y="0"/>
              <a:ext cx="282575" cy="717550"/>
              <a:chOff x="0" y="0"/>
              <a:chExt cx="282575" cy="717550"/>
            </a:xfrm>
          </p:grpSpPr>
          <p:sp>
            <p:nvSpPr>
              <p:cNvPr id="12357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8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39" name="组合 66"/>
            <p:cNvGrpSpPr/>
            <p:nvPr/>
          </p:nvGrpSpPr>
          <p:grpSpPr bwMode="auto">
            <a:xfrm>
              <a:off x="768646" y="0"/>
              <a:ext cx="282575" cy="717550"/>
              <a:chOff x="0" y="0"/>
              <a:chExt cx="282575" cy="717550"/>
            </a:xfrm>
          </p:grpSpPr>
          <p:sp>
            <p:nvSpPr>
              <p:cNvPr id="12355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6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40" name="组合 67"/>
            <p:cNvGrpSpPr/>
            <p:nvPr/>
          </p:nvGrpSpPr>
          <p:grpSpPr bwMode="auto">
            <a:xfrm>
              <a:off x="1152969" y="0"/>
              <a:ext cx="282575" cy="717550"/>
              <a:chOff x="0" y="0"/>
              <a:chExt cx="282575" cy="717550"/>
            </a:xfrm>
          </p:grpSpPr>
          <p:sp>
            <p:nvSpPr>
              <p:cNvPr id="12353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4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41" name="组合 68"/>
            <p:cNvGrpSpPr/>
            <p:nvPr/>
          </p:nvGrpSpPr>
          <p:grpSpPr bwMode="auto">
            <a:xfrm>
              <a:off x="1537292" y="0"/>
              <a:ext cx="282575" cy="717550"/>
              <a:chOff x="0" y="0"/>
              <a:chExt cx="282575" cy="717550"/>
            </a:xfrm>
          </p:grpSpPr>
          <p:sp>
            <p:nvSpPr>
              <p:cNvPr id="12351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2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42" name="组合 69"/>
            <p:cNvGrpSpPr/>
            <p:nvPr/>
          </p:nvGrpSpPr>
          <p:grpSpPr bwMode="auto">
            <a:xfrm>
              <a:off x="1921615" y="0"/>
              <a:ext cx="282575" cy="717550"/>
              <a:chOff x="0" y="0"/>
              <a:chExt cx="282575" cy="717550"/>
            </a:xfrm>
          </p:grpSpPr>
          <p:sp>
            <p:nvSpPr>
              <p:cNvPr id="12349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0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43" name="组合 70"/>
            <p:cNvGrpSpPr/>
            <p:nvPr/>
          </p:nvGrpSpPr>
          <p:grpSpPr bwMode="auto">
            <a:xfrm>
              <a:off x="2305938" y="0"/>
              <a:ext cx="282575" cy="717550"/>
              <a:chOff x="0" y="0"/>
              <a:chExt cx="282575" cy="717550"/>
            </a:xfrm>
          </p:grpSpPr>
          <p:sp>
            <p:nvSpPr>
              <p:cNvPr id="12347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8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2344" name="组合 71"/>
            <p:cNvGrpSpPr/>
            <p:nvPr/>
          </p:nvGrpSpPr>
          <p:grpSpPr bwMode="auto">
            <a:xfrm>
              <a:off x="2690258" y="0"/>
              <a:ext cx="282575" cy="717550"/>
              <a:chOff x="0" y="0"/>
              <a:chExt cx="282575" cy="717550"/>
            </a:xfrm>
          </p:grpSpPr>
          <p:sp>
            <p:nvSpPr>
              <p:cNvPr id="12345" name="Freeform 130"/>
              <p:cNvSpPr>
                <a:spLocks noChangeArrowheads="1"/>
              </p:cNvSpPr>
              <p:nvPr/>
            </p:nvSpPr>
            <p:spPr bwMode="auto">
              <a:xfrm>
                <a:off x="0" y="117475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6 h 87"/>
                  <a:gd name="T26" fmla="*/ 712509416 w 41"/>
                  <a:gd name="T27" fmla="*/ 2147483646 h 87"/>
                  <a:gd name="T28" fmla="*/ 950010258 w 41"/>
                  <a:gd name="T29" fmla="*/ 2147483646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6 h 87"/>
                  <a:gd name="T36" fmla="*/ 1282518328 w 41"/>
                  <a:gd name="T37" fmla="*/ 2147483646 h 87"/>
                  <a:gd name="T38" fmla="*/ 1520019170 w 41"/>
                  <a:gd name="T39" fmla="*/ 2147483646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87"/>
                  <a:gd name="T95" fmla="*/ 41 w 41"/>
                  <a:gd name="T96" fmla="*/ 87 h 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6" name="Oval 131"/>
              <p:cNvSpPr>
                <a:spLocks noChangeArrowheads="1"/>
              </p:cNvSpPr>
              <p:nvPr/>
            </p:nvSpPr>
            <p:spPr bwMode="auto">
              <a:xfrm>
                <a:off x="88900" y="0"/>
                <a:ext cx="111125" cy="111125"/>
              </a:xfrm>
              <a:prstGeom prst="ellipse">
                <a:avLst/>
              </a:prstGeom>
              <a:solidFill>
                <a:srgbClr val="FEE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07" name="组合 89"/>
          <p:cNvGrpSpPr/>
          <p:nvPr/>
        </p:nvGrpSpPr>
        <p:grpSpPr bwMode="auto">
          <a:xfrm>
            <a:off x="8775700" y="2928938"/>
            <a:ext cx="282575" cy="717550"/>
            <a:chOff x="0" y="0"/>
            <a:chExt cx="282575" cy="717550"/>
          </a:xfrm>
        </p:grpSpPr>
        <p:sp>
          <p:nvSpPr>
            <p:cNvPr id="12335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8" name="组合 90"/>
          <p:cNvGrpSpPr/>
          <p:nvPr/>
        </p:nvGrpSpPr>
        <p:grpSpPr bwMode="auto">
          <a:xfrm>
            <a:off x="9159875" y="2928938"/>
            <a:ext cx="282575" cy="717550"/>
            <a:chOff x="0" y="0"/>
            <a:chExt cx="282575" cy="717550"/>
          </a:xfrm>
        </p:grpSpPr>
        <p:sp>
          <p:nvSpPr>
            <p:cNvPr id="12333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4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09" name="组合 91"/>
          <p:cNvGrpSpPr/>
          <p:nvPr/>
        </p:nvGrpSpPr>
        <p:grpSpPr bwMode="auto">
          <a:xfrm>
            <a:off x="9544050" y="2928938"/>
            <a:ext cx="282575" cy="717550"/>
            <a:chOff x="0" y="0"/>
            <a:chExt cx="282575" cy="717550"/>
          </a:xfrm>
        </p:grpSpPr>
        <p:sp>
          <p:nvSpPr>
            <p:cNvPr id="12331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rgbClr val="FEE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10" name="组合 92"/>
          <p:cNvGrpSpPr/>
          <p:nvPr/>
        </p:nvGrpSpPr>
        <p:grpSpPr bwMode="auto">
          <a:xfrm>
            <a:off x="9929813" y="2928938"/>
            <a:ext cx="282575" cy="717550"/>
            <a:chOff x="0" y="0"/>
            <a:chExt cx="282575" cy="717550"/>
          </a:xfrm>
        </p:grpSpPr>
        <p:sp>
          <p:nvSpPr>
            <p:cNvPr id="12329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0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组合 93"/>
          <p:cNvGrpSpPr/>
          <p:nvPr/>
        </p:nvGrpSpPr>
        <p:grpSpPr bwMode="auto">
          <a:xfrm>
            <a:off x="10313988" y="2928938"/>
            <a:ext cx="282575" cy="717550"/>
            <a:chOff x="0" y="0"/>
            <a:chExt cx="282575" cy="717550"/>
          </a:xfrm>
        </p:grpSpPr>
        <p:sp>
          <p:nvSpPr>
            <p:cNvPr id="12327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12" name="组合 94"/>
          <p:cNvGrpSpPr/>
          <p:nvPr/>
        </p:nvGrpSpPr>
        <p:grpSpPr bwMode="auto">
          <a:xfrm>
            <a:off x="10698163" y="2928938"/>
            <a:ext cx="282575" cy="717550"/>
            <a:chOff x="0" y="0"/>
            <a:chExt cx="282575" cy="717550"/>
          </a:xfrm>
        </p:grpSpPr>
        <p:sp>
          <p:nvSpPr>
            <p:cNvPr id="12325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6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13" name="组合 95"/>
          <p:cNvGrpSpPr/>
          <p:nvPr/>
        </p:nvGrpSpPr>
        <p:grpSpPr bwMode="auto">
          <a:xfrm>
            <a:off x="11082338" y="2928938"/>
            <a:ext cx="282575" cy="717550"/>
            <a:chOff x="0" y="0"/>
            <a:chExt cx="282575" cy="717550"/>
          </a:xfrm>
        </p:grpSpPr>
        <p:sp>
          <p:nvSpPr>
            <p:cNvPr id="12323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2314" name="组合 96"/>
          <p:cNvGrpSpPr/>
          <p:nvPr/>
        </p:nvGrpSpPr>
        <p:grpSpPr bwMode="auto">
          <a:xfrm>
            <a:off x="11466513" y="2928938"/>
            <a:ext cx="282575" cy="717550"/>
            <a:chOff x="0" y="0"/>
            <a:chExt cx="282575" cy="717550"/>
          </a:xfrm>
        </p:grpSpPr>
        <p:sp>
          <p:nvSpPr>
            <p:cNvPr id="12321" name="Freeform 130"/>
            <p:cNvSpPr>
              <a:spLocks noChangeArrowheads="1"/>
            </p:cNvSpPr>
            <p:nvPr/>
          </p:nvSpPr>
          <p:spPr bwMode="auto">
            <a:xfrm>
              <a:off x="0" y="117475"/>
              <a:ext cx="282575" cy="600075"/>
            </a:xfrm>
            <a:custGeom>
              <a:avLst/>
              <a:gdLst>
                <a:gd name="T0" fmla="*/ 1520019170 w 41"/>
                <a:gd name="T1" fmla="*/ 47571463 h 87"/>
                <a:gd name="T2" fmla="*/ 522508743 w 41"/>
                <a:gd name="T3" fmla="*/ 0 h 87"/>
                <a:gd name="T4" fmla="*/ 0 w 41"/>
                <a:gd name="T5" fmla="*/ 428170756 h 87"/>
                <a:gd name="T6" fmla="*/ 0 w 41"/>
                <a:gd name="T7" fmla="*/ 428170756 h 87"/>
                <a:gd name="T8" fmla="*/ 0 w 41"/>
                <a:gd name="T9" fmla="*/ 523320579 h 87"/>
                <a:gd name="T10" fmla="*/ 0 w 41"/>
                <a:gd name="T11" fmla="*/ 1855397413 h 87"/>
                <a:gd name="T12" fmla="*/ 190000673 w 41"/>
                <a:gd name="T13" fmla="*/ 2045697059 h 87"/>
                <a:gd name="T14" fmla="*/ 332508070 w 41"/>
                <a:gd name="T15" fmla="*/ 1855397413 h 87"/>
                <a:gd name="T16" fmla="*/ 332508070 w 41"/>
                <a:gd name="T17" fmla="*/ 666041866 h 87"/>
                <a:gd name="T18" fmla="*/ 475008575 w 41"/>
                <a:gd name="T19" fmla="*/ 666041866 h 87"/>
                <a:gd name="T20" fmla="*/ 475008575 w 41"/>
                <a:gd name="T21" fmla="*/ 1807825950 h 87"/>
                <a:gd name="T22" fmla="*/ 475008575 w 41"/>
                <a:gd name="T23" fmla="*/ 1855397413 h 87"/>
                <a:gd name="T24" fmla="*/ 475008575 w 41"/>
                <a:gd name="T25" fmla="*/ 2147483646 h 87"/>
                <a:gd name="T26" fmla="*/ 712509416 w 41"/>
                <a:gd name="T27" fmla="*/ 2147483646 h 87"/>
                <a:gd name="T28" fmla="*/ 950010258 w 41"/>
                <a:gd name="T29" fmla="*/ 2147483646 h 87"/>
                <a:gd name="T30" fmla="*/ 950010258 w 41"/>
                <a:gd name="T31" fmla="*/ 2093268522 h 87"/>
                <a:gd name="T32" fmla="*/ 1045017487 w 41"/>
                <a:gd name="T33" fmla="*/ 2093268522 h 87"/>
                <a:gd name="T34" fmla="*/ 1045017487 w 41"/>
                <a:gd name="T35" fmla="*/ 2147483646 h 87"/>
                <a:gd name="T36" fmla="*/ 1282518328 w 41"/>
                <a:gd name="T37" fmla="*/ 2147483646 h 87"/>
                <a:gd name="T38" fmla="*/ 1520019170 w 41"/>
                <a:gd name="T39" fmla="*/ 2147483646 h 87"/>
                <a:gd name="T40" fmla="*/ 1520019170 w 41"/>
                <a:gd name="T41" fmla="*/ 1807825950 h 87"/>
                <a:gd name="T42" fmla="*/ 1520019170 w 41"/>
                <a:gd name="T43" fmla="*/ 1807825950 h 87"/>
                <a:gd name="T44" fmla="*/ 1520019170 w 41"/>
                <a:gd name="T45" fmla="*/ 666041866 h 87"/>
                <a:gd name="T46" fmla="*/ 1615019506 w 41"/>
                <a:gd name="T47" fmla="*/ 666041866 h 87"/>
                <a:gd name="T48" fmla="*/ 1615019506 w 41"/>
                <a:gd name="T49" fmla="*/ 1855397413 h 87"/>
                <a:gd name="T50" fmla="*/ 1805027071 w 41"/>
                <a:gd name="T51" fmla="*/ 2045697059 h 87"/>
                <a:gd name="T52" fmla="*/ 1947527576 w 41"/>
                <a:gd name="T53" fmla="*/ 1855397413 h 87"/>
                <a:gd name="T54" fmla="*/ 1947527576 w 41"/>
                <a:gd name="T55" fmla="*/ 523320579 h 87"/>
                <a:gd name="T56" fmla="*/ 1947527576 w 41"/>
                <a:gd name="T57" fmla="*/ 428170756 h 87"/>
                <a:gd name="T58" fmla="*/ 1947527576 w 41"/>
                <a:gd name="T59" fmla="*/ 428170756 h 87"/>
                <a:gd name="T60" fmla="*/ 1520019170 w 41"/>
                <a:gd name="T61" fmla="*/ 47571463 h 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"/>
                <a:gd name="T94" fmla="*/ 0 h 87"/>
                <a:gd name="T95" fmla="*/ 41 w 41"/>
                <a:gd name="T96" fmla="*/ 87 h 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" h="87">
                  <a:moveTo>
                    <a:pt x="32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1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ubicBezTo>
                    <a:pt x="6" y="43"/>
                    <a:pt x="7" y="41"/>
                    <a:pt x="7" y="3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5"/>
                    <a:pt x="12" y="87"/>
                    <a:pt x="15" y="87"/>
                  </a:cubicBezTo>
                  <a:cubicBezTo>
                    <a:pt x="18" y="87"/>
                    <a:pt x="20" y="85"/>
                    <a:pt x="20" y="8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5"/>
                    <a:pt x="24" y="87"/>
                    <a:pt x="27" y="87"/>
                  </a:cubicBezTo>
                  <a:cubicBezTo>
                    <a:pt x="29" y="87"/>
                    <a:pt x="32" y="85"/>
                    <a:pt x="32" y="82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1"/>
                    <a:pt x="36" y="43"/>
                    <a:pt x="38" y="43"/>
                  </a:cubicBezTo>
                  <a:cubicBezTo>
                    <a:pt x="40" y="43"/>
                    <a:pt x="41" y="41"/>
                    <a:pt x="41" y="39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6"/>
                    <a:pt x="38" y="1"/>
                    <a:pt x="3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Oval 131"/>
            <p:cNvSpPr>
              <a:spLocks noChangeArrowheads="1"/>
            </p:cNvSpPr>
            <p:nvPr/>
          </p:nvSpPr>
          <p:spPr bwMode="auto">
            <a:xfrm>
              <a:off x="88900" y="0"/>
              <a:ext cx="111125" cy="111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2315" name="文本框 113"/>
          <p:cNvSpPr>
            <a:spLocks noChangeArrowheads="1"/>
          </p:cNvSpPr>
          <p:nvPr/>
        </p:nvSpPr>
        <p:spPr bwMode="auto">
          <a:xfrm>
            <a:off x="1073150" y="2463800"/>
            <a:ext cx="134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30B5D9"/>
                </a:solidFill>
              </a:rPr>
              <a:t>88%</a:t>
            </a:r>
            <a:endParaRPr lang="zh-CN" altLang="en-US" sz="4000" b="1">
              <a:solidFill>
                <a:srgbClr val="30B5D9"/>
              </a:solidFill>
              <a:sym typeface="宋体" panose="02010600030101010101" pitchFamily="2" charset="-122"/>
            </a:endParaRPr>
          </a:p>
        </p:txBody>
      </p:sp>
      <p:sp>
        <p:nvSpPr>
          <p:cNvPr id="12316" name="文本框 114"/>
          <p:cNvSpPr>
            <a:spLocks noChangeArrowheads="1"/>
          </p:cNvSpPr>
          <p:nvPr/>
        </p:nvSpPr>
        <p:spPr bwMode="auto">
          <a:xfrm>
            <a:off x="6905625" y="2454275"/>
            <a:ext cx="134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EE119"/>
                </a:solidFill>
              </a:rPr>
              <a:t>71%</a:t>
            </a:r>
            <a:endParaRPr lang="zh-CN" altLang="en-US" sz="4000" b="1">
              <a:solidFill>
                <a:srgbClr val="FEE119"/>
              </a:solidFill>
              <a:sym typeface="宋体" panose="02010600030101010101" pitchFamily="2" charset="-122"/>
            </a:endParaRPr>
          </a:p>
        </p:txBody>
      </p:sp>
      <p:sp>
        <p:nvSpPr>
          <p:cNvPr id="12317" name="文本框 115"/>
          <p:cNvSpPr>
            <a:spLocks noChangeArrowheads="1"/>
          </p:cNvSpPr>
          <p:nvPr/>
        </p:nvSpPr>
        <p:spPr bwMode="auto">
          <a:xfrm>
            <a:off x="1882775" y="5581650"/>
            <a:ext cx="3289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12318" name="文本框 116"/>
          <p:cNvSpPr>
            <a:spLocks noChangeArrowheads="1"/>
          </p:cNvSpPr>
          <p:nvPr/>
        </p:nvSpPr>
        <p:spPr bwMode="auto">
          <a:xfrm>
            <a:off x="8074025" y="5581650"/>
            <a:ext cx="3289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满意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。我们致力于提供最专业的</a:t>
            </a: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模板，年轻的团队给您最有影响力的作品。专业的团队拥有最专业的技术。完善的售后，热情的服务、严谨的逻辑带给您百分百的满意。</a:t>
            </a:r>
            <a:endParaRPr lang="zh-CN" altLang="en-US" sz="18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pic>
        <p:nvPicPr>
          <p:cNvPr id="12319" name="图片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786313"/>
            <a:ext cx="889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图片 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829175"/>
            <a:ext cx="830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FFFFFF"/>
      </a:accent3>
      <a:accent4>
        <a:srgbClr val="000000"/>
      </a:accent4>
      <a:accent5>
        <a:srgbClr val="C4D5B1"/>
      </a:accent5>
      <a:accent6>
        <a:srgbClr val="1D6099"/>
      </a:accent6>
      <a:hlink>
        <a:srgbClr val="216BA9"/>
      </a:hlink>
      <a:folHlink>
        <a:srgbClr val="22C199"/>
      </a:folHlink>
    </a:clrScheme>
    <a:fontScheme name="Master">
      <a:majorFont>
        <a:latin typeface="Open Sans"/>
        <a:ea typeface="宋体"/>
        <a:cs typeface=""/>
      </a:majorFont>
      <a:minorFont>
        <a:latin typeface="Open Sans Ligh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3914</Words>
  <Application>Microsoft Office PowerPoint</Application>
  <PresentationFormat>宽屏</PresentationFormat>
  <Paragraphs>164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Gungsuh</vt:lpstr>
      <vt:lpstr>Open Sans</vt:lpstr>
      <vt:lpstr>Open Sans Light</vt:lpstr>
      <vt:lpstr>宋体</vt:lpstr>
      <vt:lpstr>微软雅黑</vt:lpstr>
      <vt:lpstr>Agency FB</vt:lpstr>
      <vt:lpstr>Arial</vt:lpstr>
      <vt:lpstr>Calibri</vt:lpstr>
      <vt:lpstr>Calibri Light</vt:lpstr>
      <vt:lpstr>Office 主题</vt:lpstr>
      <vt:lpstr>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35</cp:revision>
  <dcterms:created xsi:type="dcterms:W3CDTF">2015-09-01T12:00:00Z</dcterms:created>
  <dcterms:modified xsi:type="dcterms:W3CDTF">2021-01-05T11:06:52Z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