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4" r:id="rId4"/>
    <p:sldId id="265" r:id="rId5"/>
    <p:sldId id="262" r:id="rId6"/>
    <p:sldId id="263" r:id="rId7"/>
    <p:sldId id="277" r:id="rId8"/>
    <p:sldId id="267" r:id="rId9"/>
    <p:sldId id="269" r:id="rId10"/>
    <p:sldId id="271" r:id="rId11"/>
    <p:sldId id="272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51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660"/>
  </p:normalViewPr>
  <p:slideViewPr>
    <p:cSldViewPr showGuides="1">
      <p:cViewPr varScale="1">
        <p:scale>
          <a:sx n="84" d="100"/>
          <a:sy n="84" d="100"/>
        </p:scale>
        <p:origin x="30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1B43F70-0803-4F61-89F6-5471B67D082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AEBF72D-359B-4CA0-9D99-9E5E9BA36ED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6712" y="2571744"/>
            <a:ext cx="7467616" cy="587386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6712" y="3286124"/>
            <a:ext cx="4953035" cy="4762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6D94-2E6D-4893-970B-ECA78AFAC5C6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0620273-9224-43A3-8D18-334467D72D3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62" y="1000108"/>
            <a:ext cx="4011084" cy="733422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1071547"/>
            <a:ext cx="6815667" cy="50546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785927"/>
            <a:ext cx="4011084" cy="434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98E34-FF14-4596-918F-A91AD45BD919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360B2E-BE3E-4637-89A1-19A67527006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1000108"/>
            <a:ext cx="7315200" cy="37274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A7643-78A2-407C-AF19-11A7605506F7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748FCF-7CC2-4724-B453-D82E60EBFF4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023E3-B526-4BC5-90AE-88344615B410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B9BF7E-6A31-4DFC-91D2-8DD274C450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071547"/>
            <a:ext cx="2743200" cy="505461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071547"/>
            <a:ext cx="8026400" cy="5054617"/>
          </a:xfrm>
        </p:spPr>
        <p:txBody>
          <a:bodyPr vert="eaVert"/>
          <a:lstStyle>
            <a:lvl1pPr>
              <a:defRPr sz="24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F7A42-CDB9-4759-BD1A-3C570F105AD6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7F0196-1244-48E4-871D-C40D6D1AC7F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/>
          <a:p>
            <a:fld id="{CDCC19AD-5FE7-4AC4-BA36-734FF3847A5F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6" name="矩形 5"/>
          <p:cNvSpPr/>
          <p:nvPr userDrawn="1"/>
        </p:nvSpPr>
        <p:spPr>
          <a:xfrm>
            <a:off x="0" y="1916832"/>
            <a:ext cx="12192000" cy="266429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666712" y="3286124"/>
            <a:ext cx="4953035" cy="4762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-5826" y="1844795"/>
            <a:ext cx="12192000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4581157"/>
            <a:ext cx="12192000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59" y="697061"/>
            <a:ext cx="5309479" cy="53242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052736"/>
            <a:ext cx="12192000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74741C2-C1DB-4A39-A095-7ECBA9A73DB9}" type="datetime1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/>
          <a:p>
            <a:fld id="{CDCC19AD-5FE7-4AC4-BA36-734FF3847A5F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6" name="矩形 5"/>
          <p:cNvSpPr/>
          <p:nvPr userDrawn="1"/>
        </p:nvSpPr>
        <p:spPr>
          <a:xfrm>
            <a:off x="2627" y="0"/>
            <a:ext cx="12192000" cy="10801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274638"/>
            <a:ext cx="1974377" cy="19798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6736" y="274638"/>
            <a:ext cx="10972800" cy="65403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28737"/>
            <a:ext cx="10972800" cy="4697427"/>
          </a:xfrm>
        </p:spPr>
        <p:txBody>
          <a:bodyPr/>
          <a:lstStyle>
            <a:lvl1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>
              <a:defRPr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7D4E7-319C-4035-9E9B-8DDE35EF77B4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1E3EEB-3B56-4605-AC23-329E072F5D4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B6AC1-3112-47BE-A0F3-D97F18D04E6D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4856A3-DFAB-44CD-A588-794DA360942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357298"/>
            <a:ext cx="5384800" cy="47688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357298"/>
            <a:ext cx="5384800" cy="47688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F0CEA-B40A-4F92-A7D7-9E30FC53FC90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5D32B3-DF3B-4E8F-9776-7BF315B990A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D3409-3F3E-4A8D-AB53-00E8EB1DEDDF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1E7C78-27C5-4DF2-ACF2-97F71F7D7C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8950D-5720-4583-9878-D8C1D1D0E511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C9FBD0-DD3F-4E6D-B2ED-EBFDC26AF7A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D0BFD-356B-492F-835F-6238ACAAE2D5}" type="datetime1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3073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B26445-E121-4DED-A4B9-18049039A99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571500" y="274638"/>
            <a:ext cx="109728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357313"/>
            <a:ext cx="10972800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" name="标题 1"/>
          <p:cNvSpPr txBox="1"/>
          <p:nvPr userDrawn="1"/>
        </p:nvSpPr>
        <p:spPr>
          <a:xfrm>
            <a:off x="571500" y="274638"/>
            <a:ext cx="10972800" cy="6540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华文细黑" panose="02010600040101010101" pitchFamily="2" charset="-122"/>
          <a:ea typeface="华文细黑" panose="02010600040101010101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anose="02010600040101010101" pitchFamily="2" charset="-122"/>
          <a:ea typeface="华文细黑" panose="0201060004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anose="02010600040101010101" pitchFamily="2" charset="-122"/>
          <a:ea typeface="华文细黑" panose="0201060004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anose="02010600040101010101" pitchFamily="2" charset="-122"/>
          <a:ea typeface="华文细黑" panose="0201060004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anose="02010600040101010101" pitchFamily="2" charset="-122"/>
          <a:ea typeface="华文细黑" panose="0201060004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anose="02010600040101010101" pitchFamily="2" charset="-122"/>
          <a:ea typeface="华文细黑" panose="0201060004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anose="02010600040101010101" pitchFamily="2" charset="-122"/>
          <a:ea typeface="华文细黑" panose="0201060004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anose="02010600040101010101" pitchFamily="2" charset="-122"/>
          <a:ea typeface="华文细黑" panose="0201060004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anose="02010600040101010101" pitchFamily="2" charset="-122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black">
          <a:xfrm>
            <a:off x="1487488" y="3645024"/>
            <a:ext cx="3024336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单击添加您的副标题</a:t>
            </a:r>
          </a:p>
        </p:txBody>
      </p:sp>
      <p:sp>
        <p:nvSpPr>
          <p:cNvPr id="6" name="标题 1"/>
          <p:cNvSpPr txBox="1"/>
          <p:nvPr/>
        </p:nvSpPr>
        <p:spPr bwMode="auto">
          <a:xfrm>
            <a:off x="666712" y="2571744"/>
            <a:ext cx="7467616" cy="587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r>
              <a:rPr lang="zh-CN" altLang="en-US" sz="4400" dirty="0"/>
              <a:t>单击此处添加您的标题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1"/>
          <p:cNvGrpSpPr/>
          <p:nvPr/>
        </p:nvGrpSpPr>
        <p:grpSpPr bwMode="auto">
          <a:xfrm>
            <a:off x="2743200" y="2032000"/>
            <a:ext cx="6781800" cy="3911600"/>
            <a:chOff x="768" y="1280"/>
            <a:chExt cx="4272" cy="2464"/>
          </a:xfrm>
        </p:grpSpPr>
        <p:sp>
          <p:nvSpPr>
            <p:cNvPr id="15365" name="AutoShape 2"/>
            <p:cNvSpPr>
              <a:spLocks noChangeArrowheads="1"/>
            </p:cNvSpPr>
            <p:nvPr/>
          </p:nvSpPr>
          <p:spPr bwMode="auto">
            <a:xfrm>
              <a:off x="2345" y="2304"/>
              <a:ext cx="1159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15366" name="AutoShape 3"/>
            <p:cNvSpPr>
              <a:spLocks noChangeArrowheads="1"/>
            </p:cNvSpPr>
            <p:nvPr/>
          </p:nvSpPr>
          <p:spPr bwMode="auto">
            <a:xfrm>
              <a:off x="768" y="2304"/>
              <a:ext cx="1152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15367" name="AutoShape 4"/>
            <p:cNvSpPr>
              <a:spLocks noChangeArrowheads="1"/>
            </p:cNvSpPr>
            <p:nvPr/>
          </p:nvSpPr>
          <p:spPr bwMode="auto">
            <a:xfrm>
              <a:off x="3936" y="2304"/>
              <a:ext cx="1104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>
                  <a:latin typeface="Verdana" panose="020B0604030504040204" pitchFamily="34" charset="0"/>
                </a:rPr>
                <a:t>ThemeGallery is a Design Digital Content &amp; Contents mall developed by Guild Design Inc.</a:t>
              </a:r>
            </a:p>
          </p:txBody>
        </p:sp>
        <p:sp>
          <p:nvSpPr>
            <p:cNvPr id="15368" name="AutoShape 6"/>
            <p:cNvSpPr>
              <a:spLocks noChangeArrowheads="1"/>
            </p:cNvSpPr>
            <p:nvPr/>
          </p:nvSpPr>
          <p:spPr bwMode="gray">
            <a:xfrm>
              <a:off x="1985" y="1545"/>
              <a:ext cx="252" cy="28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5369" name="AutoShape 7"/>
            <p:cNvSpPr>
              <a:spLocks noChangeArrowheads="1"/>
            </p:cNvSpPr>
            <p:nvPr/>
          </p:nvSpPr>
          <p:spPr bwMode="gray">
            <a:xfrm>
              <a:off x="3536" y="1545"/>
              <a:ext cx="251" cy="28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gray">
            <a:xfrm>
              <a:off x="3919" y="1523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3919" y="1523"/>
              <a:ext cx="1073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>
              <a:off x="3989" y="1523"/>
              <a:ext cx="933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4005" y="1528"/>
              <a:ext cx="933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374" name="Oval 12"/>
            <p:cNvSpPr>
              <a:spLocks noChangeArrowheads="1"/>
            </p:cNvSpPr>
            <p:nvPr/>
          </p:nvSpPr>
          <p:spPr bwMode="gray">
            <a:xfrm>
              <a:off x="4039" y="1522"/>
              <a:ext cx="841" cy="32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816" y="1520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816" y="1520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886" y="1519"/>
              <a:ext cx="933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887" y="1521"/>
              <a:ext cx="933" cy="32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379" name="Oval 17"/>
            <p:cNvSpPr>
              <a:spLocks noChangeArrowheads="1"/>
            </p:cNvSpPr>
            <p:nvPr/>
          </p:nvSpPr>
          <p:spPr bwMode="gray">
            <a:xfrm>
              <a:off x="933" y="1520"/>
              <a:ext cx="840" cy="32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15380" name="Group 18"/>
            <p:cNvGrpSpPr/>
            <p:nvPr/>
          </p:nvGrpSpPr>
          <p:grpSpPr bwMode="auto">
            <a:xfrm>
              <a:off x="946" y="1280"/>
              <a:ext cx="813" cy="805"/>
              <a:chOff x="4166" y="1706"/>
              <a:chExt cx="1252" cy="1252"/>
            </a:xfrm>
          </p:grpSpPr>
          <p:sp>
            <p:nvSpPr>
              <p:cNvPr id="15399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5400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5401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5402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0" name="Oval 23"/>
            <p:cNvSpPr>
              <a:spLocks noChangeArrowheads="1"/>
            </p:cNvSpPr>
            <p:nvPr/>
          </p:nvSpPr>
          <p:spPr bwMode="gray">
            <a:xfrm>
              <a:off x="2368" y="1523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gray">
            <a:xfrm>
              <a:off x="2368" y="1523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gray">
            <a:xfrm>
              <a:off x="2438" y="1523"/>
              <a:ext cx="933" cy="3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gray">
            <a:xfrm>
              <a:off x="2439" y="1524"/>
              <a:ext cx="933" cy="3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385" name="Oval 27"/>
            <p:cNvSpPr>
              <a:spLocks noChangeArrowheads="1"/>
            </p:cNvSpPr>
            <p:nvPr/>
          </p:nvSpPr>
          <p:spPr bwMode="gray">
            <a:xfrm>
              <a:off x="2484" y="1522"/>
              <a:ext cx="840" cy="32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15386" name="Group 28"/>
            <p:cNvGrpSpPr/>
            <p:nvPr/>
          </p:nvGrpSpPr>
          <p:grpSpPr bwMode="auto">
            <a:xfrm>
              <a:off x="2498" y="1280"/>
              <a:ext cx="813" cy="805"/>
              <a:chOff x="4166" y="1706"/>
              <a:chExt cx="1252" cy="1252"/>
            </a:xfrm>
          </p:grpSpPr>
          <p:sp>
            <p:nvSpPr>
              <p:cNvPr id="15395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5396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5397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5398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387" name="Group 33"/>
            <p:cNvGrpSpPr/>
            <p:nvPr/>
          </p:nvGrpSpPr>
          <p:grpSpPr bwMode="auto">
            <a:xfrm>
              <a:off x="4054" y="1280"/>
              <a:ext cx="814" cy="805"/>
              <a:chOff x="4166" y="1706"/>
              <a:chExt cx="1252" cy="1252"/>
            </a:xfrm>
          </p:grpSpPr>
          <p:sp>
            <p:nvSpPr>
              <p:cNvPr id="15391" name="Oval 3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5392" name="Oval 3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5393" name="Oval 3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5394" name="Oval 3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5388" name="Text Box 38"/>
            <p:cNvSpPr txBox="1">
              <a:spLocks noChangeArrowheads="1"/>
            </p:cNvSpPr>
            <p:nvPr/>
          </p:nvSpPr>
          <p:spPr bwMode="gray">
            <a:xfrm>
              <a:off x="1137" y="1578"/>
              <a:ext cx="43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rgbClr val="000000"/>
                  </a:solidFill>
                  <a:latin typeface="Calibri" panose="020F0502020204030204" pitchFamily="34" charset="0"/>
                </a:rPr>
                <a:t>Text</a:t>
              </a:r>
            </a:p>
          </p:txBody>
        </p:sp>
        <p:sp>
          <p:nvSpPr>
            <p:cNvPr id="15389" name="Text Box 39"/>
            <p:cNvSpPr txBox="1">
              <a:spLocks noChangeArrowheads="1"/>
            </p:cNvSpPr>
            <p:nvPr/>
          </p:nvSpPr>
          <p:spPr bwMode="gray">
            <a:xfrm>
              <a:off x="2692" y="1578"/>
              <a:ext cx="43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rgbClr val="000000"/>
                  </a:solidFill>
                  <a:latin typeface="Calibri" panose="020F0502020204030204" pitchFamily="34" charset="0"/>
                </a:rPr>
                <a:t>Text</a:t>
              </a:r>
            </a:p>
          </p:txBody>
        </p:sp>
        <p:sp>
          <p:nvSpPr>
            <p:cNvPr id="15390" name="Text Box 40"/>
            <p:cNvSpPr txBox="1">
              <a:spLocks noChangeArrowheads="1"/>
            </p:cNvSpPr>
            <p:nvPr/>
          </p:nvSpPr>
          <p:spPr bwMode="gray">
            <a:xfrm>
              <a:off x="4246" y="1578"/>
              <a:ext cx="43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rgbClr val="000000"/>
                  </a:solidFill>
                  <a:latin typeface="Calibri" panose="020F0502020204030204" pitchFamily="34" charset="0"/>
                </a:rPr>
                <a:t>Text</a:t>
              </a:r>
            </a:p>
          </p:txBody>
        </p:sp>
      </p:grpSp>
      <p:sp>
        <p:nvSpPr>
          <p:cNvPr id="15363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2359025" y="2436813"/>
          <a:ext cx="7397750" cy="3198814"/>
        </p:xfrm>
        <a:graphic>
          <a:graphicData uri="http://schemas.openxmlformats.org/drawingml/2006/table">
            <a:tbl>
              <a:tblPr/>
              <a:tblGrid>
                <a:gridCol w="166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78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78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784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78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784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4784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819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7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grpSp>
        <p:nvGrpSpPr>
          <p:cNvPr id="18435" name="组合 79"/>
          <p:cNvGrpSpPr/>
          <p:nvPr/>
        </p:nvGrpSpPr>
        <p:grpSpPr bwMode="auto">
          <a:xfrm>
            <a:off x="2743200" y="1616546"/>
            <a:ext cx="6934200" cy="4476750"/>
            <a:chOff x="1219200" y="1543050"/>
            <a:chExt cx="6934200" cy="4476750"/>
          </a:xfrm>
        </p:grpSpPr>
        <p:sp>
          <p:nvSpPr>
            <p:cNvPr id="53" name="Freeform 3"/>
            <p:cNvSpPr>
              <a:spLocks noEditPoints="1"/>
            </p:cNvSpPr>
            <p:nvPr/>
          </p:nvSpPr>
          <p:spPr bwMode="gray">
            <a:xfrm>
              <a:off x="1219200" y="1981200"/>
              <a:ext cx="5943600" cy="4038600"/>
            </a:xfrm>
            <a:custGeom>
              <a:avLst/>
              <a:gdLst/>
              <a:ahLst/>
              <a:cxnLst>
                <a:cxn ang="0">
                  <a:pos x="1092" y="50"/>
                </a:cxn>
                <a:cxn ang="0">
                  <a:pos x="822" y="168"/>
                </a:cxn>
                <a:cxn ang="0">
                  <a:pos x="594" y="300"/>
                </a:cxn>
                <a:cxn ang="0">
                  <a:pos x="406" y="446"/>
                </a:cxn>
                <a:cxn ang="0">
                  <a:pos x="254" y="604"/>
                </a:cxn>
                <a:cxn ang="0">
                  <a:pos x="140" y="772"/>
                </a:cxn>
                <a:cxn ang="0">
                  <a:pos x="60" y="944"/>
                </a:cxn>
                <a:cxn ang="0">
                  <a:pos x="14" y="1122"/>
                </a:cxn>
                <a:cxn ang="0">
                  <a:pos x="0" y="1300"/>
                </a:cxn>
                <a:cxn ang="0">
                  <a:pos x="18" y="1476"/>
                </a:cxn>
                <a:cxn ang="0">
                  <a:pos x="64" y="1650"/>
                </a:cxn>
                <a:cxn ang="0">
                  <a:pos x="138" y="1818"/>
                </a:cxn>
                <a:cxn ang="0">
                  <a:pos x="238" y="1978"/>
                </a:cxn>
                <a:cxn ang="0">
                  <a:pos x="364" y="2126"/>
                </a:cxn>
                <a:cxn ang="0">
                  <a:pos x="512" y="2262"/>
                </a:cxn>
                <a:cxn ang="0">
                  <a:pos x="684" y="2382"/>
                </a:cxn>
                <a:cxn ang="0">
                  <a:pos x="874" y="2484"/>
                </a:cxn>
                <a:cxn ang="0">
                  <a:pos x="1086" y="2564"/>
                </a:cxn>
                <a:cxn ang="0">
                  <a:pos x="1314" y="2622"/>
                </a:cxn>
                <a:cxn ang="0">
                  <a:pos x="1558" y="2654"/>
                </a:cxn>
                <a:cxn ang="0">
                  <a:pos x="1818" y="2658"/>
                </a:cxn>
                <a:cxn ang="0">
                  <a:pos x="2090" y="2632"/>
                </a:cxn>
                <a:cxn ang="0">
                  <a:pos x="2374" y="2574"/>
                </a:cxn>
                <a:cxn ang="0">
                  <a:pos x="2544" y="2912"/>
                </a:cxn>
                <a:cxn ang="0">
                  <a:pos x="1868" y="1552"/>
                </a:cxn>
                <a:cxn ang="0">
                  <a:pos x="1956" y="1914"/>
                </a:cxn>
                <a:cxn ang="0">
                  <a:pos x="1788" y="1936"/>
                </a:cxn>
                <a:cxn ang="0">
                  <a:pos x="1616" y="1934"/>
                </a:cxn>
                <a:cxn ang="0">
                  <a:pos x="1442" y="1912"/>
                </a:cxn>
                <a:cxn ang="0">
                  <a:pos x="1272" y="1872"/>
                </a:cxn>
                <a:cxn ang="0">
                  <a:pos x="1108" y="1812"/>
                </a:cxn>
                <a:cxn ang="0">
                  <a:pos x="952" y="1736"/>
                </a:cxn>
                <a:cxn ang="0">
                  <a:pos x="810" y="1646"/>
                </a:cxn>
                <a:cxn ang="0">
                  <a:pos x="684" y="1542"/>
                </a:cxn>
                <a:cxn ang="0">
                  <a:pos x="578" y="1428"/>
                </a:cxn>
                <a:cxn ang="0">
                  <a:pos x="494" y="1304"/>
                </a:cxn>
                <a:cxn ang="0">
                  <a:pos x="438" y="1170"/>
                </a:cxn>
                <a:cxn ang="0">
                  <a:pos x="410" y="1032"/>
                </a:cxn>
                <a:cxn ang="0">
                  <a:pos x="416" y="888"/>
                </a:cxn>
                <a:cxn ang="0">
                  <a:pos x="460" y="742"/>
                </a:cxn>
                <a:cxn ang="0">
                  <a:pos x="544" y="592"/>
                </a:cxn>
                <a:cxn ang="0">
                  <a:pos x="670" y="444"/>
                </a:cxn>
                <a:cxn ang="0">
                  <a:pos x="844" y="298"/>
                </a:cxn>
                <a:cxn ang="0">
                  <a:pos x="1070" y="154"/>
                </a:cxn>
                <a:cxn ang="0">
                  <a:pos x="1348" y="16"/>
                </a:cxn>
                <a:cxn ang="0">
                  <a:pos x="1244" y="0"/>
                </a:cxn>
                <a:cxn ang="0">
                  <a:pos x="2820" y="1934"/>
                </a:cxn>
                <a:cxn ang="0">
                  <a:pos x="2820" y="1934"/>
                </a:cxn>
              </a:cxnLst>
              <a:rect l="0" t="0" r="r" b="b"/>
              <a:pathLst>
                <a:path w="2820" h="2912">
                  <a:moveTo>
                    <a:pt x="1244" y="0"/>
                  </a:moveTo>
                  <a:lnTo>
                    <a:pt x="1092" y="50"/>
                  </a:lnTo>
                  <a:lnTo>
                    <a:pt x="952" y="106"/>
                  </a:lnTo>
                  <a:lnTo>
                    <a:pt x="822" y="168"/>
                  </a:lnTo>
                  <a:lnTo>
                    <a:pt x="704" y="232"/>
                  </a:lnTo>
                  <a:lnTo>
                    <a:pt x="594" y="300"/>
                  </a:lnTo>
                  <a:lnTo>
                    <a:pt x="494" y="372"/>
                  </a:lnTo>
                  <a:lnTo>
                    <a:pt x="406" y="446"/>
                  </a:lnTo>
                  <a:lnTo>
                    <a:pt x="324" y="524"/>
                  </a:lnTo>
                  <a:lnTo>
                    <a:pt x="254" y="604"/>
                  </a:lnTo>
                  <a:lnTo>
                    <a:pt x="192" y="686"/>
                  </a:lnTo>
                  <a:lnTo>
                    <a:pt x="140" y="772"/>
                  </a:lnTo>
                  <a:lnTo>
                    <a:pt x="96" y="856"/>
                  </a:lnTo>
                  <a:lnTo>
                    <a:pt x="60" y="944"/>
                  </a:lnTo>
                  <a:lnTo>
                    <a:pt x="32" y="1032"/>
                  </a:lnTo>
                  <a:lnTo>
                    <a:pt x="14" y="1122"/>
                  </a:lnTo>
                  <a:lnTo>
                    <a:pt x="2" y="1210"/>
                  </a:lnTo>
                  <a:lnTo>
                    <a:pt x="0" y="1300"/>
                  </a:lnTo>
                  <a:lnTo>
                    <a:pt x="4" y="1388"/>
                  </a:lnTo>
                  <a:lnTo>
                    <a:pt x="18" y="1476"/>
                  </a:lnTo>
                  <a:lnTo>
                    <a:pt x="36" y="1564"/>
                  </a:lnTo>
                  <a:lnTo>
                    <a:pt x="64" y="1650"/>
                  </a:lnTo>
                  <a:lnTo>
                    <a:pt x="96" y="1736"/>
                  </a:lnTo>
                  <a:lnTo>
                    <a:pt x="138" y="1818"/>
                  </a:lnTo>
                  <a:lnTo>
                    <a:pt x="184" y="1900"/>
                  </a:lnTo>
                  <a:lnTo>
                    <a:pt x="238" y="1978"/>
                  </a:lnTo>
                  <a:lnTo>
                    <a:pt x="298" y="2054"/>
                  </a:lnTo>
                  <a:lnTo>
                    <a:pt x="364" y="2126"/>
                  </a:lnTo>
                  <a:lnTo>
                    <a:pt x="434" y="2196"/>
                  </a:lnTo>
                  <a:lnTo>
                    <a:pt x="512" y="2262"/>
                  </a:lnTo>
                  <a:lnTo>
                    <a:pt x="596" y="2324"/>
                  </a:lnTo>
                  <a:lnTo>
                    <a:pt x="684" y="2382"/>
                  </a:lnTo>
                  <a:lnTo>
                    <a:pt x="776" y="2436"/>
                  </a:lnTo>
                  <a:lnTo>
                    <a:pt x="874" y="2484"/>
                  </a:lnTo>
                  <a:lnTo>
                    <a:pt x="978" y="2526"/>
                  </a:lnTo>
                  <a:lnTo>
                    <a:pt x="1086" y="2564"/>
                  </a:lnTo>
                  <a:lnTo>
                    <a:pt x="1198" y="2596"/>
                  </a:lnTo>
                  <a:lnTo>
                    <a:pt x="1314" y="2622"/>
                  </a:lnTo>
                  <a:lnTo>
                    <a:pt x="1434" y="2642"/>
                  </a:lnTo>
                  <a:lnTo>
                    <a:pt x="1558" y="2654"/>
                  </a:lnTo>
                  <a:lnTo>
                    <a:pt x="1686" y="2660"/>
                  </a:lnTo>
                  <a:lnTo>
                    <a:pt x="1818" y="2658"/>
                  </a:lnTo>
                  <a:lnTo>
                    <a:pt x="1952" y="2650"/>
                  </a:lnTo>
                  <a:lnTo>
                    <a:pt x="2090" y="2632"/>
                  </a:lnTo>
                  <a:lnTo>
                    <a:pt x="2230" y="2608"/>
                  </a:lnTo>
                  <a:lnTo>
                    <a:pt x="2374" y="2574"/>
                  </a:lnTo>
                  <a:lnTo>
                    <a:pt x="2542" y="2912"/>
                  </a:lnTo>
                  <a:lnTo>
                    <a:pt x="2544" y="2912"/>
                  </a:lnTo>
                  <a:lnTo>
                    <a:pt x="2820" y="1934"/>
                  </a:lnTo>
                  <a:lnTo>
                    <a:pt x="1868" y="1552"/>
                  </a:lnTo>
                  <a:lnTo>
                    <a:pt x="2036" y="1894"/>
                  </a:lnTo>
                  <a:lnTo>
                    <a:pt x="1956" y="1914"/>
                  </a:lnTo>
                  <a:lnTo>
                    <a:pt x="1872" y="1928"/>
                  </a:lnTo>
                  <a:lnTo>
                    <a:pt x="1788" y="1936"/>
                  </a:lnTo>
                  <a:lnTo>
                    <a:pt x="1702" y="1938"/>
                  </a:lnTo>
                  <a:lnTo>
                    <a:pt x="1616" y="1934"/>
                  </a:lnTo>
                  <a:lnTo>
                    <a:pt x="1528" y="1926"/>
                  </a:lnTo>
                  <a:lnTo>
                    <a:pt x="1442" y="1912"/>
                  </a:lnTo>
                  <a:lnTo>
                    <a:pt x="1356" y="1894"/>
                  </a:lnTo>
                  <a:lnTo>
                    <a:pt x="1272" y="1872"/>
                  </a:lnTo>
                  <a:lnTo>
                    <a:pt x="1188" y="1844"/>
                  </a:lnTo>
                  <a:lnTo>
                    <a:pt x="1108" y="1812"/>
                  </a:lnTo>
                  <a:lnTo>
                    <a:pt x="1028" y="1776"/>
                  </a:lnTo>
                  <a:lnTo>
                    <a:pt x="952" y="1736"/>
                  </a:lnTo>
                  <a:lnTo>
                    <a:pt x="880" y="1692"/>
                  </a:lnTo>
                  <a:lnTo>
                    <a:pt x="810" y="1646"/>
                  </a:lnTo>
                  <a:lnTo>
                    <a:pt x="744" y="1596"/>
                  </a:lnTo>
                  <a:lnTo>
                    <a:pt x="684" y="1542"/>
                  </a:lnTo>
                  <a:lnTo>
                    <a:pt x="628" y="1486"/>
                  </a:lnTo>
                  <a:lnTo>
                    <a:pt x="578" y="1428"/>
                  </a:lnTo>
                  <a:lnTo>
                    <a:pt x="532" y="1366"/>
                  </a:lnTo>
                  <a:lnTo>
                    <a:pt x="494" y="1304"/>
                  </a:lnTo>
                  <a:lnTo>
                    <a:pt x="462" y="1238"/>
                  </a:lnTo>
                  <a:lnTo>
                    <a:pt x="438" y="1170"/>
                  </a:lnTo>
                  <a:lnTo>
                    <a:pt x="420" y="1102"/>
                  </a:lnTo>
                  <a:lnTo>
                    <a:pt x="410" y="1032"/>
                  </a:lnTo>
                  <a:lnTo>
                    <a:pt x="410" y="960"/>
                  </a:lnTo>
                  <a:lnTo>
                    <a:pt x="416" y="888"/>
                  </a:lnTo>
                  <a:lnTo>
                    <a:pt x="434" y="816"/>
                  </a:lnTo>
                  <a:lnTo>
                    <a:pt x="460" y="742"/>
                  </a:lnTo>
                  <a:lnTo>
                    <a:pt x="496" y="668"/>
                  </a:lnTo>
                  <a:lnTo>
                    <a:pt x="544" y="592"/>
                  </a:lnTo>
                  <a:lnTo>
                    <a:pt x="602" y="518"/>
                  </a:lnTo>
                  <a:lnTo>
                    <a:pt x="670" y="444"/>
                  </a:lnTo>
                  <a:lnTo>
                    <a:pt x="752" y="370"/>
                  </a:lnTo>
                  <a:lnTo>
                    <a:pt x="844" y="298"/>
                  </a:lnTo>
                  <a:lnTo>
                    <a:pt x="950" y="226"/>
                  </a:lnTo>
                  <a:lnTo>
                    <a:pt x="1070" y="154"/>
                  </a:lnTo>
                  <a:lnTo>
                    <a:pt x="1202" y="84"/>
                  </a:lnTo>
                  <a:lnTo>
                    <a:pt x="1348" y="16"/>
                  </a:lnTo>
                  <a:lnTo>
                    <a:pt x="1244" y="0"/>
                  </a:lnTo>
                  <a:lnTo>
                    <a:pt x="1244" y="0"/>
                  </a:lnTo>
                  <a:lnTo>
                    <a:pt x="1244" y="0"/>
                  </a:lnTo>
                  <a:close/>
                  <a:moveTo>
                    <a:pt x="2820" y="1934"/>
                  </a:moveTo>
                  <a:lnTo>
                    <a:pt x="2820" y="1934"/>
                  </a:lnTo>
                  <a:lnTo>
                    <a:pt x="2820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lin ang="5400000" scaled="1"/>
            </a:gradFill>
            <a:ln w="0">
              <a:noFill/>
              <a:prstDash val="solid"/>
              <a:round/>
            </a:ln>
            <a:effectLst>
              <a:outerShdw dist="206741" dir="8249373" algn="ctr" rotWithShape="0">
                <a:srgbClr val="C1D1D3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54" name="Text Box 32"/>
            <p:cNvSpPr txBox="1">
              <a:spLocks noChangeArrowheads="1"/>
            </p:cNvSpPr>
            <p:nvPr/>
          </p:nvSpPr>
          <p:spPr bwMode="auto">
            <a:xfrm>
              <a:off x="5486400" y="3352800"/>
              <a:ext cx="2667000" cy="519113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Add Your Title</a:t>
              </a:r>
              <a:endParaRPr lang="en-US" altLang="zh-CN" sz="280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18439" name="Oval 34"/>
            <p:cNvSpPr>
              <a:spLocks noChangeArrowheads="1"/>
            </p:cNvSpPr>
            <p:nvPr/>
          </p:nvSpPr>
          <p:spPr bwMode="gray">
            <a:xfrm rot="-723406">
              <a:off x="3316288" y="4972050"/>
              <a:ext cx="1438275" cy="66675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40" name="Oval 35"/>
            <p:cNvSpPr>
              <a:spLocks noChangeArrowheads="1"/>
            </p:cNvSpPr>
            <p:nvPr/>
          </p:nvSpPr>
          <p:spPr bwMode="gray">
            <a:xfrm>
              <a:off x="3248025" y="3752850"/>
              <a:ext cx="1704975" cy="1706563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41" name="Oval 36"/>
            <p:cNvSpPr>
              <a:spLocks noChangeArrowheads="1"/>
            </p:cNvSpPr>
            <p:nvPr/>
          </p:nvSpPr>
          <p:spPr bwMode="gray">
            <a:xfrm>
              <a:off x="3268663" y="3762375"/>
              <a:ext cx="1665287" cy="166370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42" name="Oval 37"/>
            <p:cNvSpPr>
              <a:spLocks noChangeArrowheads="1"/>
            </p:cNvSpPr>
            <p:nvPr/>
          </p:nvSpPr>
          <p:spPr bwMode="gray">
            <a:xfrm>
              <a:off x="3286125" y="3778250"/>
              <a:ext cx="1584325" cy="155575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43" name="Oval 38"/>
            <p:cNvSpPr>
              <a:spLocks noChangeArrowheads="1"/>
            </p:cNvSpPr>
            <p:nvPr/>
          </p:nvSpPr>
          <p:spPr bwMode="gray">
            <a:xfrm>
              <a:off x="3378200" y="3822700"/>
              <a:ext cx="1409700" cy="126206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44" name="Text Box 39"/>
            <p:cNvSpPr txBox="1">
              <a:spLocks noChangeArrowheads="1"/>
            </p:cNvSpPr>
            <p:nvPr/>
          </p:nvSpPr>
          <p:spPr bwMode="gray">
            <a:xfrm>
              <a:off x="3713757" y="4379913"/>
              <a:ext cx="77668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solidFill>
                    <a:srgbClr val="000000"/>
                  </a:solidFill>
                  <a:latin typeface="Calibri" panose="020F0502020204030204" pitchFamily="34" charset="0"/>
                </a:rPr>
                <a:t>Text</a:t>
              </a:r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18445" name="Oval 40"/>
            <p:cNvSpPr>
              <a:spLocks noChangeArrowheads="1"/>
            </p:cNvSpPr>
            <p:nvPr/>
          </p:nvSpPr>
          <p:spPr bwMode="gray">
            <a:xfrm rot="-772996">
              <a:off x="1473200" y="4362450"/>
              <a:ext cx="1133475" cy="60960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18446" name="Group 41"/>
            <p:cNvGrpSpPr/>
            <p:nvPr/>
          </p:nvGrpSpPr>
          <p:grpSpPr bwMode="auto">
            <a:xfrm>
              <a:off x="1397000" y="3371850"/>
              <a:ext cx="1371600" cy="1441450"/>
              <a:chOff x="732" y="2112"/>
              <a:chExt cx="842" cy="860"/>
            </a:xfrm>
          </p:grpSpPr>
          <p:sp>
            <p:nvSpPr>
              <p:cNvPr id="18459" name="Oval 42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460" name="Oval 43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461" name="Oval 44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462" name="Oval 45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463" name="Text Box 46"/>
              <p:cNvSpPr txBox="1">
                <a:spLocks noChangeArrowheads="1"/>
              </p:cNvSpPr>
              <p:nvPr/>
            </p:nvSpPr>
            <p:spPr bwMode="gray">
              <a:xfrm>
                <a:off x="929" y="2414"/>
                <a:ext cx="426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24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Text</a:t>
                </a:r>
                <a:endParaRPr lang="en-US" altLang="zh-CN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8447" name="Oval 47"/>
            <p:cNvSpPr>
              <a:spLocks noChangeArrowheads="1"/>
            </p:cNvSpPr>
            <p:nvPr/>
          </p:nvSpPr>
          <p:spPr bwMode="gray">
            <a:xfrm>
              <a:off x="1363663" y="2606675"/>
              <a:ext cx="914400" cy="53340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48" name="Oval 48"/>
            <p:cNvSpPr>
              <a:spLocks noChangeArrowheads="1"/>
            </p:cNvSpPr>
            <p:nvPr/>
          </p:nvSpPr>
          <p:spPr bwMode="gray">
            <a:xfrm>
              <a:off x="1439863" y="2000250"/>
              <a:ext cx="1023937" cy="1023938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49" name="Oval 49"/>
            <p:cNvSpPr>
              <a:spLocks noChangeArrowheads="1"/>
            </p:cNvSpPr>
            <p:nvPr/>
          </p:nvSpPr>
          <p:spPr bwMode="gray">
            <a:xfrm>
              <a:off x="1452563" y="2005013"/>
              <a:ext cx="1000125" cy="10001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50" name="Oval 50"/>
            <p:cNvSpPr>
              <a:spLocks noChangeArrowheads="1"/>
            </p:cNvSpPr>
            <p:nvPr/>
          </p:nvSpPr>
          <p:spPr bwMode="gray">
            <a:xfrm>
              <a:off x="1463675" y="2016125"/>
              <a:ext cx="950913" cy="93345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51" name="Oval 51"/>
            <p:cNvSpPr>
              <a:spLocks noChangeArrowheads="1"/>
            </p:cNvSpPr>
            <p:nvPr/>
          </p:nvSpPr>
          <p:spPr bwMode="gray">
            <a:xfrm>
              <a:off x="1517650" y="2041525"/>
              <a:ext cx="847725" cy="757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52" name="Text Box 52"/>
            <p:cNvSpPr txBox="1">
              <a:spLocks noChangeArrowheads="1"/>
            </p:cNvSpPr>
            <p:nvPr/>
          </p:nvSpPr>
          <p:spPr bwMode="gray">
            <a:xfrm>
              <a:off x="1673994" y="2349500"/>
              <a:ext cx="5763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000000"/>
                  </a:solidFill>
                  <a:latin typeface="Calibri" panose="020F0502020204030204" pitchFamily="34" charset="0"/>
                </a:rPr>
                <a:t>Text</a:t>
              </a:r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18453" name="Oval 53"/>
            <p:cNvSpPr>
              <a:spLocks noChangeArrowheads="1"/>
            </p:cNvSpPr>
            <p:nvPr/>
          </p:nvSpPr>
          <p:spPr bwMode="gray">
            <a:xfrm>
              <a:off x="2630488" y="2076450"/>
              <a:ext cx="685800" cy="22860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54" name="Oval 54"/>
            <p:cNvSpPr>
              <a:spLocks noChangeArrowheads="1"/>
            </p:cNvSpPr>
            <p:nvPr/>
          </p:nvSpPr>
          <p:spPr bwMode="gray">
            <a:xfrm>
              <a:off x="2752725" y="1543050"/>
              <a:ext cx="682625" cy="68262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55" name="Oval 55"/>
            <p:cNvSpPr>
              <a:spLocks noChangeArrowheads="1"/>
            </p:cNvSpPr>
            <p:nvPr/>
          </p:nvSpPr>
          <p:spPr bwMode="gray">
            <a:xfrm>
              <a:off x="2762250" y="1546225"/>
              <a:ext cx="665163" cy="66675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56" name="Oval 56"/>
            <p:cNvSpPr>
              <a:spLocks noChangeArrowheads="1"/>
            </p:cNvSpPr>
            <p:nvPr/>
          </p:nvSpPr>
          <p:spPr bwMode="gray">
            <a:xfrm>
              <a:off x="2768600" y="1552575"/>
              <a:ext cx="633413" cy="62230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57" name="Oval 57"/>
            <p:cNvSpPr>
              <a:spLocks noChangeArrowheads="1"/>
            </p:cNvSpPr>
            <p:nvPr/>
          </p:nvSpPr>
          <p:spPr bwMode="gray">
            <a:xfrm>
              <a:off x="2805113" y="1571625"/>
              <a:ext cx="563562" cy="5032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458" name="Text Box 58"/>
            <p:cNvSpPr txBox="1">
              <a:spLocks noChangeArrowheads="1"/>
            </p:cNvSpPr>
            <p:nvPr/>
          </p:nvSpPr>
          <p:spPr bwMode="gray">
            <a:xfrm>
              <a:off x="2852153" y="1766888"/>
              <a:ext cx="4885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000000"/>
                  </a:solidFill>
                  <a:latin typeface="Calibri" panose="020F0502020204030204" pitchFamily="34" charset="0"/>
                </a:rPr>
                <a:t>Text</a:t>
              </a:r>
              <a:endParaRPr lang="en-US" altLang="zh-CN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grpSp>
        <p:nvGrpSpPr>
          <p:cNvPr id="19459" name="Group 35"/>
          <p:cNvGrpSpPr/>
          <p:nvPr/>
        </p:nvGrpSpPr>
        <p:grpSpPr bwMode="auto">
          <a:xfrm>
            <a:off x="2743200" y="1662955"/>
            <a:ext cx="5786438" cy="5078413"/>
            <a:chOff x="768" y="768"/>
            <a:chExt cx="3645" cy="3199"/>
          </a:xfrm>
        </p:grpSpPr>
        <p:sp>
          <p:nvSpPr>
            <p:cNvPr id="19461" name="Oval 34"/>
            <p:cNvSpPr>
              <a:spLocks noChangeArrowheads="1"/>
            </p:cNvSpPr>
            <p:nvPr/>
          </p:nvSpPr>
          <p:spPr bwMode="gray">
            <a:xfrm>
              <a:off x="3234" y="1310"/>
              <a:ext cx="468" cy="130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9462" name="Oval 33"/>
            <p:cNvSpPr>
              <a:spLocks noChangeArrowheads="1"/>
            </p:cNvSpPr>
            <p:nvPr/>
          </p:nvSpPr>
          <p:spPr bwMode="gray">
            <a:xfrm>
              <a:off x="2424" y="2372"/>
              <a:ext cx="792" cy="220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9463" name="Oval 32"/>
            <p:cNvSpPr>
              <a:spLocks noChangeArrowheads="1"/>
            </p:cNvSpPr>
            <p:nvPr/>
          </p:nvSpPr>
          <p:spPr bwMode="gray">
            <a:xfrm>
              <a:off x="3264" y="3648"/>
              <a:ext cx="1149" cy="319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9464" name="Oval 31"/>
            <p:cNvSpPr>
              <a:spLocks noChangeArrowheads="1"/>
            </p:cNvSpPr>
            <p:nvPr/>
          </p:nvSpPr>
          <p:spPr bwMode="gray">
            <a:xfrm>
              <a:off x="912" y="2789"/>
              <a:ext cx="933" cy="259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9465" name="Rectangle 7"/>
            <p:cNvSpPr>
              <a:spLocks noChangeArrowheads="1"/>
            </p:cNvSpPr>
            <p:nvPr/>
          </p:nvSpPr>
          <p:spPr bwMode="gray">
            <a:xfrm rot="-7829975">
              <a:off x="2951" y="2306"/>
              <a:ext cx="605" cy="121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9466" name="Rectangle 8"/>
            <p:cNvSpPr>
              <a:spLocks noChangeArrowheads="1"/>
            </p:cNvSpPr>
            <p:nvPr/>
          </p:nvSpPr>
          <p:spPr bwMode="gray">
            <a:xfrm rot="-743917">
              <a:off x="1698" y="2021"/>
              <a:ext cx="636" cy="109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19467" name="Group 9"/>
            <p:cNvGrpSpPr/>
            <p:nvPr/>
          </p:nvGrpSpPr>
          <p:grpSpPr bwMode="auto">
            <a:xfrm>
              <a:off x="2289" y="1186"/>
              <a:ext cx="1014" cy="1169"/>
              <a:chOff x="2433" y="1234"/>
              <a:chExt cx="1014" cy="1169"/>
            </a:xfrm>
          </p:grpSpPr>
          <p:sp>
            <p:nvSpPr>
              <p:cNvPr id="19483" name="Rectangle 10"/>
              <p:cNvSpPr>
                <a:spLocks noChangeArrowheads="1"/>
              </p:cNvSpPr>
              <p:nvPr/>
            </p:nvSpPr>
            <p:spPr bwMode="gray">
              <a:xfrm rot="-3205350">
                <a:off x="3175" y="1380"/>
                <a:ext cx="376" cy="83"/>
              </a:xfrm>
              <a:prstGeom prst="rect">
                <a:avLst/>
              </a:prstGeom>
              <a:gradFill rotWithShape="1">
                <a:gsLst>
                  <a:gs pos="0">
                    <a:srgbClr val="454545"/>
                  </a:gs>
                  <a:gs pos="50000">
                    <a:srgbClr val="969696"/>
                  </a:gs>
                  <a:gs pos="100000">
                    <a:srgbClr val="45454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grpSp>
            <p:nvGrpSpPr>
              <p:cNvPr id="19484" name="Group 11"/>
              <p:cNvGrpSpPr/>
              <p:nvPr/>
            </p:nvGrpSpPr>
            <p:grpSpPr bwMode="auto">
              <a:xfrm>
                <a:off x="2433" y="1401"/>
                <a:ext cx="1014" cy="1002"/>
                <a:chOff x="2016" y="1920"/>
                <a:chExt cx="1680" cy="1680"/>
              </a:xfrm>
            </p:grpSpPr>
            <p:sp>
              <p:nvSpPr>
                <p:cNvPr id="35" name="Oval 12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9487" name="Freeform 13"/>
                <p:cNvSpPr/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4" name="Text Box 14"/>
              <p:cNvSpPr txBox="1">
                <a:spLocks noChangeArrowheads="1"/>
              </p:cNvSpPr>
              <p:nvPr/>
            </p:nvSpPr>
            <p:spPr bwMode="gray">
              <a:xfrm>
                <a:off x="2486" y="1837"/>
                <a:ext cx="777" cy="29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Concept</a:t>
                </a:r>
              </a:p>
            </p:txBody>
          </p:sp>
        </p:grpSp>
        <p:grpSp>
          <p:nvGrpSpPr>
            <p:cNvPr id="19468" name="Group 15"/>
            <p:cNvGrpSpPr/>
            <p:nvPr/>
          </p:nvGrpSpPr>
          <p:grpSpPr bwMode="auto">
            <a:xfrm>
              <a:off x="3177" y="768"/>
              <a:ext cx="574" cy="543"/>
              <a:chOff x="3321" y="816"/>
              <a:chExt cx="574" cy="543"/>
            </a:xfrm>
          </p:grpSpPr>
          <p:grpSp>
            <p:nvGrpSpPr>
              <p:cNvPr id="19479" name="Group 16"/>
              <p:cNvGrpSpPr/>
              <p:nvPr/>
            </p:nvGrpSpPr>
            <p:grpSpPr bwMode="auto">
              <a:xfrm>
                <a:off x="3321" y="816"/>
                <a:ext cx="549" cy="543"/>
                <a:chOff x="2016" y="1920"/>
                <a:chExt cx="1680" cy="1680"/>
              </a:xfrm>
            </p:grpSpPr>
            <p:sp>
              <p:nvSpPr>
                <p:cNvPr id="30" name="Oval 17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9482" name="Freeform 18"/>
                <p:cNvSpPr/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gray">
              <a:xfrm>
                <a:off x="3322" y="1025"/>
                <a:ext cx="573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Concept</a:t>
                </a:r>
              </a:p>
            </p:txBody>
          </p:sp>
        </p:grpSp>
        <p:grpSp>
          <p:nvGrpSpPr>
            <p:cNvPr id="19469" name="Group 20"/>
            <p:cNvGrpSpPr/>
            <p:nvPr/>
          </p:nvGrpSpPr>
          <p:grpSpPr bwMode="auto">
            <a:xfrm>
              <a:off x="768" y="1603"/>
              <a:ext cx="1099" cy="1128"/>
              <a:chOff x="912" y="1651"/>
              <a:chExt cx="1099" cy="1128"/>
            </a:xfrm>
          </p:grpSpPr>
          <p:grpSp>
            <p:nvGrpSpPr>
              <p:cNvPr id="19475" name="Group 21"/>
              <p:cNvGrpSpPr/>
              <p:nvPr/>
            </p:nvGrpSpPr>
            <p:grpSpPr bwMode="auto">
              <a:xfrm>
                <a:off x="912" y="1651"/>
                <a:ext cx="1099" cy="1128"/>
                <a:chOff x="2016" y="1920"/>
                <a:chExt cx="1680" cy="1680"/>
              </a:xfrm>
            </p:grpSpPr>
            <p:sp>
              <p:nvSpPr>
                <p:cNvPr id="26" name="Oval 22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7254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9478" name="Freeform 23"/>
                <p:cNvSpPr/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05 w 1321"/>
                    <a:gd name="T1" fmla="*/ 252 h 712"/>
                    <a:gd name="T2" fmla="*/ 1220 w 1321"/>
                    <a:gd name="T3" fmla="*/ 279 h 712"/>
                    <a:gd name="T4" fmla="*/ 1223 w 1321"/>
                    <a:gd name="T5" fmla="*/ 302 h 712"/>
                    <a:gd name="T6" fmla="*/ 1218 w 1321"/>
                    <a:gd name="T7" fmla="*/ 324 h 712"/>
                    <a:gd name="T8" fmla="*/ 1202 w 1321"/>
                    <a:gd name="T9" fmla="*/ 345 h 712"/>
                    <a:gd name="T10" fmla="*/ 1178 w 1321"/>
                    <a:gd name="T11" fmla="*/ 364 h 712"/>
                    <a:gd name="T12" fmla="*/ 1148 w 1321"/>
                    <a:gd name="T13" fmla="*/ 380 h 712"/>
                    <a:gd name="T14" fmla="*/ 1108 w 1321"/>
                    <a:gd name="T15" fmla="*/ 394 h 712"/>
                    <a:gd name="T16" fmla="*/ 1063 w 1321"/>
                    <a:gd name="T17" fmla="*/ 409 h 712"/>
                    <a:gd name="T18" fmla="*/ 1011 w 1321"/>
                    <a:gd name="T19" fmla="*/ 419 h 712"/>
                    <a:gd name="T20" fmla="*/ 955 w 1321"/>
                    <a:gd name="T21" fmla="*/ 429 h 712"/>
                    <a:gd name="T22" fmla="*/ 896 w 1321"/>
                    <a:gd name="T23" fmla="*/ 436 h 712"/>
                    <a:gd name="T24" fmla="*/ 830 w 1321"/>
                    <a:gd name="T25" fmla="*/ 443 h 712"/>
                    <a:gd name="T26" fmla="*/ 763 w 1321"/>
                    <a:gd name="T27" fmla="*/ 446 h 712"/>
                    <a:gd name="T28" fmla="*/ 737 w 1321"/>
                    <a:gd name="T29" fmla="*/ 448 h 712"/>
                    <a:gd name="T30" fmla="*/ 441 w 1321"/>
                    <a:gd name="T31" fmla="*/ 448 h 712"/>
                    <a:gd name="T32" fmla="*/ 437 w 1321"/>
                    <a:gd name="T33" fmla="*/ 448 h 712"/>
                    <a:gd name="T34" fmla="*/ 379 w 1321"/>
                    <a:gd name="T35" fmla="*/ 445 h 712"/>
                    <a:gd name="T36" fmla="*/ 323 w 1321"/>
                    <a:gd name="T37" fmla="*/ 443 h 712"/>
                    <a:gd name="T38" fmla="*/ 270 w 1321"/>
                    <a:gd name="T39" fmla="*/ 438 h 712"/>
                    <a:gd name="T40" fmla="*/ 219 w 1321"/>
                    <a:gd name="T41" fmla="*/ 434 h 712"/>
                    <a:gd name="T42" fmla="*/ 173 w 1321"/>
                    <a:gd name="T43" fmla="*/ 426 h 712"/>
                    <a:gd name="T44" fmla="*/ 130 w 1321"/>
                    <a:gd name="T45" fmla="*/ 416 h 712"/>
                    <a:gd name="T46" fmla="*/ 94 w 1321"/>
                    <a:gd name="T47" fmla="*/ 408 h 712"/>
                    <a:gd name="T48" fmla="*/ 63 w 1321"/>
                    <a:gd name="T49" fmla="*/ 396 h 712"/>
                    <a:gd name="T50" fmla="*/ 35 w 1321"/>
                    <a:gd name="T51" fmla="*/ 382 h 712"/>
                    <a:gd name="T52" fmla="*/ 18 w 1321"/>
                    <a:gd name="T53" fmla="*/ 366 h 712"/>
                    <a:gd name="T54" fmla="*/ 6 w 1321"/>
                    <a:gd name="T55" fmla="*/ 348 h 712"/>
                    <a:gd name="T56" fmla="*/ 0 w 1321"/>
                    <a:gd name="T57" fmla="*/ 329 h 712"/>
                    <a:gd name="T58" fmla="*/ 0 w 1321"/>
                    <a:gd name="T59" fmla="*/ 327 h 712"/>
                    <a:gd name="T60" fmla="*/ 4 w 1321"/>
                    <a:gd name="T61" fmla="*/ 306 h 712"/>
                    <a:gd name="T62" fmla="*/ 16 w 1321"/>
                    <a:gd name="T63" fmla="*/ 280 h 712"/>
                    <a:gd name="T64" fmla="*/ 47 w 1321"/>
                    <a:gd name="T65" fmla="*/ 232 h 712"/>
                    <a:gd name="T66" fmla="*/ 86 w 1321"/>
                    <a:gd name="T67" fmla="*/ 188 h 712"/>
                    <a:gd name="T68" fmla="*/ 135 w 1321"/>
                    <a:gd name="T69" fmla="*/ 148 h 712"/>
                    <a:gd name="T70" fmla="*/ 188 w 1321"/>
                    <a:gd name="T71" fmla="*/ 111 h 712"/>
                    <a:gd name="T72" fmla="*/ 250 w 1321"/>
                    <a:gd name="T73" fmla="*/ 78 h 712"/>
                    <a:gd name="T74" fmla="*/ 317 w 1321"/>
                    <a:gd name="T75" fmla="*/ 52 h 712"/>
                    <a:gd name="T76" fmla="*/ 384 w 1321"/>
                    <a:gd name="T77" fmla="*/ 29 h 712"/>
                    <a:gd name="T78" fmla="*/ 461 w 1321"/>
                    <a:gd name="T79" fmla="*/ 13 h 712"/>
                    <a:gd name="T80" fmla="*/ 538 w 1321"/>
                    <a:gd name="T81" fmla="*/ 4 h 712"/>
                    <a:gd name="T82" fmla="*/ 618 w 1321"/>
                    <a:gd name="T83" fmla="*/ 0 h 712"/>
                    <a:gd name="T84" fmla="*/ 618 w 1321"/>
                    <a:gd name="T85" fmla="*/ 0 h 712"/>
                    <a:gd name="T86" fmla="*/ 703 w 1321"/>
                    <a:gd name="T87" fmla="*/ 4 h 712"/>
                    <a:gd name="T88" fmla="*/ 785 w 1321"/>
                    <a:gd name="T89" fmla="*/ 14 h 712"/>
                    <a:gd name="T90" fmla="*/ 863 w 1321"/>
                    <a:gd name="T91" fmla="*/ 33 h 712"/>
                    <a:gd name="T92" fmla="*/ 936 w 1321"/>
                    <a:gd name="T93" fmla="*/ 56 h 712"/>
                    <a:gd name="T94" fmla="*/ 1003 w 1321"/>
                    <a:gd name="T95" fmla="*/ 86 h 712"/>
                    <a:gd name="T96" fmla="*/ 1064 w 1321"/>
                    <a:gd name="T97" fmla="*/ 122 h 712"/>
                    <a:gd name="T98" fmla="*/ 1119 w 1321"/>
                    <a:gd name="T99" fmla="*/ 161 h 712"/>
                    <a:gd name="T100" fmla="*/ 1166 w 1321"/>
                    <a:gd name="T101" fmla="*/ 204 h 712"/>
                    <a:gd name="T102" fmla="*/ 1205 w 1321"/>
                    <a:gd name="T103" fmla="*/ 252 h 712"/>
                    <a:gd name="T104" fmla="*/ 1205 w 1321"/>
                    <a:gd name="T105" fmla="*/ 252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gray">
              <a:xfrm>
                <a:off x="969" y="2152"/>
                <a:ext cx="861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concept</a:t>
                </a:r>
              </a:p>
            </p:txBody>
          </p:sp>
        </p:grpSp>
        <p:grpSp>
          <p:nvGrpSpPr>
            <p:cNvPr id="19470" name="Group 25"/>
            <p:cNvGrpSpPr/>
            <p:nvPr/>
          </p:nvGrpSpPr>
          <p:grpSpPr bwMode="auto">
            <a:xfrm>
              <a:off x="3134" y="2397"/>
              <a:ext cx="1268" cy="1253"/>
              <a:chOff x="3278" y="2445"/>
              <a:chExt cx="1268" cy="1253"/>
            </a:xfrm>
          </p:grpSpPr>
          <p:grpSp>
            <p:nvGrpSpPr>
              <p:cNvPr id="19471" name="Group 26"/>
              <p:cNvGrpSpPr/>
              <p:nvPr/>
            </p:nvGrpSpPr>
            <p:grpSpPr bwMode="auto">
              <a:xfrm>
                <a:off x="3278" y="2445"/>
                <a:ext cx="1268" cy="1253"/>
                <a:chOff x="2016" y="1920"/>
                <a:chExt cx="1680" cy="1680"/>
              </a:xfrm>
            </p:grpSpPr>
            <p:sp>
              <p:nvSpPr>
                <p:cNvPr id="22" name="Oval 27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451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3" name="Freeform 28"/>
                <p:cNvSpPr/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21" name="Text Box 29"/>
              <p:cNvSpPr txBox="1">
                <a:spLocks noChangeArrowheads="1"/>
              </p:cNvSpPr>
              <p:nvPr/>
            </p:nvSpPr>
            <p:spPr bwMode="gray">
              <a:xfrm>
                <a:off x="3457" y="2988"/>
                <a:ext cx="887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Concept</a:t>
                </a: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grpSp>
        <p:nvGrpSpPr>
          <p:cNvPr id="20483" name="Group 23"/>
          <p:cNvGrpSpPr/>
          <p:nvPr/>
        </p:nvGrpSpPr>
        <p:grpSpPr bwMode="auto">
          <a:xfrm>
            <a:off x="1828801" y="1747415"/>
            <a:ext cx="8374063" cy="4633913"/>
            <a:chOff x="192" y="981"/>
            <a:chExt cx="5275" cy="2919"/>
          </a:xfrm>
        </p:grpSpPr>
        <p:sp>
          <p:nvSpPr>
            <p:cNvPr id="20485" name="Text Box 4"/>
            <p:cNvSpPr txBox="1">
              <a:spLocks noChangeArrowheads="1"/>
            </p:cNvSpPr>
            <p:nvPr/>
          </p:nvSpPr>
          <p:spPr bwMode="auto">
            <a:xfrm>
              <a:off x="4272" y="1803"/>
              <a:ext cx="119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2003.10   Add Your Text</a:t>
              </a:r>
            </a:p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2003.10   Add Your Text</a:t>
              </a:r>
            </a:p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2003.10   Add Your Text</a:t>
              </a:r>
            </a:p>
          </p:txBody>
        </p:sp>
        <p:grpSp>
          <p:nvGrpSpPr>
            <p:cNvPr id="20486" name="Group 19"/>
            <p:cNvGrpSpPr/>
            <p:nvPr/>
          </p:nvGrpSpPr>
          <p:grpSpPr bwMode="auto">
            <a:xfrm>
              <a:off x="864" y="1427"/>
              <a:ext cx="632" cy="582"/>
              <a:chOff x="864" y="1427"/>
              <a:chExt cx="632" cy="582"/>
            </a:xfrm>
          </p:grpSpPr>
          <p:sp>
            <p:nvSpPr>
              <p:cNvPr id="23" name="Rectangle 5"/>
              <p:cNvSpPr>
                <a:spLocks noChangeArrowheads="1"/>
              </p:cNvSpPr>
              <p:nvPr/>
            </p:nvSpPr>
            <p:spPr bwMode="gray">
              <a:xfrm rot="3419336">
                <a:off x="889" y="1402"/>
                <a:ext cx="582" cy="632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miter lim="800000"/>
              </a:ln>
              <a:effectLst>
                <a:outerShdw dist="179605" dir="487806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0504" name="Text Box 6"/>
              <p:cNvSpPr txBox="1">
                <a:spLocks noChangeArrowheads="1"/>
              </p:cNvSpPr>
              <p:nvPr/>
            </p:nvSpPr>
            <p:spPr bwMode="gray">
              <a:xfrm>
                <a:off x="960" y="1628"/>
                <a:ext cx="41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5" rIns="91429" bIns="4571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2000</a:t>
                </a:r>
              </a:p>
            </p:txBody>
          </p:sp>
        </p:grpSp>
        <p:grpSp>
          <p:nvGrpSpPr>
            <p:cNvPr id="20487" name="Group 20"/>
            <p:cNvGrpSpPr/>
            <p:nvPr/>
          </p:nvGrpSpPr>
          <p:grpSpPr bwMode="auto">
            <a:xfrm>
              <a:off x="1768" y="2627"/>
              <a:ext cx="632" cy="582"/>
              <a:chOff x="1768" y="2627"/>
              <a:chExt cx="632" cy="582"/>
            </a:xfrm>
          </p:grpSpPr>
          <p:sp>
            <p:nvSpPr>
              <p:cNvPr id="21" name="Rectangle 7"/>
              <p:cNvSpPr>
                <a:spLocks noChangeArrowheads="1"/>
              </p:cNvSpPr>
              <p:nvPr/>
            </p:nvSpPr>
            <p:spPr bwMode="gray">
              <a:xfrm rot="3419336">
                <a:off x="1793" y="2602"/>
                <a:ext cx="582" cy="632"/>
              </a:xfrm>
              <a:prstGeom prst="rect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miter lim="800000"/>
              </a:ln>
              <a:effectLst>
                <a:outerShdw dist="179605" dir="487806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0502" name="Text Box 8"/>
              <p:cNvSpPr txBox="1">
                <a:spLocks noChangeArrowheads="1"/>
              </p:cNvSpPr>
              <p:nvPr/>
            </p:nvSpPr>
            <p:spPr bwMode="gray">
              <a:xfrm>
                <a:off x="1864" y="2828"/>
                <a:ext cx="41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5" rIns="91429" bIns="4571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2001</a:t>
                </a:r>
              </a:p>
            </p:txBody>
          </p:sp>
        </p:grpSp>
        <p:grpSp>
          <p:nvGrpSpPr>
            <p:cNvPr id="20488" name="Group 21"/>
            <p:cNvGrpSpPr/>
            <p:nvPr/>
          </p:nvGrpSpPr>
          <p:grpSpPr bwMode="auto">
            <a:xfrm>
              <a:off x="3072" y="1901"/>
              <a:ext cx="632" cy="582"/>
              <a:chOff x="3072" y="1901"/>
              <a:chExt cx="632" cy="582"/>
            </a:xfrm>
          </p:grpSpPr>
          <p:sp>
            <p:nvSpPr>
              <p:cNvPr id="19" name="Rectangle 9"/>
              <p:cNvSpPr>
                <a:spLocks noChangeArrowheads="1"/>
              </p:cNvSpPr>
              <p:nvPr/>
            </p:nvSpPr>
            <p:spPr bwMode="gray">
              <a:xfrm rot="3419336">
                <a:off x="3097" y="1876"/>
                <a:ext cx="582" cy="632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miter lim="800000"/>
              </a:ln>
              <a:effectLst>
                <a:outerShdw dist="179605" dir="487806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0500" name="Text Box 10"/>
              <p:cNvSpPr txBox="1">
                <a:spLocks noChangeArrowheads="1"/>
              </p:cNvSpPr>
              <p:nvPr/>
            </p:nvSpPr>
            <p:spPr bwMode="gray">
              <a:xfrm>
                <a:off x="3168" y="2102"/>
                <a:ext cx="41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5" rIns="91429" bIns="4571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2002</a:t>
                </a:r>
              </a:p>
            </p:txBody>
          </p:sp>
        </p:grpSp>
        <p:grpSp>
          <p:nvGrpSpPr>
            <p:cNvPr id="20489" name="Group 22"/>
            <p:cNvGrpSpPr/>
            <p:nvPr/>
          </p:nvGrpSpPr>
          <p:grpSpPr bwMode="auto">
            <a:xfrm>
              <a:off x="4552" y="981"/>
              <a:ext cx="632" cy="582"/>
              <a:chOff x="4552" y="981"/>
              <a:chExt cx="632" cy="582"/>
            </a:xfrm>
          </p:grpSpPr>
          <p:sp>
            <p:nvSpPr>
              <p:cNvPr id="17" name="Rectangle 3"/>
              <p:cNvSpPr>
                <a:spLocks noChangeArrowheads="1"/>
              </p:cNvSpPr>
              <p:nvPr/>
            </p:nvSpPr>
            <p:spPr bwMode="gray">
              <a:xfrm rot="3419336">
                <a:off x="4577" y="956"/>
                <a:ext cx="582" cy="632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miter lim="800000"/>
              </a:ln>
              <a:effectLst>
                <a:outerShdw dist="179605" dir="487806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0498" name="Text Box 11"/>
              <p:cNvSpPr txBox="1">
                <a:spLocks noChangeArrowheads="1"/>
              </p:cNvSpPr>
              <p:nvPr/>
            </p:nvSpPr>
            <p:spPr bwMode="gray">
              <a:xfrm>
                <a:off x="4648" y="1182"/>
                <a:ext cx="41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5" rIns="91429" bIns="4571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2003</a:t>
                </a:r>
              </a:p>
            </p:txBody>
          </p:sp>
        </p:grpSp>
        <p:sp>
          <p:nvSpPr>
            <p:cNvPr id="20490" name="Line 12"/>
            <p:cNvSpPr>
              <a:spLocks noChangeShapeType="1"/>
            </p:cNvSpPr>
            <p:nvPr/>
          </p:nvSpPr>
          <p:spPr bwMode="auto">
            <a:xfrm>
              <a:off x="1392" y="2003"/>
              <a:ext cx="480" cy="672"/>
            </a:xfrm>
            <a:prstGeom prst="line">
              <a:avLst/>
            </a:prstGeom>
            <a:noFill/>
            <a:ln w="57150" cap="rnd">
              <a:solidFill>
                <a:srgbClr val="80808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1" name="Line 13"/>
            <p:cNvSpPr>
              <a:spLocks noChangeShapeType="1"/>
            </p:cNvSpPr>
            <p:nvPr/>
          </p:nvSpPr>
          <p:spPr bwMode="auto">
            <a:xfrm flipV="1">
              <a:off x="2400" y="2339"/>
              <a:ext cx="672" cy="384"/>
            </a:xfrm>
            <a:prstGeom prst="line">
              <a:avLst/>
            </a:prstGeom>
            <a:noFill/>
            <a:ln w="57150" cap="rnd">
              <a:solidFill>
                <a:srgbClr val="80808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2" name="Line 14"/>
            <p:cNvSpPr>
              <a:spLocks noChangeShapeType="1"/>
            </p:cNvSpPr>
            <p:nvPr/>
          </p:nvSpPr>
          <p:spPr bwMode="auto">
            <a:xfrm flipV="1">
              <a:off x="3744" y="1467"/>
              <a:ext cx="816" cy="488"/>
            </a:xfrm>
            <a:prstGeom prst="line">
              <a:avLst/>
            </a:prstGeom>
            <a:noFill/>
            <a:ln w="57150" cap="rnd">
              <a:solidFill>
                <a:srgbClr val="80808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1584" y="1111"/>
              <a:ext cx="2592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lIns="91429" tIns="45715" rIns="91429" bIns="45715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Company History</a:t>
              </a:r>
            </a:p>
          </p:txBody>
        </p:sp>
        <p:sp>
          <p:nvSpPr>
            <p:cNvPr id="20494" name="Text Box 16"/>
            <p:cNvSpPr txBox="1">
              <a:spLocks noChangeArrowheads="1"/>
            </p:cNvSpPr>
            <p:nvPr/>
          </p:nvSpPr>
          <p:spPr bwMode="auto">
            <a:xfrm>
              <a:off x="1536" y="3435"/>
              <a:ext cx="119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2001.10   Add Your Text</a:t>
              </a:r>
            </a:p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2001.10   Add Your Text</a:t>
              </a:r>
            </a:p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2001.10   Add Your Text</a:t>
              </a:r>
            </a:p>
          </p:txBody>
        </p:sp>
        <p:sp>
          <p:nvSpPr>
            <p:cNvPr id="20495" name="Text Box 17"/>
            <p:cNvSpPr txBox="1">
              <a:spLocks noChangeArrowheads="1"/>
            </p:cNvSpPr>
            <p:nvPr/>
          </p:nvSpPr>
          <p:spPr bwMode="auto">
            <a:xfrm>
              <a:off x="2976" y="2763"/>
              <a:ext cx="119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2002.10   Add Your Text</a:t>
              </a:r>
            </a:p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2002.10   Add Your Text</a:t>
              </a:r>
            </a:p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2002.10   Add Your Text</a:t>
              </a:r>
            </a:p>
          </p:txBody>
        </p:sp>
        <p:sp>
          <p:nvSpPr>
            <p:cNvPr id="20496" name="Text Box 18"/>
            <p:cNvSpPr txBox="1">
              <a:spLocks noChangeArrowheads="1"/>
            </p:cNvSpPr>
            <p:nvPr/>
          </p:nvSpPr>
          <p:spPr bwMode="auto">
            <a:xfrm>
              <a:off x="192" y="2235"/>
              <a:ext cx="119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2000.10   Add Your Text</a:t>
              </a:r>
            </a:p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2000.10   Add Your Text</a:t>
              </a:r>
            </a:p>
            <a:p>
              <a:r>
                <a:rPr lang="en-US" altLang="zh-CN" sz="1400">
                  <a:solidFill>
                    <a:srgbClr val="5F5F5F"/>
                  </a:solidFill>
                  <a:latin typeface="Calibri" panose="020F0502020204030204" pitchFamily="34" charset="0"/>
                </a:rPr>
                <a:t>2000.10   Add Your Text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 dirty="0"/>
              <a:t>单击此处添加标题</a:t>
            </a:r>
          </a:p>
        </p:txBody>
      </p:sp>
      <p:grpSp>
        <p:nvGrpSpPr>
          <p:cNvPr id="7171" name="组合 46"/>
          <p:cNvGrpSpPr/>
          <p:nvPr/>
        </p:nvGrpSpPr>
        <p:grpSpPr bwMode="auto">
          <a:xfrm>
            <a:off x="2309813" y="3046759"/>
            <a:ext cx="7143750" cy="762000"/>
            <a:chOff x="642910" y="2571744"/>
            <a:chExt cx="7858180" cy="857256"/>
          </a:xfrm>
        </p:grpSpPr>
        <p:sp>
          <p:nvSpPr>
            <p:cNvPr id="40" name="矩形 39"/>
            <p:cNvSpPr/>
            <p:nvPr/>
          </p:nvSpPr>
          <p:spPr>
            <a:xfrm>
              <a:off x="642910" y="2571744"/>
              <a:ext cx="7858180" cy="857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642910" y="2571744"/>
              <a:ext cx="929012" cy="85725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8100000" scaled="1"/>
              <a:tileRect/>
            </a:gra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/>
                <a:t>2</a:t>
              </a:r>
              <a:endParaRPr lang="zh-CN" altLang="en-US" sz="3200" dirty="0"/>
            </a:p>
          </p:txBody>
        </p:sp>
      </p:grpSp>
      <p:grpSp>
        <p:nvGrpSpPr>
          <p:cNvPr id="7172" name="组合 45"/>
          <p:cNvGrpSpPr/>
          <p:nvPr/>
        </p:nvGrpSpPr>
        <p:grpSpPr bwMode="auto">
          <a:xfrm>
            <a:off x="2309813" y="2064098"/>
            <a:ext cx="7143750" cy="763587"/>
            <a:chOff x="642910" y="1500174"/>
            <a:chExt cx="7858180" cy="857256"/>
          </a:xfrm>
        </p:grpSpPr>
        <p:sp>
          <p:nvSpPr>
            <p:cNvPr id="37" name="矩形 36"/>
            <p:cNvSpPr/>
            <p:nvPr/>
          </p:nvSpPr>
          <p:spPr>
            <a:xfrm>
              <a:off x="642910" y="1500174"/>
              <a:ext cx="7858180" cy="85725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8100000" scaled="1"/>
              <a:tileRect/>
            </a:gra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642910" y="1500174"/>
              <a:ext cx="929012" cy="857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/>
                <a:t>1</a:t>
              </a:r>
              <a:endParaRPr lang="zh-CN" altLang="en-US" sz="3200" dirty="0"/>
            </a:p>
          </p:txBody>
        </p:sp>
      </p:grpSp>
      <p:grpSp>
        <p:nvGrpSpPr>
          <p:cNvPr id="7173" name="组合 47"/>
          <p:cNvGrpSpPr/>
          <p:nvPr/>
        </p:nvGrpSpPr>
        <p:grpSpPr bwMode="auto">
          <a:xfrm>
            <a:off x="2309813" y="4042123"/>
            <a:ext cx="7143750" cy="763587"/>
            <a:chOff x="642910" y="3714752"/>
            <a:chExt cx="7858180" cy="857256"/>
          </a:xfrm>
        </p:grpSpPr>
        <p:sp>
          <p:nvSpPr>
            <p:cNvPr id="39" name="矩形 38"/>
            <p:cNvSpPr/>
            <p:nvPr/>
          </p:nvSpPr>
          <p:spPr>
            <a:xfrm>
              <a:off x="642910" y="3714752"/>
              <a:ext cx="7858180" cy="85725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8100000" scaled="1"/>
              <a:tileRect/>
            </a:gra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642910" y="3714752"/>
              <a:ext cx="929012" cy="857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/>
                <a:t>3</a:t>
              </a:r>
              <a:endParaRPr lang="zh-CN" altLang="en-US" sz="3200" dirty="0"/>
            </a:p>
          </p:txBody>
        </p:sp>
      </p:grpSp>
      <p:grpSp>
        <p:nvGrpSpPr>
          <p:cNvPr id="7174" name="组合 48"/>
          <p:cNvGrpSpPr/>
          <p:nvPr/>
        </p:nvGrpSpPr>
        <p:grpSpPr bwMode="auto">
          <a:xfrm>
            <a:off x="2309813" y="5113684"/>
            <a:ext cx="7143750" cy="763588"/>
            <a:chOff x="642910" y="5072074"/>
            <a:chExt cx="7858180" cy="857256"/>
          </a:xfrm>
        </p:grpSpPr>
        <p:sp>
          <p:nvSpPr>
            <p:cNvPr id="43" name="矩形 42"/>
            <p:cNvSpPr/>
            <p:nvPr/>
          </p:nvSpPr>
          <p:spPr>
            <a:xfrm>
              <a:off x="642910" y="5072074"/>
              <a:ext cx="7858180" cy="857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642910" y="5072074"/>
              <a:ext cx="929012" cy="85725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8100000" scaled="1"/>
              <a:tileRect/>
            </a:gra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/>
                <a:t>4</a:t>
              </a:r>
              <a:endParaRPr lang="zh-CN" altLang="en-US" sz="3200" dirty="0"/>
            </a:p>
          </p:txBody>
        </p:sp>
      </p:grpSp>
      <p:sp>
        <p:nvSpPr>
          <p:cNvPr id="7175" name="TextBox 50"/>
          <p:cNvSpPr txBox="1">
            <a:spLocks noChangeArrowheads="1"/>
          </p:cNvSpPr>
          <p:nvPr/>
        </p:nvSpPr>
        <p:spPr bwMode="auto">
          <a:xfrm>
            <a:off x="3943350" y="2210148"/>
            <a:ext cx="448945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  <p:sp>
        <p:nvSpPr>
          <p:cNvPr id="7176" name="TextBox 76"/>
          <p:cNvSpPr txBox="1">
            <a:spLocks noChangeArrowheads="1"/>
          </p:cNvSpPr>
          <p:nvPr/>
        </p:nvSpPr>
        <p:spPr bwMode="auto">
          <a:xfrm>
            <a:off x="3962400" y="4221510"/>
            <a:ext cx="449103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  <p:sp>
        <p:nvSpPr>
          <p:cNvPr id="7177" name="TextBox 77"/>
          <p:cNvSpPr txBox="1">
            <a:spLocks noChangeArrowheads="1"/>
          </p:cNvSpPr>
          <p:nvPr/>
        </p:nvSpPr>
        <p:spPr bwMode="auto">
          <a:xfrm>
            <a:off x="3962400" y="5256560"/>
            <a:ext cx="449103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  <p:sp>
        <p:nvSpPr>
          <p:cNvPr id="7178" name="TextBox 78"/>
          <p:cNvSpPr txBox="1">
            <a:spLocks noChangeArrowheads="1"/>
          </p:cNvSpPr>
          <p:nvPr/>
        </p:nvSpPr>
        <p:spPr bwMode="auto">
          <a:xfrm>
            <a:off x="3943350" y="3173760"/>
            <a:ext cx="448945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grpSp>
        <p:nvGrpSpPr>
          <p:cNvPr id="8195" name="组合 10"/>
          <p:cNvGrpSpPr/>
          <p:nvPr/>
        </p:nvGrpSpPr>
        <p:grpSpPr bwMode="auto">
          <a:xfrm>
            <a:off x="1881188" y="2798539"/>
            <a:ext cx="8031162" cy="2281237"/>
            <a:chOff x="179388" y="2590800"/>
            <a:chExt cx="8785225" cy="2495550"/>
          </a:xfrm>
        </p:grpSpPr>
        <p:sp>
          <p:nvSpPr>
            <p:cNvPr id="8200" name="AutoShape 15"/>
            <p:cNvSpPr>
              <a:spLocks noChangeArrowheads="1"/>
            </p:cNvSpPr>
            <p:nvPr/>
          </p:nvSpPr>
          <p:spPr bwMode="auto">
            <a:xfrm rot="10800000">
              <a:off x="5580063" y="3141663"/>
              <a:ext cx="3316287" cy="1944687"/>
            </a:xfrm>
            <a:prstGeom prst="leftArrow">
              <a:avLst>
                <a:gd name="adj1" fmla="val 53667"/>
                <a:gd name="adj2" fmla="val 48712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525252">
                    <a:alpha val="14000"/>
                  </a:srgbClr>
                </a:gs>
              </a:gsLst>
              <a:lin ang="0" scaled="1"/>
            </a:gradFill>
            <a:ln w="9525">
              <a:miter lim="800000"/>
            </a:ln>
            <a:scene3d>
              <a:camera prst="legacyPerspectiveBottom">
                <a:rot lat="18300000" lon="0" rev="0"/>
              </a:camera>
              <a:lightRig rig="legacyFlat3" dir="t"/>
            </a:scene3d>
            <a:sp3d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  <p:sp>
          <p:nvSpPr>
            <p:cNvPr id="8201" name="AutoShape 13"/>
            <p:cNvSpPr>
              <a:spLocks noChangeArrowheads="1"/>
            </p:cNvSpPr>
            <p:nvPr/>
          </p:nvSpPr>
          <p:spPr bwMode="auto">
            <a:xfrm>
              <a:off x="179388" y="3140075"/>
              <a:ext cx="3316287" cy="1944688"/>
            </a:xfrm>
            <a:prstGeom prst="leftArrow">
              <a:avLst>
                <a:gd name="adj1" fmla="val 53667"/>
                <a:gd name="adj2" fmla="val 48712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525252">
                    <a:alpha val="14000"/>
                  </a:srgbClr>
                </a:gs>
              </a:gsLst>
              <a:lin ang="0" scaled="1"/>
            </a:gradFill>
            <a:ln w="9525">
              <a:miter lim="800000"/>
            </a:ln>
            <a:scene3d>
              <a:camera prst="legacyPerspectiveBottom">
                <a:rot lat="18300000" lon="0" rev="0"/>
              </a:camera>
              <a:lightRig rig="legacyFlat3" dir="t"/>
            </a:scene3d>
            <a:sp3d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  <p:sp>
          <p:nvSpPr>
            <p:cNvPr id="8202" name="Oval 2"/>
            <p:cNvSpPr>
              <a:spLocks noChangeArrowheads="1"/>
            </p:cNvSpPr>
            <p:nvPr/>
          </p:nvSpPr>
          <p:spPr bwMode="auto">
            <a:xfrm>
              <a:off x="2778125" y="3671888"/>
              <a:ext cx="3529013" cy="1412875"/>
            </a:xfrm>
            <a:prstGeom prst="ellipse">
              <a:avLst/>
            </a:prstGeom>
            <a:gradFill rotWithShape="1">
              <a:gsLst>
                <a:gs pos="0">
                  <a:srgbClr val="6C6C6C">
                    <a:alpha val="70000"/>
                  </a:srgbClr>
                </a:gs>
                <a:gs pos="100000">
                  <a:srgbClr val="EAEAEA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  <p:sp>
          <p:nvSpPr>
            <p:cNvPr id="8203" name="Oval 4"/>
            <p:cNvSpPr>
              <a:spLocks noChangeArrowheads="1"/>
            </p:cNvSpPr>
            <p:nvPr/>
          </p:nvSpPr>
          <p:spPr bwMode="auto">
            <a:xfrm>
              <a:off x="3714750" y="2590800"/>
              <a:ext cx="1728788" cy="1728788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  <p:sp>
          <p:nvSpPr>
            <p:cNvPr id="8204" name="Oval 5"/>
            <p:cNvSpPr>
              <a:spLocks noChangeArrowheads="1"/>
            </p:cNvSpPr>
            <p:nvPr/>
          </p:nvSpPr>
          <p:spPr bwMode="auto">
            <a:xfrm>
              <a:off x="3851275" y="2590800"/>
              <a:ext cx="1441450" cy="1270000"/>
            </a:xfrm>
            <a:prstGeom prst="ellipse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C0C0C0">
                    <a:alpha val="2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  <p:sp>
          <p:nvSpPr>
            <p:cNvPr id="8205" name="AutoShape 7"/>
            <p:cNvSpPr>
              <a:spLocks noChangeArrowheads="1"/>
            </p:cNvSpPr>
            <p:nvPr/>
          </p:nvSpPr>
          <p:spPr bwMode="auto">
            <a:xfrm>
              <a:off x="179388" y="2636838"/>
              <a:ext cx="3316287" cy="1944687"/>
            </a:xfrm>
            <a:prstGeom prst="leftArrow">
              <a:avLst>
                <a:gd name="adj1" fmla="val 53667"/>
                <a:gd name="adj2" fmla="val 48712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525252"/>
                </a:gs>
              </a:gsLst>
              <a:lin ang="0" scaled="1"/>
            </a:gradFill>
            <a:ln w="9525">
              <a:miter lim="800000"/>
            </a:ln>
            <a:scene3d>
              <a:camera prst="legacyPerspectiveBottom">
                <a:rot lat="18300000" lon="0" rev="0"/>
              </a:camera>
              <a:lightRig rig="legacyFlat3" dir="t"/>
            </a:scene3d>
            <a:sp3d extrusionH="1000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  <p:sp>
          <p:nvSpPr>
            <p:cNvPr id="8206" name="AutoShape 9"/>
            <p:cNvSpPr>
              <a:spLocks noChangeArrowheads="1"/>
            </p:cNvSpPr>
            <p:nvPr/>
          </p:nvSpPr>
          <p:spPr bwMode="auto">
            <a:xfrm rot="10800000">
              <a:off x="5648325" y="2636838"/>
              <a:ext cx="3316288" cy="1944687"/>
            </a:xfrm>
            <a:prstGeom prst="leftArrow">
              <a:avLst>
                <a:gd name="adj1" fmla="val 53667"/>
                <a:gd name="adj2" fmla="val 48712"/>
              </a:avLst>
            </a:prstGeom>
            <a:gradFill rotWithShape="1">
              <a:gsLst>
                <a:gs pos="0">
                  <a:srgbClr val="E6002C"/>
                </a:gs>
                <a:gs pos="100000">
                  <a:srgbClr val="820019"/>
                </a:gs>
              </a:gsLst>
              <a:lin ang="0" scaled="1"/>
            </a:gradFill>
            <a:ln w="9525">
              <a:miter lim="800000"/>
            </a:ln>
            <a:scene3d>
              <a:camera prst="legacyPerspectiveBottom">
                <a:rot lat="18300000" lon="0" rev="0"/>
              </a:camera>
              <a:lightRig rig="legacyFlat3" dir="t"/>
            </a:scene3d>
            <a:sp3d extrusionH="100000" prstMaterial="legacyMatte">
              <a:bevelT w="13500" h="13500" prst="angle"/>
              <a:bevelB w="13500" h="13500" prst="angle"/>
              <a:extrusionClr>
                <a:srgbClr val="E6002C"/>
              </a:extrusionClr>
              <a:contourClr>
                <a:srgbClr val="E6002C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</p:grpSp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2095500" y="4727351"/>
            <a:ext cx="3143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  <p:sp>
        <p:nvSpPr>
          <p:cNvPr id="8197" name="TextBox 11"/>
          <p:cNvSpPr txBox="1">
            <a:spLocks noChangeArrowheads="1"/>
          </p:cNvSpPr>
          <p:nvPr/>
        </p:nvSpPr>
        <p:spPr bwMode="auto">
          <a:xfrm>
            <a:off x="7024688" y="4721001"/>
            <a:ext cx="3143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  <p:sp>
        <p:nvSpPr>
          <p:cNvPr id="8198" name="TextBox 12"/>
          <p:cNvSpPr txBox="1">
            <a:spLocks noChangeArrowheads="1"/>
          </p:cNvSpPr>
          <p:nvPr/>
        </p:nvSpPr>
        <p:spPr bwMode="auto">
          <a:xfrm>
            <a:off x="4595813" y="2012725"/>
            <a:ext cx="314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6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sp>
        <p:nvSpPr>
          <p:cNvPr id="4" name="직사각형 45"/>
          <p:cNvSpPr/>
          <p:nvPr/>
        </p:nvSpPr>
        <p:spPr>
          <a:xfrm>
            <a:off x="3729038" y="4468813"/>
            <a:ext cx="1503362" cy="1193800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5" name="오른쪽 화살표 47"/>
          <p:cNvSpPr/>
          <p:nvPr/>
        </p:nvSpPr>
        <p:spPr>
          <a:xfrm>
            <a:off x="4040429" y="4676862"/>
            <a:ext cx="1140704" cy="881453"/>
          </a:xfrm>
          <a:prstGeom prst="rightArrow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6" name="직사각형 44"/>
          <p:cNvSpPr/>
          <p:nvPr/>
        </p:nvSpPr>
        <p:spPr>
          <a:xfrm>
            <a:off x="3729038" y="2292351"/>
            <a:ext cx="1503362" cy="1192213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7" name="오른쪽 화살표 46"/>
          <p:cNvSpPr/>
          <p:nvPr/>
        </p:nvSpPr>
        <p:spPr>
          <a:xfrm>
            <a:off x="4040429" y="2447305"/>
            <a:ext cx="1140704" cy="881453"/>
          </a:xfrm>
          <a:prstGeom prst="rightArrow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</a:gra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8" name="타원 3"/>
          <p:cNvSpPr/>
          <p:nvPr/>
        </p:nvSpPr>
        <p:spPr>
          <a:xfrm>
            <a:off x="2433639" y="3587750"/>
            <a:ext cx="1762125" cy="36353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rgbClr val="BBE0E3">
                  <a:shade val="67500"/>
                  <a:satMod val="115000"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381250" y="1928813"/>
            <a:ext cx="1866900" cy="18669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</a:endParaRPr>
          </a:p>
        </p:txBody>
      </p:sp>
      <p:grpSp>
        <p:nvGrpSpPr>
          <p:cNvPr id="9229" name="그룹 25"/>
          <p:cNvGrpSpPr/>
          <p:nvPr/>
        </p:nvGrpSpPr>
        <p:grpSpPr bwMode="auto">
          <a:xfrm>
            <a:off x="2484439" y="2032000"/>
            <a:ext cx="1658937" cy="1658938"/>
            <a:chOff x="5429256" y="2000240"/>
            <a:chExt cx="2286017" cy="2286016"/>
          </a:xfrm>
        </p:grpSpPr>
        <p:sp>
          <p:nvSpPr>
            <p:cNvPr id="9254" name="Oval 4"/>
            <p:cNvSpPr>
              <a:spLocks noChangeArrowheads="1"/>
            </p:cNvSpPr>
            <p:nvPr/>
          </p:nvSpPr>
          <p:spPr bwMode="auto">
            <a:xfrm>
              <a:off x="5429256" y="2000240"/>
              <a:ext cx="2286017" cy="2286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  <p:sp>
          <p:nvSpPr>
            <p:cNvPr id="9255" name="Oval 4"/>
            <p:cNvSpPr>
              <a:spLocks noChangeArrowheads="1"/>
            </p:cNvSpPr>
            <p:nvPr/>
          </p:nvSpPr>
          <p:spPr bwMode="auto">
            <a:xfrm>
              <a:off x="5500694" y="2071678"/>
              <a:ext cx="2143140" cy="2143139"/>
            </a:xfrm>
            <a:prstGeom prst="ellipse">
              <a:avLst/>
            </a:prstGeom>
            <a:gradFill rotWithShape="1">
              <a:gsLst>
                <a:gs pos="0">
                  <a:srgbClr val="E1E1E1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</p:grpSp>
      <p:pic>
        <p:nvPicPr>
          <p:cNvPr id="13" name="Picture 3" descr="C:\Documents and Settings\HANA\바탕 화면\김성태\업무\파워포인트\자료\그림3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73063"/>
          <a:stretch>
            <a:fillRect/>
          </a:stretch>
        </p:blipFill>
        <p:spPr bwMode="auto">
          <a:xfrm rot="10800000">
            <a:off x="2525774" y="3225057"/>
            <a:ext cx="1561255" cy="420551"/>
          </a:xfrm>
          <a:prstGeom prst="rect">
            <a:avLst/>
          </a:prstGeom>
          <a:noFill/>
        </p:spPr>
      </p:pic>
      <p:sp>
        <p:nvSpPr>
          <p:cNvPr id="14" name="타원 29"/>
          <p:cNvSpPr/>
          <p:nvPr/>
        </p:nvSpPr>
        <p:spPr>
          <a:xfrm>
            <a:off x="2433639" y="5765800"/>
            <a:ext cx="1762125" cy="36353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rgbClr val="BBE0E3">
                  <a:shade val="67500"/>
                  <a:satMod val="115000"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2381250" y="4106863"/>
            <a:ext cx="1866900" cy="18669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</a:endParaRPr>
          </a:p>
        </p:txBody>
      </p:sp>
      <p:grpSp>
        <p:nvGrpSpPr>
          <p:cNvPr id="9233" name="그룹 31"/>
          <p:cNvGrpSpPr/>
          <p:nvPr/>
        </p:nvGrpSpPr>
        <p:grpSpPr bwMode="auto">
          <a:xfrm>
            <a:off x="2484439" y="4210050"/>
            <a:ext cx="1658937" cy="1658938"/>
            <a:chOff x="5429256" y="2000240"/>
            <a:chExt cx="2286017" cy="2286016"/>
          </a:xfrm>
        </p:grpSpPr>
        <p:sp>
          <p:nvSpPr>
            <p:cNvPr id="9252" name="Oval 4"/>
            <p:cNvSpPr>
              <a:spLocks noChangeArrowheads="1"/>
            </p:cNvSpPr>
            <p:nvPr/>
          </p:nvSpPr>
          <p:spPr bwMode="auto">
            <a:xfrm>
              <a:off x="5429256" y="2000240"/>
              <a:ext cx="2286017" cy="2286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  <p:sp>
          <p:nvSpPr>
            <p:cNvPr id="9253" name="Oval 4"/>
            <p:cNvSpPr>
              <a:spLocks noChangeArrowheads="1"/>
            </p:cNvSpPr>
            <p:nvPr/>
          </p:nvSpPr>
          <p:spPr bwMode="auto">
            <a:xfrm>
              <a:off x="5500694" y="2071678"/>
              <a:ext cx="2143140" cy="2143139"/>
            </a:xfrm>
            <a:prstGeom prst="ellipse">
              <a:avLst/>
            </a:prstGeom>
            <a:gradFill rotWithShape="1">
              <a:gsLst>
                <a:gs pos="0">
                  <a:srgbClr val="E1E1E1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</p:grpSp>
      <p:sp>
        <p:nvSpPr>
          <p:cNvPr id="9234" name="Oval 118"/>
          <p:cNvSpPr>
            <a:spLocks noChangeArrowheads="1"/>
          </p:cNvSpPr>
          <p:nvPr/>
        </p:nvSpPr>
        <p:spPr bwMode="auto">
          <a:xfrm>
            <a:off x="2744789" y="4262439"/>
            <a:ext cx="1139825" cy="8286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0C0C0">
                  <a:alpha val="2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20" name="타원 36"/>
          <p:cNvSpPr/>
          <p:nvPr/>
        </p:nvSpPr>
        <p:spPr>
          <a:xfrm>
            <a:off x="2625064" y="3121357"/>
            <a:ext cx="1379613" cy="1901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pic>
        <p:nvPicPr>
          <p:cNvPr id="21" name="Picture 4" descr="C:\Documents and Settings\HANA\바탕 화면\김성태\업무\파워포인트\자료\그림3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49816"/>
          <a:stretch>
            <a:fillRect/>
          </a:stretch>
        </p:blipFill>
        <p:spPr bwMode="auto">
          <a:xfrm rot="10800000">
            <a:off x="2528387" y="5039813"/>
            <a:ext cx="1561255" cy="783503"/>
          </a:xfrm>
          <a:prstGeom prst="rect">
            <a:avLst/>
          </a:prstGeom>
          <a:noFill/>
        </p:spPr>
      </p:pic>
      <p:sp>
        <p:nvSpPr>
          <p:cNvPr id="9239" name="Oval 118"/>
          <p:cNvSpPr>
            <a:spLocks noChangeArrowheads="1"/>
          </p:cNvSpPr>
          <p:nvPr/>
        </p:nvSpPr>
        <p:spPr bwMode="auto">
          <a:xfrm>
            <a:off x="2744789" y="2084388"/>
            <a:ext cx="1139825" cy="830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0C0C0">
                  <a:alpha val="20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23" name="타원 39"/>
          <p:cNvSpPr/>
          <p:nvPr/>
        </p:nvSpPr>
        <p:spPr>
          <a:xfrm>
            <a:off x="2536775" y="4936112"/>
            <a:ext cx="1555505" cy="1901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grpSp>
        <p:nvGrpSpPr>
          <p:cNvPr id="9243" name="组合 34"/>
          <p:cNvGrpSpPr/>
          <p:nvPr/>
        </p:nvGrpSpPr>
        <p:grpSpPr bwMode="auto">
          <a:xfrm>
            <a:off x="5284789" y="2290763"/>
            <a:ext cx="4668837" cy="1193800"/>
            <a:chOff x="4260899" y="2290603"/>
            <a:chExt cx="3525811" cy="1193704"/>
          </a:xfrm>
        </p:grpSpPr>
        <p:sp>
          <p:nvSpPr>
            <p:cNvPr id="28" name="Rectangle 52"/>
            <p:cNvSpPr>
              <a:spLocks noChangeArrowheads="1"/>
            </p:cNvSpPr>
            <p:nvPr/>
          </p:nvSpPr>
          <p:spPr bwMode="auto">
            <a:xfrm>
              <a:off x="4260899" y="2290603"/>
              <a:ext cx="3525811" cy="261916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</a:gradFill>
            <a:ln w="12700">
              <a:solidFill>
                <a:srgbClr val="C0C0C0"/>
              </a:solidFill>
              <a:miter lim="800000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9251" name="Rectangle 53"/>
            <p:cNvSpPr>
              <a:spLocks noChangeArrowheads="1"/>
            </p:cNvSpPr>
            <p:nvPr/>
          </p:nvSpPr>
          <p:spPr bwMode="auto">
            <a:xfrm>
              <a:off x="4260899" y="2551004"/>
              <a:ext cx="3525811" cy="933303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rgbClr val="C0C0C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</p:grpSp>
      <p:grpSp>
        <p:nvGrpSpPr>
          <p:cNvPr id="9244" name="组合 35"/>
          <p:cNvGrpSpPr/>
          <p:nvPr/>
        </p:nvGrpSpPr>
        <p:grpSpPr bwMode="auto">
          <a:xfrm>
            <a:off x="5284789" y="4468813"/>
            <a:ext cx="4668837" cy="1193800"/>
            <a:chOff x="3760833" y="4468309"/>
            <a:chExt cx="3525811" cy="1193705"/>
          </a:xfrm>
        </p:grpSpPr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3760833" y="4468309"/>
              <a:ext cx="3525811" cy="261916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</a:gradFill>
            <a:ln w="12700">
              <a:solidFill>
                <a:srgbClr val="C0C0C0"/>
              </a:solidFill>
              <a:miter lim="800000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9249" name="Rectangle 53"/>
            <p:cNvSpPr>
              <a:spLocks noChangeArrowheads="1"/>
            </p:cNvSpPr>
            <p:nvPr/>
          </p:nvSpPr>
          <p:spPr bwMode="auto">
            <a:xfrm>
              <a:off x="3760833" y="4728711"/>
              <a:ext cx="3525811" cy="933303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rgbClr val="C0C0C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  <a:ea typeface="Malgun Gothic" panose="020B0503020000020004" pitchFamily="34" charset="-127"/>
              </a:endParaRPr>
            </a:p>
          </p:txBody>
        </p:sp>
      </p:grpSp>
      <p:sp>
        <p:nvSpPr>
          <p:cNvPr id="9245" name="TextBox 36"/>
          <p:cNvSpPr txBox="1">
            <a:spLocks noChangeArrowheads="1"/>
          </p:cNvSpPr>
          <p:nvPr/>
        </p:nvSpPr>
        <p:spPr bwMode="auto">
          <a:xfrm>
            <a:off x="5595939" y="2786063"/>
            <a:ext cx="4071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</a:t>
            </a:r>
          </a:p>
        </p:txBody>
      </p:sp>
      <p:sp>
        <p:nvSpPr>
          <p:cNvPr id="9246" name="TextBox 37"/>
          <p:cNvSpPr txBox="1">
            <a:spLocks noChangeArrowheads="1"/>
          </p:cNvSpPr>
          <p:nvPr/>
        </p:nvSpPr>
        <p:spPr bwMode="auto">
          <a:xfrm>
            <a:off x="5524500" y="4929188"/>
            <a:ext cx="4071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sp>
        <p:nvSpPr>
          <p:cNvPr id="10248" name="灯片编号占位符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AB8CED9-9244-44B2-A234-2A6EE469488A}" type="slidenum">
              <a:rPr lang="zh-CN" altLang="en-US">
                <a:latin typeface="华文细黑" panose="02010600040101010101" pitchFamily="2" charset="-122"/>
                <a:ea typeface="华文细黑" panose="02010600040101010101" pitchFamily="2" charset="-122"/>
              </a:rPr>
              <a:t>5</a:t>
            </a:fld>
            <a:endParaRPr lang="en-US" altLang="zh-CN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0243" name="Group 3"/>
          <p:cNvGrpSpPr/>
          <p:nvPr/>
        </p:nvGrpSpPr>
        <p:grpSpPr bwMode="auto">
          <a:xfrm>
            <a:off x="3657600" y="2495550"/>
            <a:ext cx="5257800" cy="2895600"/>
            <a:chOff x="1443" y="1680"/>
            <a:chExt cx="2706" cy="1854"/>
          </a:xfrm>
        </p:grpSpPr>
        <p:sp>
          <p:nvSpPr>
            <p:cNvPr id="10252" name="Freeform 4"/>
            <p:cNvSpPr/>
            <p:nvPr/>
          </p:nvSpPr>
          <p:spPr bwMode="gray">
            <a:xfrm>
              <a:off x="1851" y="2634"/>
              <a:ext cx="2298" cy="900"/>
            </a:xfrm>
            <a:custGeom>
              <a:avLst/>
              <a:gdLst>
                <a:gd name="T0" fmla="*/ 531 w 2298"/>
                <a:gd name="T1" fmla="*/ 361 h 900"/>
                <a:gd name="T2" fmla="*/ 999 w 2298"/>
                <a:gd name="T3" fmla="*/ 406 h 900"/>
                <a:gd name="T4" fmla="*/ 1547 w 2298"/>
                <a:gd name="T5" fmla="*/ 188 h 900"/>
                <a:gd name="T6" fmla="*/ 1325 w 2298"/>
                <a:gd name="T7" fmla="*/ 131 h 900"/>
                <a:gd name="T8" fmla="*/ 2005 w 2298"/>
                <a:gd name="T9" fmla="*/ 0 h 900"/>
                <a:gd name="T10" fmla="*/ 2298 w 2298"/>
                <a:gd name="T11" fmla="*/ 425 h 900"/>
                <a:gd name="T12" fmla="*/ 2054 w 2298"/>
                <a:gd name="T13" fmla="*/ 340 h 900"/>
                <a:gd name="T14" fmla="*/ 1120 w 2298"/>
                <a:gd name="T15" fmla="*/ 816 h 900"/>
                <a:gd name="T16" fmla="*/ 0 w 2298"/>
                <a:gd name="T17" fmla="*/ 608 h 900"/>
                <a:gd name="T18" fmla="*/ 401 w 2298"/>
                <a:gd name="T19" fmla="*/ 633 h 900"/>
                <a:gd name="T20" fmla="*/ 531 w 2298"/>
                <a:gd name="T21" fmla="*/ 361 h 9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98"/>
                <a:gd name="T34" fmla="*/ 0 h 900"/>
                <a:gd name="T35" fmla="*/ 2298 w 2298"/>
                <a:gd name="T36" fmla="*/ 900 h 9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98" h="900">
                  <a:moveTo>
                    <a:pt x="531" y="361"/>
                  </a:moveTo>
                  <a:cubicBezTo>
                    <a:pt x="623" y="386"/>
                    <a:pt x="670" y="427"/>
                    <a:pt x="999" y="406"/>
                  </a:cubicBezTo>
                  <a:cubicBezTo>
                    <a:pt x="1329" y="385"/>
                    <a:pt x="1493" y="233"/>
                    <a:pt x="1547" y="188"/>
                  </a:cubicBezTo>
                  <a:lnTo>
                    <a:pt x="1325" y="131"/>
                  </a:lnTo>
                  <a:lnTo>
                    <a:pt x="2005" y="0"/>
                  </a:lnTo>
                  <a:lnTo>
                    <a:pt x="2298" y="425"/>
                  </a:lnTo>
                  <a:lnTo>
                    <a:pt x="2054" y="340"/>
                  </a:lnTo>
                  <a:cubicBezTo>
                    <a:pt x="1934" y="456"/>
                    <a:pt x="1774" y="732"/>
                    <a:pt x="1120" y="816"/>
                  </a:cubicBezTo>
                  <a:cubicBezTo>
                    <a:pt x="466" y="900"/>
                    <a:pt x="119" y="633"/>
                    <a:pt x="0" y="608"/>
                  </a:cubicBezTo>
                  <a:lnTo>
                    <a:pt x="401" y="633"/>
                  </a:lnTo>
                  <a:lnTo>
                    <a:pt x="531" y="361"/>
                  </a:lnTo>
                  <a:close/>
                </a:path>
              </a:pathLst>
            </a:custGeom>
            <a:solidFill>
              <a:srgbClr val="C0C0C0">
                <a:alpha val="5803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3" name="Freeform 5"/>
            <p:cNvSpPr/>
            <p:nvPr/>
          </p:nvSpPr>
          <p:spPr bwMode="gray">
            <a:xfrm>
              <a:off x="2281" y="1680"/>
              <a:ext cx="1863" cy="1144"/>
            </a:xfrm>
            <a:custGeom>
              <a:avLst/>
              <a:gdLst>
                <a:gd name="T0" fmla="*/ 474 w 1863"/>
                <a:gd name="T1" fmla="*/ 211 h 1144"/>
                <a:gd name="T2" fmla="*/ 463 w 1863"/>
                <a:gd name="T3" fmla="*/ 0 h 1144"/>
                <a:gd name="T4" fmla="*/ 0 w 1863"/>
                <a:gd name="T5" fmla="*/ 404 h 1144"/>
                <a:gd name="T6" fmla="*/ 498 w 1863"/>
                <a:gd name="T7" fmla="*/ 815 h 1144"/>
                <a:gd name="T8" fmla="*/ 490 w 1863"/>
                <a:gd name="T9" fmla="*/ 580 h 1144"/>
                <a:gd name="T10" fmla="*/ 1020 w 1863"/>
                <a:gd name="T11" fmla="*/ 663 h 1144"/>
                <a:gd name="T12" fmla="*/ 1200 w 1863"/>
                <a:gd name="T13" fmla="*/ 982 h 1144"/>
                <a:gd name="T14" fmla="*/ 1608 w 1863"/>
                <a:gd name="T15" fmla="*/ 911 h 1144"/>
                <a:gd name="T16" fmla="*/ 1762 w 1863"/>
                <a:gd name="T17" fmla="*/ 1144 h 1144"/>
                <a:gd name="T18" fmla="*/ 1739 w 1863"/>
                <a:gd name="T19" fmla="*/ 701 h 1144"/>
                <a:gd name="T20" fmla="*/ 1196 w 1863"/>
                <a:gd name="T21" fmla="*/ 296 h 1144"/>
                <a:gd name="T22" fmla="*/ 474 w 1863"/>
                <a:gd name="T23" fmla="*/ 211 h 11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63"/>
                <a:gd name="T37" fmla="*/ 0 h 1144"/>
                <a:gd name="T38" fmla="*/ 1863 w 1863"/>
                <a:gd name="T39" fmla="*/ 1144 h 11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63" h="1144">
                  <a:moveTo>
                    <a:pt x="474" y="211"/>
                  </a:moveTo>
                  <a:lnTo>
                    <a:pt x="463" y="0"/>
                  </a:lnTo>
                  <a:lnTo>
                    <a:pt x="0" y="404"/>
                  </a:lnTo>
                  <a:lnTo>
                    <a:pt x="498" y="815"/>
                  </a:lnTo>
                  <a:lnTo>
                    <a:pt x="490" y="580"/>
                  </a:lnTo>
                  <a:cubicBezTo>
                    <a:pt x="577" y="555"/>
                    <a:pt x="902" y="596"/>
                    <a:pt x="1020" y="663"/>
                  </a:cubicBezTo>
                  <a:cubicBezTo>
                    <a:pt x="1239" y="776"/>
                    <a:pt x="1189" y="964"/>
                    <a:pt x="1200" y="982"/>
                  </a:cubicBezTo>
                  <a:lnTo>
                    <a:pt x="1608" y="911"/>
                  </a:lnTo>
                  <a:lnTo>
                    <a:pt x="1762" y="1144"/>
                  </a:lnTo>
                  <a:cubicBezTo>
                    <a:pt x="1783" y="1109"/>
                    <a:pt x="1863" y="914"/>
                    <a:pt x="1739" y="701"/>
                  </a:cubicBezTo>
                  <a:cubicBezTo>
                    <a:pt x="1615" y="488"/>
                    <a:pt x="1492" y="406"/>
                    <a:pt x="1196" y="296"/>
                  </a:cubicBezTo>
                  <a:cubicBezTo>
                    <a:pt x="900" y="186"/>
                    <a:pt x="474" y="211"/>
                    <a:pt x="474" y="211"/>
                  </a:cubicBezTo>
                  <a:close/>
                </a:path>
              </a:pathLst>
            </a:custGeom>
            <a:solidFill>
              <a:srgbClr val="C0C0C0">
                <a:alpha val="5803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Freeform 6"/>
            <p:cNvSpPr/>
            <p:nvPr/>
          </p:nvSpPr>
          <p:spPr bwMode="gray">
            <a:xfrm>
              <a:off x="1443" y="1934"/>
              <a:ext cx="1018" cy="1289"/>
            </a:xfrm>
            <a:custGeom>
              <a:avLst/>
              <a:gdLst>
                <a:gd name="T0" fmla="*/ 0 w 1018"/>
                <a:gd name="T1" fmla="*/ 1220 h 1289"/>
                <a:gd name="T2" fmla="*/ 774 w 1018"/>
                <a:gd name="T3" fmla="*/ 1289 h 1289"/>
                <a:gd name="T4" fmla="*/ 966 w 1018"/>
                <a:gd name="T5" fmla="*/ 866 h 1289"/>
                <a:gd name="T6" fmla="*/ 733 w 1018"/>
                <a:gd name="T7" fmla="*/ 935 h 1289"/>
                <a:gd name="T8" fmla="*/ 602 w 1018"/>
                <a:gd name="T9" fmla="*/ 629 h 1289"/>
                <a:gd name="T10" fmla="*/ 1018 w 1018"/>
                <a:gd name="T11" fmla="*/ 346 h 1289"/>
                <a:gd name="T12" fmla="*/ 777 w 1018"/>
                <a:gd name="T13" fmla="*/ 156 h 1289"/>
                <a:gd name="T14" fmla="*/ 976 w 1018"/>
                <a:gd name="T15" fmla="*/ 0 h 1289"/>
                <a:gd name="T16" fmla="*/ 346 w 1018"/>
                <a:gd name="T17" fmla="*/ 233 h 1289"/>
                <a:gd name="T18" fmla="*/ 21 w 1018"/>
                <a:gd name="T19" fmla="*/ 669 h 1289"/>
                <a:gd name="T20" fmla="*/ 209 w 1018"/>
                <a:gd name="T21" fmla="*/ 1139 h 1289"/>
                <a:gd name="T22" fmla="*/ 0 w 1018"/>
                <a:gd name="T23" fmla="*/ 1220 h 12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8"/>
                <a:gd name="T37" fmla="*/ 0 h 1289"/>
                <a:gd name="T38" fmla="*/ 1018 w 1018"/>
                <a:gd name="T39" fmla="*/ 1289 h 128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8" h="1289">
                  <a:moveTo>
                    <a:pt x="0" y="1220"/>
                  </a:moveTo>
                  <a:lnTo>
                    <a:pt x="774" y="1289"/>
                  </a:lnTo>
                  <a:lnTo>
                    <a:pt x="966" y="866"/>
                  </a:lnTo>
                  <a:lnTo>
                    <a:pt x="733" y="935"/>
                  </a:lnTo>
                  <a:cubicBezTo>
                    <a:pt x="672" y="896"/>
                    <a:pt x="552" y="799"/>
                    <a:pt x="602" y="629"/>
                  </a:cubicBezTo>
                  <a:cubicBezTo>
                    <a:pt x="653" y="458"/>
                    <a:pt x="984" y="345"/>
                    <a:pt x="1018" y="346"/>
                  </a:cubicBezTo>
                  <a:lnTo>
                    <a:pt x="777" y="156"/>
                  </a:lnTo>
                  <a:lnTo>
                    <a:pt x="976" y="0"/>
                  </a:lnTo>
                  <a:cubicBezTo>
                    <a:pt x="727" y="41"/>
                    <a:pt x="502" y="123"/>
                    <a:pt x="346" y="233"/>
                  </a:cubicBezTo>
                  <a:cubicBezTo>
                    <a:pt x="189" y="343"/>
                    <a:pt x="44" y="517"/>
                    <a:pt x="21" y="669"/>
                  </a:cubicBezTo>
                  <a:cubicBezTo>
                    <a:pt x="7" y="814"/>
                    <a:pt x="62" y="1010"/>
                    <a:pt x="209" y="1139"/>
                  </a:cubicBezTo>
                  <a:lnTo>
                    <a:pt x="0" y="1220"/>
                  </a:lnTo>
                  <a:close/>
                </a:path>
              </a:pathLst>
            </a:custGeom>
            <a:solidFill>
              <a:srgbClr val="C0C0C0">
                <a:alpha val="5803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44" name="Group 7"/>
          <p:cNvGrpSpPr/>
          <p:nvPr/>
        </p:nvGrpSpPr>
        <p:grpSpPr bwMode="auto">
          <a:xfrm>
            <a:off x="3581400" y="2419350"/>
            <a:ext cx="5334000" cy="2819400"/>
            <a:chOff x="1443" y="1680"/>
            <a:chExt cx="2706" cy="1854"/>
          </a:xfrm>
        </p:grpSpPr>
        <p:sp>
          <p:nvSpPr>
            <p:cNvPr id="26" name="Freeform 8"/>
            <p:cNvSpPr/>
            <p:nvPr/>
          </p:nvSpPr>
          <p:spPr bwMode="gray">
            <a:xfrm>
              <a:off x="1851" y="2634"/>
              <a:ext cx="2298" cy="900"/>
            </a:xfrm>
            <a:custGeom>
              <a:avLst/>
              <a:gdLst/>
              <a:ahLst/>
              <a:cxnLst>
                <a:cxn ang="0">
                  <a:pos x="531" y="361"/>
                </a:cxn>
                <a:cxn ang="0">
                  <a:pos x="999" y="406"/>
                </a:cxn>
                <a:cxn ang="0">
                  <a:pos x="1547" y="188"/>
                </a:cxn>
                <a:cxn ang="0">
                  <a:pos x="1325" y="131"/>
                </a:cxn>
                <a:cxn ang="0">
                  <a:pos x="2005" y="0"/>
                </a:cxn>
                <a:cxn ang="0">
                  <a:pos x="2298" y="425"/>
                </a:cxn>
                <a:cxn ang="0">
                  <a:pos x="2054" y="340"/>
                </a:cxn>
                <a:cxn ang="0">
                  <a:pos x="1120" y="816"/>
                </a:cxn>
                <a:cxn ang="0">
                  <a:pos x="0" y="608"/>
                </a:cxn>
                <a:cxn ang="0">
                  <a:pos x="401" y="633"/>
                </a:cxn>
                <a:cxn ang="0">
                  <a:pos x="531" y="361"/>
                </a:cxn>
              </a:cxnLst>
              <a:rect l="0" t="0" r="r" b="b"/>
              <a:pathLst>
                <a:path w="2298" h="900">
                  <a:moveTo>
                    <a:pt x="531" y="361"/>
                  </a:moveTo>
                  <a:cubicBezTo>
                    <a:pt x="623" y="386"/>
                    <a:pt x="670" y="427"/>
                    <a:pt x="999" y="406"/>
                  </a:cubicBezTo>
                  <a:cubicBezTo>
                    <a:pt x="1329" y="385"/>
                    <a:pt x="1493" y="233"/>
                    <a:pt x="1547" y="188"/>
                  </a:cubicBezTo>
                  <a:lnTo>
                    <a:pt x="1325" y="131"/>
                  </a:lnTo>
                  <a:lnTo>
                    <a:pt x="2005" y="0"/>
                  </a:lnTo>
                  <a:lnTo>
                    <a:pt x="2298" y="425"/>
                  </a:lnTo>
                  <a:lnTo>
                    <a:pt x="2054" y="340"/>
                  </a:lnTo>
                  <a:cubicBezTo>
                    <a:pt x="1934" y="456"/>
                    <a:pt x="1774" y="732"/>
                    <a:pt x="1120" y="816"/>
                  </a:cubicBezTo>
                  <a:cubicBezTo>
                    <a:pt x="466" y="900"/>
                    <a:pt x="119" y="633"/>
                    <a:pt x="0" y="608"/>
                  </a:cubicBezTo>
                  <a:lnTo>
                    <a:pt x="401" y="633"/>
                  </a:lnTo>
                  <a:lnTo>
                    <a:pt x="531" y="36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7" name="Freeform 9"/>
            <p:cNvSpPr/>
            <p:nvPr/>
          </p:nvSpPr>
          <p:spPr bwMode="gray">
            <a:xfrm>
              <a:off x="2281" y="1680"/>
              <a:ext cx="1863" cy="1144"/>
            </a:xfrm>
            <a:custGeom>
              <a:avLst/>
              <a:gdLst/>
              <a:ahLst/>
              <a:cxnLst>
                <a:cxn ang="0">
                  <a:pos x="474" y="211"/>
                </a:cxn>
                <a:cxn ang="0">
                  <a:pos x="463" y="0"/>
                </a:cxn>
                <a:cxn ang="0">
                  <a:pos x="0" y="404"/>
                </a:cxn>
                <a:cxn ang="0">
                  <a:pos x="498" y="815"/>
                </a:cxn>
                <a:cxn ang="0">
                  <a:pos x="490" y="580"/>
                </a:cxn>
                <a:cxn ang="0">
                  <a:pos x="1020" y="663"/>
                </a:cxn>
                <a:cxn ang="0">
                  <a:pos x="1200" y="982"/>
                </a:cxn>
                <a:cxn ang="0">
                  <a:pos x="1608" y="911"/>
                </a:cxn>
                <a:cxn ang="0">
                  <a:pos x="1762" y="1144"/>
                </a:cxn>
                <a:cxn ang="0">
                  <a:pos x="1739" y="701"/>
                </a:cxn>
                <a:cxn ang="0">
                  <a:pos x="1196" y="296"/>
                </a:cxn>
                <a:cxn ang="0">
                  <a:pos x="474" y="211"/>
                </a:cxn>
              </a:cxnLst>
              <a:rect l="0" t="0" r="r" b="b"/>
              <a:pathLst>
                <a:path w="1863" h="1144">
                  <a:moveTo>
                    <a:pt x="474" y="211"/>
                  </a:moveTo>
                  <a:lnTo>
                    <a:pt x="463" y="0"/>
                  </a:lnTo>
                  <a:lnTo>
                    <a:pt x="0" y="404"/>
                  </a:lnTo>
                  <a:lnTo>
                    <a:pt x="498" y="815"/>
                  </a:lnTo>
                  <a:lnTo>
                    <a:pt x="490" y="580"/>
                  </a:lnTo>
                  <a:cubicBezTo>
                    <a:pt x="577" y="555"/>
                    <a:pt x="902" y="596"/>
                    <a:pt x="1020" y="663"/>
                  </a:cubicBezTo>
                  <a:cubicBezTo>
                    <a:pt x="1239" y="776"/>
                    <a:pt x="1189" y="964"/>
                    <a:pt x="1200" y="982"/>
                  </a:cubicBezTo>
                  <a:lnTo>
                    <a:pt x="1608" y="911"/>
                  </a:lnTo>
                  <a:lnTo>
                    <a:pt x="1762" y="1144"/>
                  </a:lnTo>
                  <a:cubicBezTo>
                    <a:pt x="1783" y="1109"/>
                    <a:pt x="1863" y="914"/>
                    <a:pt x="1739" y="701"/>
                  </a:cubicBezTo>
                  <a:cubicBezTo>
                    <a:pt x="1615" y="488"/>
                    <a:pt x="1492" y="406"/>
                    <a:pt x="1196" y="296"/>
                  </a:cubicBezTo>
                  <a:cubicBezTo>
                    <a:pt x="900" y="186"/>
                    <a:pt x="474" y="211"/>
                    <a:pt x="474" y="21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8" name="Freeform 10"/>
            <p:cNvSpPr/>
            <p:nvPr/>
          </p:nvSpPr>
          <p:spPr bwMode="gray">
            <a:xfrm>
              <a:off x="1443" y="1934"/>
              <a:ext cx="1018" cy="1289"/>
            </a:xfrm>
            <a:custGeom>
              <a:avLst/>
              <a:gdLst/>
              <a:ahLst/>
              <a:cxnLst>
                <a:cxn ang="0">
                  <a:pos x="0" y="1220"/>
                </a:cxn>
                <a:cxn ang="0">
                  <a:pos x="774" y="1289"/>
                </a:cxn>
                <a:cxn ang="0">
                  <a:pos x="966" y="866"/>
                </a:cxn>
                <a:cxn ang="0">
                  <a:pos x="733" y="935"/>
                </a:cxn>
                <a:cxn ang="0">
                  <a:pos x="602" y="629"/>
                </a:cxn>
                <a:cxn ang="0">
                  <a:pos x="1018" y="346"/>
                </a:cxn>
                <a:cxn ang="0">
                  <a:pos x="777" y="156"/>
                </a:cxn>
                <a:cxn ang="0">
                  <a:pos x="976" y="0"/>
                </a:cxn>
                <a:cxn ang="0">
                  <a:pos x="346" y="233"/>
                </a:cxn>
                <a:cxn ang="0">
                  <a:pos x="21" y="669"/>
                </a:cxn>
                <a:cxn ang="0">
                  <a:pos x="209" y="1139"/>
                </a:cxn>
                <a:cxn ang="0">
                  <a:pos x="0" y="1220"/>
                </a:cxn>
              </a:cxnLst>
              <a:rect l="0" t="0" r="r" b="b"/>
              <a:pathLst>
                <a:path w="1018" h="1289">
                  <a:moveTo>
                    <a:pt x="0" y="1220"/>
                  </a:moveTo>
                  <a:lnTo>
                    <a:pt x="774" y="1289"/>
                  </a:lnTo>
                  <a:lnTo>
                    <a:pt x="966" y="866"/>
                  </a:lnTo>
                  <a:lnTo>
                    <a:pt x="733" y="935"/>
                  </a:lnTo>
                  <a:cubicBezTo>
                    <a:pt x="672" y="896"/>
                    <a:pt x="552" y="799"/>
                    <a:pt x="602" y="629"/>
                  </a:cubicBezTo>
                  <a:cubicBezTo>
                    <a:pt x="653" y="458"/>
                    <a:pt x="984" y="345"/>
                    <a:pt x="1018" y="346"/>
                  </a:cubicBezTo>
                  <a:lnTo>
                    <a:pt x="777" y="156"/>
                  </a:lnTo>
                  <a:lnTo>
                    <a:pt x="976" y="0"/>
                  </a:lnTo>
                  <a:cubicBezTo>
                    <a:pt x="727" y="41"/>
                    <a:pt x="502" y="123"/>
                    <a:pt x="346" y="233"/>
                  </a:cubicBezTo>
                  <a:cubicBezTo>
                    <a:pt x="189" y="343"/>
                    <a:pt x="44" y="517"/>
                    <a:pt x="21" y="669"/>
                  </a:cubicBezTo>
                  <a:cubicBezTo>
                    <a:pt x="7" y="814"/>
                    <a:pt x="62" y="1010"/>
                    <a:pt x="209" y="1139"/>
                  </a:cubicBezTo>
                  <a:lnTo>
                    <a:pt x="0" y="12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7254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10245" name="AutoShape 11"/>
          <p:cNvSpPr/>
          <p:nvPr/>
        </p:nvSpPr>
        <p:spPr bwMode="gray">
          <a:xfrm>
            <a:off x="7353300" y="1676400"/>
            <a:ext cx="2743200" cy="914400"/>
          </a:xfrm>
          <a:prstGeom prst="accentCallout2">
            <a:avLst>
              <a:gd name="adj1" fmla="val 12500"/>
              <a:gd name="adj2" fmla="val -2778"/>
              <a:gd name="adj3" fmla="val 12500"/>
              <a:gd name="adj4" fmla="val -19968"/>
              <a:gd name="adj5" fmla="val 145486"/>
              <a:gd name="adj6" fmla="val -29921"/>
            </a:avLst>
          </a:prstGeom>
          <a:noFill/>
          <a:ln w="9525">
            <a:solidFill>
              <a:srgbClr val="C11594"/>
            </a:solidFill>
            <a:miter lim="8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  <p:sp>
        <p:nvSpPr>
          <p:cNvPr id="10246" name="AutoShape 12"/>
          <p:cNvSpPr/>
          <p:nvPr/>
        </p:nvSpPr>
        <p:spPr bwMode="gray">
          <a:xfrm>
            <a:off x="6400800" y="5391151"/>
            <a:ext cx="3048000" cy="854075"/>
          </a:xfrm>
          <a:prstGeom prst="accentCallout2">
            <a:avLst>
              <a:gd name="adj1" fmla="val 13384"/>
              <a:gd name="adj2" fmla="val -2500"/>
              <a:gd name="adj3" fmla="val 13384"/>
              <a:gd name="adj4" fmla="val -14792"/>
              <a:gd name="adj5" fmla="val -58366"/>
              <a:gd name="adj6" fmla="val -14792"/>
            </a:avLst>
          </a:prstGeom>
          <a:noFill/>
          <a:ln w="9525">
            <a:solidFill>
              <a:schemeClr val="accent1"/>
            </a:solidFill>
            <a:miter lim="8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  <p:sp>
        <p:nvSpPr>
          <p:cNvPr id="10247" name="AutoShape 13"/>
          <p:cNvSpPr/>
          <p:nvPr/>
        </p:nvSpPr>
        <p:spPr bwMode="gray">
          <a:xfrm>
            <a:off x="1809750" y="1733550"/>
            <a:ext cx="2592388" cy="965200"/>
          </a:xfrm>
          <a:prstGeom prst="accentCallout2">
            <a:avLst>
              <a:gd name="adj1" fmla="val 11843"/>
              <a:gd name="adj2" fmla="val 103477"/>
              <a:gd name="adj3" fmla="val 11843"/>
              <a:gd name="adj4" fmla="val 113181"/>
              <a:gd name="adj5" fmla="val 136843"/>
              <a:gd name="adj6" fmla="val 119477"/>
            </a:avLst>
          </a:prstGeom>
          <a:noFill/>
          <a:ln w="9525">
            <a:solidFill>
              <a:schemeClr val="tx2"/>
            </a:solidFill>
            <a:miter lim="8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  <a:p>
            <a:pPr eaLnBrk="1" hangingPunct="1"/>
            <a:r>
              <a:rPr lang="zh-CN" altLang="en-US" sz="1400">
                <a:latin typeface="华文细黑" panose="02010600040101010101" pitchFamily="2" charset="-122"/>
                <a:ea typeface="华文细黑" panose="02010600040101010101" pitchFamily="2" charset="-122"/>
              </a:rPr>
              <a:t>单击此处添加段落文字内容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grpSp>
        <p:nvGrpSpPr>
          <p:cNvPr id="34" name="组合 54"/>
          <p:cNvGrpSpPr/>
          <p:nvPr/>
        </p:nvGrpSpPr>
        <p:grpSpPr bwMode="auto">
          <a:xfrm>
            <a:off x="2266007" y="2106959"/>
            <a:ext cx="7718425" cy="3770313"/>
            <a:chOff x="567800" y="1828800"/>
            <a:chExt cx="7718976" cy="3770313"/>
          </a:xfrm>
        </p:grpSpPr>
        <p:sp>
          <p:nvSpPr>
            <p:cNvPr id="35" name="AutoShape 3"/>
            <p:cNvSpPr>
              <a:spLocks noChangeArrowheads="1"/>
            </p:cNvSpPr>
            <p:nvPr/>
          </p:nvSpPr>
          <p:spPr bwMode="gray">
            <a:xfrm rot="-3626814">
              <a:off x="4564062" y="2538413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36" name="AutoShape 4"/>
            <p:cNvSpPr>
              <a:spLocks noChangeArrowheads="1"/>
            </p:cNvSpPr>
            <p:nvPr/>
          </p:nvSpPr>
          <p:spPr bwMode="gray">
            <a:xfrm rot="3465783">
              <a:off x="4614862" y="4648200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gray">
            <a:xfrm rot="-7230978">
              <a:off x="3395662" y="2560638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48" name="AutoShape 6"/>
            <p:cNvSpPr>
              <a:spLocks noChangeArrowheads="1"/>
            </p:cNvSpPr>
            <p:nvPr/>
          </p:nvSpPr>
          <p:spPr bwMode="gray">
            <a:xfrm rot="7535209">
              <a:off x="3357562" y="4614863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49" name="AutoShape 7"/>
            <p:cNvSpPr>
              <a:spLocks noChangeArrowheads="1"/>
            </p:cNvSpPr>
            <p:nvPr/>
          </p:nvSpPr>
          <p:spPr bwMode="gray">
            <a:xfrm>
              <a:off x="5194300" y="3611563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0" name="AutoShape 8"/>
            <p:cNvSpPr>
              <a:spLocks noChangeArrowheads="1"/>
            </p:cNvSpPr>
            <p:nvPr/>
          </p:nvSpPr>
          <p:spPr bwMode="gray">
            <a:xfrm rot="10800000">
              <a:off x="2784475" y="3605213"/>
              <a:ext cx="863600" cy="288925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1" name="Oval 9"/>
            <p:cNvSpPr>
              <a:spLocks noChangeArrowheads="1"/>
            </p:cNvSpPr>
            <p:nvPr/>
          </p:nvSpPr>
          <p:spPr bwMode="auto">
            <a:xfrm>
              <a:off x="2505075" y="1854200"/>
              <a:ext cx="3743325" cy="3744913"/>
            </a:xfrm>
            <a:prstGeom prst="ellipse">
              <a:avLst/>
            </a:prstGeom>
            <a:noFill/>
            <a:ln w="38100" algn="ctr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2" name="Text Box 10"/>
            <p:cNvSpPr txBox="1">
              <a:spLocks noChangeArrowheads="1"/>
            </p:cNvSpPr>
            <p:nvPr/>
          </p:nvSpPr>
          <p:spPr bwMode="auto">
            <a:xfrm>
              <a:off x="5572132" y="1876000"/>
              <a:ext cx="271464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>
                  <a:latin typeface="华文细黑" panose="02010600040101010101" pitchFamily="2" charset="-122"/>
                  <a:ea typeface="华文细黑" panose="02010600040101010101" pitchFamily="2" charset="-122"/>
                </a:rPr>
                <a:t>单击此处添加段落文字内容</a:t>
              </a:r>
            </a:p>
          </p:txBody>
        </p:sp>
        <p:sp>
          <p:nvSpPr>
            <p:cNvPr id="53" name="Text Box 11"/>
            <p:cNvSpPr txBox="1">
              <a:spLocks noChangeArrowheads="1"/>
            </p:cNvSpPr>
            <p:nvPr/>
          </p:nvSpPr>
          <p:spPr bwMode="auto">
            <a:xfrm>
              <a:off x="571472" y="1828800"/>
              <a:ext cx="26638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1600">
                  <a:latin typeface="华文细黑" panose="02010600040101010101" pitchFamily="2" charset="-122"/>
                  <a:ea typeface="华文细黑" panose="02010600040101010101" pitchFamily="2" charset="-122"/>
                </a:rPr>
                <a:t>单击此处添加段落文字内容</a:t>
              </a:r>
            </a:p>
          </p:txBody>
        </p:sp>
        <p:sp>
          <p:nvSpPr>
            <p:cNvPr id="54" name="Text Box 12"/>
            <p:cNvSpPr txBox="1">
              <a:spLocks noChangeArrowheads="1"/>
            </p:cNvSpPr>
            <p:nvPr/>
          </p:nvSpPr>
          <p:spPr bwMode="auto">
            <a:xfrm>
              <a:off x="6467475" y="3581400"/>
              <a:ext cx="174786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>
                  <a:latin typeface="华文细黑" panose="02010600040101010101" pitchFamily="2" charset="-122"/>
                  <a:ea typeface="华文细黑" panose="02010600040101010101" pitchFamily="2" charset="-122"/>
                </a:rPr>
                <a:t>单击此处添加段落文字内容</a:t>
              </a:r>
            </a:p>
          </p:txBody>
        </p:sp>
        <p:sp>
          <p:nvSpPr>
            <p:cNvPr id="55" name="Text Box 13"/>
            <p:cNvSpPr txBox="1">
              <a:spLocks noChangeArrowheads="1"/>
            </p:cNvSpPr>
            <p:nvPr/>
          </p:nvSpPr>
          <p:spPr bwMode="auto">
            <a:xfrm>
              <a:off x="5553075" y="5181600"/>
              <a:ext cx="264687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>
                  <a:latin typeface="华文细黑" panose="02010600040101010101" pitchFamily="2" charset="-122"/>
                  <a:ea typeface="华文细黑" panose="02010600040101010101" pitchFamily="2" charset="-122"/>
                </a:rPr>
                <a:t>单击此处添加段落文字内容</a:t>
              </a:r>
            </a:p>
          </p:txBody>
        </p:sp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571472" y="3581400"/>
              <a:ext cx="174945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1600">
                  <a:latin typeface="华文细黑" panose="02010600040101010101" pitchFamily="2" charset="-122"/>
                  <a:ea typeface="华文细黑" panose="02010600040101010101" pitchFamily="2" charset="-122"/>
                </a:rPr>
                <a:t>单击此处添加段落文字内容</a:t>
              </a: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auto">
            <a:xfrm>
              <a:off x="567800" y="5214950"/>
              <a:ext cx="264687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/>
              <a:r>
                <a:rPr lang="zh-CN" altLang="en-US" sz="1600">
                  <a:latin typeface="华文细黑" panose="02010600040101010101" pitchFamily="2" charset="-122"/>
                  <a:ea typeface="华文细黑" panose="02010600040101010101" pitchFamily="2" charset="-122"/>
                </a:rPr>
                <a:t>单击此处添加段落文字内容</a:t>
              </a:r>
            </a:p>
          </p:txBody>
        </p:sp>
        <p:sp>
          <p:nvSpPr>
            <p:cNvPr id="58" name="Oval 16"/>
            <p:cNvSpPr>
              <a:spLocks noChangeArrowheads="1"/>
            </p:cNvSpPr>
            <p:nvPr/>
          </p:nvSpPr>
          <p:spPr bwMode="gray">
            <a:xfrm>
              <a:off x="2361803" y="3632200"/>
              <a:ext cx="304822" cy="30480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59" name="Oval 17"/>
            <p:cNvSpPr>
              <a:spLocks noChangeArrowheads="1"/>
            </p:cNvSpPr>
            <p:nvPr/>
          </p:nvSpPr>
          <p:spPr bwMode="gray">
            <a:xfrm>
              <a:off x="3276268" y="1981200"/>
              <a:ext cx="304822" cy="30480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0" name="Oval 18"/>
            <p:cNvSpPr>
              <a:spLocks noChangeArrowheads="1"/>
            </p:cNvSpPr>
            <p:nvPr/>
          </p:nvSpPr>
          <p:spPr bwMode="gray">
            <a:xfrm>
              <a:off x="5181404" y="1981200"/>
              <a:ext cx="304822" cy="30480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1" name="Oval 19"/>
            <p:cNvSpPr>
              <a:spLocks noChangeArrowheads="1"/>
            </p:cNvSpPr>
            <p:nvPr/>
          </p:nvSpPr>
          <p:spPr bwMode="gray">
            <a:xfrm>
              <a:off x="3200063" y="5181600"/>
              <a:ext cx="304822" cy="30480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2" name="Oval 20"/>
            <p:cNvSpPr>
              <a:spLocks noChangeArrowheads="1"/>
            </p:cNvSpPr>
            <p:nvPr/>
          </p:nvSpPr>
          <p:spPr bwMode="gray">
            <a:xfrm>
              <a:off x="5181404" y="5181600"/>
              <a:ext cx="304822" cy="30480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3" name="Oval 21"/>
            <p:cNvSpPr>
              <a:spLocks noChangeArrowheads="1"/>
            </p:cNvSpPr>
            <p:nvPr/>
          </p:nvSpPr>
          <p:spPr bwMode="gray">
            <a:xfrm>
              <a:off x="6095870" y="3619500"/>
              <a:ext cx="304822" cy="30480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4" name="Oval 22"/>
            <p:cNvSpPr>
              <a:spLocks noChangeArrowheads="1"/>
            </p:cNvSpPr>
            <p:nvPr/>
          </p:nvSpPr>
          <p:spPr bwMode="gray">
            <a:xfrm>
              <a:off x="3544575" y="2884488"/>
              <a:ext cx="1703509" cy="168751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5" name="Oval 23"/>
            <p:cNvSpPr>
              <a:spLocks noChangeArrowheads="1"/>
            </p:cNvSpPr>
            <p:nvPr/>
          </p:nvSpPr>
          <p:spPr bwMode="gray">
            <a:xfrm>
              <a:off x="3544575" y="2884488"/>
              <a:ext cx="1703509" cy="168751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6" name="Oval 24"/>
            <p:cNvSpPr>
              <a:spLocks noChangeArrowheads="1"/>
            </p:cNvSpPr>
            <p:nvPr/>
          </p:nvSpPr>
          <p:spPr bwMode="gray">
            <a:xfrm>
              <a:off x="3655708" y="2994025"/>
              <a:ext cx="1481243" cy="146685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7" name="Oval 25"/>
            <p:cNvSpPr>
              <a:spLocks noChangeArrowheads="1"/>
            </p:cNvSpPr>
            <p:nvPr/>
          </p:nvSpPr>
          <p:spPr bwMode="gray">
            <a:xfrm>
              <a:off x="3700162" y="3028950"/>
              <a:ext cx="1481243" cy="146685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68" name="Oval 26"/>
            <p:cNvSpPr>
              <a:spLocks noChangeArrowheads="1"/>
            </p:cNvSpPr>
            <p:nvPr/>
          </p:nvSpPr>
          <p:spPr bwMode="gray">
            <a:xfrm>
              <a:off x="3730625" y="3068638"/>
              <a:ext cx="1333500" cy="13208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69" name="Group 27"/>
            <p:cNvGrpSpPr/>
            <p:nvPr/>
          </p:nvGrpSpPr>
          <p:grpSpPr bwMode="auto">
            <a:xfrm>
              <a:off x="3751263" y="3087688"/>
              <a:ext cx="1290638" cy="1277938"/>
              <a:chOff x="4166" y="1706"/>
              <a:chExt cx="1252" cy="1252"/>
            </a:xfrm>
          </p:grpSpPr>
          <p:sp>
            <p:nvSpPr>
              <p:cNvPr id="71" name="Oval 28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72" name="Oval 29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73" name="Oval 30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74" name="Oval 31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70" name="Text Box 32"/>
            <p:cNvSpPr txBox="1">
              <a:spLocks noChangeArrowheads="1"/>
            </p:cNvSpPr>
            <p:nvPr/>
          </p:nvSpPr>
          <p:spPr bwMode="gray">
            <a:xfrm>
              <a:off x="4013200" y="3560763"/>
              <a:ext cx="776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rgbClr val="000000"/>
                  </a:solidFill>
                  <a:latin typeface="Calibri" panose="020F0502020204030204" pitchFamily="34" charset="0"/>
                </a:rPr>
                <a:t>Text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pic>
        <p:nvPicPr>
          <p:cNvPr id="12292" name="Picture 16" descr="BlankMap-World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4" y="2083271"/>
            <a:ext cx="9107487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1703388" y="3346920"/>
            <a:ext cx="1511300" cy="13843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E1E1E1"/>
              </a:gs>
            </a:gsLst>
            <a:lin ang="5400000" scaled="1"/>
          </a:gradFill>
          <a:ln w="25400">
            <a:solidFill>
              <a:schemeClr val="bg1"/>
            </a:solidFill>
            <a:miter lim="800000"/>
          </a:ln>
          <a:effectLst>
            <a:outerShdw dist="99190" dir="3011666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65" name="Rectangle 18"/>
          <p:cNvSpPr>
            <a:spLocks noChangeArrowheads="1"/>
          </p:cNvSpPr>
          <p:nvPr/>
        </p:nvSpPr>
        <p:spPr bwMode="auto">
          <a:xfrm>
            <a:off x="3503613" y="3346920"/>
            <a:ext cx="1511300" cy="1384300"/>
          </a:xfrm>
          <a:prstGeom prst="rect">
            <a:avLst/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miter lim="800000"/>
          </a:ln>
          <a:effectLst>
            <a:outerShdw dist="99190" dir="301166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2295" name="Rectangle 19"/>
          <p:cNvSpPr>
            <a:spLocks noChangeArrowheads="1"/>
          </p:cNvSpPr>
          <p:nvPr/>
        </p:nvSpPr>
        <p:spPr bwMode="auto">
          <a:xfrm>
            <a:off x="5303838" y="3346920"/>
            <a:ext cx="1511300" cy="13843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E1E1E1"/>
              </a:gs>
            </a:gsLst>
            <a:lin ang="5400000" scaled="1"/>
          </a:gradFill>
          <a:ln w="25400">
            <a:solidFill>
              <a:schemeClr val="bg1"/>
            </a:solidFill>
            <a:miter lim="800000"/>
          </a:ln>
          <a:effectLst>
            <a:outerShdw dist="99190" dir="3011666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2296" name="Rectangle 20"/>
          <p:cNvSpPr>
            <a:spLocks noChangeArrowheads="1"/>
          </p:cNvSpPr>
          <p:nvPr/>
        </p:nvSpPr>
        <p:spPr bwMode="auto">
          <a:xfrm>
            <a:off x="7104063" y="3346920"/>
            <a:ext cx="1511300" cy="13843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E1E1E1"/>
              </a:gs>
            </a:gsLst>
            <a:lin ang="5400000" scaled="1"/>
          </a:gradFill>
          <a:ln w="25400">
            <a:solidFill>
              <a:schemeClr val="bg1"/>
            </a:solidFill>
            <a:miter lim="800000"/>
          </a:ln>
          <a:effectLst>
            <a:outerShdw dist="99190" dir="3011666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68" name="Rectangle 21"/>
          <p:cNvSpPr>
            <a:spLocks noChangeArrowheads="1"/>
          </p:cNvSpPr>
          <p:nvPr/>
        </p:nvSpPr>
        <p:spPr bwMode="auto">
          <a:xfrm>
            <a:off x="8904288" y="3362795"/>
            <a:ext cx="1511300" cy="1384300"/>
          </a:xfrm>
          <a:prstGeom prst="rect">
            <a:avLst/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miter lim="800000"/>
          </a:ln>
          <a:effectLst>
            <a:outerShdw dist="99190" dir="301166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2298" name="Oval 22"/>
          <p:cNvSpPr>
            <a:spLocks noChangeArrowheads="1"/>
          </p:cNvSpPr>
          <p:nvPr/>
        </p:nvSpPr>
        <p:spPr bwMode="auto">
          <a:xfrm>
            <a:off x="2351088" y="3954932"/>
            <a:ext cx="215900" cy="215900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25400" dir="54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2299" name="Oval 23"/>
          <p:cNvSpPr>
            <a:spLocks noChangeArrowheads="1"/>
          </p:cNvSpPr>
          <p:nvPr/>
        </p:nvSpPr>
        <p:spPr bwMode="auto">
          <a:xfrm>
            <a:off x="4151313" y="3954932"/>
            <a:ext cx="215900" cy="215900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25400" dir="54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2300" name="Oval 24"/>
          <p:cNvSpPr>
            <a:spLocks noChangeArrowheads="1"/>
          </p:cNvSpPr>
          <p:nvPr/>
        </p:nvSpPr>
        <p:spPr bwMode="auto">
          <a:xfrm>
            <a:off x="5951538" y="3954932"/>
            <a:ext cx="215900" cy="215900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25400" dir="54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2301" name="Oval 25"/>
          <p:cNvSpPr>
            <a:spLocks noChangeArrowheads="1"/>
          </p:cNvSpPr>
          <p:nvPr/>
        </p:nvSpPr>
        <p:spPr bwMode="auto">
          <a:xfrm>
            <a:off x="7751763" y="3954932"/>
            <a:ext cx="215900" cy="215900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25400" dir="54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2302" name="Oval 26"/>
          <p:cNvSpPr>
            <a:spLocks noChangeArrowheads="1"/>
          </p:cNvSpPr>
          <p:nvPr/>
        </p:nvSpPr>
        <p:spPr bwMode="auto">
          <a:xfrm>
            <a:off x="9551988" y="3954932"/>
            <a:ext cx="215900" cy="215900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25400" dir="54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ko-KR" altLang="en-US"/>
          </a:p>
        </p:txBody>
      </p:sp>
      <p:cxnSp>
        <p:nvCxnSpPr>
          <p:cNvPr id="12303" name="AutoShape 28"/>
          <p:cNvCxnSpPr>
            <a:cxnSpLocks noChangeShapeType="1"/>
            <a:stCxn id="12298" idx="6"/>
            <a:endCxn id="12299" idx="2"/>
          </p:cNvCxnSpPr>
          <p:nvPr/>
        </p:nvCxnSpPr>
        <p:spPr bwMode="auto">
          <a:xfrm>
            <a:off x="2566989" y="4062882"/>
            <a:ext cx="1584325" cy="0"/>
          </a:xfrm>
          <a:prstGeom prst="straightConnector1">
            <a:avLst/>
          </a:prstGeom>
          <a:noFill/>
          <a:ln w="25400">
            <a:solidFill>
              <a:srgbClr val="18407B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AutoShape 29"/>
          <p:cNvCxnSpPr>
            <a:cxnSpLocks noChangeShapeType="1"/>
            <a:stCxn id="12299" idx="6"/>
            <a:endCxn id="12300" idx="2"/>
          </p:cNvCxnSpPr>
          <p:nvPr/>
        </p:nvCxnSpPr>
        <p:spPr bwMode="auto">
          <a:xfrm>
            <a:off x="4367214" y="4062882"/>
            <a:ext cx="1584325" cy="0"/>
          </a:xfrm>
          <a:prstGeom prst="straightConnector1">
            <a:avLst/>
          </a:prstGeom>
          <a:noFill/>
          <a:ln w="25400">
            <a:solidFill>
              <a:srgbClr val="18407B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5" name="AutoShape 30"/>
          <p:cNvCxnSpPr>
            <a:cxnSpLocks noChangeShapeType="1"/>
            <a:stCxn id="12300" idx="6"/>
            <a:endCxn id="12301" idx="2"/>
          </p:cNvCxnSpPr>
          <p:nvPr/>
        </p:nvCxnSpPr>
        <p:spPr bwMode="auto">
          <a:xfrm>
            <a:off x="6167439" y="4062882"/>
            <a:ext cx="1584325" cy="0"/>
          </a:xfrm>
          <a:prstGeom prst="straightConnector1">
            <a:avLst/>
          </a:prstGeom>
          <a:noFill/>
          <a:ln w="25400">
            <a:solidFill>
              <a:srgbClr val="18407B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6" name="AutoShape 31"/>
          <p:cNvCxnSpPr>
            <a:cxnSpLocks noChangeShapeType="1"/>
            <a:stCxn id="12301" idx="6"/>
            <a:endCxn id="12302" idx="2"/>
          </p:cNvCxnSpPr>
          <p:nvPr/>
        </p:nvCxnSpPr>
        <p:spPr bwMode="auto">
          <a:xfrm>
            <a:off x="7967664" y="4062882"/>
            <a:ext cx="1584325" cy="0"/>
          </a:xfrm>
          <a:prstGeom prst="straightConnector1">
            <a:avLst/>
          </a:prstGeom>
          <a:noFill/>
          <a:ln w="25400">
            <a:solidFill>
              <a:srgbClr val="18407B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7" name="WordArt 37"/>
          <p:cNvSpPr>
            <a:spLocks noChangeArrowheads="1" noChangeShapeType="1" noTextEdit="1"/>
          </p:cNvSpPr>
          <p:nvPr/>
        </p:nvSpPr>
        <p:spPr bwMode="auto">
          <a:xfrm>
            <a:off x="1828800" y="4459758"/>
            <a:ext cx="1314450" cy="123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000" kern="10">
                <a:effectLst>
                  <a:outerShdw dist="12700" dir="5400000" algn="ctr" rotWithShape="0">
                    <a:srgbClr val="868686"/>
                  </a:outerShdw>
                </a:effectLst>
                <a:latin typeface="HY헤드라인M"/>
              </a:rPr>
              <a:t>Gangnam Sales Office</a:t>
            </a:r>
            <a:endParaRPr lang="zh-CN" altLang="en-US" sz="1000" kern="10">
              <a:effectLst>
                <a:outerShdw dist="12700" dir="5400000" algn="ctr" rotWithShape="0">
                  <a:srgbClr val="868686"/>
                </a:outerShdw>
              </a:effectLst>
              <a:latin typeface="HY헤드라인M"/>
            </a:endParaRPr>
          </a:p>
        </p:txBody>
      </p:sp>
      <p:sp>
        <p:nvSpPr>
          <p:cNvPr id="12308" name="WordArt 40"/>
          <p:cNvSpPr>
            <a:spLocks noChangeArrowheads="1" noChangeShapeType="1" noTextEdit="1"/>
          </p:cNvSpPr>
          <p:nvPr/>
        </p:nvSpPr>
        <p:spPr bwMode="auto">
          <a:xfrm>
            <a:off x="3629025" y="4459758"/>
            <a:ext cx="1314450" cy="123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000" kern="10">
                <a:effectLst>
                  <a:outerShdw dist="12700" dir="5400000" algn="ctr" rotWithShape="0">
                    <a:srgbClr val="868686"/>
                  </a:outerShdw>
                </a:effectLst>
                <a:latin typeface="HY헤드라인M"/>
              </a:rPr>
              <a:t>Gangnam Sales Office</a:t>
            </a:r>
            <a:endParaRPr lang="zh-CN" altLang="en-US" sz="1000" kern="10">
              <a:effectLst>
                <a:outerShdw dist="12700" dir="5400000" algn="ctr" rotWithShape="0">
                  <a:srgbClr val="868686"/>
                </a:outerShdw>
              </a:effectLst>
              <a:latin typeface="HY헤드라인M"/>
            </a:endParaRPr>
          </a:p>
        </p:txBody>
      </p:sp>
      <p:sp>
        <p:nvSpPr>
          <p:cNvPr id="12309" name="WordArt 41"/>
          <p:cNvSpPr>
            <a:spLocks noChangeArrowheads="1" noChangeShapeType="1" noTextEdit="1"/>
          </p:cNvSpPr>
          <p:nvPr/>
        </p:nvSpPr>
        <p:spPr bwMode="auto">
          <a:xfrm>
            <a:off x="5448300" y="4459758"/>
            <a:ext cx="1314450" cy="123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000" kern="10">
                <a:effectLst>
                  <a:outerShdw dist="12700" dir="5400000" algn="ctr" rotWithShape="0">
                    <a:srgbClr val="868686"/>
                  </a:outerShdw>
                </a:effectLst>
                <a:latin typeface="HY헤드라인M"/>
              </a:rPr>
              <a:t>Gangnam Sales Office</a:t>
            </a:r>
            <a:endParaRPr lang="zh-CN" altLang="en-US" sz="1000" kern="10">
              <a:effectLst>
                <a:outerShdw dist="12700" dir="5400000" algn="ctr" rotWithShape="0">
                  <a:srgbClr val="868686"/>
                </a:outerShdw>
              </a:effectLst>
              <a:latin typeface="HY헤드라인M"/>
            </a:endParaRPr>
          </a:p>
        </p:txBody>
      </p:sp>
      <p:sp>
        <p:nvSpPr>
          <p:cNvPr id="12310" name="WordArt 42"/>
          <p:cNvSpPr>
            <a:spLocks noChangeArrowheads="1" noChangeShapeType="1" noTextEdit="1"/>
          </p:cNvSpPr>
          <p:nvPr/>
        </p:nvSpPr>
        <p:spPr bwMode="auto">
          <a:xfrm>
            <a:off x="7248525" y="4459758"/>
            <a:ext cx="1314450" cy="123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000" kern="10">
                <a:effectLst>
                  <a:outerShdw dist="12700" dir="5400000" algn="ctr" rotWithShape="0">
                    <a:srgbClr val="868686"/>
                  </a:outerShdw>
                </a:effectLst>
                <a:latin typeface="HY헤드라인M"/>
              </a:rPr>
              <a:t>Gangnam Sales Office</a:t>
            </a:r>
            <a:endParaRPr lang="zh-CN" altLang="en-US" sz="1000" kern="10">
              <a:effectLst>
                <a:outerShdw dist="12700" dir="5400000" algn="ctr" rotWithShape="0">
                  <a:srgbClr val="868686"/>
                </a:outerShdw>
              </a:effectLst>
              <a:latin typeface="HY헤드라인M"/>
            </a:endParaRPr>
          </a:p>
        </p:txBody>
      </p:sp>
      <p:sp>
        <p:nvSpPr>
          <p:cNvPr id="12311" name="WordArt 45"/>
          <p:cNvSpPr>
            <a:spLocks noChangeArrowheads="1" noChangeShapeType="1" noTextEdit="1"/>
          </p:cNvSpPr>
          <p:nvPr/>
        </p:nvSpPr>
        <p:spPr bwMode="auto">
          <a:xfrm>
            <a:off x="9048750" y="4459758"/>
            <a:ext cx="1314450" cy="123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000" kern="10">
                <a:effectLst>
                  <a:outerShdw dist="12700" dir="5400000" algn="ctr" rotWithShape="0">
                    <a:srgbClr val="868686"/>
                  </a:outerShdw>
                </a:effectLst>
                <a:latin typeface="HY헤드라인M"/>
              </a:rPr>
              <a:t>Gangnam Sales Office</a:t>
            </a:r>
            <a:endParaRPr lang="zh-CN" altLang="en-US" sz="1000" kern="10">
              <a:effectLst>
                <a:outerShdw dist="12700" dir="5400000" algn="ctr" rotWithShape="0">
                  <a:srgbClr val="868686"/>
                </a:outerShdw>
              </a:effectLst>
              <a:latin typeface="HY헤드라인M"/>
            </a:endParaRPr>
          </a:p>
        </p:txBody>
      </p:sp>
      <p:sp>
        <p:nvSpPr>
          <p:cNvPr id="88" name="직사각형 33"/>
          <p:cNvSpPr/>
          <p:nvPr/>
        </p:nvSpPr>
        <p:spPr>
          <a:xfrm>
            <a:off x="1893049" y="3442448"/>
            <a:ext cx="1125629" cy="3693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b="1" dirty="0">
                <a:ln w="18415" cmpd="sng">
                  <a:noFill/>
                  <a:prstDash val="solid"/>
                </a:ln>
                <a:solidFill>
                  <a:srgbClr val="F7F7F7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2007. 03</a:t>
            </a:r>
          </a:p>
        </p:txBody>
      </p:sp>
      <p:sp>
        <p:nvSpPr>
          <p:cNvPr id="89" name="직사각형 34"/>
          <p:cNvSpPr/>
          <p:nvPr/>
        </p:nvSpPr>
        <p:spPr>
          <a:xfrm>
            <a:off x="3678987" y="3442448"/>
            <a:ext cx="1125629" cy="3693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b="1" dirty="0">
                <a:ln w="18415" cmpd="sng">
                  <a:noFill/>
                  <a:prstDash val="solid"/>
                </a:ln>
                <a:solidFill>
                  <a:srgbClr val="F7F7F7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2008. 03</a:t>
            </a:r>
          </a:p>
        </p:txBody>
      </p:sp>
      <p:sp>
        <p:nvSpPr>
          <p:cNvPr id="90" name="직사각형 35"/>
          <p:cNvSpPr/>
          <p:nvPr/>
        </p:nvSpPr>
        <p:spPr>
          <a:xfrm>
            <a:off x="5464924" y="3442448"/>
            <a:ext cx="1125629" cy="3693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b="1" dirty="0">
                <a:ln w="18415" cmpd="sng">
                  <a:noFill/>
                  <a:prstDash val="solid"/>
                </a:ln>
                <a:solidFill>
                  <a:srgbClr val="F7F7F7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2009. 03</a:t>
            </a:r>
          </a:p>
        </p:txBody>
      </p:sp>
      <p:sp>
        <p:nvSpPr>
          <p:cNvPr id="91" name="직사각형 36"/>
          <p:cNvSpPr/>
          <p:nvPr/>
        </p:nvSpPr>
        <p:spPr>
          <a:xfrm>
            <a:off x="7304837" y="3442448"/>
            <a:ext cx="1125629" cy="3693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b="1" dirty="0">
                <a:ln w="18415" cmpd="sng">
                  <a:noFill/>
                  <a:prstDash val="solid"/>
                </a:ln>
                <a:solidFill>
                  <a:srgbClr val="F7F7F7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2010. 03</a:t>
            </a:r>
          </a:p>
        </p:txBody>
      </p:sp>
      <p:sp>
        <p:nvSpPr>
          <p:cNvPr id="92" name="직사각형 37"/>
          <p:cNvSpPr/>
          <p:nvPr/>
        </p:nvSpPr>
        <p:spPr>
          <a:xfrm>
            <a:off x="9108237" y="3442448"/>
            <a:ext cx="1125629" cy="36933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ko-KR" b="1" dirty="0">
                <a:ln w="18415" cmpd="sng">
                  <a:noFill/>
                  <a:prstDash val="solid"/>
                </a:ln>
                <a:solidFill>
                  <a:srgbClr val="F7F7F7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2011. 03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gray">
          <a:xfrm>
            <a:off x="4791075" y="1371601"/>
            <a:ext cx="2641600" cy="2644775"/>
          </a:xfrm>
          <a:prstGeom prst="ellipse">
            <a:avLst/>
          </a:prstGeom>
          <a:solidFill>
            <a:schemeClr val="accent2">
              <a:alpha val="3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gray">
          <a:xfrm>
            <a:off x="5730875" y="2763839"/>
            <a:ext cx="2643188" cy="2643187"/>
          </a:xfrm>
          <a:prstGeom prst="ellipse">
            <a:avLst/>
          </a:prstGeom>
          <a:solidFill>
            <a:schemeClr val="folHlink">
              <a:alpha val="3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gray">
          <a:xfrm>
            <a:off x="3748089" y="2728914"/>
            <a:ext cx="2644775" cy="2643187"/>
          </a:xfrm>
          <a:prstGeom prst="ellipse">
            <a:avLst/>
          </a:prstGeom>
          <a:solidFill>
            <a:schemeClr val="accent1">
              <a:alpha val="3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 flipV="1">
            <a:off x="4337050" y="2416175"/>
            <a:ext cx="1149350" cy="833438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6842126" y="2449514"/>
            <a:ext cx="1217613" cy="765175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6043613" y="4398964"/>
            <a:ext cx="25400" cy="1042987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gray">
          <a:xfrm>
            <a:off x="5425737" y="3344863"/>
            <a:ext cx="1396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/>
                </a:solidFill>
                <a:latin typeface="Calibri" panose="020F0502020204030204" pitchFamily="34" charset="0"/>
              </a:rPr>
              <a:t>Text in here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2286000" y="1684338"/>
            <a:ext cx="2052638" cy="10187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120650" indent="-12065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1400">
                <a:solidFill>
                  <a:schemeClr val="accent2"/>
                </a:solidFill>
                <a:latin typeface="+mn-lt"/>
              </a:rPr>
              <a:t>   </a:t>
            </a:r>
            <a:r>
              <a:rPr lang="en-US" altLang="zh-CN" sz="1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01.Title</a:t>
            </a:r>
          </a:p>
          <a:p>
            <a:pPr marL="120650" indent="-120650"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CN" sz="1400">
                <a:solidFill>
                  <a:srgbClr val="1C1C1C"/>
                </a:solidFill>
                <a:latin typeface="+mn-lt"/>
              </a:rPr>
              <a:t>Add your text in here</a:t>
            </a:r>
          </a:p>
          <a:p>
            <a:pPr marL="120650" indent="-120650"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CN" sz="1400">
                <a:solidFill>
                  <a:srgbClr val="1C1C1C"/>
                </a:solidFill>
                <a:latin typeface="+mn-lt"/>
              </a:rPr>
              <a:t>Add your text in here</a:t>
            </a:r>
          </a:p>
          <a:p>
            <a:pPr marL="120650" indent="-120650"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CN" sz="1400">
                <a:solidFill>
                  <a:srgbClr val="1C1C1C"/>
                </a:solidFill>
                <a:latin typeface="+mn-lt"/>
              </a:rPr>
              <a:t>Add your text in here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7991475" y="1684338"/>
            <a:ext cx="2052638" cy="10187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120650" indent="-12065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1400">
                <a:solidFill>
                  <a:srgbClr val="669900"/>
                </a:solidFill>
                <a:latin typeface="+mn-lt"/>
              </a:rPr>
              <a:t>   </a:t>
            </a:r>
            <a:r>
              <a:rPr lang="en-US" altLang="zh-CN" sz="14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02.Title</a:t>
            </a:r>
          </a:p>
          <a:p>
            <a:pPr marL="120650" indent="-120650"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CN" sz="1400">
                <a:solidFill>
                  <a:srgbClr val="1C1C1C"/>
                </a:solidFill>
                <a:latin typeface="+mn-lt"/>
              </a:rPr>
              <a:t>Add your text in here</a:t>
            </a:r>
          </a:p>
          <a:p>
            <a:pPr marL="120650" indent="-120650"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CN" sz="1400">
                <a:solidFill>
                  <a:srgbClr val="1C1C1C"/>
                </a:solidFill>
                <a:latin typeface="+mn-lt"/>
              </a:rPr>
              <a:t>Add your text in here</a:t>
            </a:r>
          </a:p>
          <a:p>
            <a:pPr marL="120650" indent="-120650"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CN" sz="1400">
                <a:solidFill>
                  <a:srgbClr val="1C1C1C"/>
                </a:solidFill>
                <a:latin typeface="+mn-lt"/>
              </a:rPr>
              <a:t>Add your text in here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4929188" y="5384800"/>
            <a:ext cx="2260600" cy="10187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120650" indent="-12065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1400">
                <a:solidFill>
                  <a:srgbClr val="333399"/>
                </a:solidFill>
                <a:latin typeface="+mn-lt"/>
              </a:rPr>
              <a:t>   </a:t>
            </a:r>
            <a:r>
              <a:rPr lang="en-US" altLang="zh-CN" sz="1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03.Title</a:t>
            </a:r>
          </a:p>
          <a:p>
            <a:pPr marL="120650" indent="-120650"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CN" sz="1400">
                <a:solidFill>
                  <a:srgbClr val="1C1C1C"/>
                </a:solidFill>
                <a:latin typeface="+mn-lt"/>
              </a:rPr>
              <a:t>Add your text in here   </a:t>
            </a:r>
          </a:p>
          <a:p>
            <a:pPr marL="120650" indent="-120650"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CN" sz="1400">
                <a:solidFill>
                  <a:srgbClr val="1C1C1C"/>
                </a:solidFill>
                <a:latin typeface="+mn-lt"/>
              </a:rPr>
              <a:t>Add your text in here</a:t>
            </a:r>
          </a:p>
          <a:p>
            <a:pPr marL="120650" indent="-120650"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CN" sz="1400">
                <a:solidFill>
                  <a:srgbClr val="1C1C1C"/>
                </a:solidFill>
                <a:latin typeface="+mn-lt"/>
              </a:rPr>
              <a:t>Add your text in here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black">
          <a:xfrm>
            <a:off x="5205414" y="1708151"/>
            <a:ext cx="18240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>
                <a:solidFill>
                  <a:srgbClr val="1C1C1C"/>
                </a:solidFill>
                <a:latin typeface="Calibri" panose="020F0502020204030204" pitchFamily="34" charset="0"/>
              </a:rPr>
              <a:t>ThemeGallery is a </a:t>
            </a:r>
          </a:p>
          <a:p>
            <a:pPr algn="ctr"/>
            <a:r>
              <a:rPr lang="en-US" altLang="zh-CN" sz="1200">
                <a:solidFill>
                  <a:srgbClr val="1C1C1C"/>
                </a:solidFill>
                <a:latin typeface="Calibri" panose="020F0502020204030204" pitchFamily="34" charset="0"/>
              </a:rPr>
              <a:t>Design Digital Content &amp; Contents mall developed </a:t>
            </a:r>
          </a:p>
          <a:p>
            <a:pPr algn="ctr"/>
            <a:r>
              <a:rPr lang="en-US" altLang="zh-CN" sz="1200">
                <a:solidFill>
                  <a:srgbClr val="1C1C1C"/>
                </a:solidFill>
                <a:latin typeface="Calibri" panose="020F0502020204030204" pitchFamily="34" charset="0"/>
              </a:rPr>
              <a:t>by Guild Design Inc.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black">
          <a:xfrm>
            <a:off x="3952875" y="3817939"/>
            <a:ext cx="18240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>
                <a:solidFill>
                  <a:srgbClr val="1C1C1C"/>
                </a:solidFill>
                <a:latin typeface="Calibri" panose="020F0502020204030204" pitchFamily="34" charset="0"/>
              </a:rPr>
              <a:t>ThemeGallery is a </a:t>
            </a:r>
          </a:p>
          <a:p>
            <a:pPr algn="ctr"/>
            <a:r>
              <a:rPr lang="en-US" altLang="zh-CN" sz="1200">
                <a:solidFill>
                  <a:srgbClr val="1C1C1C"/>
                </a:solidFill>
                <a:latin typeface="Calibri" panose="020F0502020204030204" pitchFamily="34" charset="0"/>
              </a:rPr>
              <a:t>Design Digital Content &amp; Contents mall developed </a:t>
            </a:r>
          </a:p>
          <a:p>
            <a:pPr algn="ctr"/>
            <a:r>
              <a:rPr lang="en-US" altLang="zh-CN" sz="1200">
                <a:solidFill>
                  <a:srgbClr val="1C1C1C"/>
                </a:solidFill>
                <a:latin typeface="Calibri" panose="020F0502020204030204" pitchFamily="34" charset="0"/>
              </a:rPr>
              <a:t>by Guild Design Inc.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black">
          <a:xfrm>
            <a:off x="6386514" y="3857626"/>
            <a:ext cx="18240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>
                <a:solidFill>
                  <a:srgbClr val="1C1C1C"/>
                </a:solidFill>
                <a:latin typeface="Calibri" panose="020F0502020204030204" pitchFamily="34" charset="0"/>
              </a:rPr>
              <a:t>ThemeGallery is a </a:t>
            </a:r>
          </a:p>
          <a:p>
            <a:pPr algn="ctr"/>
            <a:r>
              <a:rPr lang="en-US" altLang="zh-CN" sz="1200">
                <a:solidFill>
                  <a:srgbClr val="1C1C1C"/>
                </a:solidFill>
                <a:latin typeface="Calibri" panose="020F0502020204030204" pitchFamily="34" charset="0"/>
              </a:rPr>
              <a:t>Design Digital Content &amp; Contents mall developed </a:t>
            </a:r>
          </a:p>
          <a:p>
            <a:pPr algn="ctr"/>
            <a:r>
              <a:rPr lang="en-US" altLang="zh-CN" sz="1200">
                <a:solidFill>
                  <a:srgbClr val="1C1C1C"/>
                </a:solidFill>
                <a:latin typeface="Calibri" panose="020F0502020204030204" pitchFamily="34" charset="0"/>
              </a:rPr>
              <a:t>by Guild Design Inc.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3200400" y="1721321"/>
            <a:ext cx="5867400" cy="1301750"/>
            <a:chOff x="912" y="1008"/>
            <a:chExt cx="3984" cy="912"/>
          </a:xfrm>
        </p:grpSpPr>
        <p:sp>
          <p:nvSpPr>
            <p:cNvPr id="41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grpSp>
          <p:nvGrpSpPr>
            <p:cNvPr id="14356" name="Group 5"/>
            <p:cNvGrpSpPr/>
            <p:nvPr/>
          </p:nvGrpSpPr>
          <p:grpSpPr bwMode="auto">
            <a:xfrm>
              <a:off x="999" y="1097"/>
              <a:ext cx="763" cy="741"/>
              <a:chOff x="999" y="1097"/>
              <a:chExt cx="763" cy="741"/>
            </a:xfrm>
          </p:grpSpPr>
          <p:sp>
            <p:nvSpPr>
              <p:cNvPr id="44" name="AutoShape 6"/>
              <p:cNvSpPr>
                <a:spLocks noChangeArrowheads="1"/>
              </p:cNvSpPr>
              <p:nvPr/>
            </p:nvSpPr>
            <p:spPr bwMode="gray">
              <a:xfrm>
                <a:off x="999" y="1097"/>
                <a:ext cx="763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45" name="Freeform 7"/>
              <p:cNvSpPr/>
              <p:nvPr/>
            </p:nvSpPr>
            <p:spPr bwMode="gray">
              <a:xfrm>
                <a:off x="1048" y="1140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46" name="Text Box 8"/>
              <p:cNvSpPr txBox="1">
                <a:spLocks noChangeArrowheads="1"/>
              </p:cNvSpPr>
              <p:nvPr/>
            </p:nvSpPr>
            <p:spPr bwMode="gray">
              <a:xfrm>
                <a:off x="1095" y="1295"/>
                <a:ext cx="558" cy="367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Title</a:t>
                </a:r>
              </a:p>
            </p:txBody>
          </p:sp>
        </p:grpSp>
        <p:sp>
          <p:nvSpPr>
            <p:cNvPr id="14357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>
                  <a:solidFill>
                    <a:srgbClr val="000000"/>
                  </a:solidFill>
                  <a:latin typeface="Calibri" panose="020F0502020204030204" pitchFamily="34" charset="0"/>
                </a:rPr>
                <a:t>ThemeGallery</a:t>
              </a:r>
              <a:r>
                <a:rPr lang="en-US" altLang="zh-CN">
                  <a:solidFill>
                    <a:srgbClr val="000000"/>
                  </a:solidFill>
                  <a:latin typeface="Calibri" panose="020F0502020204030204" pitchFamily="34" charset="0"/>
                </a:rPr>
                <a:t> is a Design Digital Content &amp; Contents mall developed by Guild Design Inc.</a:t>
              </a:r>
            </a:p>
          </p:txBody>
        </p:sp>
      </p:grpSp>
      <p:grpSp>
        <p:nvGrpSpPr>
          <p:cNvPr id="14340" name="Group 10"/>
          <p:cNvGrpSpPr/>
          <p:nvPr/>
        </p:nvGrpSpPr>
        <p:grpSpPr bwMode="auto">
          <a:xfrm>
            <a:off x="3200400" y="3251671"/>
            <a:ext cx="5867400" cy="1301750"/>
            <a:chOff x="912" y="2016"/>
            <a:chExt cx="3984" cy="912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grpSp>
          <p:nvGrpSpPr>
            <p:cNvPr id="14350" name="Group 12"/>
            <p:cNvGrpSpPr/>
            <p:nvPr/>
          </p:nvGrpSpPr>
          <p:grpSpPr bwMode="auto">
            <a:xfrm>
              <a:off x="999" y="2105"/>
              <a:ext cx="763" cy="741"/>
              <a:chOff x="999" y="2105"/>
              <a:chExt cx="763" cy="741"/>
            </a:xfrm>
          </p:grpSpPr>
          <p:sp>
            <p:nvSpPr>
              <p:cNvPr id="51" name="AutoShape 13"/>
              <p:cNvSpPr>
                <a:spLocks noChangeArrowheads="1"/>
              </p:cNvSpPr>
              <p:nvPr/>
            </p:nvSpPr>
            <p:spPr bwMode="gray">
              <a:xfrm>
                <a:off x="999" y="2105"/>
                <a:ext cx="763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52" name="Freeform 14"/>
              <p:cNvSpPr/>
              <p:nvPr/>
            </p:nvSpPr>
            <p:spPr bwMode="gray">
              <a:xfrm>
                <a:off x="1048" y="2148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53" name="Text Box 15"/>
              <p:cNvSpPr txBox="1">
                <a:spLocks noChangeArrowheads="1"/>
              </p:cNvSpPr>
              <p:nvPr/>
            </p:nvSpPr>
            <p:spPr bwMode="gray">
              <a:xfrm>
                <a:off x="1095" y="2304"/>
                <a:ext cx="558" cy="367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Title</a:t>
                </a:r>
              </a:p>
            </p:txBody>
          </p:sp>
        </p:grpSp>
        <p:sp>
          <p:nvSpPr>
            <p:cNvPr id="14351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>
                  <a:solidFill>
                    <a:srgbClr val="000000"/>
                  </a:solidFill>
                  <a:latin typeface="Calibri" panose="020F0502020204030204" pitchFamily="34" charset="0"/>
                </a:rPr>
                <a:t>ThemeGallery</a:t>
              </a:r>
              <a:r>
                <a:rPr lang="en-US" altLang="zh-CN">
                  <a:latin typeface="Calibri" panose="020F0502020204030204" pitchFamily="34" charset="0"/>
                </a:rPr>
                <a:t> </a:t>
              </a:r>
              <a:r>
                <a:rPr lang="en-US" altLang="zh-CN">
                  <a:solidFill>
                    <a:srgbClr val="000000"/>
                  </a:solidFill>
                  <a:latin typeface="Calibri" panose="020F0502020204030204" pitchFamily="34" charset="0"/>
                </a:rPr>
                <a:t>is a Design Digital Content &amp; Contents mall developed by Guild Design Inc.</a:t>
              </a:r>
            </a:p>
          </p:txBody>
        </p:sp>
      </p:grpSp>
      <p:grpSp>
        <p:nvGrpSpPr>
          <p:cNvPr id="14341" name="Group 17"/>
          <p:cNvGrpSpPr/>
          <p:nvPr/>
        </p:nvGrpSpPr>
        <p:grpSpPr bwMode="auto">
          <a:xfrm>
            <a:off x="3200400" y="4791546"/>
            <a:ext cx="5867400" cy="1301750"/>
            <a:chOff x="912" y="3036"/>
            <a:chExt cx="3984" cy="912"/>
          </a:xfrm>
        </p:grpSpPr>
        <p:sp>
          <p:nvSpPr>
            <p:cNvPr id="55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grpSp>
          <p:nvGrpSpPr>
            <p:cNvPr id="14344" name="Group 19"/>
            <p:cNvGrpSpPr/>
            <p:nvPr/>
          </p:nvGrpSpPr>
          <p:grpSpPr bwMode="auto">
            <a:xfrm>
              <a:off x="999" y="3125"/>
              <a:ext cx="763" cy="741"/>
              <a:chOff x="999" y="3125"/>
              <a:chExt cx="763" cy="741"/>
            </a:xfrm>
          </p:grpSpPr>
          <p:sp>
            <p:nvSpPr>
              <p:cNvPr id="58" name="AutoShape 20"/>
              <p:cNvSpPr>
                <a:spLocks noChangeArrowheads="1"/>
              </p:cNvSpPr>
              <p:nvPr/>
            </p:nvSpPr>
            <p:spPr bwMode="gray">
              <a:xfrm>
                <a:off x="999" y="3125"/>
                <a:ext cx="763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59" name="Freeform 21"/>
              <p:cNvSpPr/>
              <p:nvPr/>
            </p:nvSpPr>
            <p:spPr bwMode="gray">
              <a:xfrm>
                <a:off x="1048" y="3168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60" name="Text Box 22"/>
              <p:cNvSpPr txBox="1">
                <a:spLocks noChangeArrowheads="1"/>
              </p:cNvSpPr>
              <p:nvPr/>
            </p:nvSpPr>
            <p:spPr bwMode="gray">
              <a:xfrm>
                <a:off x="1095" y="3324"/>
                <a:ext cx="558" cy="367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Title</a:t>
                </a:r>
              </a:p>
            </p:txBody>
          </p:sp>
        </p:grpSp>
        <p:sp>
          <p:nvSpPr>
            <p:cNvPr id="14345" name="Text Box 23"/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>
                  <a:solidFill>
                    <a:srgbClr val="000000"/>
                  </a:solidFill>
                  <a:latin typeface="Calibri" panose="020F0502020204030204" pitchFamily="34" charset="0"/>
                </a:rPr>
                <a:t>ThemeGallery</a:t>
              </a:r>
              <a:r>
                <a:rPr lang="en-US" altLang="zh-CN">
                  <a:solidFill>
                    <a:srgbClr val="000000"/>
                  </a:solidFill>
                  <a:latin typeface="Calibri" panose="020F0502020204030204" pitchFamily="34" charset="0"/>
                </a:rPr>
                <a:t> is a Design Digital Content &amp; Contents mall developed by Guild Design Inc.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问号">
  <a:themeElements>
    <a:clrScheme name="问号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F0517"/>
      </a:accent1>
      <a:accent2>
        <a:srgbClr val="BC000D"/>
      </a:accent2>
      <a:accent3>
        <a:srgbClr val="FFFFFF"/>
      </a:accent3>
      <a:accent4>
        <a:srgbClr val="000000"/>
      </a:accent4>
      <a:accent5>
        <a:srgbClr val="FFAAAB"/>
      </a:accent5>
      <a:accent6>
        <a:srgbClr val="AA000B"/>
      </a:accent6>
      <a:hlink>
        <a:srgbClr val="3A0004"/>
      </a:hlink>
      <a:folHlink>
        <a:srgbClr val="FF3B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宽屏</PresentationFormat>
  <Paragraphs>166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HY헤드라인M</vt:lpstr>
      <vt:lpstr>Malgun Gothic</vt:lpstr>
      <vt:lpstr>华文细黑</vt:lpstr>
      <vt:lpstr>Arial</vt:lpstr>
      <vt:lpstr>Calibri</vt:lpstr>
      <vt:lpstr>Verdana</vt:lpstr>
      <vt:lpstr>Wingdings</vt:lpstr>
      <vt:lpstr>问号</vt:lpstr>
      <vt:lpstr>PowerPoint 演示文稿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57</cp:revision>
  <dcterms:created xsi:type="dcterms:W3CDTF">2020-03-19T04:42:12Z</dcterms:created>
  <dcterms:modified xsi:type="dcterms:W3CDTF">2021-01-05T11:07:06Z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