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FED1-ECCB-4AA0-8F6B-DB596A1FF2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5BE8-7806-4E61-BAB4-4918C41185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张卫东</dc:creator>
  <cp:lastModifiedBy>天 下</cp:lastModifiedBy>
  <cp:revision>5</cp:revision>
  <dcterms:created xsi:type="dcterms:W3CDTF">2013-07-05T10:07:00Z</dcterms:created>
  <dcterms:modified xsi:type="dcterms:W3CDTF">2021-01-05T11:07:10Z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