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659D-6C0C-4544-86B5-EC3BC5F83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F346-5BC5-4B99-8F01-03F5A76EE0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张卫东</dc:creator>
  <cp:lastModifiedBy>天 下</cp:lastModifiedBy>
  <cp:revision>5</cp:revision>
  <dcterms:created xsi:type="dcterms:W3CDTF">2013-06-05T07:17:00Z</dcterms:created>
  <dcterms:modified xsi:type="dcterms:W3CDTF">2021-01-05T11:07:15Z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