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9CB4-A1E7-4725-9E07-397D84087D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6C23-736D-4A5D-8C86-E3DC012B3C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9CB4-A1E7-4725-9E07-397D84087D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6C23-736D-4A5D-8C86-E3DC012B3C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9CB4-A1E7-4725-9E07-397D84087D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6C23-736D-4A5D-8C86-E3DC012B3C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9CB4-A1E7-4725-9E07-397D84087D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6C23-736D-4A5D-8C86-E3DC012B3C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9CB4-A1E7-4725-9E07-397D84087D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6C23-736D-4A5D-8C86-E3DC012B3C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9CB4-A1E7-4725-9E07-397D84087D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6C23-736D-4A5D-8C86-E3DC012B3C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9CB4-A1E7-4725-9E07-397D84087D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6C23-736D-4A5D-8C86-E3DC012B3C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9CB4-A1E7-4725-9E07-397D84087D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6C23-736D-4A5D-8C86-E3DC012B3C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9CB4-A1E7-4725-9E07-397D84087D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6C23-736D-4A5D-8C86-E3DC012B3C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9CB4-A1E7-4725-9E07-397D84087D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6C23-736D-4A5D-8C86-E3DC012B3C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9CB4-A1E7-4725-9E07-397D84087D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6C23-736D-4A5D-8C86-E3DC012B3C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19CB4-A1E7-4725-9E07-397D84087D9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6C23-736D-4A5D-8C86-E3DC012B3C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张卫东</dc:creator>
  <cp:lastModifiedBy>天 下</cp:lastModifiedBy>
  <cp:revision>7</cp:revision>
  <dcterms:created xsi:type="dcterms:W3CDTF">2013-06-14T07:44:00Z</dcterms:created>
  <dcterms:modified xsi:type="dcterms:W3CDTF">2021-01-05T11:07:30Z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