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5" r:id="rId2"/>
    <p:sldId id="398" r:id="rId3"/>
    <p:sldId id="421" r:id="rId4"/>
    <p:sldId id="422" r:id="rId5"/>
    <p:sldId id="399" r:id="rId6"/>
    <p:sldId id="423" r:id="rId7"/>
    <p:sldId id="403" r:id="rId8"/>
    <p:sldId id="424" r:id="rId9"/>
    <p:sldId id="425" r:id="rId10"/>
    <p:sldId id="427" r:id="rId11"/>
    <p:sldId id="428" r:id="rId12"/>
    <p:sldId id="429" r:id="rId13"/>
    <p:sldId id="430" r:id="rId14"/>
    <p:sldId id="431" r:id="rId15"/>
    <p:sldId id="432" r:id="rId16"/>
    <p:sldId id="412" r:id="rId17"/>
    <p:sldId id="433" r:id="rId18"/>
    <p:sldId id="434" r:id="rId19"/>
    <p:sldId id="413" r:id="rId20"/>
    <p:sldId id="435" r:id="rId21"/>
    <p:sldId id="416" r:id="rId22"/>
    <p:sldId id="266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141">
          <p15:clr>
            <a:srgbClr val="A4A3A4"/>
          </p15:clr>
        </p15:guide>
        <p15:guide id="3" pos="3840">
          <p15:clr>
            <a:srgbClr val="A4A3A4"/>
          </p15:clr>
        </p15:guide>
        <p15:guide id="4" pos="4271">
          <p15:clr>
            <a:srgbClr val="A4A3A4"/>
          </p15:clr>
        </p15:guide>
        <p15:guide id="5" pos="740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425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4" autoAdjust="0"/>
    <p:restoredTop sz="95317" autoAdjust="0"/>
  </p:normalViewPr>
  <p:slideViewPr>
    <p:cSldViewPr snapToGrid="0" snapToObjects="1" showGuides="1">
      <p:cViewPr varScale="1">
        <p:scale>
          <a:sx n="84" d="100"/>
          <a:sy n="84" d="100"/>
        </p:scale>
        <p:origin x="372" y="96"/>
      </p:cViewPr>
      <p:guideLst>
        <p:guide orient="horz" pos="2160"/>
        <p:guide pos="1141"/>
        <p:guide pos="3840"/>
        <p:guide pos="4271"/>
        <p:guide pos="740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956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研究事项</c:v>
                </c:pt>
              </c:strCache>
            </c:strRef>
          </c:tx>
          <c:spPr>
            <a:solidFill>
              <a:schemeClr val="bg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7F-474B-BC21-4825C142CC6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zh-CN" sz="1600" b="1" i="0" u="none" strike="noStrike" kern="1200" baseline="0">
                      <a:solidFill>
                        <a:srgbClr val="FFFF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67F-474B-BC21-4825C142CC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</c:v>
                </c:pt>
                <c:pt idx="1">
                  <c:v>0.5</c:v>
                </c:pt>
                <c:pt idx="2">
                  <c:v>0.3</c:v>
                </c:pt>
                <c:pt idx="3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7F-474B-BC21-4825C142C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341978432"/>
        <c:axId val="341978992"/>
      </c:barChart>
      <c:catAx>
        <c:axId val="34197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41978992"/>
        <c:crosses val="autoZero"/>
        <c:auto val="1"/>
        <c:lblAlgn val="ctr"/>
        <c:lblOffset val="100"/>
        <c:noMultiLvlLbl val="0"/>
      </c:catAx>
      <c:valAx>
        <c:axId val="341978992"/>
        <c:scaling>
          <c:orientation val="minMax"/>
          <c:max val="1"/>
        </c:scaling>
        <c:delete val="1"/>
        <c:axPos val="l"/>
        <c:numFmt formatCode="0%" sourceLinked="1"/>
        <c:majorTickMark val="none"/>
        <c:minorTickMark val="none"/>
        <c:tickLblPos val="nextTo"/>
        <c:crossAx val="34197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65000"/>
          <a:lumOff val="35000"/>
        </a:schemeClr>
      </a:solidFill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列0</c:v>
                </c:pt>
              </c:strCache>
            </c:strRef>
          </c:tx>
          <c:spPr>
            <a:ln w="57150">
              <a:noFill/>
            </a:ln>
          </c:spPr>
          <c:dPt>
            <c:idx val="0"/>
            <c:bubble3D val="0"/>
            <c:spPr>
              <a:solidFill>
                <a:schemeClr val="tx1">
                  <a:lumMod val="50000"/>
                </a:schemeClr>
              </a:solidFill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BA-4A50-9A32-FA3C18257BD7}"/>
              </c:ext>
            </c:extLst>
          </c:dPt>
          <c:dPt>
            <c:idx val="1"/>
            <c:bubble3D val="0"/>
            <c:spPr>
              <a:noFill/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FBA-4A50-9A32-FA3C18257BD7}"/>
              </c:ext>
            </c:extLst>
          </c:dPt>
          <c:cat>
            <c:strRef>
              <c:f>Sheet1!$A$2:$A$3</c:f>
              <c:strCache>
                <c:ptCount val="2"/>
                <c:pt idx="0">
                  <c:v>销售额</c:v>
                </c:pt>
                <c:pt idx="1">
                  <c:v>参照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BA-4A50-9A32-FA3C18257B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列1</c:v>
                </c:pt>
              </c:strCache>
            </c:strRef>
          </c:tx>
          <c:spPr>
            <a:ln w="57150">
              <a:noFill/>
            </a:ln>
          </c:spPr>
          <c:dPt>
            <c:idx val="0"/>
            <c:bubble3D val="0"/>
            <c:spPr>
              <a:solidFill>
                <a:schemeClr val="tx1">
                  <a:lumMod val="65000"/>
                </a:schemeClr>
              </a:solidFill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FBA-4A50-9A32-FA3C18257BD7}"/>
              </c:ext>
            </c:extLst>
          </c:dPt>
          <c:dPt>
            <c:idx val="1"/>
            <c:bubble3D val="0"/>
            <c:spPr>
              <a:noFill/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FBA-4A50-9A32-FA3C18257BD7}"/>
              </c:ext>
            </c:extLst>
          </c:dPt>
          <c:cat>
            <c:strRef>
              <c:f>Sheet1!$A$2:$A$3</c:f>
              <c:strCache>
                <c:ptCount val="2"/>
                <c:pt idx="0">
                  <c:v>销售额</c:v>
                </c:pt>
                <c:pt idx="1">
                  <c:v>参照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0.43</c:v>
                </c:pt>
                <c:pt idx="1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FBA-4A50-9A32-FA3C18257B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列2</c:v>
                </c:pt>
              </c:strCache>
            </c:strRef>
          </c:tx>
          <c:spPr>
            <a:ln w="57150">
              <a:noFill/>
            </a:ln>
          </c:spPr>
          <c:dPt>
            <c:idx val="0"/>
            <c:bubble3D val="0"/>
            <c:spPr>
              <a:solidFill>
                <a:schemeClr val="tx1">
                  <a:lumMod val="75000"/>
                </a:schemeClr>
              </a:solidFill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FBA-4A50-9A32-FA3C18257BD7}"/>
              </c:ext>
            </c:extLst>
          </c:dPt>
          <c:dPt>
            <c:idx val="1"/>
            <c:bubble3D val="0"/>
            <c:spPr>
              <a:noFill/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FBA-4A50-9A32-FA3C18257BD7}"/>
              </c:ext>
            </c:extLst>
          </c:dPt>
          <c:cat>
            <c:strRef>
              <c:f>Sheet1!$A$2:$A$3</c:f>
              <c:strCache>
                <c:ptCount val="2"/>
                <c:pt idx="0">
                  <c:v>销售额</c:v>
                </c:pt>
                <c:pt idx="1">
                  <c:v>参照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0.52</c:v>
                </c:pt>
                <c:pt idx="1">
                  <c:v>0.48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FBA-4A50-9A32-FA3C18257B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列3</c:v>
                </c:pt>
              </c:strCache>
            </c:strRef>
          </c:tx>
          <c:spPr>
            <a:ln w="57150">
              <a:noFill/>
            </a:ln>
          </c:spPr>
          <c:dPt>
            <c:idx val="0"/>
            <c:bubble3D val="0"/>
            <c:spPr>
              <a:solidFill>
                <a:schemeClr val="tx1">
                  <a:lumMod val="85000"/>
                </a:schemeClr>
              </a:solidFill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0-BFBA-4A50-9A32-FA3C18257BD7}"/>
              </c:ext>
            </c:extLst>
          </c:dPt>
          <c:dPt>
            <c:idx val="1"/>
            <c:bubble3D val="0"/>
            <c:spPr>
              <a:noFill/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BFBA-4A50-9A32-FA3C18257BD7}"/>
              </c:ext>
            </c:extLst>
          </c:dPt>
          <c:cat>
            <c:strRef>
              <c:f>Sheet1!$A$2:$A$3</c:f>
              <c:strCache>
                <c:ptCount val="2"/>
                <c:pt idx="0">
                  <c:v>销售额</c:v>
                </c:pt>
                <c:pt idx="1">
                  <c:v>参照</c:v>
                </c:pt>
              </c:strCache>
            </c:strRef>
          </c:cat>
          <c:val>
            <c:numRef>
              <c:f>Sheet1!$E$2:$E$3</c:f>
              <c:numCache>
                <c:formatCode>0%</c:formatCode>
                <c:ptCount val="2"/>
                <c:pt idx="0">
                  <c:v>0.59</c:v>
                </c:pt>
                <c:pt idx="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BFBA-4A50-9A32-FA3C18257BD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列4</c:v>
                </c:pt>
              </c:strCache>
            </c:strRef>
          </c:tx>
          <c:spPr>
            <a:ln w="57150">
              <a:noFill/>
            </a:ln>
          </c:spPr>
          <c:dPt>
            <c:idx val="0"/>
            <c:bubble3D val="0"/>
            <c:spPr>
              <a:solidFill>
                <a:schemeClr val="tx1"/>
              </a:solidFill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BFBA-4A50-9A32-FA3C18257BD7}"/>
              </c:ext>
            </c:extLst>
          </c:dPt>
          <c:dPt>
            <c:idx val="1"/>
            <c:bubble3D val="0"/>
            <c:spPr>
              <a:noFill/>
              <a:ln w="571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BFBA-4A50-9A32-FA3C18257BD7}"/>
              </c:ext>
            </c:extLst>
          </c:dPt>
          <c:cat>
            <c:strRef>
              <c:f>Sheet1!$A$2:$A$3</c:f>
              <c:strCache>
                <c:ptCount val="2"/>
                <c:pt idx="0">
                  <c:v>销售额</c:v>
                </c:pt>
                <c:pt idx="1">
                  <c:v>参照</c:v>
                </c:pt>
              </c:strCache>
            </c:strRef>
          </c:cat>
          <c:val>
            <c:numRef>
              <c:f>Sheet1!$F$2:$F$3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BFBA-4A50-9A32-FA3C18257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1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类别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36-4B22-AA43-6F73F6DA48AF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736-4B22-AA43-6F73F6DA48AF}"/>
              </c:ext>
            </c:extLst>
          </c:dPt>
          <c:cat>
            <c:strRef>
              <c:f>Sheet1!$A$2:$A$3</c:f>
              <c:strCache>
                <c:ptCount val="2"/>
                <c:pt idx="0">
                  <c:v>值</c:v>
                </c:pt>
                <c:pt idx="1">
                  <c:v>参考值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36-4B22-AA43-6F73F6DA4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类别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rgbClr val="2E75B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26-4EFE-8489-14B9DDA74A03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26-4EFE-8489-14B9DDA74A03}"/>
              </c:ext>
            </c:extLst>
          </c:dPt>
          <c:cat>
            <c:strRef>
              <c:f>Sheet1!$A$2:$A$3</c:f>
              <c:strCache>
                <c:ptCount val="2"/>
                <c:pt idx="0">
                  <c:v>值</c:v>
                </c:pt>
                <c:pt idx="1">
                  <c:v>参考值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A26-4EFE-8489-14B9DDA74A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类别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rgbClr val="2E75B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8E8-437E-ACCA-BA6B72FFD4FD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8E8-437E-ACCA-BA6B72FFD4FD}"/>
              </c:ext>
            </c:extLst>
          </c:dPt>
          <c:cat>
            <c:strRef>
              <c:f>Sheet1!$A$2:$A$3</c:f>
              <c:strCache>
                <c:ptCount val="2"/>
                <c:pt idx="0">
                  <c:v>值</c:v>
                </c:pt>
                <c:pt idx="1">
                  <c:v>参考值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0.45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E8-437E-ACCA-BA6B72FFD4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类别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rgbClr val="2E75B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905-4D62-B12C-22488BEF8867}"/>
              </c:ext>
            </c:extLst>
          </c:dPt>
          <c:dPt>
            <c:idx val="1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905-4D62-B12C-22488BEF8867}"/>
              </c:ext>
            </c:extLst>
          </c:dPt>
          <c:cat>
            <c:strRef>
              <c:f>Sheet1!$A$2:$A$3</c:f>
              <c:strCache>
                <c:ptCount val="2"/>
                <c:pt idx="0">
                  <c:v>值</c:v>
                </c:pt>
                <c:pt idx="1">
                  <c:v>参考值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0.23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05-4D62-B12C-22488BEF88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608B8F-22FF-416D-BF91-B35D8155A6AC}" type="doc">
      <dgm:prSet loTypeId="urn:microsoft.com/office/officeart/2005/8/layout/matrix3" loCatId="matrix" qsTypeId="urn:microsoft.com/office/officeart/2005/8/quickstyle/simple1#8" qsCatId="simple" csTypeId="urn:microsoft.com/office/officeart/2005/8/colors/accent1_2#3" csCatId="accent1" phldr="1"/>
      <dgm:spPr/>
      <dgm:t>
        <a:bodyPr/>
        <a:lstStyle/>
        <a:p>
          <a:endParaRPr lang="zh-CN" altLang="en-US"/>
        </a:p>
      </dgm:t>
    </dgm:pt>
    <dgm:pt modelId="{4AC634DF-EB57-48A4-BFD8-61FAEEA2F569}">
      <dgm:prSet phldrT="[文本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US" altLang="zh-CN" sz="2400" b="1" dirty="0">
              <a:solidFill>
                <a:schemeClr val="tx1"/>
              </a:solidFill>
            </a:rPr>
            <a:t>A</a:t>
          </a:r>
          <a:endParaRPr lang="zh-CN" altLang="en-US" sz="2400" b="1" dirty="0">
            <a:solidFill>
              <a:schemeClr val="tx1"/>
            </a:solidFill>
          </a:endParaRPr>
        </a:p>
      </dgm:t>
    </dgm:pt>
    <dgm:pt modelId="{81641FB2-075D-490B-B5EB-3FFA2AA0C133}" type="parTrans" cxnId="{BFB917DC-8A26-4D7C-BF52-84448F78545D}">
      <dgm:prSet/>
      <dgm:spPr/>
      <dgm:t>
        <a:bodyPr/>
        <a:lstStyle/>
        <a:p>
          <a:endParaRPr lang="zh-CN" altLang="en-US" sz="800"/>
        </a:p>
      </dgm:t>
    </dgm:pt>
    <dgm:pt modelId="{CB11617C-E748-42B7-BC93-DD7129ACC840}" type="sibTrans" cxnId="{BFB917DC-8A26-4D7C-BF52-84448F78545D}">
      <dgm:prSet/>
      <dgm:spPr/>
      <dgm:t>
        <a:bodyPr/>
        <a:lstStyle/>
        <a:p>
          <a:endParaRPr lang="zh-CN" altLang="en-US" sz="800"/>
        </a:p>
      </dgm:t>
    </dgm:pt>
    <dgm:pt modelId="{83F58509-1C1B-4FC8-BFE4-9F385616F608}">
      <dgm:prSet phldrT="[文本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US" altLang="zh-CN" sz="2400" b="1" dirty="0">
              <a:solidFill>
                <a:schemeClr val="tx1"/>
              </a:solidFill>
            </a:rPr>
            <a:t>B</a:t>
          </a:r>
          <a:endParaRPr lang="zh-CN" altLang="en-US" sz="2400" b="1" dirty="0">
            <a:solidFill>
              <a:schemeClr val="tx1"/>
            </a:solidFill>
          </a:endParaRPr>
        </a:p>
      </dgm:t>
    </dgm:pt>
    <dgm:pt modelId="{575D90C5-38E6-41CA-8DC6-D2EFD57E53E6}" type="parTrans" cxnId="{93B72C99-FD5F-4480-939E-9940C16950CE}">
      <dgm:prSet/>
      <dgm:spPr/>
      <dgm:t>
        <a:bodyPr/>
        <a:lstStyle/>
        <a:p>
          <a:endParaRPr lang="zh-CN" altLang="en-US" sz="800"/>
        </a:p>
      </dgm:t>
    </dgm:pt>
    <dgm:pt modelId="{0B91802D-32F5-4E3C-8F7A-7DEDE4947B06}" type="sibTrans" cxnId="{93B72C99-FD5F-4480-939E-9940C16950CE}">
      <dgm:prSet/>
      <dgm:spPr/>
      <dgm:t>
        <a:bodyPr/>
        <a:lstStyle/>
        <a:p>
          <a:endParaRPr lang="zh-CN" altLang="en-US" sz="800"/>
        </a:p>
      </dgm:t>
    </dgm:pt>
    <dgm:pt modelId="{97D441E8-A4C8-4A6C-8B00-2512838A8EA2}">
      <dgm:prSet phldrT="[文本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US" altLang="zh-CN" sz="2400" b="1" dirty="0">
              <a:solidFill>
                <a:schemeClr val="tx1"/>
              </a:solidFill>
            </a:rPr>
            <a:t>C</a:t>
          </a:r>
          <a:endParaRPr lang="zh-CN" altLang="en-US" sz="2400" b="1" dirty="0">
            <a:solidFill>
              <a:schemeClr val="tx1"/>
            </a:solidFill>
          </a:endParaRPr>
        </a:p>
      </dgm:t>
    </dgm:pt>
    <dgm:pt modelId="{DF4A8D16-8D4B-442B-A3E0-3D7BEF252241}" type="parTrans" cxnId="{2B188A00-C1CA-45CA-99AD-995EF30B789A}">
      <dgm:prSet/>
      <dgm:spPr/>
      <dgm:t>
        <a:bodyPr/>
        <a:lstStyle/>
        <a:p>
          <a:endParaRPr lang="zh-CN" altLang="en-US" sz="800"/>
        </a:p>
      </dgm:t>
    </dgm:pt>
    <dgm:pt modelId="{17909B2D-9532-4AD4-9E7D-14018CF01595}" type="sibTrans" cxnId="{2B188A00-C1CA-45CA-99AD-995EF30B789A}">
      <dgm:prSet/>
      <dgm:spPr/>
      <dgm:t>
        <a:bodyPr/>
        <a:lstStyle/>
        <a:p>
          <a:endParaRPr lang="zh-CN" altLang="en-US" sz="800"/>
        </a:p>
      </dgm:t>
    </dgm:pt>
    <dgm:pt modelId="{140DA2CB-2F52-4F66-9647-FE0A7632E386}">
      <dgm:prSet phldrT="[文本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r>
            <a:rPr lang="en-US" altLang="zh-CN" sz="2400" b="1" dirty="0">
              <a:solidFill>
                <a:schemeClr val="tx1"/>
              </a:solidFill>
            </a:rPr>
            <a:t>D</a:t>
          </a:r>
          <a:endParaRPr lang="zh-CN" altLang="en-US" sz="2400" b="1" dirty="0">
            <a:solidFill>
              <a:schemeClr val="tx1"/>
            </a:solidFill>
          </a:endParaRPr>
        </a:p>
      </dgm:t>
    </dgm:pt>
    <dgm:pt modelId="{E39E66FB-5FB4-47D6-929A-864A1EF76D44}" type="parTrans" cxnId="{BB964C12-55E3-4108-AB08-5EDF458A8084}">
      <dgm:prSet/>
      <dgm:spPr/>
      <dgm:t>
        <a:bodyPr/>
        <a:lstStyle/>
        <a:p>
          <a:endParaRPr lang="zh-CN" altLang="en-US" sz="800"/>
        </a:p>
      </dgm:t>
    </dgm:pt>
    <dgm:pt modelId="{5919BE95-B902-42B6-BAB4-C3169954239E}" type="sibTrans" cxnId="{BB964C12-55E3-4108-AB08-5EDF458A8084}">
      <dgm:prSet/>
      <dgm:spPr/>
      <dgm:t>
        <a:bodyPr/>
        <a:lstStyle/>
        <a:p>
          <a:endParaRPr lang="zh-CN" altLang="en-US" sz="800"/>
        </a:p>
      </dgm:t>
    </dgm:pt>
    <dgm:pt modelId="{A66F61B8-6330-4B4C-B3E9-4850CFFC0CAD}" type="pres">
      <dgm:prSet presAssocID="{5E608B8F-22FF-416D-BF91-B35D8155A6AC}" presName="matrix" presStyleCnt="0">
        <dgm:presLayoutVars>
          <dgm:chMax val="1"/>
          <dgm:dir/>
          <dgm:resizeHandles val="exact"/>
        </dgm:presLayoutVars>
      </dgm:prSet>
      <dgm:spPr/>
    </dgm:pt>
    <dgm:pt modelId="{38AD5414-C08A-4EAE-836D-7ED09516DD17}" type="pres">
      <dgm:prSet presAssocID="{5E608B8F-22FF-416D-BF91-B35D8155A6AC}" presName="diamond" presStyleLbl="bgShp" presStyleIdx="0" presStyleCnt="1"/>
      <dgm:spPr>
        <a:solidFill>
          <a:schemeClr val="bg1">
            <a:lumMod val="75000"/>
            <a:lumOff val="25000"/>
            <a:alpha val="70000"/>
          </a:schemeClr>
        </a:solidFill>
      </dgm:spPr>
    </dgm:pt>
    <dgm:pt modelId="{64CDBF7D-17A0-489B-BF73-F4C5930043C9}" type="pres">
      <dgm:prSet presAssocID="{5E608B8F-22FF-416D-BF91-B35D8155A6A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183A456-862F-41F6-A6B1-90459FC69878}" type="pres">
      <dgm:prSet presAssocID="{5E608B8F-22FF-416D-BF91-B35D8155A6A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E32B090-8A93-4886-B9AC-E52DA8714474}" type="pres">
      <dgm:prSet presAssocID="{5E608B8F-22FF-416D-BF91-B35D8155A6A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2C56C62-B570-428B-8FAE-4D07268F4FD3}" type="pres">
      <dgm:prSet presAssocID="{5E608B8F-22FF-416D-BF91-B35D8155A6A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2B188A00-C1CA-45CA-99AD-995EF30B789A}" srcId="{5E608B8F-22FF-416D-BF91-B35D8155A6AC}" destId="{97D441E8-A4C8-4A6C-8B00-2512838A8EA2}" srcOrd="2" destOrd="0" parTransId="{DF4A8D16-8D4B-442B-A3E0-3D7BEF252241}" sibTransId="{17909B2D-9532-4AD4-9E7D-14018CF01595}"/>
    <dgm:cxn modelId="{BB964C12-55E3-4108-AB08-5EDF458A8084}" srcId="{5E608B8F-22FF-416D-BF91-B35D8155A6AC}" destId="{140DA2CB-2F52-4F66-9647-FE0A7632E386}" srcOrd="3" destOrd="0" parTransId="{E39E66FB-5FB4-47D6-929A-864A1EF76D44}" sibTransId="{5919BE95-B902-42B6-BAB4-C3169954239E}"/>
    <dgm:cxn modelId="{568D9B27-AAB3-4D08-B054-6265DA06A463}" type="presOf" srcId="{5E608B8F-22FF-416D-BF91-B35D8155A6AC}" destId="{A66F61B8-6330-4B4C-B3E9-4850CFFC0CAD}" srcOrd="0" destOrd="0" presId="urn:microsoft.com/office/officeart/2005/8/layout/matrix3"/>
    <dgm:cxn modelId="{DC7C0059-7391-4D52-970C-D0A52ADFA7DC}" type="presOf" srcId="{4AC634DF-EB57-48A4-BFD8-61FAEEA2F569}" destId="{64CDBF7D-17A0-489B-BF73-F4C5930043C9}" srcOrd="0" destOrd="0" presId="urn:microsoft.com/office/officeart/2005/8/layout/matrix3"/>
    <dgm:cxn modelId="{31A40C92-EF40-441E-B9B4-5A36E1A62C88}" type="presOf" srcId="{140DA2CB-2F52-4F66-9647-FE0A7632E386}" destId="{D2C56C62-B570-428B-8FAE-4D07268F4FD3}" srcOrd="0" destOrd="0" presId="urn:microsoft.com/office/officeart/2005/8/layout/matrix3"/>
    <dgm:cxn modelId="{93B72C99-FD5F-4480-939E-9940C16950CE}" srcId="{5E608B8F-22FF-416D-BF91-B35D8155A6AC}" destId="{83F58509-1C1B-4FC8-BFE4-9F385616F608}" srcOrd="1" destOrd="0" parTransId="{575D90C5-38E6-41CA-8DC6-D2EFD57E53E6}" sibTransId="{0B91802D-32F5-4E3C-8F7A-7DEDE4947B06}"/>
    <dgm:cxn modelId="{841D50A4-02CD-43E5-8860-8E7D7524DDB3}" type="presOf" srcId="{97D441E8-A4C8-4A6C-8B00-2512838A8EA2}" destId="{8E32B090-8A93-4886-B9AC-E52DA8714474}" srcOrd="0" destOrd="0" presId="urn:microsoft.com/office/officeart/2005/8/layout/matrix3"/>
    <dgm:cxn modelId="{A66A39AC-2D65-46A5-BECE-94E1AFC0CABF}" type="presOf" srcId="{83F58509-1C1B-4FC8-BFE4-9F385616F608}" destId="{F183A456-862F-41F6-A6B1-90459FC69878}" srcOrd="0" destOrd="0" presId="urn:microsoft.com/office/officeart/2005/8/layout/matrix3"/>
    <dgm:cxn modelId="{BFB917DC-8A26-4D7C-BF52-84448F78545D}" srcId="{5E608B8F-22FF-416D-BF91-B35D8155A6AC}" destId="{4AC634DF-EB57-48A4-BFD8-61FAEEA2F569}" srcOrd="0" destOrd="0" parTransId="{81641FB2-075D-490B-B5EB-3FFA2AA0C133}" sibTransId="{CB11617C-E748-42B7-BC93-DD7129ACC840}"/>
    <dgm:cxn modelId="{9ECC1414-1398-4209-AD00-C0AE6D0BC6BB}" type="presParOf" srcId="{A66F61B8-6330-4B4C-B3E9-4850CFFC0CAD}" destId="{38AD5414-C08A-4EAE-836D-7ED09516DD17}" srcOrd="0" destOrd="0" presId="urn:microsoft.com/office/officeart/2005/8/layout/matrix3"/>
    <dgm:cxn modelId="{7CC12B33-06F0-4E79-A6F1-048460A7087A}" type="presParOf" srcId="{A66F61B8-6330-4B4C-B3E9-4850CFFC0CAD}" destId="{64CDBF7D-17A0-489B-BF73-F4C5930043C9}" srcOrd="1" destOrd="0" presId="urn:microsoft.com/office/officeart/2005/8/layout/matrix3"/>
    <dgm:cxn modelId="{A84AD7DC-3B02-414E-9EDE-8E56BD7058DD}" type="presParOf" srcId="{A66F61B8-6330-4B4C-B3E9-4850CFFC0CAD}" destId="{F183A456-862F-41F6-A6B1-90459FC69878}" srcOrd="2" destOrd="0" presId="urn:microsoft.com/office/officeart/2005/8/layout/matrix3"/>
    <dgm:cxn modelId="{A2F6DFB0-DF1E-41D6-A33E-63E8709BC25D}" type="presParOf" srcId="{A66F61B8-6330-4B4C-B3E9-4850CFFC0CAD}" destId="{8E32B090-8A93-4886-B9AC-E52DA8714474}" srcOrd="3" destOrd="0" presId="urn:microsoft.com/office/officeart/2005/8/layout/matrix3"/>
    <dgm:cxn modelId="{3B81974E-A571-4D25-9FF4-1BFFCFCB7B92}" type="presParOf" srcId="{A66F61B8-6330-4B4C-B3E9-4850CFFC0CAD}" destId="{D2C56C62-B570-428B-8FAE-4D07268F4FD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3AA5DE-4B84-4B77-96D5-21F00D75542B}" type="doc">
      <dgm:prSet loTypeId="urn:microsoft.com/office/officeart/2009/3/layout/CircleRelationship" loCatId="relationship" qsTypeId="urn:microsoft.com/office/officeart/2005/8/quickstyle/simple1#9" qsCatId="simple" csTypeId="urn:microsoft.com/office/officeart/2005/8/colors/accent1_2#4" csCatId="accent1" phldr="1"/>
      <dgm:spPr/>
      <dgm:t>
        <a:bodyPr/>
        <a:lstStyle/>
        <a:p>
          <a:endParaRPr lang="zh-CN" altLang="en-US"/>
        </a:p>
      </dgm:t>
    </dgm:pt>
    <dgm:pt modelId="{730C1D46-B54C-4ACE-9805-27E57818DFAC}">
      <dgm:prSet phldrT="[文本]" custT="1"/>
      <dgm:spPr>
        <a:solidFill>
          <a:srgbClr val="2E75B6"/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sz="2400" b="1" dirty="0">
              <a:solidFill>
                <a:schemeClr val="tx1"/>
              </a:solidFill>
            </a:rPr>
            <a:t>请输入</a:t>
          </a:r>
          <a:endParaRPr lang="en-US" altLang="zh-CN" sz="2400" b="1" dirty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sz="2400" b="1" dirty="0">
              <a:solidFill>
                <a:schemeClr val="tx1"/>
              </a:solidFill>
            </a:rPr>
            <a:t>关键词</a:t>
          </a:r>
        </a:p>
      </dgm:t>
    </dgm:pt>
    <dgm:pt modelId="{1CB21990-3753-4175-B78B-FC64BBC8E8F8}" type="parTrans" cxnId="{86992562-F303-4852-BB5C-010B7002A67C}">
      <dgm:prSet/>
      <dgm:spPr/>
      <dgm:t>
        <a:bodyPr/>
        <a:lstStyle/>
        <a:p>
          <a:endParaRPr lang="zh-CN" altLang="en-US"/>
        </a:p>
      </dgm:t>
    </dgm:pt>
    <dgm:pt modelId="{79549D71-ECFC-4E0A-98AA-624DE6B81CC6}" type="sibTrans" cxnId="{86992562-F303-4852-BB5C-010B7002A67C}">
      <dgm:prSet/>
      <dgm:spPr/>
      <dgm:t>
        <a:bodyPr/>
        <a:lstStyle/>
        <a:p>
          <a:endParaRPr lang="zh-CN" altLang="en-US"/>
        </a:p>
      </dgm:t>
    </dgm:pt>
    <dgm:pt modelId="{AB8E0E0F-231C-4ED5-A0C0-F21D992B987D}">
      <dgm:prSet phldrT="[文本]" custT="1"/>
      <dgm:spPr>
        <a:solidFill>
          <a:srgbClr val="9DC3E6"/>
        </a:solidFill>
        <a:ln>
          <a:noFill/>
        </a:ln>
      </dgm:spPr>
      <dgm:t>
        <a:bodyPr/>
        <a:lstStyle/>
        <a:p>
          <a:r>
            <a:rPr lang="zh-CN" altLang="en-US" sz="1400" b="1" dirty="0">
              <a:solidFill>
                <a:srgbClr val="595959"/>
              </a:solidFill>
            </a:rPr>
            <a:t>关键词</a:t>
          </a:r>
        </a:p>
      </dgm:t>
    </dgm:pt>
    <dgm:pt modelId="{269B2D9A-258B-47EF-BDC9-B14CE7007B57}" type="parTrans" cxnId="{150C3D4D-17DB-4578-B6BE-06BAB23E9CEA}">
      <dgm:prSet/>
      <dgm:spPr/>
      <dgm:t>
        <a:bodyPr/>
        <a:lstStyle/>
        <a:p>
          <a:endParaRPr lang="zh-CN" altLang="en-US"/>
        </a:p>
      </dgm:t>
    </dgm:pt>
    <dgm:pt modelId="{91FFF266-77DC-4815-8B64-D31F55B91BEE}" type="sibTrans" cxnId="{150C3D4D-17DB-4578-B6BE-06BAB23E9CEA}">
      <dgm:prSet/>
      <dgm:spPr/>
      <dgm:t>
        <a:bodyPr/>
        <a:lstStyle/>
        <a:p>
          <a:endParaRPr lang="zh-CN" altLang="en-US"/>
        </a:p>
      </dgm:t>
    </dgm:pt>
    <dgm:pt modelId="{BB3D3EA8-93EC-4E81-A5FA-A0E1C3D4C9ED}">
      <dgm:prSet phldrT="[文本]" custT="1"/>
      <dgm:spPr>
        <a:solidFill>
          <a:srgbClr val="9DC3E6"/>
        </a:solidFill>
        <a:ln>
          <a:noFill/>
        </a:ln>
      </dgm:spPr>
      <dgm:t>
        <a:bodyPr/>
        <a:lstStyle/>
        <a:p>
          <a:r>
            <a:rPr lang="zh-CN" altLang="en-US" sz="1400" b="1" dirty="0">
              <a:solidFill>
                <a:srgbClr val="595959"/>
              </a:solidFill>
            </a:rPr>
            <a:t>关键词</a:t>
          </a:r>
        </a:p>
      </dgm:t>
    </dgm:pt>
    <dgm:pt modelId="{D3D8112B-7A2C-4827-B49E-F6BF7EE12485}" type="parTrans" cxnId="{5360567D-71D0-4E97-8C95-F974234727B2}">
      <dgm:prSet/>
      <dgm:spPr/>
      <dgm:t>
        <a:bodyPr/>
        <a:lstStyle/>
        <a:p>
          <a:endParaRPr lang="zh-CN" altLang="en-US"/>
        </a:p>
      </dgm:t>
    </dgm:pt>
    <dgm:pt modelId="{12ED294E-34EF-495B-88EE-D2C19C2CB617}" type="sibTrans" cxnId="{5360567D-71D0-4E97-8C95-F974234727B2}">
      <dgm:prSet/>
      <dgm:spPr/>
      <dgm:t>
        <a:bodyPr/>
        <a:lstStyle/>
        <a:p>
          <a:endParaRPr lang="zh-CN" altLang="en-US"/>
        </a:p>
      </dgm:t>
    </dgm:pt>
    <dgm:pt modelId="{82562624-A959-427E-9210-014CE7656172}" type="pres">
      <dgm:prSet presAssocID="{A53AA5DE-4B84-4B77-96D5-21F00D75542B}" presName="Name0" presStyleCnt="0">
        <dgm:presLayoutVars>
          <dgm:chMax val="1"/>
          <dgm:chPref val="1"/>
        </dgm:presLayoutVars>
      </dgm:prSet>
      <dgm:spPr/>
    </dgm:pt>
    <dgm:pt modelId="{414F3DFE-6B26-4180-AE85-AF18AA85A15E}" type="pres">
      <dgm:prSet presAssocID="{730C1D46-B54C-4ACE-9805-27E57818DFAC}" presName="Parent" presStyleLbl="node0" presStyleIdx="0" presStyleCnt="1">
        <dgm:presLayoutVars>
          <dgm:chMax val="5"/>
          <dgm:chPref val="5"/>
        </dgm:presLayoutVars>
      </dgm:prSet>
      <dgm:spPr/>
    </dgm:pt>
    <dgm:pt modelId="{28B39B06-E2AA-48D8-BDDD-131A945818E5}" type="pres">
      <dgm:prSet presAssocID="{730C1D46-B54C-4ACE-9805-27E57818DFAC}" presName="Accent1" presStyleLbl="node1" presStyleIdx="0" presStyleCnt="13"/>
      <dgm:spPr>
        <a:solidFill>
          <a:srgbClr val="9DC3E6"/>
        </a:solidFill>
        <a:ln>
          <a:noFill/>
        </a:ln>
      </dgm:spPr>
    </dgm:pt>
    <dgm:pt modelId="{A9FABA5F-0E48-49D8-A4B0-ECB274A2DEFB}" type="pres">
      <dgm:prSet presAssocID="{730C1D46-B54C-4ACE-9805-27E57818DFAC}" presName="Accent2" presStyleLbl="node1" presStyleIdx="1" presStyleCnt="13"/>
      <dgm:spPr>
        <a:solidFill>
          <a:srgbClr val="9DC3E6"/>
        </a:solidFill>
        <a:ln>
          <a:noFill/>
        </a:ln>
      </dgm:spPr>
    </dgm:pt>
    <dgm:pt modelId="{FA11A3AA-FFB5-4F77-AFDA-5555E1D4E352}" type="pres">
      <dgm:prSet presAssocID="{730C1D46-B54C-4ACE-9805-27E57818DFAC}" presName="Accent3" presStyleLbl="node1" presStyleIdx="2" presStyleCnt="13"/>
      <dgm:spPr>
        <a:solidFill>
          <a:srgbClr val="9DC3E6"/>
        </a:solidFill>
        <a:ln>
          <a:noFill/>
        </a:ln>
      </dgm:spPr>
    </dgm:pt>
    <dgm:pt modelId="{687039F5-7DD7-476F-AEAA-707DD7FE9A24}" type="pres">
      <dgm:prSet presAssocID="{730C1D46-B54C-4ACE-9805-27E57818DFAC}" presName="Accent4" presStyleLbl="node1" presStyleIdx="3" presStyleCnt="13"/>
      <dgm:spPr>
        <a:solidFill>
          <a:srgbClr val="9DC3E6"/>
        </a:solidFill>
        <a:ln>
          <a:noFill/>
        </a:ln>
      </dgm:spPr>
    </dgm:pt>
    <dgm:pt modelId="{A414814A-762F-443F-B743-FF712337A76C}" type="pres">
      <dgm:prSet presAssocID="{730C1D46-B54C-4ACE-9805-27E57818DFAC}" presName="Accent5" presStyleLbl="node1" presStyleIdx="4" presStyleCnt="13"/>
      <dgm:spPr>
        <a:solidFill>
          <a:srgbClr val="9DC3E6"/>
        </a:solidFill>
        <a:ln>
          <a:noFill/>
        </a:ln>
      </dgm:spPr>
    </dgm:pt>
    <dgm:pt modelId="{2138AF90-5762-41D0-84FB-471E51599B6E}" type="pres">
      <dgm:prSet presAssocID="{730C1D46-B54C-4ACE-9805-27E57818DFAC}" presName="Accent6" presStyleLbl="node1" presStyleIdx="5" presStyleCnt="13"/>
      <dgm:spPr>
        <a:solidFill>
          <a:srgbClr val="9DC3E6"/>
        </a:solidFill>
        <a:ln>
          <a:noFill/>
        </a:ln>
      </dgm:spPr>
    </dgm:pt>
    <dgm:pt modelId="{DB2314E7-C1E1-4329-89DE-0DBA91A69DE3}" type="pres">
      <dgm:prSet presAssocID="{AB8E0E0F-231C-4ED5-A0C0-F21D992B987D}" presName="Child1" presStyleLbl="node1" presStyleIdx="6" presStyleCnt="13">
        <dgm:presLayoutVars>
          <dgm:chMax val="0"/>
          <dgm:chPref val="0"/>
        </dgm:presLayoutVars>
      </dgm:prSet>
      <dgm:spPr/>
    </dgm:pt>
    <dgm:pt modelId="{D714CB19-6D33-414E-A3D8-A2ADCEBAE713}" type="pres">
      <dgm:prSet presAssocID="{AB8E0E0F-231C-4ED5-A0C0-F21D992B987D}" presName="Accent7" presStyleCnt="0"/>
      <dgm:spPr/>
    </dgm:pt>
    <dgm:pt modelId="{37717ACC-4932-4FFB-8125-B8AA894A4DDE}" type="pres">
      <dgm:prSet presAssocID="{AB8E0E0F-231C-4ED5-A0C0-F21D992B987D}" presName="AccentHold1" presStyleLbl="node1" presStyleIdx="7" presStyleCnt="13"/>
      <dgm:spPr>
        <a:solidFill>
          <a:srgbClr val="9DC3E6"/>
        </a:solidFill>
        <a:ln>
          <a:noFill/>
        </a:ln>
      </dgm:spPr>
    </dgm:pt>
    <dgm:pt modelId="{6C9D6606-AACB-4283-B4C7-E81C2F809BC3}" type="pres">
      <dgm:prSet presAssocID="{AB8E0E0F-231C-4ED5-A0C0-F21D992B987D}" presName="Accent8" presStyleCnt="0"/>
      <dgm:spPr/>
    </dgm:pt>
    <dgm:pt modelId="{AFBC911A-453B-4363-977B-A6676B4740A3}" type="pres">
      <dgm:prSet presAssocID="{AB8E0E0F-231C-4ED5-A0C0-F21D992B987D}" presName="AccentHold2" presStyleLbl="node1" presStyleIdx="8" presStyleCnt="13"/>
      <dgm:spPr>
        <a:solidFill>
          <a:srgbClr val="9DC3E6"/>
        </a:solidFill>
        <a:ln>
          <a:noFill/>
        </a:ln>
      </dgm:spPr>
    </dgm:pt>
    <dgm:pt modelId="{59ACAE0D-F944-42BB-B906-0E379DF95CFE}" type="pres">
      <dgm:prSet presAssocID="{BB3D3EA8-93EC-4E81-A5FA-A0E1C3D4C9ED}" presName="Child2" presStyleLbl="node1" presStyleIdx="9" presStyleCnt="13">
        <dgm:presLayoutVars>
          <dgm:chMax val="0"/>
          <dgm:chPref val="0"/>
        </dgm:presLayoutVars>
      </dgm:prSet>
      <dgm:spPr/>
    </dgm:pt>
    <dgm:pt modelId="{C33DC2AD-ED3D-42A3-B7D3-10AAFC4B7B9C}" type="pres">
      <dgm:prSet presAssocID="{BB3D3EA8-93EC-4E81-A5FA-A0E1C3D4C9ED}" presName="Accent9" presStyleCnt="0"/>
      <dgm:spPr/>
    </dgm:pt>
    <dgm:pt modelId="{104B1AD2-55F5-4FF4-A4F6-E78F93A2CC06}" type="pres">
      <dgm:prSet presAssocID="{BB3D3EA8-93EC-4E81-A5FA-A0E1C3D4C9ED}" presName="AccentHold1" presStyleLbl="node1" presStyleIdx="10" presStyleCnt="13"/>
      <dgm:spPr>
        <a:solidFill>
          <a:srgbClr val="9DC3E6"/>
        </a:solidFill>
        <a:ln>
          <a:noFill/>
        </a:ln>
      </dgm:spPr>
    </dgm:pt>
    <dgm:pt modelId="{CA196B17-5575-49C0-AD3D-2DC9CF2FE4FC}" type="pres">
      <dgm:prSet presAssocID="{BB3D3EA8-93EC-4E81-A5FA-A0E1C3D4C9ED}" presName="Accent10" presStyleCnt="0"/>
      <dgm:spPr/>
    </dgm:pt>
    <dgm:pt modelId="{DDA8868F-BB41-4C61-8B1A-850E7EAC8622}" type="pres">
      <dgm:prSet presAssocID="{BB3D3EA8-93EC-4E81-A5FA-A0E1C3D4C9ED}" presName="AccentHold2" presStyleLbl="node1" presStyleIdx="11" presStyleCnt="13"/>
      <dgm:spPr>
        <a:solidFill>
          <a:srgbClr val="9DC3E6"/>
        </a:solidFill>
        <a:ln>
          <a:noFill/>
        </a:ln>
      </dgm:spPr>
    </dgm:pt>
    <dgm:pt modelId="{B8CFCA06-3D8D-4E12-BCDA-61E667501688}" type="pres">
      <dgm:prSet presAssocID="{BB3D3EA8-93EC-4E81-A5FA-A0E1C3D4C9ED}" presName="Accent11" presStyleCnt="0"/>
      <dgm:spPr/>
    </dgm:pt>
    <dgm:pt modelId="{1679BC63-EBA1-4A50-AB93-B0E8083D7E16}" type="pres">
      <dgm:prSet presAssocID="{BB3D3EA8-93EC-4E81-A5FA-A0E1C3D4C9ED}" presName="AccentHold3" presStyleLbl="node1" presStyleIdx="12" presStyleCnt="13"/>
      <dgm:spPr>
        <a:solidFill>
          <a:srgbClr val="9DC3E6"/>
        </a:solidFill>
        <a:ln>
          <a:noFill/>
        </a:ln>
      </dgm:spPr>
    </dgm:pt>
  </dgm:ptLst>
  <dgm:cxnLst>
    <dgm:cxn modelId="{86992562-F303-4852-BB5C-010B7002A67C}" srcId="{A53AA5DE-4B84-4B77-96D5-21F00D75542B}" destId="{730C1D46-B54C-4ACE-9805-27E57818DFAC}" srcOrd="0" destOrd="0" parTransId="{1CB21990-3753-4175-B78B-FC64BBC8E8F8}" sibTransId="{79549D71-ECFC-4E0A-98AA-624DE6B81CC6}"/>
    <dgm:cxn modelId="{150C3D4D-17DB-4578-B6BE-06BAB23E9CEA}" srcId="{730C1D46-B54C-4ACE-9805-27E57818DFAC}" destId="{AB8E0E0F-231C-4ED5-A0C0-F21D992B987D}" srcOrd="0" destOrd="0" parTransId="{269B2D9A-258B-47EF-BDC9-B14CE7007B57}" sibTransId="{91FFF266-77DC-4815-8B64-D31F55B91BEE}"/>
    <dgm:cxn modelId="{7DFD4F56-33DF-4FB0-8E34-05FB117DFAC6}" type="presOf" srcId="{A53AA5DE-4B84-4B77-96D5-21F00D75542B}" destId="{82562624-A959-427E-9210-014CE7656172}" srcOrd="0" destOrd="0" presId="urn:microsoft.com/office/officeart/2009/3/layout/CircleRelationship"/>
    <dgm:cxn modelId="{5360567D-71D0-4E97-8C95-F974234727B2}" srcId="{730C1D46-B54C-4ACE-9805-27E57818DFAC}" destId="{BB3D3EA8-93EC-4E81-A5FA-A0E1C3D4C9ED}" srcOrd="1" destOrd="0" parTransId="{D3D8112B-7A2C-4827-B49E-F6BF7EE12485}" sibTransId="{12ED294E-34EF-495B-88EE-D2C19C2CB617}"/>
    <dgm:cxn modelId="{B628BAAE-9430-4A70-856F-4A42B50398CB}" type="presOf" srcId="{BB3D3EA8-93EC-4E81-A5FA-A0E1C3D4C9ED}" destId="{59ACAE0D-F944-42BB-B906-0E379DF95CFE}" srcOrd="0" destOrd="0" presId="urn:microsoft.com/office/officeart/2009/3/layout/CircleRelationship"/>
    <dgm:cxn modelId="{DC76B3B4-1F7C-49E5-95FF-2E8135E34A59}" type="presOf" srcId="{AB8E0E0F-231C-4ED5-A0C0-F21D992B987D}" destId="{DB2314E7-C1E1-4329-89DE-0DBA91A69DE3}" srcOrd="0" destOrd="0" presId="urn:microsoft.com/office/officeart/2009/3/layout/CircleRelationship"/>
    <dgm:cxn modelId="{EED351C4-A29B-43F4-A5EE-EA62C33A7586}" type="presOf" srcId="{730C1D46-B54C-4ACE-9805-27E57818DFAC}" destId="{414F3DFE-6B26-4180-AE85-AF18AA85A15E}" srcOrd="0" destOrd="0" presId="urn:microsoft.com/office/officeart/2009/3/layout/CircleRelationship"/>
    <dgm:cxn modelId="{69A4078D-2AD4-4DBA-A270-316CE1F9B94F}" type="presParOf" srcId="{82562624-A959-427E-9210-014CE7656172}" destId="{414F3DFE-6B26-4180-AE85-AF18AA85A15E}" srcOrd="0" destOrd="0" presId="urn:microsoft.com/office/officeart/2009/3/layout/CircleRelationship"/>
    <dgm:cxn modelId="{4F8B4968-5873-49AF-A97A-804933D674AE}" type="presParOf" srcId="{82562624-A959-427E-9210-014CE7656172}" destId="{28B39B06-E2AA-48D8-BDDD-131A945818E5}" srcOrd="1" destOrd="0" presId="urn:microsoft.com/office/officeart/2009/3/layout/CircleRelationship"/>
    <dgm:cxn modelId="{3EF4395B-2219-4269-A3C3-16329E69C097}" type="presParOf" srcId="{82562624-A959-427E-9210-014CE7656172}" destId="{A9FABA5F-0E48-49D8-A4B0-ECB274A2DEFB}" srcOrd="2" destOrd="0" presId="urn:microsoft.com/office/officeart/2009/3/layout/CircleRelationship"/>
    <dgm:cxn modelId="{73EAEA2C-6141-4B71-98B3-4F70F9CFBE8F}" type="presParOf" srcId="{82562624-A959-427E-9210-014CE7656172}" destId="{FA11A3AA-FFB5-4F77-AFDA-5555E1D4E352}" srcOrd="3" destOrd="0" presId="urn:microsoft.com/office/officeart/2009/3/layout/CircleRelationship"/>
    <dgm:cxn modelId="{00044A92-9DE1-4670-B904-8ADEE8B640B5}" type="presParOf" srcId="{82562624-A959-427E-9210-014CE7656172}" destId="{687039F5-7DD7-476F-AEAA-707DD7FE9A24}" srcOrd="4" destOrd="0" presId="urn:microsoft.com/office/officeart/2009/3/layout/CircleRelationship"/>
    <dgm:cxn modelId="{DE553DB0-A426-4E6F-9A3C-AD7C8E28C6CB}" type="presParOf" srcId="{82562624-A959-427E-9210-014CE7656172}" destId="{A414814A-762F-443F-B743-FF712337A76C}" srcOrd="5" destOrd="0" presId="urn:microsoft.com/office/officeart/2009/3/layout/CircleRelationship"/>
    <dgm:cxn modelId="{9D4008D8-4ECE-41EA-BDB9-F83DE7C7A61C}" type="presParOf" srcId="{82562624-A959-427E-9210-014CE7656172}" destId="{2138AF90-5762-41D0-84FB-471E51599B6E}" srcOrd="6" destOrd="0" presId="urn:microsoft.com/office/officeart/2009/3/layout/CircleRelationship"/>
    <dgm:cxn modelId="{2916E53A-6495-47E4-BFDB-EB49EAFDE45F}" type="presParOf" srcId="{82562624-A959-427E-9210-014CE7656172}" destId="{DB2314E7-C1E1-4329-89DE-0DBA91A69DE3}" srcOrd="7" destOrd="0" presId="urn:microsoft.com/office/officeart/2009/3/layout/CircleRelationship"/>
    <dgm:cxn modelId="{8C249CAF-DF68-40A0-B5DD-0B5B5134F44A}" type="presParOf" srcId="{82562624-A959-427E-9210-014CE7656172}" destId="{D714CB19-6D33-414E-A3D8-A2ADCEBAE713}" srcOrd="8" destOrd="0" presId="urn:microsoft.com/office/officeart/2009/3/layout/CircleRelationship"/>
    <dgm:cxn modelId="{00879C1C-EA06-451D-AAA4-129F44F7B699}" type="presParOf" srcId="{D714CB19-6D33-414E-A3D8-A2ADCEBAE713}" destId="{37717ACC-4932-4FFB-8125-B8AA894A4DDE}" srcOrd="0" destOrd="0" presId="urn:microsoft.com/office/officeart/2009/3/layout/CircleRelationship"/>
    <dgm:cxn modelId="{14ED1E87-9303-4956-9C1D-631397B01871}" type="presParOf" srcId="{82562624-A959-427E-9210-014CE7656172}" destId="{6C9D6606-AACB-4283-B4C7-E81C2F809BC3}" srcOrd="9" destOrd="0" presId="urn:microsoft.com/office/officeart/2009/3/layout/CircleRelationship"/>
    <dgm:cxn modelId="{44F53686-EEDD-40FD-9AAB-6E6F0724BFD4}" type="presParOf" srcId="{6C9D6606-AACB-4283-B4C7-E81C2F809BC3}" destId="{AFBC911A-453B-4363-977B-A6676B4740A3}" srcOrd="0" destOrd="0" presId="urn:microsoft.com/office/officeart/2009/3/layout/CircleRelationship"/>
    <dgm:cxn modelId="{278346C5-ADD6-4CBF-88B8-EB0B58635F7E}" type="presParOf" srcId="{82562624-A959-427E-9210-014CE7656172}" destId="{59ACAE0D-F944-42BB-B906-0E379DF95CFE}" srcOrd="10" destOrd="0" presId="urn:microsoft.com/office/officeart/2009/3/layout/CircleRelationship"/>
    <dgm:cxn modelId="{F2CD0397-4ABF-49F2-A818-776F58F4F3F9}" type="presParOf" srcId="{82562624-A959-427E-9210-014CE7656172}" destId="{C33DC2AD-ED3D-42A3-B7D3-10AAFC4B7B9C}" srcOrd="11" destOrd="0" presId="urn:microsoft.com/office/officeart/2009/3/layout/CircleRelationship"/>
    <dgm:cxn modelId="{19C16AD8-B609-44A6-BC40-10C7D8AA5ADA}" type="presParOf" srcId="{C33DC2AD-ED3D-42A3-B7D3-10AAFC4B7B9C}" destId="{104B1AD2-55F5-4FF4-A4F6-E78F93A2CC06}" srcOrd="0" destOrd="0" presId="urn:microsoft.com/office/officeart/2009/3/layout/CircleRelationship"/>
    <dgm:cxn modelId="{3A63641C-C1F2-465D-A30A-83C767A25228}" type="presParOf" srcId="{82562624-A959-427E-9210-014CE7656172}" destId="{CA196B17-5575-49C0-AD3D-2DC9CF2FE4FC}" srcOrd="12" destOrd="0" presId="urn:microsoft.com/office/officeart/2009/3/layout/CircleRelationship"/>
    <dgm:cxn modelId="{044A55C6-3CE8-4D12-AAC2-5EC34B2A5101}" type="presParOf" srcId="{CA196B17-5575-49C0-AD3D-2DC9CF2FE4FC}" destId="{DDA8868F-BB41-4C61-8B1A-850E7EAC8622}" srcOrd="0" destOrd="0" presId="urn:microsoft.com/office/officeart/2009/3/layout/CircleRelationship"/>
    <dgm:cxn modelId="{86DC9504-37E2-4574-973F-D067192F5B0B}" type="presParOf" srcId="{82562624-A959-427E-9210-014CE7656172}" destId="{B8CFCA06-3D8D-4E12-BCDA-61E667501688}" srcOrd="13" destOrd="0" presId="urn:microsoft.com/office/officeart/2009/3/layout/CircleRelationship"/>
    <dgm:cxn modelId="{D546B8EB-A02C-4663-915F-1AB0F0F0D471}" type="presParOf" srcId="{B8CFCA06-3D8D-4E12-BCDA-61E667501688}" destId="{1679BC63-EBA1-4A50-AB93-B0E8083D7E16}" srcOrd="0" destOrd="0" presId="urn:microsoft.com/office/officeart/2009/3/layout/CircleRelationship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8335FF-DDA8-43C2-B15B-4A5A5DC55E2E}" type="doc">
      <dgm:prSet loTypeId="urn:microsoft.com/office/officeart/2008/layout/HexagonCluster" loCatId="relationship" qsTypeId="urn:microsoft.com/office/officeart/2005/8/quickstyle/simple1#10" qsCatId="simple" csTypeId="urn:microsoft.com/office/officeart/2005/8/colors/accent1_2#5" csCatId="accent1" phldr="1"/>
      <dgm:spPr/>
      <dgm:t>
        <a:bodyPr/>
        <a:lstStyle/>
        <a:p>
          <a:endParaRPr lang="zh-CN" altLang="en-US"/>
        </a:p>
      </dgm:t>
    </dgm:pt>
    <dgm:pt modelId="{EE1F925B-AD63-4ECF-966E-5E3E7068D734}">
      <dgm:prSet phldrT="[文本]" custT="1"/>
      <dgm:spPr>
        <a:solidFill>
          <a:srgbClr val="2E75B6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altLang="zh-CN" sz="2000" dirty="0">
              <a:solidFill>
                <a:schemeClr val="tx1"/>
              </a:solidFill>
              <a:latin typeface="+mj-ea"/>
              <a:ea typeface="+mj-ea"/>
            </a:rPr>
            <a:t>TWO</a:t>
          </a:r>
          <a:endParaRPr lang="zh-CN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1FEEFEA8-F2ED-4FC7-B4D1-1D333A37D539}" type="parTrans" cxnId="{17B30F32-606D-40F5-87F0-3F98574EE287}">
      <dgm:prSet/>
      <dgm:spPr/>
      <dgm:t>
        <a:bodyPr/>
        <a:lstStyle/>
        <a:p>
          <a:endParaRPr lang="zh-CN" altLang="en-US"/>
        </a:p>
      </dgm:t>
    </dgm:pt>
    <dgm:pt modelId="{5A150C23-A434-4DB8-B22B-09B57A72DB08}" type="sibTrans" cxnId="{17B30F32-606D-40F5-87F0-3F98574EE287}">
      <dgm:prSet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6EA56966-511D-4A10-951A-13A7A88068FB}">
      <dgm:prSet phldrT="[文本]" custT="1"/>
      <dgm:spPr>
        <a:solidFill>
          <a:srgbClr val="2E75B6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altLang="zh-CN" sz="2000" dirty="0">
              <a:solidFill>
                <a:schemeClr val="tx1"/>
              </a:solidFill>
              <a:latin typeface="+mj-ea"/>
              <a:ea typeface="+mj-ea"/>
            </a:rPr>
            <a:t>THREE</a:t>
          </a:r>
          <a:endParaRPr lang="zh-CN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EFA2DB4C-27E1-4FD7-85D1-C1E20D0778D8}" type="parTrans" cxnId="{51641046-94D4-4DD2-B1DF-3FE16B467525}">
      <dgm:prSet/>
      <dgm:spPr/>
      <dgm:t>
        <a:bodyPr/>
        <a:lstStyle/>
        <a:p>
          <a:endParaRPr lang="zh-CN" altLang="en-US"/>
        </a:p>
      </dgm:t>
    </dgm:pt>
    <dgm:pt modelId="{83352CD4-7664-495A-A162-583DF35C2206}" type="sibTrans" cxnId="{51641046-94D4-4DD2-B1DF-3FE16B467525}">
      <dgm:prSet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4B51A601-E5BC-4A0E-AC1B-0B0E956B1CAF}">
      <dgm:prSet phldrT="[文本]" custT="1"/>
      <dgm:spPr>
        <a:solidFill>
          <a:srgbClr val="2E75B6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altLang="zh-CN" sz="2000" dirty="0">
              <a:solidFill>
                <a:schemeClr val="tx1"/>
              </a:solidFill>
              <a:latin typeface="+mj-ea"/>
              <a:ea typeface="+mj-ea"/>
            </a:rPr>
            <a:t>FOUR</a:t>
          </a:r>
          <a:endParaRPr lang="zh-CN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69B2F9C5-0557-4802-97C0-10418CE8414E}" type="parTrans" cxnId="{7473D14F-D179-4E99-AF80-9D0CE0D234BC}">
      <dgm:prSet/>
      <dgm:spPr/>
      <dgm:t>
        <a:bodyPr/>
        <a:lstStyle/>
        <a:p>
          <a:endParaRPr lang="zh-CN" altLang="en-US"/>
        </a:p>
      </dgm:t>
    </dgm:pt>
    <dgm:pt modelId="{B588CB88-B8D1-4AF6-87F0-E7039751AECC}" type="sibTrans" cxnId="{7473D14F-D179-4E99-AF80-9D0CE0D234BC}">
      <dgm:prSet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C3A27067-D06A-44B5-8C89-9A300C136C54}">
      <dgm:prSet custT="1"/>
      <dgm:spPr>
        <a:solidFill>
          <a:srgbClr val="2E75B6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altLang="zh-CN" sz="2000" dirty="0">
              <a:solidFill>
                <a:schemeClr val="tx1"/>
              </a:solidFill>
              <a:latin typeface="+mj-ea"/>
              <a:ea typeface="+mj-ea"/>
            </a:rPr>
            <a:t>FIVE</a:t>
          </a:r>
          <a:endParaRPr lang="zh-CN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51497F79-E76A-4280-839B-E9E8908E249E}" type="parTrans" cxnId="{CF2BC95B-E714-43EE-9015-02E1B342C0EA}">
      <dgm:prSet/>
      <dgm:spPr/>
      <dgm:t>
        <a:bodyPr/>
        <a:lstStyle/>
        <a:p>
          <a:endParaRPr lang="zh-CN" altLang="en-US"/>
        </a:p>
      </dgm:t>
    </dgm:pt>
    <dgm:pt modelId="{D8559FC8-D085-4B88-B6BF-8AE64CEFE57C}" type="sibTrans" cxnId="{CF2BC95B-E714-43EE-9015-02E1B342C0EA}">
      <dgm:prSet/>
      <dgm:spPr>
        <a:noFill/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9FE4F41F-83B5-4A6D-8083-C4126D1E53A6}">
      <dgm:prSet phldrT="[文本]" custT="1"/>
      <dgm:spPr>
        <a:solidFill>
          <a:srgbClr val="2E75B6"/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altLang="zh-CN" sz="2000" dirty="0">
              <a:solidFill>
                <a:schemeClr val="tx1"/>
              </a:solidFill>
              <a:latin typeface="+mj-ea"/>
              <a:ea typeface="+mj-ea"/>
            </a:rPr>
            <a:t>ONE</a:t>
          </a:r>
          <a:endParaRPr lang="zh-CN" altLang="en-US" sz="2000" dirty="0">
            <a:solidFill>
              <a:schemeClr val="tx1"/>
            </a:solidFill>
            <a:latin typeface="+mj-ea"/>
            <a:ea typeface="+mj-ea"/>
          </a:endParaRPr>
        </a:p>
      </dgm:t>
    </dgm:pt>
    <dgm:pt modelId="{2EC74875-23DF-48CE-B98E-732407EF4251}" type="parTrans" cxnId="{9E4C8DA5-F04E-4958-B52C-172CF4ADCA20}">
      <dgm:prSet/>
      <dgm:spPr/>
      <dgm:t>
        <a:bodyPr/>
        <a:lstStyle/>
        <a:p>
          <a:endParaRPr lang="zh-CN" altLang="en-US"/>
        </a:p>
      </dgm:t>
    </dgm:pt>
    <dgm:pt modelId="{47FC8F4A-4E06-4FCD-B0DF-E10CFC54A6CA}" type="sibTrans" cxnId="{9E4C8DA5-F04E-4958-B52C-172CF4ADCA20}">
      <dgm:prSet/>
      <dgm:spPr>
        <a:noFill/>
        <a:ln>
          <a:solidFill>
            <a:schemeClr val="bg1">
              <a:lumMod val="65000"/>
              <a:lumOff val="35000"/>
            </a:schemeClr>
          </a:solidFill>
        </a:ln>
      </dgm:spPr>
      <dgm:t>
        <a:bodyPr/>
        <a:lstStyle/>
        <a:p>
          <a:endParaRPr lang="zh-CN" altLang="en-US"/>
        </a:p>
      </dgm:t>
    </dgm:pt>
    <dgm:pt modelId="{0BBA37FB-AB5F-47A2-A62F-93F3DEAD9F47}" type="pres">
      <dgm:prSet presAssocID="{078335FF-DDA8-43C2-B15B-4A5A5DC55E2E}" presName="Name0" presStyleCnt="0">
        <dgm:presLayoutVars>
          <dgm:chMax val="21"/>
          <dgm:chPref val="21"/>
        </dgm:presLayoutVars>
      </dgm:prSet>
      <dgm:spPr/>
    </dgm:pt>
    <dgm:pt modelId="{8D9564E7-1EFB-470D-9D9E-FCD09425347C}" type="pres">
      <dgm:prSet presAssocID="{EE1F925B-AD63-4ECF-966E-5E3E7068D734}" presName="text1" presStyleCnt="0"/>
      <dgm:spPr/>
    </dgm:pt>
    <dgm:pt modelId="{26121DCA-FCC7-4B91-B41C-864D2A5BCED0}" type="pres">
      <dgm:prSet presAssocID="{EE1F925B-AD63-4ECF-966E-5E3E7068D734}" presName="textRepeatNode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BD0BCAB4-EAC1-4F17-9C0F-1E6F8F0F337D}" type="pres">
      <dgm:prSet presAssocID="{EE1F925B-AD63-4ECF-966E-5E3E7068D734}" presName="textaccent1" presStyleCnt="0"/>
      <dgm:spPr/>
    </dgm:pt>
    <dgm:pt modelId="{E6EACE3D-977C-460D-ABF3-97F66CF087F1}" type="pres">
      <dgm:prSet presAssocID="{EE1F925B-AD63-4ECF-966E-5E3E7068D734}" presName="accentRepeatNode" presStyleLbl="solidAlignAcc1" presStyleIdx="0" presStyleCnt="10"/>
      <dgm:spPr>
        <a:noFill/>
        <a:ln>
          <a:solidFill>
            <a:schemeClr val="accent3">
              <a:lumMod val="50000"/>
            </a:schemeClr>
          </a:solidFill>
        </a:ln>
      </dgm:spPr>
    </dgm:pt>
    <dgm:pt modelId="{8799A9FF-824C-43ED-AF9A-613FA687F937}" type="pres">
      <dgm:prSet presAssocID="{5A150C23-A434-4DB8-B22B-09B57A72DB08}" presName="image1" presStyleCnt="0"/>
      <dgm:spPr/>
    </dgm:pt>
    <dgm:pt modelId="{52D0C440-891A-4832-9A81-85D32004B73D}" type="pres">
      <dgm:prSet presAssocID="{5A150C23-A434-4DB8-B22B-09B57A72DB08}" presName="imageRepeatNode" presStyleLbl="alignAcc1" presStyleIdx="0" presStyleCnt="5"/>
      <dgm:spPr/>
    </dgm:pt>
    <dgm:pt modelId="{546C88DC-2457-4642-9C9B-ACEA4A1AD44D}" type="pres">
      <dgm:prSet presAssocID="{5A150C23-A434-4DB8-B22B-09B57A72DB08}" presName="imageaccent1" presStyleCnt="0"/>
      <dgm:spPr/>
    </dgm:pt>
    <dgm:pt modelId="{0BB19082-7F52-4BE4-B6BA-8959E461D28A}" type="pres">
      <dgm:prSet presAssocID="{5A150C23-A434-4DB8-B22B-09B57A72DB08}" presName="accentRepeatNode" presStyleLbl="solidAlignAcc1" presStyleIdx="1" presStyleCnt="10"/>
      <dgm:spPr>
        <a:noFill/>
        <a:ln>
          <a:solidFill>
            <a:schemeClr val="accent3">
              <a:lumMod val="50000"/>
            </a:schemeClr>
          </a:solidFill>
        </a:ln>
      </dgm:spPr>
    </dgm:pt>
    <dgm:pt modelId="{145ECC60-D9F0-4934-B4D3-66E890E3C3EB}" type="pres">
      <dgm:prSet presAssocID="{6EA56966-511D-4A10-951A-13A7A88068FB}" presName="text2" presStyleCnt="0"/>
      <dgm:spPr/>
    </dgm:pt>
    <dgm:pt modelId="{2A93D6BE-4988-41B8-9D26-24F1886A5AE0}" type="pres">
      <dgm:prSet presAssocID="{6EA56966-511D-4A10-951A-13A7A88068FB}" presName="textRepeatNode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44C0EC7D-36EB-4D94-8975-525B39A5393D}" type="pres">
      <dgm:prSet presAssocID="{6EA56966-511D-4A10-951A-13A7A88068FB}" presName="textaccent2" presStyleCnt="0"/>
      <dgm:spPr/>
    </dgm:pt>
    <dgm:pt modelId="{405366BA-A787-40BC-8632-580E00E04621}" type="pres">
      <dgm:prSet presAssocID="{6EA56966-511D-4A10-951A-13A7A88068FB}" presName="accentRepeatNode" presStyleLbl="solidAlignAcc1" presStyleIdx="2" presStyleCnt="10"/>
      <dgm:spPr>
        <a:noFill/>
        <a:ln>
          <a:solidFill>
            <a:schemeClr val="accent3">
              <a:lumMod val="50000"/>
            </a:schemeClr>
          </a:solidFill>
        </a:ln>
      </dgm:spPr>
    </dgm:pt>
    <dgm:pt modelId="{94FB2806-D30E-4B1C-9F2B-8D9986CC5C15}" type="pres">
      <dgm:prSet presAssocID="{83352CD4-7664-495A-A162-583DF35C2206}" presName="image2" presStyleCnt="0"/>
      <dgm:spPr/>
    </dgm:pt>
    <dgm:pt modelId="{FE1ABA27-1A2C-48F6-8094-64A1158111DA}" type="pres">
      <dgm:prSet presAssocID="{83352CD4-7664-495A-A162-583DF35C2206}" presName="imageRepeatNode" presStyleLbl="alignAcc1" presStyleIdx="1" presStyleCnt="5"/>
      <dgm:spPr/>
    </dgm:pt>
    <dgm:pt modelId="{F507CE9C-D9D2-4B70-9794-8E8E51F9881C}" type="pres">
      <dgm:prSet presAssocID="{83352CD4-7664-495A-A162-583DF35C2206}" presName="imageaccent2" presStyleCnt="0"/>
      <dgm:spPr/>
    </dgm:pt>
    <dgm:pt modelId="{FE3F30B4-1099-4A1D-8D05-E0AE103561E8}" type="pres">
      <dgm:prSet presAssocID="{83352CD4-7664-495A-A162-583DF35C2206}" presName="accentRepeatNode" presStyleLbl="solidAlignAcc1" presStyleIdx="3" presStyleCnt="10"/>
      <dgm:spPr>
        <a:noFill/>
        <a:ln>
          <a:solidFill>
            <a:schemeClr val="accent3">
              <a:lumMod val="50000"/>
            </a:schemeClr>
          </a:solidFill>
        </a:ln>
      </dgm:spPr>
    </dgm:pt>
    <dgm:pt modelId="{D270AC4D-FFD2-455B-99BF-488F46CA06A7}" type="pres">
      <dgm:prSet presAssocID="{9FE4F41F-83B5-4A6D-8083-C4126D1E53A6}" presName="text3" presStyleCnt="0"/>
      <dgm:spPr/>
    </dgm:pt>
    <dgm:pt modelId="{2F09E744-768C-4EDE-8CB9-31CDB429B8FB}" type="pres">
      <dgm:prSet presAssocID="{9FE4F41F-83B5-4A6D-8083-C4126D1E53A6}" presName="textRepeatNode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22A855ED-613C-402C-A5F5-0A6A7291E480}" type="pres">
      <dgm:prSet presAssocID="{9FE4F41F-83B5-4A6D-8083-C4126D1E53A6}" presName="textaccent3" presStyleCnt="0"/>
      <dgm:spPr/>
    </dgm:pt>
    <dgm:pt modelId="{4F0B913A-C27F-4E0D-9F38-BA5B61999A06}" type="pres">
      <dgm:prSet presAssocID="{9FE4F41F-83B5-4A6D-8083-C4126D1E53A6}" presName="accentRepeatNode" presStyleLbl="solidAlignAcc1" presStyleIdx="4" presStyleCnt="10"/>
      <dgm:spPr>
        <a:noFill/>
      </dgm:spPr>
    </dgm:pt>
    <dgm:pt modelId="{0F1C787A-F6A3-48F3-A799-ACEDD00974E2}" type="pres">
      <dgm:prSet presAssocID="{47FC8F4A-4E06-4FCD-B0DF-E10CFC54A6CA}" presName="image3" presStyleCnt="0"/>
      <dgm:spPr/>
    </dgm:pt>
    <dgm:pt modelId="{C6683DD6-8C9F-4B1A-9300-B44DC3898C21}" type="pres">
      <dgm:prSet presAssocID="{47FC8F4A-4E06-4FCD-B0DF-E10CFC54A6CA}" presName="imageRepeatNode" presStyleLbl="alignAcc1" presStyleIdx="2" presStyleCnt="5"/>
      <dgm:spPr/>
    </dgm:pt>
    <dgm:pt modelId="{CA244C0A-7CC8-4F8E-99A1-6E1BF04CB815}" type="pres">
      <dgm:prSet presAssocID="{47FC8F4A-4E06-4FCD-B0DF-E10CFC54A6CA}" presName="imageaccent3" presStyleCnt="0"/>
      <dgm:spPr/>
    </dgm:pt>
    <dgm:pt modelId="{C4B2FB83-B887-4830-9A5E-86F74725D2B7}" type="pres">
      <dgm:prSet presAssocID="{47FC8F4A-4E06-4FCD-B0DF-E10CFC54A6CA}" presName="accentRepeatNode" presStyleLbl="solidAlignAcc1" presStyleIdx="5" presStyleCnt="10"/>
      <dgm:spPr>
        <a:noFill/>
        <a:ln>
          <a:solidFill>
            <a:schemeClr val="bg1">
              <a:lumMod val="65000"/>
              <a:lumOff val="35000"/>
            </a:schemeClr>
          </a:solidFill>
        </a:ln>
      </dgm:spPr>
    </dgm:pt>
    <dgm:pt modelId="{FB49C903-9472-410C-8A6C-F116BEC4EC5A}" type="pres">
      <dgm:prSet presAssocID="{4B51A601-E5BC-4A0E-AC1B-0B0E956B1CAF}" presName="text4" presStyleCnt="0"/>
      <dgm:spPr/>
    </dgm:pt>
    <dgm:pt modelId="{7C902C6B-2B43-44A7-8614-C9302D3A8C32}" type="pres">
      <dgm:prSet presAssocID="{4B51A601-E5BC-4A0E-AC1B-0B0E956B1CAF}" presName="textRepeatNode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9A440C48-09B1-4813-BB4A-7991C7AE06FB}" type="pres">
      <dgm:prSet presAssocID="{4B51A601-E5BC-4A0E-AC1B-0B0E956B1CAF}" presName="textaccent4" presStyleCnt="0"/>
      <dgm:spPr/>
    </dgm:pt>
    <dgm:pt modelId="{DF87390A-3A70-4177-BE4C-208361CC6E01}" type="pres">
      <dgm:prSet presAssocID="{4B51A601-E5BC-4A0E-AC1B-0B0E956B1CAF}" presName="accentRepeatNode" presStyleLbl="solidAlignAcc1" presStyleIdx="6" presStyleCnt="10"/>
      <dgm:spPr>
        <a:noFill/>
        <a:ln>
          <a:solidFill>
            <a:schemeClr val="accent3">
              <a:lumMod val="50000"/>
            </a:schemeClr>
          </a:solidFill>
        </a:ln>
      </dgm:spPr>
    </dgm:pt>
    <dgm:pt modelId="{08661526-95A1-4F3D-ADF8-ECE9C29313F3}" type="pres">
      <dgm:prSet presAssocID="{B588CB88-B8D1-4AF6-87F0-E7039751AECC}" presName="image4" presStyleCnt="0"/>
      <dgm:spPr/>
    </dgm:pt>
    <dgm:pt modelId="{3C500871-9FBF-43E2-A90F-8A36092D2824}" type="pres">
      <dgm:prSet presAssocID="{B588CB88-B8D1-4AF6-87F0-E7039751AECC}" presName="imageRepeatNode" presStyleLbl="alignAcc1" presStyleIdx="3" presStyleCnt="5"/>
      <dgm:spPr/>
    </dgm:pt>
    <dgm:pt modelId="{3540BD23-04B4-4C29-BAA8-B097A7446A23}" type="pres">
      <dgm:prSet presAssocID="{B588CB88-B8D1-4AF6-87F0-E7039751AECC}" presName="imageaccent4" presStyleCnt="0"/>
      <dgm:spPr/>
    </dgm:pt>
    <dgm:pt modelId="{6CDEA4A3-1C72-450C-8829-257C9B98B362}" type="pres">
      <dgm:prSet presAssocID="{B588CB88-B8D1-4AF6-87F0-E7039751AECC}" presName="accentRepeatNode" presStyleLbl="solidAlignAcc1" presStyleIdx="7" presStyleCnt="10"/>
      <dgm:spPr>
        <a:noFill/>
        <a:ln>
          <a:solidFill>
            <a:schemeClr val="accent3">
              <a:lumMod val="50000"/>
            </a:schemeClr>
          </a:solidFill>
        </a:ln>
      </dgm:spPr>
    </dgm:pt>
    <dgm:pt modelId="{7FB01562-5793-4D7E-BC0A-B37B1A121948}" type="pres">
      <dgm:prSet presAssocID="{C3A27067-D06A-44B5-8C89-9A300C136C54}" presName="text5" presStyleCnt="0"/>
      <dgm:spPr/>
    </dgm:pt>
    <dgm:pt modelId="{52CEF7BF-159C-46BC-9D3C-8355267B91C7}" type="pres">
      <dgm:prSet presAssocID="{C3A27067-D06A-44B5-8C89-9A300C136C54}" presName="textRepeatNode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8DC96F16-70B0-4A71-834E-8D9DCF3C4965}" type="pres">
      <dgm:prSet presAssocID="{C3A27067-D06A-44B5-8C89-9A300C136C54}" presName="textaccent5" presStyleCnt="0"/>
      <dgm:spPr/>
    </dgm:pt>
    <dgm:pt modelId="{D5E81698-8C72-4136-BC23-287B8D069A49}" type="pres">
      <dgm:prSet presAssocID="{C3A27067-D06A-44B5-8C89-9A300C136C54}" presName="accentRepeatNode" presStyleLbl="solidAlignAcc1" presStyleIdx="8" presStyleCnt="10"/>
      <dgm:spPr>
        <a:noFill/>
        <a:ln>
          <a:solidFill>
            <a:schemeClr val="accent3">
              <a:lumMod val="50000"/>
            </a:schemeClr>
          </a:solidFill>
        </a:ln>
      </dgm:spPr>
    </dgm:pt>
    <dgm:pt modelId="{4CB426EE-CF1D-42F7-8122-72E206C7121E}" type="pres">
      <dgm:prSet presAssocID="{D8559FC8-D085-4B88-B6BF-8AE64CEFE57C}" presName="image5" presStyleCnt="0"/>
      <dgm:spPr/>
    </dgm:pt>
    <dgm:pt modelId="{4359378A-B3AD-4514-9D33-37D83585187B}" type="pres">
      <dgm:prSet presAssocID="{D8559FC8-D085-4B88-B6BF-8AE64CEFE57C}" presName="imageRepeatNode" presStyleLbl="alignAcc1" presStyleIdx="4" presStyleCnt="5"/>
      <dgm:spPr/>
    </dgm:pt>
    <dgm:pt modelId="{0960ABBF-0E57-4A6B-A476-C8983B881D52}" type="pres">
      <dgm:prSet presAssocID="{D8559FC8-D085-4B88-B6BF-8AE64CEFE57C}" presName="imageaccent5" presStyleCnt="0"/>
      <dgm:spPr/>
    </dgm:pt>
    <dgm:pt modelId="{167FBF34-436C-47B5-8207-CCAA462054F8}" type="pres">
      <dgm:prSet presAssocID="{D8559FC8-D085-4B88-B6BF-8AE64CEFE57C}" presName="accentRepeatNode" presStyleLbl="solidAlignAcc1" presStyleIdx="9" presStyleCnt="10"/>
      <dgm:spPr>
        <a:noFill/>
        <a:ln>
          <a:solidFill>
            <a:schemeClr val="accent3">
              <a:lumMod val="50000"/>
            </a:schemeClr>
          </a:solidFill>
        </a:ln>
      </dgm:spPr>
    </dgm:pt>
  </dgm:ptLst>
  <dgm:cxnLst>
    <dgm:cxn modelId="{42080201-8014-4C04-A612-C59483023ACC}" type="presOf" srcId="{C3A27067-D06A-44B5-8C89-9A300C136C54}" destId="{52CEF7BF-159C-46BC-9D3C-8355267B91C7}" srcOrd="0" destOrd="0" presId="urn:microsoft.com/office/officeart/2008/layout/HexagonCluster"/>
    <dgm:cxn modelId="{EE3FEB1F-7AB6-4B6A-B1F6-898362BACECC}" type="presOf" srcId="{5A150C23-A434-4DB8-B22B-09B57A72DB08}" destId="{52D0C440-891A-4832-9A81-85D32004B73D}" srcOrd="0" destOrd="0" presId="urn:microsoft.com/office/officeart/2008/layout/HexagonCluster"/>
    <dgm:cxn modelId="{E96ED629-EB8C-40A9-AAEB-D8323A3F6711}" type="presOf" srcId="{EE1F925B-AD63-4ECF-966E-5E3E7068D734}" destId="{26121DCA-FCC7-4B91-B41C-864D2A5BCED0}" srcOrd="0" destOrd="0" presId="urn:microsoft.com/office/officeart/2008/layout/HexagonCluster"/>
    <dgm:cxn modelId="{17B30F32-606D-40F5-87F0-3F98574EE287}" srcId="{078335FF-DDA8-43C2-B15B-4A5A5DC55E2E}" destId="{EE1F925B-AD63-4ECF-966E-5E3E7068D734}" srcOrd="0" destOrd="0" parTransId="{1FEEFEA8-F2ED-4FC7-B4D1-1D333A37D539}" sibTransId="{5A150C23-A434-4DB8-B22B-09B57A72DB08}"/>
    <dgm:cxn modelId="{CF2BC95B-E714-43EE-9015-02E1B342C0EA}" srcId="{078335FF-DDA8-43C2-B15B-4A5A5DC55E2E}" destId="{C3A27067-D06A-44B5-8C89-9A300C136C54}" srcOrd="4" destOrd="0" parTransId="{51497F79-E76A-4280-839B-E9E8908E249E}" sibTransId="{D8559FC8-D085-4B88-B6BF-8AE64CEFE57C}"/>
    <dgm:cxn modelId="{51641046-94D4-4DD2-B1DF-3FE16B467525}" srcId="{078335FF-DDA8-43C2-B15B-4A5A5DC55E2E}" destId="{6EA56966-511D-4A10-951A-13A7A88068FB}" srcOrd="1" destOrd="0" parTransId="{EFA2DB4C-27E1-4FD7-85D1-C1E20D0778D8}" sibTransId="{83352CD4-7664-495A-A162-583DF35C2206}"/>
    <dgm:cxn modelId="{2CB04146-867A-436F-AEC6-7D06C09F8998}" type="presOf" srcId="{D8559FC8-D085-4B88-B6BF-8AE64CEFE57C}" destId="{4359378A-B3AD-4514-9D33-37D83585187B}" srcOrd="0" destOrd="0" presId="urn:microsoft.com/office/officeart/2008/layout/HexagonCluster"/>
    <dgm:cxn modelId="{7473D14F-D179-4E99-AF80-9D0CE0D234BC}" srcId="{078335FF-DDA8-43C2-B15B-4A5A5DC55E2E}" destId="{4B51A601-E5BC-4A0E-AC1B-0B0E956B1CAF}" srcOrd="3" destOrd="0" parTransId="{69B2F9C5-0557-4802-97C0-10418CE8414E}" sibTransId="{B588CB88-B8D1-4AF6-87F0-E7039751AECC}"/>
    <dgm:cxn modelId="{20CDB957-5F96-4F52-8481-209536011417}" type="presOf" srcId="{078335FF-DDA8-43C2-B15B-4A5A5DC55E2E}" destId="{0BBA37FB-AB5F-47A2-A62F-93F3DEAD9F47}" srcOrd="0" destOrd="0" presId="urn:microsoft.com/office/officeart/2008/layout/HexagonCluster"/>
    <dgm:cxn modelId="{43F66B9F-93D6-44AC-81C9-34AF9EA74C77}" type="presOf" srcId="{9FE4F41F-83B5-4A6D-8083-C4126D1E53A6}" destId="{2F09E744-768C-4EDE-8CB9-31CDB429B8FB}" srcOrd="0" destOrd="0" presId="urn:microsoft.com/office/officeart/2008/layout/HexagonCluster"/>
    <dgm:cxn modelId="{9E4C8DA5-F04E-4958-B52C-172CF4ADCA20}" srcId="{078335FF-DDA8-43C2-B15B-4A5A5DC55E2E}" destId="{9FE4F41F-83B5-4A6D-8083-C4126D1E53A6}" srcOrd="2" destOrd="0" parTransId="{2EC74875-23DF-48CE-B98E-732407EF4251}" sibTransId="{47FC8F4A-4E06-4FCD-B0DF-E10CFC54A6CA}"/>
    <dgm:cxn modelId="{57DFA3BC-3C47-4FBE-9609-0CC65D2D0653}" type="presOf" srcId="{83352CD4-7664-495A-A162-583DF35C2206}" destId="{FE1ABA27-1A2C-48F6-8094-64A1158111DA}" srcOrd="0" destOrd="0" presId="urn:microsoft.com/office/officeart/2008/layout/HexagonCluster"/>
    <dgm:cxn modelId="{3505D9C8-6689-4A16-9C00-D0EB3026A283}" type="presOf" srcId="{4B51A601-E5BC-4A0E-AC1B-0B0E956B1CAF}" destId="{7C902C6B-2B43-44A7-8614-C9302D3A8C32}" srcOrd="0" destOrd="0" presId="urn:microsoft.com/office/officeart/2008/layout/HexagonCluster"/>
    <dgm:cxn modelId="{4C0273DB-A85A-46B0-845A-24776BF431FE}" type="presOf" srcId="{B588CB88-B8D1-4AF6-87F0-E7039751AECC}" destId="{3C500871-9FBF-43E2-A90F-8A36092D2824}" srcOrd="0" destOrd="0" presId="urn:microsoft.com/office/officeart/2008/layout/HexagonCluster"/>
    <dgm:cxn modelId="{A223FCED-F7B0-4486-A05A-DD0221800F0C}" type="presOf" srcId="{6EA56966-511D-4A10-951A-13A7A88068FB}" destId="{2A93D6BE-4988-41B8-9D26-24F1886A5AE0}" srcOrd="0" destOrd="0" presId="urn:microsoft.com/office/officeart/2008/layout/HexagonCluster"/>
    <dgm:cxn modelId="{5F9777EE-2178-4681-889F-D7A72D30D526}" type="presOf" srcId="{47FC8F4A-4E06-4FCD-B0DF-E10CFC54A6CA}" destId="{C6683DD6-8C9F-4B1A-9300-B44DC3898C21}" srcOrd="0" destOrd="0" presId="urn:microsoft.com/office/officeart/2008/layout/HexagonCluster"/>
    <dgm:cxn modelId="{2F4E931E-3F08-47F7-A957-D14C539ED334}" type="presParOf" srcId="{0BBA37FB-AB5F-47A2-A62F-93F3DEAD9F47}" destId="{8D9564E7-1EFB-470D-9D9E-FCD09425347C}" srcOrd="0" destOrd="0" presId="urn:microsoft.com/office/officeart/2008/layout/HexagonCluster"/>
    <dgm:cxn modelId="{CD4CC65A-B7C1-46A8-A99E-085D67EA8B88}" type="presParOf" srcId="{8D9564E7-1EFB-470D-9D9E-FCD09425347C}" destId="{26121DCA-FCC7-4B91-B41C-864D2A5BCED0}" srcOrd="0" destOrd="0" presId="urn:microsoft.com/office/officeart/2008/layout/HexagonCluster"/>
    <dgm:cxn modelId="{5524D9D6-7DF1-4DAC-93E8-3EE2119375EA}" type="presParOf" srcId="{0BBA37FB-AB5F-47A2-A62F-93F3DEAD9F47}" destId="{BD0BCAB4-EAC1-4F17-9C0F-1E6F8F0F337D}" srcOrd="1" destOrd="0" presId="urn:microsoft.com/office/officeart/2008/layout/HexagonCluster"/>
    <dgm:cxn modelId="{51EC8039-387F-4421-BAF3-197049E3AC7A}" type="presParOf" srcId="{BD0BCAB4-EAC1-4F17-9C0F-1E6F8F0F337D}" destId="{E6EACE3D-977C-460D-ABF3-97F66CF087F1}" srcOrd="0" destOrd="0" presId="urn:microsoft.com/office/officeart/2008/layout/HexagonCluster"/>
    <dgm:cxn modelId="{D78FB623-3EC5-480F-8224-2CA98A910265}" type="presParOf" srcId="{0BBA37FB-AB5F-47A2-A62F-93F3DEAD9F47}" destId="{8799A9FF-824C-43ED-AF9A-613FA687F937}" srcOrd="2" destOrd="0" presId="urn:microsoft.com/office/officeart/2008/layout/HexagonCluster"/>
    <dgm:cxn modelId="{329CB72B-AB06-4052-98E4-7C465094EB8D}" type="presParOf" srcId="{8799A9FF-824C-43ED-AF9A-613FA687F937}" destId="{52D0C440-891A-4832-9A81-85D32004B73D}" srcOrd="0" destOrd="0" presId="urn:microsoft.com/office/officeart/2008/layout/HexagonCluster"/>
    <dgm:cxn modelId="{C77D00A9-B3AA-4F02-8949-80E252BEB60A}" type="presParOf" srcId="{0BBA37FB-AB5F-47A2-A62F-93F3DEAD9F47}" destId="{546C88DC-2457-4642-9C9B-ACEA4A1AD44D}" srcOrd="3" destOrd="0" presId="urn:microsoft.com/office/officeart/2008/layout/HexagonCluster"/>
    <dgm:cxn modelId="{8EA7C7BE-B444-4BF3-889E-C2D6635F58EB}" type="presParOf" srcId="{546C88DC-2457-4642-9C9B-ACEA4A1AD44D}" destId="{0BB19082-7F52-4BE4-B6BA-8959E461D28A}" srcOrd="0" destOrd="0" presId="urn:microsoft.com/office/officeart/2008/layout/HexagonCluster"/>
    <dgm:cxn modelId="{512C13E7-E4E8-461B-A03D-AA2C2C99DA49}" type="presParOf" srcId="{0BBA37FB-AB5F-47A2-A62F-93F3DEAD9F47}" destId="{145ECC60-D9F0-4934-B4D3-66E890E3C3EB}" srcOrd="4" destOrd="0" presId="urn:microsoft.com/office/officeart/2008/layout/HexagonCluster"/>
    <dgm:cxn modelId="{EE1E3486-3ADE-4C58-8E41-6EBBE2D20456}" type="presParOf" srcId="{145ECC60-D9F0-4934-B4D3-66E890E3C3EB}" destId="{2A93D6BE-4988-41B8-9D26-24F1886A5AE0}" srcOrd="0" destOrd="0" presId="urn:microsoft.com/office/officeart/2008/layout/HexagonCluster"/>
    <dgm:cxn modelId="{36C57CA2-D5BF-40CB-AF02-4D9BBF712141}" type="presParOf" srcId="{0BBA37FB-AB5F-47A2-A62F-93F3DEAD9F47}" destId="{44C0EC7D-36EB-4D94-8975-525B39A5393D}" srcOrd="5" destOrd="0" presId="urn:microsoft.com/office/officeart/2008/layout/HexagonCluster"/>
    <dgm:cxn modelId="{AC53BA38-5BED-47FB-BCC8-A9A370C3635D}" type="presParOf" srcId="{44C0EC7D-36EB-4D94-8975-525B39A5393D}" destId="{405366BA-A787-40BC-8632-580E00E04621}" srcOrd="0" destOrd="0" presId="urn:microsoft.com/office/officeart/2008/layout/HexagonCluster"/>
    <dgm:cxn modelId="{61C8C90A-05A9-4729-8FE8-1980FC593B19}" type="presParOf" srcId="{0BBA37FB-AB5F-47A2-A62F-93F3DEAD9F47}" destId="{94FB2806-D30E-4B1C-9F2B-8D9986CC5C15}" srcOrd="6" destOrd="0" presId="urn:microsoft.com/office/officeart/2008/layout/HexagonCluster"/>
    <dgm:cxn modelId="{92A6CDEF-A4FA-46A0-A135-9265B3CAB608}" type="presParOf" srcId="{94FB2806-D30E-4B1C-9F2B-8D9986CC5C15}" destId="{FE1ABA27-1A2C-48F6-8094-64A1158111DA}" srcOrd="0" destOrd="0" presId="urn:microsoft.com/office/officeart/2008/layout/HexagonCluster"/>
    <dgm:cxn modelId="{DAD41841-5721-446C-B76D-81220A0474B0}" type="presParOf" srcId="{0BBA37FB-AB5F-47A2-A62F-93F3DEAD9F47}" destId="{F507CE9C-D9D2-4B70-9794-8E8E51F9881C}" srcOrd="7" destOrd="0" presId="urn:microsoft.com/office/officeart/2008/layout/HexagonCluster"/>
    <dgm:cxn modelId="{476B96FE-D55F-451E-A29B-A07EB1EAFA17}" type="presParOf" srcId="{F507CE9C-D9D2-4B70-9794-8E8E51F9881C}" destId="{FE3F30B4-1099-4A1D-8D05-E0AE103561E8}" srcOrd="0" destOrd="0" presId="urn:microsoft.com/office/officeart/2008/layout/HexagonCluster"/>
    <dgm:cxn modelId="{A0F1D4F7-0713-4348-84D3-5B09BDC75D12}" type="presParOf" srcId="{0BBA37FB-AB5F-47A2-A62F-93F3DEAD9F47}" destId="{D270AC4D-FFD2-455B-99BF-488F46CA06A7}" srcOrd="8" destOrd="0" presId="urn:microsoft.com/office/officeart/2008/layout/HexagonCluster"/>
    <dgm:cxn modelId="{619A821A-C5C7-4EBE-85D3-5FD78FEFE8B9}" type="presParOf" srcId="{D270AC4D-FFD2-455B-99BF-488F46CA06A7}" destId="{2F09E744-768C-4EDE-8CB9-31CDB429B8FB}" srcOrd="0" destOrd="0" presId="urn:microsoft.com/office/officeart/2008/layout/HexagonCluster"/>
    <dgm:cxn modelId="{9C73F7C5-954B-4B3D-B8D1-BF2D5F8BEF18}" type="presParOf" srcId="{0BBA37FB-AB5F-47A2-A62F-93F3DEAD9F47}" destId="{22A855ED-613C-402C-A5F5-0A6A7291E480}" srcOrd="9" destOrd="0" presId="urn:microsoft.com/office/officeart/2008/layout/HexagonCluster"/>
    <dgm:cxn modelId="{593D192A-F65C-4617-B184-5B6BDD150286}" type="presParOf" srcId="{22A855ED-613C-402C-A5F5-0A6A7291E480}" destId="{4F0B913A-C27F-4E0D-9F38-BA5B61999A06}" srcOrd="0" destOrd="0" presId="urn:microsoft.com/office/officeart/2008/layout/HexagonCluster"/>
    <dgm:cxn modelId="{2D0DB06C-A3CD-49F5-8EE0-9EC07D25B67F}" type="presParOf" srcId="{0BBA37FB-AB5F-47A2-A62F-93F3DEAD9F47}" destId="{0F1C787A-F6A3-48F3-A799-ACEDD00974E2}" srcOrd="10" destOrd="0" presId="urn:microsoft.com/office/officeart/2008/layout/HexagonCluster"/>
    <dgm:cxn modelId="{52930743-64FF-4B8F-9BC3-57E735AAA9AC}" type="presParOf" srcId="{0F1C787A-F6A3-48F3-A799-ACEDD00974E2}" destId="{C6683DD6-8C9F-4B1A-9300-B44DC3898C21}" srcOrd="0" destOrd="0" presId="urn:microsoft.com/office/officeart/2008/layout/HexagonCluster"/>
    <dgm:cxn modelId="{5B160157-DFFB-457D-86A0-1CD067274D7D}" type="presParOf" srcId="{0BBA37FB-AB5F-47A2-A62F-93F3DEAD9F47}" destId="{CA244C0A-7CC8-4F8E-99A1-6E1BF04CB815}" srcOrd="11" destOrd="0" presId="urn:microsoft.com/office/officeart/2008/layout/HexagonCluster"/>
    <dgm:cxn modelId="{4462DD01-DE92-43B2-B53F-83D185E8B7FF}" type="presParOf" srcId="{CA244C0A-7CC8-4F8E-99A1-6E1BF04CB815}" destId="{C4B2FB83-B887-4830-9A5E-86F74725D2B7}" srcOrd="0" destOrd="0" presId="urn:microsoft.com/office/officeart/2008/layout/HexagonCluster"/>
    <dgm:cxn modelId="{8A744BCD-06A9-42E3-8540-608FADEFDDB8}" type="presParOf" srcId="{0BBA37FB-AB5F-47A2-A62F-93F3DEAD9F47}" destId="{FB49C903-9472-410C-8A6C-F116BEC4EC5A}" srcOrd="12" destOrd="0" presId="urn:microsoft.com/office/officeart/2008/layout/HexagonCluster"/>
    <dgm:cxn modelId="{B4385397-476C-49A1-B73C-885E43AC8737}" type="presParOf" srcId="{FB49C903-9472-410C-8A6C-F116BEC4EC5A}" destId="{7C902C6B-2B43-44A7-8614-C9302D3A8C32}" srcOrd="0" destOrd="0" presId="urn:microsoft.com/office/officeart/2008/layout/HexagonCluster"/>
    <dgm:cxn modelId="{D0C05367-CD8C-43EC-8B21-EB8973626216}" type="presParOf" srcId="{0BBA37FB-AB5F-47A2-A62F-93F3DEAD9F47}" destId="{9A440C48-09B1-4813-BB4A-7991C7AE06FB}" srcOrd="13" destOrd="0" presId="urn:microsoft.com/office/officeart/2008/layout/HexagonCluster"/>
    <dgm:cxn modelId="{B77EDADD-F630-4523-98B4-1D7F5A6E4E82}" type="presParOf" srcId="{9A440C48-09B1-4813-BB4A-7991C7AE06FB}" destId="{DF87390A-3A70-4177-BE4C-208361CC6E01}" srcOrd="0" destOrd="0" presId="urn:microsoft.com/office/officeart/2008/layout/HexagonCluster"/>
    <dgm:cxn modelId="{59E389B7-E170-48ED-BFB8-49AB497EE0A7}" type="presParOf" srcId="{0BBA37FB-AB5F-47A2-A62F-93F3DEAD9F47}" destId="{08661526-95A1-4F3D-ADF8-ECE9C29313F3}" srcOrd="14" destOrd="0" presId="urn:microsoft.com/office/officeart/2008/layout/HexagonCluster"/>
    <dgm:cxn modelId="{C18E60CE-65F0-41FF-B960-20C345E40140}" type="presParOf" srcId="{08661526-95A1-4F3D-ADF8-ECE9C29313F3}" destId="{3C500871-9FBF-43E2-A90F-8A36092D2824}" srcOrd="0" destOrd="0" presId="urn:microsoft.com/office/officeart/2008/layout/HexagonCluster"/>
    <dgm:cxn modelId="{035040A8-5EDC-46FF-B4A6-7955A4FDDD4E}" type="presParOf" srcId="{0BBA37FB-AB5F-47A2-A62F-93F3DEAD9F47}" destId="{3540BD23-04B4-4C29-BAA8-B097A7446A23}" srcOrd="15" destOrd="0" presId="urn:microsoft.com/office/officeart/2008/layout/HexagonCluster"/>
    <dgm:cxn modelId="{46085E0E-8DFC-4E43-857A-497E4DA19FA0}" type="presParOf" srcId="{3540BD23-04B4-4C29-BAA8-B097A7446A23}" destId="{6CDEA4A3-1C72-450C-8829-257C9B98B362}" srcOrd="0" destOrd="0" presId="urn:microsoft.com/office/officeart/2008/layout/HexagonCluster"/>
    <dgm:cxn modelId="{15AE4C3A-C5AC-4D80-BEE6-43B50E2A87B1}" type="presParOf" srcId="{0BBA37FB-AB5F-47A2-A62F-93F3DEAD9F47}" destId="{7FB01562-5793-4D7E-BC0A-B37B1A121948}" srcOrd="16" destOrd="0" presId="urn:microsoft.com/office/officeart/2008/layout/HexagonCluster"/>
    <dgm:cxn modelId="{18F626B5-3689-4007-8FDE-19E9D645BAE0}" type="presParOf" srcId="{7FB01562-5793-4D7E-BC0A-B37B1A121948}" destId="{52CEF7BF-159C-46BC-9D3C-8355267B91C7}" srcOrd="0" destOrd="0" presId="urn:microsoft.com/office/officeart/2008/layout/HexagonCluster"/>
    <dgm:cxn modelId="{30125A61-7DC0-4482-BC36-9336CCF63F90}" type="presParOf" srcId="{0BBA37FB-AB5F-47A2-A62F-93F3DEAD9F47}" destId="{8DC96F16-70B0-4A71-834E-8D9DCF3C4965}" srcOrd="17" destOrd="0" presId="urn:microsoft.com/office/officeart/2008/layout/HexagonCluster"/>
    <dgm:cxn modelId="{6E1BC437-6B78-4792-88E0-14248240C04F}" type="presParOf" srcId="{8DC96F16-70B0-4A71-834E-8D9DCF3C4965}" destId="{D5E81698-8C72-4136-BC23-287B8D069A49}" srcOrd="0" destOrd="0" presId="urn:microsoft.com/office/officeart/2008/layout/HexagonCluster"/>
    <dgm:cxn modelId="{637A67F0-1D1B-4932-B5B9-3EB24AC866F5}" type="presParOf" srcId="{0BBA37FB-AB5F-47A2-A62F-93F3DEAD9F47}" destId="{4CB426EE-CF1D-42F7-8122-72E206C7121E}" srcOrd="18" destOrd="0" presId="urn:microsoft.com/office/officeart/2008/layout/HexagonCluster"/>
    <dgm:cxn modelId="{CBC87376-AEAE-437D-B511-DF1B92A43E73}" type="presParOf" srcId="{4CB426EE-CF1D-42F7-8122-72E206C7121E}" destId="{4359378A-B3AD-4514-9D33-37D83585187B}" srcOrd="0" destOrd="0" presId="urn:microsoft.com/office/officeart/2008/layout/HexagonCluster"/>
    <dgm:cxn modelId="{DBD469D3-BAFE-4FFF-B482-7F0E281B54C0}" type="presParOf" srcId="{0BBA37FB-AB5F-47A2-A62F-93F3DEAD9F47}" destId="{0960ABBF-0E57-4A6B-A476-C8983B881D52}" srcOrd="19" destOrd="0" presId="urn:microsoft.com/office/officeart/2008/layout/HexagonCluster"/>
    <dgm:cxn modelId="{64038CA4-91E1-4C01-843C-31DB258C38C5}" type="presParOf" srcId="{0960ABBF-0E57-4A6B-A476-C8983B881D52}" destId="{167FBF34-436C-47B5-8207-CCAA462054F8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18C1F1-7F7B-4619-BD40-7D7ACF51E284}" type="doc">
      <dgm:prSet loTypeId="urn:microsoft.com/office/officeart/2005/8/layout/radial3" loCatId="cycle" qsTypeId="urn:microsoft.com/office/officeart/2005/8/quickstyle/simple1#11" qsCatId="simple" csTypeId="urn:microsoft.com/office/officeart/2005/8/colors/accent1_2#6" csCatId="accent1" phldr="1"/>
      <dgm:spPr/>
      <dgm:t>
        <a:bodyPr/>
        <a:lstStyle/>
        <a:p>
          <a:endParaRPr lang="zh-CN" altLang="en-US"/>
        </a:p>
      </dgm:t>
    </dgm:pt>
    <dgm:pt modelId="{D17A3EC5-5A02-462D-BD9D-1F5E9F0105F8}">
      <dgm:prSet phldrT="[文本]" custT="1"/>
      <dgm:spPr>
        <a:solidFill>
          <a:schemeClr val="accent1">
            <a:lumMod val="75000"/>
          </a:schemeClr>
        </a:solidFill>
        <a:ln>
          <a:noFill/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sz="1600" b="1" dirty="0">
              <a:solidFill>
                <a:schemeClr val="tx1"/>
              </a:solidFill>
            </a:rPr>
            <a:t>请输入内容</a:t>
          </a:r>
          <a:endParaRPr lang="en-US" altLang="zh-CN" sz="1600" b="1" dirty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sz="1600" b="1" dirty="0">
              <a:solidFill>
                <a:schemeClr val="tx1"/>
              </a:solidFill>
            </a:rPr>
            <a:t>请输入内容</a:t>
          </a:r>
          <a:endParaRPr lang="en-US" altLang="zh-CN" sz="1600" b="1" dirty="0">
            <a:solidFill>
              <a:schemeClr val="tx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zh-CN" altLang="en-US" sz="1600" b="1" dirty="0">
              <a:solidFill>
                <a:schemeClr val="tx1"/>
              </a:solidFill>
            </a:rPr>
            <a:t>请输入内容</a:t>
          </a:r>
        </a:p>
      </dgm:t>
    </dgm:pt>
    <dgm:pt modelId="{4D3D9725-ABE9-43E4-8223-90AD10497AA6}" type="parTrans" cxnId="{890A32D6-D150-4C56-ADD7-8DD8FE8A8F83}">
      <dgm:prSet/>
      <dgm:spPr/>
      <dgm:t>
        <a:bodyPr/>
        <a:lstStyle/>
        <a:p>
          <a:endParaRPr lang="zh-CN" altLang="en-US"/>
        </a:p>
      </dgm:t>
    </dgm:pt>
    <dgm:pt modelId="{C212DE7D-1657-49E5-A4DF-8330BDFA54E4}" type="sibTrans" cxnId="{890A32D6-D150-4C56-ADD7-8DD8FE8A8F83}">
      <dgm:prSet/>
      <dgm:spPr/>
      <dgm:t>
        <a:bodyPr/>
        <a:lstStyle/>
        <a:p>
          <a:endParaRPr lang="zh-CN" altLang="en-US"/>
        </a:p>
      </dgm:t>
    </dgm:pt>
    <dgm:pt modelId="{0A20E293-4905-4853-A0B4-B96A2F6ADD54}">
      <dgm:prSet phldrT="[文本]" custT="1"/>
      <dgm:spPr>
        <a:solidFill>
          <a:schemeClr val="bg1">
            <a:lumMod val="65000"/>
            <a:lumOff val="35000"/>
          </a:schemeClr>
        </a:solidFill>
        <a:ln>
          <a:noFill/>
        </a:ln>
      </dgm:spPr>
      <dgm:t>
        <a:bodyPr/>
        <a:lstStyle/>
        <a:p>
          <a:r>
            <a:rPr lang="en-US" altLang="zh-CN" sz="3200" b="1" dirty="0">
              <a:solidFill>
                <a:srgbClr val="FFFFFF"/>
              </a:solidFill>
            </a:rPr>
            <a:t>1</a:t>
          </a:r>
          <a:endParaRPr lang="zh-CN" altLang="en-US" sz="3200" b="1" dirty="0">
            <a:solidFill>
              <a:srgbClr val="FFFFFF"/>
            </a:solidFill>
          </a:endParaRPr>
        </a:p>
      </dgm:t>
    </dgm:pt>
    <dgm:pt modelId="{64FF2F95-AA13-47BD-B6CF-0271978C8A97}" type="parTrans" cxnId="{569BCDD8-E56B-4049-9AA0-8170F2AAA4FD}">
      <dgm:prSet/>
      <dgm:spPr/>
      <dgm:t>
        <a:bodyPr/>
        <a:lstStyle/>
        <a:p>
          <a:endParaRPr lang="zh-CN" altLang="en-US"/>
        </a:p>
      </dgm:t>
    </dgm:pt>
    <dgm:pt modelId="{ED170367-D2C5-4C31-95C1-B4B6F4997421}" type="sibTrans" cxnId="{569BCDD8-E56B-4049-9AA0-8170F2AAA4FD}">
      <dgm:prSet/>
      <dgm:spPr/>
      <dgm:t>
        <a:bodyPr/>
        <a:lstStyle/>
        <a:p>
          <a:endParaRPr lang="zh-CN" altLang="en-US"/>
        </a:p>
      </dgm:t>
    </dgm:pt>
    <dgm:pt modelId="{37D65597-BA35-4A1B-954E-5A5A2D7AD558}">
      <dgm:prSet phldrT="[文本]" custT="1"/>
      <dgm:spPr>
        <a:solidFill>
          <a:schemeClr val="bg1">
            <a:lumMod val="65000"/>
            <a:lumOff val="35000"/>
          </a:schemeClr>
        </a:solidFill>
        <a:ln>
          <a:noFill/>
        </a:ln>
      </dgm:spPr>
      <dgm:t>
        <a:bodyPr/>
        <a:lstStyle/>
        <a:p>
          <a:r>
            <a:rPr lang="en-US" altLang="zh-CN" sz="3200" b="1" dirty="0">
              <a:solidFill>
                <a:srgbClr val="FFFFFF"/>
              </a:solidFill>
            </a:rPr>
            <a:t>2</a:t>
          </a:r>
          <a:endParaRPr lang="zh-CN" altLang="en-US" sz="3200" b="1" dirty="0">
            <a:solidFill>
              <a:srgbClr val="FFFFFF"/>
            </a:solidFill>
          </a:endParaRPr>
        </a:p>
      </dgm:t>
    </dgm:pt>
    <dgm:pt modelId="{821AB363-41B1-423C-B80C-B250CF13BB32}" type="parTrans" cxnId="{8CC5F53B-543C-4BDB-B501-660641A5906F}">
      <dgm:prSet/>
      <dgm:spPr/>
      <dgm:t>
        <a:bodyPr/>
        <a:lstStyle/>
        <a:p>
          <a:endParaRPr lang="zh-CN" altLang="en-US"/>
        </a:p>
      </dgm:t>
    </dgm:pt>
    <dgm:pt modelId="{9B449F80-027A-4317-94BE-0DEB03A4BDFF}" type="sibTrans" cxnId="{8CC5F53B-543C-4BDB-B501-660641A5906F}">
      <dgm:prSet/>
      <dgm:spPr/>
      <dgm:t>
        <a:bodyPr/>
        <a:lstStyle/>
        <a:p>
          <a:endParaRPr lang="zh-CN" altLang="en-US"/>
        </a:p>
      </dgm:t>
    </dgm:pt>
    <dgm:pt modelId="{F923C771-ACC4-4705-A60D-A9D82E0755FB}">
      <dgm:prSet phldrT="[文本]" custT="1"/>
      <dgm:spPr>
        <a:solidFill>
          <a:schemeClr val="bg1">
            <a:lumMod val="65000"/>
            <a:lumOff val="35000"/>
          </a:schemeClr>
        </a:solidFill>
        <a:ln>
          <a:noFill/>
        </a:ln>
      </dgm:spPr>
      <dgm:t>
        <a:bodyPr/>
        <a:lstStyle/>
        <a:p>
          <a:r>
            <a:rPr lang="en-US" altLang="zh-CN" sz="3200" b="1" dirty="0">
              <a:solidFill>
                <a:srgbClr val="FFFFFF"/>
              </a:solidFill>
            </a:rPr>
            <a:t>3</a:t>
          </a:r>
          <a:endParaRPr lang="zh-CN" altLang="en-US" sz="3200" b="1" dirty="0">
            <a:solidFill>
              <a:srgbClr val="FFFFFF"/>
            </a:solidFill>
          </a:endParaRPr>
        </a:p>
      </dgm:t>
    </dgm:pt>
    <dgm:pt modelId="{2EC7FD70-6303-4FCC-B5BB-74DEB2720427}" type="parTrans" cxnId="{F8BDFA66-9E6B-47E8-99FF-64E0D8611E44}">
      <dgm:prSet/>
      <dgm:spPr/>
      <dgm:t>
        <a:bodyPr/>
        <a:lstStyle/>
        <a:p>
          <a:endParaRPr lang="zh-CN" altLang="en-US"/>
        </a:p>
      </dgm:t>
    </dgm:pt>
    <dgm:pt modelId="{1D310C8A-AF4B-419D-A4BD-499066A15EBC}" type="sibTrans" cxnId="{F8BDFA66-9E6B-47E8-99FF-64E0D8611E44}">
      <dgm:prSet/>
      <dgm:spPr/>
      <dgm:t>
        <a:bodyPr/>
        <a:lstStyle/>
        <a:p>
          <a:endParaRPr lang="zh-CN" altLang="en-US"/>
        </a:p>
      </dgm:t>
    </dgm:pt>
    <dgm:pt modelId="{FB301DD5-D5D4-4380-9161-CA5BBBD147E3}">
      <dgm:prSet phldrT="[文本]" custT="1"/>
      <dgm:spPr>
        <a:solidFill>
          <a:schemeClr val="bg1">
            <a:lumMod val="65000"/>
            <a:lumOff val="35000"/>
          </a:schemeClr>
        </a:solidFill>
        <a:ln>
          <a:noFill/>
        </a:ln>
      </dgm:spPr>
      <dgm:t>
        <a:bodyPr/>
        <a:lstStyle/>
        <a:p>
          <a:r>
            <a:rPr lang="en-US" altLang="zh-CN" sz="3200" b="1" dirty="0">
              <a:solidFill>
                <a:srgbClr val="FFFFFF"/>
              </a:solidFill>
            </a:rPr>
            <a:t>4</a:t>
          </a:r>
          <a:endParaRPr lang="zh-CN" altLang="en-US" sz="3200" b="1" dirty="0">
            <a:solidFill>
              <a:srgbClr val="FFFFFF"/>
            </a:solidFill>
          </a:endParaRPr>
        </a:p>
      </dgm:t>
    </dgm:pt>
    <dgm:pt modelId="{8EE5D533-5C14-4643-B6B8-C8F68F261DBA}" type="parTrans" cxnId="{4F34E3C9-9174-4E17-B99A-BB413FE15694}">
      <dgm:prSet/>
      <dgm:spPr/>
      <dgm:t>
        <a:bodyPr/>
        <a:lstStyle/>
        <a:p>
          <a:endParaRPr lang="zh-CN" altLang="en-US"/>
        </a:p>
      </dgm:t>
    </dgm:pt>
    <dgm:pt modelId="{13DB9E19-3476-4403-8673-52148D02399D}" type="sibTrans" cxnId="{4F34E3C9-9174-4E17-B99A-BB413FE15694}">
      <dgm:prSet/>
      <dgm:spPr/>
      <dgm:t>
        <a:bodyPr/>
        <a:lstStyle/>
        <a:p>
          <a:endParaRPr lang="zh-CN" altLang="en-US"/>
        </a:p>
      </dgm:t>
    </dgm:pt>
    <dgm:pt modelId="{4AFB5B9C-F8C9-4E9F-96AC-03ADC74C55BD}" type="pres">
      <dgm:prSet presAssocID="{9318C1F1-7F7B-4619-BD40-7D7ACF51E284}" presName="composite" presStyleCnt="0">
        <dgm:presLayoutVars>
          <dgm:chMax val="1"/>
          <dgm:dir/>
          <dgm:resizeHandles val="exact"/>
        </dgm:presLayoutVars>
      </dgm:prSet>
      <dgm:spPr/>
    </dgm:pt>
    <dgm:pt modelId="{0B55169B-8F34-46A2-8849-3A613AED1D88}" type="pres">
      <dgm:prSet presAssocID="{9318C1F1-7F7B-4619-BD40-7D7ACF51E284}" presName="radial" presStyleCnt="0">
        <dgm:presLayoutVars>
          <dgm:animLvl val="ctr"/>
        </dgm:presLayoutVars>
      </dgm:prSet>
      <dgm:spPr/>
    </dgm:pt>
    <dgm:pt modelId="{1ADF11C9-DBED-46A4-8149-29CF4407E228}" type="pres">
      <dgm:prSet presAssocID="{D17A3EC5-5A02-462D-BD9D-1F5E9F0105F8}" presName="centerShape" presStyleLbl="vennNode1" presStyleIdx="0" presStyleCnt="5"/>
      <dgm:spPr/>
    </dgm:pt>
    <dgm:pt modelId="{AD207791-CA82-4E53-9244-641A89884A00}" type="pres">
      <dgm:prSet presAssocID="{0A20E293-4905-4853-A0B4-B96A2F6ADD54}" presName="node" presStyleLbl="vennNode1" presStyleIdx="1" presStyleCnt="5" custScaleX="69749" custScaleY="69749">
        <dgm:presLayoutVars>
          <dgm:bulletEnabled val="1"/>
        </dgm:presLayoutVars>
      </dgm:prSet>
      <dgm:spPr/>
    </dgm:pt>
    <dgm:pt modelId="{2FE2ABBF-D021-44F8-9B85-A813B28D95ED}" type="pres">
      <dgm:prSet presAssocID="{37D65597-BA35-4A1B-954E-5A5A2D7AD558}" presName="node" presStyleLbl="vennNode1" presStyleIdx="2" presStyleCnt="5" custScaleX="69749" custScaleY="69749">
        <dgm:presLayoutVars>
          <dgm:bulletEnabled val="1"/>
        </dgm:presLayoutVars>
      </dgm:prSet>
      <dgm:spPr/>
    </dgm:pt>
    <dgm:pt modelId="{F8E08D61-1CC6-4CF1-A16A-0189B96D5E13}" type="pres">
      <dgm:prSet presAssocID="{F923C771-ACC4-4705-A60D-A9D82E0755FB}" presName="node" presStyleLbl="vennNode1" presStyleIdx="3" presStyleCnt="5" custScaleX="69749" custScaleY="69749">
        <dgm:presLayoutVars>
          <dgm:bulletEnabled val="1"/>
        </dgm:presLayoutVars>
      </dgm:prSet>
      <dgm:spPr/>
    </dgm:pt>
    <dgm:pt modelId="{3DD2F1D4-5FBE-4CE8-A115-38DCD5EF01A0}" type="pres">
      <dgm:prSet presAssocID="{FB301DD5-D5D4-4380-9161-CA5BBBD147E3}" presName="node" presStyleLbl="vennNode1" presStyleIdx="4" presStyleCnt="5" custScaleX="69749" custScaleY="69749">
        <dgm:presLayoutVars>
          <dgm:bulletEnabled val="1"/>
        </dgm:presLayoutVars>
      </dgm:prSet>
      <dgm:spPr/>
    </dgm:pt>
  </dgm:ptLst>
  <dgm:cxnLst>
    <dgm:cxn modelId="{81BD6B15-C41C-46E5-84E8-63C355434526}" type="presOf" srcId="{F923C771-ACC4-4705-A60D-A9D82E0755FB}" destId="{F8E08D61-1CC6-4CF1-A16A-0189B96D5E13}" srcOrd="0" destOrd="0" presId="urn:microsoft.com/office/officeart/2005/8/layout/radial3"/>
    <dgm:cxn modelId="{8CC5F53B-543C-4BDB-B501-660641A5906F}" srcId="{D17A3EC5-5A02-462D-BD9D-1F5E9F0105F8}" destId="{37D65597-BA35-4A1B-954E-5A5A2D7AD558}" srcOrd="1" destOrd="0" parTransId="{821AB363-41B1-423C-B80C-B250CF13BB32}" sibTransId="{9B449F80-027A-4317-94BE-0DEB03A4BDFF}"/>
    <dgm:cxn modelId="{F8BDFA66-9E6B-47E8-99FF-64E0D8611E44}" srcId="{D17A3EC5-5A02-462D-BD9D-1F5E9F0105F8}" destId="{F923C771-ACC4-4705-A60D-A9D82E0755FB}" srcOrd="2" destOrd="0" parTransId="{2EC7FD70-6303-4FCC-B5BB-74DEB2720427}" sibTransId="{1D310C8A-AF4B-419D-A4BD-499066A15EBC}"/>
    <dgm:cxn modelId="{CDCFC479-B421-4D17-82C9-223762477D1B}" type="presOf" srcId="{9318C1F1-7F7B-4619-BD40-7D7ACF51E284}" destId="{4AFB5B9C-F8C9-4E9F-96AC-03ADC74C55BD}" srcOrd="0" destOrd="0" presId="urn:microsoft.com/office/officeart/2005/8/layout/radial3"/>
    <dgm:cxn modelId="{F438DD8C-CDA7-4C85-B3BE-49BC1AB0443D}" type="presOf" srcId="{0A20E293-4905-4853-A0B4-B96A2F6ADD54}" destId="{AD207791-CA82-4E53-9244-641A89884A00}" srcOrd="0" destOrd="0" presId="urn:microsoft.com/office/officeart/2005/8/layout/radial3"/>
    <dgm:cxn modelId="{989CE3AA-D623-4F7C-A089-F4F7F75E7C63}" type="presOf" srcId="{37D65597-BA35-4A1B-954E-5A5A2D7AD558}" destId="{2FE2ABBF-D021-44F8-9B85-A813B28D95ED}" srcOrd="0" destOrd="0" presId="urn:microsoft.com/office/officeart/2005/8/layout/radial3"/>
    <dgm:cxn modelId="{C37EB1C6-F620-45E9-8D29-34093F0B224C}" type="presOf" srcId="{D17A3EC5-5A02-462D-BD9D-1F5E9F0105F8}" destId="{1ADF11C9-DBED-46A4-8149-29CF4407E228}" srcOrd="0" destOrd="0" presId="urn:microsoft.com/office/officeart/2005/8/layout/radial3"/>
    <dgm:cxn modelId="{4F34E3C9-9174-4E17-B99A-BB413FE15694}" srcId="{D17A3EC5-5A02-462D-BD9D-1F5E9F0105F8}" destId="{FB301DD5-D5D4-4380-9161-CA5BBBD147E3}" srcOrd="3" destOrd="0" parTransId="{8EE5D533-5C14-4643-B6B8-C8F68F261DBA}" sibTransId="{13DB9E19-3476-4403-8673-52148D02399D}"/>
    <dgm:cxn modelId="{890A32D6-D150-4C56-ADD7-8DD8FE8A8F83}" srcId="{9318C1F1-7F7B-4619-BD40-7D7ACF51E284}" destId="{D17A3EC5-5A02-462D-BD9D-1F5E9F0105F8}" srcOrd="0" destOrd="0" parTransId="{4D3D9725-ABE9-43E4-8223-90AD10497AA6}" sibTransId="{C212DE7D-1657-49E5-A4DF-8330BDFA54E4}"/>
    <dgm:cxn modelId="{569BCDD8-E56B-4049-9AA0-8170F2AAA4FD}" srcId="{D17A3EC5-5A02-462D-BD9D-1F5E9F0105F8}" destId="{0A20E293-4905-4853-A0B4-B96A2F6ADD54}" srcOrd="0" destOrd="0" parTransId="{64FF2F95-AA13-47BD-B6CF-0271978C8A97}" sibTransId="{ED170367-D2C5-4C31-95C1-B4B6F4997421}"/>
    <dgm:cxn modelId="{4FDAAFE7-3541-4B5D-943E-303FD5B83E71}" type="presOf" srcId="{FB301DD5-D5D4-4380-9161-CA5BBBD147E3}" destId="{3DD2F1D4-5FBE-4CE8-A115-38DCD5EF01A0}" srcOrd="0" destOrd="0" presId="urn:microsoft.com/office/officeart/2005/8/layout/radial3"/>
    <dgm:cxn modelId="{16CFBA0C-E80E-419E-93FB-0EC4E477C6C5}" type="presParOf" srcId="{4AFB5B9C-F8C9-4E9F-96AC-03ADC74C55BD}" destId="{0B55169B-8F34-46A2-8849-3A613AED1D88}" srcOrd="0" destOrd="0" presId="urn:microsoft.com/office/officeart/2005/8/layout/radial3"/>
    <dgm:cxn modelId="{B5491A4D-7986-4109-856E-37E290756CFF}" type="presParOf" srcId="{0B55169B-8F34-46A2-8849-3A613AED1D88}" destId="{1ADF11C9-DBED-46A4-8149-29CF4407E228}" srcOrd="0" destOrd="0" presId="urn:microsoft.com/office/officeart/2005/8/layout/radial3"/>
    <dgm:cxn modelId="{1CB821EA-DFFF-46B0-A634-B20F0C4C35EE}" type="presParOf" srcId="{0B55169B-8F34-46A2-8849-3A613AED1D88}" destId="{AD207791-CA82-4E53-9244-641A89884A00}" srcOrd="1" destOrd="0" presId="urn:microsoft.com/office/officeart/2005/8/layout/radial3"/>
    <dgm:cxn modelId="{59D118A1-645F-4E39-8A7E-1A6F6CC5C2F2}" type="presParOf" srcId="{0B55169B-8F34-46A2-8849-3A613AED1D88}" destId="{2FE2ABBF-D021-44F8-9B85-A813B28D95ED}" srcOrd="2" destOrd="0" presId="urn:microsoft.com/office/officeart/2005/8/layout/radial3"/>
    <dgm:cxn modelId="{0CF06BD6-CEBF-42CB-8727-08BAF0DB8ED9}" type="presParOf" srcId="{0B55169B-8F34-46A2-8849-3A613AED1D88}" destId="{F8E08D61-1CC6-4CF1-A16A-0189B96D5E13}" srcOrd="3" destOrd="0" presId="urn:microsoft.com/office/officeart/2005/8/layout/radial3"/>
    <dgm:cxn modelId="{06CB10B6-6349-467E-BA16-8B51A4969797}" type="presParOf" srcId="{0B55169B-8F34-46A2-8849-3A613AED1D88}" destId="{3DD2F1D4-5FBE-4CE8-A115-38DCD5EF01A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D5414-C08A-4EAE-836D-7ED09516DD17}">
      <dsp:nvSpPr>
        <dsp:cNvPr id="0" name=""/>
        <dsp:cNvSpPr/>
      </dsp:nvSpPr>
      <dsp:spPr>
        <a:xfrm>
          <a:off x="443744" y="0"/>
          <a:ext cx="1774977" cy="1774977"/>
        </a:xfrm>
        <a:prstGeom prst="diamond">
          <a:avLst/>
        </a:prstGeom>
        <a:solidFill>
          <a:schemeClr val="bg1">
            <a:lumMod val="75000"/>
            <a:lumOff val="25000"/>
            <a:alpha val="7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CDBF7D-17A0-489B-BF73-F4C5930043C9}">
      <dsp:nvSpPr>
        <dsp:cNvPr id="0" name=""/>
        <dsp:cNvSpPr/>
      </dsp:nvSpPr>
      <dsp:spPr>
        <a:xfrm>
          <a:off x="612367" y="168622"/>
          <a:ext cx="692241" cy="692241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tx1"/>
              </a:solidFill>
            </a:rPr>
            <a:t>A</a:t>
          </a:r>
          <a:endParaRPr lang="zh-CN" altLang="en-US" sz="2400" b="1" kern="1200" dirty="0">
            <a:solidFill>
              <a:schemeClr val="tx1"/>
            </a:solidFill>
          </a:endParaRPr>
        </a:p>
      </dsp:txBody>
      <dsp:txXfrm>
        <a:off x="646159" y="202414"/>
        <a:ext cx="624657" cy="624657"/>
      </dsp:txXfrm>
    </dsp:sp>
    <dsp:sp modelId="{F183A456-862F-41F6-A6B1-90459FC69878}">
      <dsp:nvSpPr>
        <dsp:cNvPr id="0" name=""/>
        <dsp:cNvSpPr/>
      </dsp:nvSpPr>
      <dsp:spPr>
        <a:xfrm>
          <a:off x="1357858" y="168622"/>
          <a:ext cx="692241" cy="692241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tx1"/>
              </a:solidFill>
            </a:rPr>
            <a:t>B</a:t>
          </a:r>
          <a:endParaRPr lang="zh-CN" altLang="en-US" sz="2400" b="1" kern="1200" dirty="0">
            <a:solidFill>
              <a:schemeClr val="tx1"/>
            </a:solidFill>
          </a:endParaRPr>
        </a:p>
      </dsp:txBody>
      <dsp:txXfrm>
        <a:off x="1391650" y="202414"/>
        <a:ext cx="624657" cy="624657"/>
      </dsp:txXfrm>
    </dsp:sp>
    <dsp:sp modelId="{8E32B090-8A93-4886-B9AC-E52DA8714474}">
      <dsp:nvSpPr>
        <dsp:cNvPr id="0" name=""/>
        <dsp:cNvSpPr/>
      </dsp:nvSpPr>
      <dsp:spPr>
        <a:xfrm>
          <a:off x="612367" y="914113"/>
          <a:ext cx="692241" cy="692241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tx1"/>
              </a:solidFill>
            </a:rPr>
            <a:t>C</a:t>
          </a:r>
          <a:endParaRPr lang="zh-CN" altLang="en-US" sz="2400" b="1" kern="1200" dirty="0">
            <a:solidFill>
              <a:schemeClr val="tx1"/>
            </a:solidFill>
          </a:endParaRPr>
        </a:p>
      </dsp:txBody>
      <dsp:txXfrm>
        <a:off x="646159" y="947905"/>
        <a:ext cx="624657" cy="624657"/>
      </dsp:txXfrm>
    </dsp:sp>
    <dsp:sp modelId="{D2C56C62-B570-428B-8FAE-4D07268F4FD3}">
      <dsp:nvSpPr>
        <dsp:cNvPr id="0" name=""/>
        <dsp:cNvSpPr/>
      </dsp:nvSpPr>
      <dsp:spPr>
        <a:xfrm>
          <a:off x="1357858" y="914113"/>
          <a:ext cx="692241" cy="692241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400" b="1" kern="1200" dirty="0">
              <a:solidFill>
                <a:schemeClr val="tx1"/>
              </a:solidFill>
            </a:rPr>
            <a:t>D</a:t>
          </a:r>
          <a:endParaRPr lang="zh-CN" altLang="en-US" sz="2400" b="1" kern="1200" dirty="0">
            <a:solidFill>
              <a:schemeClr val="tx1"/>
            </a:solidFill>
          </a:endParaRPr>
        </a:p>
      </dsp:txBody>
      <dsp:txXfrm>
        <a:off x="1391650" y="947905"/>
        <a:ext cx="624657" cy="624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F3DFE-6B26-4180-AE85-AF18AA85A15E}">
      <dsp:nvSpPr>
        <dsp:cNvPr id="0" name=""/>
        <dsp:cNvSpPr/>
      </dsp:nvSpPr>
      <dsp:spPr>
        <a:xfrm>
          <a:off x="853894" y="198127"/>
          <a:ext cx="2434460" cy="2434408"/>
        </a:xfrm>
        <a:prstGeom prst="ellipse">
          <a:avLst/>
        </a:prstGeom>
        <a:solidFill>
          <a:srgbClr val="2E75B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CN" altLang="en-US" sz="2400" b="1" kern="1200" dirty="0">
              <a:solidFill>
                <a:schemeClr val="tx1"/>
              </a:solidFill>
            </a:rPr>
            <a:t>请输入</a:t>
          </a:r>
          <a:endParaRPr lang="en-US" altLang="zh-CN" sz="2400" b="1" kern="1200" dirty="0">
            <a:solidFill>
              <a:schemeClr val="tx1"/>
            </a:solidFill>
          </a:endParaRP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CN" altLang="en-US" sz="2400" b="1" kern="1200" dirty="0">
              <a:solidFill>
                <a:schemeClr val="tx1"/>
              </a:solidFill>
            </a:rPr>
            <a:t>关键词</a:t>
          </a:r>
        </a:p>
      </dsp:txBody>
      <dsp:txXfrm>
        <a:off x="1210412" y="554638"/>
        <a:ext cx="1721424" cy="1721386"/>
      </dsp:txXfrm>
    </dsp:sp>
    <dsp:sp modelId="{28B39B06-E2AA-48D8-BDDD-131A945818E5}">
      <dsp:nvSpPr>
        <dsp:cNvPr id="0" name=""/>
        <dsp:cNvSpPr/>
      </dsp:nvSpPr>
      <dsp:spPr>
        <a:xfrm>
          <a:off x="2242945" y="87213"/>
          <a:ext cx="270747" cy="270742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ABA5F-0E48-49D8-A4B0-ECB274A2DEFB}">
      <dsp:nvSpPr>
        <dsp:cNvPr id="0" name=""/>
        <dsp:cNvSpPr/>
      </dsp:nvSpPr>
      <dsp:spPr>
        <a:xfrm>
          <a:off x="1601845" y="2451661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11A3AA-FFB5-4F77-AFDA-5555E1D4E352}">
      <dsp:nvSpPr>
        <dsp:cNvPr id="0" name=""/>
        <dsp:cNvSpPr/>
      </dsp:nvSpPr>
      <dsp:spPr>
        <a:xfrm>
          <a:off x="3445008" y="1186110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7039F5-7DD7-476F-AEAA-707DD7FE9A24}">
      <dsp:nvSpPr>
        <dsp:cNvPr id="0" name=""/>
        <dsp:cNvSpPr/>
      </dsp:nvSpPr>
      <dsp:spPr>
        <a:xfrm>
          <a:off x="2506901" y="2660406"/>
          <a:ext cx="270747" cy="270742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4814A-762F-443F-B743-FF712337A76C}">
      <dsp:nvSpPr>
        <dsp:cNvPr id="0" name=""/>
        <dsp:cNvSpPr/>
      </dsp:nvSpPr>
      <dsp:spPr>
        <a:xfrm>
          <a:off x="1657534" y="471998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8AF90-5762-41D0-84FB-471E51599B6E}">
      <dsp:nvSpPr>
        <dsp:cNvPr id="0" name=""/>
        <dsp:cNvSpPr/>
      </dsp:nvSpPr>
      <dsp:spPr>
        <a:xfrm>
          <a:off x="1039524" y="1594499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314E7-C1E1-4329-89DE-0DBA91A69DE3}">
      <dsp:nvSpPr>
        <dsp:cNvPr id="0" name=""/>
        <dsp:cNvSpPr/>
      </dsp:nvSpPr>
      <dsp:spPr>
        <a:xfrm>
          <a:off x="93267" y="637515"/>
          <a:ext cx="989721" cy="989405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b="1" kern="1200" dirty="0">
              <a:solidFill>
                <a:srgbClr val="595959"/>
              </a:solidFill>
            </a:rPr>
            <a:t>关键词</a:t>
          </a:r>
        </a:p>
      </dsp:txBody>
      <dsp:txXfrm>
        <a:off x="238208" y="782410"/>
        <a:ext cx="699839" cy="699615"/>
      </dsp:txXfrm>
    </dsp:sp>
    <dsp:sp modelId="{37717ACC-4932-4FFB-8125-B8AA894A4DDE}">
      <dsp:nvSpPr>
        <dsp:cNvPr id="0" name=""/>
        <dsp:cNvSpPr/>
      </dsp:nvSpPr>
      <dsp:spPr>
        <a:xfrm>
          <a:off x="1969029" y="480530"/>
          <a:ext cx="270747" cy="270742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C911A-453B-4363-977B-A6676B4740A3}">
      <dsp:nvSpPr>
        <dsp:cNvPr id="0" name=""/>
        <dsp:cNvSpPr/>
      </dsp:nvSpPr>
      <dsp:spPr>
        <a:xfrm>
          <a:off x="186082" y="1917001"/>
          <a:ext cx="489427" cy="48944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CAE0D-F944-42BB-B906-0E379DF95CFE}">
      <dsp:nvSpPr>
        <dsp:cNvPr id="0" name=""/>
        <dsp:cNvSpPr/>
      </dsp:nvSpPr>
      <dsp:spPr>
        <a:xfrm>
          <a:off x="3537823" y="171963"/>
          <a:ext cx="989721" cy="989405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b="1" kern="1200" dirty="0">
              <a:solidFill>
                <a:srgbClr val="595959"/>
              </a:solidFill>
            </a:rPr>
            <a:t>关键词</a:t>
          </a:r>
        </a:p>
      </dsp:txBody>
      <dsp:txXfrm>
        <a:off x="3682764" y="316858"/>
        <a:ext cx="699839" cy="699615"/>
      </dsp:txXfrm>
    </dsp:sp>
    <dsp:sp modelId="{104B1AD2-55F5-4FF4-A4F6-E78F93A2CC06}">
      <dsp:nvSpPr>
        <dsp:cNvPr id="0" name=""/>
        <dsp:cNvSpPr/>
      </dsp:nvSpPr>
      <dsp:spPr>
        <a:xfrm>
          <a:off x="3096388" y="855076"/>
          <a:ext cx="270747" cy="270742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8868F-BB41-4C61-8B1A-850E7EAC8622}">
      <dsp:nvSpPr>
        <dsp:cNvPr id="0" name=""/>
        <dsp:cNvSpPr/>
      </dsp:nvSpPr>
      <dsp:spPr>
        <a:xfrm>
          <a:off x="0" y="2499439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79BC63-EBA1-4A50-AB93-B0E8083D7E16}">
      <dsp:nvSpPr>
        <dsp:cNvPr id="0" name=""/>
        <dsp:cNvSpPr/>
      </dsp:nvSpPr>
      <dsp:spPr>
        <a:xfrm>
          <a:off x="1954993" y="2220165"/>
          <a:ext cx="196042" cy="196231"/>
        </a:xfrm>
        <a:prstGeom prst="ellipse">
          <a:avLst/>
        </a:prstGeom>
        <a:solidFill>
          <a:srgbClr val="9DC3E6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21DCA-FCC7-4B91-B41C-864D2A5BCED0}">
      <dsp:nvSpPr>
        <dsp:cNvPr id="0" name=""/>
        <dsp:cNvSpPr/>
      </dsp:nvSpPr>
      <dsp:spPr>
        <a:xfrm>
          <a:off x="1319174" y="3144755"/>
          <a:ext cx="1532940" cy="1316075"/>
        </a:xfrm>
        <a:prstGeom prst="hexagon">
          <a:avLst>
            <a:gd name="adj" fmla="val 25000"/>
            <a:gd name="vf" fmla="val 115470"/>
          </a:avLst>
        </a:prstGeom>
        <a:solidFill>
          <a:srgbClr val="2E75B6"/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kern="1200" dirty="0">
              <a:solidFill>
                <a:schemeClr val="tx1"/>
              </a:solidFill>
              <a:latin typeface="+mj-ea"/>
              <a:ea typeface="+mj-ea"/>
            </a:rPr>
            <a:t>TWO</a:t>
          </a:r>
          <a:endParaRPr lang="zh-CN" altLang="en-US" sz="2000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1556592" y="3348585"/>
        <a:ext cx="1058104" cy="908415"/>
      </dsp:txXfrm>
    </dsp:sp>
    <dsp:sp modelId="{E6EACE3D-977C-460D-ABF3-97F66CF087F1}">
      <dsp:nvSpPr>
        <dsp:cNvPr id="0" name=""/>
        <dsp:cNvSpPr/>
      </dsp:nvSpPr>
      <dsp:spPr>
        <a:xfrm>
          <a:off x="1355750" y="3733259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0C440-891A-4832-9A81-85D32004B73D}">
      <dsp:nvSpPr>
        <dsp:cNvPr id="0" name=""/>
        <dsp:cNvSpPr/>
      </dsp:nvSpPr>
      <dsp:spPr>
        <a:xfrm>
          <a:off x="0" y="2417183"/>
          <a:ext cx="1532940" cy="131607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19082-7F52-4BE4-B6BA-8959E461D28A}">
      <dsp:nvSpPr>
        <dsp:cNvPr id="0" name=""/>
        <dsp:cNvSpPr/>
      </dsp:nvSpPr>
      <dsp:spPr>
        <a:xfrm>
          <a:off x="1050137" y="3558459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93D6BE-4988-41B8-9D26-24F1886A5AE0}">
      <dsp:nvSpPr>
        <dsp:cNvPr id="0" name=""/>
        <dsp:cNvSpPr/>
      </dsp:nvSpPr>
      <dsp:spPr>
        <a:xfrm>
          <a:off x="2638348" y="2412980"/>
          <a:ext cx="1532940" cy="1316075"/>
        </a:xfrm>
        <a:prstGeom prst="hexagon">
          <a:avLst>
            <a:gd name="adj" fmla="val 25000"/>
            <a:gd name="vf" fmla="val 115470"/>
          </a:avLst>
        </a:prstGeom>
        <a:solidFill>
          <a:srgbClr val="2E75B6"/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kern="1200" dirty="0">
              <a:solidFill>
                <a:schemeClr val="tx1"/>
              </a:solidFill>
              <a:latin typeface="+mj-ea"/>
              <a:ea typeface="+mj-ea"/>
            </a:rPr>
            <a:t>THREE</a:t>
          </a:r>
          <a:endParaRPr lang="zh-CN" altLang="en-US" sz="2000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2875766" y="2616810"/>
        <a:ext cx="1058104" cy="908415"/>
      </dsp:txXfrm>
    </dsp:sp>
    <dsp:sp modelId="{405366BA-A787-40BC-8632-580E00E04621}">
      <dsp:nvSpPr>
        <dsp:cNvPr id="0" name=""/>
        <dsp:cNvSpPr/>
      </dsp:nvSpPr>
      <dsp:spPr>
        <a:xfrm>
          <a:off x="3693363" y="3551453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ABA27-1A2C-48F6-8094-64A1158111DA}">
      <dsp:nvSpPr>
        <dsp:cNvPr id="0" name=""/>
        <dsp:cNvSpPr/>
      </dsp:nvSpPr>
      <dsp:spPr>
        <a:xfrm>
          <a:off x="3956710" y="3141953"/>
          <a:ext cx="1532940" cy="131607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3F30B4-1099-4A1D-8D05-E0AE103561E8}">
      <dsp:nvSpPr>
        <dsp:cNvPr id="0" name=""/>
        <dsp:cNvSpPr/>
      </dsp:nvSpPr>
      <dsp:spPr>
        <a:xfrm>
          <a:off x="3994099" y="3727654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09E744-768C-4EDE-8CB9-31CDB429B8FB}">
      <dsp:nvSpPr>
        <dsp:cNvPr id="0" name=""/>
        <dsp:cNvSpPr/>
      </dsp:nvSpPr>
      <dsp:spPr>
        <a:xfrm>
          <a:off x="1319174" y="1689611"/>
          <a:ext cx="1532940" cy="1316075"/>
        </a:xfrm>
        <a:prstGeom prst="hexagon">
          <a:avLst>
            <a:gd name="adj" fmla="val 25000"/>
            <a:gd name="vf" fmla="val 115470"/>
          </a:avLst>
        </a:prstGeom>
        <a:solidFill>
          <a:srgbClr val="2E75B6"/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kern="1200" dirty="0">
              <a:solidFill>
                <a:schemeClr val="tx1"/>
              </a:solidFill>
              <a:latin typeface="+mj-ea"/>
              <a:ea typeface="+mj-ea"/>
            </a:rPr>
            <a:t>ONE</a:t>
          </a:r>
          <a:endParaRPr lang="zh-CN" altLang="en-US" sz="2000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1556592" y="1893441"/>
        <a:ext cx="1058104" cy="908415"/>
      </dsp:txXfrm>
    </dsp:sp>
    <dsp:sp modelId="{4F0B913A-C27F-4E0D-9F38-BA5B61999A06}">
      <dsp:nvSpPr>
        <dsp:cNvPr id="0" name=""/>
        <dsp:cNvSpPr/>
      </dsp:nvSpPr>
      <dsp:spPr>
        <a:xfrm>
          <a:off x="2369312" y="1714482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683DD6-8C9F-4B1A-9300-B44DC3898C21}">
      <dsp:nvSpPr>
        <dsp:cNvPr id="0" name=""/>
        <dsp:cNvSpPr/>
      </dsp:nvSpPr>
      <dsp:spPr>
        <a:xfrm>
          <a:off x="2638348" y="957835"/>
          <a:ext cx="1532940" cy="131607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bg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B2FB83-B887-4830-9A5E-86F74725D2B7}">
      <dsp:nvSpPr>
        <dsp:cNvPr id="0" name=""/>
        <dsp:cNvSpPr/>
      </dsp:nvSpPr>
      <dsp:spPr>
        <a:xfrm>
          <a:off x="2681427" y="1541084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bg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902C6B-2B43-44A7-8614-C9302D3A8C32}">
      <dsp:nvSpPr>
        <dsp:cNvPr id="0" name=""/>
        <dsp:cNvSpPr/>
      </dsp:nvSpPr>
      <dsp:spPr>
        <a:xfrm>
          <a:off x="3956710" y="1686809"/>
          <a:ext cx="1532940" cy="1316075"/>
        </a:xfrm>
        <a:prstGeom prst="hexagon">
          <a:avLst>
            <a:gd name="adj" fmla="val 25000"/>
            <a:gd name="vf" fmla="val 115470"/>
          </a:avLst>
        </a:prstGeom>
        <a:solidFill>
          <a:srgbClr val="2E75B6"/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kern="1200" dirty="0">
              <a:solidFill>
                <a:schemeClr val="tx1"/>
              </a:solidFill>
              <a:latin typeface="+mj-ea"/>
              <a:ea typeface="+mj-ea"/>
            </a:rPr>
            <a:t>FOUR</a:t>
          </a:r>
          <a:endParaRPr lang="zh-CN" altLang="en-US" sz="2000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4194128" y="1890639"/>
        <a:ext cx="1058104" cy="908415"/>
      </dsp:txXfrm>
    </dsp:sp>
    <dsp:sp modelId="{DF87390A-3A70-4177-BE4C-208361CC6E01}">
      <dsp:nvSpPr>
        <dsp:cNvPr id="0" name=""/>
        <dsp:cNvSpPr/>
      </dsp:nvSpPr>
      <dsp:spPr>
        <a:xfrm>
          <a:off x="5283200" y="2270057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500871-9FBF-43E2-A90F-8A36092D2824}">
      <dsp:nvSpPr>
        <dsp:cNvPr id="0" name=""/>
        <dsp:cNvSpPr/>
      </dsp:nvSpPr>
      <dsp:spPr>
        <a:xfrm>
          <a:off x="5275884" y="2426641"/>
          <a:ext cx="1532940" cy="131607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DEA4A3-1C72-450C-8829-257C9B98B362}">
      <dsp:nvSpPr>
        <dsp:cNvPr id="0" name=""/>
        <dsp:cNvSpPr/>
      </dsp:nvSpPr>
      <dsp:spPr>
        <a:xfrm>
          <a:off x="5574995" y="2450462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CEF7BF-159C-46BC-9D3C-8355267B91C7}">
      <dsp:nvSpPr>
        <dsp:cNvPr id="0" name=""/>
        <dsp:cNvSpPr/>
      </dsp:nvSpPr>
      <dsp:spPr>
        <a:xfrm>
          <a:off x="5275884" y="971847"/>
          <a:ext cx="1532940" cy="1316075"/>
        </a:xfrm>
        <a:prstGeom prst="hexagon">
          <a:avLst>
            <a:gd name="adj" fmla="val 25000"/>
            <a:gd name="vf" fmla="val 115470"/>
          </a:avLst>
        </a:prstGeom>
        <a:solidFill>
          <a:srgbClr val="2E75B6"/>
        </a:solidFill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2000" kern="1200" dirty="0">
              <a:solidFill>
                <a:schemeClr val="tx1"/>
              </a:solidFill>
              <a:latin typeface="+mj-ea"/>
              <a:ea typeface="+mj-ea"/>
            </a:rPr>
            <a:t>FIVE</a:t>
          </a:r>
          <a:endParaRPr lang="zh-CN" altLang="en-US" sz="2000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5513302" y="1175677"/>
        <a:ext cx="1058104" cy="908415"/>
      </dsp:txXfrm>
    </dsp:sp>
    <dsp:sp modelId="{D5E81698-8C72-4136-BC23-287B8D069A49}">
      <dsp:nvSpPr>
        <dsp:cNvPr id="0" name=""/>
        <dsp:cNvSpPr/>
      </dsp:nvSpPr>
      <dsp:spPr>
        <a:xfrm>
          <a:off x="6602374" y="1561752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9378A-B3AD-4514-9D33-37D83585187B}">
      <dsp:nvSpPr>
        <dsp:cNvPr id="0" name=""/>
        <dsp:cNvSpPr/>
      </dsp:nvSpPr>
      <dsp:spPr>
        <a:xfrm>
          <a:off x="6595059" y="1706075"/>
          <a:ext cx="1532940" cy="1316075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FBF34-436C-47B5-8207-CCAA462054F8}">
      <dsp:nvSpPr>
        <dsp:cNvPr id="0" name=""/>
        <dsp:cNvSpPr/>
      </dsp:nvSpPr>
      <dsp:spPr>
        <a:xfrm>
          <a:off x="6900672" y="1735500"/>
          <a:ext cx="178816" cy="154131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3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F11C9-DBED-46A4-8149-29CF4407E228}">
      <dsp:nvSpPr>
        <dsp:cNvPr id="0" name=""/>
        <dsp:cNvSpPr/>
      </dsp:nvSpPr>
      <dsp:spPr>
        <a:xfrm>
          <a:off x="1457924" y="686791"/>
          <a:ext cx="1710953" cy="1710953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CN" altLang="en-US" sz="1600" b="1" kern="1200" dirty="0">
              <a:solidFill>
                <a:schemeClr val="tx1"/>
              </a:solidFill>
            </a:rPr>
            <a:t>请输入内容</a:t>
          </a:r>
          <a:endParaRPr lang="en-US" altLang="zh-CN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CN" altLang="en-US" sz="1600" b="1" kern="1200" dirty="0">
              <a:solidFill>
                <a:schemeClr val="tx1"/>
              </a:solidFill>
            </a:rPr>
            <a:t>请输入内容</a:t>
          </a:r>
          <a:endParaRPr lang="en-US" altLang="zh-CN" sz="1600" b="1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zh-CN" altLang="en-US" sz="1600" b="1" kern="1200" dirty="0">
              <a:solidFill>
                <a:schemeClr val="tx1"/>
              </a:solidFill>
            </a:rPr>
            <a:t>请输入内容</a:t>
          </a:r>
        </a:p>
      </dsp:txBody>
      <dsp:txXfrm>
        <a:off x="1708487" y="937354"/>
        <a:ext cx="1209827" cy="1209827"/>
      </dsp:txXfrm>
    </dsp:sp>
    <dsp:sp modelId="{AD207791-CA82-4E53-9244-641A89884A00}">
      <dsp:nvSpPr>
        <dsp:cNvPr id="0" name=""/>
        <dsp:cNvSpPr/>
      </dsp:nvSpPr>
      <dsp:spPr>
        <a:xfrm>
          <a:off x="2015058" y="129700"/>
          <a:ext cx="596686" cy="596686"/>
        </a:xfrm>
        <a:prstGeom prst="ellipse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b="1" kern="1200" dirty="0">
              <a:solidFill>
                <a:srgbClr val="FFFFFF"/>
              </a:solidFill>
            </a:rPr>
            <a:t>1</a:t>
          </a:r>
          <a:endParaRPr lang="zh-CN" altLang="en-US" sz="3200" b="1" kern="1200" dirty="0">
            <a:solidFill>
              <a:srgbClr val="FFFFFF"/>
            </a:solidFill>
          </a:endParaRPr>
        </a:p>
      </dsp:txBody>
      <dsp:txXfrm>
        <a:off x="2102441" y="217083"/>
        <a:ext cx="421920" cy="421920"/>
      </dsp:txXfrm>
    </dsp:sp>
    <dsp:sp modelId="{2FE2ABBF-D021-44F8-9B85-A813B28D95ED}">
      <dsp:nvSpPr>
        <dsp:cNvPr id="0" name=""/>
        <dsp:cNvSpPr/>
      </dsp:nvSpPr>
      <dsp:spPr>
        <a:xfrm>
          <a:off x="3129282" y="1243924"/>
          <a:ext cx="596686" cy="596686"/>
        </a:xfrm>
        <a:prstGeom prst="ellipse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b="1" kern="1200" dirty="0">
              <a:solidFill>
                <a:srgbClr val="FFFFFF"/>
              </a:solidFill>
            </a:rPr>
            <a:t>2</a:t>
          </a:r>
          <a:endParaRPr lang="zh-CN" altLang="en-US" sz="3200" b="1" kern="1200" dirty="0">
            <a:solidFill>
              <a:srgbClr val="FFFFFF"/>
            </a:solidFill>
          </a:endParaRPr>
        </a:p>
      </dsp:txBody>
      <dsp:txXfrm>
        <a:off x="3216665" y="1331307"/>
        <a:ext cx="421920" cy="421920"/>
      </dsp:txXfrm>
    </dsp:sp>
    <dsp:sp modelId="{F8E08D61-1CC6-4CF1-A16A-0189B96D5E13}">
      <dsp:nvSpPr>
        <dsp:cNvPr id="0" name=""/>
        <dsp:cNvSpPr/>
      </dsp:nvSpPr>
      <dsp:spPr>
        <a:xfrm>
          <a:off x="2015058" y="2358148"/>
          <a:ext cx="596686" cy="596686"/>
        </a:xfrm>
        <a:prstGeom prst="ellipse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b="1" kern="1200" dirty="0">
              <a:solidFill>
                <a:srgbClr val="FFFFFF"/>
              </a:solidFill>
            </a:rPr>
            <a:t>3</a:t>
          </a:r>
          <a:endParaRPr lang="zh-CN" altLang="en-US" sz="3200" b="1" kern="1200" dirty="0">
            <a:solidFill>
              <a:srgbClr val="FFFFFF"/>
            </a:solidFill>
          </a:endParaRPr>
        </a:p>
      </dsp:txBody>
      <dsp:txXfrm>
        <a:off x="2102441" y="2445531"/>
        <a:ext cx="421920" cy="421920"/>
      </dsp:txXfrm>
    </dsp:sp>
    <dsp:sp modelId="{3DD2F1D4-5FBE-4CE8-A115-38DCD5EF01A0}">
      <dsp:nvSpPr>
        <dsp:cNvPr id="0" name=""/>
        <dsp:cNvSpPr/>
      </dsp:nvSpPr>
      <dsp:spPr>
        <a:xfrm>
          <a:off x="900834" y="1243924"/>
          <a:ext cx="596686" cy="596686"/>
        </a:xfrm>
        <a:prstGeom prst="ellipse">
          <a:avLst/>
        </a:prstGeom>
        <a:solidFill>
          <a:schemeClr val="bg1">
            <a:lumMod val="65000"/>
            <a:lumOff val="35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200" b="1" kern="1200" dirty="0">
              <a:solidFill>
                <a:srgbClr val="FFFFFF"/>
              </a:solidFill>
            </a:rPr>
            <a:t>4</a:t>
          </a:r>
          <a:endParaRPr lang="zh-CN" altLang="en-US" sz="3200" b="1" kern="1200" dirty="0">
            <a:solidFill>
              <a:srgbClr val="FFFFFF"/>
            </a:solidFill>
          </a:endParaRPr>
        </a:p>
      </dsp:txBody>
      <dsp:txXfrm>
        <a:off x="988217" y="1331307"/>
        <a:ext cx="421920" cy="421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D47B84-784D-494F-84A8-770ACC17B94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2E509-2739-4761-A3C4-B2C5073BC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50CD6-7205-4C89-9BEE-002C394196FD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5EB8E-E12E-44D7-BFFC-EBEF67529C4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EB8E-E12E-44D7-BFFC-EBEF67529C4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EB8E-E12E-44D7-BFFC-EBEF67529C4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EB8E-E12E-44D7-BFFC-EBEF67529C4E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EB8E-E12E-44D7-BFFC-EBEF67529C4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EB8E-E12E-44D7-BFFC-EBEF67529C4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EB8E-E12E-44D7-BFFC-EBEF67529C4E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5EB8E-E12E-44D7-BFFC-EBEF67529C4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9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7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7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第一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89920" y="1604435"/>
            <a:ext cx="8270709" cy="4896908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 sz="2700"/>
            </a:lvl1pPr>
            <a:lvl2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 sz="2700"/>
            </a:lvl2pPr>
            <a:lvl3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 sz="2700"/>
            </a:lvl3pPr>
            <a:lvl4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 sz="2700"/>
            </a:lvl4pPr>
            <a:lvl5pPr marL="0" inden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  <a:defRPr sz="27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标题占位符 1"/>
          <p:cNvSpPr>
            <a:spLocks noGrp="1"/>
          </p:cNvSpPr>
          <p:nvPr>
            <p:ph type="title"/>
          </p:nvPr>
        </p:nvSpPr>
        <p:spPr>
          <a:xfrm>
            <a:off x="3455707" y="274641"/>
            <a:ext cx="8126692" cy="754063"/>
          </a:xfrm>
          <a:prstGeom prst="rect">
            <a:avLst/>
          </a:prstGeom>
        </p:spPr>
        <p:txBody>
          <a:bodyPr vert="horz" lIns="121912" tIns="60956" rIns="121912" bIns="60956" rtlCol="0" anchor="ctr">
            <a:noAutofit/>
          </a:bodyPr>
          <a:lstStyle>
            <a:lvl1pPr>
              <a:defRPr sz="37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7477" y="200025"/>
            <a:ext cx="10515600" cy="727075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93801"/>
            <a:ext cx="10515600" cy="4983163"/>
          </a:xfrm>
        </p:spPr>
        <p:txBody>
          <a:bodyPr>
            <a:normAutofit/>
          </a:bodyPr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2" y="912812"/>
            <a:ext cx="10274300" cy="0"/>
          </a:xfrm>
          <a:prstGeom prst="line">
            <a:avLst/>
          </a:prstGeom>
          <a:ln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 userDrawn="1"/>
        </p:nvCxnSpPr>
        <p:spPr>
          <a:xfrm>
            <a:off x="0" y="6356351"/>
            <a:ext cx="12192000" cy="0"/>
          </a:xfrm>
          <a:prstGeom prst="line">
            <a:avLst/>
          </a:prstGeom>
          <a:ln w="6350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日期占位符 3"/>
          <p:cNvSpPr txBox="1"/>
          <p:nvPr userDrawn="1"/>
        </p:nvSpPr>
        <p:spPr>
          <a:xfrm>
            <a:off x="295275" y="6354764"/>
            <a:ext cx="3228975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《</a:t>
            </a:r>
            <a:r>
              <a:rPr lang="zh-CN" altLang="en-US" dirty="0"/>
              <a:t>****************************毕业论文</a:t>
            </a:r>
            <a:r>
              <a:rPr lang="en-US" altLang="zh-CN" dirty="0"/>
              <a:t>》</a:t>
            </a:r>
            <a:endParaRPr lang="zh-CN" altLang="en-US" dirty="0"/>
          </a:p>
        </p:txBody>
      </p:sp>
      <p:sp>
        <p:nvSpPr>
          <p:cNvPr id="10" name="日期占位符 3"/>
          <p:cNvSpPr txBox="1"/>
          <p:nvPr userDrawn="1"/>
        </p:nvSpPr>
        <p:spPr>
          <a:xfrm>
            <a:off x="10060309" y="6348584"/>
            <a:ext cx="1714353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defPPr>
              <a:defRPr lang="zh-CN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zh-CN" altLang="en-US" dirty="0"/>
              <a:t>答辩学生：</a:t>
            </a:r>
            <a:r>
              <a:rPr lang="en-US" altLang="zh-CN" dirty="0"/>
              <a:t>JOBOR</a:t>
            </a:r>
            <a:r>
              <a:rPr lang="zh-CN" altLang="en-US" dirty="0"/>
              <a:t>小钵</a:t>
            </a:r>
          </a:p>
        </p:txBody>
      </p:sp>
      <p:sp>
        <p:nvSpPr>
          <p:cNvPr id="4" name="文本框 3"/>
          <p:cNvSpPr txBox="1"/>
          <p:nvPr userDrawn="1"/>
        </p:nvSpPr>
        <p:spPr>
          <a:xfrm>
            <a:off x="10317675" y="801350"/>
            <a:ext cx="1472052" cy="27699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en-US" altLang="zh-CN" sz="1200" dirty="0"/>
              <a:t>XXXXXXXXXX</a:t>
            </a:r>
            <a:r>
              <a:rPr lang="en-US" altLang="zh-CN" sz="1200" baseline="0" dirty="0"/>
              <a:t> </a:t>
            </a:r>
            <a:r>
              <a:rPr lang="zh-CN" altLang="en-US" sz="1200" dirty="0"/>
              <a:t>大学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9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5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  <a:lvl6pPr marL="2286000" indent="0">
              <a:buNone/>
              <a:defRPr sz="1100"/>
            </a:lvl6pPr>
            <a:lvl7pPr marL="2743200" indent="0">
              <a:buNone/>
              <a:defRPr sz="1100"/>
            </a:lvl7pPr>
            <a:lvl8pPr marL="3200400" indent="0">
              <a:buNone/>
              <a:defRPr sz="1100"/>
            </a:lvl8pPr>
            <a:lvl9pPr marL="3657600" indent="0">
              <a:buNone/>
              <a:defRPr sz="1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4476-79A8-4F2B-99B6-8B2390E3F1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64476-79A8-4F2B-99B6-8B2390E3F1D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301CF-51E0-4575-9CEE-306A61786A7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613460"/>
            <a:ext cx="9144000" cy="1019981"/>
          </a:xfrm>
        </p:spPr>
        <p:txBody>
          <a:bodyPr>
            <a:normAutofit/>
          </a:bodyPr>
          <a:lstStyle/>
          <a:p>
            <a:r>
              <a:rPr lang="zh-CN" altLang="en-US" sz="6700" b="1" dirty="0">
                <a:solidFill>
                  <a:schemeClr val="accent1">
                    <a:lumMod val="75000"/>
                  </a:schemeClr>
                </a:solidFill>
              </a:rPr>
              <a:t>论文主标题</a:t>
            </a:r>
          </a:p>
        </p:txBody>
      </p:sp>
      <p:sp>
        <p:nvSpPr>
          <p:cNvPr id="5" name="矩形 4"/>
          <p:cNvSpPr/>
          <p:nvPr/>
        </p:nvSpPr>
        <p:spPr>
          <a:xfrm>
            <a:off x="3108961" y="3907099"/>
            <a:ext cx="6020971" cy="565256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lang="zh-CN" altLang="en-US" sz="2000" b="1" dirty="0">
                <a:solidFill>
                  <a:schemeClr val="tx1"/>
                </a:solidFill>
              </a:rPr>
              <a:t>论文副标题</a:t>
            </a:r>
            <a:endParaRPr lang="en-US" altLang="zh-CN" sz="2000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08962" y="4631375"/>
            <a:ext cx="1745983" cy="31392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zh-CN" altLang="en-US" sz="1600" dirty="0">
                <a:solidFill>
                  <a:srgbClr val="595959"/>
                </a:solidFill>
              </a:rPr>
              <a:t>指导老师：</a:t>
            </a:r>
            <a:r>
              <a:rPr lang="en-US" altLang="zh-CN" sz="1600" dirty="0">
                <a:solidFill>
                  <a:srgbClr val="595959"/>
                </a:solidFill>
              </a:rPr>
              <a:t>X</a:t>
            </a:r>
            <a:r>
              <a:rPr lang="zh-CN" altLang="en-US" sz="1600" dirty="0">
                <a:solidFill>
                  <a:srgbClr val="595959"/>
                </a:solidFill>
              </a:rPr>
              <a:t>教授</a:t>
            </a:r>
            <a:endParaRPr lang="zh-CN" altLang="en-US" sz="2400" dirty="0">
              <a:solidFill>
                <a:srgbClr val="595959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430895" y="4631375"/>
            <a:ext cx="1798882" cy="31392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zh-CN" altLang="en-US" sz="1600">
                <a:solidFill>
                  <a:srgbClr val="595959"/>
                </a:solidFill>
              </a:rPr>
              <a:t>答辩学生：</a:t>
            </a:r>
            <a:r>
              <a:rPr lang="en-US" altLang="zh-CN" sz="1600">
                <a:solidFill>
                  <a:srgbClr val="595959"/>
                </a:solidFill>
              </a:rPr>
              <a:t>xiazaii</a:t>
            </a:r>
            <a:endParaRPr lang="zh-CN" altLang="en-US" sz="1600" dirty="0">
              <a:solidFill>
                <a:srgbClr val="595959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650738" y="2207309"/>
            <a:ext cx="954108" cy="261611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1200" dirty="0">
                <a:solidFill>
                  <a:schemeClr val="bg1"/>
                </a:solidFill>
              </a:rPr>
              <a:t>可换成校徽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5492549" y="848142"/>
            <a:ext cx="1170195" cy="1229903"/>
            <a:chOff x="2194575" y="4044388"/>
            <a:chExt cx="1639983" cy="1723661"/>
          </a:xfrm>
          <a:solidFill>
            <a:schemeClr val="accent1">
              <a:lumMod val="75000"/>
            </a:schemeClr>
          </a:solidFill>
        </p:grpSpPr>
        <p:sp>
          <p:nvSpPr>
            <p:cNvPr id="12" name="椭圆 11"/>
            <p:cNvSpPr/>
            <p:nvPr/>
          </p:nvSpPr>
          <p:spPr>
            <a:xfrm>
              <a:off x="2504548" y="4626699"/>
              <a:ext cx="1141350" cy="11413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Freeform 87"/>
            <p:cNvSpPr>
              <a:spLocks noEditPoints="1"/>
            </p:cNvSpPr>
            <p:nvPr/>
          </p:nvSpPr>
          <p:spPr bwMode="auto">
            <a:xfrm>
              <a:off x="2194575" y="4044388"/>
              <a:ext cx="1639983" cy="1070487"/>
            </a:xfrm>
            <a:custGeom>
              <a:avLst/>
              <a:gdLst>
                <a:gd name="T0" fmla="*/ 162 w 162"/>
                <a:gd name="T1" fmla="*/ 12 h 106"/>
                <a:gd name="T2" fmla="*/ 87 w 162"/>
                <a:gd name="T3" fmla="*/ 0 h 106"/>
                <a:gd name="T4" fmla="*/ 5 w 162"/>
                <a:gd name="T5" fmla="*/ 12 h 106"/>
                <a:gd name="T6" fmla="*/ 5 w 162"/>
                <a:gd name="T7" fmla="*/ 55 h 106"/>
                <a:gd name="T8" fmla="*/ 3 w 162"/>
                <a:gd name="T9" fmla="*/ 60 h 106"/>
                <a:gd name="T10" fmla="*/ 8 w 162"/>
                <a:gd name="T11" fmla="*/ 66 h 106"/>
                <a:gd name="T12" fmla="*/ 14 w 162"/>
                <a:gd name="T13" fmla="*/ 60 h 106"/>
                <a:gd name="T14" fmla="*/ 11 w 162"/>
                <a:gd name="T15" fmla="*/ 55 h 106"/>
                <a:gd name="T16" fmla="*/ 11 w 162"/>
                <a:gd name="T17" fmla="*/ 28 h 106"/>
                <a:gd name="T18" fmla="*/ 87 w 162"/>
                <a:gd name="T19" fmla="*/ 39 h 106"/>
                <a:gd name="T20" fmla="*/ 162 w 162"/>
                <a:gd name="T21" fmla="*/ 27 h 106"/>
                <a:gd name="T22" fmla="*/ 162 w 162"/>
                <a:gd name="T23" fmla="*/ 12 h 106"/>
                <a:gd name="T24" fmla="*/ 13 w 162"/>
                <a:gd name="T25" fmla="*/ 68 h 106"/>
                <a:gd name="T26" fmla="*/ 4 w 162"/>
                <a:gd name="T27" fmla="*/ 68 h 106"/>
                <a:gd name="T28" fmla="*/ 0 w 162"/>
                <a:gd name="T29" fmla="*/ 94 h 106"/>
                <a:gd name="T30" fmla="*/ 3 w 162"/>
                <a:gd name="T31" fmla="*/ 95 h 106"/>
                <a:gd name="T32" fmla="*/ 4 w 162"/>
                <a:gd name="T33" fmla="*/ 92 h 106"/>
                <a:gd name="T34" fmla="*/ 4 w 162"/>
                <a:gd name="T35" fmla="*/ 95 h 106"/>
                <a:gd name="T36" fmla="*/ 9 w 162"/>
                <a:gd name="T37" fmla="*/ 96 h 106"/>
                <a:gd name="T38" fmla="*/ 10 w 162"/>
                <a:gd name="T39" fmla="*/ 93 h 106"/>
                <a:gd name="T40" fmla="*/ 11 w 162"/>
                <a:gd name="T41" fmla="*/ 95 h 106"/>
                <a:gd name="T42" fmla="*/ 12 w 162"/>
                <a:gd name="T43" fmla="*/ 95 h 106"/>
                <a:gd name="T44" fmla="*/ 13 w 162"/>
                <a:gd name="T45" fmla="*/ 83 h 106"/>
                <a:gd name="T46" fmla="*/ 14 w 162"/>
                <a:gd name="T47" fmla="*/ 95 h 106"/>
                <a:gd name="T48" fmla="*/ 17 w 162"/>
                <a:gd name="T49" fmla="*/ 94 h 106"/>
                <a:gd name="T50" fmla="*/ 13 w 162"/>
                <a:gd name="T51" fmla="*/ 68 h 106"/>
                <a:gd name="T52" fmla="*/ 30 w 162"/>
                <a:gd name="T53" fmla="*/ 94 h 106"/>
                <a:gd name="T54" fmla="*/ 30 w 162"/>
                <a:gd name="T55" fmla="*/ 37 h 106"/>
                <a:gd name="T56" fmla="*/ 87 w 162"/>
                <a:gd name="T57" fmla="*/ 45 h 106"/>
                <a:gd name="T58" fmla="*/ 141 w 162"/>
                <a:gd name="T59" fmla="*/ 37 h 106"/>
                <a:gd name="T60" fmla="*/ 141 w 162"/>
                <a:gd name="T61" fmla="*/ 93 h 106"/>
                <a:gd name="T62" fmla="*/ 86 w 162"/>
                <a:gd name="T63" fmla="*/ 106 h 106"/>
                <a:gd name="T64" fmla="*/ 30 w 162"/>
                <a:gd name="T65" fmla="*/ 9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2" h="106">
                  <a:moveTo>
                    <a:pt x="162" y="12"/>
                  </a:moveTo>
                  <a:cubicBezTo>
                    <a:pt x="87" y="0"/>
                    <a:pt x="87" y="0"/>
                    <a:pt x="87" y="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27"/>
                    <a:pt x="5" y="41"/>
                    <a:pt x="5" y="55"/>
                  </a:cubicBezTo>
                  <a:cubicBezTo>
                    <a:pt x="4" y="56"/>
                    <a:pt x="3" y="58"/>
                    <a:pt x="3" y="60"/>
                  </a:cubicBezTo>
                  <a:cubicBezTo>
                    <a:pt x="3" y="63"/>
                    <a:pt x="5" y="66"/>
                    <a:pt x="8" y="66"/>
                  </a:cubicBezTo>
                  <a:cubicBezTo>
                    <a:pt x="12" y="66"/>
                    <a:pt x="14" y="63"/>
                    <a:pt x="14" y="60"/>
                  </a:cubicBezTo>
                  <a:cubicBezTo>
                    <a:pt x="14" y="58"/>
                    <a:pt x="13" y="56"/>
                    <a:pt x="11" y="55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62" y="12"/>
                    <a:pt x="162" y="12"/>
                  </a:cubicBezTo>
                  <a:close/>
                  <a:moveTo>
                    <a:pt x="13" y="68"/>
                  </a:moveTo>
                  <a:cubicBezTo>
                    <a:pt x="10" y="69"/>
                    <a:pt x="7" y="69"/>
                    <a:pt x="4" y="68"/>
                  </a:cubicBezTo>
                  <a:cubicBezTo>
                    <a:pt x="3" y="77"/>
                    <a:pt x="1" y="85"/>
                    <a:pt x="0" y="94"/>
                  </a:cubicBezTo>
                  <a:cubicBezTo>
                    <a:pt x="1" y="94"/>
                    <a:pt x="2" y="94"/>
                    <a:pt x="3" y="95"/>
                  </a:cubicBezTo>
                  <a:cubicBezTo>
                    <a:pt x="4" y="92"/>
                    <a:pt x="4" y="92"/>
                    <a:pt x="4" y="92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6" y="95"/>
                    <a:pt x="8" y="96"/>
                    <a:pt x="9" y="96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5" y="94"/>
                    <a:pt x="16" y="94"/>
                    <a:pt x="17" y="94"/>
                  </a:cubicBezTo>
                  <a:cubicBezTo>
                    <a:pt x="16" y="85"/>
                    <a:pt x="14" y="77"/>
                    <a:pt x="13" y="68"/>
                  </a:cubicBezTo>
                  <a:close/>
                  <a:moveTo>
                    <a:pt x="30" y="94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141" y="37"/>
                    <a:pt x="141" y="37"/>
                    <a:pt x="141" y="37"/>
                  </a:cubicBezTo>
                  <a:cubicBezTo>
                    <a:pt x="141" y="93"/>
                    <a:pt x="141" y="93"/>
                    <a:pt x="141" y="93"/>
                  </a:cubicBezTo>
                  <a:cubicBezTo>
                    <a:pt x="122" y="93"/>
                    <a:pt x="104" y="98"/>
                    <a:pt x="86" y="106"/>
                  </a:cubicBezTo>
                  <a:cubicBezTo>
                    <a:pt x="68" y="97"/>
                    <a:pt x="49" y="94"/>
                    <a:pt x="30" y="9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95959"/>
                </a:solidFill>
              </a:rPr>
              <a:t>论文概述 </a:t>
            </a:r>
            <a:r>
              <a:rPr lang="en-US" altLang="zh-CN" dirty="0">
                <a:solidFill>
                  <a:srgbClr val="595959"/>
                </a:solidFill>
              </a:rPr>
              <a:t>–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论据汇总页</a:t>
            </a:r>
          </a:p>
        </p:txBody>
      </p:sp>
      <p:graphicFrame>
        <p:nvGraphicFramePr>
          <p:cNvPr id="13" name="图示 12"/>
          <p:cNvGraphicFramePr/>
          <p:nvPr/>
        </p:nvGraphicFramePr>
        <p:xfrm>
          <a:off x="3209000" y="98220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矩形 13"/>
          <p:cNvSpPr/>
          <p:nvPr/>
        </p:nvSpPr>
        <p:spPr>
          <a:xfrm>
            <a:off x="6072844" y="2416539"/>
            <a:ext cx="1259269" cy="323163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zh-CN" altLang="en-US" sz="1500" dirty="0">
                <a:solidFill>
                  <a:srgbClr val="595959"/>
                </a:solidFill>
                <a:latin typeface="+mj-ea"/>
              </a:rPr>
              <a:t>请输入论据</a:t>
            </a:r>
            <a:r>
              <a:rPr lang="en-US" altLang="zh-CN" sz="1500" dirty="0">
                <a:solidFill>
                  <a:srgbClr val="595959"/>
                </a:solidFill>
                <a:latin typeface="+mj-ea"/>
              </a:rPr>
              <a:t>2</a:t>
            </a:r>
          </a:p>
        </p:txBody>
      </p:sp>
      <p:sp>
        <p:nvSpPr>
          <p:cNvPr id="15" name="矩形 14"/>
          <p:cNvSpPr/>
          <p:nvPr/>
        </p:nvSpPr>
        <p:spPr>
          <a:xfrm>
            <a:off x="3397716" y="3877381"/>
            <a:ext cx="1259269" cy="323163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zh-CN" altLang="en-US" sz="1500" dirty="0">
                <a:solidFill>
                  <a:srgbClr val="595959"/>
                </a:solidFill>
                <a:latin typeface="+mj-ea"/>
              </a:rPr>
              <a:t>请输入论据</a:t>
            </a:r>
            <a:r>
              <a:rPr lang="en-US" altLang="zh-CN" sz="1500" dirty="0">
                <a:solidFill>
                  <a:srgbClr val="595959"/>
                </a:solidFill>
                <a:latin typeface="+mj-ea"/>
              </a:rPr>
              <a:t>1</a:t>
            </a:r>
          </a:p>
        </p:txBody>
      </p:sp>
      <p:sp>
        <p:nvSpPr>
          <p:cNvPr id="16" name="矩形 15"/>
          <p:cNvSpPr/>
          <p:nvPr/>
        </p:nvSpPr>
        <p:spPr>
          <a:xfrm>
            <a:off x="7385254" y="4636889"/>
            <a:ext cx="1259269" cy="323163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zh-CN" altLang="en-US" sz="1500" dirty="0">
                <a:solidFill>
                  <a:srgbClr val="595959"/>
                </a:solidFill>
                <a:latin typeface="+mj-ea"/>
              </a:rPr>
              <a:t>请输入论据</a:t>
            </a:r>
            <a:r>
              <a:rPr lang="en-US" altLang="zh-CN" sz="1500" dirty="0">
                <a:solidFill>
                  <a:srgbClr val="595959"/>
                </a:solidFill>
                <a:latin typeface="+mj-ea"/>
              </a:rPr>
              <a:t>3</a:t>
            </a:r>
          </a:p>
        </p:txBody>
      </p:sp>
      <p:sp>
        <p:nvSpPr>
          <p:cNvPr id="17" name="矩形 16"/>
          <p:cNvSpPr/>
          <p:nvPr/>
        </p:nvSpPr>
        <p:spPr>
          <a:xfrm>
            <a:off x="8683596" y="3889641"/>
            <a:ext cx="1259269" cy="323163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zh-CN" altLang="en-US" sz="1500" dirty="0">
                <a:solidFill>
                  <a:srgbClr val="595959"/>
                </a:solidFill>
                <a:latin typeface="+mj-ea"/>
              </a:rPr>
              <a:t>请输入论据</a:t>
            </a:r>
            <a:r>
              <a:rPr lang="en-US" altLang="zh-CN" sz="1500" dirty="0">
                <a:solidFill>
                  <a:srgbClr val="595959"/>
                </a:solidFill>
                <a:latin typeface="+mj-ea"/>
              </a:rPr>
              <a:t>4</a:t>
            </a:r>
          </a:p>
        </p:txBody>
      </p:sp>
      <p:sp>
        <p:nvSpPr>
          <p:cNvPr id="18" name="矩形 17"/>
          <p:cNvSpPr/>
          <p:nvPr/>
        </p:nvSpPr>
        <p:spPr>
          <a:xfrm>
            <a:off x="9970218" y="3205633"/>
            <a:ext cx="1259269" cy="323163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zh-CN" altLang="en-US" sz="1500" dirty="0">
                <a:solidFill>
                  <a:srgbClr val="595959"/>
                </a:solidFill>
                <a:latin typeface="+mj-ea"/>
              </a:rPr>
              <a:t>请输入论据</a:t>
            </a:r>
            <a:r>
              <a:rPr lang="en-US" altLang="zh-CN" sz="1500" dirty="0">
                <a:solidFill>
                  <a:srgbClr val="595959"/>
                </a:solidFill>
                <a:latin typeface="+mj-ea"/>
              </a:rPr>
              <a:t>5</a:t>
            </a:r>
          </a:p>
        </p:txBody>
      </p:sp>
      <p:sp>
        <p:nvSpPr>
          <p:cNvPr id="19" name="矩形 18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背景 </a:t>
            </a:r>
            <a:r>
              <a:rPr kumimoji="1" lang="en-US" altLang="zh-CN" sz="1600" dirty="0">
                <a:solidFill>
                  <a:schemeClr val="tx1"/>
                </a:solidFill>
              </a:rPr>
              <a:t>Background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概述 </a:t>
            </a:r>
            <a:r>
              <a:rPr kumimoji="1" lang="en-US" altLang="zh-CN" sz="1600" dirty="0">
                <a:solidFill>
                  <a:schemeClr val="tx1"/>
                </a:solidFill>
              </a:rPr>
              <a:t>Introduction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意义 </a:t>
            </a:r>
            <a:r>
              <a:rPr kumimoji="1" lang="en-US" altLang="zh-CN" sz="1600" dirty="0">
                <a:solidFill>
                  <a:schemeClr val="tx1"/>
                </a:solidFill>
              </a:rPr>
              <a:t>Meaning</a:t>
            </a:r>
          </a:p>
        </p:txBody>
      </p:sp>
      <p:sp>
        <p:nvSpPr>
          <p:cNvPr id="22" name="矩形 21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结论 </a:t>
            </a:r>
            <a:r>
              <a:rPr kumimoji="1" lang="en-US" altLang="zh-CN" sz="1600" dirty="0">
                <a:solidFill>
                  <a:schemeClr val="tx1"/>
                </a:solidFill>
              </a:rPr>
              <a:t>Conclusion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致谢 </a:t>
            </a:r>
            <a:r>
              <a:rPr kumimoji="1" lang="en-US" altLang="zh-CN" sz="1600" dirty="0">
                <a:solidFill>
                  <a:schemeClr val="tx1"/>
                </a:solidFill>
              </a:rPr>
              <a:t>Thanks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95959"/>
                </a:solidFill>
              </a:rPr>
              <a:t>论文概述 </a:t>
            </a:r>
            <a:r>
              <a:rPr lang="en-US" altLang="zh-CN" dirty="0">
                <a:solidFill>
                  <a:srgbClr val="595959"/>
                </a:solidFill>
              </a:rPr>
              <a:t>–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论据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图示 7"/>
          <p:cNvGraphicFramePr/>
          <p:nvPr/>
        </p:nvGraphicFramePr>
        <p:xfrm>
          <a:off x="4741073" y="1975645"/>
          <a:ext cx="4626803" cy="308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矩形 9"/>
          <p:cNvSpPr/>
          <p:nvPr/>
        </p:nvSpPr>
        <p:spPr>
          <a:xfrm>
            <a:off x="5587879" y="977296"/>
            <a:ext cx="2942685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solidFill>
                  <a:srgbClr val="2E75B6"/>
                </a:solidFill>
              </a:rPr>
              <a:t>请在这里输入小观点</a:t>
            </a:r>
          </a:p>
        </p:txBody>
      </p:sp>
      <p:sp>
        <p:nvSpPr>
          <p:cNvPr id="11" name="矩形 10"/>
          <p:cNvSpPr/>
          <p:nvPr/>
        </p:nvSpPr>
        <p:spPr>
          <a:xfrm>
            <a:off x="5561972" y="1324103"/>
            <a:ext cx="2942685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595959"/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3" name="矩形 12"/>
          <p:cNvSpPr/>
          <p:nvPr/>
        </p:nvSpPr>
        <p:spPr>
          <a:xfrm>
            <a:off x="8776920" y="3064824"/>
            <a:ext cx="2942685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solidFill>
                  <a:srgbClr val="2E75B6"/>
                </a:solidFill>
              </a:rPr>
              <a:t>请在这里输入小观点</a:t>
            </a:r>
          </a:p>
        </p:txBody>
      </p:sp>
      <p:sp>
        <p:nvSpPr>
          <p:cNvPr id="14" name="矩形 13"/>
          <p:cNvSpPr/>
          <p:nvPr/>
        </p:nvSpPr>
        <p:spPr>
          <a:xfrm>
            <a:off x="8751012" y="3411633"/>
            <a:ext cx="2942685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595959"/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6" name="矩形 15"/>
          <p:cNvSpPr/>
          <p:nvPr/>
        </p:nvSpPr>
        <p:spPr>
          <a:xfrm>
            <a:off x="5587879" y="5068644"/>
            <a:ext cx="2942685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solidFill>
                  <a:srgbClr val="2E75B6"/>
                </a:solidFill>
              </a:rPr>
              <a:t>请在这里输入小观点</a:t>
            </a:r>
          </a:p>
        </p:txBody>
      </p:sp>
      <p:sp>
        <p:nvSpPr>
          <p:cNvPr id="17" name="矩形 16"/>
          <p:cNvSpPr/>
          <p:nvPr/>
        </p:nvSpPr>
        <p:spPr>
          <a:xfrm>
            <a:off x="5561972" y="5415454"/>
            <a:ext cx="2942685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595959"/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9" name="矩形 18"/>
          <p:cNvSpPr/>
          <p:nvPr/>
        </p:nvSpPr>
        <p:spPr>
          <a:xfrm>
            <a:off x="2316884" y="3064824"/>
            <a:ext cx="2942685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 b="1" dirty="0">
                <a:solidFill>
                  <a:srgbClr val="2E75B6"/>
                </a:solidFill>
              </a:rPr>
              <a:t>请在这里输入小观点</a:t>
            </a:r>
          </a:p>
        </p:txBody>
      </p:sp>
      <p:sp>
        <p:nvSpPr>
          <p:cNvPr id="20" name="矩形 19"/>
          <p:cNvSpPr/>
          <p:nvPr/>
        </p:nvSpPr>
        <p:spPr>
          <a:xfrm>
            <a:off x="2290977" y="3411633"/>
            <a:ext cx="2942685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595959"/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21" name="矩形 20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背景 </a:t>
            </a:r>
            <a:r>
              <a:rPr kumimoji="1" lang="en-US" altLang="zh-CN" sz="1600" dirty="0">
                <a:solidFill>
                  <a:srgbClr val="FFFFFF"/>
                </a:solidFill>
              </a:rPr>
              <a:t>Background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概述 </a:t>
            </a:r>
            <a:r>
              <a:rPr kumimoji="1" lang="en-US" altLang="zh-CN" sz="1600" dirty="0">
                <a:solidFill>
                  <a:schemeClr val="tx1"/>
                </a:solidFill>
              </a:rPr>
              <a:t>Introduction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意义 </a:t>
            </a:r>
            <a:r>
              <a:rPr kumimoji="1" lang="en-US" altLang="zh-CN" sz="1600" dirty="0">
                <a:solidFill>
                  <a:srgbClr val="FFFFFF"/>
                </a:solidFill>
              </a:rPr>
              <a:t>Meaning</a:t>
            </a:r>
          </a:p>
        </p:txBody>
      </p:sp>
      <p:sp>
        <p:nvSpPr>
          <p:cNvPr id="24" name="矩形 23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结论 </a:t>
            </a:r>
            <a:r>
              <a:rPr kumimoji="1" lang="en-US" altLang="zh-CN" sz="1600" dirty="0">
                <a:solidFill>
                  <a:srgbClr val="FFFFFF"/>
                </a:solidFill>
              </a:rPr>
              <a:t>Conclusion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致谢 </a:t>
            </a:r>
            <a:r>
              <a:rPr kumimoji="1" lang="en-US" altLang="zh-CN" sz="1600" dirty="0">
                <a:solidFill>
                  <a:srgbClr val="FFFFFF"/>
                </a:solidFill>
              </a:rPr>
              <a:t>Thanks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论文概述 </a:t>
            </a:r>
            <a:r>
              <a:rPr lang="en-US" altLang="zh-CN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论据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854961" y="3676985"/>
            <a:ext cx="2498343" cy="377856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 algn="ctr"/>
            <a:r>
              <a:rPr kumimoji="1" lang="zh-CN" altLang="en-US" sz="1600" dirty="0">
                <a:solidFill>
                  <a:schemeClr val="tx1"/>
                </a:solidFill>
              </a:rPr>
              <a:t>请填写重要解释说明文字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385433" y="1651443"/>
            <a:ext cx="2634051" cy="457816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分论据一：请填写内容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53467" y="2092640"/>
            <a:ext cx="4634117" cy="735781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请在这里输入解释内容，请在这里输入解释内容，请在这里输入解释内容，请在这里输入解释内容，请在这里输入解释内容</a:t>
            </a:r>
          </a:p>
        </p:txBody>
      </p:sp>
      <p:sp>
        <p:nvSpPr>
          <p:cNvPr id="11" name="矩形 10"/>
          <p:cNvSpPr/>
          <p:nvPr/>
        </p:nvSpPr>
        <p:spPr>
          <a:xfrm>
            <a:off x="6385433" y="2913091"/>
            <a:ext cx="2634051" cy="457816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分论据二：请填写内容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453467" y="3383156"/>
            <a:ext cx="4634117" cy="735781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请在这里输入解释内容，请在这里输入解释内容，请在这里输入解释内容，请在这里输入解释内容，请在这里输入解释内容</a:t>
            </a:r>
          </a:p>
        </p:txBody>
      </p:sp>
      <p:sp>
        <p:nvSpPr>
          <p:cNvPr id="13" name="矩形 12"/>
          <p:cNvSpPr/>
          <p:nvPr/>
        </p:nvSpPr>
        <p:spPr>
          <a:xfrm>
            <a:off x="6385433" y="4221240"/>
            <a:ext cx="2634051" cy="457816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分论据三：请填写内容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453467" y="4673672"/>
            <a:ext cx="4634117" cy="735781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请在这里输入解释内容，请在这里输入解释内容，请在这里输入解释内容，请在这里输入解释内容，请在这里输入解释内容</a:t>
            </a:r>
          </a:p>
        </p:txBody>
      </p:sp>
      <p:sp>
        <p:nvSpPr>
          <p:cNvPr id="15" name="矩形 14"/>
          <p:cNvSpPr/>
          <p:nvPr/>
        </p:nvSpPr>
        <p:spPr>
          <a:xfrm>
            <a:off x="2585434" y="3021414"/>
            <a:ext cx="3057247" cy="584775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lvl="0" algn="ctr"/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</a:rPr>
              <a:t>【</a:t>
            </a:r>
            <a:r>
              <a:rPr lang="zh-CN" altLang="en-US" sz="3200" b="1" dirty="0">
                <a:solidFill>
                  <a:schemeClr val="accent1">
                    <a:lumMod val="75000"/>
                  </a:schemeClr>
                </a:solidFill>
              </a:rPr>
              <a:t>论据关键词</a:t>
            </a:r>
            <a:r>
              <a:rPr lang="en-US" altLang="zh-CN" sz="3200" b="1" dirty="0">
                <a:solidFill>
                  <a:schemeClr val="accent1">
                    <a:lumMod val="75000"/>
                  </a:schemeClr>
                </a:solidFill>
              </a:rPr>
              <a:t>】</a:t>
            </a:r>
            <a:endParaRPr lang="zh-CN" alt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052071" y="4224120"/>
            <a:ext cx="2031325" cy="338555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kumimoji="1" lang="zh-CN" altLang="en-US" sz="16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请填写简要补充内容</a:t>
            </a:r>
            <a:endParaRPr lang="zh-CN" altLang="en-U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左大括号 16"/>
          <p:cNvSpPr/>
          <p:nvPr/>
        </p:nvSpPr>
        <p:spPr>
          <a:xfrm>
            <a:off x="5755417" y="1761785"/>
            <a:ext cx="262219" cy="3492627"/>
          </a:xfrm>
          <a:prstGeom prst="leftBrace">
            <a:avLst/>
          </a:prstGeom>
          <a:ln w="3175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背景 </a:t>
            </a:r>
            <a:r>
              <a:rPr kumimoji="1" lang="en-US" altLang="zh-CN" sz="1600" dirty="0">
                <a:solidFill>
                  <a:srgbClr val="FFFFFF"/>
                </a:solidFill>
              </a:rPr>
              <a:t>Background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概述 </a:t>
            </a:r>
            <a:r>
              <a:rPr kumimoji="1" lang="en-US" altLang="zh-CN" sz="1600" dirty="0">
                <a:solidFill>
                  <a:schemeClr val="tx1"/>
                </a:solidFill>
              </a:rPr>
              <a:t>Introduction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意义 </a:t>
            </a:r>
            <a:r>
              <a:rPr kumimoji="1" lang="en-US" altLang="zh-CN" sz="1600" dirty="0">
                <a:solidFill>
                  <a:srgbClr val="FFFFFF"/>
                </a:solidFill>
              </a:rPr>
              <a:t>Meaning</a:t>
            </a:r>
          </a:p>
        </p:txBody>
      </p:sp>
      <p:sp>
        <p:nvSpPr>
          <p:cNvPr id="21" name="矩形 20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结论 </a:t>
            </a:r>
            <a:r>
              <a:rPr kumimoji="1" lang="en-US" altLang="zh-CN" sz="1600" dirty="0">
                <a:solidFill>
                  <a:srgbClr val="FFFFFF"/>
                </a:solidFill>
              </a:rPr>
              <a:t>Conclusion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致谢 </a:t>
            </a:r>
            <a:r>
              <a:rPr kumimoji="1" lang="en-US" altLang="zh-CN" sz="1600" dirty="0">
                <a:solidFill>
                  <a:srgbClr val="FFFFFF"/>
                </a:solidFill>
              </a:rPr>
              <a:t>Thanks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744136" y="2271748"/>
            <a:ext cx="3676829" cy="150089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>
            <a:defPPr>
              <a:defRPr lang="zh-CN"/>
            </a:defPPr>
            <a:lvl1pPr>
              <a:defRPr kumimoji="1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500" dirty="0">
                <a:solidFill>
                  <a:srgbClr val="FFFFFF"/>
                </a:solidFill>
              </a:rPr>
              <a:t>《XXXXXXXXXXXXX</a:t>
            </a:r>
            <a:r>
              <a:rPr lang="zh-CN" altLang="en-US" sz="1500" dirty="0">
                <a:solidFill>
                  <a:srgbClr val="FFFFFF"/>
                </a:solidFill>
              </a:rPr>
              <a:t>报告</a:t>
            </a:r>
            <a:r>
              <a:rPr lang="en-US" altLang="zh-CN" sz="1500" dirty="0">
                <a:solidFill>
                  <a:srgbClr val="FFFFFF"/>
                </a:solidFill>
              </a:rPr>
              <a:t>》</a:t>
            </a:r>
            <a:r>
              <a:rPr lang="zh-CN" altLang="en-US" sz="1500" dirty="0">
                <a:solidFill>
                  <a:srgbClr val="FFFFFF"/>
                </a:solidFill>
              </a:rPr>
              <a:t>中调研显示：</a:t>
            </a:r>
            <a:endParaRPr lang="en-US" altLang="zh-CN" sz="1500" dirty="0">
              <a:solidFill>
                <a:srgbClr val="FFFFFF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FFFFFF"/>
                </a:solidFill>
              </a:rPr>
              <a:t>请填写主要内容，请填写主要内容，请填写主要内容，请填写主要内容</a:t>
            </a:r>
            <a:r>
              <a:rPr lang="en-US" altLang="zh-CN" sz="1500" dirty="0">
                <a:solidFill>
                  <a:srgbClr val="FFFFFF"/>
                </a:solidFill>
              </a:rPr>
              <a:t>……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31698" y="4654737"/>
            <a:ext cx="3877985" cy="572464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kumimoji="1" lang="zh-CN" altLang="en-US" sz="2400" b="1" dirty="0">
                <a:solidFill>
                  <a:schemeClr val="accent1">
                    <a:lumMod val="75000"/>
                  </a:schemeClr>
                </a:solidFill>
              </a:rPr>
              <a:t>请填写希望突出的主要观点</a:t>
            </a:r>
            <a:endParaRPr kumimoji="1" lang="zh-CN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等腰三角形 9"/>
          <p:cNvSpPr/>
          <p:nvPr/>
        </p:nvSpPr>
        <p:spPr>
          <a:xfrm flipV="1">
            <a:off x="4338134" y="4182615"/>
            <a:ext cx="299545" cy="247816"/>
          </a:xfrm>
          <a:prstGeom prst="triangl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grpSp>
        <p:nvGrpSpPr>
          <p:cNvPr id="11" name="组合 10"/>
          <p:cNvGrpSpPr/>
          <p:nvPr/>
        </p:nvGrpSpPr>
        <p:grpSpPr>
          <a:xfrm>
            <a:off x="7164609" y="1651247"/>
            <a:ext cx="4492553" cy="4065564"/>
            <a:chOff x="6963508" y="1758462"/>
            <a:chExt cx="4178104" cy="4065564"/>
          </a:xfrm>
        </p:grpSpPr>
        <p:sp>
          <p:nvSpPr>
            <p:cNvPr id="12" name="文本框 11"/>
            <p:cNvSpPr txBox="1"/>
            <p:nvPr/>
          </p:nvSpPr>
          <p:spPr>
            <a:xfrm>
              <a:off x="6963508" y="1758462"/>
              <a:ext cx="4178104" cy="4065564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>
                <a:defRPr kumimoji="1">
                  <a:solidFill>
                    <a:schemeClr val="bg1">
                      <a:lumMod val="65000"/>
                      <a:lumOff val="35000"/>
                    </a:schemeClr>
                  </a:solidFill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endParaRPr lang="en-US" altLang="zh-CN" sz="1500" dirty="0">
                <a:solidFill>
                  <a:schemeClr val="tx1">
                    <a:lumMod val="85000"/>
                  </a:schemeClr>
                </a:solidFill>
              </a:endParaRPr>
            </a:p>
          </p:txBody>
        </p:sp>
        <p:graphicFrame>
          <p:nvGraphicFramePr>
            <p:cNvPr id="13" name="图表 12"/>
            <p:cNvGraphicFramePr/>
            <p:nvPr/>
          </p:nvGraphicFramePr>
          <p:xfrm>
            <a:off x="7177080" y="2250815"/>
            <a:ext cx="3786905" cy="32255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文本框 13"/>
            <p:cNvSpPr txBox="1"/>
            <p:nvPr/>
          </p:nvSpPr>
          <p:spPr>
            <a:xfrm>
              <a:off x="7643681" y="1882053"/>
              <a:ext cx="274826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500" dirty="0"/>
                <a:t>2015</a:t>
              </a:r>
              <a:r>
                <a:rPr lang="zh-CN" altLang="en-US" sz="1500" dirty="0"/>
                <a:t>年关于*******研究数据统计</a:t>
              </a:r>
              <a:endParaRPr lang="zh-CN" altLang="en-US" sz="1100" dirty="0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094662" y="5476349"/>
              <a:ext cx="287063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>
                  <a:solidFill>
                    <a:srgbClr val="FFFFFF"/>
                  </a:solidFill>
                </a:rPr>
                <a:t>数据来源：</a:t>
              </a:r>
              <a:r>
                <a:rPr lang="en-US" altLang="zh-CN" sz="1100" dirty="0">
                  <a:solidFill>
                    <a:srgbClr val="FFFFFF"/>
                  </a:solidFill>
                </a:rPr>
                <a:t>《XXX</a:t>
              </a:r>
              <a:r>
                <a:rPr lang="zh-CN" altLang="en-US" sz="1100" dirty="0">
                  <a:solidFill>
                    <a:srgbClr val="FFFFFF"/>
                  </a:solidFill>
                </a:rPr>
                <a:t>报告</a:t>
              </a:r>
              <a:r>
                <a:rPr lang="en-US" altLang="zh-CN" sz="1100" dirty="0">
                  <a:solidFill>
                    <a:srgbClr val="FFFFFF"/>
                  </a:solidFill>
                </a:rPr>
                <a:t>》</a:t>
              </a:r>
              <a:r>
                <a:rPr lang="zh-CN" altLang="en-US" sz="1100" dirty="0">
                  <a:solidFill>
                    <a:srgbClr val="FFFFFF"/>
                  </a:solidFill>
                </a:rPr>
                <a:t>，</a:t>
              </a:r>
              <a:r>
                <a:rPr lang="en-US" altLang="zh-CN" sz="1100" dirty="0">
                  <a:solidFill>
                    <a:srgbClr val="FFFFFF"/>
                  </a:solidFill>
                </a:rPr>
                <a:t>XXX</a:t>
              </a:r>
              <a:r>
                <a:rPr lang="zh-CN" altLang="en-US" sz="1100" dirty="0">
                  <a:solidFill>
                    <a:srgbClr val="FFFFFF"/>
                  </a:solidFill>
                </a:rPr>
                <a:t>机构，</a:t>
              </a:r>
              <a:r>
                <a:rPr lang="en-US" altLang="zh-CN" sz="1100" dirty="0">
                  <a:solidFill>
                    <a:srgbClr val="FFFFFF"/>
                  </a:solidFill>
                </a:rPr>
                <a:t>2015.Q1</a:t>
              </a:r>
              <a:endParaRPr lang="zh-CN" altLang="en-US" sz="700" dirty="0">
                <a:solidFill>
                  <a:srgbClr val="FFFFFF"/>
                </a:solidFill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9190514" y="2274243"/>
              <a:ext cx="122126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100" dirty="0"/>
                <a:t>（单位：百分比）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背景 </a:t>
            </a:r>
            <a:r>
              <a:rPr kumimoji="1" lang="en-US" altLang="zh-CN" sz="1600" dirty="0">
                <a:solidFill>
                  <a:srgbClr val="FFFFFF"/>
                </a:solidFill>
              </a:rPr>
              <a:t>Background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概述 </a:t>
            </a:r>
            <a:r>
              <a:rPr kumimoji="1" lang="en-US" altLang="zh-CN" sz="1600" dirty="0">
                <a:solidFill>
                  <a:srgbClr val="FFFFFF"/>
                </a:solidFill>
              </a:rPr>
              <a:t>Introduction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意义 </a:t>
            </a:r>
            <a:r>
              <a:rPr kumimoji="1" lang="en-US" altLang="zh-CN" sz="1600" dirty="0">
                <a:solidFill>
                  <a:srgbClr val="FFFFFF"/>
                </a:solidFill>
              </a:rPr>
              <a:t>Meaning</a:t>
            </a:r>
          </a:p>
        </p:txBody>
      </p:sp>
      <p:sp>
        <p:nvSpPr>
          <p:cNvPr id="20" name="矩形 19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结论 </a:t>
            </a:r>
            <a:r>
              <a:rPr kumimoji="1" lang="en-US" altLang="zh-CN" sz="1600" dirty="0">
                <a:solidFill>
                  <a:srgbClr val="FFFFFF"/>
                </a:solidFill>
              </a:rPr>
              <a:t>Conclusion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致谢 </a:t>
            </a:r>
            <a:r>
              <a:rPr kumimoji="1" lang="en-US" altLang="zh-CN" sz="1600" dirty="0">
                <a:solidFill>
                  <a:srgbClr val="FFFFFF"/>
                </a:solidFill>
              </a:rPr>
              <a:t>Thanks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2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论文概述 </a:t>
            </a:r>
            <a:r>
              <a:rPr lang="en-US" altLang="zh-CN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论据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831478" y="1540309"/>
            <a:ext cx="4492553" cy="448560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>
            <a:defPPr>
              <a:defRPr lang="zh-CN"/>
            </a:defPPr>
            <a:lvl1pPr>
              <a:defRPr kumimoji="1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50000"/>
              </a:lnSpc>
            </a:pPr>
            <a:endParaRPr lang="en-US" altLang="zh-CN" sz="15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52738" y="1620043"/>
            <a:ext cx="2955103" cy="3231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/>
            <a:r>
              <a:rPr lang="en-US" altLang="zh-CN" sz="1500" dirty="0">
                <a:solidFill>
                  <a:srgbClr val="FFFFFF"/>
                </a:solidFill>
              </a:rPr>
              <a:t>2015</a:t>
            </a:r>
            <a:r>
              <a:rPr lang="zh-CN" altLang="en-US" sz="1500" dirty="0">
                <a:solidFill>
                  <a:srgbClr val="FFFFFF"/>
                </a:solidFill>
              </a:rPr>
              <a:t>年关于*******研究数据统计</a:t>
            </a:r>
            <a:endParaRPr lang="zh-CN" altLang="en-US" sz="1100" dirty="0">
              <a:solidFill>
                <a:srgbClr val="FFFFF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9298643" y="1984296"/>
            <a:ext cx="1313176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lvl="0" algn="ctr"/>
            <a:r>
              <a:rPr lang="zh-CN" altLang="en-US" sz="1100" dirty="0">
                <a:solidFill>
                  <a:srgbClr val="FFFFFF"/>
                </a:solidFill>
              </a:rPr>
              <a:t>（单位：百分比）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90776" y="5754875"/>
            <a:ext cx="3086673" cy="26160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r>
              <a:rPr lang="zh-CN" altLang="en-US" sz="1100" dirty="0">
                <a:solidFill>
                  <a:srgbClr val="FFFFFF"/>
                </a:solidFill>
              </a:rPr>
              <a:t>数据来源：</a:t>
            </a:r>
            <a:r>
              <a:rPr lang="en-US" altLang="zh-CN" sz="1100" dirty="0">
                <a:solidFill>
                  <a:srgbClr val="FFFFFF"/>
                </a:solidFill>
              </a:rPr>
              <a:t>《XXX</a:t>
            </a:r>
            <a:r>
              <a:rPr lang="zh-CN" altLang="en-US" sz="1100" dirty="0">
                <a:solidFill>
                  <a:srgbClr val="FFFFFF"/>
                </a:solidFill>
              </a:rPr>
              <a:t>报告</a:t>
            </a:r>
            <a:r>
              <a:rPr lang="en-US" altLang="zh-CN" sz="1100" dirty="0">
                <a:solidFill>
                  <a:srgbClr val="FFFFFF"/>
                </a:solidFill>
              </a:rPr>
              <a:t>》</a:t>
            </a:r>
            <a:r>
              <a:rPr lang="zh-CN" altLang="en-US" sz="1100" dirty="0">
                <a:solidFill>
                  <a:srgbClr val="FFFFFF"/>
                </a:solidFill>
              </a:rPr>
              <a:t>，</a:t>
            </a:r>
            <a:r>
              <a:rPr lang="en-US" altLang="zh-CN" sz="1100" dirty="0">
                <a:solidFill>
                  <a:srgbClr val="FFFFFF"/>
                </a:solidFill>
              </a:rPr>
              <a:t>XXX</a:t>
            </a:r>
            <a:r>
              <a:rPr lang="zh-CN" altLang="en-US" sz="1100" dirty="0">
                <a:solidFill>
                  <a:srgbClr val="FFFFFF"/>
                </a:solidFill>
              </a:rPr>
              <a:t>机构，</a:t>
            </a:r>
            <a:r>
              <a:rPr lang="en-US" altLang="zh-CN" sz="1100" dirty="0">
                <a:solidFill>
                  <a:srgbClr val="FFFFFF"/>
                </a:solidFill>
              </a:rPr>
              <a:t>2015.Q1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6653281" y="2153521"/>
            <a:ext cx="4841003" cy="3583827"/>
            <a:chOff x="6577239" y="1844978"/>
            <a:chExt cx="5494558" cy="4067657"/>
          </a:xfrm>
        </p:grpSpPr>
        <p:graphicFrame>
          <p:nvGraphicFramePr>
            <p:cNvPr id="13" name="图表 12"/>
            <p:cNvGraphicFramePr/>
            <p:nvPr/>
          </p:nvGraphicFramePr>
          <p:xfrm>
            <a:off x="6577239" y="2035942"/>
            <a:ext cx="5494558" cy="38766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4" name="文本框 13"/>
            <p:cNvSpPr txBox="1"/>
            <p:nvPr/>
          </p:nvSpPr>
          <p:spPr>
            <a:xfrm>
              <a:off x="8061178" y="1844978"/>
              <a:ext cx="689922" cy="2969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>
                  <a:solidFill>
                    <a:srgbClr val="FFFFFF"/>
                  </a:solidFill>
                </a:rPr>
                <a:t>类别一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8061178" y="2164762"/>
              <a:ext cx="689922" cy="2969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>
                  <a:solidFill>
                    <a:srgbClr val="FFFFFF"/>
                  </a:solidFill>
                </a:rPr>
                <a:t>类别二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8061178" y="2484544"/>
              <a:ext cx="689922" cy="2969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>
                  <a:solidFill>
                    <a:srgbClr val="FFFFFF"/>
                  </a:solidFill>
                </a:rPr>
                <a:t>类别三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8061178" y="2804327"/>
              <a:ext cx="689922" cy="2969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>
                  <a:solidFill>
                    <a:srgbClr val="FFFFFF"/>
                  </a:solidFill>
                </a:rPr>
                <a:t>类别四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8061178" y="3124111"/>
              <a:ext cx="689922" cy="2969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100" dirty="0">
                  <a:solidFill>
                    <a:srgbClr val="FFFFFF"/>
                  </a:solidFill>
                </a:rPr>
                <a:t>类别五</a:t>
              </a:r>
            </a:p>
          </p:txBody>
        </p:sp>
        <p:cxnSp>
          <p:nvCxnSpPr>
            <p:cNvPr id="19" name="肘形连接符 18"/>
            <p:cNvCxnSpPr>
              <a:stCxn id="14" idx="3"/>
            </p:cNvCxnSpPr>
            <p:nvPr/>
          </p:nvCxnSpPr>
          <p:spPr>
            <a:xfrm>
              <a:off x="8751101" y="1993442"/>
              <a:ext cx="603912" cy="28552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肘形连接符 19"/>
            <p:cNvCxnSpPr>
              <a:stCxn id="15" idx="3"/>
            </p:cNvCxnSpPr>
            <p:nvPr/>
          </p:nvCxnSpPr>
          <p:spPr>
            <a:xfrm>
              <a:off x="8751101" y="2313226"/>
              <a:ext cx="603912" cy="128536"/>
            </a:xfrm>
            <a:prstGeom prst="bentConnector3">
              <a:avLst/>
            </a:prstGeom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肘形连接符 20"/>
            <p:cNvCxnSpPr>
              <a:stCxn id="18" idx="3"/>
            </p:cNvCxnSpPr>
            <p:nvPr/>
          </p:nvCxnSpPr>
          <p:spPr>
            <a:xfrm flipV="1">
              <a:off x="8751101" y="2980426"/>
              <a:ext cx="603912" cy="29215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肘形连接符 21"/>
            <p:cNvCxnSpPr>
              <a:stCxn id="17" idx="3"/>
            </p:cNvCxnSpPr>
            <p:nvPr/>
          </p:nvCxnSpPr>
          <p:spPr>
            <a:xfrm flipV="1">
              <a:off x="8751101" y="2766733"/>
              <a:ext cx="603912" cy="186059"/>
            </a:xfrm>
            <a:prstGeom prst="bentConnector3">
              <a:avLst/>
            </a:prstGeom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8707509" y="2606297"/>
              <a:ext cx="647506" cy="0"/>
            </a:xfrm>
            <a:prstGeom prst="line">
              <a:avLst/>
            </a:prstGeom>
            <a:ln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/>
            <p:cNvSpPr txBox="1"/>
            <p:nvPr/>
          </p:nvSpPr>
          <p:spPr>
            <a:xfrm>
              <a:off x="9606281" y="4472265"/>
              <a:ext cx="538541" cy="3143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FFFFFF"/>
                  </a:solidFill>
                </a:rPr>
                <a:t>35%</a:t>
              </a:r>
              <a:endParaRPr lang="zh-CN" alt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9356051" y="4896048"/>
              <a:ext cx="538541" cy="3143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FFFFFF"/>
                  </a:solidFill>
                </a:rPr>
                <a:t>43%</a:t>
              </a:r>
              <a:endParaRPr lang="zh-CN" alt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8744768" y="5048448"/>
              <a:ext cx="538541" cy="3143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FFFFFF"/>
                  </a:solidFill>
                </a:rPr>
                <a:t>52%</a:t>
              </a:r>
              <a:endParaRPr lang="zh-CN" alt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8188899" y="4923848"/>
              <a:ext cx="538541" cy="3143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dirty="0">
                  <a:solidFill>
                    <a:srgbClr val="FFFFFF"/>
                  </a:solidFill>
                </a:rPr>
                <a:t>59%</a:t>
              </a:r>
              <a:endParaRPr lang="zh-CN" altLang="en-US" sz="1200" dirty="0">
                <a:solidFill>
                  <a:srgbClr val="FFFFFF"/>
                </a:solidFill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7688441" y="4659231"/>
              <a:ext cx="555428" cy="3143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200" b="1" dirty="0">
                  <a:solidFill>
                    <a:srgbClr val="FFFFFF"/>
                  </a:solidFill>
                </a:rPr>
                <a:t>65%</a:t>
              </a:r>
              <a:endParaRPr lang="zh-CN" altLang="en-US" sz="1200" b="1" dirty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7027962" y="1984294"/>
            <a:ext cx="4099585" cy="3745763"/>
          </a:xfrm>
          <a:prstGeom prst="rect">
            <a:avLst/>
          </a:prstGeom>
          <a:noFill/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0" name="圆角矩形标注 29"/>
          <p:cNvSpPr/>
          <p:nvPr/>
        </p:nvSpPr>
        <p:spPr>
          <a:xfrm>
            <a:off x="2859836" y="2644155"/>
            <a:ext cx="3153925" cy="2113129"/>
          </a:xfrm>
          <a:prstGeom prst="wedgeRoundRectCallout">
            <a:avLst>
              <a:gd name="adj1" fmla="val 60829"/>
              <a:gd name="adj2" fmla="val -20439"/>
              <a:gd name="adj3" fmla="val 16667"/>
            </a:avLst>
          </a:prstGeom>
          <a:noFill/>
          <a:ln w="6350">
            <a:solidFill>
              <a:schemeClr val="accent1">
                <a:lumMod val="75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 algn="ctr">
              <a:lnSpc>
                <a:spcPct val="130000"/>
              </a:lnSpc>
            </a:pPr>
            <a:r>
              <a:rPr kumimoji="1" lang="zh-CN" altLang="en-US" dirty="0">
                <a:solidFill>
                  <a:schemeClr val="accent1">
                    <a:lumMod val="75000"/>
                  </a:schemeClr>
                </a:solidFill>
              </a:rPr>
              <a:t>请填写希望表达内容，请填写希望表达内容，请填写希望表达内容，请填写内容</a:t>
            </a:r>
          </a:p>
        </p:txBody>
      </p:sp>
      <p:sp>
        <p:nvSpPr>
          <p:cNvPr id="31" name="矩形 30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背景 </a:t>
            </a:r>
            <a:r>
              <a:rPr kumimoji="1" lang="en-US" altLang="zh-CN" sz="1600" dirty="0">
                <a:solidFill>
                  <a:schemeClr val="tx1"/>
                </a:solidFill>
              </a:rPr>
              <a:t>Background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概述 </a:t>
            </a:r>
            <a:r>
              <a:rPr kumimoji="1" lang="en-US" altLang="zh-CN" sz="1600" dirty="0">
                <a:solidFill>
                  <a:schemeClr val="tx1"/>
                </a:solidFill>
              </a:rPr>
              <a:t>Introduction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意义 </a:t>
            </a:r>
            <a:r>
              <a:rPr kumimoji="1" lang="en-US" altLang="zh-CN" sz="1600" dirty="0">
                <a:solidFill>
                  <a:schemeClr val="tx1"/>
                </a:solidFill>
              </a:rPr>
              <a:t>Meaning</a:t>
            </a:r>
          </a:p>
        </p:txBody>
      </p:sp>
      <p:sp>
        <p:nvSpPr>
          <p:cNvPr id="34" name="矩形 33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结论 </a:t>
            </a:r>
            <a:r>
              <a:rPr kumimoji="1" lang="en-US" altLang="zh-CN" sz="1600" dirty="0">
                <a:solidFill>
                  <a:schemeClr val="tx1"/>
                </a:solidFill>
              </a:rPr>
              <a:t>Conclusion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致谢 </a:t>
            </a:r>
            <a:r>
              <a:rPr kumimoji="1" lang="en-US" altLang="zh-CN" sz="1600" dirty="0">
                <a:solidFill>
                  <a:schemeClr val="tx1"/>
                </a:solidFill>
              </a:rPr>
              <a:t>Thanks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论文概述 </a:t>
            </a:r>
            <a:r>
              <a:rPr lang="en-US" altLang="zh-CN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论据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2688562" y="1768817"/>
            <a:ext cx="2685593" cy="1790395"/>
            <a:chOff x="2564931" y="2112240"/>
            <a:chExt cx="2685593" cy="1790395"/>
          </a:xfrm>
        </p:grpSpPr>
        <p:sp>
          <p:nvSpPr>
            <p:cNvPr id="9" name="同心圆 8"/>
            <p:cNvSpPr/>
            <p:nvPr/>
          </p:nvSpPr>
          <p:spPr>
            <a:xfrm>
              <a:off x="3196528" y="2296238"/>
              <a:ext cx="1422399" cy="1422399"/>
            </a:xfrm>
            <a:prstGeom prst="donut">
              <a:avLst>
                <a:gd name="adj" fmla="val 7746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tx1"/>
                </a:solidFill>
              </a:endParaRPr>
            </a:p>
          </p:txBody>
        </p:sp>
        <p:graphicFrame>
          <p:nvGraphicFramePr>
            <p:cNvPr id="10" name="图表 9"/>
            <p:cNvGraphicFramePr/>
            <p:nvPr/>
          </p:nvGraphicFramePr>
          <p:xfrm>
            <a:off x="2564931" y="2112240"/>
            <a:ext cx="2685593" cy="17903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grpSp>
        <p:nvGrpSpPr>
          <p:cNvPr id="11" name="组合 10"/>
          <p:cNvGrpSpPr/>
          <p:nvPr/>
        </p:nvGrpSpPr>
        <p:grpSpPr>
          <a:xfrm>
            <a:off x="4852405" y="1768817"/>
            <a:ext cx="2685593" cy="1790395"/>
            <a:chOff x="4549766" y="2112240"/>
            <a:chExt cx="2685593" cy="1790395"/>
          </a:xfrm>
        </p:grpSpPr>
        <p:sp>
          <p:nvSpPr>
            <p:cNvPr id="12" name="同心圆 11"/>
            <p:cNvSpPr/>
            <p:nvPr/>
          </p:nvSpPr>
          <p:spPr>
            <a:xfrm>
              <a:off x="5181363" y="2296238"/>
              <a:ext cx="1422399" cy="1422399"/>
            </a:xfrm>
            <a:prstGeom prst="donut">
              <a:avLst>
                <a:gd name="adj" fmla="val 7746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tx1"/>
                </a:solidFill>
              </a:endParaRPr>
            </a:p>
          </p:txBody>
        </p:sp>
        <p:graphicFrame>
          <p:nvGraphicFramePr>
            <p:cNvPr id="13" name="图表 12"/>
            <p:cNvGraphicFramePr/>
            <p:nvPr/>
          </p:nvGraphicFramePr>
          <p:xfrm>
            <a:off x="4549766" y="2112240"/>
            <a:ext cx="2685593" cy="17903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14" name="组合 13"/>
          <p:cNvGrpSpPr/>
          <p:nvPr/>
        </p:nvGrpSpPr>
        <p:grpSpPr>
          <a:xfrm>
            <a:off x="7016248" y="1768817"/>
            <a:ext cx="2685593" cy="1790395"/>
            <a:chOff x="6534601" y="2112240"/>
            <a:chExt cx="2685593" cy="1790395"/>
          </a:xfrm>
        </p:grpSpPr>
        <p:sp>
          <p:nvSpPr>
            <p:cNvPr id="15" name="同心圆 14"/>
            <p:cNvSpPr/>
            <p:nvPr/>
          </p:nvSpPr>
          <p:spPr>
            <a:xfrm>
              <a:off x="7166198" y="2296238"/>
              <a:ext cx="1422399" cy="1422399"/>
            </a:xfrm>
            <a:prstGeom prst="donut">
              <a:avLst>
                <a:gd name="adj" fmla="val 7746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tx1"/>
                </a:solidFill>
              </a:endParaRPr>
            </a:p>
          </p:txBody>
        </p:sp>
        <p:graphicFrame>
          <p:nvGraphicFramePr>
            <p:cNvPr id="16" name="图表 15"/>
            <p:cNvGraphicFramePr/>
            <p:nvPr/>
          </p:nvGraphicFramePr>
          <p:xfrm>
            <a:off x="6534601" y="2112240"/>
            <a:ext cx="2685593" cy="17903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7" name="组合 16"/>
          <p:cNvGrpSpPr/>
          <p:nvPr/>
        </p:nvGrpSpPr>
        <p:grpSpPr>
          <a:xfrm>
            <a:off x="9180090" y="1768817"/>
            <a:ext cx="2685593" cy="1790395"/>
            <a:chOff x="8519436" y="2112240"/>
            <a:chExt cx="2685593" cy="1790395"/>
          </a:xfrm>
        </p:grpSpPr>
        <p:sp>
          <p:nvSpPr>
            <p:cNvPr id="18" name="同心圆 17"/>
            <p:cNvSpPr/>
            <p:nvPr/>
          </p:nvSpPr>
          <p:spPr>
            <a:xfrm>
              <a:off x="9151033" y="2296238"/>
              <a:ext cx="1422399" cy="1422399"/>
            </a:xfrm>
            <a:prstGeom prst="donut">
              <a:avLst>
                <a:gd name="adj" fmla="val 7746"/>
              </a:avLst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500">
                <a:solidFill>
                  <a:schemeClr val="tx1"/>
                </a:solidFill>
              </a:endParaRPr>
            </a:p>
          </p:txBody>
        </p:sp>
        <p:graphicFrame>
          <p:nvGraphicFramePr>
            <p:cNvPr id="19" name="图表 18"/>
            <p:cNvGraphicFramePr/>
            <p:nvPr/>
          </p:nvGraphicFramePr>
          <p:xfrm>
            <a:off x="8519436" y="2112240"/>
            <a:ext cx="2685593" cy="179039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20" name="文本框 19"/>
          <p:cNvSpPr txBox="1"/>
          <p:nvPr/>
        </p:nvSpPr>
        <p:spPr>
          <a:xfrm>
            <a:off x="3646473" y="2409511"/>
            <a:ext cx="769763" cy="523220"/>
          </a:xfrm>
          <a:prstGeom prst="rect">
            <a:avLst/>
          </a:prstGeom>
          <a:noFill/>
        </p:spPr>
        <p:txBody>
          <a:bodyPr vert="horz" wrap="none" lIns="91436" tIns="45718" rIns="91436" bIns="45718" rtlCol="0">
            <a:sp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80</a:t>
            </a:r>
            <a:r>
              <a:rPr lang="en-US" altLang="zh-CN" sz="1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%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523881" y="3580193"/>
            <a:ext cx="954107" cy="276999"/>
          </a:xfrm>
          <a:prstGeom prst="rect">
            <a:avLst/>
          </a:prstGeom>
          <a:noFill/>
        </p:spPr>
        <p:txBody>
          <a:bodyPr vert="horz" wrap="none" lIns="91436" tIns="45718" rIns="91436" bIns="45718" rtlCol="0">
            <a:spAutoFit/>
          </a:bodyPr>
          <a:lstStyle/>
          <a:p>
            <a:r>
              <a:rPr lang="zh-CN" altLang="en-US" sz="1200" dirty="0">
                <a:solidFill>
                  <a:srgbClr val="595959"/>
                </a:solidFill>
                <a:ea typeface="+mj-ea"/>
              </a:rPr>
              <a:t>请输入类别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836505" y="2409511"/>
            <a:ext cx="769763" cy="523220"/>
          </a:xfrm>
          <a:prstGeom prst="rect">
            <a:avLst/>
          </a:prstGeom>
          <a:noFill/>
        </p:spPr>
        <p:txBody>
          <a:bodyPr vert="horz" wrap="none" lIns="91436" tIns="45718" rIns="91436" bIns="45718" rtlCol="0">
            <a:sp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55</a:t>
            </a:r>
            <a:r>
              <a:rPr lang="en-US" altLang="zh-CN" sz="1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%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974161" y="2409511"/>
            <a:ext cx="769763" cy="523220"/>
          </a:xfrm>
          <a:prstGeom prst="rect">
            <a:avLst/>
          </a:prstGeom>
          <a:noFill/>
        </p:spPr>
        <p:txBody>
          <a:bodyPr vert="horz" wrap="none" lIns="91436" tIns="45718" rIns="91436" bIns="45718" rtlCol="0">
            <a:sp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45</a:t>
            </a:r>
            <a:r>
              <a:rPr lang="en-US" altLang="zh-CN" sz="1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%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138004" y="2409511"/>
            <a:ext cx="769763" cy="523220"/>
          </a:xfrm>
          <a:prstGeom prst="rect">
            <a:avLst/>
          </a:prstGeom>
          <a:noFill/>
        </p:spPr>
        <p:txBody>
          <a:bodyPr vert="horz" wrap="none" lIns="91436" tIns="45718" rIns="91436" bIns="45718" rtlCol="0">
            <a:sp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23</a:t>
            </a:r>
            <a:r>
              <a:rPr lang="en-US" altLang="zh-CN" sz="1200" b="1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%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5747173" y="3559213"/>
            <a:ext cx="954107" cy="276999"/>
          </a:xfrm>
          <a:prstGeom prst="rect">
            <a:avLst/>
          </a:prstGeom>
          <a:noFill/>
        </p:spPr>
        <p:txBody>
          <a:bodyPr vert="horz" wrap="none" lIns="91436" tIns="45718" rIns="91436" bIns="45718" rtlCol="0">
            <a:spAutoFit/>
          </a:bodyPr>
          <a:lstStyle/>
          <a:p>
            <a:r>
              <a:rPr lang="zh-CN" altLang="en-US" sz="1200" dirty="0">
                <a:solidFill>
                  <a:srgbClr val="595959"/>
                </a:solidFill>
                <a:ea typeface="+mj-ea"/>
              </a:rPr>
              <a:t>请输入类别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7881986" y="3580193"/>
            <a:ext cx="954107" cy="276999"/>
          </a:xfrm>
          <a:prstGeom prst="rect">
            <a:avLst/>
          </a:prstGeom>
          <a:noFill/>
        </p:spPr>
        <p:txBody>
          <a:bodyPr vert="horz" wrap="none" lIns="91436" tIns="45718" rIns="91436" bIns="45718" rtlCol="0">
            <a:spAutoFit/>
          </a:bodyPr>
          <a:lstStyle/>
          <a:p>
            <a:r>
              <a:rPr lang="zh-CN" altLang="en-US" sz="1200" dirty="0">
                <a:solidFill>
                  <a:srgbClr val="595959"/>
                </a:solidFill>
                <a:ea typeface="+mj-ea"/>
              </a:rPr>
              <a:t>请输入类别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10045829" y="3578921"/>
            <a:ext cx="954107" cy="276999"/>
          </a:xfrm>
          <a:prstGeom prst="rect">
            <a:avLst/>
          </a:prstGeom>
          <a:noFill/>
        </p:spPr>
        <p:txBody>
          <a:bodyPr vert="horz" wrap="none" lIns="91436" tIns="45718" rIns="91436" bIns="45718" rtlCol="0">
            <a:spAutoFit/>
          </a:bodyPr>
          <a:lstStyle/>
          <a:p>
            <a:r>
              <a:rPr lang="zh-CN" altLang="en-US" sz="1200" dirty="0">
                <a:solidFill>
                  <a:srgbClr val="595959"/>
                </a:solidFill>
                <a:ea typeface="+mj-ea"/>
              </a:rPr>
              <a:t>请输入类别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688560" y="4482836"/>
            <a:ext cx="3676829" cy="1500893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>
            <a:defPPr>
              <a:defRPr lang="zh-CN"/>
            </a:defPPr>
            <a:lvl1pPr>
              <a:defRPr kumimoji="1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1500" dirty="0">
                <a:solidFill>
                  <a:schemeClr val="tx1"/>
                </a:solidFill>
              </a:rPr>
              <a:t>《XXXXXXXXXXXXX</a:t>
            </a:r>
            <a:r>
              <a:rPr lang="zh-CN" altLang="en-US" sz="1500" dirty="0">
                <a:solidFill>
                  <a:schemeClr val="tx1"/>
                </a:solidFill>
              </a:rPr>
              <a:t>报告</a:t>
            </a:r>
            <a:r>
              <a:rPr lang="en-US" altLang="zh-CN" sz="1500" dirty="0">
                <a:solidFill>
                  <a:schemeClr val="tx1"/>
                </a:solidFill>
              </a:rPr>
              <a:t>》</a:t>
            </a:r>
            <a:r>
              <a:rPr lang="zh-CN" altLang="en-US" sz="1500" dirty="0">
                <a:solidFill>
                  <a:schemeClr val="tx1"/>
                </a:solidFill>
              </a:rPr>
              <a:t>中调研显示：</a:t>
            </a:r>
            <a:endParaRPr lang="en-US" altLang="zh-CN" sz="1500" dirty="0">
              <a:solidFill>
                <a:schemeClr val="tx1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tx1"/>
                </a:solidFill>
              </a:rPr>
              <a:t>请填写主要内容，请填写主要内容，请填写主要内容，请填写主要内容</a:t>
            </a:r>
            <a:r>
              <a:rPr lang="en-US" altLang="zh-CN" sz="1500" dirty="0">
                <a:solidFill>
                  <a:schemeClr val="tx1"/>
                </a:solidFill>
              </a:rPr>
              <a:t>……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495182" y="4992046"/>
            <a:ext cx="3890809" cy="461665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/>
            <a:r>
              <a:rPr kumimoji="1" lang="zh-CN" altLang="en-US" sz="2400" b="1" dirty="0">
                <a:solidFill>
                  <a:srgbClr val="2E75B6"/>
                </a:solidFill>
              </a:rPr>
              <a:t>请填写希望突出的主要观点</a:t>
            </a:r>
            <a:endParaRPr kumimoji="1" lang="zh-CN" altLang="en-US" sz="1600" dirty="0">
              <a:solidFill>
                <a:srgbClr val="2E75B6"/>
              </a:solidFill>
            </a:endParaRPr>
          </a:p>
        </p:txBody>
      </p:sp>
      <p:sp>
        <p:nvSpPr>
          <p:cNvPr id="30" name="等腰三角形 29"/>
          <p:cNvSpPr/>
          <p:nvPr/>
        </p:nvSpPr>
        <p:spPr>
          <a:xfrm rot="16200000" flipV="1">
            <a:off x="6895880" y="5109371"/>
            <a:ext cx="299545" cy="247816"/>
          </a:xfrm>
          <a:prstGeom prst="triangle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5543553" y="1162277"/>
            <a:ext cx="2955103" cy="323163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/>
            <a:r>
              <a:rPr lang="en-US" altLang="zh-CN" sz="1500" dirty="0">
                <a:solidFill>
                  <a:srgbClr val="595959"/>
                </a:solidFill>
              </a:rPr>
              <a:t>2015</a:t>
            </a:r>
            <a:r>
              <a:rPr lang="zh-CN" altLang="en-US" sz="1500" dirty="0">
                <a:solidFill>
                  <a:srgbClr val="595959"/>
                </a:solidFill>
              </a:rPr>
              <a:t>年关于*******研究数据统计</a:t>
            </a:r>
            <a:endParaRPr lang="zh-CN" altLang="en-US" sz="1100" dirty="0">
              <a:solidFill>
                <a:srgbClr val="595959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8231199" y="1234331"/>
            <a:ext cx="1313176" cy="261608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lvl="0" algn="ctr"/>
            <a:r>
              <a:rPr lang="zh-CN" altLang="en-US" sz="1100" dirty="0">
                <a:solidFill>
                  <a:srgbClr val="595959"/>
                </a:solidFill>
              </a:rPr>
              <a:t>（单位：百分比）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8670804" y="3990108"/>
            <a:ext cx="3086673" cy="261608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r"/>
            <a:r>
              <a:rPr lang="zh-CN" altLang="en-US" sz="1100" dirty="0">
                <a:solidFill>
                  <a:srgbClr val="595959"/>
                </a:solidFill>
              </a:rPr>
              <a:t>数据来源：</a:t>
            </a:r>
            <a:r>
              <a:rPr lang="en-US" altLang="zh-CN" sz="1100" dirty="0">
                <a:solidFill>
                  <a:srgbClr val="595959"/>
                </a:solidFill>
              </a:rPr>
              <a:t>《XXX</a:t>
            </a:r>
            <a:r>
              <a:rPr lang="zh-CN" altLang="en-US" sz="1100" dirty="0">
                <a:solidFill>
                  <a:srgbClr val="595959"/>
                </a:solidFill>
              </a:rPr>
              <a:t>报告</a:t>
            </a:r>
            <a:r>
              <a:rPr lang="en-US" altLang="zh-CN" sz="1100" dirty="0">
                <a:solidFill>
                  <a:srgbClr val="595959"/>
                </a:solidFill>
              </a:rPr>
              <a:t>》</a:t>
            </a:r>
            <a:r>
              <a:rPr lang="zh-CN" altLang="en-US" sz="1100" dirty="0">
                <a:solidFill>
                  <a:srgbClr val="595959"/>
                </a:solidFill>
              </a:rPr>
              <a:t>，</a:t>
            </a:r>
            <a:r>
              <a:rPr lang="en-US" altLang="zh-CN" sz="1100" dirty="0">
                <a:solidFill>
                  <a:srgbClr val="595959"/>
                </a:solidFill>
              </a:rPr>
              <a:t>XXX</a:t>
            </a:r>
            <a:r>
              <a:rPr lang="zh-CN" altLang="en-US" sz="1100" dirty="0">
                <a:solidFill>
                  <a:srgbClr val="595959"/>
                </a:solidFill>
              </a:rPr>
              <a:t>机构，</a:t>
            </a:r>
            <a:r>
              <a:rPr lang="en-US" altLang="zh-CN" sz="1100" dirty="0">
                <a:solidFill>
                  <a:srgbClr val="595959"/>
                </a:solidFill>
              </a:rPr>
              <a:t>2015.Q1</a:t>
            </a:r>
            <a:endParaRPr lang="zh-CN" altLang="en-US" sz="700" dirty="0">
              <a:solidFill>
                <a:srgbClr val="595959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688562" y="1542108"/>
            <a:ext cx="9061007" cy="2448000"/>
          </a:xfrm>
          <a:prstGeom prst="rect">
            <a:avLst/>
          </a:prstGeom>
          <a:noFill/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背景 </a:t>
            </a:r>
            <a:r>
              <a:rPr kumimoji="1" lang="en-US" altLang="zh-CN" sz="1600" dirty="0">
                <a:solidFill>
                  <a:srgbClr val="FFFFFF"/>
                </a:solidFill>
              </a:rPr>
              <a:t>Background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概述 </a:t>
            </a:r>
            <a:r>
              <a:rPr kumimoji="1" lang="en-US" altLang="zh-CN" sz="1600" dirty="0">
                <a:solidFill>
                  <a:srgbClr val="FFFFFF"/>
                </a:solidFill>
              </a:rPr>
              <a:t>Introduction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意义 </a:t>
            </a:r>
            <a:r>
              <a:rPr kumimoji="1" lang="en-US" altLang="zh-CN" sz="1600" dirty="0">
                <a:solidFill>
                  <a:srgbClr val="FFFFFF"/>
                </a:solidFill>
              </a:rPr>
              <a:t>Meaning</a:t>
            </a:r>
          </a:p>
        </p:txBody>
      </p:sp>
      <p:sp>
        <p:nvSpPr>
          <p:cNvPr id="38" name="矩形 37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结论 </a:t>
            </a:r>
            <a:r>
              <a:rPr kumimoji="1" lang="en-US" altLang="zh-CN" sz="1600" dirty="0">
                <a:solidFill>
                  <a:srgbClr val="FFFFFF"/>
                </a:solidFill>
              </a:rPr>
              <a:t>Conclusion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致谢 </a:t>
            </a:r>
            <a:r>
              <a:rPr kumimoji="1" lang="en-US" altLang="zh-CN" sz="1600" dirty="0">
                <a:solidFill>
                  <a:srgbClr val="FFFFFF"/>
                </a:solidFill>
              </a:rPr>
              <a:t>Thanks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40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chemeClr val="tx2">
                    <a:lumMod val="50000"/>
                  </a:schemeClr>
                </a:solidFill>
              </a:rPr>
              <a:t>论文概述 </a:t>
            </a:r>
            <a:r>
              <a:rPr lang="en-US" altLang="zh-CN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论据</a:t>
            </a:r>
            <a:r>
              <a:rPr lang="en-US" altLang="zh-CN" dirty="0">
                <a:solidFill>
                  <a:schemeClr val="accent1">
                    <a:lumMod val="75000"/>
                  </a:schemeClr>
                </a:solidFill>
              </a:rPr>
              <a:t>5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6817749" y="3412587"/>
            <a:ext cx="2935683" cy="109728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8" rIns="0" bIns="45718" rtlCol="0" anchor="ctr"/>
          <a:lstStyle/>
          <a:p>
            <a:pPr algn="ctr"/>
            <a:r>
              <a:rPr lang="zh-CN" altLang="en-US" sz="4000" b="1" dirty="0">
                <a:solidFill>
                  <a:schemeClr val="tx1"/>
                </a:solidFill>
              </a:rPr>
              <a:t>总结与建议</a:t>
            </a:r>
          </a:p>
        </p:txBody>
      </p:sp>
      <p:sp>
        <p:nvSpPr>
          <p:cNvPr id="6" name="同侧圆角矩形 5"/>
          <p:cNvSpPr/>
          <p:nvPr/>
        </p:nvSpPr>
        <p:spPr>
          <a:xfrm>
            <a:off x="989202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研究背景</a:t>
            </a:r>
          </a:p>
        </p:txBody>
      </p:sp>
      <p:sp>
        <p:nvSpPr>
          <p:cNvPr id="7" name="同侧圆角矩形 6"/>
          <p:cNvSpPr/>
          <p:nvPr/>
        </p:nvSpPr>
        <p:spPr>
          <a:xfrm>
            <a:off x="2932051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研究意义</a:t>
            </a:r>
          </a:p>
        </p:txBody>
      </p:sp>
      <p:sp>
        <p:nvSpPr>
          <p:cNvPr id="8" name="同侧圆角矩形 7"/>
          <p:cNvSpPr/>
          <p:nvPr/>
        </p:nvSpPr>
        <p:spPr>
          <a:xfrm>
            <a:off x="4876051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论文概述</a:t>
            </a:r>
          </a:p>
        </p:txBody>
      </p:sp>
      <p:sp>
        <p:nvSpPr>
          <p:cNvPr id="9" name="同侧圆角矩形 8"/>
          <p:cNvSpPr/>
          <p:nvPr/>
        </p:nvSpPr>
        <p:spPr>
          <a:xfrm>
            <a:off x="9792119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致谢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-14068" y="4509867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8052827" y="387428"/>
            <a:ext cx="3809007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</a:rPr>
              <a:t>目 录</a:t>
            </a:r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</a:rPr>
              <a:t>  CONTENTS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95959"/>
                </a:solidFill>
              </a:rPr>
              <a:t>主要结论</a:t>
            </a:r>
          </a:p>
        </p:txBody>
      </p:sp>
      <p:sp>
        <p:nvSpPr>
          <p:cNvPr id="9" name="Freeform 28"/>
          <p:cNvSpPr/>
          <p:nvPr/>
        </p:nvSpPr>
        <p:spPr>
          <a:xfrm>
            <a:off x="2828854" y="3132127"/>
            <a:ext cx="2804116" cy="731927"/>
          </a:xfrm>
          <a:custGeom>
            <a:avLst/>
            <a:gdLst>
              <a:gd name="connsiteX0" fmla="*/ 1240903 w 2410017"/>
              <a:gd name="connsiteY0" fmla="*/ 0 h 681512"/>
              <a:gd name="connsiteX1" fmla="*/ 1395956 w 2410017"/>
              <a:gd name="connsiteY1" fmla="*/ 180000 h 681512"/>
              <a:gd name="connsiteX2" fmla="*/ 2410017 w 2410017"/>
              <a:gd name="connsiteY2" fmla="*/ 180000 h 681512"/>
              <a:gd name="connsiteX3" fmla="*/ 2410017 w 2410017"/>
              <a:gd name="connsiteY3" fmla="*/ 681512 h 681512"/>
              <a:gd name="connsiteX4" fmla="*/ 0 w 2410017"/>
              <a:gd name="connsiteY4" fmla="*/ 681512 h 681512"/>
              <a:gd name="connsiteX5" fmla="*/ 0 w 2410017"/>
              <a:gd name="connsiteY5" fmla="*/ 180000 h 681512"/>
              <a:gd name="connsiteX6" fmla="*/ 1085850 w 2410017"/>
              <a:gd name="connsiteY6" fmla="*/ 180000 h 68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0017" h="681512">
                <a:moveTo>
                  <a:pt x="1240903" y="0"/>
                </a:moveTo>
                <a:lnTo>
                  <a:pt x="1395956" y="180000"/>
                </a:lnTo>
                <a:lnTo>
                  <a:pt x="2410017" y="180000"/>
                </a:lnTo>
                <a:lnTo>
                  <a:pt x="2410017" y="681512"/>
                </a:lnTo>
                <a:lnTo>
                  <a:pt x="0" y="681512"/>
                </a:lnTo>
                <a:lnTo>
                  <a:pt x="0" y="180000"/>
                </a:lnTo>
                <a:lnTo>
                  <a:pt x="1085850" y="180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6" tIns="45718" rIns="91436" bIns="45718"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reeform 27"/>
          <p:cNvSpPr/>
          <p:nvPr/>
        </p:nvSpPr>
        <p:spPr>
          <a:xfrm rot="10800000">
            <a:off x="5632970" y="3325441"/>
            <a:ext cx="2804116" cy="720152"/>
          </a:xfrm>
          <a:custGeom>
            <a:avLst/>
            <a:gdLst>
              <a:gd name="connsiteX0" fmla="*/ 2410017 w 2410017"/>
              <a:gd name="connsiteY0" fmla="*/ 670550 h 670550"/>
              <a:gd name="connsiteX1" fmla="*/ 0 w 2410017"/>
              <a:gd name="connsiteY1" fmla="*/ 670550 h 670550"/>
              <a:gd name="connsiteX2" fmla="*/ 0 w 2410017"/>
              <a:gd name="connsiteY2" fmla="*/ 169038 h 670550"/>
              <a:gd name="connsiteX3" fmla="*/ 1095293 w 2410017"/>
              <a:gd name="connsiteY3" fmla="*/ 169038 h 670550"/>
              <a:gd name="connsiteX4" fmla="*/ 1240903 w 2410017"/>
              <a:gd name="connsiteY4" fmla="*/ 0 h 670550"/>
              <a:gd name="connsiteX5" fmla="*/ 1386513 w 2410017"/>
              <a:gd name="connsiteY5" fmla="*/ 169038 h 670550"/>
              <a:gd name="connsiteX6" fmla="*/ 2410017 w 2410017"/>
              <a:gd name="connsiteY6" fmla="*/ 169038 h 67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0017" h="670550">
                <a:moveTo>
                  <a:pt x="2410017" y="670550"/>
                </a:moveTo>
                <a:lnTo>
                  <a:pt x="0" y="670550"/>
                </a:lnTo>
                <a:lnTo>
                  <a:pt x="0" y="169038"/>
                </a:lnTo>
                <a:lnTo>
                  <a:pt x="1095293" y="169038"/>
                </a:lnTo>
                <a:lnTo>
                  <a:pt x="1240903" y="0"/>
                </a:lnTo>
                <a:lnTo>
                  <a:pt x="1386513" y="169038"/>
                </a:lnTo>
                <a:lnTo>
                  <a:pt x="2410017" y="169038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6" tIns="45718" rIns="91436" bIns="45718"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29"/>
          <p:cNvSpPr/>
          <p:nvPr/>
        </p:nvSpPr>
        <p:spPr>
          <a:xfrm>
            <a:off x="8440555" y="3132127"/>
            <a:ext cx="2804116" cy="731927"/>
          </a:xfrm>
          <a:custGeom>
            <a:avLst/>
            <a:gdLst>
              <a:gd name="connsiteX0" fmla="*/ 1240903 w 2410017"/>
              <a:gd name="connsiteY0" fmla="*/ 0 h 681512"/>
              <a:gd name="connsiteX1" fmla="*/ 1395956 w 2410017"/>
              <a:gd name="connsiteY1" fmla="*/ 180000 h 681512"/>
              <a:gd name="connsiteX2" fmla="*/ 2410017 w 2410017"/>
              <a:gd name="connsiteY2" fmla="*/ 180000 h 681512"/>
              <a:gd name="connsiteX3" fmla="*/ 2410017 w 2410017"/>
              <a:gd name="connsiteY3" fmla="*/ 681512 h 681512"/>
              <a:gd name="connsiteX4" fmla="*/ 0 w 2410017"/>
              <a:gd name="connsiteY4" fmla="*/ 681512 h 681512"/>
              <a:gd name="connsiteX5" fmla="*/ 0 w 2410017"/>
              <a:gd name="connsiteY5" fmla="*/ 180000 h 681512"/>
              <a:gd name="connsiteX6" fmla="*/ 1085850 w 2410017"/>
              <a:gd name="connsiteY6" fmla="*/ 180000 h 68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0017" h="681512">
                <a:moveTo>
                  <a:pt x="1240903" y="0"/>
                </a:moveTo>
                <a:lnTo>
                  <a:pt x="1395956" y="180000"/>
                </a:lnTo>
                <a:lnTo>
                  <a:pt x="2410017" y="180000"/>
                </a:lnTo>
                <a:lnTo>
                  <a:pt x="2410017" y="681512"/>
                </a:lnTo>
                <a:lnTo>
                  <a:pt x="0" y="681512"/>
                </a:lnTo>
                <a:lnTo>
                  <a:pt x="0" y="180000"/>
                </a:lnTo>
                <a:lnTo>
                  <a:pt x="1085850" y="1800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6" tIns="45718" rIns="91436" bIns="45718" rtlCol="0" anchor="ctr">
            <a:noAutofit/>
          </a:bodyPr>
          <a:lstStyle/>
          <a:p>
            <a:pPr algn="ctr">
              <a:lnSpc>
                <a:spcPct val="130000"/>
              </a:lnSpc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32353" y="2716239"/>
            <a:ext cx="1489963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请输入小标题</a:t>
            </a:r>
          </a:p>
        </p:txBody>
      </p:sp>
      <p:sp>
        <p:nvSpPr>
          <p:cNvPr id="13" name="矩形 12"/>
          <p:cNvSpPr/>
          <p:nvPr/>
        </p:nvSpPr>
        <p:spPr>
          <a:xfrm>
            <a:off x="3071332" y="1719580"/>
            <a:ext cx="2412000" cy="90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请输入内容，请输入内容，请输入内容，请输入内容</a:t>
            </a:r>
            <a:endParaRPr lang="zh-CN" altLang="en-US" sz="1500" dirty="0">
              <a:solidFill>
                <a:srgbClr val="FFFFFF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32353" y="3384704"/>
            <a:ext cx="1489963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结论一</a:t>
            </a:r>
          </a:p>
        </p:txBody>
      </p:sp>
      <p:sp>
        <p:nvSpPr>
          <p:cNvPr id="15" name="矩形 14"/>
          <p:cNvSpPr/>
          <p:nvPr/>
        </p:nvSpPr>
        <p:spPr>
          <a:xfrm>
            <a:off x="6250025" y="3439324"/>
            <a:ext cx="1489963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结论二</a:t>
            </a:r>
          </a:p>
        </p:txBody>
      </p:sp>
      <p:sp>
        <p:nvSpPr>
          <p:cNvPr id="16" name="矩形 15"/>
          <p:cNvSpPr/>
          <p:nvPr/>
        </p:nvSpPr>
        <p:spPr>
          <a:xfrm>
            <a:off x="9154885" y="3384704"/>
            <a:ext cx="1489963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结论三</a:t>
            </a:r>
          </a:p>
        </p:txBody>
      </p:sp>
      <p:sp>
        <p:nvSpPr>
          <p:cNvPr id="17" name="矩形 16"/>
          <p:cNvSpPr/>
          <p:nvPr/>
        </p:nvSpPr>
        <p:spPr>
          <a:xfrm>
            <a:off x="8678815" y="1719580"/>
            <a:ext cx="2412000" cy="90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请输入内容，请输入内容，请输入内容，请输入内容</a:t>
            </a:r>
            <a:endParaRPr lang="zh-CN" altLang="en-US" sz="1500" dirty="0">
              <a:solidFill>
                <a:srgbClr val="FFFFFF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9139836" y="2716239"/>
            <a:ext cx="1489963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请输入小标题</a:t>
            </a:r>
          </a:p>
        </p:txBody>
      </p:sp>
      <p:sp>
        <p:nvSpPr>
          <p:cNvPr id="19" name="矩形 18"/>
          <p:cNvSpPr/>
          <p:nvPr/>
        </p:nvSpPr>
        <p:spPr>
          <a:xfrm>
            <a:off x="5816693" y="4574767"/>
            <a:ext cx="2412000" cy="900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请输入内容，请输入内容，请输入内容，请输入内容</a:t>
            </a:r>
            <a:endParaRPr lang="zh-CN" altLang="en-US" sz="1500" dirty="0">
              <a:solidFill>
                <a:srgbClr val="FFFFFF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277712" y="4125904"/>
            <a:ext cx="1489963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请输入小标题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背景 </a:t>
            </a:r>
            <a:r>
              <a:rPr kumimoji="1" lang="en-US" altLang="zh-CN" sz="1600" dirty="0">
                <a:solidFill>
                  <a:schemeClr val="tx1"/>
                </a:solidFill>
              </a:rPr>
              <a:t>Background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概述 </a:t>
            </a:r>
            <a:r>
              <a:rPr kumimoji="1" lang="en-US" altLang="zh-CN" sz="1600" dirty="0">
                <a:solidFill>
                  <a:schemeClr val="tx1"/>
                </a:solidFill>
              </a:rPr>
              <a:t>Introduction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意义 </a:t>
            </a:r>
            <a:r>
              <a:rPr kumimoji="1" lang="en-US" altLang="zh-CN" sz="1600" dirty="0">
                <a:solidFill>
                  <a:schemeClr val="tx1"/>
                </a:solidFill>
              </a:rPr>
              <a:t>Meaning</a:t>
            </a:r>
          </a:p>
        </p:txBody>
      </p:sp>
      <p:sp>
        <p:nvSpPr>
          <p:cNvPr id="24" name="矩形 23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结论 </a:t>
            </a:r>
            <a:r>
              <a:rPr kumimoji="1" lang="en-US" altLang="zh-CN" sz="1600" dirty="0">
                <a:solidFill>
                  <a:srgbClr val="FFFFFF"/>
                </a:solidFill>
              </a:rPr>
              <a:t>Conclusion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致谢 </a:t>
            </a:r>
            <a:r>
              <a:rPr kumimoji="1" lang="en-US" altLang="zh-CN" sz="1600" dirty="0">
                <a:solidFill>
                  <a:schemeClr val="tx1"/>
                </a:solidFill>
              </a:rPr>
              <a:t>Thanks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95959"/>
                </a:solidFill>
              </a:rPr>
              <a:t>建议思考</a:t>
            </a:r>
          </a:p>
        </p:txBody>
      </p:sp>
      <p:sp>
        <p:nvSpPr>
          <p:cNvPr id="27" name="椭圆 26"/>
          <p:cNvSpPr/>
          <p:nvPr/>
        </p:nvSpPr>
        <p:spPr>
          <a:xfrm>
            <a:off x="2986127" y="1779371"/>
            <a:ext cx="1023944" cy="1023944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grpSp>
        <p:nvGrpSpPr>
          <p:cNvPr id="28" name="组合 27"/>
          <p:cNvGrpSpPr/>
          <p:nvPr/>
        </p:nvGrpSpPr>
        <p:grpSpPr>
          <a:xfrm>
            <a:off x="3163048" y="3495134"/>
            <a:ext cx="693201" cy="684327"/>
            <a:chOff x="6372201" y="3177048"/>
            <a:chExt cx="1173726" cy="1158699"/>
          </a:xfrm>
          <a:solidFill>
            <a:srgbClr val="2E75B6"/>
          </a:solidFill>
        </p:grpSpPr>
        <p:grpSp>
          <p:nvGrpSpPr>
            <p:cNvPr id="29" name="组合 28"/>
            <p:cNvGrpSpPr/>
            <p:nvPr/>
          </p:nvGrpSpPr>
          <p:grpSpPr>
            <a:xfrm rot="5400000" flipH="1">
              <a:off x="6950500" y="3131536"/>
              <a:ext cx="294501" cy="896353"/>
              <a:chOff x="4969668" y="2827148"/>
              <a:chExt cx="294501" cy="896353"/>
            </a:xfrm>
            <a:grpFill/>
          </p:grpSpPr>
          <p:sp>
            <p:nvSpPr>
              <p:cNvPr id="39" name="椭圆 38"/>
              <p:cNvSpPr/>
              <p:nvPr/>
            </p:nvSpPr>
            <p:spPr>
              <a:xfrm>
                <a:off x="4969668" y="3429000"/>
                <a:ext cx="294501" cy="2945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40" name="圆角矩形 39"/>
              <p:cNvSpPr/>
              <p:nvPr/>
            </p:nvSpPr>
            <p:spPr>
              <a:xfrm>
                <a:off x="5033999" y="2827148"/>
                <a:ext cx="165838" cy="68631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30" name="组合 29"/>
            <p:cNvGrpSpPr/>
            <p:nvPr/>
          </p:nvGrpSpPr>
          <p:grpSpPr>
            <a:xfrm>
              <a:off x="6640693" y="3177048"/>
              <a:ext cx="294501" cy="873117"/>
              <a:chOff x="4969668" y="2850384"/>
              <a:chExt cx="294501" cy="873117"/>
            </a:xfrm>
            <a:grpFill/>
          </p:grpSpPr>
          <p:sp>
            <p:nvSpPr>
              <p:cNvPr id="37" name="椭圆 36"/>
              <p:cNvSpPr/>
              <p:nvPr/>
            </p:nvSpPr>
            <p:spPr>
              <a:xfrm>
                <a:off x="4969668" y="3429000"/>
                <a:ext cx="294501" cy="2945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38" name="圆角矩形 37"/>
              <p:cNvSpPr/>
              <p:nvPr/>
            </p:nvSpPr>
            <p:spPr>
              <a:xfrm>
                <a:off x="5033999" y="2850384"/>
                <a:ext cx="165838" cy="6840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31" name="组合 30"/>
            <p:cNvGrpSpPr/>
            <p:nvPr/>
          </p:nvGrpSpPr>
          <p:grpSpPr>
            <a:xfrm flipV="1">
              <a:off x="6974433" y="3441704"/>
              <a:ext cx="294501" cy="894043"/>
              <a:chOff x="4969668" y="2829458"/>
              <a:chExt cx="294501" cy="894043"/>
            </a:xfrm>
            <a:grpFill/>
          </p:grpSpPr>
          <p:sp>
            <p:nvSpPr>
              <p:cNvPr id="35" name="椭圆 34"/>
              <p:cNvSpPr/>
              <p:nvPr/>
            </p:nvSpPr>
            <p:spPr>
              <a:xfrm>
                <a:off x="4969668" y="3429000"/>
                <a:ext cx="294501" cy="2945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36" name="圆角矩形 35"/>
              <p:cNvSpPr/>
              <p:nvPr/>
            </p:nvSpPr>
            <p:spPr>
              <a:xfrm>
                <a:off x="5033999" y="2829458"/>
                <a:ext cx="165838" cy="6840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grpSp>
          <p:nvGrpSpPr>
            <p:cNvPr id="32" name="组合 31"/>
            <p:cNvGrpSpPr/>
            <p:nvPr/>
          </p:nvGrpSpPr>
          <p:grpSpPr>
            <a:xfrm rot="16200000">
              <a:off x="6673318" y="3456795"/>
              <a:ext cx="294501" cy="896736"/>
              <a:chOff x="4969668" y="2826765"/>
              <a:chExt cx="294501" cy="896736"/>
            </a:xfrm>
            <a:grpFill/>
          </p:grpSpPr>
          <p:sp>
            <p:nvSpPr>
              <p:cNvPr id="33" name="椭圆 32"/>
              <p:cNvSpPr/>
              <p:nvPr/>
            </p:nvSpPr>
            <p:spPr>
              <a:xfrm>
                <a:off x="4969668" y="3429000"/>
                <a:ext cx="294501" cy="294501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5033999" y="2826765"/>
                <a:ext cx="165838" cy="684000"/>
              </a:xfrm>
              <a:prstGeom prst="round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30000"/>
                  </a:lnSpc>
                </a:pPr>
                <a:endParaRPr lang="zh-CN" altLang="en-US"/>
              </a:p>
            </p:txBody>
          </p:sp>
        </p:grpSp>
      </p:grpSp>
      <p:sp>
        <p:nvSpPr>
          <p:cNvPr id="41" name="椭圆 40"/>
          <p:cNvSpPr/>
          <p:nvPr/>
        </p:nvSpPr>
        <p:spPr>
          <a:xfrm>
            <a:off x="2986127" y="3305255"/>
            <a:ext cx="1023944" cy="1023944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42" name="椭圆 41"/>
          <p:cNvSpPr/>
          <p:nvPr/>
        </p:nvSpPr>
        <p:spPr>
          <a:xfrm>
            <a:off x="2986127" y="4760799"/>
            <a:ext cx="1023944" cy="1023944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130000"/>
              </a:lnSpc>
            </a:pPr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4282003" y="1533843"/>
            <a:ext cx="4581136" cy="504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>
              <a:lnSpc>
                <a:spcPct val="130000"/>
              </a:lnSpc>
            </a:pPr>
            <a:r>
              <a:rPr lang="zh-CN" altLang="en-US" sz="1600" dirty="0">
                <a:solidFill>
                  <a:schemeClr val="accent1">
                    <a:lumMod val="75000"/>
                  </a:schemeClr>
                </a:solidFill>
              </a:rPr>
              <a:t>建议一：请在这里输入您希望表达的主要观点</a:t>
            </a:r>
          </a:p>
        </p:txBody>
      </p:sp>
      <p:sp>
        <p:nvSpPr>
          <p:cNvPr id="44" name="矩形 43"/>
          <p:cNvSpPr/>
          <p:nvPr/>
        </p:nvSpPr>
        <p:spPr>
          <a:xfrm>
            <a:off x="4282006" y="3017875"/>
            <a:ext cx="4454527" cy="504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>
              <a:lnSpc>
                <a:spcPct val="130000"/>
              </a:lnSpc>
            </a:pPr>
            <a:r>
              <a:rPr lang="zh-CN" altLang="en-US" sz="1600" dirty="0">
                <a:solidFill>
                  <a:schemeClr val="accent1">
                    <a:lumMod val="75000"/>
                  </a:schemeClr>
                </a:solidFill>
              </a:rPr>
              <a:t>建议二：请在这里输入您希望表达的主要观点</a:t>
            </a:r>
          </a:p>
        </p:txBody>
      </p:sp>
      <p:sp>
        <p:nvSpPr>
          <p:cNvPr id="45" name="矩形 44"/>
          <p:cNvSpPr/>
          <p:nvPr/>
        </p:nvSpPr>
        <p:spPr>
          <a:xfrm>
            <a:off x="4282003" y="4501907"/>
            <a:ext cx="4581136" cy="504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>
              <a:lnSpc>
                <a:spcPct val="130000"/>
              </a:lnSpc>
            </a:pPr>
            <a:r>
              <a:rPr lang="zh-CN" altLang="en-US" sz="1600" dirty="0">
                <a:solidFill>
                  <a:schemeClr val="accent1">
                    <a:lumMod val="75000"/>
                  </a:schemeClr>
                </a:solidFill>
              </a:rPr>
              <a:t>建议三：请在这里输入您希望表达的主要观点</a:t>
            </a:r>
          </a:p>
        </p:txBody>
      </p:sp>
      <p:sp>
        <p:nvSpPr>
          <p:cNvPr id="46" name="矩形 45"/>
          <p:cNvSpPr/>
          <p:nvPr/>
        </p:nvSpPr>
        <p:spPr>
          <a:xfrm>
            <a:off x="4344287" y="2050905"/>
            <a:ext cx="6516000" cy="792000"/>
          </a:xfrm>
          <a:prstGeom prst="rect">
            <a:avLst/>
          </a:prstGeom>
          <a:noFill/>
          <a:ln w="6350">
            <a:solidFill>
              <a:schemeClr val="bg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6797" rIns="91436" bIns="45718" numCol="1" spcCol="0" rtlCol="0" fromWordArt="0" anchor="ctr" anchorCtr="0" forceAA="0" compatLnSpc="1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请在这里输入解释内容，请在这里输入解释内容，请在这里输入解释内容，请在这里输入解释内容，请在这里输入解释内容，请在这里输入解释内容</a:t>
            </a:r>
            <a:endParaRPr lang="en-US" altLang="zh-CN" sz="15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344287" y="3526205"/>
            <a:ext cx="6516000" cy="792000"/>
          </a:xfrm>
          <a:prstGeom prst="rect">
            <a:avLst/>
          </a:prstGeom>
          <a:noFill/>
          <a:ln w="6350">
            <a:solidFill>
              <a:schemeClr val="bg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6797" rIns="91436" bIns="45718" numCol="1" spcCol="0" rtlCol="0" fromWordArt="0" anchor="ctr" anchorCtr="0" forceAA="0" compatLnSpc="1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请在这里输入解释内容，请在这里输入解释内容，请在这里输入解释内容，请在这里输入解释内容，请在这里输入解释内容，请在这里输入解释内容</a:t>
            </a:r>
            <a:endParaRPr lang="en-US" altLang="zh-CN" sz="15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4344287" y="5001505"/>
            <a:ext cx="6516000" cy="792000"/>
          </a:xfrm>
          <a:prstGeom prst="rect">
            <a:avLst/>
          </a:prstGeom>
          <a:noFill/>
          <a:ln w="6350">
            <a:solidFill>
              <a:schemeClr val="bg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996" tIns="46797" rIns="91436" bIns="45718" numCol="1" spcCol="0" rtlCol="0" fromWordArt="0" anchor="ctr" anchorCtr="0" forceAA="0" compatLnSpc="1">
            <a:no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请在这里输入解释内容，请在这里输入解释内容，请在这里输入解释内容，请在这里输入解释内容，请在这里输入解释内容，请在这里输入解释内容</a:t>
            </a:r>
            <a:endParaRPr lang="en-US" altLang="zh-CN" sz="15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9" name="组合 48"/>
          <p:cNvGrpSpPr/>
          <p:nvPr/>
        </p:nvGrpSpPr>
        <p:grpSpPr>
          <a:xfrm>
            <a:off x="3233272" y="2052399"/>
            <a:ext cx="503239" cy="487991"/>
            <a:chOff x="3072257" y="2054049"/>
            <a:chExt cx="503238" cy="487990"/>
          </a:xfrm>
          <a:solidFill>
            <a:srgbClr val="2E75B6"/>
          </a:solidFill>
        </p:grpSpPr>
        <p:sp>
          <p:nvSpPr>
            <p:cNvPr id="50" name="Freeform 17"/>
            <p:cNvSpPr>
              <a:spLocks noEditPoints="1"/>
            </p:cNvSpPr>
            <p:nvPr/>
          </p:nvSpPr>
          <p:spPr bwMode="auto">
            <a:xfrm>
              <a:off x="3072257" y="2054049"/>
              <a:ext cx="503238" cy="446088"/>
            </a:xfrm>
            <a:custGeom>
              <a:avLst/>
              <a:gdLst/>
              <a:ahLst/>
              <a:cxnLst>
                <a:cxn ang="0">
                  <a:pos x="133" y="16"/>
                </a:cxn>
                <a:cxn ang="0">
                  <a:pos x="121" y="5"/>
                </a:cxn>
                <a:cxn ang="0">
                  <a:pos x="115" y="5"/>
                </a:cxn>
                <a:cxn ang="0">
                  <a:pos x="114" y="8"/>
                </a:cxn>
                <a:cxn ang="0">
                  <a:pos x="111" y="9"/>
                </a:cxn>
                <a:cxn ang="0">
                  <a:pos x="111" y="9"/>
                </a:cxn>
                <a:cxn ang="0">
                  <a:pos x="81" y="39"/>
                </a:cxn>
                <a:cxn ang="0">
                  <a:pos x="79" y="47"/>
                </a:cxn>
                <a:cxn ang="0">
                  <a:pos x="82" y="50"/>
                </a:cxn>
                <a:cxn ang="0">
                  <a:pos x="82" y="50"/>
                </a:cxn>
                <a:cxn ang="0">
                  <a:pos x="83" y="51"/>
                </a:cxn>
                <a:cxn ang="0">
                  <a:pos x="76" y="57"/>
                </a:cxn>
                <a:cxn ang="0">
                  <a:pos x="54" y="35"/>
                </a:cxn>
                <a:cxn ang="0">
                  <a:pos x="47" y="10"/>
                </a:cxn>
                <a:cxn ang="0">
                  <a:pos x="21" y="3"/>
                </a:cxn>
                <a:cxn ang="0">
                  <a:pos x="36" y="18"/>
                </a:cxn>
                <a:cxn ang="0">
                  <a:pos x="32" y="32"/>
                </a:cxn>
                <a:cxn ang="0">
                  <a:pos x="18" y="36"/>
                </a:cxn>
                <a:cxn ang="0">
                  <a:pos x="3" y="21"/>
                </a:cxn>
                <a:cxn ang="0">
                  <a:pos x="10" y="47"/>
                </a:cxn>
                <a:cxn ang="0">
                  <a:pos x="36" y="53"/>
                </a:cxn>
                <a:cxn ang="0">
                  <a:pos x="37" y="53"/>
                </a:cxn>
                <a:cxn ang="0">
                  <a:pos x="58" y="75"/>
                </a:cxn>
                <a:cxn ang="0">
                  <a:pos x="38" y="96"/>
                </a:cxn>
                <a:cxn ang="0">
                  <a:pos x="36" y="95"/>
                </a:cxn>
                <a:cxn ang="0">
                  <a:pos x="31" y="99"/>
                </a:cxn>
                <a:cxn ang="0">
                  <a:pos x="21" y="115"/>
                </a:cxn>
                <a:cxn ang="0">
                  <a:pos x="23" y="117"/>
                </a:cxn>
                <a:cxn ang="0">
                  <a:pos x="39" y="107"/>
                </a:cxn>
                <a:cxn ang="0">
                  <a:pos x="43" y="101"/>
                </a:cxn>
                <a:cxn ang="0">
                  <a:pos x="42" y="100"/>
                </a:cxn>
                <a:cxn ang="0">
                  <a:pos x="63" y="80"/>
                </a:cxn>
                <a:cxn ang="0">
                  <a:pos x="98" y="115"/>
                </a:cxn>
                <a:cxn ang="0">
                  <a:pos x="107" y="119"/>
                </a:cxn>
                <a:cxn ang="0">
                  <a:pos x="116" y="115"/>
                </a:cxn>
                <a:cxn ang="0">
                  <a:pos x="116" y="97"/>
                </a:cxn>
                <a:cxn ang="0">
                  <a:pos x="81" y="62"/>
                </a:cxn>
                <a:cxn ang="0">
                  <a:pos x="87" y="56"/>
                </a:cxn>
                <a:cxn ang="0">
                  <a:pos x="90" y="59"/>
                </a:cxn>
                <a:cxn ang="0">
                  <a:pos x="98" y="57"/>
                </a:cxn>
                <a:cxn ang="0">
                  <a:pos x="128" y="26"/>
                </a:cxn>
                <a:cxn ang="0">
                  <a:pos x="128" y="26"/>
                </a:cxn>
                <a:cxn ang="0">
                  <a:pos x="128" y="26"/>
                </a:cxn>
                <a:cxn ang="0">
                  <a:pos x="129" y="23"/>
                </a:cxn>
                <a:cxn ang="0">
                  <a:pos x="133" y="22"/>
                </a:cxn>
                <a:cxn ang="0">
                  <a:pos x="133" y="16"/>
                </a:cxn>
                <a:cxn ang="0">
                  <a:pos x="108" y="103"/>
                </a:cxn>
                <a:cxn ang="0">
                  <a:pos x="113" y="108"/>
                </a:cxn>
                <a:cxn ang="0">
                  <a:pos x="108" y="113"/>
                </a:cxn>
                <a:cxn ang="0">
                  <a:pos x="103" y="108"/>
                </a:cxn>
                <a:cxn ang="0">
                  <a:pos x="108" y="103"/>
                </a:cxn>
                <a:cxn ang="0">
                  <a:pos x="91" y="41"/>
                </a:cxn>
                <a:cxn ang="0">
                  <a:pos x="89" y="39"/>
                </a:cxn>
                <a:cxn ang="0">
                  <a:pos x="112" y="17"/>
                </a:cxn>
                <a:cxn ang="0">
                  <a:pos x="114" y="19"/>
                </a:cxn>
                <a:cxn ang="0">
                  <a:pos x="91" y="41"/>
                </a:cxn>
                <a:cxn ang="0">
                  <a:pos x="98" y="48"/>
                </a:cxn>
                <a:cxn ang="0">
                  <a:pos x="96" y="47"/>
                </a:cxn>
                <a:cxn ang="0">
                  <a:pos x="119" y="24"/>
                </a:cxn>
                <a:cxn ang="0">
                  <a:pos x="121" y="26"/>
                </a:cxn>
                <a:cxn ang="0">
                  <a:pos x="98" y="48"/>
                </a:cxn>
              </a:cxnLst>
              <a:rect l="0" t="0" r="r" b="b"/>
              <a:pathLst>
                <a:path w="134" h="119">
                  <a:moveTo>
                    <a:pt x="133" y="16"/>
                  </a:moveTo>
                  <a:cubicBezTo>
                    <a:pt x="121" y="5"/>
                    <a:pt x="121" y="5"/>
                    <a:pt x="121" y="5"/>
                  </a:cubicBezTo>
                  <a:cubicBezTo>
                    <a:pt x="119" y="3"/>
                    <a:pt x="117" y="3"/>
                    <a:pt x="115" y="5"/>
                  </a:cubicBezTo>
                  <a:cubicBezTo>
                    <a:pt x="114" y="6"/>
                    <a:pt x="114" y="7"/>
                    <a:pt x="114" y="8"/>
                  </a:cubicBezTo>
                  <a:cubicBezTo>
                    <a:pt x="113" y="8"/>
                    <a:pt x="112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81" y="39"/>
                    <a:pt x="81" y="39"/>
                    <a:pt x="81" y="39"/>
                  </a:cubicBezTo>
                  <a:cubicBezTo>
                    <a:pt x="81" y="42"/>
                    <a:pt x="80" y="45"/>
                    <a:pt x="79" y="47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2" y="50"/>
                    <a:pt x="82" y="50"/>
                    <a:pt x="82" y="50"/>
                  </a:cubicBezTo>
                  <a:cubicBezTo>
                    <a:pt x="83" y="51"/>
                    <a:pt x="83" y="51"/>
                    <a:pt x="83" y="51"/>
                  </a:cubicBezTo>
                  <a:cubicBezTo>
                    <a:pt x="76" y="57"/>
                    <a:pt x="76" y="57"/>
                    <a:pt x="76" y="57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6" y="26"/>
                    <a:pt x="54" y="17"/>
                    <a:pt x="47" y="10"/>
                  </a:cubicBezTo>
                  <a:cubicBezTo>
                    <a:pt x="40" y="3"/>
                    <a:pt x="30" y="0"/>
                    <a:pt x="21" y="3"/>
                  </a:cubicBezTo>
                  <a:cubicBezTo>
                    <a:pt x="36" y="18"/>
                    <a:pt x="36" y="18"/>
                    <a:pt x="36" y="18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0" y="30"/>
                    <a:pt x="3" y="40"/>
                    <a:pt x="10" y="47"/>
                  </a:cubicBezTo>
                  <a:cubicBezTo>
                    <a:pt x="17" y="54"/>
                    <a:pt x="27" y="56"/>
                    <a:pt x="36" y="53"/>
                  </a:cubicBezTo>
                  <a:cubicBezTo>
                    <a:pt x="37" y="53"/>
                    <a:pt x="37" y="53"/>
                    <a:pt x="37" y="53"/>
                  </a:cubicBezTo>
                  <a:cubicBezTo>
                    <a:pt x="58" y="75"/>
                    <a:pt x="58" y="75"/>
                    <a:pt x="58" y="75"/>
                  </a:cubicBezTo>
                  <a:cubicBezTo>
                    <a:pt x="38" y="96"/>
                    <a:pt x="38" y="96"/>
                    <a:pt x="38" y="96"/>
                  </a:cubicBezTo>
                  <a:cubicBezTo>
                    <a:pt x="36" y="95"/>
                    <a:pt x="36" y="95"/>
                    <a:pt x="36" y="95"/>
                  </a:cubicBezTo>
                  <a:cubicBezTo>
                    <a:pt x="31" y="99"/>
                    <a:pt x="31" y="99"/>
                    <a:pt x="31" y="99"/>
                  </a:cubicBezTo>
                  <a:cubicBezTo>
                    <a:pt x="21" y="115"/>
                    <a:pt x="21" y="115"/>
                    <a:pt x="21" y="115"/>
                  </a:cubicBezTo>
                  <a:cubicBezTo>
                    <a:pt x="23" y="117"/>
                    <a:pt x="23" y="117"/>
                    <a:pt x="23" y="117"/>
                  </a:cubicBezTo>
                  <a:cubicBezTo>
                    <a:pt x="39" y="107"/>
                    <a:pt x="39" y="107"/>
                    <a:pt x="39" y="107"/>
                  </a:cubicBezTo>
                  <a:cubicBezTo>
                    <a:pt x="43" y="101"/>
                    <a:pt x="43" y="101"/>
                    <a:pt x="43" y="101"/>
                  </a:cubicBezTo>
                  <a:cubicBezTo>
                    <a:pt x="42" y="100"/>
                    <a:pt x="42" y="100"/>
                    <a:pt x="42" y="100"/>
                  </a:cubicBezTo>
                  <a:cubicBezTo>
                    <a:pt x="63" y="80"/>
                    <a:pt x="63" y="80"/>
                    <a:pt x="63" y="80"/>
                  </a:cubicBezTo>
                  <a:cubicBezTo>
                    <a:pt x="98" y="115"/>
                    <a:pt x="98" y="115"/>
                    <a:pt x="98" y="115"/>
                  </a:cubicBezTo>
                  <a:cubicBezTo>
                    <a:pt x="101" y="117"/>
                    <a:pt x="104" y="119"/>
                    <a:pt x="107" y="119"/>
                  </a:cubicBezTo>
                  <a:cubicBezTo>
                    <a:pt x="110" y="119"/>
                    <a:pt x="113" y="117"/>
                    <a:pt x="116" y="115"/>
                  </a:cubicBezTo>
                  <a:cubicBezTo>
                    <a:pt x="121" y="110"/>
                    <a:pt x="121" y="102"/>
                    <a:pt x="116" y="97"/>
                  </a:cubicBezTo>
                  <a:cubicBezTo>
                    <a:pt x="81" y="62"/>
                    <a:pt x="81" y="62"/>
                    <a:pt x="81" y="62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90" y="59"/>
                    <a:pt x="90" y="59"/>
                    <a:pt x="90" y="59"/>
                  </a:cubicBezTo>
                  <a:cubicBezTo>
                    <a:pt x="92" y="57"/>
                    <a:pt x="95" y="56"/>
                    <a:pt x="98" y="57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8" y="26"/>
                    <a:pt x="128" y="26"/>
                    <a:pt x="128" y="26"/>
                  </a:cubicBezTo>
                  <a:cubicBezTo>
                    <a:pt x="129" y="25"/>
                    <a:pt x="129" y="24"/>
                    <a:pt x="129" y="23"/>
                  </a:cubicBezTo>
                  <a:cubicBezTo>
                    <a:pt x="130" y="24"/>
                    <a:pt x="132" y="23"/>
                    <a:pt x="133" y="22"/>
                  </a:cubicBezTo>
                  <a:cubicBezTo>
                    <a:pt x="134" y="21"/>
                    <a:pt x="134" y="18"/>
                    <a:pt x="133" y="16"/>
                  </a:cubicBezTo>
                  <a:close/>
                  <a:moveTo>
                    <a:pt x="108" y="103"/>
                  </a:moveTo>
                  <a:cubicBezTo>
                    <a:pt x="111" y="103"/>
                    <a:pt x="113" y="106"/>
                    <a:pt x="113" y="108"/>
                  </a:cubicBezTo>
                  <a:cubicBezTo>
                    <a:pt x="113" y="111"/>
                    <a:pt x="111" y="113"/>
                    <a:pt x="108" y="113"/>
                  </a:cubicBezTo>
                  <a:cubicBezTo>
                    <a:pt x="105" y="113"/>
                    <a:pt x="103" y="111"/>
                    <a:pt x="103" y="108"/>
                  </a:cubicBezTo>
                  <a:cubicBezTo>
                    <a:pt x="103" y="106"/>
                    <a:pt x="105" y="103"/>
                    <a:pt x="108" y="103"/>
                  </a:cubicBezTo>
                  <a:close/>
                  <a:moveTo>
                    <a:pt x="91" y="41"/>
                  </a:moveTo>
                  <a:cubicBezTo>
                    <a:pt x="89" y="39"/>
                    <a:pt x="89" y="39"/>
                    <a:pt x="89" y="39"/>
                  </a:cubicBezTo>
                  <a:cubicBezTo>
                    <a:pt x="112" y="17"/>
                    <a:pt x="112" y="17"/>
                    <a:pt x="112" y="17"/>
                  </a:cubicBezTo>
                  <a:cubicBezTo>
                    <a:pt x="114" y="19"/>
                    <a:pt x="114" y="19"/>
                    <a:pt x="114" y="19"/>
                  </a:cubicBezTo>
                  <a:lnTo>
                    <a:pt x="91" y="41"/>
                  </a:lnTo>
                  <a:close/>
                  <a:moveTo>
                    <a:pt x="98" y="48"/>
                  </a:moveTo>
                  <a:cubicBezTo>
                    <a:pt x="96" y="47"/>
                    <a:pt x="96" y="47"/>
                    <a:pt x="96" y="47"/>
                  </a:cubicBezTo>
                  <a:cubicBezTo>
                    <a:pt x="119" y="24"/>
                    <a:pt x="119" y="24"/>
                    <a:pt x="119" y="24"/>
                  </a:cubicBezTo>
                  <a:cubicBezTo>
                    <a:pt x="121" y="26"/>
                    <a:pt x="121" y="26"/>
                    <a:pt x="121" y="26"/>
                  </a:cubicBezTo>
                  <a:lnTo>
                    <a:pt x="98" y="48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>
                <a:lnSpc>
                  <a:spcPct val="130000"/>
                </a:lnSpc>
              </a:pPr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3383285" y="2367069"/>
              <a:ext cx="174970" cy="17497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3334278" y="4953261"/>
            <a:ext cx="333033" cy="639315"/>
            <a:chOff x="3157359" y="4950887"/>
            <a:chExt cx="333033" cy="639314"/>
          </a:xfrm>
          <a:solidFill>
            <a:srgbClr val="2E75B6"/>
          </a:solidFill>
        </p:grpSpPr>
        <p:grpSp>
          <p:nvGrpSpPr>
            <p:cNvPr id="53" name="组合 52"/>
            <p:cNvGrpSpPr/>
            <p:nvPr/>
          </p:nvGrpSpPr>
          <p:grpSpPr>
            <a:xfrm>
              <a:off x="3157359" y="4950887"/>
              <a:ext cx="333033" cy="595577"/>
              <a:chOff x="393672" y="1379524"/>
              <a:chExt cx="315913" cy="564961"/>
            </a:xfrm>
            <a:grpFill/>
          </p:grpSpPr>
          <p:grpSp>
            <p:nvGrpSpPr>
              <p:cNvPr id="55" name="组合 54"/>
              <p:cNvGrpSpPr/>
              <p:nvPr/>
            </p:nvGrpSpPr>
            <p:grpSpPr>
              <a:xfrm>
                <a:off x="393672" y="1379524"/>
                <a:ext cx="315913" cy="522288"/>
                <a:chOff x="393672" y="1379524"/>
                <a:chExt cx="315913" cy="522288"/>
              </a:xfrm>
              <a:grpFill/>
            </p:grpSpPr>
            <p:sp>
              <p:nvSpPr>
                <p:cNvPr id="58" name="Freeform 60"/>
                <p:cNvSpPr>
                  <a:spLocks noEditPoints="1"/>
                </p:cNvSpPr>
                <p:nvPr/>
              </p:nvSpPr>
              <p:spPr bwMode="auto">
                <a:xfrm>
                  <a:off x="393672" y="1379524"/>
                  <a:ext cx="315913" cy="428625"/>
                </a:xfrm>
                <a:custGeom>
                  <a:avLst/>
                  <a:gdLst/>
                  <a:ahLst/>
                  <a:cxnLst>
                    <a:cxn ang="0">
                      <a:pos x="42" y="4"/>
                    </a:cxn>
                    <a:cxn ang="0">
                      <a:pos x="80" y="41"/>
                    </a:cxn>
                    <a:cxn ang="0">
                      <a:pos x="56" y="110"/>
                    </a:cxn>
                    <a:cxn ang="0">
                      <a:pos x="32" y="110"/>
                    </a:cxn>
                    <a:cxn ang="0">
                      <a:pos x="5" y="41"/>
                    </a:cxn>
                    <a:cxn ang="0">
                      <a:pos x="42" y="4"/>
                    </a:cxn>
                    <a:cxn ang="0">
                      <a:pos x="42" y="0"/>
                    </a:cxn>
                    <a:cxn ang="0">
                      <a:pos x="0" y="41"/>
                    </a:cxn>
                    <a:cxn ang="0">
                      <a:pos x="29" y="114"/>
                    </a:cxn>
                    <a:cxn ang="0">
                      <a:pos x="59" y="114"/>
                    </a:cxn>
                    <a:cxn ang="0">
                      <a:pos x="84" y="41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84" h="114">
                      <a:moveTo>
                        <a:pt x="42" y="4"/>
                      </a:moveTo>
                      <a:cubicBezTo>
                        <a:pt x="63" y="4"/>
                        <a:pt x="80" y="21"/>
                        <a:pt x="80" y="41"/>
                      </a:cubicBezTo>
                      <a:cubicBezTo>
                        <a:pt x="80" y="59"/>
                        <a:pt x="61" y="100"/>
                        <a:pt x="56" y="110"/>
                      </a:cubicBezTo>
                      <a:cubicBezTo>
                        <a:pt x="32" y="110"/>
                        <a:pt x="32" y="110"/>
                        <a:pt x="32" y="110"/>
                      </a:cubicBezTo>
                      <a:cubicBezTo>
                        <a:pt x="23" y="94"/>
                        <a:pt x="5" y="57"/>
                        <a:pt x="5" y="41"/>
                      </a:cubicBezTo>
                      <a:cubicBezTo>
                        <a:pt x="5" y="21"/>
                        <a:pt x="21" y="4"/>
                        <a:pt x="42" y="4"/>
                      </a:cubicBezTo>
                      <a:moveTo>
                        <a:pt x="42" y="0"/>
                      </a:moveTo>
                      <a:cubicBezTo>
                        <a:pt x="19" y="0"/>
                        <a:pt x="0" y="18"/>
                        <a:pt x="0" y="41"/>
                      </a:cubicBezTo>
                      <a:cubicBezTo>
                        <a:pt x="0" y="62"/>
                        <a:pt x="29" y="114"/>
                        <a:pt x="29" y="114"/>
                      </a:cubicBezTo>
                      <a:cubicBezTo>
                        <a:pt x="59" y="114"/>
                        <a:pt x="59" y="114"/>
                        <a:pt x="59" y="114"/>
                      </a:cubicBezTo>
                      <a:cubicBezTo>
                        <a:pt x="59" y="114"/>
                        <a:pt x="84" y="63"/>
                        <a:pt x="84" y="41"/>
                      </a:cubicBezTo>
                      <a:cubicBezTo>
                        <a:pt x="84" y="18"/>
                        <a:pt x="65" y="0"/>
                        <a:pt x="42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59" name="Freeform 63"/>
                <p:cNvSpPr/>
                <p:nvPr/>
              </p:nvSpPr>
              <p:spPr bwMode="auto">
                <a:xfrm>
                  <a:off x="500034" y="1822437"/>
                  <a:ext cx="115888" cy="79375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0" y="0"/>
                    </a:cxn>
                    <a:cxn ang="0">
                      <a:pos x="0" y="19"/>
                    </a:cxn>
                    <a:cxn ang="0">
                      <a:pos x="0" y="21"/>
                    </a:cxn>
                    <a:cxn ang="0">
                      <a:pos x="31" y="21"/>
                    </a:cxn>
                    <a:cxn ang="0">
                      <a:pos x="31" y="19"/>
                    </a:cxn>
                    <a:cxn ang="0">
                      <a:pos x="31" y="0"/>
                    </a:cxn>
                  </a:cxnLst>
                  <a:rect l="0" t="0" r="r" b="b"/>
                  <a:pathLst>
                    <a:path w="31" h="21">
                      <a:moveTo>
                        <a:pt x="31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9"/>
                        <a:pt x="0" y="19"/>
                        <a:pt x="0" y="19"/>
                      </a:cubicBezTo>
                      <a:cubicBezTo>
                        <a:pt x="0" y="20"/>
                        <a:pt x="0" y="21"/>
                        <a:pt x="0" y="21"/>
                      </a:cubicBezTo>
                      <a:cubicBezTo>
                        <a:pt x="31" y="21"/>
                        <a:pt x="31" y="21"/>
                        <a:pt x="31" y="21"/>
                      </a:cubicBezTo>
                      <a:cubicBezTo>
                        <a:pt x="31" y="21"/>
                        <a:pt x="31" y="20"/>
                        <a:pt x="31" y="19"/>
                      </a:cubicBezTo>
                      <a:lnTo>
                        <a:pt x="31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  <p:sp>
              <p:nvSpPr>
                <p:cNvPr id="60" name="Freeform 64"/>
                <p:cNvSpPr>
                  <a:spLocks noEditPoints="1"/>
                </p:cNvSpPr>
                <p:nvPr/>
              </p:nvSpPr>
              <p:spPr bwMode="auto">
                <a:xfrm>
                  <a:off x="500034" y="1571612"/>
                  <a:ext cx="115888" cy="236538"/>
                </a:xfrm>
                <a:custGeom>
                  <a:avLst/>
                  <a:gdLst/>
                  <a:ahLst/>
                  <a:cxnLst>
                    <a:cxn ang="0">
                      <a:pos x="73" y="4"/>
                    </a:cxn>
                    <a:cxn ang="0">
                      <a:pos x="73" y="4"/>
                    </a:cxn>
                    <a:cxn ang="0">
                      <a:pos x="73" y="4"/>
                    </a:cxn>
                    <a:cxn ang="0">
                      <a:pos x="63" y="0"/>
                    </a:cxn>
                    <a:cxn ang="0">
                      <a:pos x="35" y="12"/>
                    </a:cxn>
                    <a:cxn ang="0">
                      <a:pos x="9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33" y="149"/>
                    </a:cxn>
                    <a:cxn ang="0">
                      <a:pos x="40" y="149"/>
                    </a:cxn>
                    <a:cxn ang="0">
                      <a:pos x="73" y="4"/>
                    </a:cxn>
                    <a:cxn ang="0">
                      <a:pos x="73" y="4"/>
                    </a:cxn>
                    <a:cxn ang="0">
                      <a:pos x="73" y="4"/>
                    </a:cxn>
                    <a:cxn ang="0">
                      <a:pos x="37" y="130"/>
                    </a:cxn>
                    <a:cxn ang="0">
                      <a:pos x="9" y="7"/>
                    </a:cxn>
                    <a:cxn ang="0">
                      <a:pos x="35" y="16"/>
                    </a:cxn>
                    <a:cxn ang="0">
                      <a:pos x="63" y="7"/>
                    </a:cxn>
                    <a:cxn ang="0">
                      <a:pos x="37" y="130"/>
                    </a:cxn>
                  </a:cxnLst>
                  <a:rect l="0" t="0" r="r" b="b"/>
                  <a:pathLst>
                    <a:path w="73" h="149">
                      <a:moveTo>
                        <a:pt x="73" y="4"/>
                      </a:moveTo>
                      <a:lnTo>
                        <a:pt x="73" y="4"/>
                      </a:lnTo>
                      <a:lnTo>
                        <a:pt x="73" y="4"/>
                      </a:lnTo>
                      <a:lnTo>
                        <a:pt x="63" y="0"/>
                      </a:lnTo>
                      <a:lnTo>
                        <a:pt x="35" y="12"/>
                      </a:lnTo>
                      <a:lnTo>
                        <a:pt x="9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33" y="149"/>
                      </a:lnTo>
                      <a:lnTo>
                        <a:pt x="40" y="149"/>
                      </a:lnTo>
                      <a:lnTo>
                        <a:pt x="73" y="4"/>
                      </a:lnTo>
                      <a:lnTo>
                        <a:pt x="73" y="4"/>
                      </a:lnTo>
                      <a:lnTo>
                        <a:pt x="73" y="4"/>
                      </a:lnTo>
                      <a:close/>
                      <a:moveTo>
                        <a:pt x="37" y="130"/>
                      </a:moveTo>
                      <a:lnTo>
                        <a:pt x="9" y="7"/>
                      </a:lnTo>
                      <a:lnTo>
                        <a:pt x="35" y="16"/>
                      </a:lnTo>
                      <a:lnTo>
                        <a:pt x="63" y="7"/>
                      </a:lnTo>
                      <a:lnTo>
                        <a:pt x="37" y="13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pPr>
                    <a:lnSpc>
                      <a:spcPct val="130000"/>
                    </a:lnSpc>
                  </a:pPr>
                  <a:endParaRPr lang="zh-CN" altLang="en-US"/>
                </a:p>
              </p:txBody>
            </p:sp>
          </p:grpSp>
          <p:sp>
            <p:nvSpPr>
              <p:cNvPr id="56" name="Freeform 61"/>
              <p:cNvSpPr/>
              <p:nvPr/>
            </p:nvSpPr>
            <p:spPr bwMode="auto">
              <a:xfrm>
                <a:off x="500034" y="1917689"/>
                <a:ext cx="107950" cy="11113"/>
              </a:xfrm>
              <a:custGeom>
                <a:avLst/>
                <a:gdLst/>
                <a:ahLst/>
                <a:cxnLst>
                  <a:cxn ang="0">
                    <a:pos x="2" y="3"/>
                  </a:cxn>
                  <a:cxn ang="0">
                    <a:pos x="27" y="3"/>
                  </a:cxn>
                  <a:cxn ang="0">
                    <a:pos x="29" y="0"/>
                  </a:cxn>
                  <a:cxn ang="0">
                    <a:pos x="0" y="0"/>
                  </a:cxn>
                  <a:cxn ang="0">
                    <a:pos x="2" y="3"/>
                  </a:cxn>
                </a:cxnLst>
                <a:rect l="0" t="0" r="r" b="b"/>
                <a:pathLst>
                  <a:path w="29" h="3">
                    <a:moveTo>
                      <a:pt x="2" y="3"/>
                    </a:moveTo>
                    <a:cubicBezTo>
                      <a:pt x="27" y="3"/>
                      <a:pt x="27" y="3"/>
                      <a:pt x="27" y="3"/>
                    </a:cubicBezTo>
                    <a:cubicBezTo>
                      <a:pt x="28" y="2"/>
                      <a:pt x="29" y="1"/>
                      <a:pt x="2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2"/>
                      <a:pt x="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  <p:sp>
            <p:nvSpPr>
              <p:cNvPr id="57" name="Freeform 62"/>
              <p:cNvSpPr/>
              <p:nvPr/>
            </p:nvSpPr>
            <p:spPr bwMode="auto">
              <a:xfrm>
                <a:off x="507780" y="1930197"/>
                <a:ext cx="79375" cy="14288"/>
              </a:xfrm>
              <a:custGeom>
                <a:avLst/>
                <a:gdLst/>
                <a:ahLst/>
                <a:cxnLst>
                  <a:cxn ang="0">
                    <a:pos x="11" y="4"/>
                  </a:cxn>
                  <a:cxn ang="0">
                    <a:pos x="21" y="0"/>
                  </a:cxn>
                  <a:cxn ang="0">
                    <a:pos x="0" y="0"/>
                  </a:cxn>
                  <a:cxn ang="0">
                    <a:pos x="11" y="4"/>
                  </a:cxn>
                </a:cxnLst>
                <a:rect l="0" t="0" r="r" b="b"/>
                <a:pathLst>
                  <a:path w="21" h="4">
                    <a:moveTo>
                      <a:pt x="11" y="4"/>
                    </a:moveTo>
                    <a:cubicBezTo>
                      <a:pt x="15" y="4"/>
                      <a:pt x="18" y="3"/>
                      <a:pt x="2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" y="3"/>
                      <a:pt x="6" y="4"/>
                      <a:pt x="11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pPr>
                  <a:lnSpc>
                    <a:spcPct val="130000"/>
                  </a:lnSpc>
                </a:pPr>
                <a:endParaRPr lang="zh-CN" altLang="en-US"/>
              </a:p>
            </p:txBody>
          </p:sp>
        </p:grpSp>
        <p:sp>
          <p:nvSpPr>
            <p:cNvPr id="54" name="弦形 53"/>
            <p:cNvSpPr/>
            <p:nvPr/>
          </p:nvSpPr>
          <p:spPr>
            <a:xfrm rot="17437456">
              <a:off x="3278661" y="5478785"/>
              <a:ext cx="111416" cy="111416"/>
            </a:xfrm>
            <a:prstGeom prst="chord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30000"/>
                </a:lnSpc>
              </a:pPr>
              <a:endParaRPr lang="zh-CN" altLang="en-US"/>
            </a:p>
          </p:txBody>
        </p:sp>
      </p:grpSp>
      <p:sp>
        <p:nvSpPr>
          <p:cNvPr id="61" name="矩形 60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背景 </a:t>
            </a:r>
            <a:r>
              <a:rPr kumimoji="1" lang="en-US" altLang="zh-CN" sz="1600" dirty="0">
                <a:solidFill>
                  <a:schemeClr val="tx1"/>
                </a:solidFill>
              </a:rPr>
              <a:t>Background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概述 </a:t>
            </a:r>
            <a:r>
              <a:rPr kumimoji="1" lang="en-US" altLang="zh-CN" sz="1600" dirty="0">
                <a:solidFill>
                  <a:schemeClr val="tx1"/>
                </a:solidFill>
              </a:rPr>
              <a:t>Introduction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意义 </a:t>
            </a:r>
            <a:r>
              <a:rPr kumimoji="1" lang="en-US" altLang="zh-CN" sz="1600" dirty="0">
                <a:solidFill>
                  <a:schemeClr val="tx1"/>
                </a:solidFill>
              </a:rPr>
              <a:t>Meaning</a:t>
            </a:r>
          </a:p>
        </p:txBody>
      </p:sp>
      <p:sp>
        <p:nvSpPr>
          <p:cNvPr id="64" name="矩形 63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结论 </a:t>
            </a:r>
            <a:r>
              <a:rPr kumimoji="1" lang="en-US" altLang="zh-CN" sz="1600" dirty="0">
                <a:solidFill>
                  <a:srgbClr val="FFFFFF"/>
                </a:solidFill>
              </a:rPr>
              <a:t>Conclusion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致谢 </a:t>
            </a:r>
            <a:r>
              <a:rPr kumimoji="1" lang="en-US" altLang="zh-CN" sz="1600" dirty="0">
                <a:solidFill>
                  <a:schemeClr val="tx1"/>
                </a:solidFill>
              </a:rPr>
              <a:t>Thanks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8754076" y="3412587"/>
            <a:ext cx="2935683" cy="109728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8" rIns="0" bIns="45718" rtlCol="0" anchor="ctr"/>
          <a:lstStyle/>
          <a:p>
            <a:pPr algn="ctr"/>
            <a:r>
              <a:rPr lang="zh-CN" altLang="en-US" sz="4000" b="1" dirty="0">
                <a:solidFill>
                  <a:schemeClr val="tx1"/>
                </a:solidFill>
              </a:rPr>
              <a:t>致谢</a:t>
            </a:r>
          </a:p>
        </p:txBody>
      </p:sp>
      <p:sp>
        <p:nvSpPr>
          <p:cNvPr id="6" name="同侧圆角矩形 5"/>
          <p:cNvSpPr/>
          <p:nvPr/>
        </p:nvSpPr>
        <p:spPr>
          <a:xfrm>
            <a:off x="989202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研究背景</a:t>
            </a:r>
          </a:p>
        </p:txBody>
      </p:sp>
      <p:sp>
        <p:nvSpPr>
          <p:cNvPr id="7" name="同侧圆角矩形 6"/>
          <p:cNvSpPr/>
          <p:nvPr/>
        </p:nvSpPr>
        <p:spPr>
          <a:xfrm>
            <a:off x="2932051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研究意义</a:t>
            </a:r>
          </a:p>
        </p:txBody>
      </p:sp>
      <p:sp>
        <p:nvSpPr>
          <p:cNvPr id="8" name="同侧圆角矩形 7"/>
          <p:cNvSpPr/>
          <p:nvPr/>
        </p:nvSpPr>
        <p:spPr>
          <a:xfrm>
            <a:off x="4876051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论文概述</a:t>
            </a:r>
          </a:p>
        </p:txBody>
      </p:sp>
      <p:sp>
        <p:nvSpPr>
          <p:cNvPr id="9" name="同侧圆角矩形 8"/>
          <p:cNvSpPr/>
          <p:nvPr/>
        </p:nvSpPr>
        <p:spPr>
          <a:xfrm>
            <a:off x="6821775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总结与建议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-14068" y="4509867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8052827" y="387428"/>
            <a:ext cx="3809007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</a:rPr>
              <a:t>目 录</a:t>
            </a:r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</a:rPr>
              <a:t>  CONTENTS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553639" y="3249785"/>
            <a:ext cx="3371245" cy="1260083"/>
          </a:xfrm>
          <a:prstGeom prst="round2Same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8" rIns="0" bIns="45718" rtlCol="0" anchor="ctr"/>
          <a:lstStyle/>
          <a:p>
            <a:pPr algn="ctr"/>
            <a:r>
              <a:rPr lang="zh-CN" altLang="en-US" sz="4000" b="1" dirty="0">
                <a:solidFill>
                  <a:schemeClr val="tx1"/>
                </a:solidFill>
              </a:rPr>
              <a:t>研究背景</a:t>
            </a:r>
          </a:p>
        </p:txBody>
      </p:sp>
      <p:sp>
        <p:nvSpPr>
          <p:cNvPr id="6" name="同侧圆角矩形 5"/>
          <p:cNvSpPr/>
          <p:nvPr/>
        </p:nvSpPr>
        <p:spPr>
          <a:xfrm>
            <a:off x="3963570" y="3879167"/>
            <a:ext cx="1904164" cy="630701"/>
          </a:xfrm>
          <a:prstGeom prst="round2Same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研究意义</a:t>
            </a:r>
          </a:p>
        </p:txBody>
      </p:sp>
      <p:sp>
        <p:nvSpPr>
          <p:cNvPr id="7" name="同侧圆角矩形 6"/>
          <p:cNvSpPr/>
          <p:nvPr/>
        </p:nvSpPr>
        <p:spPr>
          <a:xfrm>
            <a:off x="5906419" y="3879167"/>
            <a:ext cx="1904164" cy="630701"/>
          </a:xfrm>
          <a:prstGeom prst="round2Same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论文概述</a:t>
            </a:r>
          </a:p>
        </p:txBody>
      </p:sp>
      <p:sp>
        <p:nvSpPr>
          <p:cNvPr id="8" name="同侧圆角矩形 7"/>
          <p:cNvSpPr/>
          <p:nvPr/>
        </p:nvSpPr>
        <p:spPr>
          <a:xfrm>
            <a:off x="7849270" y="3879167"/>
            <a:ext cx="1904164" cy="630701"/>
          </a:xfrm>
          <a:prstGeom prst="round2Same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结论与建议</a:t>
            </a:r>
          </a:p>
        </p:txBody>
      </p:sp>
      <p:sp>
        <p:nvSpPr>
          <p:cNvPr id="9" name="同侧圆角矩形 8"/>
          <p:cNvSpPr/>
          <p:nvPr/>
        </p:nvSpPr>
        <p:spPr>
          <a:xfrm>
            <a:off x="9792119" y="3879167"/>
            <a:ext cx="1904164" cy="630701"/>
          </a:xfrm>
          <a:prstGeom prst="round2Same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致谢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-14068" y="4509867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8052827" y="387428"/>
            <a:ext cx="3809007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</a:rPr>
              <a:t>目 录</a:t>
            </a:r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</a:rPr>
              <a:t>  CONTENTS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95959"/>
                </a:solidFill>
              </a:rPr>
              <a:t>致    谢 </a:t>
            </a:r>
            <a:r>
              <a:rPr lang="en-US" altLang="zh-CN" dirty="0">
                <a:solidFill>
                  <a:srgbClr val="595959"/>
                </a:solidFill>
              </a:rPr>
              <a:t>–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简要感谢话语</a:t>
            </a:r>
          </a:p>
        </p:txBody>
      </p:sp>
      <p:sp>
        <p:nvSpPr>
          <p:cNvPr id="8" name="圆角矩形标注 7"/>
          <p:cNvSpPr/>
          <p:nvPr/>
        </p:nvSpPr>
        <p:spPr>
          <a:xfrm>
            <a:off x="2824392" y="1694575"/>
            <a:ext cx="3153925" cy="1399839"/>
          </a:xfrm>
          <a:prstGeom prst="wedgeRoundRectCallout">
            <a:avLst>
              <a:gd name="adj1" fmla="val 39420"/>
              <a:gd name="adj2" fmla="val 79810"/>
              <a:gd name="adj3" fmla="val 16667"/>
            </a:avLst>
          </a:prstGeom>
          <a:noFill/>
          <a:ln w="6350">
            <a:solidFill>
              <a:schemeClr val="accent1">
                <a:lumMod val="75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 algn="ctr">
              <a:lnSpc>
                <a:spcPct val="150000"/>
              </a:lnSpc>
            </a:pPr>
            <a:r>
              <a:rPr kumimoji="1" lang="zh-CN" altLang="en-US" dirty="0">
                <a:solidFill>
                  <a:schemeClr val="accent1">
                    <a:lumMod val="75000"/>
                  </a:schemeClr>
                </a:solidFill>
              </a:rPr>
              <a:t>感谢老师</a:t>
            </a:r>
            <a:r>
              <a:rPr kumimoji="1" lang="en-US" altLang="zh-CN" dirty="0">
                <a:solidFill>
                  <a:schemeClr val="accent1">
                    <a:lumMod val="75000"/>
                  </a:schemeClr>
                </a:solidFill>
              </a:rPr>
              <a:t>XXXXXXXXX</a:t>
            </a:r>
            <a:endParaRPr kumimoji="1"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圆角矩形标注 8"/>
          <p:cNvSpPr/>
          <p:nvPr/>
        </p:nvSpPr>
        <p:spPr>
          <a:xfrm>
            <a:off x="8711527" y="2580609"/>
            <a:ext cx="2664804" cy="1781785"/>
          </a:xfrm>
          <a:prstGeom prst="wedgeRoundRectCallout">
            <a:avLst>
              <a:gd name="adj1" fmla="val -64953"/>
              <a:gd name="adj2" fmla="val 24863"/>
              <a:gd name="adj3" fmla="val 16667"/>
            </a:avLst>
          </a:prstGeom>
          <a:noFill/>
          <a:ln w="6350">
            <a:solidFill>
              <a:schemeClr val="accent1">
                <a:lumMod val="75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 algn="ctr">
              <a:lnSpc>
                <a:spcPct val="150000"/>
              </a:lnSpc>
            </a:pPr>
            <a:r>
              <a:rPr kumimoji="1" lang="zh-CN" altLang="en-US" dirty="0">
                <a:solidFill>
                  <a:schemeClr val="accent1">
                    <a:lumMod val="75000"/>
                  </a:schemeClr>
                </a:solidFill>
              </a:rPr>
              <a:t>感谢朋友</a:t>
            </a:r>
            <a:r>
              <a:rPr kumimoji="1" lang="en-US" altLang="zh-CN" dirty="0">
                <a:solidFill>
                  <a:schemeClr val="accent1">
                    <a:lumMod val="75000"/>
                  </a:schemeClr>
                </a:solidFill>
              </a:rPr>
              <a:t>XXXXXXXXX</a:t>
            </a:r>
            <a:endParaRPr kumimoji="1"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4401357" y="5261723"/>
            <a:ext cx="4862793" cy="1024864"/>
          </a:xfrm>
          <a:prstGeom prst="wedgeRoundRectCallout">
            <a:avLst>
              <a:gd name="adj1" fmla="val 11713"/>
              <a:gd name="adj2" fmla="val -72673"/>
              <a:gd name="adj3" fmla="val 16667"/>
            </a:avLst>
          </a:prstGeom>
          <a:noFill/>
          <a:ln w="6350">
            <a:solidFill>
              <a:schemeClr val="accent1">
                <a:lumMod val="75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 algn="ctr">
              <a:lnSpc>
                <a:spcPct val="150000"/>
              </a:lnSpc>
            </a:pPr>
            <a:r>
              <a:rPr kumimoji="1" lang="zh-CN" altLang="en-US" dirty="0">
                <a:solidFill>
                  <a:schemeClr val="accent1">
                    <a:lumMod val="75000"/>
                  </a:schemeClr>
                </a:solidFill>
              </a:rPr>
              <a:t>感谢其他</a:t>
            </a:r>
            <a:r>
              <a:rPr kumimoji="1" lang="en-US" altLang="zh-CN" dirty="0">
                <a:solidFill>
                  <a:schemeClr val="accent1">
                    <a:lumMod val="75000"/>
                  </a:schemeClr>
                </a:solidFill>
              </a:rPr>
              <a:t>XXXXXXXXX</a:t>
            </a:r>
            <a:endParaRPr kumimoji="1"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背景 </a:t>
            </a:r>
            <a:r>
              <a:rPr kumimoji="1" lang="en-US" altLang="zh-CN" sz="1600" dirty="0">
                <a:solidFill>
                  <a:schemeClr val="tx1"/>
                </a:solidFill>
              </a:rPr>
              <a:t>Background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概述 </a:t>
            </a:r>
            <a:r>
              <a:rPr kumimoji="1" lang="en-US" altLang="zh-CN" sz="1600" dirty="0">
                <a:solidFill>
                  <a:schemeClr val="tx1"/>
                </a:solidFill>
              </a:rPr>
              <a:t>Introduction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意义 </a:t>
            </a:r>
            <a:r>
              <a:rPr kumimoji="1" lang="en-US" altLang="zh-CN" sz="1600" dirty="0">
                <a:solidFill>
                  <a:schemeClr val="tx1"/>
                </a:solidFill>
              </a:rPr>
              <a:t>Meaning</a:t>
            </a:r>
          </a:p>
        </p:txBody>
      </p:sp>
      <p:sp>
        <p:nvSpPr>
          <p:cNvPr id="17" name="矩形 16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结论 </a:t>
            </a:r>
            <a:r>
              <a:rPr kumimoji="1" lang="en-US" altLang="zh-CN" sz="1600" dirty="0">
                <a:solidFill>
                  <a:schemeClr val="tx1"/>
                </a:solidFill>
              </a:rPr>
              <a:t>Conclusion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致谢 </a:t>
            </a:r>
            <a:r>
              <a:rPr kumimoji="1" lang="en-US" altLang="zh-CN" sz="1600" dirty="0">
                <a:solidFill>
                  <a:srgbClr val="FFFFFF"/>
                </a:solidFill>
              </a:rPr>
              <a:t>Thanks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grpSp>
        <p:nvGrpSpPr>
          <p:cNvPr id="22" name="组合 10"/>
          <p:cNvGrpSpPr/>
          <p:nvPr/>
        </p:nvGrpSpPr>
        <p:grpSpPr>
          <a:xfrm>
            <a:off x="6277021" y="3192247"/>
            <a:ext cx="1330011" cy="1397872"/>
            <a:chOff x="2194575" y="4044388"/>
            <a:chExt cx="1639983" cy="1723661"/>
          </a:xfrm>
          <a:solidFill>
            <a:schemeClr val="accent1">
              <a:lumMod val="75000"/>
            </a:schemeClr>
          </a:solidFill>
        </p:grpSpPr>
        <p:sp>
          <p:nvSpPr>
            <p:cNvPr id="23" name="椭圆 22"/>
            <p:cNvSpPr/>
            <p:nvPr/>
          </p:nvSpPr>
          <p:spPr>
            <a:xfrm>
              <a:off x="2504548" y="4626699"/>
              <a:ext cx="1141350" cy="11413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Freeform 87"/>
            <p:cNvSpPr>
              <a:spLocks noEditPoints="1"/>
            </p:cNvSpPr>
            <p:nvPr/>
          </p:nvSpPr>
          <p:spPr bwMode="auto">
            <a:xfrm>
              <a:off x="2194575" y="4044388"/>
              <a:ext cx="1639983" cy="1070487"/>
            </a:xfrm>
            <a:custGeom>
              <a:avLst/>
              <a:gdLst>
                <a:gd name="T0" fmla="*/ 162 w 162"/>
                <a:gd name="T1" fmla="*/ 12 h 106"/>
                <a:gd name="T2" fmla="*/ 87 w 162"/>
                <a:gd name="T3" fmla="*/ 0 h 106"/>
                <a:gd name="T4" fmla="*/ 5 w 162"/>
                <a:gd name="T5" fmla="*/ 12 h 106"/>
                <a:gd name="T6" fmla="*/ 5 w 162"/>
                <a:gd name="T7" fmla="*/ 55 h 106"/>
                <a:gd name="T8" fmla="*/ 3 w 162"/>
                <a:gd name="T9" fmla="*/ 60 h 106"/>
                <a:gd name="T10" fmla="*/ 8 w 162"/>
                <a:gd name="T11" fmla="*/ 66 h 106"/>
                <a:gd name="T12" fmla="*/ 14 w 162"/>
                <a:gd name="T13" fmla="*/ 60 h 106"/>
                <a:gd name="T14" fmla="*/ 11 w 162"/>
                <a:gd name="T15" fmla="*/ 55 h 106"/>
                <a:gd name="T16" fmla="*/ 11 w 162"/>
                <a:gd name="T17" fmla="*/ 28 h 106"/>
                <a:gd name="T18" fmla="*/ 87 w 162"/>
                <a:gd name="T19" fmla="*/ 39 h 106"/>
                <a:gd name="T20" fmla="*/ 162 w 162"/>
                <a:gd name="T21" fmla="*/ 27 h 106"/>
                <a:gd name="T22" fmla="*/ 162 w 162"/>
                <a:gd name="T23" fmla="*/ 12 h 106"/>
                <a:gd name="T24" fmla="*/ 13 w 162"/>
                <a:gd name="T25" fmla="*/ 68 h 106"/>
                <a:gd name="T26" fmla="*/ 4 w 162"/>
                <a:gd name="T27" fmla="*/ 68 h 106"/>
                <a:gd name="T28" fmla="*/ 0 w 162"/>
                <a:gd name="T29" fmla="*/ 94 h 106"/>
                <a:gd name="T30" fmla="*/ 3 w 162"/>
                <a:gd name="T31" fmla="*/ 95 h 106"/>
                <a:gd name="T32" fmla="*/ 4 w 162"/>
                <a:gd name="T33" fmla="*/ 92 h 106"/>
                <a:gd name="T34" fmla="*/ 4 w 162"/>
                <a:gd name="T35" fmla="*/ 95 h 106"/>
                <a:gd name="T36" fmla="*/ 9 w 162"/>
                <a:gd name="T37" fmla="*/ 96 h 106"/>
                <a:gd name="T38" fmla="*/ 10 w 162"/>
                <a:gd name="T39" fmla="*/ 93 h 106"/>
                <a:gd name="T40" fmla="*/ 11 w 162"/>
                <a:gd name="T41" fmla="*/ 95 h 106"/>
                <a:gd name="T42" fmla="*/ 12 w 162"/>
                <a:gd name="T43" fmla="*/ 95 h 106"/>
                <a:gd name="T44" fmla="*/ 13 w 162"/>
                <a:gd name="T45" fmla="*/ 83 h 106"/>
                <a:gd name="T46" fmla="*/ 14 w 162"/>
                <a:gd name="T47" fmla="*/ 95 h 106"/>
                <a:gd name="T48" fmla="*/ 17 w 162"/>
                <a:gd name="T49" fmla="*/ 94 h 106"/>
                <a:gd name="T50" fmla="*/ 13 w 162"/>
                <a:gd name="T51" fmla="*/ 68 h 106"/>
                <a:gd name="T52" fmla="*/ 30 w 162"/>
                <a:gd name="T53" fmla="*/ 94 h 106"/>
                <a:gd name="T54" fmla="*/ 30 w 162"/>
                <a:gd name="T55" fmla="*/ 37 h 106"/>
                <a:gd name="T56" fmla="*/ 87 w 162"/>
                <a:gd name="T57" fmla="*/ 45 h 106"/>
                <a:gd name="T58" fmla="*/ 141 w 162"/>
                <a:gd name="T59" fmla="*/ 37 h 106"/>
                <a:gd name="T60" fmla="*/ 141 w 162"/>
                <a:gd name="T61" fmla="*/ 93 h 106"/>
                <a:gd name="T62" fmla="*/ 86 w 162"/>
                <a:gd name="T63" fmla="*/ 106 h 106"/>
                <a:gd name="T64" fmla="*/ 30 w 162"/>
                <a:gd name="T65" fmla="*/ 94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2" h="106">
                  <a:moveTo>
                    <a:pt x="162" y="12"/>
                  </a:moveTo>
                  <a:cubicBezTo>
                    <a:pt x="87" y="0"/>
                    <a:pt x="87" y="0"/>
                    <a:pt x="87" y="0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27"/>
                    <a:pt x="5" y="41"/>
                    <a:pt x="5" y="55"/>
                  </a:cubicBezTo>
                  <a:cubicBezTo>
                    <a:pt x="4" y="56"/>
                    <a:pt x="3" y="58"/>
                    <a:pt x="3" y="60"/>
                  </a:cubicBezTo>
                  <a:cubicBezTo>
                    <a:pt x="3" y="63"/>
                    <a:pt x="5" y="66"/>
                    <a:pt x="8" y="66"/>
                  </a:cubicBezTo>
                  <a:cubicBezTo>
                    <a:pt x="12" y="66"/>
                    <a:pt x="14" y="63"/>
                    <a:pt x="14" y="60"/>
                  </a:cubicBezTo>
                  <a:cubicBezTo>
                    <a:pt x="14" y="58"/>
                    <a:pt x="13" y="56"/>
                    <a:pt x="11" y="55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87" y="39"/>
                    <a:pt x="87" y="39"/>
                    <a:pt x="87" y="39"/>
                  </a:cubicBezTo>
                  <a:cubicBezTo>
                    <a:pt x="162" y="27"/>
                    <a:pt x="162" y="27"/>
                    <a:pt x="162" y="27"/>
                  </a:cubicBezTo>
                  <a:cubicBezTo>
                    <a:pt x="162" y="12"/>
                    <a:pt x="162" y="12"/>
                    <a:pt x="162" y="12"/>
                  </a:cubicBezTo>
                  <a:close/>
                  <a:moveTo>
                    <a:pt x="13" y="68"/>
                  </a:moveTo>
                  <a:cubicBezTo>
                    <a:pt x="10" y="69"/>
                    <a:pt x="7" y="69"/>
                    <a:pt x="4" y="68"/>
                  </a:cubicBezTo>
                  <a:cubicBezTo>
                    <a:pt x="3" y="77"/>
                    <a:pt x="1" y="85"/>
                    <a:pt x="0" y="94"/>
                  </a:cubicBezTo>
                  <a:cubicBezTo>
                    <a:pt x="1" y="94"/>
                    <a:pt x="2" y="94"/>
                    <a:pt x="3" y="95"/>
                  </a:cubicBezTo>
                  <a:cubicBezTo>
                    <a:pt x="4" y="92"/>
                    <a:pt x="4" y="92"/>
                    <a:pt x="4" y="92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6" y="95"/>
                    <a:pt x="8" y="96"/>
                    <a:pt x="9" y="96"/>
                  </a:cubicBezTo>
                  <a:cubicBezTo>
                    <a:pt x="10" y="93"/>
                    <a:pt x="10" y="93"/>
                    <a:pt x="10" y="93"/>
                  </a:cubicBezTo>
                  <a:cubicBezTo>
                    <a:pt x="11" y="95"/>
                    <a:pt x="11" y="95"/>
                    <a:pt x="11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3" y="83"/>
                    <a:pt x="13" y="83"/>
                    <a:pt x="13" y="83"/>
                  </a:cubicBezTo>
                  <a:cubicBezTo>
                    <a:pt x="14" y="95"/>
                    <a:pt x="14" y="95"/>
                    <a:pt x="14" y="95"/>
                  </a:cubicBezTo>
                  <a:cubicBezTo>
                    <a:pt x="15" y="94"/>
                    <a:pt x="16" y="94"/>
                    <a:pt x="17" y="94"/>
                  </a:cubicBezTo>
                  <a:cubicBezTo>
                    <a:pt x="16" y="85"/>
                    <a:pt x="14" y="77"/>
                    <a:pt x="13" y="68"/>
                  </a:cubicBezTo>
                  <a:close/>
                  <a:moveTo>
                    <a:pt x="30" y="94"/>
                  </a:moveTo>
                  <a:cubicBezTo>
                    <a:pt x="30" y="37"/>
                    <a:pt x="30" y="37"/>
                    <a:pt x="30" y="37"/>
                  </a:cubicBezTo>
                  <a:cubicBezTo>
                    <a:pt x="87" y="45"/>
                    <a:pt x="87" y="45"/>
                    <a:pt x="87" y="45"/>
                  </a:cubicBezTo>
                  <a:cubicBezTo>
                    <a:pt x="141" y="37"/>
                    <a:pt x="141" y="37"/>
                    <a:pt x="141" y="37"/>
                  </a:cubicBezTo>
                  <a:cubicBezTo>
                    <a:pt x="141" y="93"/>
                    <a:pt x="141" y="93"/>
                    <a:pt x="141" y="93"/>
                  </a:cubicBezTo>
                  <a:cubicBezTo>
                    <a:pt x="122" y="93"/>
                    <a:pt x="104" y="98"/>
                    <a:pt x="86" y="106"/>
                  </a:cubicBezTo>
                  <a:cubicBezTo>
                    <a:pt x="68" y="97"/>
                    <a:pt x="49" y="94"/>
                    <a:pt x="30" y="9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过程 2"/>
          <p:cNvSpPr/>
          <p:nvPr/>
        </p:nvSpPr>
        <p:spPr>
          <a:xfrm>
            <a:off x="0" y="1"/>
            <a:ext cx="6096000" cy="6858000"/>
          </a:xfrm>
          <a:prstGeom prst="flowChartProcess">
            <a:avLst/>
          </a:prstGeom>
          <a:solidFill>
            <a:schemeClr val="accent1">
              <a:lumMod val="75000"/>
              <a:alpha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7165037" y="1536177"/>
            <a:ext cx="2525051" cy="3293209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marL="285750" indent="-285750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595959"/>
                </a:solidFill>
                <a:latin typeface="+mj-ea"/>
                <a:ea typeface="+mj-ea"/>
              </a:rPr>
              <a:t>按照要求格式填写文献</a:t>
            </a:r>
            <a:endParaRPr lang="en-US" altLang="zh-CN" sz="1600" dirty="0">
              <a:solidFill>
                <a:srgbClr val="595959"/>
              </a:solidFill>
              <a:latin typeface="+mj-ea"/>
              <a:ea typeface="+mj-ea"/>
            </a:endParaRPr>
          </a:p>
          <a:p>
            <a:pPr marL="285750" indent="-285750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595959"/>
                </a:solidFill>
                <a:latin typeface="+mj-ea"/>
              </a:rPr>
              <a:t>按照要求格式填写文献</a:t>
            </a:r>
            <a:endParaRPr lang="en-US" altLang="zh-CN" sz="1600" dirty="0">
              <a:solidFill>
                <a:srgbClr val="595959"/>
              </a:solidFill>
              <a:latin typeface="+mj-ea"/>
            </a:endParaRPr>
          </a:p>
          <a:p>
            <a:pPr marL="285750" indent="-285750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595959"/>
                </a:solidFill>
                <a:latin typeface="+mj-ea"/>
              </a:rPr>
              <a:t>按照要求格式填写文献</a:t>
            </a:r>
            <a:endParaRPr lang="en-US" altLang="zh-CN" sz="1600" dirty="0">
              <a:solidFill>
                <a:srgbClr val="595959"/>
              </a:solidFill>
              <a:latin typeface="+mj-ea"/>
            </a:endParaRPr>
          </a:p>
          <a:p>
            <a:pPr marL="285750" indent="-285750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595959"/>
                </a:solidFill>
                <a:latin typeface="+mj-ea"/>
              </a:rPr>
              <a:t>按照要求格式填写文献</a:t>
            </a:r>
            <a:endParaRPr lang="en-US" altLang="zh-CN" sz="1600" dirty="0">
              <a:solidFill>
                <a:srgbClr val="595959"/>
              </a:solidFill>
              <a:latin typeface="+mj-ea"/>
            </a:endParaRPr>
          </a:p>
          <a:p>
            <a:pPr marL="285750" indent="-285750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595959"/>
                </a:solidFill>
                <a:latin typeface="+mj-ea"/>
              </a:rPr>
              <a:t>按照要求格式填写文献</a:t>
            </a:r>
            <a:endParaRPr lang="en-US" altLang="zh-CN" sz="1600" dirty="0">
              <a:solidFill>
                <a:srgbClr val="595959"/>
              </a:solidFill>
              <a:latin typeface="+mj-ea"/>
            </a:endParaRPr>
          </a:p>
          <a:p>
            <a:pPr marL="285750" indent="-285750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595959"/>
                </a:solidFill>
                <a:latin typeface="+mj-ea"/>
              </a:rPr>
              <a:t>按照要求格式填写文献</a:t>
            </a:r>
            <a:endParaRPr lang="en-US" altLang="zh-CN" sz="1600" dirty="0">
              <a:solidFill>
                <a:srgbClr val="595959"/>
              </a:solidFill>
              <a:latin typeface="+mj-ea"/>
            </a:endParaRPr>
          </a:p>
          <a:p>
            <a:pPr marL="285750" indent="-285750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595959"/>
                </a:solidFill>
                <a:latin typeface="+mj-ea"/>
              </a:rPr>
              <a:t>按照要求格式填写文献</a:t>
            </a:r>
            <a:endParaRPr lang="en-US" altLang="zh-CN" sz="1600" dirty="0">
              <a:solidFill>
                <a:srgbClr val="595959"/>
              </a:solidFill>
              <a:latin typeface="+mj-ea"/>
            </a:endParaRPr>
          </a:p>
          <a:p>
            <a:pPr marL="285750" indent="-285750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595959"/>
                </a:solidFill>
                <a:latin typeface="+mj-ea"/>
              </a:rPr>
              <a:t>按照要求格式填写文献</a:t>
            </a:r>
            <a:endParaRPr lang="en-US" altLang="zh-CN" sz="1600" dirty="0">
              <a:solidFill>
                <a:srgbClr val="595959"/>
              </a:solidFill>
              <a:latin typeface="+mj-ea"/>
            </a:endParaRPr>
          </a:p>
          <a:p>
            <a:pPr marL="285750" indent="-285750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595959"/>
                </a:solidFill>
                <a:latin typeface="+mj-ea"/>
              </a:rPr>
              <a:t>按照要求格式填写文献</a:t>
            </a:r>
            <a:endParaRPr lang="en-US" altLang="zh-CN" sz="1600" dirty="0">
              <a:solidFill>
                <a:srgbClr val="595959"/>
              </a:solidFill>
              <a:latin typeface="+mj-ea"/>
            </a:endParaRPr>
          </a:p>
          <a:p>
            <a:pPr marL="285750" indent="-285750">
              <a:lnSpc>
                <a:spcPct val="13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zh-CN" altLang="en-US" sz="1600" dirty="0">
                <a:solidFill>
                  <a:srgbClr val="595959"/>
                </a:solidFill>
                <a:latin typeface="+mj-ea"/>
              </a:rPr>
              <a:t>按照要求格式填写文献</a:t>
            </a:r>
            <a:endParaRPr lang="en-US" altLang="zh-CN" sz="1600" dirty="0">
              <a:solidFill>
                <a:srgbClr val="595959"/>
              </a:solidFill>
              <a:latin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10545" y="2459504"/>
            <a:ext cx="1952779" cy="1938992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>
              <a:defRPr/>
            </a:pPr>
            <a:r>
              <a:rPr lang="zh-CN" altLang="en-US" sz="6000" b="1" dirty="0">
                <a:latin typeface="+mj-ea"/>
                <a:ea typeface="+mj-ea"/>
              </a:rPr>
              <a:t>参 考</a:t>
            </a:r>
            <a:endParaRPr lang="en-US" altLang="zh-CN" sz="6000" b="1" dirty="0">
              <a:latin typeface="+mj-ea"/>
              <a:ea typeface="+mj-ea"/>
            </a:endParaRPr>
          </a:p>
          <a:p>
            <a:pPr>
              <a:defRPr/>
            </a:pPr>
            <a:r>
              <a:rPr lang="zh-CN" altLang="en-US" sz="6000" b="1" dirty="0">
                <a:latin typeface="+mj-ea"/>
                <a:ea typeface="+mj-ea"/>
              </a:rPr>
              <a:t>文 献</a:t>
            </a:r>
            <a:endParaRPr lang="en-US" altLang="zh-CN" sz="2800" b="1" dirty="0">
              <a:latin typeface="+mj-ea"/>
              <a:ea typeface="+mj-ea"/>
            </a:endParaRPr>
          </a:p>
        </p:txBody>
      </p:sp>
      <p:sp>
        <p:nvSpPr>
          <p:cNvPr id="2" name="半闭框 1"/>
          <p:cNvSpPr/>
          <p:nvPr/>
        </p:nvSpPr>
        <p:spPr>
          <a:xfrm>
            <a:off x="1811339" y="2141284"/>
            <a:ext cx="636440" cy="636440"/>
          </a:xfrm>
          <a:prstGeom prst="halfFrame">
            <a:avLst>
              <a:gd name="adj1" fmla="val 24492"/>
              <a:gd name="adj2" fmla="val 2228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半闭框 5"/>
          <p:cNvSpPr/>
          <p:nvPr/>
        </p:nvSpPr>
        <p:spPr>
          <a:xfrm flipH="1" flipV="1">
            <a:off x="3594087" y="3947105"/>
            <a:ext cx="636440" cy="636440"/>
          </a:xfrm>
          <a:prstGeom prst="halfFrame">
            <a:avLst>
              <a:gd name="adj1" fmla="val 24492"/>
              <a:gd name="adj2" fmla="val 22281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096002" y="2460288"/>
            <a:ext cx="5264151" cy="1133475"/>
          </a:xfrm>
        </p:spPr>
        <p:txBody>
          <a:bodyPr/>
          <a:lstStyle/>
          <a:p>
            <a:r>
              <a:rPr lang="en-US" altLang="zh-CN" b="1" dirty="0">
                <a:solidFill>
                  <a:schemeClr val="accent1">
                    <a:lumMod val="75000"/>
                  </a:schemeClr>
                </a:solidFill>
              </a:rPr>
              <a:t>THANK YOU</a:t>
            </a:r>
            <a:endParaRPr lang="zh-CN" alt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6096002" y="3693430"/>
            <a:ext cx="5264151" cy="1107952"/>
          </a:xfrm>
        </p:spPr>
        <p:txBody>
          <a:bodyPr>
            <a:normAutofit/>
          </a:bodyPr>
          <a:lstStyle/>
          <a:p>
            <a:pPr lvl="0"/>
            <a:r>
              <a:rPr lang="zh-CN" altLang="en-US" sz="1600">
                <a:solidFill>
                  <a:srgbClr val="595959"/>
                </a:solidFill>
              </a:rPr>
              <a:t>答辩学生：</a:t>
            </a:r>
            <a:r>
              <a:rPr lang="en-US" altLang="zh-CN" sz="1600">
                <a:solidFill>
                  <a:srgbClr val="595959"/>
                </a:solidFill>
              </a:rPr>
              <a:t>xiazaii</a:t>
            </a:r>
          </a:p>
          <a:p>
            <a:pPr lvl="0"/>
            <a:r>
              <a:rPr lang="zh-CN" altLang="en-US" sz="1600">
                <a:solidFill>
                  <a:srgbClr val="595959"/>
                </a:solidFill>
              </a:rPr>
              <a:t>指导老师：</a:t>
            </a:r>
            <a:r>
              <a:rPr lang="en-US" altLang="zh-CN" sz="1600">
                <a:solidFill>
                  <a:srgbClr val="595959"/>
                </a:solidFill>
              </a:rPr>
              <a:t>X</a:t>
            </a:r>
            <a:r>
              <a:rPr lang="zh-CN" altLang="en-US" sz="1600">
                <a:solidFill>
                  <a:srgbClr val="595959"/>
                </a:solidFill>
              </a:rPr>
              <a:t>教授</a:t>
            </a:r>
            <a:endParaRPr lang="zh-CN" altLang="en-US" sz="1600" dirty="0">
              <a:solidFill>
                <a:srgbClr val="595959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96002" y="2264268"/>
            <a:ext cx="4903903" cy="446275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r>
              <a:rPr lang="zh-CN" altLang="en-US" sz="2300" dirty="0">
                <a:solidFill>
                  <a:srgbClr val="595959"/>
                </a:solidFill>
              </a:rPr>
              <a:t>论文题目论文题目论文题目论文题目</a:t>
            </a:r>
            <a:endParaRPr lang="en-US" altLang="zh-CN" sz="2300" dirty="0">
              <a:solidFill>
                <a:srgbClr val="59595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95959"/>
                </a:solidFill>
              </a:rPr>
              <a:t>研究背景 </a:t>
            </a:r>
            <a:r>
              <a:rPr lang="en-US" altLang="zh-CN" dirty="0">
                <a:solidFill>
                  <a:srgbClr val="595959"/>
                </a:solidFill>
              </a:rPr>
              <a:t>–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现状分析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背景 </a:t>
            </a:r>
            <a:r>
              <a:rPr kumimoji="1" lang="en-US" altLang="zh-CN" sz="1600" dirty="0">
                <a:solidFill>
                  <a:schemeClr val="tx1"/>
                </a:solidFill>
              </a:rPr>
              <a:t>Background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概述 </a:t>
            </a:r>
            <a:r>
              <a:rPr kumimoji="1" lang="en-US" altLang="zh-CN" sz="1600" dirty="0">
                <a:solidFill>
                  <a:srgbClr val="FFFFFF"/>
                </a:solidFill>
              </a:rPr>
              <a:t>Introduction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意义 </a:t>
            </a:r>
            <a:r>
              <a:rPr kumimoji="1" lang="en-US" altLang="zh-CN" sz="1600" dirty="0">
                <a:solidFill>
                  <a:srgbClr val="FFFFFF"/>
                </a:solidFill>
              </a:rPr>
              <a:t>Meaning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结论 </a:t>
            </a:r>
            <a:r>
              <a:rPr kumimoji="1" lang="en-US" altLang="zh-CN" sz="1600" dirty="0">
                <a:solidFill>
                  <a:srgbClr val="FFFFFF"/>
                </a:solidFill>
              </a:rPr>
              <a:t>Conclusion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致谢 </a:t>
            </a:r>
            <a:r>
              <a:rPr kumimoji="1" lang="en-US" altLang="zh-CN" sz="1600" dirty="0">
                <a:solidFill>
                  <a:srgbClr val="FFFFFF"/>
                </a:solidFill>
              </a:rPr>
              <a:t>Thanks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graphicFrame>
        <p:nvGraphicFramePr>
          <p:cNvPr id="8" name="图示 7"/>
          <p:cNvGraphicFramePr/>
          <p:nvPr/>
        </p:nvGraphicFramePr>
        <p:xfrm>
          <a:off x="5521549" y="2637596"/>
          <a:ext cx="2662467" cy="17749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矩形 9"/>
          <p:cNvSpPr/>
          <p:nvPr/>
        </p:nvSpPr>
        <p:spPr>
          <a:xfrm>
            <a:off x="2616288" y="1648867"/>
            <a:ext cx="2942685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</a:rPr>
              <a:t>背景一：请在这里输入小观点</a:t>
            </a:r>
          </a:p>
        </p:txBody>
      </p:sp>
      <p:sp>
        <p:nvSpPr>
          <p:cNvPr id="11" name="矩形 10"/>
          <p:cNvSpPr/>
          <p:nvPr/>
        </p:nvSpPr>
        <p:spPr>
          <a:xfrm>
            <a:off x="2688856" y="2061287"/>
            <a:ext cx="2942685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3" name="矩形 12"/>
          <p:cNvSpPr/>
          <p:nvPr/>
        </p:nvSpPr>
        <p:spPr>
          <a:xfrm>
            <a:off x="8184016" y="1648867"/>
            <a:ext cx="2942685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</a:rPr>
              <a:t>背景二：请在这里输入小观点</a:t>
            </a:r>
          </a:p>
        </p:txBody>
      </p:sp>
      <p:sp>
        <p:nvSpPr>
          <p:cNvPr id="14" name="矩形 13"/>
          <p:cNvSpPr/>
          <p:nvPr/>
        </p:nvSpPr>
        <p:spPr>
          <a:xfrm>
            <a:off x="8256584" y="2061287"/>
            <a:ext cx="2942685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6" name="矩形 15"/>
          <p:cNvSpPr/>
          <p:nvPr/>
        </p:nvSpPr>
        <p:spPr>
          <a:xfrm>
            <a:off x="8184016" y="4456896"/>
            <a:ext cx="2942685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</a:rPr>
              <a:t>背景四：请在这里输入小观点</a:t>
            </a:r>
          </a:p>
        </p:txBody>
      </p:sp>
      <p:sp>
        <p:nvSpPr>
          <p:cNvPr id="17" name="矩形 16"/>
          <p:cNvSpPr/>
          <p:nvPr/>
        </p:nvSpPr>
        <p:spPr>
          <a:xfrm>
            <a:off x="8256584" y="4869318"/>
            <a:ext cx="2942685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请在这里输入解释内容，请在这里输入解释内容，请在这里输入内容</a:t>
            </a:r>
          </a:p>
        </p:txBody>
      </p:sp>
      <p:sp>
        <p:nvSpPr>
          <p:cNvPr id="19" name="矩形 18"/>
          <p:cNvSpPr/>
          <p:nvPr/>
        </p:nvSpPr>
        <p:spPr>
          <a:xfrm>
            <a:off x="2616288" y="4456896"/>
            <a:ext cx="2942685" cy="412421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>
                    <a:lumMod val="75000"/>
                  </a:schemeClr>
                </a:solidFill>
              </a:rPr>
              <a:t>背景三：请在这里输入小观点</a:t>
            </a:r>
          </a:p>
        </p:txBody>
      </p:sp>
      <p:sp>
        <p:nvSpPr>
          <p:cNvPr id="20" name="矩形 19"/>
          <p:cNvSpPr/>
          <p:nvPr/>
        </p:nvSpPr>
        <p:spPr>
          <a:xfrm>
            <a:off x="2688856" y="4869318"/>
            <a:ext cx="2942685" cy="981036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请在这里输入解释内容，请在这里输入解释内容，请在这里输入内容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95959"/>
                </a:solidFill>
              </a:rPr>
              <a:t>研究背景 </a:t>
            </a:r>
            <a:r>
              <a:rPr lang="en-US" altLang="zh-CN" dirty="0">
                <a:solidFill>
                  <a:srgbClr val="595959"/>
                </a:solidFill>
              </a:rPr>
              <a:t>–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本文主要解决问题</a:t>
            </a:r>
          </a:p>
        </p:txBody>
      </p:sp>
      <p:grpSp>
        <p:nvGrpSpPr>
          <p:cNvPr id="3" name="组 2"/>
          <p:cNvGrpSpPr/>
          <p:nvPr/>
        </p:nvGrpSpPr>
        <p:grpSpPr>
          <a:xfrm>
            <a:off x="3355511" y="1377791"/>
            <a:ext cx="6829500" cy="1411228"/>
            <a:chOff x="3355511" y="1377791"/>
            <a:chExt cx="6829500" cy="1411228"/>
          </a:xfrm>
        </p:grpSpPr>
        <p:sp>
          <p:nvSpPr>
            <p:cNvPr id="8" name="矩形 7"/>
            <p:cNvSpPr/>
            <p:nvPr/>
          </p:nvSpPr>
          <p:spPr>
            <a:xfrm>
              <a:off x="3355511" y="1820834"/>
              <a:ext cx="6829500" cy="968185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19982" tIns="107997" rIns="91438" bIns="45719" numCol="1" spcCol="0" rtlCol="0" fromWordArt="0" anchor="ctr" anchorCtr="0" forceAA="0" compatLnSpc="1">
              <a:no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500" dirty="0">
                  <a:solidFill>
                    <a:srgbClr val="595959"/>
                  </a:solidFill>
                </a:rPr>
                <a:t>请在这里输入解释内容，请在这里输入解释内容，请在这里输入解释内容，请在这里输入解释内容，请在这里输入解释内容，请在这里输入解释内容</a:t>
              </a:r>
              <a:endParaRPr lang="en-US" altLang="zh-CN" sz="1500" dirty="0">
                <a:solidFill>
                  <a:srgbClr val="595959"/>
                </a:solidFill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3589365" y="1377791"/>
              <a:ext cx="4320000" cy="443043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  <a:noAutofit/>
            </a:bodyPr>
            <a:lstStyle/>
            <a:p>
              <a:r>
                <a:rPr lang="zh-CN" altLang="en-US" sz="1600" dirty="0">
                  <a:solidFill>
                    <a:schemeClr val="tx1"/>
                  </a:solidFill>
                </a:rPr>
                <a:t>问题一：请在这里输入您希望表达的主要观点</a:t>
              </a:r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3355511" y="3090639"/>
            <a:ext cx="6829500" cy="1411228"/>
            <a:chOff x="3355511" y="2853091"/>
            <a:chExt cx="6829500" cy="1411228"/>
          </a:xfrm>
        </p:grpSpPr>
        <p:sp>
          <p:nvSpPr>
            <p:cNvPr id="10" name="矩形 9"/>
            <p:cNvSpPr/>
            <p:nvPr/>
          </p:nvSpPr>
          <p:spPr>
            <a:xfrm>
              <a:off x="3355511" y="3296134"/>
              <a:ext cx="6829500" cy="968185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19982" tIns="107997" rIns="91438" bIns="45719" numCol="1" spcCol="0" rtlCol="0" fromWordArt="0" anchor="ctr" anchorCtr="0" forceAA="0" compatLnSpc="1">
              <a:no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500" dirty="0">
                  <a:solidFill>
                    <a:srgbClr val="595959"/>
                  </a:solidFill>
                </a:rPr>
                <a:t>请在这里输入解释内容，请在这里输入解释内容，请在这里输入解释内容，请在这里输入解释内容，请在这里输入解释内容，请在这里输入解释内容</a:t>
              </a:r>
              <a:endParaRPr lang="en-US" altLang="zh-CN" sz="1500" dirty="0">
                <a:solidFill>
                  <a:srgbClr val="595959"/>
                </a:solidFill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589365" y="2853091"/>
              <a:ext cx="4320000" cy="443043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  <a:noAutofit/>
            </a:bodyPr>
            <a:lstStyle/>
            <a:p>
              <a:r>
                <a:rPr lang="zh-CN" altLang="en-US" sz="1600" dirty="0">
                  <a:solidFill>
                    <a:schemeClr val="tx1"/>
                  </a:solidFill>
                </a:rPr>
                <a:t>问题二：请在这里输入您希望表达的主要观点</a:t>
              </a:r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3355511" y="4803487"/>
            <a:ext cx="6829500" cy="1411228"/>
            <a:chOff x="3355511" y="4328391"/>
            <a:chExt cx="6829500" cy="1411228"/>
          </a:xfrm>
        </p:grpSpPr>
        <p:sp>
          <p:nvSpPr>
            <p:cNvPr id="12" name="矩形 11"/>
            <p:cNvSpPr/>
            <p:nvPr/>
          </p:nvSpPr>
          <p:spPr>
            <a:xfrm>
              <a:off x="3355511" y="4771434"/>
              <a:ext cx="6829500" cy="968185"/>
            </a:xfrm>
            <a:prstGeom prst="rect">
              <a:avLst/>
            </a:prstGeom>
            <a:noFill/>
            <a:ln w="6350">
              <a:solidFill>
                <a:schemeClr val="bg1">
                  <a:lumMod val="65000"/>
                  <a:lumOff val="3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19982" tIns="107997" rIns="91438" bIns="45719" numCol="1" spcCol="0" rtlCol="0" fromWordArt="0" anchor="ctr" anchorCtr="0" forceAA="0" compatLnSpc="1">
              <a:no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500" dirty="0">
                  <a:solidFill>
                    <a:srgbClr val="595959"/>
                  </a:solidFill>
                </a:rPr>
                <a:t>请在这里输入解释内容，请在这里输入解释内容，请在这里输入解释内容，请在这里输入解释内容，请在这里输入解释内容，请在这里输入解释内容</a:t>
              </a:r>
              <a:endParaRPr lang="en-US" altLang="zh-CN" sz="1500" dirty="0">
                <a:solidFill>
                  <a:srgbClr val="595959"/>
                </a:solidFill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589365" y="4328391"/>
              <a:ext cx="4320000" cy="443043"/>
            </a:xfrm>
            <a:prstGeom prst="rect">
              <a:avLst/>
            </a:prstGeom>
            <a:solidFill>
              <a:srgbClr val="2E75B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38" tIns="45719" rIns="91438" bIns="45719" numCol="1" spcCol="0" rtlCol="0" fromWordArt="0" anchor="ctr" anchorCtr="0" forceAA="0" compatLnSpc="1">
              <a:noAutofit/>
            </a:bodyPr>
            <a:lstStyle/>
            <a:p>
              <a:r>
                <a:rPr lang="zh-CN" altLang="en-US" sz="1600" dirty="0">
                  <a:solidFill>
                    <a:schemeClr val="tx1"/>
                  </a:solidFill>
                </a:rPr>
                <a:t>问题三：请在这里输入您希望表达的主要观点</a:t>
              </a:r>
            </a:p>
          </p:txBody>
        </p:sp>
      </p:grpSp>
      <p:sp>
        <p:nvSpPr>
          <p:cNvPr id="19" name="矩形 18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背景 </a:t>
            </a:r>
            <a:r>
              <a:rPr kumimoji="1" lang="en-US" altLang="zh-CN" sz="1600" dirty="0">
                <a:solidFill>
                  <a:srgbClr val="FFFFFF"/>
                </a:solidFill>
              </a:rPr>
              <a:t>Background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概述 </a:t>
            </a:r>
            <a:r>
              <a:rPr kumimoji="1" lang="en-US" altLang="zh-CN" sz="1600" dirty="0">
                <a:solidFill>
                  <a:srgbClr val="FFFFFF"/>
                </a:solidFill>
              </a:rPr>
              <a:t>Introduction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意义 </a:t>
            </a:r>
            <a:r>
              <a:rPr kumimoji="1" lang="en-US" altLang="zh-CN" sz="1600" dirty="0">
                <a:solidFill>
                  <a:srgbClr val="FFFFFF"/>
                </a:solidFill>
              </a:rPr>
              <a:t>Meaning</a:t>
            </a:r>
          </a:p>
        </p:txBody>
      </p:sp>
      <p:sp>
        <p:nvSpPr>
          <p:cNvPr id="22" name="矩形 21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结论 </a:t>
            </a:r>
            <a:r>
              <a:rPr kumimoji="1" lang="en-US" altLang="zh-CN" sz="1600" dirty="0">
                <a:solidFill>
                  <a:srgbClr val="FFFFFF"/>
                </a:solidFill>
              </a:rPr>
              <a:t>Conclusion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致谢 </a:t>
            </a:r>
            <a:r>
              <a:rPr kumimoji="1" lang="en-US" altLang="zh-CN" sz="1600" dirty="0">
                <a:solidFill>
                  <a:srgbClr val="FFFFFF"/>
                </a:solidFill>
              </a:rPr>
              <a:t>Thanks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2932049" y="3412587"/>
            <a:ext cx="2935683" cy="1097280"/>
          </a:xfrm>
          <a:prstGeom prst="round2Same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8" rIns="0" bIns="45718" rtlCol="0" anchor="ctr"/>
          <a:lstStyle/>
          <a:p>
            <a:pPr algn="ctr"/>
            <a:r>
              <a:rPr lang="zh-CN" altLang="en-US" sz="4000" b="1" dirty="0">
                <a:solidFill>
                  <a:srgbClr val="FFFFFF"/>
                </a:solidFill>
              </a:rPr>
              <a:t>研究意义</a:t>
            </a:r>
          </a:p>
        </p:txBody>
      </p:sp>
      <p:sp>
        <p:nvSpPr>
          <p:cNvPr id="6" name="同侧圆角矩形 5"/>
          <p:cNvSpPr/>
          <p:nvPr/>
        </p:nvSpPr>
        <p:spPr>
          <a:xfrm>
            <a:off x="989202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研究背景</a:t>
            </a:r>
          </a:p>
        </p:txBody>
      </p:sp>
      <p:sp>
        <p:nvSpPr>
          <p:cNvPr id="7" name="同侧圆角矩形 6"/>
          <p:cNvSpPr/>
          <p:nvPr/>
        </p:nvSpPr>
        <p:spPr>
          <a:xfrm>
            <a:off x="5906419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论文概述</a:t>
            </a:r>
          </a:p>
        </p:txBody>
      </p:sp>
      <p:sp>
        <p:nvSpPr>
          <p:cNvPr id="8" name="同侧圆角矩形 7"/>
          <p:cNvSpPr/>
          <p:nvPr/>
        </p:nvSpPr>
        <p:spPr>
          <a:xfrm>
            <a:off x="7849270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结论与建议</a:t>
            </a:r>
          </a:p>
        </p:txBody>
      </p:sp>
      <p:sp>
        <p:nvSpPr>
          <p:cNvPr id="9" name="同侧圆角矩形 8"/>
          <p:cNvSpPr/>
          <p:nvPr/>
        </p:nvSpPr>
        <p:spPr>
          <a:xfrm>
            <a:off x="9792119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致谢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-14068" y="4509867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8052827" y="387428"/>
            <a:ext cx="3809007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</a:rPr>
              <a:t>目 录</a:t>
            </a:r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</a:rPr>
              <a:t>  CONTENTS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6564599" y="2115566"/>
            <a:ext cx="625079" cy="763935"/>
          </a:xfrm>
          <a:custGeom>
            <a:avLst/>
            <a:gdLst/>
            <a:ahLst/>
            <a:cxnLst/>
            <a:rect l="l" t="t" r="r" b="b"/>
            <a:pathLst>
              <a:path w="625078" h="763935">
                <a:moveTo>
                  <a:pt x="587574" y="98673"/>
                </a:moveTo>
                <a:lnTo>
                  <a:pt x="587574" y="728216"/>
                </a:lnTo>
                <a:lnTo>
                  <a:pt x="55364" y="728216"/>
                </a:lnTo>
                <a:lnTo>
                  <a:pt x="55364" y="746075"/>
                </a:lnTo>
                <a:lnTo>
                  <a:pt x="607219" y="746075"/>
                </a:lnTo>
                <a:lnTo>
                  <a:pt x="607219" y="98673"/>
                </a:lnTo>
                <a:close/>
                <a:moveTo>
                  <a:pt x="17860" y="62954"/>
                </a:moveTo>
                <a:lnTo>
                  <a:pt x="17860" y="710356"/>
                </a:lnTo>
                <a:lnTo>
                  <a:pt x="569714" y="710356"/>
                </a:lnTo>
                <a:lnTo>
                  <a:pt x="569714" y="62954"/>
                </a:lnTo>
                <a:lnTo>
                  <a:pt x="445592" y="62954"/>
                </a:lnTo>
                <a:cubicBezTo>
                  <a:pt x="446484" y="69800"/>
                  <a:pt x="449238" y="75009"/>
                  <a:pt x="453851" y="78581"/>
                </a:cubicBezTo>
                <a:cubicBezTo>
                  <a:pt x="458465" y="82153"/>
                  <a:pt x="460772" y="85427"/>
                  <a:pt x="460772" y="88404"/>
                </a:cubicBezTo>
                <a:cubicBezTo>
                  <a:pt x="460772" y="97333"/>
                  <a:pt x="455563" y="101798"/>
                  <a:pt x="445145" y="101798"/>
                </a:cubicBezTo>
                <a:cubicBezTo>
                  <a:pt x="426095" y="101798"/>
                  <a:pt x="414338" y="88850"/>
                  <a:pt x="409873" y="62954"/>
                </a:cubicBezTo>
                <a:lnTo>
                  <a:pt x="286643" y="62954"/>
                </a:lnTo>
                <a:cubicBezTo>
                  <a:pt x="287536" y="69800"/>
                  <a:pt x="290289" y="75009"/>
                  <a:pt x="294903" y="78581"/>
                </a:cubicBezTo>
                <a:cubicBezTo>
                  <a:pt x="299517" y="82153"/>
                  <a:pt x="301824" y="85427"/>
                  <a:pt x="301824" y="88404"/>
                </a:cubicBezTo>
                <a:cubicBezTo>
                  <a:pt x="301824" y="97333"/>
                  <a:pt x="296615" y="101798"/>
                  <a:pt x="286197" y="101798"/>
                </a:cubicBezTo>
                <a:cubicBezTo>
                  <a:pt x="267147" y="101798"/>
                  <a:pt x="255389" y="88850"/>
                  <a:pt x="250924" y="62954"/>
                </a:cubicBezTo>
                <a:lnTo>
                  <a:pt x="131713" y="62954"/>
                </a:lnTo>
                <a:cubicBezTo>
                  <a:pt x="132606" y="69800"/>
                  <a:pt x="135359" y="75009"/>
                  <a:pt x="139973" y="78581"/>
                </a:cubicBezTo>
                <a:cubicBezTo>
                  <a:pt x="144587" y="82153"/>
                  <a:pt x="146893" y="85427"/>
                  <a:pt x="146893" y="88404"/>
                </a:cubicBezTo>
                <a:cubicBezTo>
                  <a:pt x="146893" y="97333"/>
                  <a:pt x="141685" y="101798"/>
                  <a:pt x="131267" y="101798"/>
                </a:cubicBezTo>
                <a:cubicBezTo>
                  <a:pt x="112217" y="101798"/>
                  <a:pt x="100459" y="88850"/>
                  <a:pt x="95994" y="62954"/>
                </a:cubicBezTo>
                <a:close/>
                <a:moveTo>
                  <a:pt x="131267" y="0"/>
                </a:moveTo>
                <a:cubicBezTo>
                  <a:pt x="152400" y="0"/>
                  <a:pt x="164158" y="15031"/>
                  <a:pt x="166539" y="45095"/>
                </a:cubicBezTo>
                <a:lnTo>
                  <a:pt x="250478" y="45095"/>
                </a:lnTo>
                <a:cubicBezTo>
                  <a:pt x="251371" y="32295"/>
                  <a:pt x="255240" y="21580"/>
                  <a:pt x="262086" y="12948"/>
                </a:cubicBezTo>
                <a:cubicBezTo>
                  <a:pt x="268933" y="4316"/>
                  <a:pt x="276969" y="0"/>
                  <a:pt x="286197" y="0"/>
                </a:cubicBezTo>
                <a:cubicBezTo>
                  <a:pt x="307330" y="0"/>
                  <a:pt x="319088" y="15031"/>
                  <a:pt x="321469" y="45095"/>
                </a:cubicBezTo>
                <a:lnTo>
                  <a:pt x="409426" y="45095"/>
                </a:lnTo>
                <a:cubicBezTo>
                  <a:pt x="410319" y="32295"/>
                  <a:pt x="414189" y="21580"/>
                  <a:pt x="421035" y="12948"/>
                </a:cubicBezTo>
                <a:cubicBezTo>
                  <a:pt x="427881" y="4316"/>
                  <a:pt x="435918" y="0"/>
                  <a:pt x="445145" y="0"/>
                </a:cubicBezTo>
                <a:cubicBezTo>
                  <a:pt x="466279" y="0"/>
                  <a:pt x="478036" y="15031"/>
                  <a:pt x="480417" y="45095"/>
                </a:cubicBezTo>
                <a:lnTo>
                  <a:pt x="587574" y="45095"/>
                </a:lnTo>
                <a:lnTo>
                  <a:pt x="587574" y="80813"/>
                </a:lnTo>
                <a:lnTo>
                  <a:pt x="625078" y="80813"/>
                </a:lnTo>
                <a:lnTo>
                  <a:pt x="625078" y="763935"/>
                </a:lnTo>
                <a:lnTo>
                  <a:pt x="37505" y="763935"/>
                </a:lnTo>
                <a:lnTo>
                  <a:pt x="37505" y="728216"/>
                </a:lnTo>
                <a:lnTo>
                  <a:pt x="0" y="728216"/>
                </a:lnTo>
                <a:lnTo>
                  <a:pt x="0" y="45095"/>
                </a:lnTo>
                <a:lnTo>
                  <a:pt x="95548" y="45095"/>
                </a:lnTo>
                <a:cubicBezTo>
                  <a:pt x="96441" y="32295"/>
                  <a:pt x="100310" y="21580"/>
                  <a:pt x="107156" y="12948"/>
                </a:cubicBezTo>
                <a:cubicBezTo>
                  <a:pt x="114003" y="4316"/>
                  <a:pt x="122039" y="0"/>
                  <a:pt x="131267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95959"/>
                </a:solidFill>
              </a:rPr>
              <a:t>研究意义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8983468" y="3729321"/>
            <a:ext cx="1617245" cy="384043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0" rIns="91436" bIns="62397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关键词三</a:t>
            </a:r>
            <a:endParaRPr lang="en-US" altLang="zh-CN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184231" y="3729321"/>
            <a:ext cx="1617245" cy="384043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0" rIns="91436" bIns="62397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关键词一</a:t>
            </a:r>
          </a:p>
        </p:txBody>
      </p:sp>
      <p:cxnSp>
        <p:nvCxnSpPr>
          <p:cNvPr id="11" name="直线连接符 3"/>
          <p:cNvCxnSpPr/>
          <p:nvPr/>
        </p:nvCxnSpPr>
        <p:spPr>
          <a:xfrm>
            <a:off x="5454248" y="4242860"/>
            <a:ext cx="0" cy="111600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圆角矩形 11"/>
          <p:cNvSpPr/>
          <p:nvPr/>
        </p:nvSpPr>
        <p:spPr>
          <a:xfrm>
            <a:off x="6083848" y="3729321"/>
            <a:ext cx="1617245" cy="384043"/>
          </a:xfrm>
          <a:prstGeom prst="roundRect">
            <a:avLst>
              <a:gd name="adj" fmla="val 50000"/>
            </a:avLst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0" rIns="91436" bIns="62397" rtlCol="0" anchor="ctr"/>
          <a:lstStyle/>
          <a:p>
            <a:pPr algn="ctr">
              <a:lnSpc>
                <a:spcPct val="130000"/>
              </a:lnSpc>
            </a:pP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关键词二</a:t>
            </a:r>
            <a:endParaRPr lang="en-US" altLang="zh-CN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3" name="直线连接符 73"/>
          <p:cNvCxnSpPr/>
          <p:nvPr/>
        </p:nvCxnSpPr>
        <p:spPr>
          <a:xfrm>
            <a:off x="8346143" y="4242860"/>
            <a:ext cx="0" cy="1116000"/>
          </a:xfrm>
          <a:prstGeom prst="line">
            <a:avLst/>
          </a:prstGeom>
          <a:ln w="12700">
            <a:solidFill>
              <a:srgbClr val="595959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6098812" y="1753062"/>
            <a:ext cx="1556657" cy="1556657"/>
          </a:xfrm>
          <a:prstGeom prst="ellipse">
            <a:avLst/>
          </a:prstGeom>
          <a:noFill/>
          <a:ln w="3175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31"/>
          <p:cNvSpPr txBox="1"/>
          <p:nvPr/>
        </p:nvSpPr>
        <p:spPr>
          <a:xfrm>
            <a:off x="2832172" y="4242863"/>
            <a:ext cx="2352261" cy="981036"/>
          </a:xfrm>
          <a:prstGeom prst="rect">
            <a:avLst/>
          </a:prstGeom>
          <a:noFill/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请在这里输入解释内容，请在这里输入解释内容，请在这里输入解释内容</a:t>
            </a:r>
          </a:p>
        </p:txBody>
      </p:sp>
      <p:sp>
        <p:nvSpPr>
          <p:cNvPr id="16" name="TextBox 31"/>
          <p:cNvSpPr txBox="1"/>
          <p:nvPr/>
        </p:nvSpPr>
        <p:spPr>
          <a:xfrm>
            <a:off x="5724067" y="4242862"/>
            <a:ext cx="2352261" cy="981036"/>
          </a:xfrm>
          <a:prstGeom prst="rect">
            <a:avLst/>
          </a:prstGeom>
          <a:noFill/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请在这里输入解释内容，请在这里输入解释内容，请在这里输入解释内容</a:t>
            </a:r>
          </a:p>
        </p:txBody>
      </p:sp>
      <p:sp>
        <p:nvSpPr>
          <p:cNvPr id="17" name="TextBox 31"/>
          <p:cNvSpPr txBox="1"/>
          <p:nvPr/>
        </p:nvSpPr>
        <p:spPr>
          <a:xfrm>
            <a:off x="8615960" y="4242863"/>
            <a:ext cx="2352261" cy="981036"/>
          </a:xfrm>
          <a:prstGeom prst="rect">
            <a:avLst/>
          </a:prstGeom>
          <a:noFill/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请在这里输入解释内容，请在这里输入解释内容，请在这里输入解释内容</a:t>
            </a:r>
          </a:p>
        </p:txBody>
      </p:sp>
      <p:sp>
        <p:nvSpPr>
          <p:cNvPr id="18" name="椭圆 17"/>
          <p:cNvSpPr/>
          <p:nvPr/>
        </p:nvSpPr>
        <p:spPr>
          <a:xfrm>
            <a:off x="9013764" y="1753062"/>
            <a:ext cx="1556657" cy="1556657"/>
          </a:xfrm>
          <a:prstGeom prst="ellipse">
            <a:avLst/>
          </a:prstGeom>
          <a:noFill/>
          <a:ln w="3175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椭圆 19"/>
          <p:cNvSpPr/>
          <p:nvPr/>
        </p:nvSpPr>
        <p:spPr>
          <a:xfrm>
            <a:off x="3183860" y="1753062"/>
            <a:ext cx="1556657" cy="1556657"/>
          </a:xfrm>
          <a:prstGeom prst="ellipse">
            <a:avLst/>
          </a:prstGeom>
          <a:noFill/>
          <a:ln w="3175">
            <a:solidFill>
              <a:schemeClr val="bg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3615357" y="2159992"/>
            <a:ext cx="732955" cy="728179"/>
            <a:chOff x="3974755" y="1387461"/>
            <a:chExt cx="487363" cy="484188"/>
          </a:xfrm>
          <a:solidFill>
            <a:srgbClr val="595959"/>
          </a:solidFill>
        </p:grpSpPr>
        <p:sp>
          <p:nvSpPr>
            <p:cNvPr id="22" name="Freeform 46"/>
            <p:cNvSpPr/>
            <p:nvPr/>
          </p:nvSpPr>
          <p:spPr bwMode="auto">
            <a:xfrm>
              <a:off x="4233518" y="1500174"/>
              <a:ext cx="228600" cy="37147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0" y="234"/>
                </a:cxn>
                <a:cxn ang="0">
                  <a:pos x="144" y="174"/>
                </a:cxn>
                <a:cxn ang="0">
                  <a:pos x="144" y="0"/>
                </a:cxn>
                <a:cxn ang="0">
                  <a:pos x="0" y="59"/>
                </a:cxn>
              </a:cxnLst>
              <a:rect l="0" t="0" r="r" b="b"/>
              <a:pathLst>
                <a:path w="144" h="234">
                  <a:moveTo>
                    <a:pt x="0" y="59"/>
                  </a:moveTo>
                  <a:lnTo>
                    <a:pt x="0" y="234"/>
                  </a:lnTo>
                  <a:lnTo>
                    <a:pt x="144" y="174"/>
                  </a:lnTo>
                  <a:lnTo>
                    <a:pt x="144" y="0"/>
                  </a:lnTo>
                  <a:lnTo>
                    <a:pt x="0" y="5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3" name="Freeform 47"/>
            <p:cNvSpPr/>
            <p:nvPr/>
          </p:nvSpPr>
          <p:spPr bwMode="auto">
            <a:xfrm>
              <a:off x="3974755" y="1500174"/>
              <a:ext cx="228600" cy="371475"/>
            </a:xfrm>
            <a:custGeom>
              <a:avLst/>
              <a:gdLst/>
              <a:ahLst/>
              <a:cxnLst>
                <a:cxn ang="0">
                  <a:pos x="0" y="174"/>
                </a:cxn>
                <a:cxn ang="0">
                  <a:pos x="144" y="234"/>
                </a:cxn>
                <a:cxn ang="0">
                  <a:pos x="144" y="59"/>
                </a:cxn>
                <a:cxn ang="0">
                  <a:pos x="0" y="0"/>
                </a:cxn>
                <a:cxn ang="0">
                  <a:pos x="0" y="174"/>
                </a:cxn>
              </a:cxnLst>
              <a:rect l="0" t="0" r="r" b="b"/>
              <a:pathLst>
                <a:path w="144" h="234">
                  <a:moveTo>
                    <a:pt x="0" y="174"/>
                  </a:moveTo>
                  <a:lnTo>
                    <a:pt x="144" y="234"/>
                  </a:lnTo>
                  <a:lnTo>
                    <a:pt x="144" y="59"/>
                  </a:lnTo>
                  <a:lnTo>
                    <a:pt x="0" y="0"/>
                  </a:lnTo>
                  <a:lnTo>
                    <a:pt x="0" y="17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Freeform 48"/>
            <p:cNvSpPr/>
            <p:nvPr/>
          </p:nvSpPr>
          <p:spPr bwMode="auto">
            <a:xfrm>
              <a:off x="3989043" y="1387461"/>
              <a:ext cx="465138" cy="184150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56"/>
                </a:cxn>
                <a:cxn ang="0">
                  <a:pos x="142" y="116"/>
                </a:cxn>
                <a:cxn ang="0">
                  <a:pos x="293" y="56"/>
                </a:cxn>
                <a:cxn ang="0">
                  <a:pos x="144" y="0"/>
                </a:cxn>
              </a:cxnLst>
              <a:rect l="0" t="0" r="r" b="b"/>
              <a:pathLst>
                <a:path w="293" h="116">
                  <a:moveTo>
                    <a:pt x="144" y="0"/>
                  </a:moveTo>
                  <a:lnTo>
                    <a:pt x="0" y="56"/>
                  </a:lnTo>
                  <a:lnTo>
                    <a:pt x="142" y="116"/>
                  </a:lnTo>
                  <a:lnTo>
                    <a:pt x="293" y="56"/>
                  </a:lnTo>
                  <a:lnTo>
                    <a:pt x="1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ctr"/>
              <a:endParaRPr lang="zh-CN" altLang="en-US" sz="2400">
                <a:solidFill>
                  <a:schemeClr val="tx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5" name="任意多边形 24"/>
          <p:cNvSpPr/>
          <p:nvPr/>
        </p:nvSpPr>
        <p:spPr>
          <a:xfrm>
            <a:off x="9405212" y="2172863"/>
            <a:ext cx="773757" cy="717055"/>
          </a:xfrm>
          <a:custGeom>
            <a:avLst/>
            <a:gdLst/>
            <a:ahLst/>
            <a:cxnLst/>
            <a:rect l="l" t="t" r="r" b="b"/>
            <a:pathLst>
              <a:path w="773757" h="717054">
                <a:moveTo>
                  <a:pt x="186184" y="58043"/>
                </a:moveTo>
                <a:lnTo>
                  <a:pt x="200918" y="72777"/>
                </a:lnTo>
                <a:lnTo>
                  <a:pt x="124569" y="149126"/>
                </a:lnTo>
                <a:lnTo>
                  <a:pt x="109835" y="134392"/>
                </a:lnTo>
                <a:close/>
                <a:moveTo>
                  <a:pt x="654546" y="51792"/>
                </a:moveTo>
                <a:cubicBezTo>
                  <a:pt x="665261" y="51792"/>
                  <a:pt x="675828" y="53280"/>
                  <a:pt x="686246" y="56257"/>
                </a:cubicBezTo>
                <a:lnTo>
                  <a:pt x="601414" y="141089"/>
                </a:lnTo>
                <a:lnTo>
                  <a:pt x="684460" y="224581"/>
                </a:lnTo>
                <a:lnTo>
                  <a:pt x="769292" y="139749"/>
                </a:lnTo>
                <a:cubicBezTo>
                  <a:pt x="772269" y="150167"/>
                  <a:pt x="773757" y="160585"/>
                  <a:pt x="773757" y="171003"/>
                </a:cubicBezTo>
                <a:cubicBezTo>
                  <a:pt x="773757" y="201662"/>
                  <a:pt x="763041" y="227707"/>
                  <a:pt x="741610" y="249138"/>
                </a:cubicBezTo>
                <a:cubicBezTo>
                  <a:pt x="720179" y="270569"/>
                  <a:pt x="694134" y="281285"/>
                  <a:pt x="663475" y="281285"/>
                </a:cubicBezTo>
                <a:cubicBezTo>
                  <a:pt x="652164" y="281285"/>
                  <a:pt x="641002" y="279648"/>
                  <a:pt x="629989" y="276374"/>
                </a:cubicBezTo>
                <a:lnTo>
                  <a:pt x="522386" y="383976"/>
                </a:lnTo>
                <a:lnTo>
                  <a:pt x="766613" y="617488"/>
                </a:lnTo>
                <a:lnTo>
                  <a:pt x="669280" y="714821"/>
                </a:lnTo>
                <a:lnTo>
                  <a:pt x="435322" y="470594"/>
                </a:lnTo>
                <a:lnTo>
                  <a:pt x="333077" y="573286"/>
                </a:lnTo>
                <a:cubicBezTo>
                  <a:pt x="336351" y="584299"/>
                  <a:pt x="337988" y="595312"/>
                  <a:pt x="337988" y="606326"/>
                </a:cubicBezTo>
                <a:cubicBezTo>
                  <a:pt x="337988" y="637282"/>
                  <a:pt x="327347" y="663476"/>
                  <a:pt x="306065" y="684907"/>
                </a:cubicBezTo>
                <a:cubicBezTo>
                  <a:pt x="284782" y="706338"/>
                  <a:pt x="258663" y="717054"/>
                  <a:pt x="227707" y="717054"/>
                </a:cubicBezTo>
                <a:cubicBezTo>
                  <a:pt x="217289" y="717054"/>
                  <a:pt x="206871" y="715566"/>
                  <a:pt x="196453" y="712589"/>
                </a:cubicBezTo>
                <a:lnTo>
                  <a:pt x="281285" y="627757"/>
                </a:lnTo>
                <a:lnTo>
                  <a:pt x="197792" y="544264"/>
                </a:lnTo>
                <a:lnTo>
                  <a:pt x="112960" y="629096"/>
                </a:lnTo>
                <a:cubicBezTo>
                  <a:pt x="109984" y="618678"/>
                  <a:pt x="108496" y="608260"/>
                  <a:pt x="108496" y="597842"/>
                </a:cubicBezTo>
                <a:cubicBezTo>
                  <a:pt x="108496" y="567184"/>
                  <a:pt x="119211" y="541139"/>
                  <a:pt x="140642" y="519708"/>
                </a:cubicBezTo>
                <a:cubicBezTo>
                  <a:pt x="162074" y="498276"/>
                  <a:pt x="188267" y="487561"/>
                  <a:pt x="219224" y="487561"/>
                </a:cubicBezTo>
                <a:cubicBezTo>
                  <a:pt x="229642" y="487561"/>
                  <a:pt x="240060" y="488900"/>
                  <a:pt x="250478" y="491579"/>
                </a:cubicBezTo>
                <a:lnTo>
                  <a:pt x="355401" y="387102"/>
                </a:lnTo>
                <a:lnTo>
                  <a:pt x="203597" y="228600"/>
                </a:lnTo>
                <a:lnTo>
                  <a:pt x="280392" y="151804"/>
                </a:lnTo>
                <a:lnTo>
                  <a:pt x="438447" y="303609"/>
                </a:lnTo>
                <a:lnTo>
                  <a:pt x="548283" y="193774"/>
                </a:lnTo>
                <a:cubicBezTo>
                  <a:pt x="545604" y="183654"/>
                  <a:pt x="544264" y="173385"/>
                  <a:pt x="544264" y="162967"/>
                </a:cubicBezTo>
                <a:cubicBezTo>
                  <a:pt x="544264" y="131713"/>
                  <a:pt x="554980" y="105370"/>
                  <a:pt x="576411" y="83939"/>
                </a:cubicBezTo>
                <a:cubicBezTo>
                  <a:pt x="597842" y="62508"/>
                  <a:pt x="623887" y="51792"/>
                  <a:pt x="654546" y="51792"/>
                </a:cubicBezTo>
                <a:close/>
                <a:moveTo>
                  <a:pt x="322808" y="0"/>
                </a:moveTo>
                <a:cubicBezTo>
                  <a:pt x="366861" y="0"/>
                  <a:pt x="409872" y="28426"/>
                  <a:pt x="451842" y="85278"/>
                </a:cubicBezTo>
                <a:cubicBezTo>
                  <a:pt x="433090" y="77837"/>
                  <a:pt x="413742" y="74116"/>
                  <a:pt x="393799" y="74116"/>
                </a:cubicBezTo>
                <a:cubicBezTo>
                  <a:pt x="363736" y="74116"/>
                  <a:pt x="339030" y="83641"/>
                  <a:pt x="319683" y="102691"/>
                </a:cubicBezTo>
                <a:lnTo>
                  <a:pt x="152697" y="269676"/>
                </a:lnTo>
                <a:lnTo>
                  <a:pt x="170110" y="287089"/>
                </a:lnTo>
                <a:lnTo>
                  <a:pt x="106710" y="350937"/>
                </a:lnTo>
                <a:lnTo>
                  <a:pt x="0" y="244227"/>
                </a:lnTo>
                <a:lnTo>
                  <a:pt x="63401" y="180826"/>
                </a:lnTo>
                <a:lnTo>
                  <a:pt x="83046" y="200025"/>
                </a:lnTo>
                <a:lnTo>
                  <a:pt x="249138" y="33933"/>
                </a:lnTo>
                <a:cubicBezTo>
                  <a:pt x="272058" y="11311"/>
                  <a:pt x="296614" y="0"/>
                  <a:pt x="322808" y="0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背景 </a:t>
            </a:r>
            <a:r>
              <a:rPr kumimoji="1" lang="en-US" altLang="zh-CN" sz="1600" dirty="0">
                <a:solidFill>
                  <a:schemeClr val="tx1"/>
                </a:solidFill>
              </a:rPr>
              <a:t>Background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概述 </a:t>
            </a:r>
            <a:r>
              <a:rPr kumimoji="1" lang="en-US" altLang="zh-CN" sz="1600" dirty="0">
                <a:solidFill>
                  <a:schemeClr val="tx1"/>
                </a:solidFill>
              </a:rPr>
              <a:t>Introduction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意义 </a:t>
            </a:r>
            <a:r>
              <a:rPr kumimoji="1" lang="en-US" altLang="zh-CN" sz="1600" dirty="0">
                <a:solidFill>
                  <a:schemeClr val="tx1"/>
                </a:solidFill>
              </a:rPr>
              <a:t>Meaning</a:t>
            </a:r>
          </a:p>
        </p:txBody>
      </p:sp>
      <p:sp>
        <p:nvSpPr>
          <p:cNvPr id="34" name="矩形 33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结论 </a:t>
            </a:r>
            <a:r>
              <a:rPr kumimoji="1" lang="en-US" altLang="zh-CN" sz="1600" dirty="0">
                <a:solidFill>
                  <a:schemeClr val="tx1"/>
                </a:solidFill>
              </a:rPr>
              <a:t>Conclusion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chemeClr val="bg1">
              <a:lumMod val="75000"/>
              <a:lumOff val="2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致谢 </a:t>
            </a:r>
            <a:r>
              <a:rPr kumimoji="1" lang="en-US" altLang="zh-CN" sz="1600" dirty="0">
                <a:solidFill>
                  <a:schemeClr val="tx1"/>
                </a:solidFill>
              </a:rPr>
              <a:t>Thanks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同侧圆角矩形 2"/>
          <p:cNvSpPr/>
          <p:nvPr/>
        </p:nvSpPr>
        <p:spPr>
          <a:xfrm>
            <a:off x="4874901" y="3412587"/>
            <a:ext cx="2935683" cy="109728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18" rIns="0" bIns="45718" rtlCol="0" anchor="ctr"/>
          <a:lstStyle/>
          <a:p>
            <a:pPr algn="ctr"/>
            <a:r>
              <a:rPr lang="zh-CN" altLang="en-US" sz="4000" b="1" dirty="0">
                <a:solidFill>
                  <a:schemeClr val="tx1"/>
                </a:solidFill>
              </a:rPr>
              <a:t>论文概述</a:t>
            </a:r>
          </a:p>
        </p:txBody>
      </p:sp>
      <p:sp>
        <p:nvSpPr>
          <p:cNvPr id="6" name="同侧圆角矩形 5"/>
          <p:cNvSpPr/>
          <p:nvPr/>
        </p:nvSpPr>
        <p:spPr>
          <a:xfrm>
            <a:off x="989202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研究背景</a:t>
            </a:r>
          </a:p>
        </p:txBody>
      </p:sp>
      <p:sp>
        <p:nvSpPr>
          <p:cNvPr id="7" name="同侧圆角矩形 6"/>
          <p:cNvSpPr/>
          <p:nvPr/>
        </p:nvSpPr>
        <p:spPr>
          <a:xfrm>
            <a:off x="2932051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研究意义</a:t>
            </a:r>
          </a:p>
        </p:txBody>
      </p:sp>
      <p:sp>
        <p:nvSpPr>
          <p:cNvPr id="8" name="同侧圆角矩形 7"/>
          <p:cNvSpPr/>
          <p:nvPr/>
        </p:nvSpPr>
        <p:spPr>
          <a:xfrm>
            <a:off x="7849270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结论与建议</a:t>
            </a:r>
          </a:p>
        </p:txBody>
      </p:sp>
      <p:sp>
        <p:nvSpPr>
          <p:cNvPr id="9" name="同侧圆角矩形 8"/>
          <p:cNvSpPr/>
          <p:nvPr/>
        </p:nvSpPr>
        <p:spPr>
          <a:xfrm>
            <a:off x="9792119" y="3879167"/>
            <a:ext cx="1904164" cy="630701"/>
          </a:xfrm>
          <a:prstGeom prst="round2Same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r>
              <a:rPr kumimoji="1" lang="zh-CN" altLang="en-US" sz="2400" dirty="0">
                <a:solidFill>
                  <a:schemeClr val="accent1">
                    <a:lumMod val="75000"/>
                  </a:schemeClr>
                </a:solidFill>
              </a:rPr>
              <a:t>致谢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-14068" y="4509867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8052827" y="387428"/>
            <a:ext cx="3809007" cy="646331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1">
                    <a:lumMod val="75000"/>
                  </a:schemeClr>
                </a:solidFill>
              </a:rPr>
              <a:t>目 录</a:t>
            </a:r>
            <a:r>
              <a:rPr lang="en-US" altLang="zh-CN" sz="3600" b="1" dirty="0">
                <a:solidFill>
                  <a:schemeClr val="accent1">
                    <a:lumMod val="75000"/>
                  </a:schemeClr>
                </a:solidFill>
              </a:rPr>
              <a:t>  CONTENTS</a:t>
            </a:r>
            <a:endParaRPr lang="zh-CN" alt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95959"/>
                </a:solidFill>
              </a:rPr>
              <a:t>论文概述 </a:t>
            </a:r>
            <a:r>
              <a:rPr lang="en-US" altLang="zh-CN" dirty="0">
                <a:solidFill>
                  <a:srgbClr val="595959"/>
                </a:solidFill>
              </a:rPr>
              <a:t>–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引言</a:t>
            </a:r>
          </a:p>
        </p:txBody>
      </p:sp>
      <p:sp>
        <p:nvSpPr>
          <p:cNvPr id="8" name="Freeform 43"/>
          <p:cNvSpPr/>
          <p:nvPr/>
        </p:nvSpPr>
        <p:spPr bwMode="auto">
          <a:xfrm>
            <a:off x="3498564" y="2589401"/>
            <a:ext cx="6724651" cy="2027239"/>
          </a:xfrm>
          <a:custGeom>
            <a:avLst/>
            <a:gdLst>
              <a:gd name="T0" fmla="*/ 22 w 4236"/>
              <a:gd name="T1" fmla="*/ 1277 h 1277"/>
              <a:gd name="T2" fmla="*/ 0 w 4236"/>
              <a:gd name="T3" fmla="*/ 1257 h 1277"/>
              <a:gd name="T4" fmla="*/ 702 w 4236"/>
              <a:gd name="T5" fmla="*/ 472 h 1277"/>
              <a:gd name="T6" fmla="*/ 1362 w 4236"/>
              <a:gd name="T7" fmla="*/ 862 h 1277"/>
              <a:gd name="T8" fmla="*/ 2064 w 4236"/>
              <a:gd name="T9" fmla="*/ 512 h 1277"/>
              <a:gd name="T10" fmla="*/ 2681 w 4236"/>
              <a:gd name="T11" fmla="*/ 940 h 1277"/>
              <a:gd name="T12" fmla="*/ 3416 w 4236"/>
              <a:gd name="T13" fmla="*/ 704 h 1277"/>
              <a:gd name="T14" fmla="*/ 4217 w 4236"/>
              <a:gd name="T15" fmla="*/ 0 h 1277"/>
              <a:gd name="T16" fmla="*/ 4236 w 4236"/>
              <a:gd name="T17" fmla="*/ 22 h 1277"/>
              <a:gd name="T18" fmla="*/ 3431 w 4236"/>
              <a:gd name="T19" fmla="*/ 729 h 1277"/>
              <a:gd name="T20" fmla="*/ 2676 w 4236"/>
              <a:gd name="T21" fmla="*/ 973 h 1277"/>
              <a:gd name="T22" fmla="*/ 2061 w 4236"/>
              <a:gd name="T23" fmla="*/ 547 h 1277"/>
              <a:gd name="T24" fmla="*/ 1361 w 4236"/>
              <a:gd name="T25" fmla="*/ 895 h 1277"/>
              <a:gd name="T26" fmla="*/ 708 w 4236"/>
              <a:gd name="T27" fmla="*/ 509 h 1277"/>
              <a:gd name="T28" fmla="*/ 22 w 4236"/>
              <a:gd name="T29" fmla="*/ 1277 h 1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236" h="1277">
                <a:moveTo>
                  <a:pt x="22" y="1277"/>
                </a:moveTo>
                <a:lnTo>
                  <a:pt x="0" y="1257"/>
                </a:lnTo>
                <a:lnTo>
                  <a:pt x="702" y="472"/>
                </a:lnTo>
                <a:lnTo>
                  <a:pt x="1362" y="862"/>
                </a:lnTo>
                <a:lnTo>
                  <a:pt x="2064" y="512"/>
                </a:lnTo>
                <a:lnTo>
                  <a:pt x="2681" y="940"/>
                </a:lnTo>
                <a:lnTo>
                  <a:pt x="3416" y="704"/>
                </a:lnTo>
                <a:lnTo>
                  <a:pt x="4217" y="0"/>
                </a:lnTo>
                <a:lnTo>
                  <a:pt x="4236" y="22"/>
                </a:lnTo>
                <a:lnTo>
                  <a:pt x="3431" y="729"/>
                </a:lnTo>
                <a:lnTo>
                  <a:pt x="2676" y="973"/>
                </a:lnTo>
                <a:lnTo>
                  <a:pt x="2061" y="547"/>
                </a:lnTo>
                <a:lnTo>
                  <a:pt x="1361" y="895"/>
                </a:lnTo>
                <a:lnTo>
                  <a:pt x="708" y="509"/>
                </a:lnTo>
                <a:lnTo>
                  <a:pt x="22" y="1277"/>
                </a:lnTo>
                <a:close/>
              </a:path>
            </a:pathLst>
          </a:cu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9" name="Oval 44"/>
          <p:cNvSpPr>
            <a:spLocks noChangeArrowheads="1"/>
          </p:cNvSpPr>
          <p:nvPr/>
        </p:nvSpPr>
        <p:spPr bwMode="auto">
          <a:xfrm>
            <a:off x="3414425" y="4515036"/>
            <a:ext cx="203200" cy="20161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10" name="Oval 45"/>
          <p:cNvSpPr>
            <a:spLocks noChangeArrowheads="1"/>
          </p:cNvSpPr>
          <p:nvPr/>
        </p:nvSpPr>
        <p:spPr bwMode="auto">
          <a:xfrm>
            <a:off x="3463640" y="4562661"/>
            <a:ext cx="106363" cy="106363"/>
          </a:xfrm>
          <a:prstGeom prst="ellipse">
            <a:avLst/>
          </a:prstGeom>
          <a:solidFill>
            <a:srgbClr val="F8F7E2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11" name="Oval 46"/>
          <p:cNvSpPr>
            <a:spLocks noChangeArrowheads="1"/>
          </p:cNvSpPr>
          <p:nvPr/>
        </p:nvSpPr>
        <p:spPr bwMode="auto">
          <a:xfrm>
            <a:off x="4520913" y="3267263"/>
            <a:ext cx="203200" cy="206375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12" name="Oval 47"/>
          <p:cNvSpPr>
            <a:spLocks noChangeArrowheads="1"/>
          </p:cNvSpPr>
          <p:nvPr/>
        </p:nvSpPr>
        <p:spPr bwMode="auto">
          <a:xfrm>
            <a:off x="4570125" y="3318063"/>
            <a:ext cx="106363" cy="104775"/>
          </a:xfrm>
          <a:prstGeom prst="ellipse">
            <a:avLst/>
          </a:prstGeom>
          <a:solidFill>
            <a:srgbClr val="F8F7E2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13" name="Oval 48"/>
          <p:cNvSpPr>
            <a:spLocks noChangeArrowheads="1"/>
          </p:cNvSpPr>
          <p:nvPr/>
        </p:nvSpPr>
        <p:spPr bwMode="auto">
          <a:xfrm>
            <a:off x="5557552" y="3870511"/>
            <a:ext cx="201613" cy="203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14" name="Oval 49"/>
          <p:cNvSpPr>
            <a:spLocks noChangeArrowheads="1"/>
          </p:cNvSpPr>
          <p:nvPr/>
        </p:nvSpPr>
        <p:spPr bwMode="auto">
          <a:xfrm>
            <a:off x="5608351" y="3919725"/>
            <a:ext cx="103188" cy="106363"/>
          </a:xfrm>
          <a:prstGeom prst="ellipse">
            <a:avLst/>
          </a:prstGeom>
          <a:solidFill>
            <a:srgbClr val="F8F7E2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15" name="Oval 50"/>
          <p:cNvSpPr>
            <a:spLocks noChangeArrowheads="1"/>
          </p:cNvSpPr>
          <p:nvPr/>
        </p:nvSpPr>
        <p:spPr bwMode="auto">
          <a:xfrm>
            <a:off x="6668800" y="3341876"/>
            <a:ext cx="203200" cy="201613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16" name="Oval 51"/>
          <p:cNvSpPr>
            <a:spLocks noChangeArrowheads="1"/>
          </p:cNvSpPr>
          <p:nvPr/>
        </p:nvSpPr>
        <p:spPr bwMode="auto">
          <a:xfrm>
            <a:off x="6719602" y="3392675"/>
            <a:ext cx="103188" cy="103188"/>
          </a:xfrm>
          <a:prstGeom prst="ellipse">
            <a:avLst/>
          </a:prstGeom>
          <a:solidFill>
            <a:srgbClr val="F8F7E2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17" name="Oval 52"/>
          <p:cNvSpPr>
            <a:spLocks noChangeArrowheads="1"/>
          </p:cNvSpPr>
          <p:nvPr/>
        </p:nvSpPr>
        <p:spPr bwMode="auto">
          <a:xfrm>
            <a:off x="7653051" y="4013387"/>
            <a:ext cx="203200" cy="20478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18" name="Oval 53"/>
          <p:cNvSpPr>
            <a:spLocks noChangeArrowheads="1"/>
          </p:cNvSpPr>
          <p:nvPr/>
        </p:nvSpPr>
        <p:spPr bwMode="auto">
          <a:xfrm>
            <a:off x="7702265" y="4064187"/>
            <a:ext cx="106363" cy="103188"/>
          </a:xfrm>
          <a:prstGeom prst="ellipse">
            <a:avLst/>
          </a:prstGeom>
          <a:solidFill>
            <a:srgbClr val="F8F7E2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19" name="Oval 54"/>
          <p:cNvSpPr>
            <a:spLocks noChangeArrowheads="1"/>
          </p:cNvSpPr>
          <p:nvPr/>
        </p:nvSpPr>
        <p:spPr bwMode="auto">
          <a:xfrm>
            <a:off x="8846852" y="3614924"/>
            <a:ext cx="201613" cy="203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20" name="Oval 55"/>
          <p:cNvSpPr>
            <a:spLocks noChangeArrowheads="1"/>
          </p:cNvSpPr>
          <p:nvPr/>
        </p:nvSpPr>
        <p:spPr bwMode="auto">
          <a:xfrm>
            <a:off x="8894475" y="3665726"/>
            <a:ext cx="103188" cy="103188"/>
          </a:xfrm>
          <a:prstGeom prst="ellipse">
            <a:avLst/>
          </a:prstGeom>
          <a:solidFill>
            <a:srgbClr val="F8F7E2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21" name="Oval 56"/>
          <p:cNvSpPr>
            <a:spLocks noChangeArrowheads="1"/>
          </p:cNvSpPr>
          <p:nvPr/>
        </p:nvSpPr>
        <p:spPr bwMode="auto">
          <a:xfrm>
            <a:off x="10102564" y="2505261"/>
            <a:ext cx="201613" cy="2032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22" name="Oval 57"/>
          <p:cNvSpPr>
            <a:spLocks noChangeArrowheads="1"/>
          </p:cNvSpPr>
          <p:nvPr/>
        </p:nvSpPr>
        <p:spPr bwMode="auto">
          <a:xfrm>
            <a:off x="10153363" y="2556063"/>
            <a:ext cx="103188" cy="103188"/>
          </a:xfrm>
          <a:prstGeom prst="ellipse">
            <a:avLst/>
          </a:prstGeom>
          <a:solidFill>
            <a:srgbClr val="F8F7E2"/>
          </a:solidFill>
          <a:ln>
            <a:noFill/>
          </a:ln>
        </p:spPr>
        <p:txBody>
          <a:bodyPr vert="horz" wrap="square" lIns="91436" tIns="45718" rIns="91436" bIns="45718" numCol="1" anchor="t" anchorCtr="0" compatLnSpc="1"/>
          <a:lstStyle/>
          <a:p>
            <a:pPr>
              <a:lnSpc>
                <a:spcPct val="130000"/>
              </a:lnSpc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3169893" y="4766454"/>
            <a:ext cx="543739" cy="33239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b="1" dirty="0">
                <a:solidFill>
                  <a:srgbClr val="595959"/>
                </a:solidFill>
              </a:rPr>
              <a:t>2009</a:t>
            </a:r>
            <a:endParaRPr lang="zh-CN" altLang="en-US" sz="1200" b="1" dirty="0">
              <a:solidFill>
                <a:srgbClr val="595959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4332652" y="2937878"/>
            <a:ext cx="543739" cy="33239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b="1" dirty="0">
                <a:solidFill>
                  <a:srgbClr val="595959"/>
                </a:solidFill>
              </a:rPr>
              <a:t>2010</a:t>
            </a:r>
            <a:endParaRPr lang="zh-CN" altLang="en-US" sz="1200" b="1" dirty="0">
              <a:solidFill>
                <a:srgbClr val="595959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9960340" y="2173417"/>
            <a:ext cx="543739" cy="33239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b="1" dirty="0">
                <a:solidFill>
                  <a:srgbClr val="2E75B6"/>
                </a:solidFill>
              </a:rPr>
              <a:t>2015</a:t>
            </a:r>
            <a:endParaRPr lang="zh-CN" altLang="en-US" sz="1200" b="1" dirty="0">
              <a:solidFill>
                <a:srgbClr val="2E75B6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5386488" y="4083178"/>
            <a:ext cx="543739" cy="33239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b="1" dirty="0">
                <a:solidFill>
                  <a:srgbClr val="595959"/>
                </a:solidFill>
              </a:rPr>
              <a:t>2011</a:t>
            </a:r>
            <a:endParaRPr lang="zh-CN" altLang="en-US" sz="1200" b="1" dirty="0">
              <a:solidFill>
                <a:srgbClr val="595959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498532" y="3039478"/>
            <a:ext cx="543739" cy="33239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b="1" dirty="0">
                <a:solidFill>
                  <a:srgbClr val="595959"/>
                </a:solidFill>
              </a:rPr>
              <a:t>2012</a:t>
            </a:r>
            <a:endParaRPr lang="zh-CN" altLang="en-US" sz="1200" b="1" dirty="0">
              <a:solidFill>
                <a:srgbClr val="595959"/>
              </a:solidFill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7482781" y="4200715"/>
            <a:ext cx="543739" cy="33239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b="1" dirty="0">
                <a:solidFill>
                  <a:srgbClr val="595959"/>
                </a:solidFill>
              </a:rPr>
              <a:t>2013</a:t>
            </a:r>
            <a:endParaRPr lang="zh-CN" altLang="en-US" sz="1200" b="1" dirty="0">
              <a:solidFill>
                <a:srgbClr val="595959"/>
              </a:solidFill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894477" y="3780297"/>
            <a:ext cx="543739" cy="332399"/>
          </a:xfrm>
          <a:prstGeom prst="rect">
            <a:avLst/>
          </a:prstGeom>
          <a:noFill/>
        </p:spPr>
        <p:txBody>
          <a:bodyPr wrap="non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1200" b="1" dirty="0">
                <a:solidFill>
                  <a:srgbClr val="595959"/>
                </a:solidFill>
              </a:rPr>
              <a:t>2014</a:t>
            </a:r>
            <a:endParaRPr lang="zh-CN" altLang="en-US" sz="1200" b="1" dirty="0">
              <a:solidFill>
                <a:srgbClr val="595959"/>
              </a:solidFill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2828927" y="5029383"/>
            <a:ext cx="1339276" cy="572464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952875" y="2494099"/>
            <a:ext cx="1339276" cy="572464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5041902" y="4331828"/>
            <a:ext cx="1339276" cy="572464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6191251" y="2614709"/>
            <a:ext cx="1339276" cy="572464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7135815" y="4469943"/>
            <a:ext cx="1339276" cy="572464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591619" y="4060947"/>
            <a:ext cx="1339276" cy="572464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595959"/>
                </a:solidFill>
              </a:rPr>
              <a:t>请在这里填写内容，请填写内容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9634539" y="1725012"/>
            <a:ext cx="1339276" cy="572464"/>
          </a:xfrm>
          <a:prstGeom prst="rect">
            <a:avLst/>
          </a:prstGeom>
          <a:noFill/>
        </p:spPr>
        <p:txBody>
          <a:bodyPr wrap="square" lIns="91436" tIns="45718" rIns="91436" bIns="45718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rgbClr val="2E75B6"/>
                </a:solidFill>
              </a:rPr>
              <a:t>请在这里填写内容，请填写内容</a:t>
            </a:r>
          </a:p>
        </p:txBody>
      </p:sp>
      <p:sp>
        <p:nvSpPr>
          <p:cNvPr id="37" name="矩形 36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背景 </a:t>
            </a:r>
            <a:r>
              <a:rPr kumimoji="1" lang="en-US" altLang="zh-CN" sz="1600" dirty="0">
                <a:solidFill>
                  <a:schemeClr val="tx1"/>
                </a:solidFill>
              </a:rPr>
              <a:t>Background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概述 </a:t>
            </a:r>
            <a:r>
              <a:rPr kumimoji="1" lang="en-US" altLang="zh-CN" sz="1600" dirty="0">
                <a:solidFill>
                  <a:schemeClr val="tx1"/>
                </a:solidFill>
              </a:rPr>
              <a:t>Introduction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意义 </a:t>
            </a:r>
            <a:r>
              <a:rPr kumimoji="1" lang="en-US" altLang="zh-CN" sz="1600" dirty="0">
                <a:solidFill>
                  <a:schemeClr val="tx1"/>
                </a:solidFill>
              </a:rPr>
              <a:t>Meaning</a:t>
            </a:r>
          </a:p>
        </p:txBody>
      </p:sp>
      <p:sp>
        <p:nvSpPr>
          <p:cNvPr id="40" name="矩形 39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结论 </a:t>
            </a:r>
            <a:r>
              <a:rPr kumimoji="1" lang="en-US" altLang="zh-CN" sz="1600" dirty="0">
                <a:solidFill>
                  <a:schemeClr val="tx1"/>
                </a:solidFill>
              </a:rPr>
              <a:t>Conclusion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致谢 </a:t>
            </a:r>
            <a:r>
              <a:rPr kumimoji="1" lang="en-US" altLang="zh-CN" sz="1600" dirty="0">
                <a:solidFill>
                  <a:schemeClr val="tx1"/>
                </a:solidFill>
              </a:rPr>
              <a:t>Thanks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37477" y="200025"/>
            <a:ext cx="10515600" cy="727075"/>
          </a:xfrm>
          <a:prstGeom prst="rect">
            <a:avLst/>
          </a:prstGeom>
        </p:spPr>
        <p:txBody>
          <a:bodyPr lIns="91436" tIns="45718" rIns="91436" bIns="4571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>
                <a:solidFill>
                  <a:srgbClr val="595959"/>
                </a:solidFill>
              </a:rPr>
              <a:t>论文概述 </a:t>
            </a:r>
            <a:r>
              <a:rPr lang="en-US" altLang="zh-CN" dirty="0">
                <a:solidFill>
                  <a:srgbClr val="595959"/>
                </a:solidFill>
              </a:rPr>
              <a:t>– </a:t>
            </a:r>
            <a:r>
              <a:rPr lang="zh-CN" altLang="en-US" dirty="0">
                <a:solidFill>
                  <a:schemeClr val="accent1">
                    <a:lumMod val="75000"/>
                  </a:schemeClr>
                </a:solidFill>
              </a:rPr>
              <a:t>论点</a:t>
            </a:r>
          </a:p>
        </p:txBody>
      </p:sp>
      <p:graphicFrame>
        <p:nvGraphicFramePr>
          <p:cNvPr id="8" name="图示 7"/>
          <p:cNvGraphicFramePr/>
          <p:nvPr/>
        </p:nvGraphicFramePr>
        <p:xfrm>
          <a:off x="7214384" y="2453201"/>
          <a:ext cx="4527545" cy="301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矩形 8"/>
          <p:cNvSpPr/>
          <p:nvPr/>
        </p:nvSpPr>
        <p:spPr>
          <a:xfrm>
            <a:off x="2791669" y="2335233"/>
            <a:ext cx="3639611" cy="572464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chemeClr val="accent1">
                    <a:lumMod val="75000"/>
                  </a:schemeClr>
                </a:solidFill>
              </a:rPr>
              <a:t>请在这里输入要突出内容</a:t>
            </a:r>
          </a:p>
        </p:txBody>
      </p:sp>
      <p:sp>
        <p:nvSpPr>
          <p:cNvPr id="10" name="矩形 9"/>
          <p:cNvSpPr/>
          <p:nvPr/>
        </p:nvSpPr>
        <p:spPr>
          <a:xfrm>
            <a:off x="2791672" y="3624631"/>
            <a:ext cx="3442665" cy="1281119"/>
          </a:xfrm>
          <a:prstGeom prst="rect">
            <a:avLst/>
          </a:prstGeom>
        </p:spPr>
        <p:txBody>
          <a:bodyPr wrap="square" lIns="91436" tIns="45718" rIns="91436" bIns="45718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500" dirty="0">
                <a:solidFill>
                  <a:srgbClr val="595959"/>
                </a:solidFill>
              </a:rPr>
              <a:t>请在这里输入补充内容，请在这里输入补充内容，请在这里输入补充内容，请在这里输入补充内容，请在这里输入补充内容，请在这里输入补充内容</a:t>
            </a:r>
          </a:p>
        </p:txBody>
      </p:sp>
      <p:sp>
        <p:nvSpPr>
          <p:cNvPr id="11" name="圆角矩形 10"/>
          <p:cNvSpPr/>
          <p:nvPr/>
        </p:nvSpPr>
        <p:spPr>
          <a:xfrm>
            <a:off x="2890147" y="2958634"/>
            <a:ext cx="3344188" cy="470761"/>
          </a:xfrm>
          <a:prstGeom prst="roundRect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lvl="0" algn="ctr"/>
            <a:r>
              <a:rPr kumimoji="1" lang="zh-CN" altLang="en-US" sz="1600" dirty="0">
                <a:solidFill>
                  <a:srgbClr val="FFFFFF"/>
                </a:solidFill>
              </a:rPr>
              <a:t>请填写重要解释说明文字</a:t>
            </a:r>
            <a:endParaRPr lang="zh-CN" altLang="en-US" sz="3600" b="1" dirty="0">
              <a:solidFill>
                <a:srgbClr val="FFFFFF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171958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背景 </a:t>
            </a:r>
            <a:r>
              <a:rPr kumimoji="1" lang="en-US" altLang="zh-CN" sz="1600" dirty="0">
                <a:solidFill>
                  <a:schemeClr val="tx1"/>
                </a:solidFill>
              </a:rPr>
              <a:t>Background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2946000"/>
            <a:ext cx="2026920" cy="4956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rgbClr val="FFFFFF"/>
                </a:solidFill>
              </a:rPr>
              <a:t>概述 </a:t>
            </a:r>
            <a:r>
              <a:rPr kumimoji="1" lang="en-US" altLang="zh-CN" sz="1600" dirty="0">
                <a:solidFill>
                  <a:srgbClr val="FFFFFF"/>
                </a:solidFill>
              </a:rPr>
              <a:t>Introduction</a:t>
            </a:r>
            <a:endParaRPr kumimoji="1"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233279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意义 </a:t>
            </a:r>
            <a:r>
              <a:rPr kumimoji="1" lang="en-US" altLang="zh-CN" sz="1600" dirty="0">
                <a:solidFill>
                  <a:schemeClr val="tx1"/>
                </a:solidFill>
              </a:rPr>
              <a:t>Meaning</a:t>
            </a:r>
          </a:p>
        </p:txBody>
      </p:sp>
      <p:sp>
        <p:nvSpPr>
          <p:cNvPr id="15" name="矩形 14"/>
          <p:cNvSpPr/>
          <p:nvPr/>
        </p:nvSpPr>
        <p:spPr>
          <a:xfrm>
            <a:off x="0" y="3559211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结论 </a:t>
            </a:r>
            <a:r>
              <a:rPr kumimoji="1" lang="en-US" altLang="zh-CN" sz="1600" dirty="0">
                <a:solidFill>
                  <a:schemeClr val="tx1"/>
                </a:solidFill>
              </a:rPr>
              <a:t>Conclusion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0" y="4172420"/>
            <a:ext cx="2026920" cy="495632"/>
          </a:xfrm>
          <a:prstGeom prst="rect">
            <a:avLst/>
          </a:prstGeom>
          <a:solidFill>
            <a:srgbClr val="595959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r>
              <a:rPr kumimoji="1" lang="zh-CN" altLang="en-US" sz="1600" dirty="0">
                <a:solidFill>
                  <a:schemeClr val="tx1"/>
                </a:solidFill>
              </a:rPr>
              <a:t>致谢 </a:t>
            </a:r>
            <a:r>
              <a:rPr kumimoji="1" lang="en-US" altLang="zh-CN" sz="1600" dirty="0">
                <a:solidFill>
                  <a:schemeClr val="tx1"/>
                </a:solidFill>
              </a:rPr>
              <a:t>Thanks</a:t>
            </a:r>
            <a:endParaRPr kumimoji="1" lang="zh-CN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奥斯汀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1550</Words>
  <Application>Microsoft Office PowerPoint</Application>
  <PresentationFormat>宽屏</PresentationFormat>
  <Paragraphs>273</Paragraphs>
  <Slides>22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微软雅黑</vt:lpstr>
      <vt:lpstr>Arial</vt:lpstr>
      <vt:lpstr>Calibri</vt:lpstr>
      <vt:lpstr>Century Gothic</vt:lpstr>
      <vt:lpstr>Wingdings</vt:lpstr>
      <vt:lpstr>Office 主题</vt:lpstr>
      <vt:lpstr>论文主标题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 YOU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论文主标题</dc:title>
  <dc:creator>优品PPT</dc:creator>
  <cp:keywords>http:/www.ypppt.com</cp:keywords>
  <dc:description>http://www.ypppt.com/</dc:description>
  <cp:lastModifiedBy>天 下</cp:lastModifiedBy>
  <cp:revision>344</cp:revision>
  <dcterms:created xsi:type="dcterms:W3CDTF">2015-04-13T07:58:00Z</dcterms:created>
  <dcterms:modified xsi:type="dcterms:W3CDTF">2021-01-05T11:24:34Z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