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59" r:id="rId3"/>
    <p:sldId id="261" r:id="rId4"/>
    <p:sldId id="260" r:id="rId5"/>
    <p:sldId id="262" r:id="rId6"/>
    <p:sldId id="263" r:id="rId7"/>
    <p:sldId id="271" r:id="rId8"/>
    <p:sldId id="272" r:id="rId9"/>
    <p:sldId id="275" r:id="rId10"/>
    <p:sldId id="274" r:id="rId11"/>
    <p:sldId id="266" r:id="rId12"/>
    <p:sldId id="276" r:id="rId13"/>
    <p:sldId id="268" r:id="rId14"/>
  </p:sldIdLst>
  <p:sldSz cx="9144000" cy="5143500" type="screen16x9"/>
  <p:notesSz cx="6858000" cy="9144000"/>
  <p:embeddedFontLst>
    <p:embeddedFont>
      <p:font typeface="方正综艺简体" panose="03000509000000000000" pitchFamily="65" charset="-122"/>
      <p:regular r:id="rId17"/>
    </p:embeddedFont>
    <p:embeddedFont>
      <p:font typeface="汉仪娃娃篆简" panose="02010600030101010101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pos="5575">
          <p15:clr>
            <a:srgbClr val="A4A3A4"/>
          </p15:clr>
        </p15:guide>
        <p15:guide id="4" pos="287">
          <p15:clr>
            <a:srgbClr val="A4A3A4"/>
          </p15:clr>
        </p15:guide>
        <p15:guide id="5" pos="207">
          <p15:clr>
            <a:srgbClr val="A4A3A4"/>
          </p15:clr>
        </p15:guide>
        <p15:guide id="6" pos="5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BAA"/>
    <a:srgbClr val="843F06"/>
    <a:srgbClr val="BEB68C"/>
    <a:srgbClr val="B05408"/>
    <a:srgbClr val="AA7F28"/>
    <a:srgbClr val="BD8D2D"/>
    <a:srgbClr val="E2E2E2"/>
    <a:srgbClr val="E6E6E6"/>
    <a:srgbClr val="E0E0E0"/>
    <a:srgbClr val="716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96764" autoAdjust="0"/>
  </p:normalViewPr>
  <p:slideViewPr>
    <p:cSldViewPr showGuides="1">
      <p:cViewPr varScale="1">
        <p:scale>
          <a:sx n="148" d="100"/>
          <a:sy n="148" d="100"/>
        </p:scale>
        <p:origin x="150" y="108"/>
      </p:cViewPr>
      <p:guideLst>
        <p:guide orient="horz" pos="350"/>
        <p:guide orient="horz" pos="3026"/>
        <p:guide pos="5575"/>
        <p:guide pos="287"/>
        <p:guide pos="207"/>
        <p:guide pos="5499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076C-86A2-4637-B2AB-D85D13AD9B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C7CF3-9B48-481D-9A00-4E0E9A921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EFF-E045-4AAA-871D-40D2AC4499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矩形 7179"/>
          <p:cNvSpPr/>
          <p:nvPr/>
        </p:nvSpPr>
        <p:spPr>
          <a:xfrm>
            <a:off x="0" y="4155926"/>
            <a:ext cx="9157262" cy="987573"/>
          </a:xfrm>
          <a:custGeom>
            <a:avLst/>
            <a:gdLst>
              <a:gd name="connsiteX0" fmla="*/ 0 w 9144000"/>
              <a:gd name="connsiteY0" fmla="*/ 0 h 1711245"/>
              <a:gd name="connsiteX1" fmla="*/ 9144000 w 9144000"/>
              <a:gd name="connsiteY1" fmla="*/ 0 h 1711245"/>
              <a:gd name="connsiteX2" fmla="*/ 9144000 w 9144000"/>
              <a:gd name="connsiteY2" fmla="*/ 1711245 h 1711245"/>
              <a:gd name="connsiteX3" fmla="*/ 0 w 9144000"/>
              <a:gd name="connsiteY3" fmla="*/ 1711245 h 1711245"/>
              <a:gd name="connsiteX4" fmla="*/ 0 w 9144000"/>
              <a:gd name="connsiteY4" fmla="*/ 0 h 1711245"/>
              <a:gd name="connsiteX0-1" fmla="*/ 0 w 9144000"/>
              <a:gd name="connsiteY0-2" fmla="*/ 685800 h 2397045"/>
              <a:gd name="connsiteX1-3" fmla="*/ 9131300 w 9144000"/>
              <a:gd name="connsiteY1-4" fmla="*/ 0 h 2397045"/>
              <a:gd name="connsiteX2-5" fmla="*/ 9144000 w 9144000"/>
              <a:gd name="connsiteY2-6" fmla="*/ 2397045 h 2397045"/>
              <a:gd name="connsiteX3-7" fmla="*/ 0 w 9144000"/>
              <a:gd name="connsiteY3-8" fmla="*/ 2397045 h 2397045"/>
              <a:gd name="connsiteX4-9" fmla="*/ 0 w 9144000"/>
              <a:gd name="connsiteY4-10" fmla="*/ 685800 h 2397045"/>
              <a:gd name="connsiteX0-11" fmla="*/ 0 w 9157262"/>
              <a:gd name="connsiteY0-12" fmla="*/ 685800 h 2397045"/>
              <a:gd name="connsiteX1-13" fmla="*/ 9156700 w 9157262"/>
              <a:gd name="connsiteY1-14" fmla="*/ 0 h 2397045"/>
              <a:gd name="connsiteX2-15" fmla="*/ 9144000 w 9157262"/>
              <a:gd name="connsiteY2-16" fmla="*/ 2397045 h 2397045"/>
              <a:gd name="connsiteX3-17" fmla="*/ 0 w 9157262"/>
              <a:gd name="connsiteY3-18" fmla="*/ 2397045 h 2397045"/>
              <a:gd name="connsiteX4-19" fmla="*/ 0 w 9157262"/>
              <a:gd name="connsiteY4-20" fmla="*/ 685800 h 2397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57262" h="2397045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" name="TextBox 365"/>
          <p:cNvSpPr txBox="1"/>
          <p:nvPr/>
        </p:nvSpPr>
        <p:spPr>
          <a:xfrm rot="21480000">
            <a:off x="2184659" y="3623486"/>
            <a:ext cx="4446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000" b="1" spc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defRPr>
            </a:lvl1pPr>
          </a:lstStyle>
          <a:p>
            <a:pPr algn="dist"/>
            <a:r>
              <a:rPr lang="en-US" altLang="zh-CN" sz="2000" dirty="0">
                <a:effectLst/>
              </a:rPr>
              <a:t>Keep Your Kids Safe This Summer</a:t>
            </a:r>
            <a:endParaRPr lang="en-US" altLang="zh-CN" sz="2000" dirty="0"/>
          </a:p>
        </p:txBody>
      </p:sp>
      <p:grpSp>
        <p:nvGrpSpPr>
          <p:cNvPr id="7195" name="组合 7194"/>
          <p:cNvGrpSpPr/>
          <p:nvPr/>
        </p:nvGrpSpPr>
        <p:grpSpPr>
          <a:xfrm>
            <a:off x="7859703" y="-13458"/>
            <a:ext cx="1478086" cy="1063803"/>
            <a:chOff x="7859703" y="-13458"/>
            <a:chExt cx="1478086" cy="1063803"/>
          </a:xfrm>
        </p:grpSpPr>
        <p:sp>
          <p:nvSpPr>
            <p:cNvPr id="410" name="矩形 16"/>
            <p:cNvSpPr/>
            <p:nvPr/>
          </p:nvSpPr>
          <p:spPr bwMode="auto">
            <a:xfrm rot="5400000">
              <a:off x="7969253" y="-123008"/>
              <a:ext cx="1063803" cy="128290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-1" fmla="*/ 0 w 914400"/>
                <a:gd name="connsiteY0-2" fmla="*/ 0 h 914400"/>
                <a:gd name="connsiteX1-3" fmla="*/ 914400 w 914400"/>
                <a:gd name="connsiteY1-4" fmla="*/ 0 h 914400"/>
                <a:gd name="connsiteX2-5" fmla="*/ 514350 w 914400"/>
                <a:gd name="connsiteY2-6" fmla="*/ 304800 h 914400"/>
                <a:gd name="connsiteX3-7" fmla="*/ 0 w 914400"/>
                <a:gd name="connsiteY3-8" fmla="*/ 914400 h 914400"/>
                <a:gd name="connsiteX4-9" fmla="*/ 0 w 914400"/>
                <a:gd name="connsiteY4-10" fmla="*/ 0 h 914400"/>
                <a:gd name="connsiteX0-11" fmla="*/ 0 w 914400"/>
                <a:gd name="connsiteY0-12" fmla="*/ 0 h 914400"/>
                <a:gd name="connsiteX1-13" fmla="*/ 914400 w 914400"/>
                <a:gd name="connsiteY1-14" fmla="*/ 0 h 914400"/>
                <a:gd name="connsiteX2-15" fmla="*/ 0 w 914400"/>
                <a:gd name="connsiteY2-16" fmla="*/ 914400 h 914400"/>
                <a:gd name="connsiteX3-17" fmla="*/ 0 w 914400"/>
                <a:gd name="connsiteY3-18" fmla="*/ 0 h 914400"/>
                <a:gd name="connsiteX0-19" fmla="*/ 1 w 914400"/>
                <a:gd name="connsiteY0-20" fmla="*/ 712851 h 914400"/>
                <a:gd name="connsiteX1-21" fmla="*/ 914400 w 914400"/>
                <a:gd name="connsiteY1-22" fmla="*/ 0 h 914400"/>
                <a:gd name="connsiteX2-23" fmla="*/ 0 w 914400"/>
                <a:gd name="connsiteY2-24" fmla="*/ 914400 h 914400"/>
                <a:gd name="connsiteX3-25" fmla="*/ 1 w 914400"/>
                <a:gd name="connsiteY3-26" fmla="*/ 712851 h 914400"/>
                <a:gd name="connsiteX0-27" fmla="*/ 1 w 914400"/>
                <a:gd name="connsiteY0-28" fmla="*/ 712851 h 914400"/>
                <a:gd name="connsiteX1-29" fmla="*/ 732653 w 914400"/>
                <a:gd name="connsiteY1-30" fmla="*/ 133660 h 914400"/>
                <a:gd name="connsiteX2-31" fmla="*/ 914400 w 914400"/>
                <a:gd name="connsiteY2-32" fmla="*/ 0 h 914400"/>
                <a:gd name="connsiteX3-33" fmla="*/ 0 w 914400"/>
                <a:gd name="connsiteY3-34" fmla="*/ 914400 h 914400"/>
                <a:gd name="connsiteX4-35" fmla="*/ 1 w 914400"/>
                <a:gd name="connsiteY4-36" fmla="*/ 712851 h 914400"/>
                <a:gd name="connsiteX0-37" fmla="*/ 1 w 914400"/>
                <a:gd name="connsiteY0-38" fmla="*/ 712851 h 914400"/>
                <a:gd name="connsiteX1-39" fmla="*/ 712852 w 914400"/>
                <a:gd name="connsiteY1-40" fmla="*/ 4950 h 914400"/>
                <a:gd name="connsiteX2-41" fmla="*/ 914400 w 914400"/>
                <a:gd name="connsiteY2-42" fmla="*/ 0 h 914400"/>
                <a:gd name="connsiteX3-43" fmla="*/ 0 w 914400"/>
                <a:gd name="connsiteY3-44" fmla="*/ 914400 h 914400"/>
                <a:gd name="connsiteX4-45" fmla="*/ 1 w 914400"/>
                <a:gd name="connsiteY4-46" fmla="*/ 712851 h 914400"/>
                <a:gd name="connsiteX0-47" fmla="*/ 1 w 914400"/>
                <a:gd name="connsiteY0-48" fmla="*/ 727703 h 929252"/>
                <a:gd name="connsiteX1-49" fmla="*/ 712853 w 914400"/>
                <a:gd name="connsiteY1-50" fmla="*/ 0 h 929252"/>
                <a:gd name="connsiteX2-51" fmla="*/ 914400 w 914400"/>
                <a:gd name="connsiteY2-52" fmla="*/ 14852 h 929252"/>
                <a:gd name="connsiteX3-53" fmla="*/ 0 w 914400"/>
                <a:gd name="connsiteY3-54" fmla="*/ 929252 h 929252"/>
                <a:gd name="connsiteX4-55" fmla="*/ 1 w 914400"/>
                <a:gd name="connsiteY4-56" fmla="*/ 727703 h 929252"/>
                <a:gd name="connsiteX0-57" fmla="*/ 1 w 914400"/>
                <a:gd name="connsiteY0-58" fmla="*/ 712852 h 914401"/>
                <a:gd name="connsiteX1-59" fmla="*/ 742555 w 914400"/>
                <a:gd name="connsiteY1-60" fmla="*/ 0 h 914401"/>
                <a:gd name="connsiteX2-61" fmla="*/ 914400 w 914400"/>
                <a:gd name="connsiteY2-62" fmla="*/ 1 h 914401"/>
                <a:gd name="connsiteX3-63" fmla="*/ 0 w 914400"/>
                <a:gd name="connsiteY3-64" fmla="*/ 914401 h 914401"/>
                <a:gd name="connsiteX4-65" fmla="*/ 1 w 914400"/>
                <a:gd name="connsiteY4-66" fmla="*/ 712852 h 914401"/>
                <a:gd name="connsiteX0-67" fmla="*/ 1 w 914400"/>
                <a:gd name="connsiteY0-68" fmla="*/ 712851 h 914400"/>
                <a:gd name="connsiteX1-69" fmla="*/ 688101 w 914400"/>
                <a:gd name="connsiteY1-70" fmla="*/ 4949 h 914400"/>
                <a:gd name="connsiteX2-71" fmla="*/ 914400 w 914400"/>
                <a:gd name="connsiteY2-72" fmla="*/ 0 h 914400"/>
                <a:gd name="connsiteX3-73" fmla="*/ 0 w 914400"/>
                <a:gd name="connsiteY3-74" fmla="*/ 914400 h 914400"/>
                <a:gd name="connsiteX4-75" fmla="*/ 1 w 914400"/>
                <a:gd name="connsiteY4-76" fmla="*/ 712851 h 914400"/>
                <a:gd name="connsiteX0-77" fmla="*/ 4952 w 914400"/>
                <a:gd name="connsiteY0-78" fmla="*/ 678198 h 914400"/>
                <a:gd name="connsiteX1-79" fmla="*/ 688101 w 914400"/>
                <a:gd name="connsiteY1-80" fmla="*/ 4949 h 914400"/>
                <a:gd name="connsiteX2-81" fmla="*/ 914400 w 914400"/>
                <a:gd name="connsiteY2-82" fmla="*/ 0 h 914400"/>
                <a:gd name="connsiteX3-83" fmla="*/ 0 w 914400"/>
                <a:gd name="connsiteY3-84" fmla="*/ 914400 h 914400"/>
                <a:gd name="connsiteX4-85" fmla="*/ 4952 w 914400"/>
                <a:gd name="connsiteY4-86" fmla="*/ 678198 h 914400"/>
                <a:gd name="connsiteX0-87" fmla="*/ 2 w 914400"/>
                <a:gd name="connsiteY0-88" fmla="*/ 683148 h 914400"/>
                <a:gd name="connsiteX1-89" fmla="*/ 688101 w 914400"/>
                <a:gd name="connsiteY1-90" fmla="*/ 4949 h 914400"/>
                <a:gd name="connsiteX2-91" fmla="*/ 914400 w 914400"/>
                <a:gd name="connsiteY2-92" fmla="*/ 0 h 914400"/>
                <a:gd name="connsiteX3-93" fmla="*/ 0 w 914400"/>
                <a:gd name="connsiteY3-94" fmla="*/ 914400 h 914400"/>
                <a:gd name="connsiteX4-95" fmla="*/ 2 w 914400"/>
                <a:gd name="connsiteY4-96" fmla="*/ 683148 h 914400"/>
                <a:gd name="connsiteX0-97" fmla="*/ 2 w 914400"/>
                <a:gd name="connsiteY0-98" fmla="*/ 714368 h 945620"/>
                <a:gd name="connsiteX1-99" fmla="*/ 703912 w 914400"/>
                <a:gd name="connsiteY1-100" fmla="*/ 0 h 945620"/>
                <a:gd name="connsiteX2-101" fmla="*/ 914400 w 914400"/>
                <a:gd name="connsiteY2-102" fmla="*/ 31220 h 945620"/>
                <a:gd name="connsiteX3-103" fmla="*/ 0 w 914400"/>
                <a:gd name="connsiteY3-104" fmla="*/ 945620 h 945620"/>
                <a:gd name="connsiteX4-105" fmla="*/ 2 w 914400"/>
                <a:gd name="connsiteY4-106" fmla="*/ 714368 h 945620"/>
                <a:gd name="connsiteX0-107" fmla="*/ 2 w 922304"/>
                <a:gd name="connsiteY0-108" fmla="*/ 714796 h 946048"/>
                <a:gd name="connsiteX1-109" fmla="*/ 703912 w 922304"/>
                <a:gd name="connsiteY1-110" fmla="*/ 428 h 946048"/>
                <a:gd name="connsiteX2-111" fmla="*/ 922304 w 922304"/>
                <a:gd name="connsiteY2-112" fmla="*/ 0 h 946048"/>
                <a:gd name="connsiteX3-113" fmla="*/ 0 w 922304"/>
                <a:gd name="connsiteY3-114" fmla="*/ 946048 h 946048"/>
                <a:gd name="connsiteX4-115" fmla="*/ 2 w 922304"/>
                <a:gd name="connsiteY4-116" fmla="*/ 714796 h 946048"/>
                <a:gd name="connsiteX0-117" fmla="*/ 2 w 922304"/>
                <a:gd name="connsiteY0-118" fmla="*/ 714796 h 946048"/>
                <a:gd name="connsiteX1-119" fmla="*/ 682175 w 922304"/>
                <a:gd name="connsiteY1-120" fmla="*/ 25859 h 946048"/>
                <a:gd name="connsiteX2-121" fmla="*/ 922304 w 922304"/>
                <a:gd name="connsiteY2-122" fmla="*/ 0 h 946048"/>
                <a:gd name="connsiteX3-123" fmla="*/ 0 w 922304"/>
                <a:gd name="connsiteY3-124" fmla="*/ 946048 h 946048"/>
                <a:gd name="connsiteX4-125" fmla="*/ 2 w 922304"/>
                <a:gd name="connsiteY4-126" fmla="*/ 714796 h 946048"/>
                <a:gd name="connsiteX0-127" fmla="*/ 2 w 888711"/>
                <a:gd name="connsiteY0-128" fmla="*/ 688937 h 920189"/>
                <a:gd name="connsiteX1-129" fmla="*/ 682175 w 888711"/>
                <a:gd name="connsiteY1-130" fmla="*/ 0 h 920189"/>
                <a:gd name="connsiteX2-131" fmla="*/ 888711 w 888711"/>
                <a:gd name="connsiteY2-132" fmla="*/ 6354 h 920189"/>
                <a:gd name="connsiteX3-133" fmla="*/ 0 w 888711"/>
                <a:gd name="connsiteY3-134" fmla="*/ 920189 h 920189"/>
                <a:gd name="connsiteX4-135" fmla="*/ 2 w 888711"/>
                <a:gd name="connsiteY4-136" fmla="*/ 688937 h 920189"/>
                <a:gd name="connsiteX0-137" fmla="*/ 2 w 888711"/>
                <a:gd name="connsiteY0-138" fmla="*/ 687241 h 918493"/>
                <a:gd name="connsiteX1-139" fmla="*/ 680201 w 888711"/>
                <a:gd name="connsiteY1-140" fmla="*/ 0 h 918493"/>
                <a:gd name="connsiteX2-141" fmla="*/ 888711 w 888711"/>
                <a:gd name="connsiteY2-142" fmla="*/ 4658 h 918493"/>
                <a:gd name="connsiteX3-143" fmla="*/ 0 w 888711"/>
                <a:gd name="connsiteY3-144" fmla="*/ 918493 h 918493"/>
                <a:gd name="connsiteX4-145" fmla="*/ 2 w 888711"/>
                <a:gd name="connsiteY4-146" fmla="*/ 687241 h 918493"/>
                <a:gd name="connsiteX0-147" fmla="*/ 2 w 882785"/>
                <a:gd name="connsiteY0-148" fmla="*/ 687241 h 918493"/>
                <a:gd name="connsiteX1-149" fmla="*/ 680201 w 882785"/>
                <a:gd name="connsiteY1-150" fmla="*/ 0 h 918493"/>
                <a:gd name="connsiteX2-151" fmla="*/ 882785 w 882785"/>
                <a:gd name="connsiteY2-152" fmla="*/ 8049 h 918493"/>
                <a:gd name="connsiteX3-153" fmla="*/ 0 w 882785"/>
                <a:gd name="connsiteY3-154" fmla="*/ 918493 h 918493"/>
                <a:gd name="connsiteX4-155" fmla="*/ 2 w 882785"/>
                <a:gd name="connsiteY4-156" fmla="*/ 687241 h 918493"/>
                <a:gd name="connsiteX0-157" fmla="*/ 2 w 882785"/>
                <a:gd name="connsiteY0-158" fmla="*/ 682155 h 913407"/>
                <a:gd name="connsiteX1-159" fmla="*/ 682177 w 882785"/>
                <a:gd name="connsiteY1-160" fmla="*/ 0 h 913407"/>
                <a:gd name="connsiteX2-161" fmla="*/ 882785 w 882785"/>
                <a:gd name="connsiteY2-162" fmla="*/ 2963 h 913407"/>
                <a:gd name="connsiteX3-163" fmla="*/ 0 w 882785"/>
                <a:gd name="connsiteY3-164" fmla="*/ 913407 h 913407"/>
                <a:gd name="connsiteX4-165" fmla="*/ 2 w 882785"/>
                <a:gd name="connsiteY4-166" fmla="*/ 682155 h 913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82785" h="913407">
                  <a:moveTo>
                    <a:pt x="2" y="682155"/>
                  </a:moveTo>
                  <a:lnTo>
                    <a:pt x="682177" y="0"/>
                  </a:lnTo>
                  <a:lnTo>
                    <a:pt x="882785" y="2963"/>
                  </a:lnTo>
                  <a:lnTo>
                    <a:pt x="0" y="913407"/>
                  </a:lnTo>
                  <a:cubicBezTo>
                    <a:pt x="0" y="846224"/>
                    <a:pt x="2" y="749338"/>
                    <a:pt x="2" y="68215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zh-CN" altLang="en-US" sz="3600"/>
            </a:p>
          </p:txBody>
        </p:sp>
        <p:sp>
          <p:nvSpPr>
            <p:cNvPr id="411" name="矩形 410">
              <a:hlinkClick r:id="rId2"/>
            </p:cNvPr>
            <p:cNvSpPr/>
            <p:nvPr/>
          </p:nvSpPr>
          <p:spPr>
            <a:xfrm rot="2410968">
              <a:off x="7875979" y="315560"/>
              <a:ext cx="1461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www.rapidesign.cn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3" name="矩形 432"/>
          <p:cNvSpPr/>
          <p:nvPr/>
        </p:nvSpPr>
        <p:spPr>
          <a:xfrm rot="-120000">
            <a:off x="6505565" y="4247177"/>
            <a:ext cx="23391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上海锐普广告有限公司荣誉出品</a:t>
            </a:r>
          </a:p>
        </p:txBody>
      </p:sp>
      <p:sp>
        <p:nvSpPr>
          <p:cNvPr id="10" name="矩形 9"/>
          <p:cNvSpPr/>
          <p:nvPr/>
        </p:nvSpPr>
        <p:spPr>
          <a:xfrm>
            <a:off x="1138924" y="293317"/>
            <a:ext cx="21323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锐普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演世界第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季</a:t>
            </a:r>
          </a:p>
        </p:txBody>
      </p:sp>
      <p:grpSp>
        <p:nvGrpSpPr>
          <p:cNvPr id="7197" name="组合 7196"/>
          <p:cNvGrpSpPr/>
          <p:nvPr/>
        </p:nvGrpSpPr>
        <p:grpSpPr>
          <a:xfrm>
            <a:off x="1195431" y="299154"/>
            <a:ext cx="2019300" cy="326880"/>
            <a:chOff x="1148400" y="302841"/>
            <a:chExt cx="2108200" cy="326880"/>
          </a:xfrm>
        </p:grpSpPr>
        <p:cxnSp>
          <p:nvCxnSpPr>
            <p:cNvPr id="430" name="直接连接符 429"/>
            <p:cNvCxnSpPr/>
            <p:nvPr/>
          </p:nvCxnSpPr>
          <p:spPr>
            <a:xfrm>
              <a:off x="1148400" y="30284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>
              <a:off x="1148400" y="62972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组合 436"/>
          <p:cNvGrpSpPr/>
          <p:nvPr/>
        </p:nvGrpSpPr>
        <p:grpSpPr>
          <a:xfrm>
            <a:off x="349904" y="300474"/>
            <a:ext cx="332194" cy="324240"/>
            <a:chOff x="10336112" y="444130"/>
            <a:chExt cx="286327" cy="279473"/>
          </a:xfrm>
          <a:solidFill>
            <a:schemeClr val="accent6">
              <a:lumMod val="50000"/>
            </a:schemeClr>
          </a:solidFill>
        </p:grpSpPr>
        <p:sp>
          <p:nvSpPr>
            <p:cNvPr id="438" name="Freeform 39"/>
            <p:cNvSpPr/>
            <p:nvPr/>
          </p:nvSpPr>
          <p:spPr bwMode="auto">
            <a:xfrm>
              <a:off x="10336112" y="444130"/>
              <a:ext cx="152302" cy="279473"/>
            </a:xfrm>
            <a:custGeom>
              <a:avLst/>
              <a:gdLst>
                <a:gd name="T0" fmla="*/ 0 w 200"/>
                <a:gd name="T1" fmla="*/ 0 h 367"/>
                <a:gd name="T2" fmla="*/ 0 w 200"/>
                <a:gd name="T3" fmla="*/ 367 h 367"/>
                <a:gd name="T4" fmla="*/ 200 w 200"/>
                <a:gd name="T5" fmla="*/ 0 h 367"/>
                <a:gd name="T6" fmla="*/ 0 w 200"/>
                <a:gd name="T7" fmla="*/ 0 h 367"/>
                <a:gd name="T8" fmla="*/ 0 w 200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67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670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39" name="Freeform 40"/>
            <p:cNvSpPr/>
            <p:nvPr/>
          </p:nvSpPr>
          <p:spPr bwMode="auto">
            <a:xfrm>
              <a:off x="10404648" y="464691"/>
              <a:ext cx="217791" cy="258912"/>
            </a:xfrm>
            <a:custGeom>
              <a:avLst/>
              <a:gdLst>
                <a:gd name="T0" fmla="*/ 167 w 286"/>
                <a:gd name="T1" fmla="*/ 0 h 340"/>
                <a:gd name="T2" fmla="*/ 110 w 286"/>
                <a:gd name="T3" fmla="*/ 99 h 340"/>
                <a:gd name="T4" fmla="*/ 156 w 286"/>
                <a:gd name="T5" fmla="*/ 161 h 340"/>
                <a:gd name="T6" fmla="*/ 64 w 286"/>
                <a:gd name="T7" fmla="*/ 188 h 340"/>
                <a:gd name="T8" fmla="*/ 0 w 286"/>
                <a:gd name="T9" fmla="*/ 302 h 340"/>
                <a:gd name="T10" fmla="*/ 126 w 286"/>
                <a:gd name="T11" fmla="*/ 258 h 340"/>
                <a:gd name="T12" fmla="*/ 184 w 286"/>
                <a:gd name="T13" fmla="*/ 340 h 340"/>
                <a:gd name="T14" fmla="*/ 174 w 286"/>
                <a:gd name="T15" fmla="*/ 242 h 340"/>
                <a:gd name="T16" fmla="*/ 286 w 286"/>
                <a:gd name="T17" fmla="*/ 204 h 340"/>
                <a:gd name="T18" fmla="*/ 167 w 286"/>
                <a:gd name="T19" fmla="*/ 0 h 340"/>
                <a:gd name="T20" fmla="*/ 167 w 286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40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670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40" name="Freeform 66"/>
            <p:cNvSpPr/>
            <p:nvPr/>
          </p:nvSpPr>
          <p:spPr bwMode="auto">
            <a:xfrm>
              <a:off x="10336112" y="444130"/>
              <a:ext cx="152302" cy="279473"/>
            </a:xfrm>
            <a:custGeom>
              <a:avLst/>
              <a:gdLst>
                <a:gd name="T0" fmla="*/ 0 w 200"/>
                <a:gd name="T1" fmla="*/ 0 h 367"/>
                <a:gd name="T2" fmla="*/ 0 w 200"/>
                <a:gd name="T3" fmla="*/ 367 h 367"/>
                <a:gd name="T4" fmla="*/ 200 w 200"/>
                <a:gd name="T5" fmla="*/ 0 h 367"/>
                <a:gd name="T6" fmla="*/ 0 w 200"/>
                <a:gd name="T7" fmla="*/ 0 h 367"/>
                <a:gd name="T8" fmla="*/ 0 w 200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67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670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41" name="Freeform 67"/>
            <p:cNvSpPr/>
            <p:nvPr/>
          </p:nvSpPr>
          <p:spPr bwMode="auto">
            <a:xfrm>
              <a:off x="10404648" y="464691"/>
              <a:ext cx="217791" cy="258912"/>
            </a:xfrm>
            <a:custGeom>
              <a:avLst/>
              <a:gdLst>
                <a:gd name="T0" fmla="*/ 167 w 286"/>
                <a:gd name="T1" fmla="*/ 0 h 340"/>
                <a:gd name="T2" fmla="*/ 110 w 286"/>
                <a:gd name="T3" fmla="*/ 99 h 340"/>
                <a:gd name="T4" fmla="*/ 156 w 286"/>
                <a:gd name="T5" fmla="*/ 161 h 340"/>
                <a:gd name="T6" fmla="*/ 64 w 286"/>
                <a:gd name="T7" fmla="*/ 188 h 340"/>
                <a:gd name="T8" fmla="*/ 0 w 286"/>
                <a:gd name="T9" fmla="*/ 302 h 340"/>
                <a:gd name="T10" fmla="*/ 126 w 286"/>
                <a:gd name="T11" fmla="*/ 258 h 340"/>
                <a:gd name="T12" fmla="*/ 184 w 286"/>
                <a:gd name="T13" fmla="*/ 340 h 340"/>
                <a:gd name="T14" fmla="*/ 174 w 286"/>
                <a:gd name="T15" fmla="*/ 242 h 340"/>
                <a:gd name="T16" fmla="*/ 286 w 286"/>
                <a:gd name="T17" fmla="*/ 204 h 340"/>
                <a:gd name="T18" fmla="*/ 167 w 286"/>
                <a:gd name="T19" fmla="*/ 0 h 340"/>
                <a:gd name="T20" fmla="*/ 167 w 286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40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670"/>
              <a:endParaRPr lang="zh-CN" altLang="en-US" sz="3100">
                <a:solidFill>
                  <a:schemeClr val="lt1"/>
                </a:solidFill>
              </a:endParaRPr>
            </a:p>
          </p:txBody>
        </p:sp>
      </p:grpSp>
      <p:grpSp>
        <p:nvGrpSpPr>
          <p:cNvPr id="7193" name="组合 7192"/>
          <p:cNvGrpSpPr/>
          <p:nvPr/>
        </p:nvGrpSpPr>
        <p:grpSpPr>
          <a:xfrm>
            <a:off x="749174" y="259632"/>
            <a:ext cx="404954" cy="405925"/>
            <a:chOff x="736861" y="260442"/>
            <a:chExt cx="404954" cy="405925"/>
          </a:xfrm>
        </p:grpSpPr>
        <p:sp>
          <p:nvSpPr>
            <p:cNvPr id="413" name="Oval 6"/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Oval 7"/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8"/>
            <p:cNvSpPr/>
            <p:nvPr/>
          </p:nvSpPr>
          <p:spPr bwMode="auto">
            <a:xfrm>
              <a:off x="900979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42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9"/>
            <p:cNvSpPr/>
            <p:nvPr/>
          </p:nvSpPr>
          <p:spPr bwMode="auto">
            <a:xfrm>
              <a:off x="799012" y="399796"/>
              <a:ext cx="59238" cy="49527"/>
            </a:xfrm>
            <a:custGeom>
              <a:avLst/>
              <a:gdLst>
                <a:gd name="T0" fmla="*/ 89 w 89"/>
                <a:gd name="T1" fmla="*/ 0 h 75"/>
                <a:gd name="T2" fmla="*/ 22 w 89"/>
                <a:gd name="T3" fmla="*/ 0 h 75"/>
                <a:gd name="T4" fmla="*/ 0 w 89"/>
                <a:gd name="T5" fmla="*/ 75 h 75"/>
                <a:gd name="T6" fmla="*/ 78 w 89"/>
                <a:gd name="T7" fmla="*/ 75 h 75"/>
                <a:gd name="T8" fmla="*/ 89 w 8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0"/>
            <p:cNvSpPr/>
            <p:nvPr/>
          </p:nvSpPr>
          <p:spPr bwMode="auto">
            <a:xfrm>
              <a:off x="836400" y="333275"/>
              <a:ext cx="51955" cy="38359"/>
            </a:xfrm>
            <a:custGeom>
              <a:avLst/>
              <a:gdLst>
                <a:gd name="T0" fmla="*/ 79 w 79"/>
                <a:gd name="T1" fmla="*/ 0 h 58"/>
                <a:gd name="T2" fmla="*/ 0 w 79"/>
                <a:gd name="T3" fmla="*/ 58 h 58"/>
                <a:gd name="T4" fmla="*/ 52 w 79"/>
                <a:gd name="T5" fmla="*/ 58 h 58"/>
                <a:gd name="T6" fmla="*/ 79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1"/>
            <p:cNvSpPr/>
            <p:nvPr/>
          </p:nvSpPr>
          <p:spPr bwMode="auto">
            <a:xfrm>
              <a:off x="956818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0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2"/>
            <p:cNvSpPr/>
            <p:nvPr/>
          </p:nvSpPr>
          <p:spPr bwMode="auto">
            <a:xfrm>
              <a:off x="1020426" y="399796"/>
              <a:ext cx="59238" cy="49527"/>
            </a:xfrm>
            <a:custGeom>
              <a:avLst/>
              <a:gdLst>
                <a:gd name="T0" fmla="*/ 11 w 89"/>
                <a:gd name="T1" fmla="*/ 75 h 75"/>
                <a:gd name="T2" fmla="*/ 89 w 89"/>
                <a:gd name="T3" fmla="*/ 75 h 75"/>
                <a:gd name="T4" fmla="*/ 67 w 89"/>
                <a:gd name="T5" fmla="*/ 0 h 75"/>
                <a:gd name="T6" fmla="*/ 0 w 89"/>
                <a:gd name="T7" fmla="*/ 0 h 75"/>
                <a:gd name="T8" fmla="*/ 11 w 8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3"/>
            <p:cNvSpPr/>
            <p:nvPr/>
          </p:nvSpPr>
          <p:spPr bwMode="auto">
            <a:xfrm>
              <a:off x="998090" y="333275"/>
              <a:ext cx="51469" cy="38359"/>
            </a:xfrm>
            <a:custGeom>
              <a:avLst/>
              <a:gdLst>
                <a:gd name="T0" fmla="*/ 78 w 78"/>
                <a:gd name="T1" fmla="*/ 58 h 58"/>
                <a:gd name="T2" fmla="*/ 0 w 78"/>
                <a:gd name="T3" fmla="*/ 0 h 58"/>
                <a:gd name="T4" fmla="*/ 27 w 78"/>
                <a:gd name="T5" fmla="*/ 58 h 58"/>
                <a:gd name="T6" fmla="*/ 78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4"/>
            <p:cNvSpPr/>
            <p:nvPr/>
          </p:nvSpPr>
          <p:spPr bwMode="auto">
            <a:xfrm>
              <a:off x="897095" y="554689"/>
              <a:ext cx="28162" cy="48556"/>
            </a:xfrm>
            <a:custGeom>
              <a:avLst/>
              <a:gdLst>
                <a:gd name="T0" fmla="*/ 0 w 42"/>
                <a:gd name="T1" fmla="*/ 0 h 73"/>
                <a:gd name="T2" fmla="*/ 42 w 42"/>
                <a:gd name="T3" fmla="*/ 73 h 73"/>
                <a:gd name="T4" fmla="*/ 42 w 42"/>
                <a:gd name="T5" fmla="*/ 0 h 73"/>
                <a:gd name="T6" fmla="*/ 0 w 42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5"/>
            <p:cNvSpPr/>
            <p:nvPr/>
          </p:nvSpPr>
          <p:spPr bwMode="auto">
            <a:xfrm>
              <a:off x="799012" y="477000"/>
              <a:ext cx="59238" cy="50498"/>
            </a:xfrm>
            <a:custGeom>
              <a:avLst/>
              <a:gdLst>
                <a:gd name="T0" fmla="*/ 78 w 89"/>
                <a:gd name="T1" fmla="*/ 0 h 76"/>
                <a:gd name="T2" fmla="*/ 0 w 89"/>
                <a:gd name="T3" fmla="*/ 0 h 76"/>
                <a:gd name="T4" fmla="*/ 22 w 89"/>
                <a:gd name="T5" fmla="*/ 76 h 76"/>
                <a:gd name="T6" fmla="*/ 89 w 89"/>
                <a:gd name="T7" fmla="*/ 76 h 76"/>
                <a:gd name="T8" fmla="*/ 78 w 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6"/>
            <p:cNvSpPr/>
            <p:nvPr/>
          </p:nvSpPr>
          <p:spPr bwMode="auto">
            <a:xfrm>
              <a:off x="832030" y="554689"/>
              <a:ext cx="52440" cy="38359"/>
            </a:xfrm>
            <a:custGeom>
              <a:avLst/>
              <a:gdLst>
                <a:gd name="T0" fmla="*/ 0 w 79"/>
                <a:gd name="T1" fmla="*/ 0 h 58"/>
                <a:gd name="T2" fmla="*/ 79 w 79"/>
                <a:gd name="T3" fmla="*/ 58 h 58"/>
                <a:gd name="T4" fmla="*/ 52 w 79"/>
                <a:gd name="T5" fmla="*/ 0 h 58"/>
                <a:gd name="T6" fmla="*/ 0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7"/>
            <p:cNvSpPr/>
            <p:nvPr/>
          </p:nvSpPr>
          <p:spPr bwMode="auto">
            <a:xfrm>
              <a:off x="952934" y="554689"/>
              <a:ext cx="27677" cy="48556"/>
            </a:xfrm>
            <a:custGeom>
              <a:avLst/>
              <a:gdLst>
                <a:gd name="T0" fmla="*/ 0 w 42"/>
                <a:gd name="T1" fmla="*/ 73 h 73"/>
                <a:gd name="T2" fmla="*/ 42 w 42"/>
                <a:gd name="T3" fmla="*/ 0 h 73"/>
                <a:gd name="T4" fmla="*/ 0 w 42"/>
                <a:gd name="T5" fmla="*/ 0 h 73"/>
                <a:gd name="T6" fmla="*/ 0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8"/>
            <p:cNvSpPr/>
            <p:nvPr/>
          </p:nvSpPr>
          <p:spPr bwMode="auto">
            <a:xfrm>
              <a:off x="1020426" y="477000"/>
              <a:ext cx="59238" cy="50498"/>
            </a:xfrm>
            <a:custGeom>
              <a:avLst/>
              <a:gdLst>
                <a:gd name="T0" fmla="*/ 0 w 89"/>
                <a:gd name="T1" fmla="*/ 76 h 76"/>
                <a:gd name="T2" fmla="*/ 67 w 89"/>
                <a:gd name="T3" fmla="*/ 76 h 76"/>
                <a:gd name="T4" fmla="*/ 89 w 89"/>
                <a:gd name="T5" fmla="*/ 0 h 76"/>
                <a:gd name="T6" fmla="*/ 11 w 89"/>
                <a:gd name="T7" fmla="*/ 0 h 76"/>
                <a:gd name="T8" fmla="*/ 0 w 8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9"/>
            <p:cNvSpPr/>
            <p:nvPr/>
          </p:nvSpPr>
          <p:spPr bwMode="auto">
            <a:xfrm>
              <a:off x="994206" y="554689"/>
              <a:ext cx="51469" cy="38359"/>
            </a:xfrm>
            <a:custGeom>
              <a:avLst/>
              <a:gdLst>
                <a:gd name="T0" fmla="*/ 0 w 78"/>
                <a:gd name="T1" fmla="*/ 58 h 58"/>
                <a:gd name="T2" fmla="*/ 78 w 78"/>
                <a:gd name="T3" fmla="*/ 0 h 58"/>
                <a:gd name="T4" fmla="*/ 27 w 78"/>
                <a:gd name="T5" fmla="*/ 0 h 58"/>
                <a:gd name="T6" fmla="*/ 0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"/>
            <p:cNvSpPr/>
            <p:nvPr/>
          </p:nvSpPr>
          <p:spPr bwMode="auto">
            <a:xfrm>
              <a:off x="874759" y="399796"/>
              <a:ext cx="136441" cy="126245"/>
            </a:xfrm>
            <a:custGeom>
              <a:avLst/>
              <a:gdLst>
                <a:gd name="T0" fmla="*/ 206 w 206"/>
                <a:gd name="T1" fmla="*/ 13 h 191"/>
                <a:gd name="T2" fmla="*/ 198 w 206"/>
                <a:gd name="T3" fmla="*/ 0 h 191"/>
                <a:gd name="T4" fmla="*/ 7 w 206"/>
                <a:gd name="T5" fmla="*/ 0 h 191"/>
                <a:gd name="T6" fmla="*/ 0 w 206"/>
                <a:gd name="T7" fmla="*/ 13 h 191"/>
                <a:gd name="T8" fmla="*/ 0 w 206"/>
                <a:gd name="T9" fmla="*/ 178 h 191"/>
                <a:gd name="T10" fmla="*/ 7 w 206"/>
                <a:gd name="T11" fmla="*/ 191 h 191"/>
                <a:gd name="T12" fmla="*/ 198 w 206"/>
                <a:gd name="T13" fmla="*/ 191 h 191"/>
                <a:gd name="T14" fmla="*/ 206 w 206"/>
                <a:gd name="T15" fmla="*/ 178 h 191"/>
                <a:gd name="T16" fmla="*/ 206 w 206"/>
                <a:gd name="T1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91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1"/>
            <p:cNvSpPr/>
            <p:nvPr/>
          </p:nvSpPr>
          <p:spPr bwMode="auto">
            <a:xfrm>
              <a:off x="927685" y="433300"/>
              <a:ext cx="46613" cy="48556"/>
            </a:xfrm>
            <a:custGeom>
              <a:avLst/>
              <a:gdLst>
                <a:gd name="T0" fmla="*/ 66 w 70"/>
                <a:gd name="T1" fmla="*/ 41 h 73"/>
                <a:gd name="T2" fmla="*/ 9 w 70"/>
                <a:gd name="T3" fmla="*/ 71 h 73"/>
                <a:gd name="T4" fmla="*/ 0 w 70"/>
                <a:gd name="T5" fmla="*/ 66 h 73"/>
                <a:gd name="T6" fmla="*/ 0 w 70"/>
                <a:gd name="T7" fmla="*/ 8 h 73"/>
                <a:gd name="T8" fmla="*/ 9 w 70"/>
                <a:gd name="T9" fmla="*/ 3 h 73"/>
                <a:gd name="T10" fmla="*/ 66 w 70"/>
                <a:gd name="T11" fmla="*/ 32 h 73"/>
                <a:gd name="T12" fmla="*/ 66 w 70"/>
                <a:gd name="T1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2" name="TextBox 261"/>
          <p:cNvSpPr txBox="1"/>
          <p:nvPr/>
        </p:nvSpPr>
        <p:spPr>
          <a:xfrm rot="21480000">
            <a:off x="2017859" y="1300640"/>
            <a:ext cx="465262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000" b="1" spc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defRPr>
            </a:lvl1pPr>
          </a:lstStyle>
          <a:p>
            <a:pPr algn="dist"/>
            <a:r>
              <a:rPr lang="zh-CN" altLang="en-US" sz="4400" dirty="0"/>
              <a:t>暑期儿童安全</a:t>
            </a:r>
            <a:endParaRPr lang="en-US" altLang="zh-CN" sz="4400" dirty="0"/>
          </a:p>
          <a:p>
            <a:pPr algn="dist"/>
            <a:r>
              <a:rPr lang="zh-CN" altLang="en-US" sz="11500" dirty="0"/>
              <a:t>大盘点</a:t>
            </a:r>
            <a:endParaRPr lang="en-US" altLang="zh-CN" sz="115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85" y="1519151"/>
            <a:ext cx="2464380" cy="24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" name="直接箭头连接符 152"/>
          <p:cNvCxnSpPr/>
          <p:nvPr/>
        </p:nvCxnSpPr>
        <p:spPr>
          <a:xfrm flipV="1">
            <a:off x="0" y="4003657"/>
            <a:ext cx="9166963" cy="278076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0" y="1851916"/>
            <a:ext cx="1472492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9101" y="812825"/>
            <a:ext cx="29546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暑期儿童居家十大危险因素</a:t>
            </a:r>
            <a:endParaRPr lang="en-US" altLang="zh-CN" dirty="0"/>
          </a:p>
        </p:txBody>
      </p:sp>
      <p:sp>
        <p:nvSpPr>
          <p:cNvPr id="34" name="矩形 33"/>
          <p:cNvSpPr/>
          <p:nvPr/>
        </p:nvSpPr>
        <p:spPr>
          <a:xfrm>
            <a:off x="608834" y="381245"/>
            <a:ext cx="172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延伸观看：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781100" y="955520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4" name="组合 66"/>
          <p:cNvGrpSpPr/>
          <p:nvPr/>
        </p:nvGrpSpPr>
        <p:grpSpPr bwMode="auto">
          <a:xfrm>
            <a:off x="1917643" y="1290270"/>
            <a:ext cx="4578438" cy="310732"/>
            <a:chOff x="4202529" y="1705144"/>
            <a:chExt cx="3672560" cy="357176"/>
          </a:xfrm>
        </p:grpSpPr>
        <p:sp>
          <p:nvSpPr>
            <p:cNvPr id="28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7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0" name="组合 66"/>
          <p:cNvGrpSpPr/>
          <p:nvPr/>
        </p:nvGrpSpPr>
        <p:grpSpPr bwMode="auto">
          <a:xfrm>
            <a:off x="1917643" y="1642297"/>
            <a:ext cx="4020386" cy="310732"/>
            <a:chOff x="4202529" y="1705144"/>
            <a:chExt cx="3224923" cy="357176"/>
          </a:xfrm>
        </p:grpSpPr>
        <p:sp>
          <p:nvSpPr>
            <p:cNvPr id="28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6760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28" name="组合 66"/>
          <p:cNvGrpSpPr/>
          <p:nvPr/>
        </p:nvGrpSpPr>
        <p:grpSpPr bwMode="auto">
          <a:xfrm>
            <a:off x="1917643" y="1994930"/>
            <a:ext cx="4020386" cy="310732"/>
            <a:chOff x="4202529" y="1705144"/>
            <a:chExt cx="3224923" cy="357176"/>
          </a:xfrm>
        </p:grpSpPr>
        <p:sp>
          <p:nvSpPr>
            <p:cNvPr id="130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7605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2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290998" y="1341480"/>
            <a:ext cx="10536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电源插座 </a:t>
            </a:r>
          </a:p>
        </p:txBody>
      </p:sp>
      <p:sp>
        <p:nvSpPr>
          <p:cNvPr id="36" name="矩形 35"/>
          <p:cNvSpPr/>
          <p:nvPr/>
        </p:nvSpPr>
        <p:spPr>
          <a:xfrm>
            <a:off x="3448582" y="1275026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161" name="Freeform 134"/>
          <p:cNvSpPr/>
          <p:nvPr/>
        </p:nvSpPr>
        <p:spPr bwMode="auto">
          <a:xfrm>
            <a:off x="4303802" y="134943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2" name="Freeform 135"/>
          <p:cNvSpPr/>
          <p:nvPr/>
        </p:nvSpPr>
        <p:spPr bwMode="auto">
          <a:xfrm>
            <a:off x="4484778" y="134308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63" name="组合 15"/>
          <p:cNvGrpSpPr/>
          <p:nvPr/>
        </p:nvGrpSpPr>
        <p:grpSpPr bwMode="auto">
          <a:xfrm>
            <a:off x="4660989" y="1343083"/>
            <a:ext cx="482600" cy="128588"/>
            <a:chOff x="2111517" y="2836207"/>
            <a:chExt cx="482534" cy="128763"/>
          </a:xfrm>
          <a:solidFill>
            <a:srgbClr val="B05408"/>
          </a:solidFill>
        </p:grpSpPr>
        <p:sp>
          <p:nvSpPr>
            <p:cNvPr id="164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36"/>
            <p:cNvSpPr/>
            <p:nvPr/>
          </p:nvSpPr>
          <p:spPr bwMode="auto">
            <a:xfrm>
              <a:off x="2467068" y="2836207"/>
              <a:ext cx="126983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05" name="矩形 204"/>
          <p:cNvSpPr/>
          <p:nvPr/>
        </p:nvSpPr>
        <p:spPr>
          <a:xfrm>
            <a:off x="3448582" y="1616480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206" name="矩形 205"/>
          <p:cNvSpPr/>
          <p:nvPr/>
        </p:nvSpPr>
        <p:spPr>
          <a:xfrm>
            <a:off x="3448582" y="1972246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170" name="Freeform 134"/>
          <p:cNvSpPr/>
          <p:nvPr/>
        </p:nvSpPr>
        <p:spPr bwMode="auto">
          <a:xfrm>
            <a:off x="4303802" y="169404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1" name="Freeform 135"/>
          <p:cNvSpPr/>
          <p:nvPr/>
        </p:nvSpPr>
        <p:spPr bwMode="auto">
          <a:xfrm>
            <a:off x="4484778" y="168769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3" name="Freeform 136"/>
          <p:cNvSpPr/>
          <p:nvPr/>
        </p:nvSpPr>
        <p:spPr bwMode="auto">
          <a:xfrm>
            <a:off x="4660989" y="1687693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4" name="Freeform 136"/>
          <p:cNvSpPr/>
          <p:nvPr/>
        </p:nvSpPr>
        <p:spPr bwMode="auto">
          <a:xfrm>
            <a:off x="4838789" y="1687693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8" name="Freeform 134"/>
          <p:cNvSpPr/>
          <p:nvPr/>
        </p:nvSpPr>
        <p:spPr bwMode="auto">
          <a:xfrm>
            <a:off x="4303802" y="204096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9" name="Freeform 135"/>
          <p:cNvSpPr/>
          <p:nvPr/>
        </p:nvSpPr>
        <p:spPr bwMode="auto">
          <a:xfrm>
            <a:off x="4484778" y="204017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80" name="组合 15"/>
          <p:cNvGrpSpPr/>
          <p:nvPr/>
        </p:nvGrpSpPr>
        <p:grpSpPr bwMode="auto">
          <a:xfrm>
            <a:off x="4660989" y="204017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181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8" name="组合 66"/>
          <p:cNvGrpSpPr/>
          <p:nvPr/>
        </p:nvGrpSpPr>
        <p:grpSpPr bwMode="auto">
          <a:xfrm>
            <a:off x="1924489" y="2340879"/>
            <a:ext cx="3437476" cy="310732"/>
            <a:chOff x="4202529" y="1705144"/>
            <a:chExt cx="2757346" cy="357176"/>
          </a:xfrm>
        </p:grpSpPr>
        <p:sp>
          <p:nvSpPr>
            <p:cNvPr id="28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1700027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1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92" name="组合 66"/>
          <p:cNvGrpSpPr/>
          <p:nvPr/>
        </p:nvGrpSpPr>
        <p:grpSpPr bwMode="auto">
          <a:xfrm>
            <a:off x="1924489" y="2692906"/>
            <a:ext cx="4013541" cy="310732"/>
            <a:chOff x="4202529" y="1705144"/>
            <a:chExt cx="3219432" cy="357176"/>
          </a:xfrm>
        </p:grpSpPr>
        <p:sp>
          <p:nvSpPr>
            <p:cNvPr id="293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211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5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96" name="组合 66"/>
          <p:cNvGrpSpPr/>
          <p:nvPr/>
        </p:nvGrpSpPr>
        <p:grpSpPr bwMode="auto">
          <a:xfrm>
            <a:off x="1924489" y="3045539"/>
            <a:ext cx="3437476" cy="310732"/>
            <a:chOff x="4202529" y="1705144"/>
            <a:chExt cx="2757346" cy="357176"/>
          </a:xfrm>
        </p:grpSpPr>
        <p:sp>
          <p:nvSpPr>
            <p:cNvPr id="297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9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1" name="矩形 300"/>
          <p:cNvSpPr/>
          <p:nvPr/>
        </p:nvSpPr>
        <p:spPr>
          <a:xfrm>
            <a:off x="3455428" y="2315475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02" name="Freeform 134"/>
          <p:cNvSpPr/>
          <p:nvPr/>
        </p:nvSpPr>
        <p:spPr bwMode="auto">
          <a:xfrm>
            <a:off x="4310648" y="2390474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3" name="Freeform 135"/>
          <p:cNvSpPr/>
          <p:nvPr/>
        </p:nvSpPr>
        <p:spPr bwMode="auto">
          <a:xfrm>
            <a:off x="4491624" y="2389680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5" name="Freeform 136"/>
          <p:cNvSpPr/>
          <p:nvPr/>
        </p:nvSpPr>
        <p:spPr bwMode="auto">
          <a:xfrm>
            <a:off x="4667842" y="2389680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3455428" y="2673439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09" name="矩形 308"/>
          <p:cNvSpPr/>
          <p:nvPr/>
        </p:nvSpPr>
        <p:spPr>
          <a:xfrm>
            <a:off x="3455428" y="3029205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10" name="Freeform 134"/>
          <p:cNvSpPr/>
          <p:nvPr/>
        </p:nvSpPr>
        <p:spPr bwMode="auto">
          <a:xfrm>
            <a:off x="4310648" y="2747827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1" name="Freeform 135"/>
          <p:cNvSpPr/>
          <p:nvPr/>
        </p:nvSpPr>
        <p:spPr bwMode="auto">
          <a:xfrm>
            <a:off x="4491624" y="274703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12" name="组合 15"/>
          <p:cNvGrpSpPr/>
          <p:nvPr/>
        </p:nvGrpSpPr>
        <p:grpSpPr bwMode="auto">
          <a:xfrm>
            <a:off x="4667835" y="2747033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13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4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15" name="Freeform 134"/>
          <p:cNvSpPr/>
          <p:nvPr/>
        </p:nvSpPr>
        <p:spPr bwMode="auto">
          <a:xfrm>
            <a:off x="4310648" y="3097854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6" name="Freeform 135"/>
          <p:cNvSpPr/>
          <p:nvPr/>
        </p:nvSpPr>
        <p:spPr bwMode="auto">
          <a:xfrm>
            <a:off x="4491624" y="3097060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8" name="Freeform 136"/>
          <p:cNvSpPr/>
          <p:nvPr/>
        </p:nvSpPr>
        <p:spPr bwMode="auto">
          <a:xfrm>
            <a:off x="4667841" y="3097060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20" name="组合 66"/>
          <p:cNvGrpSpPr/>
          <p:nvPr/>
        </p:nvGrpSpPr>
        <p:grpSpPr bwMode="auto">
          <a:xfrm>
            <a:off x="1924489" y="3397038"/>
            <a:ext cx="3437476" cy="310732"/>
            <a:chOff x="4202529" y="1705144"/>
            <a:chExt cx="2757346" cy="357176"/>
          </a:xfrm>
        </p:grpSpPr>
        <p:sp>
          <p:nvSpPr>
            <p:cNvPr id="32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24" name="矩形 323"/>
          <p:cNvSpPr/>
          <p:nvPr/>
        </p:nvSpPr>
        <p:spPr>
          <a:xfrm>
            <a:off x="3455428" y="3374354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25" name="Freeform 134"/>
          <p:cNvSpPr/>
          <p:nvPr/>
        </p:nvSpPr>
        <p:spPr bwMode="auto">
          <a:xfrm>
            <a:off x="4310648" y="344935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6" name="Freeform 135"/>
          <p:cNvSpPr/>
          <p:nvPr/>
        </p:nvSpPr>
        <p:spPr bwMode="auto">
          <a:xfrm>
            <a:off x="4491624" y="3448559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8" name="Freeform 136"/>
          <p:cNvSpPr/>
          <p:nvPr/>
        </p:nvSpPr>
        <p:spPr bwMode="auto">
          <a:xfrm>
            <a:off x="4667841" y="3448559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30" name="组合 66"/>
          <p:cNvGrpSpPr/>
          <p:nvPr/>
        </p:nvGrpSpPr>
        <p:grpSpPr bwMode="auto">
          <a:xfrm>
            <a:off x="1931335" y="3742987"/>
            <a:ext cx="4006697" cy="310732"/>
            <a:chOff x="4202529" y="1705144"/>
            <a:chExt cx="3213942" cy="357176"/>
          </a:xfrm>
        </p:grpSpPr>
        <p:sp>
          <p:nvSpPr>
            <p:cNvPr id="33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3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34" name="组合 66"/>
          <p:cNvGrpSpPr/>
          <p:nvPr/>
        </p:nvGrpSpPr>
        <p:grpSpPr bwMode="auto">
          <a:xfrm>
            <a:off x="1931335" y="4095014"/>
            <a:ext cx="4006698" cy="310732"/>
            <a:chOff x="4202529" y="1705144"/>
            <a:chExt cx="3213943" cy="357176"/>
          </a:xfrm>
        </p:grpSpPr>
        <p:sp>
          <p:nvSpPr>
            <p:cNvPr id="33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7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38" name="组合 66"/>
          <p:cNvGrpSpPr/>
          <p:nvPr/>
        </p:nvGrpSpPr>
        <p:grpSpPr bwMode="auto">
          <a:xfrm>
            <a:off x="1931335" y="4447647"/>
            <a:ext cx="4578438" cy="310732"/>
            <a:chOff x="4202529" y="1705144"/>
            <a:chExt cx="3672560" cy="357176"/>
          </a:xfrm>
        </p:grpSpPr>
        <p:sp>
          <p:nvSpPr>
            <p:cNvPr id="33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1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3" name="矩形 342"/>
          <p:cNvSpPr/>
          <p:nvPr/>
        </p:nvSpPr>
        <p:spPr>
          <a:xfrm>
            <a:off x="3462274" y="3717583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44" name="Freeform 134"/>
          <p:cNvSpPr/>
          <p:nvPr/>
        </p:nvSpPr>
        <p:spPr bwMode="auto">
          <a:xfrm>
            <a:off x="4317494" y="378881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5" name="Freeform 135"/>
          <p:cNvSpPr/>
          <p:nvPr/>
        </p:nvSpPr>
        <p:spPr bwMode="auto">
          <a:xfrm>
            <a:off x="4498470" y="378802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46" name="组合 15"/>
          <p:cNvGrpSpPr/>
          <p:nvPr/>
        </p:nvGrpSpPr>
        <p:grpSpPr bwMode="auto">
          <a:xfrm>
            <a:off x="4674682" y="378802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47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8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50" name="矩形 349"/>
          <p:cNvSpPr/>
          <p:nvPr/>
        </p:nvSpPr>
        <p:spPr>
          <a:xfrm>
            <a:off x="3462274" y="4069197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51" name="矩形 350"/>
          <p:cNvSpPr/>
          <p:nvPr/>
        </p:nvSpPr>
        <p:spPr>
          <a:xfrm>
            <a:off x="3462274" y="4424963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危险指数：</a:t>
            </a:r>
          </a:p>
        </p:txBody>
      </p:sp>
      <p:sp>
        <p:nvSpPr>
          <p:cNvPr id="352" name="Freeform 134"/>
          <p:cNvSpPr/>
          <p:nvPr/>
        </p:nvSpPr>
        <p:spPr bwMode="auto">
          <a:xfrm>
            <a:off x="4317494" y="414358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3" name="Freeform 135"/>
          <p:cNvSpPr/>
          <p:nvPr/>
        </p:nvSpPr>
        <p:spPr bwMode="auto">
          <a:xfrm>
            <a:off x="4498470" y="414279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54" name="组合 15"/>
          <p:cNvGrpSpPr/>
          <p:nvPr/>
        </p:nvGrpSpPr>
        <p:grpSpPr bwMode="auto">
          <a:xfrm>
            <a:off x="4674681" y="414279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55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6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57" name="Freeform 134"/>
          <p:cNvSpPr/>
          <p:nvPr/>
        </p:nvSpPr>
        <p:spPr bwMode="auto">
          <a:xfrm>
            <a:off x="4317494" y="4499962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8" name="Freeform 135"/>
          <p:cNvSpPr/>
          <p:nvPr/>
        </p:nvSpPr>
        <p:spPr bwMode="auto">
          <a:xfrm>
            <a:off x="4498470" y="4499168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59" name="组合 15"/>
          <p:cNvGrpSpPr/>
          <p:nvPr/>
        </p:nvGrpSpPr>
        <p:grpSpPr bwMode="auto">
          <a:xfrm>
            <a:off x="4674683" y="4496787"/>
            <a:ext cx="463383" cy="133351"/>
            <a:chOff x="2111517" y="2836207"/>
            <a:chExt cx="463319" cy="133532"/>
          </a:xfrm>
          <a:solidFill>
            <a:srgbClr val="B05408"/>
          </a:solidFill>
        </p:grpSpPr>
        <p:sp>
          <p:nvSpPr>
            <p:cNvPr id="360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1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2446265" y="2840976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34" name="TextBox 133"/>
          <p:cNvSpPr txBox="1"/>
          <p:nvPr/>
        </p:nvSpPr>
        <p:spPr bwMode="auto">
          <a:xfrm>
            <a:off x="2301388" y="1707074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2301389" y="2059989"/>
            <a:ext cx="114989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茶几</a:t>
            </a: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301389" y="2409729"/>
            <a:ext cx="114989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地板</a:t>
            </a:r>
          </a:p>
        </p:txBody>
      </p:sp>
      <p:sp>
        <p:nvSpPr>
          <p:cNvPr id="200" name="TextBox 199"/>
          <p:cNvSpPr txBox="1"/>
          <p:nvPr/>
        </p:nvSpPr>
        <p:spPr bwMode="auto">
          <a:xfrm>
            <a:off x="2301388" y="2747835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抽屉</a:t>
            </a:r>
          </a:p>
        </p:txBody>
      </p:sp>
      <p:sp>
        <p:nvSpPr>
          <p:cNvPr id="221" name="TextBox 220"/>
          <p:cNvSpPr txBox="1"/>
          <p:nvPr/>
        </p:nvSpPr>
        <p:spPr bwMode="auto">
          <a:xfrm>
            <a:off x="2301388" y="3460024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毛绒玩具</a:t>
            </a:r>
          </a:p>
        </p:txBody>
      </p:sp>
      <p:sp>
        <p:nvSpPr>
          <p:cNvPr id="227" name="TextBox 226"/>
          <p:cNvSpPr txBox="1"/>
          <p:nvPr/>
        </p:nvSpPr>
        <p:spPr bwMode="auto">
          <a:xfrm>
            <a:off x="2301389" y="3798734"/>
            <a:ext cx="114989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灯泡</a:t>
            </a: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2301389" y="4150325"/>
            <a:ext cx="114989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地毯</a:t>
            </a:r>
          </a:p>
        </p:txBody>
      </p:sp>
      <p:sp>
        <p:nvSpPr>
          <p:cNvPr id="237" name="矩形 236"/>
          <p:cNvSpPr/>
          <p:nvPr/>
        </p:nvSpPr>
        <p:spPr>
          <a:xfrm>
            <a:off x="2290998" y="3098134"/>
            <a:ext cx="10536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楼梯</a:t>
            </a:r>
          </a:p>
        </p:txBody>
      </p:sp>
      <p:sp>
        <p:nvSpPr>
          <p:cNvPr id="240" name="TextBox 239"/>
          <p:cNvSpPr txBox="1"/>
          <p:nvPr/>
        </p:nvSpPr>
        <p:spPr bwMode="auto">
          <a:xfrm>
            <a:off x="2301388" y="4500785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家具</a:t>
            </a:r>
          </a:p>
        </p:txBody>
      </p:sp>
      <p:sp>
        <p:nvSpPr>
          <p:cNvPr id="37" name="矩形 36"/>
          <p:cNvSpPr/>
          <p:nvPr/>
        </p:nvSpPr>
        <p:spPr>
          <a:xfrm>
            <a:off x="6496081" y="1249638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（触电）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矩形 362"/>
          <p:cNvSpPr/>
          <p:nvPr/>
        </p:nvSpPr>
        <p:spPr>
          <a:xfrm>
            <a:off x="5938033" y="1619804"/>
            <a:ext cx="1224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（夹伤，碰伤）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5938033" y="1972437"/>
            <a:ext cx="1080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（边缘尖锐）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5361965" y="2318386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（摔跤）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5938033" y="2663770"/>
            <a:ext cx="1644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（夹伤，尖锐物品）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5361964" y="3025648"/>
            <a:ext cx="1376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（攀爬，滚落）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5361964" y="3362490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（吞食）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5938029" y="3711251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（烫手）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矩形 369"/>
          <p:cNvSpPr/>
          <p:nvPr/>
        </p:nvSpPr>
        <p:spPr>
          <a:xfrm>
            <a:off x="5938033" y="4072521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（摔倒）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6496080" y="4405746"/>
            <a:ext cx="1405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（攀爬，砸伤）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7664" y="3802992"/>
            <a:ext cx="267231" cy="267231"/>
            <a:chOff x="992400" y="2916924"/>
            <a:chExt cx="267231" cy="267231"/>
          </a:xfrm>
        </p:grpSpPr>
        <p:sp>
          <p:nvSpPr>
            <p:cNvPr id="11" name="矩形 10"/>
            <p:cNvSpPr/>
            <p:nvPr/>
          </p:nvSpPr>
          <p:spPr>
            <a:xfrm>
              <a:off x="992400" y="2916924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048228" y="2941002"/>
              <a:ext cx="155575" cy="219075"/>
            </a:xfrm>
            <a:custGeom>
              <a:avLst/>
              <a:gdLst>
                <a:gd name="T0" fmla="*/ 31 w 83"/>
                <a:gd name="T1" fmla="*/ 75 h 117"/>
                <a:gd name="T2" fmla="*/ 28 w 83"/>
                <a:gd name="T3" fmla="*/ 38 h 117"/>
                <a:gd name="T4" fmla="*/ 34 w 83"/>
                <a:gd name="T5" fmla="*/ 35 h 117"/>
                <a:gd name="T6" fmla="*/ 42 w 83"/>
                <a:gd name="T7" fmla="*/ 37 h 117"/>
                <a:gd name="T8" fmla="*/ 49 w 83"/>
                <a:gd name="T9" fmla="*/ 35 h 117"/>
                <a:gd name="T10" fmla="*/ 56 w 83"/>
                <a:gd name="T11" fmla="*/ 37 h 117"/>
                <a:gd name="T12" fmla="*/ 51 w 83"/>
                <a:gd name="T13" fmla="*/ 64 h 117"/>
                <a:gd name="T14" fmla="*/ 62 w 83"/>
                <a:gd name="T15" fmla="*/ 56 h 117"/>
                <a:gd name="T16" fmla="*/ 24 w 83"/>
                <a:gd name="T17" fmla="*/ 13 h 117"/>
                <a:gd name="T18" fmla="*/ 62 w 83"/>
                <a:gd name="T19" fmla="*/ 42 h 117"/>
                <a:gd name="T20" fmla="*/ 60 w 83"/>
                <a:gd name="T21" fmla="*/ 47 h 117"/>
                <a:gd name="T22" fmla="*/ 56 w 83"/>
                <a:gd name="T23" fmla="*/ 97 h 117"/>
                <a:gd name="T24" fmla="*/ 32 w 83"/>
                <a:gd name="T25" fmla="*/ 93 h 117"/>
                <a:gd name="T26" fmla="*/ 56 w 83"/>
                <a:gd name="T27" fmla="*/ 90 h 117"/>
                <a:gd name="T28" fmla="*/ 25 w 83"/>
                <a:gd name="T29" fmla="*/ 86 h 117"/>
                <a:gd name="T30" fmla="*/ 24 w 83"/>
                <a:gd name="T31" fmla="*/ 93 h 117"/>
                <a:gd name="T32" fmla="*/ 25 w 83"/>
                <a:gd name="T33" fmla="*/ 102 h 117"/>
                <a:gd name="T34" fmla="*/ 57 w 83"/>
                <a:gd name="T35" fmla="*/ 102 h 117"/>
                <a:gd name="T36" fmla="*/ 32 w 83"/>
                <a:gd name="T37" fmla="*/ 98 h 117"/>
                <a:gd name="T38" fmla="*/ 25 w 83"/>
                <a:gd name="T39" fmla="*/ 108 h 117"/>
                <a:gd name="T40" fmla="*/ 20 w 83"/>
                <a:gd name="T41" fmla="*/ 102 h 117"/>
                <a:gd name="T42" fmla="*/ 19 w 83"/>
                <a:gd name="T43" fmla="*/ 92 h 117"/>
                <a:gd name="T44" fmla="*/ 20 w 83"/>
                <a:gd name="T45" fmla="*/ 85 h 117"/>
                <a:gd name="T46" fmla="*/ 14 w 83"/>
                <a:gd name="T47" fmla="*/ 61 h 117"/>
                <a:gd name="T48" fmla="*/ 63 w 83"/>
                <a:gd name="T49" fmla="*/ 5 h 117"/>
                <a:gd name="T50" fmla="*/ 60 w 83"/>
                <a:gd name="T51" fmla="*/ 83 h 117"/>
                <a:gd name="T52" fmla="*/ 60 w 83"/>
                <a:gd name="T53" fmla="*/ 91 h 117"/>
                <a:gd name="T54" fmla="*/ 60 w 83"/>
                <a:gd name="T55" fmla="*/ 99 h 117"/>
                <a:gd name="T56" fmla="*/ 59 w 83"/>
                <a:gd name="T57" fmla="*/ 108 h 117"/>
                <a:gd name="T58" fmla="*/ 34 w 83"/>
                <a:gd name="T59" fmla="*/ 75 h 117"/>
                <a:gd name="T60" fmla="*/ 37 w 83"/>
                <a:gd name="T61" fmla="*/ 75 h 117"/>
                <a:gd name="T62" fmla="*/ 39 w 83"/>
                <a:gd name="T63" fmla="*/ 65 h 117"/>
                <a:gd name="T64" fmla="*/ 40 w 83"/>
                <a:gd name="T65" fmla="*/ 50 h 117"/>
                <a:gd name="T66" fmla="*/ 46 w 83"/>
                <a:gd name="T67" fmla="*/ 49 h 117"/>
                <a:gd name="T68" fmla="*/ 44 w 83"/>
                <a:gd name="T69" fmla="*/ 52 h 117"/>
                <a:gd name="T70" fmla="*/ 46 w 83"/>
                <a:gd name="T71" fmla="*/ 65 h 117"/>
                <a:gd name="T72" fmla="*/ 42 w 83"/>
                <a:gd name="T73" fmla="*/ 75 h 117"/>
                <a:gd name="T74" fmla="*/ 41 w 83"/>
                <a:gd name="T75" fmla="*/ 75 h 117"/>
                <a:gd name="T76" fmla="*/ 41 w 83"/>
                <a:gd name="T77" fmla="*/ 75 h 117"/>
                <a:gd name="T78" fmla="*/ 47 w 83"/>
                <a:gd name="T79" fmla="*/ 66 h 117"/>
                <a:gd name="T80" fmla="*/ 49 w 83"/>
                <a:gd name="T81" fmla="*/ 75 h 117"/>
                <a:gd name="T82" fmla="*/ 32 w 83"/>
                <a:gd name="T83" fmla="*/ 38 h 117"/>
                <a:gd name="T84" fmla="*/ 42 w 83"/>
                <a:gd name="T85" fmla="*/ 38 h 117"/>
                <a:gd name="T86" fmla="*/ 43 w 83"/>
                <a:gd name="T87" fmla="*/ 38 h 117"/>
                <a:gd name="T88" fmla="*/ 52 w 83"/>
                <a:gd name="T89" fmla="*/ 38 h 117"/>
                <a:gd name="T90" fmla="*/ 48 w 83"/>
                <a:gd name="T91" fmla="*/ 53 h 117"/>
                <a:gd name="T92" fmla="*/ 49 w 83"/>
                <a:gd name="T93" fmla="*/ 46 h 117"/>
                <a:gd name="T94" fmla="*/ 35 w 83"/>
                <a:gd name="T95" fmla="*/ 48 h 117"/>
                <a:gd name="T96" fmla="*/ 37 w 83"/>
                <a:gd name="T97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" h="117">
                  <a:moveTo>
                    <a:pt x="13" y="25"/>
                  </a:moveTo>
                  <a:cubicBezTo>
                    <a:pt x="10" y="38"/>
                    <a:pt x="15" y="47"/>
                    <a:pt x="21" y="56"/>
                  </a:cubicBezTo>
                  <a:cubicBezTo>
                    <a:pt x="25" y="62"/>
                    <a:pt x="29" y="68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2" y="66"/>
                    <a:pt x="33" y="64"/>
                  </a:cubicBezTo>
                  <a:cubicBezTo>
                    <a:pt x="34" y="64"/>
                    <a:pt x="35" y="63"/>
                    <a:pt x="36" y="6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0" y="37"/>
                    <a:pt x="31" y="37"/>
                    <a:pt x="32" y="37"/>
                  </a:cubicBezTo>
                  <a:cubicBezTo>
                    <a:pt x="33" y="37"/>
                    <a:pt x="34" y="36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7" y="36"/>
                    <a:pt x="38" y="36"/>
                  </a:cubicBezTo>
                  <a:cubicBezTo>
                    <a:pt x="39" y="37"/>
                    <a:pt x="41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7"/>
                    <a:pt x="45" y="37"/>
                    <a:pt x="46" y="36"/>
                  </a:cubicBezTo>
                  <a:cubicBezTo>
                    <a:pt x="47" y="36"/>
                    <a:pt x="48" y="36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4" y="37"/>
                    <a:pt x="55" y="37"/>
                    <a:pt x="56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9" y="63"/>
                    <a:pt x="50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6"/>
                    <a:pt x="53" y="67"/>
                    <a:pt x="53" y="69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68"/>
                    <a:pt x="58" y="62"/>
                    <a:pt x="62" y="56"/>
                  </a:cubicBezTo>
                  <a:cubicBezTo>
                    <a:pt x="67" y="47"/>
                    <a:pt x="73" y="38"/>
                    <a:pt x="70" y="25"/>
                  </a:cubicBezTo>
                  <a:cubicBezTo>
                    <a:pt x="68" y="20"/>
                    <a:pt x="64" y="16"/>
                    <a:pt x="59" y="13"/>
                  </a:cubicBezTo>
                  <a:cubicBezTo>
                    <a:pt x="54" y="11"/>
                    <a:pt x="48" y="9"/>
                    <a:pt x="41" y="9"/>
                  </a:cubicBezTo>
                  <a:cubicBezTo>
                    <a:pt x="35" y="9"/>
                    <a:pt x="29" y="11"/>
                    <a:pt x="24" y="13"/>
                  </a:cubicBezTo>
                  <a:cubicBezTo>
                    <a:pt x="18" y="16"/>
                    <a:pt x="15" y="20"/>
                    <a:pt x="13" y="25"/>
                  </a:cubicBezTo>
                  <a:close/>
                  <a:moveTo>
                    <a:pt x="65" y="24"/>
                  </a:moveTo>
                  <a:cubicBezTo>
                    <a:pt x="69" y="30"/>
                    <a:pt x="69" y="38"/>
                    <a:pt x="65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37"/>
                    <a:pt x="65" y="31"/>
                    <a:pt x="65" y="24"/>
                  </a:cubicBezTo>
                  <a:close/>
                  <a:moveTo>
                    <a:pt x="62" y="48"/>
                  </a:moveTo>
                  <a:cubicBezTo>
                    <a:pt x="61" y="50"/>
                    <a:pt x="59" y="51"/>
                    <a:pt x="57" y="52"/>
                  </a:cubicBezTo>
                  <a:cubicBezTo>
                    <a:pt x="58" y="50"/>
                    <a:pt x="59" y="48"/>
                    <a:pt x="60" y="47"/>
                  </a:cubicBezTo>
                  <a:cubicBezTo>
                    <a:pt x="62" y="48"/>
                    <a:pt x="62" y="48"/>
                    <a:pt x="62" y="48"/>
                  </a:cubicBezTo>
                  <a:close/>
                  <a:moveTo>
                    <a:pt x="32" y="98"/>
                  </a:moveTo>
                  <a:cubicBezTo>
                    <a:pt x="37" y="99"/>
                    <a:pt x="41" y="99"/>
                    <a:pt x="45" y="99"/>
                  </a:cubicBezTo>
                  <a:cubicBezTo>
                    <a:pt x="49" y="98"/>
                    <a:pt x="52" y="98"/>
                    <a:pt x="56" y="97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3" y="93"/>
                    <a:pt x="49" y="94"/>
                    <a:pt x="45" y="94"/>
                  </a:cubicBezTo>
                  <a:cubicBezTo>
                    <a:pt x="40" y="94"/>
                    <a:pt x="36" y="94"/>
                    <a:pt x="32" y="93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7" y="91"/>
                    <a:pt x="41" y="91"/>
                    <a:pt x="45" y="91"/>
                  </a:cubicBezTo>
                  <a:cubicBezTo>
                    <a:pt x="48" y="91"/>
                    <a:pt x="52" y="91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1" y="107"/>
                    <a:pt x="36" y="109"/>
                    <a:pt x="41" y="108"/>
                  </a:cubicBezTo>
                  <a:cubicBezTo>
                    <a:pt x="46" y="108"/>
                    <a:pt x="51" y="107"/>
                    <a:pt x="56" y="10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2" y="101"/>
                    <a:pt x="49" y="101"/>
                    <a:pt x="45" y="101"/>
                  </a:cubicBezTo>
                  <a:cubicBezTo>
                    <a:pt x="40" y="102"/>
                    <a:pt x="36" y="101"/>
                    <a:pt x="32" y="101"/>
                  </a:cubicBezTo>
                  <a:cubicBezTo>
                    <a:pt x="32" y="98"/>
                    <a:pt x="32" y="98"/>
                    <a:pt x="32" y="98"/>
                  </a:cubicBezTo>
                  <a:close/>
                  <a:moveTo>
                    <a:pt x="50" y="111"/>
                  </a:moveTo>
                  <a:cubicBezTo>
                    <a:pt x="49" y="115"/>
                    <a:pt x="45" y="117"/>
                    <a:pt x="41" y="117"/>
                  </a:cubicBezTo>
                  <a:cubicBezTo>
                    <a:pt x="37" y="117"/>
                    <a:pt x="33" y="115"/>
                    <a:pt x="32" y="111"/>
                  </a:cubicBezTo>
                  <a:cubicBezTo>
                    <a:pt x="30" y="111"/>
                    <a:pt x="27" y="110"/>
                    <a:pt x="25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1" y="73"/>
                    <a:pt x="17" y="67"/>
                    <a:pt x="14" y="61"/>
                  </a:cubicBezTo>
                  <a:cubicBezTo>
                    <a:pt x="7" y="50"/>
                    <a:pt x="0" y="40"/>
                    <a:pt x="4" y="23"/>
                  </a:cubicBezTo>
                  <a:cubicBezTo>
                    <a:pt x="7" y="15"/>
                    <a:pt x="12" y="9"/>
                    <a:pt x="20" y="5"/>
                  </a:cubicBezTo>
                  <a:cubicBezTo>
                    <a:pt x="26" y="2"/>
                    <a:pt x="34" y="0"/>
                    <a:pt x="41" y="0"/>
                  </a:cubicBezTo>
                  <a:cubicBezTo>
                    <a:pt x="49" y="0"/>
                    <a:pt x="57" y="2"/>
                    <a:pt x="63" y="5"/>
                  </a:cubicBezTo>
                  <a:cubicBezTo>
                    <a:pt x="71" y="9"/>
                    <a:pt x="76" y="15"/>
                    <a:pt x="79" y="23"/>
                  </a:cubicBezTo>
                  <a:cubicBezTo>
                    <a:pt x="83" y="40"/>
                    <a:pt x="76" y="50"/>
                    <a:pt x="69" y="61"/>
                  </a:cubicBezTo>
                  <a:cubicBezTo>
                    <a:pt x="66" y="67"/>
                    <a:pt x="62" y="73"/>
                    <a:pt x="60" y="80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6" y="110"/>
                    <a:pt x="53" y="111"/>
                    <a:pt x="50" y="111"/>
                  </a:cubicBezTo>
                  <a:close/>
                  <a:moveTo>
                    <a:pt x="34" y="75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5" y="67"/>
                    <a:pt x="35" y="67"/>
                  </a:cubicBezTo>
                  <a:cubicBezTo>
                    <a:pt x="36" y="66"/>
                    <a:pt x="36" y="66"/>
                    <a:pt x="37" y="66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38" y="7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8" y="75"/>
                    <a:pt x="38" y="75"/>
                    <a:pt x="38" y="75"/>
                  </a:cubicBez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8" y="66"/>
                    <a:pt x="48" y="66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7" y="75"/>
                    <a:pt x="47" y="75"/>
                    <a:pt x="47" y="75"/>
                  </a:cubicBezTo>
                  <a:close/>
                  <a:moveTo>
                    <a:pt x="37" y="6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1" y="38"/>
                    <a:pt x="32" y="38"/>
                  </a:cubicBezTo>
                  <a:cubicBezTo>
                    <a:pt x="33" y="38"/>
                    <a:pt x="34" y="37"/>
                    <a:pt x="35" y="37"/>
                  </a:cubicBezTo>
                  <a:cubicBezTo>
                    <a:pt x="36" y="37"/>
                    <a:pt x="37" y="37"/>
                    <a:pt x="38" y="38"/>
                  </a:cubicBezTo>
                  <a:cubicBezTo>
                    <a:pt x="39" y="38"/>
                    <a:pt x="41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8"/>
                    <a:pt x="45" y="38"/>
                    <a:pt x="46" y="38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1" y="38"/>
                    <a:pt x="52" y="38"/>
                  </a:cubicBezTo>
                  <a:cubicBezTo>
                    <a:pt x="53" y="38"/>
                    <a:pt x="54" y="39"/>
                    <a:pt x="55" y="3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lnTo>
                    <a:pt x="37" y="6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47664" y="4507483"/>
            <a:ext cx="267231" cy="267231"/>
            <a:chOff x="1565320" y="4532883"/>
            <a:chExt cx="267231" cy="267231"/>
          </a:xfrm>
        </p:grpSpPr>
        <p:sp>
          <p:nvSpPr>
            <p:cNvPr id="176" name="矩形 175"/>
            <p:cNvSpPr/>
            <p:nvPr/>
          </p:nvSpPr>
          <p:spPr>
            <a:xfrm>
              <a:off x="1565320" y="4532883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1609733" y="4569645"/>
              <a:ext cx="166340" cy="175525"/>
            </a:xfrm>
            <a:custGeom>
              <a:avLst/>
              <a:gdLst>
                <a:gd name="T0" fmla="*/ 0 w 69"/>
                <a:gd name="T1" fmla="*/ 17 h 73"/>
                <a:gd name="T2" fmla="*/ 21 w 69"/>
                <a:gd name="T3" fmla="*/ 17 h 73"/>
                <a:gd name="T4" fmla="*/ 25 w 69"/>
                <a:gd name="T5" fmla="*/ 11 h 73"/>
                <a:gd name="T6" fmla="*/ 17 w 69"/>
                <a:gd name="T7" fmla="*/ 2 h 73"/>
                <a:gd name="T8" fmla="*/ 19 w 69"/>
                <a:gd name="T9" fmla="*/ 0 h 73"/>
                <a:gd name="T10" fmla="*/ 30 w 69"/>
                <a:gd name="T11" fmla="*/ 10 h 73"/>
                <a:gd name="T12" fmla="*/ 34 w 69"/>
                <a:gd name="T13" fmla="*/ 10 h 73"/>
                <a:gd name="T14" fmla="*/ 38 w 69"/>
                <a:gd name="T15" fmla="*/ 10 h 73"/>
                <a:gd name="T16" fmla="*/ 50 w 69"/>
                <a:gd name="T17" fmla="*/ 0 h 73"/>
                <a:gd name="T18" fmla="*/ 52 w 69"/>
                <a:gd name="T19" fmla="*/ 2 h 73"/>
                <a:gd name="T20" fmla="*/ 43 w 69"/>
                <a:gd name="T21" fmla="*/ 12 h 73"/>
                <a:gd name="T22" fmla="*/ 46 w 69"/>
                <a:gd name="T23" fmla="*/ 17 h 73"/>
                <a:gd name="T24" fmla="*/ 69 w 69"/>
                <a:gd name="T25" fmla="*/ 17 h 73"/>
                <a:gd name="T26" fmla="*/ 69 w 69"/>
                <a:gd name="T27" fmla="*/ 73 h 73"/>
                <a:gd name="T28" fmla="*/ 0 w 69"/>
                <a:gd name="T29" fmla="*/ 73 h 73"/>
                <a:gd name="T30" fmla="*/ 0 w 69"/>
                <a:gd name="T31" fmla="*/ 17 h 73"/>
                <a:gd name="T32" fmla="*/ 18 w 69"/>
                <a:gd name="T33" fmla="*/ 25 h 73"/>
                <a:gd name="T34" fmla="*/ 9 w 69"/>
                <a:gd name="T35" fmla="*/ 34 h 73"/>
                <a:gd name="T36" fmla="*/ 9 w 69"/>
                <a:gd name="T37" fmla="*/ 54 h 73"/>
                <a:gd name="T38" fmla="*/ 18 w 69"/>
                <a:gd name="T39" fmla="*/ 62 h 73"/>
                <a:gd name="T40" fmla="*/ 51 w 69"/>
                <a:gd name="T41" fmla="*/ 62 h 73"/>
                <a:gd name="T42" fmla="*/ 60 w 69"/>
                <a:gd name="T43" fmla="*/ 54 h 73"/>
                <a:gd name="T44" fmla="*/ 60 w 69"/>
                <a:gd name="T45" fmla="*/ 34 h 73"/>
                <a:gd name="T46" fmla="*/ 51 w 69"/>
                <a:gd name="T47" fmla="*/ 25 h 73"/>
                <a:gd name="T48" fmla="*/ 34 w 69"/>
                <a:gd name="T49" fmla="*/ 25 h 73"/>
                <a:gd name="T50" fmla="*/ 18 w 69"/>
                <a:gd name="T51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73">
                  <a:moveTo>
                    <a:pt x="0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2" y="15"/>
                    <a:pt x="23" y="13"/>
                    <a:pt x="25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10"/>
                    <a:pt x="37" y="10"/>
                    <a:pt x="38" y="1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3"/>
                    <a:pt x="46" y="15"/>
                    <a:pt x="46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8" y="25"/>
                  </a:moveTo>
                  <a:cubicBezTo>
                    <a:pt x="13" y="25"/>
                    <a:pt x="9" y="29"/>
                    <a:pt x="9" y="3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8"/>
                    <a:pt x="13" y="62"/>
                    <a:pt x="18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6" y="62"/>
                    <a:pt x="60" y="58"/>
                    <a:pt x="60" y="5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29"/>
                    <a:pt x="56" y="25"/>
                    <a:pt x="51" y="25"/>
                  </a:cubicBezTo>
                  <a:cubicBezTo>
                    <a:pt x="34" y="25"/>
                    <a:pt x="34" y="25"/>
                    <a:pt x="34" y="25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4" name="矩形 183"/>
          <p:cNvSpPr/>
          <p:nvPr/>
        </p:nvSpPr>
        <p:spPr>
          <a:xfrm>
            <a:off x="1547664" y="135447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矩形 185"/>
          <p:cNvSpPr/>
          <p:nvPr/>
        </p:nvSpPr>
        <p:spPr>
          <a:xfrm>
            <a:off x="1547664" y="171724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1547664" y="240027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>
            <a:off x="1547664" y="274642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/>
          <p:cNvSpPr/>
          <p:nvPr/>
        </p:nvSpPr>
        <p:spPr>
          <a:xfrm>
            <a:off x="1547664" y="3111710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矩形 191"/>
          <p:cNvSpPr/>
          <p:nvPr/>
        </p:nvSpPr>
        <p:spPr>
          <a:xfrm>
            <a:off x="1547664" y="4160907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6" name="组合 225"/>
          <p:cNvGrpSpPr/>
          <p:nvPr/>
        </p:nvGrpSpPr>
        <p:grpSpPr>
          <a:xfrm>
            <a:off x="1547664" y="2060170"/>
            <a:ext cx="267231" cy="267231"/>
            <a:chOff x="1609733" y="2085570"/>
            <a:chExt cx="267231" cy="267231"/>
          </a:xfrm>
        </p:grpSpPr>
        <p:sp>
          <p:nvSpPr>
            <p:cNvPr id="187" name="矩形 186"/>
            <p:cNvSpPr/>
            <p:nvPr/>
          </p:nvSpPr>
          <p:spPr>
            <a:xfrm>
              <a:off x="1609733" y="2085570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1674292" y="2123999"/>
              <a:ext cx="138113" cy="190372"/>
              <a:chOff x="1662113" y="2120900"/>
              <a:chExt cx="176213" cy="242888"/>
            </a:xfrm>
          </p:grpSpPr>
          <p:sp>
            <p:nvSpPr>
              <p:cNvPr id="22" name="Freeform 27"/>
              <p:cNvSpPr/>
              <p:nvPr/>
            </p:nvSpPr>
            <p:spPr bwMode="auto">
              <a:xfrm>
                <a:off x="1719263" y="2120900"/>
                <a:ext cx="23813" cy="42862"/>
              </a:xfrm>
              <a:custGeom>
                <a:avLst/>
                <a:gdLst>
                  <a:gd name="T0" fmla="*/ 0 w 5"/>
                  <a:gd name="T1" fmla="*/ 7 h 9"/>
                  <a:gd name="T2" fmla="*/ 5 w 5"/>
                  <a:gd name="T3" fmla="*/ 6 h 9"/>
                  <a:gd name="T4" fmla="*/ 5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7"/>
                    </a:moveTo>
                    <a:cubicBezTo>
                      <a:pt x="0" y="7"/>
                      <a:pt x="1" y="0"/>
                      <a:pt x="5" y="6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8"/>
              <p:cNvSpPr/>
              <p:nvPr/>
            </p:nvSpPr>
            <p:spPr bwMode="auto">
              <a:xfrm>
                <a:off x="1752600" y="2120900"/>
                <a:ext cx="28575" cy="42862"/>
              </a:xfrm>
              <a:custGeom>
                <a:avLst/>
                <a:gdLst>
                  <a:gd name="T0" fmla="*/ 6 w 6"/>
                  <a:gd name="T1" fmla="*/ 7 h 9"/>
                  <a:gd name="T2" fmla="*/ 1 w 6"/>
                  <a:gd name="T3" fmla="*/ 6 h 9"/>
                  <a:gd name="T4" fmla="*/ 0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7"/>
                      <a:pt x="5" y="0"/>
                      <a:pt x="1" y="6"/>
                    </a:cubicBezTo>
                    <a:cubicBezTo>
                      <a:pt x="1" y="6"/>
                      <a:pt x="0" y="7"/>
                      <a:pt x="0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1743075" y="2154238"/>
                <a:ext cx="9525" cy="152400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0"/>
              <p:cNvSpPr/>
              <p:nvPr/>
            </p:nvSpPr>
            <p:spPr bwMode="auto">
              <a:xfrm>
                <a:off x="1671638" y="2135188"/>
                <a:ext cx="57150" cy="23812"/>
              </a:xfrm>
              <a:custGeom>
                <a:avLst/>
                <a:gdLst>
                  <a:gd name="T0" fmla="*/ 5 w 12"/>
                  <a:gd name="T1" fmla="*/ 2 h 5"/>
                  <a:gd name="T2" fmla="*/ 1 w 12"/>
                  <a:gd name="T3" fmla="*/ 2 h 5"/>
                  <a:gd name="T4" fmla="*/ 4 w 12"/>
                  <a:gd name="T5" fmla="*/ 5 h 5"/>
                  <a:gd name="T6" fmla="*/ 6 w 12"/>
                  <a:gd name="T7" fmla="*/ 4 h 5"/>
                  <a:gd name="T8" fmla="*/ 12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2"/>
                    </a:moveTo>
                    <a:cubicBezTo>
                      <a:pt x="5" y="2"/>
                      <a:pt x="4" y="0"/>
                      <a:pt x="1" y="2"/>
                    </a:cubicBezTo>
                    <a:cubicBezTo>
                      <a:pt x="1" y="2"/>
                      <a:pt x="0" y="5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8" y="2"/>
                      <a:pt x="10" y="0"/>
                      <a:pt x="1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1"/>
              <p:cNvSpPr/>
              <p:nvPr/>
            </p:nvSpPr>
            <p:spPr bwMode="auto">
              <a:xfrm>
                <a:off x="1771650" y="2130425"/>
                <a:ext cx="52388" cy="28575"/>
              </a:xfrm>
              <a:custGeom>
                <a:avLst/>
                <a:gdLst>
                  <a:gd name="T0" fmla="*/ 7 w 11"/>
                  <a:gd name="T1" fmla="*/ 3 h 6"/>
                  <a:gd name="T2" fmla="*/ 10 w 11"/>
                  <a:gd name="T3" fmla="*/ 2 h 6"/>
                  <a:gd name="T4" fmla="*/ 8 w 11"/>
                  <a:gd name="T5" fmla="*/ 6 h 6"/>
                  <a:gd name="T6" fmla="*/ 5 w 11"/>
                  <a:gd name="T7" fmla="*/ 5 h 6"/>
                  <a:gd name="T8" fmla="*/ 0 w 1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7" y="3"/>
                      <a:pt x="8" y="0"/>
                      <a:pt x="10" y="2"/>
                    </a:cubicBezTo>
                    <a:cubicBezTo>
                      <a:pt x="10" y="2"/>
                      <a:pt x="11" y="6"/>
                      <a:pt x="8" y="6"/>
                    </a:cubicBezTo>
                    <a:cubicBezTo>
                      <a:pt x="8" y="6"/>
                      <a:pt x="6" y="6"/>
                      <a:pt x="5" y="5"/>
                    </a:cubicBezTo>
                    <a:cubicBezTo>
                      <a:pt x="4" y="3"/>
                      <a:pt x="1" y="1"/>
                      <a:pt x="0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2"/>
              <p:cNvSpPr/>
              <p:nvPr/>
            </p:nvSpPr>
            <p:spPr bwMode="auto">
              <a:xfrm>
                <a:off x="1719263" y="2287588"/>
                <a:ext cx="61913" cy="76200"/>
              </a:xfrm>
              <a:custGeom>
                <a:avLst/>
                <a:gdLst>
                  <a:gd name="T0" fmla="*/ 5 w 13"/>
                  <a:gd name="T1" fmla="*/ 0 h 16"/>
                  <a:gd name="T2" fmla="*/ 0 w 13"/>
                  <a:gd name="T3" fmla="*/ 12 h 16"/>
                  <a:gd name="T4" fmla="*/ 13 w 13"/>
                  <a:gd name="T5" fmla="*/ 13 h 16"/>
                  <a:gd name="T6" fmla="*/ 7 w 13"/>
                  <a:gd name="T7" fmla="*/ 0 h 16"/>
                  <a:gd name="T8" fmla="*/ 6 w 13"/>
                  <a:gd name="T9" fmla="*/ 0 h 16"/>
                  <a:gd name="T10" fmla="*/ 5 w 13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5" y="0"/>
                      <a:pt x="4" y="10"/>
                      <a:pt x="0" y="12"/>
                    </a:cubicBezTo>
                    <a:cubicBezTo>
                      <a:pt x="0" y="12"/>
                      <a:pt x="6" y="16"/>
                      <a:pt x="13" y="13"/>
                    </a:cubicBezTo>
                    <a:cubicBezTo>
                      <a:pt x="13" y="13"/>
                      <a:pt x="7" y="8"/>
                      <a:pt x="7" y="0"/>
                    </a:cubicBez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5"/>
              <p:cNvSpPr/>
              <p:nvPr/>
            </p:nvSpPr>
            <p:spPr bwMode="auto">
              <a:xfrm>
                <a:off x="1662113" y="2120900"/>
                <a:ext cx="176213" cy="9525"/>
              </a:xfrm>
              <a:custGeom>
                <a:avLst/>
                <a:gdLst>
                  <a:gd name="T0" fmla="*/ 0 w 37"/>
                  <a:gd name="T1" fmla="*/ 2 h 2"/>
                  <a:gd name="T2" fmla="*/ 6 w 37"/>
                  <a:gd name="T3" fmla="*/ 0 h 2"/>
                  <a:gd name="T4" fmla="*/ 37 w 37"/>
                  <a:gd name="T5" fmla="*/ 0 h 2"/>
                  <a:gd name="T6" fmla="*/ 34 w 37"/>
                  <a:gd name="T7" fmla="*/ 2 h 2"/>
                  <a:gd name="T8" fmla="*/ 0 w 3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lnTo>
                      <a:pt x="6" y="0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36"/>
              <p:cNvSpPr/>
              <p:nvPr/>
            </p:nvSpPr>
            <p:spPr bwMode="auto">
              <a:xfrm>
                <a:off x="1824038" y="2120900"/>
                <a:ext cx="14288" cy="14287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0 w 3"/>
                  <a:gd name="T5" fmla="*/ 3 h 3"/>
                  <a:gd name="T6" fmla="*/ 0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8" name="组合 237"/>
          <p:cNvGrpSpPr/>
          <p:nvPr/>
        </p:nvGrpSpPr>
        <p:grpSpPr>
          <a:xfrm>
            <a:off x="1631399" y="1737519"/>
            <a:ext cx="99761" cy="226690"/>
            <a:chOff x="808038" y="1949451"/>
            <a:chExt cx="355599" cy="808038"/>
          </a:xfrm>
        </p:grpSpPr>
        <p:sp>
          <p:nvSpPr>
            <p:cNvPr id="230" name="Freeform 41"/>
            <p:cNvSpPr>
              <a:spLocks noEditPoints="1"/>
            </p:cNvSpPr>
            <p:nvPr/>
          </p:nvSpPr>
          <p:spPr bwMode="auto">
            <a:xfrm>
              <a:off x="808038" y="1949451"/>
              <a:ext cx="355599" cy="808038"/>
            </a:xfrm>
            <a:custGeom>
              <a:avLst/>
              <a:gdLst>
                <a:gd name="T0" fmla="*/ 1 w 224"/>
                <a:gd name="T1" fmla="*/ 0 h 509"/>
                <a:gd name="T2" fmla="*/ 222 w 224"/>
                <a:gd name="T3" fmla="*/ 0 h 509"/>
                <a:gd name="T4" fmla="*/ 204 w 224"/>
                <a:gd name="T5" fmla="*/ 16 h 509"/>
                <a:gd name="T6" fmla="*/ 19 w 224"/>
                <a:gd name="T7" fmla="*/ 16 h 509"/>
                <a:gd name="T8" fmla="*/ 1 w 224"/>
                <a:gd name="T9" fmla="*/ 0 h 509"/>
                <a:gd name="T10" fmla="*/ 1 w 224"/>
                <a:gd name="T11" fmla="*/ 0 h 509"/>
                <a:gd name="T12" fmla="*/ 18 w 224"/>
                <a:gd name="T13" fmla="*/ 504 h 509"/>
                <a:gd name="T14" fmla="*/ 18 w 224"/>
                <a:gd name="T15" fmla="*/ 501 h 509"/>
                <a:gd name="T16" fmla="*/ 18 w 224"/>
                <a:gd name="T17" fmla="*/ 17 h 509"/>
                <a:gd name="T18" fmla="*/ 0 w 224"/>
                <a:gd name="T19" fmla="*/ 1 h 509"/>
                <a:gd name="T20" fmla="*/ 0 w 224"/>
                <a:gd name="T21" fmla="*/ 504 h 509"/>
                <a:gd name="T22" fmla="*/ 0 w 224"/>
                <a:gd name="T23" fmla="*/ 509 h 509"/>
                <a:gd name="T24" fmla="*/ 224 w 224"/>
                <a:gd name="T25" fmla="*/ 509 h 509"/>
                <a:gd name="T26" fmla="*/ 224 w 224"/>
                <a:gd name="T27" fmla="*/ 504 h 509"/>
                <a:gd name="T28" fmla="*/ 224 w 224"/>
                <a:gd name="T29" fmla="*/ 1 h 509"/>
                <a:gd name="T30" fmla="*/ 205 w 224"/>
                <a:gd name="T31" fmla="*/ 17 h 509"/>
                <a:gd name="T32" fmla="*/ 205 w 224"/>
                <a:gd name="T33" fmla="*/ 501 h 509"/>
                <a:gd name="T34" fmla="*/ 205 w 224"/>
                <a:gd name="T35" fmla="*/ 504 h 509"/>
                <a:gd name="T36" fmla="*/ 18 w 224"/>
                <a:gd name="T3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" h="509">
                  <a:moveTo>
                    <a:pt x="1" y="0"/>
                  </a:moveTo>
                  <a:lnTo>
                    <a:pt x="222" y="0"/>
                  </a:lnTo>
                  <a:lnTo>
                    <a:pt x="204" y="16"/>
                  </a:lnTo>
                  <a:lnTo>
                    <a:pt x="19" y="16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8" y="504"/>
                  </a:moveTo>
                  <a:lnTo>
                    <a:pt x="18" y="501"/>
                  </a:lnTo>
                  <a:lnTo>
                    <a:pt x="18" y="17"/>
                  </a:lnTo>
                  <a:lnTo>
                    <a:pt x="0" y="1"/>
                  </a:lnTo>
                  <a:lnTo>
                    <a:pt x="0" y="504"/>
                  </a:lnTo>
                  <a:lnTo>
                    <a:pt x="0" y="509"/>
                  </a:lnTo>
                  <a:lnTo>
                    <a:pt x="224" y="509"/>
                  </a:lnTo>
                  <a:lnTo>
                    <a:pt x="224" y="504"/>
                  </a:lnTo>
                  <a:lnTo>
                    <a:pt x="224" y="1"/>
                  </a:lnTo>
                  <a:lnTo>
                    <a:pt x="205" y="17"/>
                  </a:lnTo>
                  <a:lnTo>
                    <a:pt x="205" y="501"/>
                  </a:lnTo>
                  <a:lnTo>
                    <a:pt x="205" y="504"/>
                  </a:lnTo>
                  <a:lnTo>
                    <a:pt x="18" y="50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2"/>
            <p:cNvSpPr>
              <a:spLocks noEditPoints="1"/>
            </p:cNvSpPr>
            <p:nvPr/>
          </p:nvSpPr>
          <p:spPr bwMode="auto">
            <a:xfrm>
              <a:off x="841375" y="1979613"/>
              <a:ext cx="287337" cy="765175"/>
            </a:xfrm>
            <a:custGeom>
              <a:avLst/>
              <a:gdLst>
                <a:gd name="T0" fmla="*/ 307 w 307"/>
                <a:gd name="T1" fmla="*/ 0 h 817"/>
                <a:gd name="T2" fmla="*/ 307 w 307"/>
                <a:gd name="T3" fmla="*/ 413 h 817"/>
                <a:gd name="T4" fmla="*/ 0 w 307"/>
                <a:gd name="T5" fmla="*/ 817 h 817"/>
                <a:gd name="T6" fmla="*/ 0 w 307"/>
                <a:gd name="T7" fmla="*/ 403 h 817"/>
                <a:gd name="T8" fmla="*/ 265 w 307"/>
                <a:gd name="T9" fmla="*/ 413 h 817"/>
                <a:gd name="T10" fmla="*/ 199 w 307"/>
                <a:gd name="T11" fmla="*/ 413 h 817"/>
                <a:gd name="T12" fmla="*/ 265 w 307"/>
                <a:gd name="T13" fmla="*/ 572 h 817"/>
                <a:gd name="T14" fmla="*/ 187 w 307"/>
                <a:gd name="T15" fmla="*/ 413 h 817"/>
                <a:gd name="T16" fmla="*/ 187 w 307"/>
                <a:gd name="T17" fmla="*/ 413 h 817"/>
                <a:gd name="T18" fmla="*/ 121 w 307"/>
                <a:gd name="T19" fmla="*/ 572 h 817"/>
                <a:gd name="T20" fmla="*/ 187 w 307"/>
                <a:gd name="T21" fmla="*/ 413 h 817"/>
                <a:gd name="T22" fmla="*/ 109 w 307"/>
                <a:gd name="T23" fmla="*/ 413 h 817"/>
                <a:gd name="T24" fmla="*/ 43 w 307"/>
                <a:gd name="T25" fmla="*/ 572 h 817"/>
                <a:gd name="T26" fmla="*/ 109 w 307"/>
                <a:gd name="T27" fmla="*/ 413 h 817"/>
                <a:gd name="T28" fmla="*/ 265 w 307"/>
                <a:gd name="T29" fmla="*/ 244 h 817"/>
                <a:gd name="T30" fmla="*/ 199 w 307"/>
                <a:gd name="T31" fmla="*/ 403 h 817"/>
                <a:gd name="T32" fmla="*/ 265 w 307"/>
                <a:gd name="T33" fmla="*/ 403 h 817"/>
                <a:gd name="T34" fmla="*/ 187 w 307"/>
                <a:gd name="T35" fmla="*/ 244 h 817"/>
                <a:gd name="T36" fmla="*/ 121 w 307"/>
                <a:gd name="T37" fmla="*/ 403 h 817"/>
                <a:gd name="T38" fmla="*/ 187 w 307"/>
                <a:gd name="T39" fmla="*/ 403 h 817"/>
                <a:gd name="T40" fmla="*/ 42 w 307"/>
                <a:gd name="T41" fmla="*/ 694 h 817"/>
                <a:gd name="T42" fmla="*/ 109 w 307"/>
                <a:gd name="T43" fmla="*/ 746 h 817"/>
                <a:gd name="T44" fmla="*/ 43 w 307"/>
                <a:gd name="T45" fmla="*/ 583 h 817"/>
                <a:gd name="T46" fmla="*/ 266 w 307"/>
                <a:gd name="T47" fmla="*/ 693 h 817"/>
                <a:gd name="T48" fmla="*/ 199 w 307"/>
                <a:gd name="T49" fmla="*/ 583 h 817"/>
                <a:gd name="T50" fmla="*/ 239 w 307"/>
                <a:gd name="T51" fmla="*/ 724 h 817"/>
                <a:gd name="T52" fmla="*/ 187 w 307"/>
                <a:gd name="T53" fmla="*/ 752 h 817"/>
                <a:gd name="T54" fmla="*/ 121 w 307"/>
                <a:gd name="T55" fmla="*/ 583 h 817"/>
                <a:gd name="T56" fmla="*/ 187 w 307"/>
                <a:gd name="T57" fmla="*/ 752 h 817"/>
                <a:gd name="T58" fmla="*/ 43 w 307"/>
                <a:gd name="T59" fmla="*/ 244 h 817"/>
                <a:gd name="T60" fmla="*/ 109 w 307"/>
                <a:gd name="T61" fmla="*/ 403 h 817"/>
                <a:gd name="T62" fmla="*/ 42 w 307"/>
                <a:gd name="T63" fmla="*/ 122 h 817"/>
                <a:gd name="T64" fmla="*/ 109 w 307"/>
                <a:gd name="T65" fmla="*/ 233 h 817"/>
                <a:gd name="T66" fmla="*/ 69 w 307"/>
                <a:gd name="T67" fmla="*/ 91 h 817"/>
                <a:gd name="T68" fmla="*/ 266 w 307"/>
                <a:gd name="T69" fmla="*/ 123 h 817"/>
                <a:gd name="T70" fmla="*/ 199 w 307"/>
                <a:gd name="T71" fmla="*/ 70 h 817"/>
                <a:gd name="T72" fmla="*/ 265 w 307"/>
                <a:gd name="T73" fmla="*/ 233 h 817"/>
                <a:gd name="T74" fmla="*/ 187 w 307"/>
                <a:gd name="T75" fmla="*/ 63 h 817"/>
                <a:gd name="T76" fmla="*/ 121 w 307"/>
                <a:gd name="T77" fmla="*/ 233 h 817"/>
                <a:gd name="T78" fmla="*/ 187 w 307"/>
                <a:gd name="T79" fmla="*/ 63 h 817"/>
                <a:gd name="T80" fmla="*/ 90 w 307"/>
                <a:gd name="T81" fmla="*/ 69 h 817"/>
                <a:gd name="T82" fmla="*/ 54 w 307"/>
                <a:gd name="T83" fmla="*/ 108 h 817"/>
                <a:gd name="T84" fmla="*/ 33 w 307"/>
                <a:gd name="T85" fmla="*/ 707 h 817"/>
                <a:gd name="T86" fmla="*/ 59 w 307"/>
                <a:gd name="T87" fmla="*/ 736 h 817"/>
                <a:gd name="T88" fmla="*/ 218 w 307"/>
                <a:gd name="T89" fmla="*/ 747 h 817"/>
                <a:gd name="T90" fmla="*/ 254 w 307"/>
                <a:gd name="T91" fmla="*/ 709 h 817"/>
                <a:gd name="T92" fmla="*/ 275 w 307"/>
                <a:gd name="T93" fmla="*/ 111 h 817"/>
                <a:gd name="T94" fmla="*/ 249 w 307"/>
                <a:gd name="T95" fmla="*/ 81 h 817"/>
                <a:gd name="T96" fmla="*/ 272 w 307"/>
                <a:gd name="T97" fmla="*/ 113 h 817"/>
                <a:gd name="T98" fmla="*/ 246 w 307"/>
                <a:gd name="T99" fmla="*/ 83 h 817"/>
                <a:gd name="T100" fmla="*/ 91 w 307"/>
                <a:gd name="T101" fmla="*/ 71 h 817"/>
                <a:gd name="T102" fmla="*/ 55 w 307"/>
                <a:gd name="T103" fmla="*/ 110 h 817"/>
                <a:gd name="T104" fmla="*/ 35 w 307"/>
                <a:gd name="T105" fmla="*/ 704 h 817"/>
                <a:gd name="T106" fmla="*/ 61 w 307"/>
                <a:gd name="T107" fmla="*/ 734 h 817"/>
                <a:gd name="T108" fmla="*/ 216 w 307"/>
                <a:gd name="T109" fmla="*/ 746 h 817"/>
                <a:gd name="T110" fmla="*/ 252 w 307"/>
                <a:gd name="T111" fmla="*/ 707 h 817"/>
                <a:gd name="T112" fmla="*/ 272 w 307"/>
                <a:gd name="T113" fmla="*/ 11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817">
                  <a:moveTo>
                    <a:pt x="0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403"/>
                    <a:pt x="307" y="403"/>
                    <a:pt x="307" y="403"/>
                  </a:cubicBezTo>
                  <a:cubicBezTo>
                    <a:pt x="307" y="413"/>
                    <a:pt x="307" y="413"/>
                    <a:pt x="307" y="413"/>
                  </a:cubicBezTo>
                  <a:cubicBezTo>
                    <a:pt x="307" y="817"/>
                    <a:pt x="307" y="817"/>
                    <a:pt x="307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5" y="413"/>
                  </a:moveTo>
                  <a:cubicBezTo>
                    <a:pt x="265" y="413"/>
                    <a:pt x="265" y="413"/>
                    <a:pt x="265" y="413"/>
                  </a:cubicBezTo>
                  <a:cubicBezTo>
                    <a:pt x="199" y="413"/>
                    <a:pt x="199" y="413"/>
                    <a:pt x="199" y="413"/>
                  </a:cubicBezTo>
                  <a:cubicBezTo>
                    <a:pt x="199" y="572"/>
                    <a:pt x="199" y="572"/>
                    <a:pt x="199" y="572"/>
                  </a:cubicBezTo>
                  <a:cubicBezTo>
                    <a:pt x="265" y="572"/>
                    <a:pt x="265" y="572"/>
                    <a:pt x="265" y="572"/>
                  </a:cubicBezTo>
                  <a:cubicBezTo>
                    <a:pt x="265" y="413"/>
                    <a:pt x="265" y="413"/>
                    <a:pt x="265" y="413"/>
                  </a:cubicBezTo>
                  <a:close/>
                  <a:moveTo>
                    <a:pt x="187" y="413"/>
                  </a:moveTo>
                  <a:cubicBezTo>
                    <a:pt x="187" y="413"/>
                    <a:pt x="187" y="413"/>
                    <a:pt x="187" y="413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21" y="413"/>
                    <a:pt x="121" y="413"/>
                    <a:pt x="121" y="413"/>
                  </a:cubicBezTo>
                  <a:cubicBezTo>
                    <a:pt x="121" y="572"/>
                    <a:pt x="121" y="572"/>
                    <a:pt x="121" y="572"/>
                  </a:cubicBezTo>
                  <a:cubicBezTo>
                    <a:pt x="187" y="572"/>
                    <a:pt x="187" y="572"/>
                    <a:pt x="187" y="572"/>
                  </a:cubicBezTo>
                  <a:cubicBezTo>
                    <a:pt x="187" y="413"/>
                    <a:pt x="187" y="413"/>
                    <a:pt x="187" y="413"/>
                  </a:cubicBezTo>
                  <a:close/>
                  <a:moveTo>
                    <a:pt x="109" y="413"/>
                  </a:moveTo>
                  <a:cubicBezTo>
                    <a:pt x="109" y="413"/>
                    <a:pt x="109" y="413"/>
                    <a:pt x="109" y="413"/>
                  </a:cubicBezTo>
                  <a:cubicBezTo>
                    <a:pt x="43" y="413"/>
                    <a:pt x="43" y="413"/>
                    <a:pt x="43" y="413"/>
                  </a:cubicBezTo>
                  <a:cubicBezTo>
                    <a:pt x="43" y="572"/>
                    <a:pt x="43" y="572"/>
                    <a:pt x="43" y="572"/>
                  </a:cubicBezTo>
                  <a:cubicBezTo>
                    <a:pt x="109" y="572"/>
                    <a:pt x="109" y="572"/>
                    <a:pt x="109" y="572"/>
                  </a:cubicBezTo>
                  <a:cubicBezTo>
                    <a:pt x="109" y="413"/>
                    <a:pt x="109" y="413"/>
                    <a:pt x="109" y="413"/>
                  </a:cubicBezTo>
                  <a:close/>
                  <a:moveTo>
                    <a:pt x="265" y="403"/>
                  </a:moveTo>
                  <a:cubicBezTo>
                    <a:pt x="265" y="244"/>
                    <a:pt x="265" y="244"/>
                    <a:pt x="265" y="244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9" y="403"/>
                    <a:pt x="199" y="403"/>
                    <a:pt x="199" y="403"/>
                  </a:cubicBezTo>
                  <a:cubicBezTo>
                    <a:pt x="265" y="403"/>
                    <a:pt x="265" y="403"/>
                    <a:pt x="265" y="403"/>
                  </a:cubicBezTo>
                  <a:cubicBezTo>
                    <a:pt x="265" y="403"/>
                    <a:pt x="265" y="403"/>
                    <a:pt x="265" y="403"/>
                  </a:cubicBezTo>
                  <a:close/>
                  <a:moveTo>
                    <a:pt x="187" y="403"/>
                  </a:moveTo>
                  <a:cubicBezTo>
                    <a:pt x="187" y="244"/>
                    <a:pt x="187" y="244"/>
                    <a:pt x="187" y="244"/>
                  </a:cubicBezTo>
                  <a:cubicBezTo>
                    <a:pt x="121" y="244"/>
                    <a:pt x="121" y="244"/>
                    <a:pt x="121" y="244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lose/>
                  <a:moveTo>
                    <a:pt x="42" y="694"/>
                  </a:moveTo>
                  <a:cubicBezTo>
                    <a:pt x="49" y="693"/>
                    <a:pt x="72" y="696"/>
                    <a:pt x="69" y="725"/>
                  </a:cubicBezTo>
                  <a:cubicBezTo>
                    <a:pt x="86" y="727"/>
                    <a:pt x="92" y="736"/>
                    <a:pt x="109" y="746"/>
                  </a:cubicBezTo>
                  <a:cubicBezTo>
                    <a:pt x="109" y="583"/>
                    <a:pt x="109" y="583"/>
                    <a:pt x="109" y="583"/>
                  </a:cubicBezTo>
                  <a:cubicBezTo>
                    <a:pt x="43" y="583"/>
                    <a:pt x="43" y="583"/>
                    <a:pt x="43" y="583"/>
                  </a:cubicBezTo>
                  <a:cubicBezTo>
                    <a:pt x="42" y="694"/>
                    <a:pt x="42" y="694"/>
                    <a:pt x="42" y="694"/>
                  </a:cubicBezTo>
                  <a:close/>
                  <a:moveTo>
                    <a:pt x="266" y="693"/>
                  </a:moveTo>
                  <a:cubicBezTo>
                    <a:pt x="265" y="583"/>
                    <a:pt x="265" y="583"/>
                    <a:pt x="265" y="583"/>
                  </a:cubicBezTo>
                  <a:cubicBezTo>
                    <a:pt x="199" y="583"/>
                    <a:pt x="199" y="583"/>
                    <a:pt x="199" y="583"/>
                  </a:cubicBezTo>
                  <a:cubicBezTo>
                    <a:pt x="199" y="746"/>
                    <a:pt x="199" y="746"/>
                    <a:pt x="199" y="746"/>
                  </a:cubicBezTo>
                  <a:cubicBezTo>
                    <a:pt x="216" y="735"/>
                    <a:pt x="222" y="726"/>
                    <a:pt x="239" y="724"/>
                  </a:cubicBezTo>
                  <a:cubicBezTo>
                    <a:pt x="236" y="696"/>
                    <a:pt x="259" y="693"/>
                    <a:pt x="266" y="693"/>
                  </a:cubicBezTo>
                  <a:close/>
                  <a:moveTo>
                    <a:pt x="187" y="752"/>
                  </a:moveTo>
                  <a:cubicBezTo>
                    <a:pt x="187" y="704"/>
                    <a:pt x="187" y="631"/>
                    <a:pt x="187" y="583"/>
                  </a:cubicBezTo>
                  <a:cubicBezTo>
                    <a:pt x="121" y="583"/>
                    <a:pt x="121" y="583"/>
                    <a:pt x="121" y="583"/>
                  </a:cubicBezTo>
                  <a:cubicBezTo>
                    <a:pt x="121" y="752"/>
                    <a:pt x="121" y="752"/>
                    <a:pt x="121" y="752"/>
                  </a:cubicBezTo>
                  <a:cubicBezTo>
                    <a:pt x="150" y="765"/>
                    <a:pt x="170" y="759"/>
                    <a:pt x="187" y="752"/>
                  </a:cubicBezTo>
                  <a:close/>
                  <a:moveTo>
                    <a:pt x="109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3" y="403"/>
                    <a:pt x="43" y="403"/>
                    <a:pt x="43" y="403"/>
                  </a:cubicBezTo>
                  <a:cubicBezTo>
                    <a:pt x="109" y="403"/>
                    <a:pt x="109" y="403"/>
                    <a:pt x="109" y="403"/>
                  </a:cubicBezTo>
                  <a:cubicBezTo>
                    <a:pt x="109" y="244"/>
                    <a:pt x="109" y="244"/>
                    <a:pt x="109" y="244"/>
                  </a:cubicBezTo>
                  <a:close/>
                  <a:moveTo>
                    <a:pt x="42" y="122"/>
                  </a:moveTo>
                  <a:cubicBezTo>
                    <a:pt x="43" y="233"/>
                    <a:pt x="43" y="233"/>
                    <a:pt x="43" y="233"/>
                  </a:cubicBezTo>
                  <a:cubicBezTo>
                    <a:pt x="109" y="233"/>
                    <a:pt x="109" y="233"/>
                    <a:pt x="109" y="233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92" y="80"/>
                    <a:pt x="86" y="89"/>
                    <a:pt x="69" y="91"/>
                  </a:cubicBezTo>
                  <a:cubicBezTo>
                    <a:pt x="72" y="119"/>
                    <a:pt x="49" y="122"/>
                    <a:pt x="42" y="122"/>
                  </a:cubicBezTo>
                  <a:close/>
                  <a:moveTo>
                    <a:pt x="266" y="123"/>
                  </a:moveTo>
                  <a:cubicBezTo>
                    <a:pt x="259" y="123"/>
                    <a:pt x="236" y="120"/>
                    <a:pt x="239" y="91"/>
                  </a:cubicBezTo>
                  <a:cubicBezTo>
                    <a:pt x="222" y="89"/>
                    <a:pt x="216" y="80"/>
                    <a:pt x="199" y="70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6" y="123"/>
                    <a:pt x="266" y="123"/>
                    <a:pt x="266" y="123"/>
                  </a:cubicBezTo>
                  <a:close/>
                  <a:moveTo>
                    <a:pt x="187" y="63"/>
                  </a:moveTo>
                  <a:cubicBezTo>
                    <a:pt x="170" y="57"/>
                    <a:pt x="150" y="51"/>
                    <a:pt x="121" y="6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187" y="184"/>
                    <a:pt x="187" y="112"/>
                    <a:pt x="187" y="63"/>
                  </a:cubicBezTo>
                  <a:close/>
                  <a:moveTo>
                    <a:pt x="218" y="70"/>
                  </a:moveTo>
                  <a:cubicBezTo>
                    <a:pt x="175" y="38"/>
                    <a:pt x="133" y="38"/>
                    <a:pt x="90" y="69"/>
                  </a:cubicBezTo>
                  <a:cubicBezTo>
                    <a:pt x="77" y="79"/>
                    <a:pt x="75" y="79"/>
                    <a:pt x="59" y="81"/>
                  </a:cubicBezTo>
                  <a:cubicBezTo>
                    <a:pt x="60" y="90"/>
                    <a:pt x="63" y="102"/>
                    <a:pt x="54" y="108"/>
                  </a:cubicBezTo>
                  <a:cubicBezTo>
                    <a:pt x="48" y="112"/>
                    <a:pt x="40" y="111"/>
                    <a:pt x="33" y="111"/>
                  </a:cubicBezTo>
                  <a:cubicBezTo>
                    <a:pt x="34" y="309"/>
                    <a:pt x="34" y="508"/>
                    <a:pt x="33" y="707"/>
                  </a:cubicBezTo>
                  <a:cubicBezTo>
                    <a:pt x="40" y="706"/>
                    <a:pt x="48" y="705"/>
                    <a:pt x="54" y="709"/>
                  </a:cubicBezTo>
                  <a:cubicBezTo>
                    <a:pt x="63" y="715"/>
                    <a:pt x="60" y="727"/>
                    <a:pt x="59" y="736"/>
                  </a:cubicBezTo>
                  <a:cubicBezTo>
                    <a:pt x="75" y="738"/>
                    <a:pt x="77" y="738"/>
                    <a:pt x="90" y="748"/>
                  </a:cubicBezTo>
                  <a:cubicBezTo>
                    <a:pt x="133" y="779"/>
                    <a:pt x="175" y="779"/>
                    <a:pt x="218" y="747"/>
                  </a:cubicBezTo>
                  <a:cubicBezTo>
                    <a:pt x="231" y="737"/>
                    <a:pt x="233" y="738"/>
                    <a:pt x="249" y="736"/>
                  </a:cubicBezTo>
                  <a:cubicBezTo>
                    <a:pt x="248" y="727"/>
                    <a:pt x="245" y="715"/>
                    <a:pt x="254" y="709"/>
                  </a:cubicBezTo>
                  <a:cubicBezTo>
                    <a:pt x="260" y="705"/>
                    <a:pt x="267" y="706"/>
                    <a:pt x="275" y="706"/>
                  </a:cubicBezTo>
                  <a:cubicBezTo>
                    <a:pt x="274" y="508"/>
                    <a:pt x="274" y="309"/>
                    <a:pt x="275" y="111"/>
                  </a:cubicBezTo>
                  <a:cubicBezTo>
                    <a:pt x="267" y="111"/>
                    <a:pt x="260" y="112"/>
                    <a:pt x="254" y="108"/>
                  </a:cubicBezTo>
                  <a:cubicBezTo>
                    <a:pt x="245" y="102"/>
                    <a:pt x="248" y="90"/>
                    <a:pt x="249" y="81"/>
                  </a:cubicBezTo>
                  <a:cubicBezTo>
                    <a:pt x="233" y="79"/>
                    <a:pt x="231" y="80"/>
                    <a:pt x="218" y="70"/>
                  </a:cubicBezTo>
                  <a:close/>
                  <a:moveTo>
                    <a:pt x="272" y="113"/>
                  </a:moveTo>
                  <a:cubicBezTo>
                    <a:pt x="265" y="114"/>
                    <a:pt x="259" y="114"/>
                    <a:pt x="252" y="110"/>
                  </a:cubicBezTo>
                  <a:cubicBezTo>
                    <a:pt x="243" y="104"/>
                    <a:pt x="245" y="92"/>
                    <a:pt x="246" y="83"/>
                  </a:cubicBezTo>
                  <a:cubicBezTo>
                    <a:pt x="231" y="81"/>
                    <a:pt x="229" y="81"/>
                    <a:pt x="216" y="71"/>
                  </a:cubicBezTo>
                  <a:cubicBezTo>
                    <a:pt x="174" y="40"/>
                    <a:pt x="134" y="43"/>
                    <a:pt x="91" y="71"/>
                  </a:cubicBezTo>
                  <a:cubicBezTo>
                    <a:pt x="79" y="81"/>
                    <a:pt x="77" y="81"/>
                    <a:pt x="61" y="83"/>
                  </a:cubicBezTo>
                  <a:cubicBezTo>
                    <a:pt x="62" y="92"/>
                    <a:pt x="64" y="103"/>
                    <a:pt x="55" y="110"/>
                  </a:cubicBezTo>
                  <a:cubicBezTo>
                    <a:pt x="49" y="114"/>
                    <a:pt x="42" y="113"/>
                    <a:pt x="35" y="113"/>
                  </a:cubicBezTo>
                  <a:cubicBezTo>
                    <a:pt x="36" y="310"/>
                    <a:pt x="36" y="507"/>
                    <a:pt x="35" y="704"/>
                  </a:cubicBezTo>
                  <a:cubicBezTo>
                    <a:pt x="42" y="704"/>
                    <a:pt x="49" y="703"/>
                    <a:pt x="55" y="708"/>
                  </a:cubicBezTo>
                  <a:cubicBezTo>
                    <a:pt x="64" y="714"/>
                    <a:pt x="62" y="725"/>
                    <a:pt x="61" y="734"/>
                  </a:cubicBezTo>
                  <a:cubicBezTo>
                    <a:pt x="77" y="736"/>
                    <a:pt x="79" y="737"/>
                    <a:pt x="91" y="746"/>
                  </a:cubicBezTo>
                  <a:cubicBezTo>
                    <a:pt x="134" y="774"/>
                    <a:pt x="174" y="777"/>
                    <a:pt x="216" y="746"/>
                  </a:cubicBezTo>
                  <a:cubicBezTo>
                    <a:pt x="229" y="736"/>
                    <a:pt x="231" y="736"/>
                    <a:pt x="246" y="734"/>
                  </a:cubicBezTo>
                  <a:cubicBezTo>
                    <a:pt x="245" y="725"/>
                    <a:pt x="243" y="713"/>
                    <a:pt x="252" y="707"/>
                  </a:cubicBezTo>
                  <a:cubicBezTo>
                    <a:pt x="259" y="703"/>
                    <a:pt x="265" y="703"/>
                    <a:pt x="272" y="704"/>
                  </a:cubicBezTo>
                  <a:cubicBezTo>
                    <a:pt x="272" y="507"/>
                    <a:pt x="272" y="310"/>
                    <a:pt x="272" y="1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3"/>
            <p:cNvSpPr/>
            <p:nvPr/>
          </p:nvSpPr>
          <p:spPr bwMode="auto">
            <a:xfrm>
              <a:off x="847725" y="2351088"/>
              <a:ext cx="63500" cy="25400"/>
            </a:xfrm>
            <a:custGeom>
              <a:avLst/>
              <a:gdLst>
                <a:gd name="T0" fmla="*/ 25 w 68"/>
                <a:gd name="T1" fmla="*/ 6 h 28"/>
                <a:gd name="T2" fmla="*/ 65 w 68"/>
                <a:gd name="T3" fmla="*/ 6 h 28"/>
                <a:gd name="T4" fmla="*/ 68 w 68"/>
                <a:gd name="T5" fmla="*/ 10 h 28"/>
                <a:gd name="T6" fmla="*/ 68 w 68"/>
                <a:gd name="T7" fmla="*/ 13 h 28"/>
                <a:gd name="T8" fmla="*/ 66 w 68"/>
                <a:gd name="T9" fmla="*/ 15 h 28"/>
                <a:gd name="T10" fmla="*/ 63 w 68"/>
                <a:gd name="T11" fmla="*/ 19 h 28"/>
                <a:gd name="T12" fmla="*/ 57 w 68"/>
                <a:gd name="T13" fmla="*/ 18 h 28"/>
                <a:gd name="T14" fmla="*/ 45 w 68"/>
                <a:gd name="T15" fmla="*/ 14 h 28"/>
                <a:gd name="T16" fmla="*/ 28 w 68"/>
                <a:gd name="T17" fmla="*/ 17 h 28"/>
                <a:gd name="T18" fmla="*/ 24 w 68"/>
                <a:gd name="T19" fmla="*/ 24 h 28"/>
                <a:gd name="T20" fmla="*/ 14 w 68"/>
                <a:gd name="T21" fmla="*/ 28 h 28"/>
                <a:gd name="T22" fmla="*/ 4 w 68"/>
                <a:gd name="T23" fmla="*/ 24 h 28"/>
                <a:gd name="T24" fmla="*/ 0 w 68"/>
                <a:gd name="T25" fmla="*/ 14 h 28"/>
                <a:gd name="T26" fmla="*/ 4 w 68"/>
                <a:gd name="T27" fmla="*/ 5 h 28"/>
                <a:gd name="T28" fmla="*/ 14 w 68"/>
                <a:gd name="T29" fmla="*/ 0 h 28"/>
                <a:gd name="T30" fmla="*/ 24 w 68"/>
                <a:gd name="T31" fmla="*/ 5 h 28"/>
                <a:gd name="T32" fmla="*/ 25 w 68"/>
                <a:gd name="T3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8">
                  <a:moveTo>
                    <a:pt x="25" y="6"/>
                  </a:moveTo>
                  <a:cubicBezTo>
                    <a:pt x="36" y="4"/>
                    <a:pt x="56" y="2"/>
                    <a:pt x="65" y="6"/>
                  </a:cubicBezTo>
                  <a:cubicBezTo>
                    <a:pt x="66" y="8"/>
                    <a:pt x="68" y="8"/>
                    <a:pt x="68" y="10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7" y="14"/>
                    <a:pt x="67" y="15"/>
                    <a:pt x="66" y="15"/>
                  </a:cubicBezTo>
                  <a:cubicBezTo>
                    <a:pt x="66" y="17"/>
                    <a:pt x="64" y="18"/>
                    <a:pt x="63" y="19"/>
                  </a:cubicBezTo>
                  <a:cubicBezTo>
                    <a:pt x="59" y="21"/>
                    <a:pt x="57" y="18"/>
                    <a:pt x="57" y="18"/>
                  </a:cubicBezTo>
                  <a:cubicBezTo>
                    <a:pt x="54" y="15"/>
                    <a:pt x="48" y="14"/>
                    <a:pt x="45" y="14"/>
                  </a:cubicBezTo>
                  <a:cubicBezTo>
                    <a:pt x="39" y="14"/>
                    <a:pt x="33" y="15"/>
                    <a:pt x="28" y="17"/>
                  </a:cubicBezTo>
                  <a:cubicBezTo>
                    <a:pt x="27" y="20"/>
                    <a:pt x="26" y="22"/>
                    <a:pt x="24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10" y="28"/>
                    <a:pt x="7" y="27"/>
                    <a:pt x="4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1"/>
                    <a:pt x="1" y="7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44"/>
            <p:cNvSpPr/>
            <p:nvPr/>
          </p:nvSpPr>
          <p:spPr bwMode="auto">
            <a:xfrm>
              <a:off x="849313" y="2351088"/>
              <a:ext cx="22225" cy="23813"/>
            </a:xfrm>
            <a:custGeom>
              <a:avLst/>
              <a:gdLst>
                <a:gd name="T0" fmla="*/ 23 w 24"/>
                <a:gd name="T1" fmla="*/ 15 h 25"/>
                <a:gd name="T2" fmla="*/ 23 w 24"/>
                <a:gd name="T3" fmla="*/ 15 h 25"/>
                <a:gd name="T4" fmla="*/ 22 w 24"/>
                <a:gd name="T5" fmla="*/ 16 h 25"/>
                <a:gd name="T6" fmla="*/ 20 w 24"/>
                <a:gd name="T7" fmla="*/ 17 h 25"/>
                <a:gd name="T8" fmla="*/ 18 w 24"/>
                <a:gd name="T9" fmla="*/ 19 h 25"/>
                <a:gd name="T10" fmla="*/ 12 w 24"/>
                <a:gd name="T11" fmla="*/ 22 h 25"/>
                <a:gd name="T12" fmla="*/ 6 w 24"/>
                <a:gd name="T13" fmla="*/ 19 h 25"/>
                <a:gd name="T14" fmla="*/ 3 w 24"/>
                <a:gd name="T15" fmla="*/ 13 h 25"/>
                <a:gd name="T16" fmla="*/ 3 w 24"/>
                <a:gd name="T17" fmla="*/ 13 h 25"/>
                <a:gd name="T18" fmla="*/ 6 w 24"/>
                <a:gd name="T19" fmla="*/ 7 h 25"/>
                <a:gd name="T20" fmla="*/ 12 w 24"/>
                <a:gd name="T21" fmla="*/ 5 h 25"/>
                <a:gd name="T22" fmla="*/ 17 w 24"/>
                <a:gd name="T23" fmla="*/ 7 h 25"/>
                <a:gd name="T24" fmla="*/ 20 w 24"/>
                <a:gd name="T25" fmla="*/ 7 h 25"/>
                <a:gd name="T26" fmla="*/ 20 w 24"/>
                <a:gd name="T27" fmla="*/ 7 h 25"/>
                <a:gd name="T28" fmla="*/ 20 w 24"/>
                <a:gd name="T29" fmla="*/ 7 h 25"/>
                <a:gd name="T30" fmla="*/ 20 w 24"/>
                <a:gd name="T31" fmla="*/ 7 h 25"/>
                <a:gd name="T32" fmla="*/ 20 w 24"/>
                <a:gd name="T33" fmla="*/ 7 h 25"/>
                <a:gd name="T34" fmla="*/ 21 w 24"/>
                <a:gd name="T35" fmla="*/ 7 h 25"/>
                <a:gd name="T36" fmla="*/ 21 w 24"/>
                <a:gd name="T37" fmla="*/ 7 h 25"/>
                <a:gd name="T38" fmla="*/ 22 w 24"/>
                <a:gd name="T39" fmla="*/ 6 h 25"/>
                <a:gd name="T40" fmla="*/ 20 w 24"/>
                <a:gd name="T41" fmla="*/ 5 h 25"/>
                <a:gd name="T42" fmla="*/ 4 w 24"/>
                <a:gd name="T43" fmla="*/ 5 h 25"/>
                <a:gd name="T44" fmla="*/ 0 w 24"/>
                <a:gd name="T45" fmla="*/ 13 h 25"/>
                <a:gd name="T46" fmla="*/ 4 w 24"/>
                <a:gd name="T47" fmla="*/ 22 h 25"/>
                <a:gd name="T48" fmla="*/ 12 w 24"/>
                <a:gd name="T49" fmla="*/ 25 h 25"/>
                <a:gd name="T50" fmla="*/ 12 w 24"/>
                <a:gd name="T51" fmla="*/ 25 h 25"/>
                <a:gd name="T52" fmla="*/ 20 w 24"/>
                <a:gd name="T53" fmla="*/ 22 h 25"/>
                <a:gd name="T54" fmla="*/ 24 w 24"/>
                <a:gd name="T55" fmla="*/ 15 h 25"/>
                <a:gd name="T56" fmla="*/ 23 w 24"/>
                <a:gd name="T5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6" y="21"/>
                    <a:pt x="14" y="22"/>
                    <a:pt x="12" y="22"/>
                  </a:cubicBezTo>
                  <a:cubicBezTo>
                    <a:pt x="10" y="22"/>
                    <a:pt x="7" y="21"/>
                    <a:pt x="6" y="19"/>
                  </a:cubicBezTo>
                  <a:cubicBezTo>
                    <a:pt x="4" y="18"/>
                    <a:pt x="3" y="1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7" y="6"/>
                    <a:pt x="10" y="5"/>
                    <a:pt x="12" y="5"/>
                  </a:cubicBezTo>
                  <a:cubicBezTo>
                    <a:pt x="14" y="5"/>
                    <a:pt x="16" y="6"/>
                    <a:pt x="17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16" y="0"/>
                    <a:pt x="8" y="0"/>
                    <a:pt x="4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5"/>
                    <a:pt x="18" y="24"/>
                    <a:pt x="20" y="22"/>
                  </a:cubicBezTo>
                  <a:cubicBezTo>
                    <a:pt x="22" y="20"/>
                    <a:pt x="23" y="18"/>
                    <a:pt x="24" y="15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5"/>
            <p:cNvSpPr/>
            <p:nvPr/>
          </p:nvSpPr>
          <p:spPr bwMode="auto">
            <a:xfrm>
              <a:off x="854075" y="2354263"/>
              <a:ext cx="52387" cy="15875"/>
            </a:xfrm>
            <a:custGeom>
              <a:avLst/>
              <a:gdLst>
                <a:gd name="T0" fmla="*/ 50 w 55"/>
                <a:gd name="T1" fmla="*/ 12 h 17"/>
                <a:gd name="T2" fmla="*/ 15 w 55"/>
                <a:gd name="T3" fmla="*/ 12 h 17"/>
                <a:gd name="T4" fmla="*/ 13 w 55"/>
                <a:gd name="T5" fmla="*/ 14 h 17"/>
                <a:gd name="T6" fmla="*/ 1 w 55"/>
                <a:gd name="T7" fmla="*/ 11 h 17"/>
                <a:gd name="T8" fmla="*/ 16 w 55"/>
                <a:gd name="T9" fmla="*/ 4 h 17"/>
                <a:gd name="T10" fmla="*/ 55 w 55"/>
                <a:gd name="T11" fmla="*/ 4 h 17"/>
                <a:gd name="T12" fmla="*/ 50 w 55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7">
                  <a:moveTo>
                    <a:pt x="50" y="12"/>
                  </a:moveTo>
                  <a:cubicBezTo>
                    <a:pt x="46" y="8"/>
                    <a:pt x="31" y="5"/>
                    <a:pt x="15" y="12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9" y="15"/>
                    <a:pt x="2" y="17"/>
                    <a:pt x="1" y="11"/>
                  </a:cubicBezTo>
                  <a:cubicBezTo>
                    <a:pt x="0" y="3"/>
                    <a:pt x="11" y="5"/>
                    <a:pt x="16" y="4"/>
                  </a:cubicBezTo>
                  <a:cubicBezTo>
                    <a:pt x="23" y="3"/>
                    <a:pt x="46" y="0"/>
                    <a:pt x="55" y="4"/>
                  </a:cubicBezTo>
                  <a:cubicBezTo>
                    <a:pt x="53" y="5"/>
                    <a:pt x="49" y="9"/>
                    <a:pt x="50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6"/>
            <p:cNvSpPr/>
            <p:nvPr/>
          </p:nvSpPr>
          <p:spPr bwMode="auto">
            <a:xfrm>
              <a:off x="903288" y="2359026"/>
              <a:ext cx="6350" cy="7938"/>
            </a:xfrm>
            <a:custGeom>
              <a:avLst/>
              <a:gdLst>
                <a:gd name="T0" fmla="*/ 6 w 7"/>
                <a:gd name="T1" fmla="*/ 0 h 9"/>
                <a:gd name="T2" fmla="*/ 7 w 7"/>
                <a:gd name="T3" fmla="*/ 0 h 9"/>
                <a:gd name="T4" fmla="*/ 7 w 7"/>
                <a:gd name="T5" fmla="*/ 0 h 9"/>
                <a:gd name="T6" fmla="*/ 7 w 7"/>
                <a:gd name="T7" fmla="*/ 2 h 9"/>
                <a:gd name="T8" fmla="*/ 7 w 7"/>
                <a:gd name="T9" fmla="*/ 4 h 9"/>
                <a:gd name="T10" fmla="*/ 6 w 7"/>
                <a:gd name="T11" fmla="*/ 6 h 9"/>
                <a:gd name="T12" fmla="*/ 6 w 7"/>
                <a:gd name="T13" fmla="*/ 6 h 9"/>
                <a:gd name="T14" fmla="*/ 3 w 7"/>
                <a:gd name="T15" fmla="*/ 8 h 9"/>
                <a:gd name="T16" fmla="*/ 1 w 7"/>
                <a:gd name="T17" fmla="*/ 9 h 9"/>
                <a:gd name="T18" fmla="*/ 0 w 7"/>
                <a:gd name="T19" fmla="*/ 9 h 9"/>
                <a:gd name="T20" fmla="*/ 0 w 7"/>
                <a:gd name="T21" fmla="*/ 9 h 9"/>
                <a:gd name="T22" fmla="*/ 0 w 7"/>
                <a:gd name="T23" fmla="*/ 7 h 9"/>
                <a:gd name="T24" fmla="*/ 0 w 7"/>
                <a:gd name="T25" fmla="*/ 5 h 9"/>
                <a:gd name="T26" fmla="*/ 1 w 7"/>
                <a:gd name="T27" fmla="*/ 4 h 9"/>
                <a:gd name="T28" fmla="*/ 1 w 7"/>
                <a:gd name="T29" fmla="*/ 4 h 9"/>
                <a:gd name="T30" fmla="*/ 3 w 7"/>
                <a:gd name="T31" fmla="*/ 1 h 9"/>
                <a:gd name="T32" fmla="*/ 6 w 7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6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1626542" y="1383550"/>
            <a:ext cx="109475" cy="209088"/>
            <a:chOff x="508000" y="2593976"/>
            <a:chExt cx="352425" cy="673100"/>
          </a:xfrm>
        </p:grpSpPr>
        <p:sp>
          <p:nvSpPr>
            <p:cNvPr id="244" name="Freeform 54"/>
            <p:cNvSpPr/>
            <p:nvPr/>
          </p:nvSpPr>
          <p:spPr bwMode="auto">
            <a:xfrm>
              <a:off x="531813" y="2771776"/>
              <a:ext cx="304800" cy="304800"/>
            </a:xfrm>
            <a:custGeom>
              <a:avLst/>
              <a:gdLst>
                <a:gd name="T0" fmla="*/ 0 w 392"/>
                <a:gd name="T1" fmla="*/ 0 h 392"/>
                <a:gd name="T2" fmla="*/ 392 w 392"/>
                <a:gd name="T3" fmla="*/ 0 h 392"/>
                <a:gd name="T4" fmla="*/ 392 w 392"/>
                <a:gd name="T5" fmla="*/ 244 h 392"/>
                <a:gd name="T6" fmla="*/ 244 w 392"/>
                <a:gd name="T7" fmla="*/ 392 h 392"/>
                <a:gd name="T8" fmla="*/ 148 w 392"/>
                <a:gd name="T9" fmla="*/ 392 h 392"/>
                <a:gd name="T10" fmla="*/ 0 w 392"/>
                <a:gd name="T11" fmla="*/ 244 h 392"/>
                <a:gd name="T12" fmla="*/ 0 w 392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2">
                  <a:moveTo>
                    <a:pt x="0" y="0"/>
                  </a:moveTo>
                  <a:cubicBezTo>
                    <a:pt x="392" y="0"/>
                    <a:pt x="392" y="0"/>
                    <a:pt x="392" y="0"/>
                  </a:cubicBezTo>
                  <a:cubicBezTo>
                    <a:pt x="392" y="244"/>
                    <a:pt x="392" y="244"/>
                    <a:pt x="392" y="244"/>
                  </a:cubicBezTo>
                  <a:cubicBezTo>
                    <a:pt x="392" y="326"/>
                    <a:pt x="326" y="392"/>
                    <a:pt x="244" y="392"/>
                  </a:cubicBezTo>
                  <a:cubicBezTo>
                    <a:pt x="148" y="392"/>
                    <a:pt x="148" y="392"/>
                    <a:pt x="148" y="392"/>
                  </a:cubicBezTo>
                  <a:cubicBezTo>
                    <a:pt x="66" y="392"/>
                    <a:pt x="0" y="326"/>
                    <a:pt x="0" y="24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5"/>
            <p:cNvSpPr/>
            <p:nvPr/>
          </p:nvSpPr>
          <p:spPr bwMode="auto">
            <a:xfrm>
              <a:off x="508000" y="2752726"/>
              <a:ext cx="352425" cy="90488"/>
            </a:xfrm>
            <a:custGeom>
              <a:avLst/>
              <a:gdLst>
                <a:gd name="T0" fmla="*/ 0 w 452"/>
                <a:gd name="T1" fmla="*/ 0 h 116"/>
                <a:gd name="T2" fmla="*/ 452 w 452"/>
                <a:gd name="T3" fmla="*/ 0 h 116"/>
                <a:gd name="T4" fmla="*/ 452 w 452"/>
                <a:gd name="T5" fmla="*/ 63 h 116"/>
                <a:gd name="T6" fmla="*/ 399 w 452"/>
                <a:gd name="T7" fmla="*/ 116 h 116"/>
                <a:gd name="T8" fmla="*/ 53 w 452"/>
                <a:gd name="T9" fmla="*/ 116 h 116"/>
                <a:gd name="T10" fmla="*/ 0 w 452"/>
                <a:gd name="T11" fmla="*/ 63 h 116"/>
                <a:gd name="T12" fmla="*/ 0 w 452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16">
                  <a:moveTo>
                    <a:pt x="0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92"/>
                    <a:pt x="428" y="116"/>
                    <a:pt x="399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24" y="116"/>
                    <a:pt x="0" y="92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56"/>
            <p:cNvSpPr>
              <a:spLocks noEditPoints="1"/>
            </p:cNvSpPr>
            <p:nvPr/>
          </p:nvSpPr>
          <p:spPr bwMode="auto">
            <a:xfrm>
              <a:off x="642938" y="2878138"/>
              <a:ext cx="82550" cy="82550"/>
            </a:xfrm>
            <a:custGeom>
              <a:avLst/>
              <a:gdLst>
                <a:gd name="T0" fmla="*/ 53 w 106"/>
                <a:gd name="T1" fmla="*/ 0 h 106"/>
                <a:gd name="T2" fmla="*/ 78 w 106"/>
                <a:gd name="T3" fmla="*/ 7 h 106"/>
                <a:gd name="T4" fmla="*/ 7 w 106"/>
                <a:gd name="T5" fmla="*/ 78 h 106"/>
                <a:gd name="T6" fmla="*/ 0 w 106"/>
                <a:gd name="T7" fmla="*/ 53 h 106"/>
                <a:gd name="T8" fmla="*/ 53 w 106"/>
                <a:gd name="T9" fmla="*/ 0 h 106"/>
                <a:gd name="T10" fmla="*/ 99 w 106"/>
                <a:gd name="T11" fmla="*/ 28 h 106"/>
                <a:gd name="T12" fmla="*/ 106 w 106"/>
                <a:gd name="T13" fmla="*/ 53 h 106"/>
                <a:gd name="T14" fmla="*/ 53 w 106"/>
                <a:gd name="T15" fmla="*/ 106 h 106"/>
                <a:gd name="T16" fmla="*/ 28 w 106"/>
                <a:gd name="T17" fmla="*/ 99 h 106"/>
                <a:gd name="T18" fmla="*/ 99 w 106"/>
                <a:gd name="T19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62" y="0"/>
                    <a:pt x="71" y="3"/>
                    <a:pt x="78" y="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1"/>
                    <a:pt x="0" y="6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lose/>
                  <a:moveTo>
                    <a:pt x="99" y="28"/>
                  </a:moveTo>
                  <a:cubicBezTo>
                    <a:pt x="103" y="35"/>
                    <a:pt x="106" y="4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ubicBezTo>
                    <a:pt x="44" y="106"/>
                    <a:pt x="35" y="103"/>
                    <a:pt x="28" y="99"/>
                  </a:cubicBezTo>
                  <a:cubicBezTo>
                    <a:pt x="99" y="28"/>
                    <a:pt x="99" y="28"/>
                    <a:pt x="9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7"/>
            <p:cNvSpPr/>
            <p:nvPr/>
          </p:nvSpPr>
          <p:spPr bwMode="auto">
            <a:xfrm>
              <a:off x="661988" y="3138488"/>
              <a:ext cx="44450" cy="128588"/>
            </a:xfrm>
            <a:custGeom>
              <a:avLst/>
              <a:gdLst>
                <a:gd name="T0" fmla="*/ 0 w 28"/>
                <a:gd name="T1" fmla="*/ 0 h 81"/>
                <a:gd name="T2" fmla="*/ 28 w 28"/>
                <a:gd name="T3" fmla="*/ 0 h 81"/>
                <a:gd name="T4" fmla="*/ 28 w 28"/>
                <a:gd name="T5" fmla="*/ 81 h 81"/>
                <a:gd name="T6" fmla="*/ 0 w 28"/>
                <a:gd name="T7" fmla="*/ 81 h 81"/>
                <a:gd name="T8" fmla="*/ 0 w 28"/>
                <a:gd name="T9" fmla="*/ 0 h 81"/>
                <a:gd name="T10" fmla="*/ 0 w 28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1">
                  <a:moveTo>
                    <a:pt x="0" y="0"/>
                  </a:moveTo>
                  <a:lnTo>
                    <a:pt x="28" y="0"/>
                  </a:lnTo>
                  <a:lnTo>
                    <a:pt x="28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58"/>
            <p:cNvSpPr/>
            <p:nvPr/>
          </p:nvSpPr>
          <p:spPr bwMode="auto">
            <a:xfrm>
              <a:off x="642938" y="3060701"/>
              <a:ext cx="82550" cy="114300"/>
            </a:xfrm>
            <a:custGeom>
              <a:avLst/>
              <a:gdLst>
                <a:gd name="T0" fmla="*/ 48 w 104"/>
                <a:gd name="T1" fmla="*/ 148 h 148"/>
                <a:gd name="T2" fmla="*/ 56 w 104"/>
                <a:gd name="T3" fmla="*/ 148 h 148"/>
                <a:gd name="T4" fmla="*/ 104 w 104"/>
                <a:gd name="T5" fmla="*/ 100 h 148"/>
                <a:gd name="T6" fmla="*/ 104 w 104"/>
                <a:gd name="T7" fmla="*/ 0 h 148"/>
                <a:gd name="T8" fmla="*/ 0 w 104"/>
                <a:gd name="T9" fmla="*/ 0 h 148"/>
                <a:gd name="T10" fmla="*/ 0 w 104"/>
                <a:gd name="T11" fmla="*/ 100 h 148"/>
                <a:gd name="T12" fmla="*/ 48 w 10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8">
                  <a:moveTo>
                    <a:pt x="48" y="148"/>
                  </a:moveTo>
                  <a:cubicBezTo>
                    <a:pt x="56" y="148"/>
                    <a:pt x="56" y="148"/>
                    <a:pt x="56" y="148"/>
                  </a:cubicBezTo>
                  <a:cubicBezTo>
                    <a:pt x="82" y="148"/>
                    <a:pt x="104" y="126"/>
                    <a:pt x="104" y="10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6"/>
                    <a:pt x="22" y="148"/>
                    <a:pt x="48" y="1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59"/>
            <p:cNvSpPr>
              <a:spLocks noEditPoints="1"/>
            </p:cNvSpPr>
            <p:nvPr/>
          </p:nvSpPr>
          <p:spPr bwMode="auto">
            <a:xfrm>
              <a:off x="571500" y="2593976"/>
              <a:ext cx="225425" cy="138113"/>
            </a:xfrm>
            <a:custGeom>
              <a:avLst/>
              <a:gdLst>
                <a:gd name="T0" fmla="*/ 73 w 288"/>
                <a:gd name="T1" fmla="*/ 35 h 176"/>
                <a:gd name="T2" fmla="*/ 73 w 288"/>
                <a:gd name="T3" fmla="*/ 176 h 176"/>
                <a:gd name="T4" fmla="*/ 0 w 288"/>
                <a:gd name="T5" fmla="*/ 176 h 176"/>
                <a:gd name="T6" fmla="*/ 0 w 288"/>
                <a:gd name="T7" fmla="*/ 35 h 176"/>
                <a:gd name="T8" fmla="*/ 36 w 288"/>
                <a:gd name="T9" fmla="*/ 0 h 176"/>
                <a:gd name="T10" fmla="*/ 38 w 288"/>
                <a:gd name="T11" fmla="*/ 0 h 176"/>
                <a:gd name="T12" fmla="*/ 73 w 288"/>
                <a:gd name="T13" fmla="*/ 35 h 176"/>
                <a:gd name="T14" fmla="*/ 288 w 288"/>
                <a:gd name="T15" fmla="*/ 35 h 176"/>
                <a:gd name="T16" fmla="*/ 288 w 288"/>
                <a:gd name="T17" fmla="*/ 176 h 176"/>
                <a:gd name="T18" fmla="*/ 215 w 288"/>
                <a:gd name="T19" fmla="*/ 176 h 176"/>
                <a:gd name="T20" fmla="*/ 215 w 288"/>
                <a:gd name="T21" fmla="*/ 35 h 176"/>
                <a:gd name="T22" fmla="*/ 250 w 288"/>
                <a:gd name="T23" fmla="*/ 0 h 176"/>
                <a:gd name="T24" fmla="*/ 252 w 288"/>
                <a:gd name="T25" fmla="*/ 0 h 176"/>
                <a:gd name="T26" fmla="*/ 288 w 288"/>
                <a:gd name="T27" fmla="*/ 3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176">
                  <a:moveTo>
                    <a:pt x="73" y="35"/>
                  </a:moveTo>
                  <a:cubicBezTo>
                    <a:pt x="73" y="176"/>
                    <a:pt x="73" y="176"/>
                    <a:pt x="73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3" y="16"/>
                    <a:pt x="73" y="35"/>
                  </a:cubicBezTo>
                  <a:close/>
                  <a:moveTo>
                    <a:pt x="288" y="35"/>
                  </a:moveTo>
                  <a:cubicBezTo>
                    <a:pt x="288" y="176"/>
                    <a:pt x="288" y="176"/>
                    <a:pt x="288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16"/>
                    <a:pt x="231" y="0"/>
                    <a:pt x="250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88" y="16"/>
                    <a:pt x="288" y="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52419" y="3143250"/>
            <a:ext cx="254001" cy="209551"/>
            <a:chOff x="1614488" y="3168650"/>
            <a:chExt cx="254001" cy="209551"/>
          </a:xfrm>
        </p:grpSpPr>
        <p:sp>
          <p:nvSpPr>
            <p:cNvPr id="253" name="Rectangle 64"/>
            <p:cNvSpPr>
              <a:spLocks noChangeArrowheads="1"/>
            </p:cNvSpPr>
            <p:nvPr/>
          </p:nvSpPr>
          <p:spPr bwMode="auto">
            <a:xfrm>
              <a:off x="1614488" y="3354388"/>
              <a:ext cx="71438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65"/>
            <p:cNvSpPr>
              <a:spLocks noChangeArrowheads="1"/>
            </p:cNvSpPr>
            <p:nvPr/>
          </p:nvSpPr>
          <p:spPr bwMode="auto">
            <a:xfrm>
              <a:off x="1676401" y="3328988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66"/>
            <p:cNvSpPr>
              <a:spLocks noChangeArrowheads="1"/>
            </p:cNvSpPr>
            <p:nvPr/>
          </p:nvSpPr>
          <p:spPr bwMode="auto">
            <a:xfrm>
              <a:off x="1676401" y="3302000"/>
              <a:ext cx="69850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736726" y="3275013"/>
              <a:ext cx="9525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68"/>
            <p:cNvSpPr>
              <a:spLocks noChangeArrowheads="1"/>
            </p:cNvSpPr>
            <p:nvPr/>
          </p:nvSpPr>
          <p:spPr bwMode="auto">
            <a:xfrm>
              <a:off x="1736726" y="3248025"/>
              <a:ext cx="69850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69"/>
            <p:cNvSpPr>
              <a:spLocks noChangeArrowheads="1"/>
            </p:cNvSpPr>
            <p:nvPr/>
          </p:nvSpPr>
          <p:spPr bwMode="auto">
            <a:xfrm>
              <a:off x="1797051" y="3222625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70"/>
            <p:cNvSpPr>
              <a:spLocks noChangeArrowheads="1"/>
            </p:cNvSpPr>
            <p:nvPr/>
          </p:nvSpPr>
          <p:spPr bwMode="auto">
            <a:xfrm>
              <a:off x="1797051" y="3195638"/>
              <a:ext cx="71438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1857376" y="3168650"/>
              <a:ext cx="11113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66677" y="2765830"/>
            <a:ext cx="228188" cy="241227"/>
            <a:chOff x="-3175" y="2786063"/>
            <a:chExt cx="1500188" cy="1585912"/>
          </a:xfrm>
        </p:grpSpPr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-3175" y="3262313"/>
              <a:ext cx="1500188" cy="1109662"/>
            </a:xfrm>
            <a:custGeom>
              <a:avLst/>
              <a:gdLst>
                <a:gd name="T0" fmla="*/ 147 w 400"/>
                <a:gd name="T1" fmla="*/ 174 h 296"/>
                <a:gd name="T2" fmla="*/ 153 w 400"/>
                <a:gd name="T3" fmla="*/ 226 h 296"/>
                <a:gd name="T4" fmla="*/ 28 w 400"/>
                <a:gd name="T5" fmla="*/ 232 h 296"/>
                <a:gd name="T6" fmla="*/ 22 w 400"/>
                <a:gd name="T7" fmla="*/ 180 h 296"/>
                <a:gd name="T8" fmla="*/ 0 w 400"/>
                <a:gd name="T9" fmla="*/ 0 h 296"/>
                <a:gd name="T10" fmla="*/ 0 w 400"/>
                <a:gd name="T11" fmla="*/ 29 h 296"/>
                <a:gd name="T12" fmla="*/ 4 w 400"/>
                <a:gd name="T13" fmla="*/ 247 h 296"/>
                <a:gd name="T14" fmla="*/ 13 w 400"/>
                <a:gd name="T15" fmla="*/ 250 h 296"/>
                <a:gd name="T16" fmla="*/ 20 w 400"/>
                <a:gd name="T17" fmla="*/ 295 h 296"/>
                <a:gd name="T18" fmla="*/ 41 w 400"/>
                <a:gd name="T19" fmla="*/ 250 h 296"/>
                <a:gd name="T20" fmla="*/ 139 w 400"/>
                <a:gd name="T21" fmla="*/ 295 h 296"/>
                <a:gd name="T22" fmla="*/ 155 w 400"/>
                <a:gd name="T23" fmla="*/ 250 h 296"/>
                <a:gd name="T24" fmla="*/ 171 w 400"/>
                <a:gd name="T25" fmla="*/ 247 h 296"/>
                <a:gd name="T26" fmla="*/ 175 w 400"/>
                <a:gd name="T27" fmla="*/ 238 h 296"/>
                <a:gd name="T28" fmla="*/ 175 w 400"/>
                <a:gd name="T29" fmla="*/ 29 h 296"/>
                <a:gd name="T30" fmla="*/ 378 w 400"/>
                <a:gd name="T31" fmla="*/ 296 h 296"/>
                <a:gd name="T32" fmla="*/ 400 w 400"/>
                <a:gd name="T33" fmla="*/ 29 h 296"/>
                <a:gd name="T34" fmla="*/ 400 w 400"/>
                <a:gd name="T35" fmla="*/ 0 h 296"/>
                <a:gd name="T36" fmla="*/ 162 w 400"/>
                <a:gd name="T37" fmla="*/ 29 h 296"/>
                <a:gd name="T38" fmla="*/ 13 w 400"/>
                <a:gd name="T39" fmla="*/ 238 h 296"/>
                <a:gd name="T40" fmla="*/ 162 w 400"/>
                <a:gd name="T41" fmla="*/ 29 h 296"/>
                <a:gd name="T42" fmla="*/ 104 w 400"/>
                <a:gd name="T43" fmla="*/ 55 h 296"/>
                <a:gd name="T44" fmla="*/ 70 w 400"/>
                <a:gd name="T45" fmla="*/ 65 h 296"/>
                <a:gd name="T46" fmla="*/ 70 w 400"/>
                <a:gd name="T47" fmla="*/ 192 h 296"/>
                <a:gd name="T48" fmla="*/ 104 w 400"/>
                <a:gd name="T49" fmla="*/ 202 h 296"/>
                <a:gd name="T50" fmla="*/ 70 w 400"/>
                <a:gd name="T51" fmla="*/ 192 h 296"/>
                <a:gd name="T52" fmla="*/ 104 w 400"/>
                <a:gd name="T53" fmla="*/ 124 h 296"/>
                <a:gd name="T54" fmla="*/ 70 w 400"/>
                <a:gd name="T55" fmla="*/ 134 h 296"/>
                <a:gd name="T56" fmla="*/ 28 w 400"/>
                <a:gd name="T57" fmla="*/ 37 h 296"/>
                <a:gd name="T58" fmla="*/ 153 w 400"/>
                <a:gd name="T59" fmla="*/ 43 h 296"/>
                <a:gd name="T60" fmla="*/ 147 w 400"/>
                <a:gd name="T61" fmla="*/ 95 h 296"/>
                <a:gd name="T62" fmla="*/ 22 w 400"/>
                <a:gd name="T63" fmla="*/ 89 h 296"/>
                <a:gd name="T64" fmla="*/ 28 w 400"/>
                <a:gd name="T65" fmla="*/ 37 h 296"/>
                <a:gd name="T66" fmla="*/ 147 w 400"/>
                <a:gd name="T67" fmla="*/ 105 h 296"/>
                <a:gd name="T68" fmla="*/ 153 w 400"/>
                <a:gd name="T69" fmla="*/ 157 h 296"/>
                <a:gd name="T70" fmla="*/ 28 w 400"/>
                <a:gd name="T71" fmla="*/ 163 h 296"/>
                <a:gd name="T72" fmla="*/ 22 w 400"/>
                <a:gd name="T73" fmla="*/ 11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296">
                  <a:moveTo>
                    <a:pt x="28" y="174"/>
                  </a:moveTo>
                  <a:cubicBezTo>
                    <a:pt x="147" y="174"/>
                    <a:pt x="147" y="174"/>
                    <a:pt x="147" y="174"/>
                  </a:cubicBezTo>
                  <a:cubicBezTo>
                    <a:pt x="150" y="174"/>
                    <a:pt x="153" y="177"/>
                    <a:pt x="153" y="180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9"/>
                    <a:pt x="150" y="232"/>
                    <a:pt x="147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5" y="232"/>
                    <a:pt x="22" y="229"/>
                    <a:pt x="22" y="226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77"/>
                    <a:pt x="25" y="174"/>
                    <a:pt x="28" y="174"/>
                  </a:cubicBezTo>
                  <a:close/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1" y="244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6" y="249"/>
                    <a:pt x="9" y="250"/>
                    <a:pt x="13" y="250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95"/>
                    <a:pt x="20" y="295"/>
                    <a:pt x="20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133" y="250"/>
                    <a:pt x="133" y="250"/>
                    <a:pt x="133" y="250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55" y="250"/>
                    <a:pt x="155" y="250"/>
                    <a:pt x="155" y="250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166" y="250"/>
                    <a:pt x="169" y="249"/>
                    <a:pt x="171" y="247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3" y="244"/>
                    <a:pt x="175" y="241"/>
                    <a:pt x="175" y="238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78" y="296"/>
                    <a:pt x="378" y="296"/>
                    <a:pt x="378" y="296"/>
                  </a:cubicBezTo>
                  <a:cubicBezTo>
                    <a:pt x="400" y="296"/>
                    <a:pt x="400" y="296"/>
                    <a:pt x="400" y="296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1"/>
                    <a:pt x="400" y="1"/>
                    <a:pt x="400" y="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2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2" y="29"/>
                    <a:pt x="162" y="29"/>
                    <a:pt x="162" y="29"/>
                  </a:cubicBezTo>
                  <a:close/>
                  <a:moveTo>
                    <a:pt x="70" y="55"/>
                  </a:moveTo>
                  <a:cubicBezTo>
                    <a:pt x="104" y="55"/>
                    <a:pt x="104" y="55"/>
                    <a:pt x="104" y="5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0" y="192"/>
                  </a:moveTo>
                  <a:cubicBezTo>
                    <a:pt x="70" y="202"/>
                    <a:pt x="70" y="202"/>
                    <a:pt x="70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70" y="192"/>
                    <a:pt x="70" y="192"/>
                    <a:pt x="70" y="192"/>
                  </a:cubicBezTo>
                  <a:close/>
                  <a:moveTo>
                    <a:pt x="70" y="124"/>
                  </a:moveTo>
                  <a:cubicBezTo>
                    <a:pt x="104" y="124"/>
                    <a:pt x="104" y="124"/>
                    <a:pt x="104" y="12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24"/>
                    <a:pt x="70" y="124"/>
                    <a:pt x="70" y="124"/>
                  </a:cubicBezTo>
                  <a:close/>
                  <a:moveTo>
                    <a:pt x="28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50" y="37"/>
                    <a:pt x="153" y="40"/>
                    <a:pt x="153" y="43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92"/>
                    <a:pt x="150" y="95"/>
                    <a:pt x="147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5" y="95"/>
                    <a:pt x="22" y="92"/>
                    <a:pt x="22" y="8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0"/>
                    <a:pt x="25" y="37"/>
                    <a:pt x="28" y="37"/>
                  </a:cubicBezTo>
                  <a:close/>
                  <a:moveTo>
                    <a:pt x="28" y="105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50" y="105"/>
                    <a:pt x="153" y="108"/>
                    <a:pt x="153" y="111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0"/>
                    <a:pt x="150" y="163"/>
                    <a:pt x="147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5" y="163"/>
                    <a:pt x="22" y="160"/>
                    <a:pt x="22" y="157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08"/>
                    <a:pt x="25" y="105"/>
                    <a:pt x="28" y="1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7"/>
            <p:cNvSpPr>
              <a:spLocks noEditPoints="1"/>
            </p:cNvSpPr>
            <p:nvPr/>
          </p:nvSpPr>
          <p:spPr bwMode="auto">
            <a:xfrm>
              <a:off x="957263" y="2786063"/>
              <a:ext cx="250825" cy="501650"/>
            </a:xfrm>
            <a:custGeom>
              <a:avLst/>
              <a:gdLst>
                <a:gd name="T0" fmla="*/ 0 w 67"/>
                <a:gd name="T1" fmla="*/ 70 h 134"/>
                <a:gd name="T2" fmla="*/ 67 w 67"/>
                <a:gd name="T3" fmla="*/ 70 h 134"/>
                <a:gd name="T4" fmla="*/ 57 w 67"/>
                <a:gd name="T5" fmla="*/ 130 h 134"/>
                <a:gd name="T6" fmla="*/ 57 w 67"/>
                <a:gd name="T7" fmla="*/ 131 h 134"/>
                <a:gd name="T8" fmla="*/ 57 w 67"/>
                <a:gd name="T9" fmla="*/ 133 h 134"/>
                <a:gd name="T10" fmla="*/ 56 w 67"/>
                <a:gd name="T11" fmla="*/ 134 h 134"/>
                <a:gd name="T12" fmla="*/ 13 w 67"/>
                <a:gd name="T13" fmla="*/ 134 h 134"/>
                <a:gd name="T14" fmla="*/ 11 w 67"/>
                <a:gd name="T15" fmla="*/ 133 h 134"/>
                <a:gd name="T16" fmla="*/ 11 w 67"/>
                <a:gd name="T17" fmla="*/ 131 h 134"/>
                <a:gd name="T18" fmla="*/ 12 w 67"/>
                <a:gd name="T19" fmla="*/ 130 h 134"/>
                <a:gd name="T20" fmla="*/ 0 w 67"/>
                <a:gd name="T21" fmla="*/ 70 h 134"/>
                <a:gd name="T22" fmla="*/ 19 w 67"/>
                <a:gd name="T23" fmla="*/ 16 h 134"/>
                <a:gd name="T24" fmla="*/ 35 w 67"/>
                <a:gd name="T25" fmla="*/ 33 h 134"/>
                <a:gd name="T26" fmla="*/ 35 w 67"/>
                <a:gd name="T27" fmla="*/ 33 h 134"/>
                <a:gd name="T28" fmla="*/ 51 w 67"/>
                <a:gd name="T29" fmla="*/ 16 h 134"/>
                <a:gd name="T30" fmla="*/ 51 w 67"/>
                <a:gd name="T31" fmla="*/ 5 h 134"/>
                <a:gd name="T32" fmla="*/ 46 w 67"/>
                <a:gd name="T33" fmla="*/ 0 h 134"/>
                <a:gd name="T34" fmla="*/ 46 w 67"/>
                <a:gd name="T35" fmla="*/ 0 h 134"/>
                <a:gd name="T36" fmla="*/ 40 w 67"/>
                <a:gd name="T37" fmla="*/ 5 h 134"/>
                <a:gd name="T38" fmla="*/ 35 w 67"/>
                <a:gd name="T39" fmla="*/ 0 h 134"/>
                <a:gd name="T40" fmla="*/ 35 w 67"/>
                <a:gd name="T41" fmla="*/ 0 h 134"/>
                <a:gd name="T42" fmla="*/ 30 w 67"/>
                <a:gd name="T43" fmla="*/ 5 h 134"/>
                <a:gd name="T44" fmla="*/ 30 w 67"/>
                <a:gd name="T45" fmla="*/ 5 h 134"/>
                <a:gd name="T46" fmla="*/ 24 w 67"/>
                <a:gd name="T47" fmla="*/ 0 h 134"/>
                <a:gd name="T48" fmla="*/ 24 w 67"/>
                <a:gd name="T49" fmla="*/ 0 h 134"/>
                <a:gd name="T50" fmla="*/ 19 w 67"/>
                <a:gd name="T51" fmla="*/ 5 h 134"/>
                <a:gd name="T52" fmla="*/ 19 w 67"/>
                <a:gd name="T53" fmla="*/ 16 h 134"/>
                <a:gd name="T54" fmla="*/ 46 w 67"/>
                <a:gd name="T55" fmla="*/ 6 h 134"/>
                <a:gd name="T56" fmla="*/ 48 w 67"/>
                <a:gd name="T57" fmla="*/ 6 h 134"/>
                <a:gd name="T58" fmla="*/ 43 w 67"/>
                <a:gd name="T59" fmla="*/ 27 h 134"/>
                <a:gd name="T60" fmla="*/ 41 w 67"/>
                <a:gd name="T61" fmla="*/ 25 h 134"/>
                <a:gd name="T62" fmla="*/ 46 w 67"/>
                <a:gd name="T63" fmla="*/ 6 h 134"/>
                <a:gd name="T64" fmla="*/ 39 w 67"/>
                <a:gd name="T65" fmla="*/ 66 h 134"/>
                <a:gd name="T66" fmla="*/ 53 w 67"/>
                <a:gd name="T67" fmla="*/ 47 h 134"/>
                <a:gd name="T68" fmla="*/ 54 w 67"/>
                <a:gd name="T69" fmla="*/ 48 h 134"/>
                <a:gd name="T70" fmla="*/ 40 w 67"/>
                <a:gd name="T71" fmla="*/ 66 h 134"/>
                <a:gd name="T72" fmla="*/ 39 w 67"/>
                <a:gd name="T73" fmla="*/ 66 h 134"/>
                <a:gd name="T74" fmla="*/ 30 w 67"/>
                <a:gd name="T75" fmla="*/ 66 h 134"/>
                <a:gd name="T76" fmla="*/ 17 w 67"/>
                <a:gd name="T77" fmla="*/ 47 h 134"/>
                <a:gd name="T78" fmla="*/ 16 w 67"/>
                <a:gd name="T79" fmla="*/ 48 h 134"/>
                <a:gd name="T80" fmla="*/ 30 w 67"/>
                <a:gd name="T81" fmla="*/ 66 h 134"/>
                <a:gd name="T82" fmla="*/ 30 w 67"/>
                <a:gd name="T83" fmla="*/ 66 h 134"/>
                <a:gd name="T84" fmla="*/ 35 w 67"/>
                <a:gd name="T85" fmla="*/ 34 h 134"/>
                <a:gd name="T86" fmla="*/ 35 w 67"/>
                <a:gd name="T87" fmla="*/ 34 h 134"/>
                <a:gd name="T88" fmla="*/ 33 w 67"/>
                <a:gd name="T89" fmla="*/ 36 h 134"/>
                <a:gd name="T90" fmla="*/ 33 w 67"/>
                <a:gd name="T91" fmla="*/ 63 h 134"/>
                <a:gd name="T92" fmla="*/ 35 w 67"/>
                <a:gd name="T93" fmla="*/ 65 h 134"/>
                <a:gd name="T94" fmla="*/ 35 w 67"/>
                <a:gd name="T95" fmla="*/ 65 h 134"/>
                <a:gd name="T96" fmla="*/ 37 w 67"/>
                <a:gd name="T97" fmla="*/ 63 h 134"/>
                <a:gd name="T98" fmla="*/ 37 w 67"/>
                <a:gd name="T99" fmla="*/ 36 h 134"/>
                <a:gd name="T100" fmla="*/ 35 w 67"/>
                <a:gd name="T101" fmla="*/ 34 h 134"/>
                <a:gd name="T102" fmla="*/ 57 w 67"/>
                <a:gd name="T103" fmla="*/ 78 h 134"/>
                <a:gd name="T104" fmla="*/ 54 w 67"/>
                <a:gd name="T105" fmla="*/ 80 h 134"/>
                <a:gd name="T106" fmla="*/ 47 w 67"/>
                <a:gd name="T107" fmla="*/ 123 h 134"/>
                <a:gd name="T108" fmla="*/ 49 w 67"/>
                <a:gd name="T109" fmla="*/ 126 h 134"/>
                <a:gd name="T110" fmla="*/ 49 w 67"/>
                <a:gd name="T111" fmla="*/ 126 h 134"/>
                <a:gd name="T112" fmla="*/ 52 w 67"/>
                <a:gd name="T113" fmla="*/ 124 h 134"/>
                <a:gd name="T114" fmla="*/ 59 w 67"/>
                <a:gd name="T115" fmla="*/ 81 h 134"/>
                <a:gd name="T116" fmla="*/ 57 w 67"/>
                <a:gd name="T117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134">
                  <a:moveTo>
                    <a:pt x="0" y="7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4"/>
                    <a:pt x="57" y="134"/>
                    <a:pt x="56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2" y="134"/>
                    <a:pt x="11" y="134"/>
                    <a:pt x="11" y="133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0"/>
                    <a:pt x="12" y="130"/>
                  </a:cubicBezTo>
                  <a:cubicBezTo>
                    <a:pt x="0" y="70"/>
                    <a:pt x="0" y="70"/>
                    <a:pt x="0" y="70"/>
                  </a:cubicBezTo>
                  <a:close/>
                  <a:moveTo>
                    <a:pt x="19" y="16"/>
                  </a:moveTo>
                  <a:cubicBezTo>
                    <a:pt x="19" y="25"/>
                    <a:pt x="26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12"/>
                    <a:pt x="51" y="9"/>
                    <a:pt x="51" y="5"/>
                  </a:cubicBezTo>
                  <a:cubicBezTo>
                    <a:pt x="51" y="2"/>
                    <a:pt x="49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13"/>
                    <a:pt x="19" y="16"/>
                  </a:cubicBezTo>
                  <a:close/>
                  <a:moveTo>
                    <a:pt x="46" y="6"/>
                  </a:moveTo>
                  <a:cubicBezTo>
                    <a:pt x="46" y="5"/>
                    <a:pt x="48" y="5"/>
                    <a:pt x="48" y="6"/>
                  </a:cubicBezTo>
                  <a:cubicBezTo>
                    <a:pt x="48" y="14"/>
                    <a:pt x="49" y="22"/>
                    <a:pt x="43" y="27"/>
                  </a:cubicBezTo>
                  <a:cubicBezTo>
                    <a:pt x="41" y="29"/>
                    <a:pt x="40" y="27"/>
                    <a:pt x="41" y="25"/>
                  </a:cubicBezTo>
                  <a:cubicBezTo>
                    <a:pt x="47" y="21"/>
                    <a:pt x="46" y="13"/>
                    <a:pt x="46" y="6"/>
                  </a:cubicBezTo>
                  <a:close/>
                  <a:moveTo>
                    <a:pt x="39" y="66"/>
                  </a:moveTo>
                  <a:cubicBezTo>
                    <a:pt x="38" y="59"/>
                    <a:pt x="45" y="45"/>
                    <a:pt x="53" y="47"/>
                  </a:cubicBezTo>
                  <a:cubicBezTo>
                    <a:pt x="53" y="47"/>
                    <a:pt x="54" y="48"/>
                    <a:pt x="54" y="48"/>
                  </a:cubicBezTo>
                  <a:cubicBezTo>
                    <a:pt x="58" y="55"/>
                    <a:pt x="46" y="65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lose/>
                  <a:moveTo>
                    <a:pt x="30" y="66"/>
                  </a:moveTo>
                  <a:cubicBezTo>
                    <a:pt x="31" y="59"/>
                    <a:pt x="25" y="45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2" y="55"/>
                    <a:pt x="24" y="65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34" y="34"/>
                    <a:pt x="33" y="35"/>
                    <a:pt x="33" y="36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4"/>
                    <a:pt x="34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6" y="34"/>
                    <a:pt x="35" y="34"/>
                  </a:cubicBezTo>
                  <a:close/>
                  <a:moveTo>
                    <a:pt x="57" y="78"/>
                  </a:moveTo>
                  <a:cubicBezTo>
                    <a:pt x="56" y="78"/>
                    <a:pt x="55" y="79"/>
                    <a:pt x="54" y="80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5"/>
                    <a:pt x="48" y="126"/>
                    <a:pt x="49" y="126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0" y="126"/>
                    <a:pt x="51" y="125"/>
                    <a:pt x="52" y="124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79"/>
                    <a:pt x="58" y="78"/>
                    <a:pt x="57" y="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174" name="Picture 78" descr="C:\Users\Administrator\Desktop\shutterstock_21903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47" y="2420639"/>
            <a:ext cx="235429" cy="2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C:\Users\Administrator\Desktop\shutterstock_88855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/>
          <a:stretch>
            <a:fillRect/>
          </a:stretch>
        </p:blipFill>
        <p:spPr bwMode="auto">
          <a:xfrm flipH="1">
            <a:off x="1581260" y="4199688"/>
            <a:ext cx="193275" cy="1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组合 118"/>
          <p:cNvGrpSpPr/>
          <p:nvPr/>
        </p:nvGrpSpPr>
        <p:grpSpPr>
          <a:xfrm>
            <a:off x="1547664" y="3458805"/>
            <a:ext cx="267231" cy="267231"/>
            <a:chOff x="1547664" y="3484205"/>
            <a:chExt cx="267231" cy="267231"/>
          </a:xfrm>
        </p:grpSpPr>
        <p:sp>
          <p:nvSpPr>
            <p:cNvPr id="191" name="矩形 190"/>
            <p:cNvSpPr/>
            <p:nvPr/>
          </p:nvSpPr>
          <p:spPr>
            <a:xfrm>
              <a:off x="1547664" y="3484205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1585204" y="3509911"/>
              <a:ext cx="172132" cy="223259"/>
              <a:chOff x="-2260601" y="4146551"/>
              <a:chExt cx="1384300" cy="1795463"/>
            </a:xfrm>
            <a:solidFill>
              <a:schemeClr val="bg2">
                <a:lumMod val="50000"/>
              </a:schemeClr>
            </a:solidFill>
          </p:grpSpPr>
          <p:sp>
            <p:nvSpPr>
              <p:cNvPr id="49" name="Freeform 84"/>
              <p:cNvSpPr/>
              <p:nvPr/>
            </p:nvSpPr>
            <p:spPr bwMode="auto">
              <a:xfrm>
                <a:off x="-1987551" y="4833938"/>
                <a:ext cx="823913" cy="665163"/>
              </a:xfrm>
              <a:custGeom>
                <a:avLst/>
                <a:gdLst>
                  <a:gd name="T0" fmla="*/ 1729 w 1732"/>
                  <a:gd name="T1" fmla="*/ 1401 h 1402"/>
                  <a:gd name="T2" fmla="*/ 1694 w 1732"/>
                  <a:gd name="T3" fmla="*/ 1269 h 1402"/>
                  <a:gd name="T4" fmla="*/ 1654 w 1732"/>
                  <a:gd name="T5" fmla="*/ 1115 h 1402"/>
                  <a:gd name="T6" fmla="*/ 1595 w 1732"/>
                  <a:gd name="T7" fmla="*/ 913 h 1402"/>
                  <a:gd name="T8" fmla="*/ 1508 w 1732"/>
                  <a:gd name="T9" fmla="*/ 674 h 1402"/>
                  <a:gd name="T10" fmla="*/ 1377 w 1732"/>
                  <a:gd name="T11" fmla="*/ 414 h 1402"/>
                  <a:gd name="T12" fmla="*/ 1335 w 1732"/>
                  <a:gd name="T13" fmla="*/ 350 h 1402"/>
                  <a:gd name="T14" fmla="*/ 1287 w 1732"/>
                  <a:gd name="T15" fmla="*/ 287 h 1402"/>
                  <a:gd name="T16" fmla="*/ 1234 w 1732"/>
                  <a:gd name="T17" fmla="*/ 227 h 1402"/>
                  <a:gd name="T18" fmla="*/ 1174 w 1732"/>
                  <a:gd name="T19" fmla="*/ 173 h 1402"/>
                  <a:gd name="T20" fmla="*/ 1107 w 1732"/>
                  <a:gd name="T21" fmla="*/ 125 h 1402"/>
                  <a:gd name="T22" fmla="*/ 1089 w 1732"/>
                  <a:gd name="T23" fmla="*/ 114 h 1402"/>
                  <a:gd name="T24" fmla="*/ 1071 w 1732"/>
                  <a:gd name="T25" fmla="*/ 105 h 1402"/>
                  <a:gd name="T26" fmla="*/ 1033 w 1732"/>
                  <a:gd name="T27" fmla="*/ 87 h 1402"/>
                  <a:gd name="T28" fmla="*/ 954 w 1732"/>
                  <a:gd name="T29" fmla="*/ 61 h 1402"/>
                  <a:gd name="T30" fmla="*/ 870 w 1732"/>
                  <a:gd name="T31" fmla="*/ 50 h 1402"/>
                  <a:gd name="T32" fmla="*/ 702 w 1732"/>
                  <a:gd name="T33" fmla="*/ 68 h 1402"/>
                  <a:gd name="T34" fmla="*/ 550 w 1732"/>
                  <a:gd name="T35" fmla="*/ 132 h 1402"/>
                  <a:gd name="T36" fmla="*/ 423 w 1732"/>
                  <a:gd name="T37" fmla="*/ 230 h 1402"/>
                  <a:gd name="T38" fmla="*/ 320 w 1732"/>
                  <a:gd name="T39" fmla="*/ 347 h 1402"/>
                  <a:gd name="T40" fmla="*/ 174 w 1732"/>
                  <a:gd name="T41" fmla="*/ 596 h 1402"/>
                  <a:gd name="T42" fmla="*/ 86 w 1732"/>
                  <a:gd name="T43" fmla="*/ 833 h 1402"/>
                  <a:gd name="T44" fmla="*/ 38 w 1732"/>
                  <a:gd name="T45" fmla="*/ 1037 h 1402"/>
                  <a:gd name="T46" fmla="*/ 26 w 1732"/>
                  <a:gd name="T47" fmla="*/ 1122 h 1402"/>
                  <a:gd name="T48" fmla="*/ 19 w 1732"/>
                  <a:gd name="T49" fmla="*/ 1195 h 1402"/>
                  <a:gd name="T50" fmla="*/ 14 w 1732"/>
                  <a:gd name="T51" fmla="*/ 1295 h 1402"/>
                  <a:gd name="T52" fmla="*/ 13 w 1732"/>
                  <a:gd name="T53" fmla="*/ 1321 h 1402"/>
                  <a:gd name="T54" fmla="*/ 11 w 1732"/>
                  <a:gd name="T55" fmla="*/ 1330 h 1402"/>
                  <a:gd name="T56" fmla="*/ 8 w 1732"/>
                  <a:gd name="T57" fmla="*/ 1321 h 1402"/>
                  <a:gd name="T58" fmla="*/ 4 w 1732"/>
                  <a:gd name="T59" fmla="*/ 1295 h 1402"/>
                  <a:gd name="T60" fmla="*/ 0 w 1732"/>
                  <a:gd name="T61" fmla="*/ 1194 h 1402"/>
                  <a:gd name="T62" fmla="*/ 3 w 1732"/>
                  <a:gd name="T63" fmla="*/ 1120 h 1402"/>
                  <a:gd name="T64" fmla="*/ 12 w 1732"/>
                  <a:gd name="T65" fmla="*/ 1033 h 1402"/>
                  <a:gd name="T66" fmla="*/ 54 w 1732"/>
                  <a:gd name="T67" fmla="*/ 824 h 1402"/>
                  <a:gd name="T68" fmla="*/ 138 w 1732"/>
                  <a:gd name="T69" fmla="*/ 580 h 1402"/>
                  <a:gd name="T70" fmla="*/ 285 w 1732"/>
                  <a:gd name="T71" fmla="*/ 321 h 1402"/>
                  <a:gd name="T72" fmla="*/ 392 w 1732"/>
                  <a:gd name="T73" fmla="*/ 198 h 1402"/>
                  <a:gd name="T74" fmla="*/ 526 w 1732"/>
                  <a:gd name="T75" fmla="*/ 93 h 1402"/>
                  <a:gd name="T76" fmla="*/ 690 w 1732"/>
                  <a:gd name="T77" fmla="*/ 22 h 1402"/>
                  <a:gd name="T78" fmla="*/ 872 w 1732"/>
                  <a:gd name="T79" fmla="*/ 3 h 1402"/>
                  <a:gd name="T80" fmla="*/ 964 w 1732"/>
                  <a:gd name="T81" fmla="*/ 16 h 1402"/>
                  <a:gd name="T82" fmla="*/ 1052 w 1732"/>
                  <a:gd name="T83" fmla="*/ 44 h 1402"/>
                  <a:gd name="T84" fmla="*/ 1093 w 1732"/>
                  <a:gd name="T85" fmla="*/ 63 h 1402"/>
                  <a:gd name="T86" fmla="*/ 1113 w 1732"/>
                  <a:gd name="T87" fmla="*/ 74 h 1402"/>
                  <a:gd name="T88" fmla="*/ 1132 w 1732"/>
                  <a:gd name="T89" fmla="*/ 85 h 1402"/>
                  <a:gd name="T90" fmla="*/ 1203 w 1732"/>
                  <a:gd name="T91" fmla="*/ 137 h 1402"/>
                  <a:gd name="T92" fmla="*/ 1267 w 1732"/>
                  <a:gd name="T93" fmla="*/ 196 h 1402"/>
                  <a:gd name="T94" fmla="*/ 1322 w 1732"/>
                  <a:gd name="T95" fmla="*/ 259 h 1402"/>
                  <a:gd name="T96" fmla="*/ 1371 w 1732"/>
                  <a:gd name="T97" fmla="*/ 325 h 1402"/>
                  <a:gd name="T98" fmla="*/ 1415 w 1732"/>
                  <a:gd name="T99" fmla="*/ 392 h 1402"/>
                  <a:gd name="T100" fmla="*/ 1544 w 1732"/>
                  <a:gd name="T101" fmla="*/ 659 h 1402"/>
                  <a:gd name="T102" fmla="*/ 1627 w 1732"/>
                  <a:gd name="T103" fmla="*/ 903 h 1402"/>
                  <a:gd name="T104" fmla="*/ 1680 w 1732"/>
                  <a:gd name="T105" fmla="*/ 1109 h 1402"/>
                  <a:gd name="T106" fmla="*/ 1712 w 1732"/>
                  <a:gd name="T107" fmla="*/ 1266 h 1402"/>
                  <a:gd name="T108" fmla="*/ 1729 w 1732"/>
                  <a:gd name="T109" fmla="*/ 140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2" h="1402">
                    <a:moveTo>
                      <a:pt x="1729" y="1401"/>
                    </a:moveTo>
                    <a:cubicBezTo>
                      <a:pt x="1726" y="1402"/>
                      <a:pt x="1714" y="1354"/>
                      <a:pt x="1694" y="1269"/>
                    </a:cubicBezTo>
                    <a:cubicBezTo>
                      <a:pt x="1683" y="1227"/>
                      <a:pt x="1670" y="1175"/>
                      <a:pt x="1654" y="1115"/>
                    </a:cubicBezTo>
                    <a:cubicBezTo>
                      <a:pt x="1638" y="1055"/>
                      <a:pt x="1619" y="987"/>
                      <a:pt x="1595" y="913"/>
                    </a:cubicBezTo>
                    <a:cubicBezTo>
                      <a:pt x="1572" y="839"/>
                      <a:pt x="1543" y="758"/>
                      <a:pt x="1508" y="674"/>
                    </a:cubicBezTo>
                    <a:cubicBezTo>
                      <a:pt x="1473" y="589"/>
                      <a:pt x="1431" y="501"/>
                      <a:pt x="1377" y="414"/>
                    </a:cubicBezTo>
                    <a:cubicBezTo>
                      <a:pt x="1364" y="393"/>
                      <a:pt x="1350" y="371"/>
                      <a:pt x="1335" y="350"/>
                    </a:cubicBezTo>
                    <a:cubicBezTo>
                      <a:pt x="1320" y="329"/>
                      <a:pt x="1304" y="308"/>
                      <a:pt x="1287" y="287"/>
                    </a:cubicBezTo>
                    <a:cubicBezTo>
                      <a:pt x="1271" y="266"/>
                      <a:pt x="1253" y="247"/>
                      <a:pt x="1234" y="227"/>
                    </a:cubicBezTo>
                    <a:cubicBezTo>
                      <a:pt x="1215" y="208"/>
                      <a:pt x="1195" y="190"/>
                      <a:pt x="1174" y="173"/>
                    </a:cubicBezTo>
                    <a:cubicBezTo>
                      <a:pt x="1153" y="155"/>
                      <a:pt x="1131" y="140"/>
                      <a:pt x="1107" y="125"/>
                    </a:cubicBezTo>
                    <a:cubicBezTo>
                      <a:pt x="1101" y="122"/>
                      <a:pt x="1095" y="118"/>
                      <a:pt x="1089" y="114"/>
                    </a:cubicBezTo>
                    <a:cubicBezTo>
                      <a:pt x="1083" y="111"/>
                      <a:pt x="1077" y="108"/>
                      <a:pt x="1071" y="105"/>
                    </a:cubicBezTo>
                    <a:cubicBezTo>
                      <a:pt x="1059" y="99"/>
                      <a:pt x="1046" y="92"/>
                      <a:pt x="1033" y="87"/>
                    </a:cubicBezTo>
                    <a:cubicBezTo>
                      <a:pt x="1008" y="77"/>
                      <a:pt x="981" y="68"/>
                      <a:pt x="954" y="61"/>
                    </a:cubicBezTo>
                    <a:cubicBezTo>
                      <a:pt x="926" y="55"/>
                      <a:pt x="898" y="51"/>
                      <a:pt x="870" y="50"/>
                    </a:cubicBezTo>
                    <a:cubicBezTo>
                      <a:pt x="813" y="47"/>
                      <a:pt x="755" y="53"/>
                      <a:pt x="702" y="68"/>
                    </a:cubicBezTo>
                    <a:cubicBezTo>
                      <a:pt x="648" y="82"/>
                      <a:pt x="597" y="104"/>
                      <a:pt x="550" y="132"/>
                    </a:cubicBezTo>
                    <a:cubicBezTo>
                      <a:pt x="504" y="160"/>
                      <a:pt x="461" y="194"/>
                      <a:pt x="423" y="230"/>
                    </a:cubicBezTo>
                    <a:cubicBezTo>
                      <a:pt x="385" y="267"/>
                      <a:pt x="351" y="306"/>
                      <a:pt x="320" y="347"/>
                    </a:cubicBezTo>
                    <a:cubicBezTo>
                      <a:pt x="259" y="428"/>
                      <a:pt x="212" y="513"/>
                      <a:pt x="174" y="596"/>
                    </a:cubicBezTo>
                    <a:cubicBezTo>
                      <a:pt x="136" y="679"/>
                      <a:pt x="107" y="759"/>
                      <a:pt x="86" y="833"/>
                    </a:cubicBezTo>
                    <a:cubicBezTo>
                      <a:pt x="64" y="908"/>
                      <a:pt x="49" y="976"/>
                      <a:pt x="38" y="1037"/>
                    </a:cubicBezTo>
                    <a:cubicBezTo>
                      <a:pt x="33" y="1068"/>
                      <a:pt x="29" y="1096"/>
                      <a:pt x="26" y="1122"/>
                    </a:cubicBezTo>
                    <a:cubicBezTo>
                      <a:pt x="23" y="1149"/>
                      <a:pt x="20" y="1173"/>
                      <a:pt x="19" y="1195"/>
                    </a:cubicBezTo>
                    <a:cubicBezTo>
                      <a:pt x="15" y="1238"/>
                      <a:pt x="14" y="1272"/>
                      <a:pt x="14" y="1295"/>
                    </a:cubicBezTo>
                    <a:cubicBezTo>
                      <a:pt x="13" y="1306"/>
                      <a:pt x="13" y="1315"/>
                      <a:pt x="13" y="1321"/>
                    </a:cubicBezTo>
                    <a:cubicBezTo>
                      <a:pt x="12" y="1327"/>
                      <a:pt x="12" y="1330"/>
                      <a:pt x="11" y="1330"/>
                    </a:cubicBezTo>
                    <a:cubicBezTo>
                      <a:pt x="10" y="1330"/>
                      <a:pt x="9" y="1327"/>
                      <a:pt x="8" y="1321"/>
                    </a:cubicBezTo>
                    <a:cubicBezTo>
                      <a:pt x="7" y="1315"/>
                      <a:pt x="5" y="1307"/>
                      <a:pt x="4" y="1295"/>
                    </a:cubicBezTo>
                    <a:cubicBezTo>
                      <a:pt x="2" y="1272"/>
                      <a:pt x="0" y="1238"/>
                      <a:pt x="0" y="1194"/>
                    </a:cubicBezTo>
                    <a:cubicBezTo>
                      <a:pt x="1" y="1172"/>
                      <a:pt x="2" y="1147"/>
                      <a:pt x="3" y="1120"/>
                    </a:cubicBezTo>
                    <a:cubicBezTo>
                      <a:pt x="5" y="1094"/>
                      <a:pt x="8" y="1064"/>
                      <a:pt x="12" y="1033"/>
                    </a:cubicBezTo>
                    <a:cubicBezTo>
                      <a:pt x="20" y="971"/>
                      <a:pt x="33" y="901"/>
                      <a:pt x="54" y="824"/>
                    </a:cubicBezTo>
                    <a:cubicBezTo>
                      <a:pt x="74" y="748"/>
                      <a:pt x="101" y="665"/>
                      <a:pt x="138" y="580"/>
                    </a:cubicBezTo>
                    <a:cubicBezTo>
                      <a:pt x="176" y="494"/>
                      <a:pt x="223" y="406"/>
                      <a:pt x="285" y="321"/>
                    </a:cubicBezTo>
                    <a:cubicBezTo>
                      <a:pt x="317" y="278"/>
                      <a:pt x="352" y="237"/>
                      <a:pt x="392" y="198"/>
                    </a:cubicBezTo>
                    <a:cubicBezTo>
                      <a:pt x="432" y="159"/>
                      <a:pt x="477" y="123"/>
                      <a:pt x="526" y="93"/>
                    </a:cubicBezTo>
                    <a:cubicBezTo>
                      <a:pt x="576" y="62"/>
                      <a:pt x="631" y="38"/>
                      <a:pt x="690" y="22"/>
                    </a:cubicBezTo>
                    <a:cubicBezTo>
                      <a:pt x="748" y="6"/>
                      <a:pt x="810" y="0"/>
                      <a:pt x="872" y="3"/>
                    </a:cubicBezTo>
                    <a:cubicBezTo>
                      <a:pt x="903" y="4"/>
                      <a:pt x="934" y="9"/>
                      <a:pt x="964" y="16"/>
                    </a:cubicBezTo>
                    <a:cubicBezTo>
                      <a:pt x="994" y="22"/>
                      <a:pt x="1024" y="32"/>
                      <a:pt x="1052" y="44"/>
                    </a:cubicBezTo>
                    <a:cubicBezTo>
                      <a:pt x="1066" y="50"/>
                      <a:pt x="1079" y="56"/>
                      <a:pt x="1093" y="63"/>
                    </a:cubicBezTo>
                    <a:cubicBezTo>
                      <a:pt x="1099" y="67"/>
                      <a:pt x="1106" y="70"/>
                      <a:pt x="1113" y="74"/>
                    </a:cubicBezTo>
                    <a:cubicBezTo>
                      <a:pt x="1119" y="77"/>
                      <a:pt x="1125" y="82"/>
                      <a:pt x="1132" y="85"/>
                    </a:cubicBezTo>
                    <a:cubicBezTo>
                      <a:pt x="1157" y="101"/>
                      <a:pt x="1181" y="118"/>
                      <a:pt x="1203" y="137"/>
                    </a:cubicBezTo>
                    <a:cubicBezTo>
                      <a:pt x="1226" y="156"/>
                      <a:pt x="1247" y="175"/>
                      <a:pt x="1267" y="196"/>
                    </a:cubicBezTo>
                    <a:cubicBezTo>
                      <a:pt x="1286" y="216"/>
                      <a:pt x="1305" y="237"/>
                      <a:pt x="1322" y="259"/>
                    </a:cubicBezTo>
                    <a:cubicBezTo>
                      <a:pt x="1340" y="280"/>
                      <a:pt x="1356" y="302"/>
                      <a:pt x="1371" y="325"/>
                    </a:cubicBezTo>
                    <a:cubicBezTo>
                      <a:pt x="1387" y="347"/>
                      <a:pt x="1401" y="369"/>
                      <a:pt x="1415" y="392"/>
                    </a:cubicBezTo>
                    <a:cubicBezTo>
                      <a:pt x="1469" y="482"/>
                      <a:pt x="1510" y="573"/>
                      <a:pt x="1544" y="659"/>
                    </a:cubicBezTo>
                    <a:cubicBezTo>
                      <a:pt x="1579" y="745"/>
                      <a:pt x="1605" y="828"/>
                      <a:pt x="1627" y="903"/>
                    </a:cubicBezTo>
                    <a:cubicBezTo>
                      <a:pt x="1649" y="979"/>
                      <a:pt x="1666" y="1048"/>
                      <a:pt x="1680" y="1109"/>
                    </a:cubicBezTo>
                    <a:cubicBezTo>
                      <a:pt x="1694" y="1170"/>
                      <a:pt x="1704" y="1222"/>
                      <a:pt x="1712" y="1266"/>
                    </a:cubicBezTo>
                    <a:cubicBezTo>
                      <a:pt x="1727" y="1352"/>
                      <a:pt x="1732" y="1400"/>
                      <a:pt x="1729" y="14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85"/>
              <p:cNvSpPr/>
              <p:nvPr/>
            </p:nvSpPr>
            <p:spPr bwMode="auto">
              <a:xfrm>
                <a:off x="-1914526" y="4146551"/>
                <a:ext cx="358775" cy="712788"/>
              </a:xfrm>
              <a:custGeom>
                <a:avLst/>
                <a:gdLst>
                  <a:gd name="T0" fmla="*/ 517 w 754"/>
                  <a:gd name="T1" fmla="*/ 1465 h 1500"/>
                  <a:gd name="T2" fmla="*/ 510 w 754"/>
                  <a:gd name="T3" fmla="*/ 1422 h 1500"/>
                  <a:gd name="T4" fmla="*/ 507 w 754"/>
                  <a:gd name="T5" fmla="*/ 1379 h 1500"/>
                  <a:gd name="T6" fmla="*/ 521 w 754"/>
                  <a:gd name="T7" fmla="*/ 1201 h 1500"/>
                  <a:gd name="T8" fmla="*/ 531 w 754"/>
                  <a:gd name="T9" fmla="*/ 1153 h 1500"/>
                  <a:gd name="T10" fmla="*/ 536 w 754"/>
                  <a:gd name="T11" fmla="*/ 1128 h 1500"/>
                  <a:gd name="T12" fmla="*/ 574 w 754"/>
                  <a:gd name="T13" fmla="*/ 993 h 1500"/>
                  <a:gd name="T14" fmla="*/ 689 w 754"/>
                  <a:gd name="T15" fmla="*/ 611 h 1500"/>
                  <a:gd name="T16" fmla="*/ 696 w 754"/>
                  <a:gd name="T17" fmla="*/ 310 h 1500"/>
                  <a:gd name="T18" fmla="*/ 692 w 754"/>
                  <a:gd name="T19" fmla="*/ 290 h 1500"/>
                  <a:gd name="T20" fmla="*/ 684 w 754"/>
                  <a:gd name="T21" fmla="*/ 262 h 1500"/>
                  <a:gd name="T22" fmla="*/ 678 w 754"/>
                  <a:gd name="T23" fmla="*/ 243 h 1500"/>
                  <a:gd name="T24" fmla="*/ 634 w 754"/>
                  <a:gd name="T25" fmla="*/ 168 h 1500"/>
                  <a:gd name="T26" fmla="*/ 339 w 754"/>
                  <a:gd name="T27" fmla="*/ 50 h 1500"/>
                  <a:gd name="T28" fmla="*/ 161 w 754"/>
                  <a:gd name="T29" fmla="*/ 103 h 1500"/>
                  <a:gd name="T30" fmla="*/ 136 w 754"/>
                  <a:gd name="T31" fmla="*/ 120 h 1500"/>
                  <a:gd name="T32" fmla="*/ 114 w 754"/>
                  <a:gd name="T33" fmla="*/ 139 h 1500"/>
                  <a:gd name="T34" fmla="*/ 51 w 754"/>
                  <a:gd name="T35" fmla="*/ 279 h 1500"/>
                  <a:gd name="T36" fmla="*/ 53 w 754"/>
                  <a:gd name="T37" fmla="*/ 435 h 1500"/>
                  <a:gd name="T38" fmla="*/ 106 w 754"/>
                  <a:gd name="T39" fmla="*/ 656 h 1500"/>
                  <a:gd name="T40" fmla="*/ 252 w 754"/>
                  <a:gd name="T41" fmla="*/ 1028 h 1500"/>
                  <a:gd name="T42" fmla="*/ 405 w 754"/>
                  <a:gd name="T43" fmla="*/ 1368 h 1500"/>
                  <a:gd name="T44" fmla="*/ 448 w 754"/>
                  <a:gd name="T45" fmla="*/ 1499 h 1500"/>
                  <a:gd name="T46" fmla="*/ 388 w 754"/>
                  <a:gd name="T47" fmla="*/ 1376 h 1500"/>
                  <a:gd name="T48" fmla="*/ 222 w 754"/>
                  <a:gd name="T49" fmla="*/ 1042 h 1500"/>
                  <a:gd name="T50" fmla="*/ 66 w 754"/>
                  <a:gd name="T51" fmla="*/ 669 h 1500"/>
                  <a:gd name="T52" fmla="*/ 9 w 754"/>
                  <a:gd name="T53" fmla="*/ 441 h 1500"/>
                  <a:gd name="T54" fmla="*/ 5 w 754"/>
                  <a:gd name="T55" fmla="*/ 272 h 1500"/>
                  <a:gd name="T56" fmla="*/ 81 w 754"/>
                  <a:gd name="T57" fmla="*/ 107 h 1500"/>
                  <a:gd name="T58" fmla="*/ 107 w 754"/>
                  <a:gd name="T59" fmla="*/ 83 h 1500"/>
                  <a:gd name="T60" fmla="*/ 136 w 754"/>
                  <a:gd name="T61" fmla="*/ 63 h 1500"/>
                  <a:gd name="T62" fmla="*/ 337 w 754"/>
                  <a:gd name="T63" fmla="*/ 3 h 1500"/>
                  <a:gd name="T64" fmla="*/ 670 w 754"/>
                  <a:gd name="T65" fmla="*/ 139 h 1500"/>
                  <a:gd name="T66" fmla="*/ 721 w 754"/>
                  <a:gd name="T67" fmla="*/ 227 h 1500"/>
                  <a:gd name="T68" fmla="*/ 728 w 754"/>
                  <a:gd name="T69" fmla="*/ 249 h 1500"/>
                  <a:gd name="T70" fmla="*/ 736 w 754"/>
                  <a:gd name="T71" fmla="*/ 280 h 1500"/>
                  <a:gd name="T72" fmla="*/ 740 w 754"/>
                  <a:gd name="T73" fmla="*/ 301 h 1500"/>
                  <a:gd name="T74" fmla="*/ 729 w 754"/>
                  <a:gd name="T75" fmla="*/ 619 h 1500"/>
                  <a:gd name="T76" fmla="*/ 606 w 754"/>
                  <a:gd name="T77" fmla="*/ 1004 h 1500"/>
                  <a:gd name="T78" fmla="*/ 565 w 754"/>
                  <a:gd name="T79" fmla="*/ 1135 h 1500"/>
                  <a:gd name="T80" fmla="*/ 558 w 754"/>
                  <a:gd name="T81" fmla="*/ 1159 h 1500"/>
                  <a:gd name="T82" fmla="*/ 547 w 754"/>
                  <a:gd name="T83" fmla="*/ 1206 h 1500"/>
                  <a:gd name="T84" fmla="*/ 524 w 754"/>
                  <a:gd name="T85" fmla="*/ 1379 h 1500"/>
                  <a:gd name="T86" fmla="*/ 524 w 754"/>
                  <a:gd name="T87" fmla="*/ 1421 h 1500"/>
                  <a:gd name="T88" fmla="*/ 526 w 754"/>
                  <a:gd name="T89" fmla="*/ 1464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4" h="1500">
                    <a:moveTo>
                      <a:pt x="527" y="1499"/>
                    </a:moveTo>
                    <a:cubicBezTo>
                      <a:pt x="525" y="1499"/>
                      <a:pt x="522" y="1488"/>
                      <a:pt x="517" y="1465"/>
                    </a:cubicBezTo>
                    <a:cubicBezTo>
                      <a:pt x="515" y="1459"/>
                      <a:pt x="514" y="1453"/>
                      <a:pt x="513" y="1445"/>
                    </a:cubicBezTo>
                    <a:cubicBezTo>
                      <a:pt x="512" y="1438"/>
                      <a:pt x="511" y="1430"/>
                      <a:pt x="510" y="1422"/>
                    </a:cubicBezTo>
                    <a:cubicBezTo>
                      <a:pt x="509" y="1413"/>
                      <a:pt x="509" y="1404"/>
                      <a:pt x="508" y="1394"/>
                    </a:cubicBezTo>
                    <a:cubicBezTo>
                      <a:pt x="507" y="1389"/>
                      <a:pt x="507" y="1384"/>
                      <a:pt x="507" y="1379"/>
                    </a:cubicBezTo>
                    <a:cubicBezTo>
                      <a:pt x="507" y="1374"/>
                      <a:pt x="507" y="1368"/>
                      <a:pt x="507" y="1363"/>
                    </a:cubicBezTo>
                    <a:cubicBezTo>
                      <a:pt x="506" y="1318"/>
                      <a:pt x="510" y="1263"/>
                      <a:pt x="521" y="1201"/>
                    </a:cubicBezTo>
                    <a:cubicBezTo>
                      <a:pt x="522" y="1193"/>
                      <a:pt x="524" y="1185"/>
                      <a:pt x="525" y="1177"/>
                    </a:cubicBezTo>
                    <a:cubicBezTo>
                      <a:pt x="527" y="1169"/>
                      <a:pt x="529" y="1161"/>
                      <a:pt x="531" y="1153"/>
                    </a:cubicBezTo>
                    <a:cubicBezTo>
                      <a:pt x="531" y="1149"/>
                      <a:pt x="532" y="1144"/>
                      <a:pt x="533" y="1140"/>
                    </a:cubicBezTo>
                    <a:cubicBezTo>
                      <a:pt x="534" y="1136"/>
                      <a:pt x="535" y="1132"/>
                      <a:pt x="536" y="1128"/>
                    </a:cubicBezTo>
                    <a:cubicBezTo>
                      <a:pt x="538" y="1119"/>
                      <a:pt x="541" y="1111"/>
                      <a:pt x="543" y="1102"/>
                    </a:cubicBezTo>
                    <a:cubicBezTo>
                      <a:pt x="552" y="1067"/>
                      <a:pt x="562" y="1031"/>
                      <a:pt x="574" y="993"/>
                    </a:cubicBezTo>
                    <a:cubicBezTo>
                      <a:pt x="598" y="918"/>
                      <a:pt x="627" y="836"/>
                      <a:pt x="653" y="748"/>
                    </a:cubicBezTo>
                    <a:cubicBezTo>
                      <a:pt x="667" y="704"/>
                      <a:pt x="679" y="658"/>
                      <a:pt x="689" y="611"/>
                    </a:cubicBezTo>
                    <a:cubicBezTo>
                      <a:pt x="699" y="563"/>
                      <a:pt x="706" y="514"/>
                      <a:pt x="708" y="463"/>
                    </a:cubicBezTo>
                    <a:cubicBezTo>
                      <a:pt x="710" y="413"/>
                      <a:pt x="707" y="361"/>
                      <a:pt x="696" y="310"/>
                    </a:cubicBezTo>
                    <a:cubicBezTo>
                      <a:pt x="694" y="300"/>
                      <a:pt x="694" y="300"/>
                      <a:pt x="694" y="300"/>
                    </a:cubicBezTo>
                    <a:cubicBezTo>
                      <a:pt x="692" y="290"/>
                      <a:pt x="692" y="290"/>
                      <a:pt x="692" y="290"/>
                    </a:cubicBezTo>
                    <a:cubicBezTo>
                      <a:pt x="690" y="284"/>
                      <a:pt x="689" y="278"/>
                      <a:pt x="687" y="271"/>
                    </a:cubicBezTo>
                    <a:cubicBezTo>
                      <a:pt x="684" y="262"/>
                      <a:pt x="684" y="262"/>
                      <a:pt x="684" y="262"/>
                    </a:cubicBezTo>
                    <a:cubicBezTo>
                      <a:pt x="681" y="252"/>
                      <a:pt x="681" y="252"/>
                      <a:pt x="681" y="252"/>
                    </a:cubicBezTo>
                    <a:cubicBezTo>
                      <a:pt x="678" y="243"/>
                      <a:pt x="678" y="243"/>
                      <a:pt x="678" y="243"/>
                    </a:cubicBezTo>
                    <a:cubicBezTo>
                      <a:pt x="677" y="240"/>
                      <a:pt x="676" y="237"/>
                      <a:pt x="674" y="235"/>
                    </a:cubicBezTo>
                    <a:cubicBezTo>
                      <a:pt x="665" y="211"/>
                      <a:pt x="651" y="189"/>
                      <a:pt x="634" y="168"/>
                    </a:cubicBezTo>
                    <a:cubicBezTo>
                      <a:pt x="601" y="128"/>
                      <a:pt x="556" y="97"/>
                      <a:pt x="504" y="77"/>
                    </a:cubicBezTo>
                    <a:cubicBezTo>
                      <a:pt x="453" y="57"/>
                      <a:pt x="396" y="47"/>
                      <a:pt x="339" y="50"/>
                    </a:cubicBezTo>
                    <a:cubicBezTo>
                      <a:pt x="283" y="53"/>
                      <a:pt x="227" y="67"/>
                      <a:pt x="179" y="93"/>
                    </a:cubicBezTo>
                    <a:cubicBezTo>
                      <a:pt x="173" y="96"/>
                      <a:pt x="167" y="99"/>
                      <a:pt x="161" y="103"/>
                    </a:cubicBezTo>
                    <a:cubicBezTo>
                      <a:pt x="155" y="107"/>
                      <a:pt x="149" y="110"/>
                      <a:pt x="144" y="114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3" y="122"/>
                      <a:pt x="131" y="124"/>
                      <a:pt x="128" y="126"/>
                    </a:cubicBezTo>
                    <a:cubicBezTo>
                      <a:pt x="124" y="131"/>
                      <a:pt x="118" y="135"/>
                      <a:pt x="114" y="139"/>
                    </a:cubicBezTo>
                    <a:cubicBezTo>
                      <a:pt x="96" y="158"/>
                      <a:pt x="82" y="180"/>
                      <a:pt x="71" y="203"/>
                    </a:cubicBezTo>
                    <a:cubicBezTo>
                      <a:pt x="61" y="227"/>
                      <a:pt x="54" y="253"/>
                      <a:pt x="51" y="279"/>
                    </a:cubicBezTo>
                    <a:cubicBezTo>
                      <a:pt x="47" y="304"/>
                      <a:pt x="46" y="331"/>
                      <a:pt x="46" y="357"/>
                    </a:cubicBezTo>
                    <a:cubicBezTo>
                      <a:pt x="47" y="383"/>
                      <a:pt x="49" y="409"/>
                      <a:pt x="53" y="435"/>
                    </a:cubicBezTo>
                    <a:cubicBezTo>
                      <a:pt x="56" y="461"/>
                      <a:pt x="61" y="486"/>
                      <a:pt x="66" y="511"/>
                    </a:cubicBezTo>
                    <a:cubicBezTo>
                      <a:pt x="77" y="561"/>
                      <a:pt x="91" y="610"/>
                      <a:pt x="106" y="656"/>
                    </a:cubicBezTo>
                    <a:cubicBezTo>
                      <a:pt x="120" y="703"/>
                      <a:pt x="137" y="748"/>
                      <a:pt x="153" y="791"/>
                    </a:cubicBezTo>
                    <a:cubicBezTo>
                      <a:pt x="186" y="877"/>
                      <a:pt x="220" y="956"/>
                      <a:pt x="252" y="1028"/>
                    </a:cubicBezTo>
                    <a:cubicBezTo>
                      <a:pt x="284" y="1100"/>
                      <a:pt x="314" y="1164"/>
                      <a:pt x="340" y="1221"/>
                    </a:cubicBezTo>
                    <a:cubicBezTo>
                      <a:pt x="366" y="1278"/>
                      <a:pt x="388" y="1328"/>
                      <a:pt x="405" y="1368"/>
                    </a:cubicBezTo>
                    <a:cubicBezTo>
                      <a:pt x="422" y="1409"/>
                      <a:pt x="434" y="1442"/>
                      <a:pt x="441" y="1464"/>
                    </a:cubicBezTo>
                    <a:cubicBezTo>
                      <a:pt x="447" y="1486"/>
                      <a:pt x="449" y="1499"/>
                      <a:pt x="448" y="1499"/>
                    </a:cubicBezTo>
                    <a:cubicBezTo>
                      <a:pt x="446" y="1500"/>
                      <a:pt x="441" y="1489"/>
                      <a:pt x="432" y="1467"/>
                    </a:cubicBezTo>
                    <a:cubicBezTo>
                      <a:pt x="422" y="1446"/>
                      <a:pt x="408" y="1416"/>
                      <a:pt x="388" y="1376"/>
                    </a:cubicBezTo>
                    <a:cubicBezTo>
                      <a:pt x="369" y="1337"/>
                      <a:pt x="344" y="1289"/>
                      <a:pt x="316" y="1233"/>
                    </a:cubicBezTo>
                    <a:cubicBezTo>
                      <a:pt x="288" y="1177"/>
                      <a:pt x="256" y="1113"/>
                      <a:pt x="222" y="1042"/>
                    </a:cubicBezTo>
                    <a:cubicBezTo>
                      <a:pt x="188" y="970"/>
                      <a:pt x="151" y="892"/>
                      <a:pt x="117" y="805"/>
                    </a:cubicBezTo>
                    <a:cubicBezTo>
                      <a:pt x="99" y="762"/>
                      <a:pt x="82" y="717"/>
                      <a:pt x="66" y="669"/>
                    </a:cubicBezTo>
                    <a:cubicBezTo>
                      <a:pt x="50" y="622"/>
                      <a:pt x="36" y="573"/>
                      <a:pt x="24" y="521"/>
                    </a:cubicBezTo>
                    <a:cubicBezTo>
                      <a:pt x="18" y="495"/>
                      <a:pt x="13" y="469"/>
                      <a:pt x="9" y="441"/>
                    </a:cubicBezTo>
                    <a:cubicBezTo>
                      <a:pt x="5" y="414"/>
                      <a:pt x="2" y="387"/>
                      <a:pt x="1" y="358"/>
                    </a:cubicBezTo>
                    <a:cubicBezTo>
                      <a:pt x="0" y="330"/>
                      <a:pt x="1" y="301"/>
                      <a:pt x="5" y="272"/>
                    </a:cubicBezTo>
                    <a:cubicBezTo>
                      <a:pt x="9" y="243"/>
                      <a:pt x="17" y="213"/>
                      <a:pt x="29" y="185"/>
                    </a:cubicBezTo>
                    <a:cubicBezTo>
                      <a:pt x="41" y="157"/>
                      <a:pt x="58" y="130"/>
                      <a:pt x="81" y="107"/>
                    </a:cubicBezTo>
                    <a:cubicBezTo>
                      <a:pt x="86" y="101"/>
                      <a:pt x="92" y="96"/>
                      <a:pt x="98" y="90"/>
                    </a:cubicBezTo>
                    <a:cubicBezTo>
                      <a:pt x="101" y="88"/>
                      <a:pt x="104" y="85"/>
                      <a:pt x="107" y="83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23" y="71"/>
                      <a:pt x="130" y="67"/>
                      <a:pt x="136" y="63"/>
                    </a:cubicBezTo>
                    <a:cubicBezTo>
                      <a:pt x="143" y="59"/>
                      <a:pt x="150" y="55"/>
                      <a:pt x="157" y="51"/>
                    </a:cubicBezTo>
                    <a:cubicBezTo>
                      <a:pt x="212" y="22"/>
                      <a:pt x="274" y="6"/>
                      <a:pt x="337" y="3"/>
                    </a:cubicBezTo>
                    <a:cubicBezTo>
                      <a:pt x="401" y="0"/>
                      <a:pt x="464" y="10"/>
                      <a:pt x="521" y="33"/>
                    </a:cubicBezTo>
                    <a:cubicBezTo>
                      <a:pt x="579" y="56"/>
                      <a:pt x="632" y="92"/>
                      <a:pt x="670" y="139"/>
                    </a:cubicBezTo>
                    <a:cubicBezTo>
                      <a:pt x="690" y="163"/>
                      <a:pt x="705" y="189"/>
                      <a:pt x="717" y="217"/>
                    </a:cubicBezTo>
                    <a:cubicBezTo>
                      <a:pt x="718" y="220"/>
                      <a:pt x="720" y="224"/>
                      <a:pt x="721" y="227"/>
                    </a:cubicBezTo>
                    <a:cubicBezTo>
                      <a:pt x="724" y="238"/>
                      <a:pt x="724" y="238"/>
                      <a:pt x="724" y="238"/>
                    </a:cubicBezTo>
                    <a:cubicBezTo>
                      <a:pt x="728" y="249"/>
                      <a:pt x="728" y="249"/>
                      <a:pt x="728" y="249"/>
                    </a:cubicBezTo>
                    <a:cubicBezTo>
                      <a:pt x="731" y="259"/>
                      <a:pt x="731" y="259"/>
                      <a:pt x="731" y="259"/>
                    </a:cubicBezTo>
                    <a:cubicBezTo>
                      <a:pt x="732" y="266"/>
                      <a:pt x="734" y="273"/>
                      <a:pt x="736" y="280"/>
                    </a:cubicBezTo>
                    <a:cubicBezTo>
                      <a:pt x="738" y="290"/>
                      <a:pt x="738" y="290"/>
                      <a:pt x="738" y="290"/>
                    </a:cubicBezTo>
                    <a:cubicBezTo>
                      <a:pt x="740" y="301"/>
                      <a:pt x="740" y="301"/>
                      <a:pt x="740" y="301"/>
                    </a:cubicBezTo>
                    <a:cubicBezTo>
                      <a:pt x="751" y="356"/>
                      <a:pt x="754" y="412"/>
                      <a:pt x="751" y="465"/>
                    </a:cubicBezTo>
                    <a:cubicBezTo>
                      <a:pt x="749" y="519"/>
                      <a:pt x="740" y="570"/>
                      <a:pt x="729" y="619"/>
                    </a:cubicBezTo>
                    <a:cubicBezTo>
                      <a:pt x="718" y="669"/>
                      <a:pt x="705" y="715"/>
                      <a:pt x="691" y="760"/>
                    </a:cubicBezTo>
                    <a:cubicBezTo>
                      <a:pt x="662" y="849"/>
                      <a:pt x="631" y="929"/>
                      <a:pt x="606" y="1004"/>
                    </a:cubicBezTo>
                    <a:cubicBezTo>
                      <a:pt x="593" y="1041"/>
                      <a:pt x="582" y="1076"/>
                      <a:pt x="572" y="1110"/>
                    </a:cubicBezTo>
                    <a:cubicBezTo>
                      <a:pt x="569" y="1118"/>
                      <a:pt x="567" y="1127"/>
                      <a:pt x="565" y="1135"/>
                    </a:cubicBezTo>
                    <a:cubicBezTo>
                      <a:pt x="563" y="1139"/>
                      <a:pt x="562" y="1143"/>
                      <a:pt x="561" y="1147"/>
                    </a:cubicBezTo>
                    <a:cubicBezTo>
                      <a:pt x="560" y="1151"/>
                      <a:pt x="559" y="1155"/>
                      <a:pt x="558" y="1159"/>
                    </a:cubicBezTo>
                    <a:cubicBezTo>
                      <a:pt x="556" y="1167"/>
                      <a:pt x="554" y="1175"/>
                      <a:pt x="552" y="1183"/>
                    </a:cubicBezTo>
                    <a:cubicBezTo>
                      <a:pt x="550" y="1191"/>
                      <a:pt x="549" y="1199"/>
                      <a:pt x="547" y="1206"/>
                    </a:cubicBezTo>
                    <a:cubicBezTo>
                      <a:pt x="533" y="1267"/>
                      <a:pt x="527" y="1320"/>
                      <a:pt x="525" y="1363"/>
                    </a:cubicBezTo>
                    <a:cubicBezTo>
                      <a:pt x="525" y="1368"/>
                      <a:pt x="524" y="1374"/>
                      <a:pt x="524" y="1379"/>
                    </a:cubicBezTo>
                    <a:cubicBezTo>
                      <a:pt x="524" y="1384"/>
                      <a:pt x="524" y="1389"/>
                      <a:pt x="524" y="1394"/>
                    </a:cubicBezTo>
                    <a:cubicBezTo>
                      <a:pt x="524" y="1404"/>
                      <a:pt x="524" y="1413"/>
                      <a:pt x="524" y="1421"/>
                    </a:cubicBezTo>
                    <a:cubicBezTo>
                      <a:pt x="524" y="1429"/>
                      <a:pt x="525" y="1437"/>
                      <a:pt x="525" y="1444"/>
                    </a:cubicBezTo>
                    <a:cubicBezTo>
                      <a:pt x="525" y="1451"/>
                      <a:pt x="525" y="1458"/>
                      <a:pt x="526" y="1464"/>
                    </a:cubicBezTo>
                    <a:cubicBezTo>
                      <a:pt x="528" y="1487"/>
                      <a:pt x="528" y="1499"/>
                      <a:pt x="527" y="149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86"/>
              <p:cNvSpPr/>
              <p:nvPr/>
            </p:nvSpPr>
            <p:spPr bwMode="auto">
              <a:xfrm>
                <a:off x="-1555751" y="4492626"/>
                <a:ext cx="563563" cy="509588"/>
              </a:xfrm>
              <a:custGeom>
                <a:avLst/>
                <a:gdLst>
                  <a:gd name="T0" fmla="*/ 542 w 1187"/>
                  <a:gd name="T1" fmla="*/ 284 h 1073"/>
                  <a:gd name="T2" fmla="*/ 544 w 1187"/>
                  <a:gd name="T3" fmla="*/ 538 h 1073"/>
                  <a:gd name="T4" fmla="*/ 569 w 1187"/>
                  <a:gd name="T5" fmla="*/ 737 h 1073"/>
                  <a:gd name="T6" fmla="*/ 577 w 1187"/>
                  <a:gd name="T7" fmla="*/ 764 h 1073"/>
                  <a:gd name="T8" fmla="*/ 614 w 1187"/>
                  <a:gd name="T9" fmla="*/ 843 h 1073"/>
                  <a:gd name="T10" fmla="*/ 660 w 1187"/>
                  <a:gd name="T11" fmla="*/ 903 h 1073"/>
                  <a:gd name="T12" fmla="*/ 695 w 1187"/>
                  <a:gd name="T13" fmla="*/ 935 h 1073"/>
                  <a:gd name="T14" fmla="*/ 875 w 1187"/>
                  <a:gd name="T15" fmla="*/ 1022 h 1073"/>
                  <a:gd name="T16" fmla="*/ 1010 w 1187"/>
                  <a:gd name="T17" fmla="*/ 1013 h 1073"/>
                  <a:gd name="T18" fmla="*/ 1111 w 1187"/>
                  <a:gd name="T19" fmla="*/ 916 h 1073"/>
                  <a:gd name="T20" fmla="*/ 1127 w 1187"/>
                  <a:gd name="T21" fmla="*/ 690 h 1073"/>
                  <a:gd name="T22" fmla="*/ 1115 w 1187"/>
                  <a:gd name="T23" fmla="*/ 651 h 1073"/>
                  <a:gd name="T24" fmla="*/ 1101 w 1187"/>
                  <a:gd name="T25" fmla="*/ 612 h 1073"/>
                  <a:gd name="T26" fmla="*/ 1084 w 1187"/>
                  <a:gd name="T27" fmla="*/ 573 h 1073"/>
                  <a:gd name="T28" fmla="*/ 980 w 1187"/>
                  <a:gd name="T29" fmla="*/ 389 h 1073"/>
                  <a:gd name="T30" fmla="*/ 854 w 1187"/>
                  <a:gd name="T31" fmla="*/ 227 h 1073"/>
                  <a:gd name="T32" fmla="*/ 800 w 1187"/>
                  <a:gd name="T33" fmla="*/ 169 h 1073"/>
                  <a:gd name="T34" fmla="*/ 757 w 1187"/>
                  <a:gd name="T35" fmla="*/ 129 h 1073"/>
                  <a:gd name="T36" fmla="*/ 736 w 1187"/>
                  <a:gd name="T37" fmla="*/ 110 h 1073"/>
                  <a:gd name="T38" fmla="*/ 715 w 1187"/>
                  <a:gd name="T39" fmla="*/ 92 h 1073"/>
                  <a:gd name="T40" fmla="*/ 525 w 1187"/>
                  <a:gd name="T41" fmla="*/ 53 h 1073"/>
                  <a:gd name="T42" fmla="*/ 332 w 1187"/>
                  <a:gd name="T43" fmla="*/ 217 h 1073"/>
                  <a:gd name="T44" fmla="*/ 159 w 1187"/>
                  <a:gd name="T45" fmla="*/ 490 h 1073"/>
                  <a:gd name="T46" fmla="*/ 25 w 1187"/>
                  <a:gd name="T47" fmla="*/ 706 h 1073"/>
                  <a:gd name="T48" fmla="*/ 17 w 1187"/>
                  <a:gd name="T49" fmla="*/ 700 h 1073"/>
                  <a:gd name="T50" fmla="*/ 136 w 1187"/>
                  <a:gd name="T51" fmla="*/ 477 h 1073"/>
                  <a:gd name="T52" fmla="*/ 303 w 1187"/>
                  <a:gd name="T53" fmla="*/ 195 h 1073"/>
                  <a:gd name="T54" fmla="*/ 444 w 1187"/>
                  <a:gd name="T55" fmla="*/ 49 h 1073"/>
                  <a:gd name="T56" fmla="*/ 549 w 1187"/>
                  <a:gd name="T57" fmla="*/ 3 h 1073"/>
                  <a:gd name="T58" fmla="*/ 564 w 1187"/>
                  <a:gd name="T59" fmla="*/ 1 h 1073"/>
                  <a:gd name="T60" fmla="*/ 579 w 1187"/>
                  <a:gd name="T61" fmla="*/ 0 h 1073"/>
                  <a:gd name="T62" fmla="*/ 610 w 1187"/>
                  <a:gd name="T63" fmla="*/ 1 h 1073"/>
                  <a:gd name="T64" fmla="*/ 631 w 1187"/>
                  <a:gd name="T65" fmla="*/ 4 h 1073"/>
                  <a:gd name="T66" fmla="*/ 741 w 1187"/>
                  <a:gd name="T67" fmla="*/ 57 h 1073"/>
                  <a:gd name="T68" fmla="*/ 765 w 1187"/>
                  <a:gd name="T69" fmla="*/ 76 h 1073"/>
                  <a:gd name="T70" fmla="*/ 788 w 1187"/>
                  <a:gd name="T71" fmla="*/ 96 h 1073"/>
                  <a:gd name="T72" fmla="*/ 832 w 1187"/>
                  <a:gd name="T73" fmla="*/ 137 h 1073"/>
                  <a:gd name="T74" fmla="*/ 888 w 1187"/>
                  <a:gd name="T75" fmla="*/ 197 h 1073"/>
                  <a:gd name="T76" fmla="*/ 1019 w 1187"/>
                  <a:gd name="T77" fmla="*/ 363 h 1073"/>
                  <a:gd name="T78" fmla="*/ 1173 w 1187"/>
                  <a:gd name="T79" fmla="*/ 678 h 1073"/>
                  <a:gd name="T80" fmla="*/ 1180 w 1187"/>
                  <a:gd name="T81" fmla="*/ 711 h 1073"/>
                  <a:gd name="T82" fmla="*/ 1183 w 1187"/>
                  <a:gd name="T83" fmla="*/ 733 h 1073"/>
                  <a:gd name="T84" fmla="*/ 1185 w 1187"/>
                  <a:gd name="T85" fmla="*/ 755 h 1073"/>
                  <a:gd name="T86" fmla="*/ 1180 w 1187"/>
                  <a:gd name="T87" fmla="*/ 854 h 1073"/>
                  <a:gd name="T88" fmla="*/ 1099 w 1187"/>
                  <a:gd name="T89" fmla="*/ 1007 h 1073"/>
                  <a:gd name="T90" fmla="*/ 945 w 1187"/>
                  <a:gd name="T91" fmla="*/ 1071 h 1073"/>
                  <a:gd name="T92" fmla="*/ 793 w 1187"/>
                  <a:gd name="T93" fmla="*/ 1040 h 1073"/>
                  <a:gd name="T94" fmla="*/ 644 w 1187"/>
                  <a:gd name="T95" fmla="*/ 941 h 1073"/>
                  <a:gd name="T96" fmla="*/ 621 w 1187"/>
                  <a:gd name="T97" fmla="*/ 916 h 1073"/>
                  <a:gd name="T98" fmla="*/ 555 w 1187"/>
                  <a:gd name="T99" fmla="*/ 804 h 1073"/>
                  <a:gd name="T100" fmla="*/ 541 w 1187"/>
                  <a:gd name="T101" fmla="*/ 760 h 1073"/>
                  <a:gd name="T102" fmla="*/ 520 w 1187"/>
                  <a:gd name="T103" fmla="*/ 636 h 1073"/>
                  <a:gd name="T104" fmla="*/ 525 w 1187"/>
                  <a:gd name="T105" fmla="*/ 382 h 1073"/>
                  <a:gd name="T106" fmla="*/ 537 w 1187"/>
                  <a:gd name="T107" fmla="*/ 2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7" h="1073">
                    <a:moveTo>
                      <a:pt x="537" y="250"/>
                    </a:moveTo>
                    <a:cubicBezTo>
                      <a:pt x="539" y="250"/>
                      <a:pt x="540" y="262"/>
                      <a:pt x="542" y="284"/>
                    </a:cubicBezTo>
                    <a:cubicBezTo>
                      <a:pt x="543" y="307"/>
                      <a:pt x="543" y="340"/>
                      <a:pt x="543" y="383"/>
                    </a:cubicBezTo>
                    <a:cubicBezTo>
                      <a:pt x="543" y="425"/>
                      <a:pt x="542" y="477"/>
                      <a:pt x="544" y="538"/>
                    </a:cubicBezTo>
                    <a:cubicBezTo>
                      <a:pt x="545" y="568"/>
                      <a:pt x="546" y="600"/>
                      <a:pt x="550" y="633"/>
                    </a:cubicBezTo>
                    <a:cubicBezTo>
                      <a:pt x="554" y="667"/>
                      <a:pt x="559" y="702"/>
                      <a:pt x="569" y="737"/>
                    </a:cubicBezTo>
                    <a:cubicBezTo>
                      <a:pt x="570" y="742"/>
                      <a:pt x="572" y="746"/>
                      <a:pt x="573" y="751"/>
                    </a:cubicBezTo>
                    <a:cubicBezTo>
                      <a:pt x="575" y="755"/>
                      <a:pt x="576" y="760"/>
                      <a:pt x="577" y="764"/>
                    </a:cubicBezTo>
                    <a:cubicBezTo>
                      <a:pt x="581" y="773"/>
                      <a:pt x="584" y="782"/>
                      <a:pt x="587" y="791"/>
                    </a:cubicBezTo>
                    <a:cubicBezTo>
                      <a:pt x="595" y="808"/>
                      <a:pt x="603" y="826"/>
                      <a:pt x="614" y="843"/>
                    </a:cubicBezTo>
                    <a:cubicBezTo>
                      <a:pt x="624" y="860"/>
                      <a:pt x="636" y="876"/>
                      <a:pt x="649" y="892"/>
                    </a:cubicBezTo>
                    <a:cubicBezTo>
                      <a:pt x="653" y="895"/>
                      <a:pt x="656" y="899"/>
                      <a:pt x="660" y="903"/>
                    </a:cubicBezTo>
                    <a:cubicBezTo>
                      <a:pt x="664" y="907"/>
                      <a:pt x="667" y="910"/>
                      <a:pt x="671" y="914"/>
                    </a:cubicBezTo>
                    <a:cubicBezTo>
                      <a:pt x="679" y="921"/>
                      <a:pt x="686" y="928"/>
                      <a:pt x="695" y="935"/>
                    </a:cubicBezTo>
                    <a:cubicBezTo>
                      <a:pt x="728" y="961"/>
                      <a:pt x="767" y="984"/>
                      <a:pt x="809" y="1002"/>
                    </a:cubicBezTo>
                    <a:cubicBezTo>
                      <a:pt x="831" y="1010"/>
                      <a:pt x="852" y="1018"/>
                      <a:pt x="875" y="1022"/>
                    </a:cubicBezTo>
                    <a:cubicBezTo>
                      <a:pt x="897" y="1027"/>
                      <a:pt x="920" y="1029"/>
                      <a:pt x="943" y="1028"/>
                    </a:cubicBezTo>
                    <a:cubicBezTo>
                      <a:pt x="966" y="1027"/>
                      <a:pt x="989" y="1022"/>
                      <a:pt x="1010" y="1013"/>
                    </a:cubicBezTo>
                    <a:cubicBezTo>
                      <a:pt x="1032" y="1004"/>
                      <a:pt x="1051" y="991"/>
                      <a:pt x="1068" y="975"/>
                    </a:cubicBezTo>
                    <a:cubicBezTo>
                      <a:pt x="1085" y="958"/>
                      <a:pt x="1100" y="938"/>
                      <a:pt x="1111" y="916"/>
                    </a:cubicBezTo>
                    <a:cubicBezTo>
                      <a:pt x="1122" y="894"/>
                      <a:pt x="1129" y="870"/>
                      <a:pt x="1134" y="845"/>
                    </a:cubicBezTo>
                    <a:cubicBezTo>
                      <a:pt x="1143" y="795"/>
                      <a:pt x="1141" y="741"/>
                      <a:pt x="1127" y="690"/>
                    </a:cubicBezTo>
                    <a:cubicBezTo>
                      <a:pt x="1125" y="683"/>
                      <a:pt x="1123" y="677"/>
                      <a:pt x="1121" y="670"/>
                    </a:cubicBezTo>
                    <a:cubicBezTo>
                      <a:pt x="1119" y="664"/>
                      <a:pt x="1118" y="657"/>
                      <a:pt x="1115" y="651"/>
                    </a:cubicBezTo>
                    <a:cubicBezTo>
                      <a:pt x="1113" y="644"/>
                      <a:pt x="1110" y="638"/>
                      <a:pt x="1108" y="631"/>
                    </a:cubicBezTo>
                    <a:cubicBezTo>
                      <a:pt x="1106" y="625"/>
                      <a:pt x="1104" y="618"/>
                      <a:pt x="1101" y="612"/>
                    </a:cubicBezTo>
                    <a:cubicBezTo>
                      <a:pt x="1098" y="605"/>
                      <a:pt x="1095" y="599"/>
                      <a:pt x="1093" y="592"/>
                    </a:cubicBezTo>
                    <a:cubicBezTo>
                      <a:pt x="1090" y="586"/>
                      <a:pt x="1087" y="579"/>
                      <a:pt x="1084" y="573"/>
                    </a:cubicBezTo>
                    <a:cubicBezTo>
                      <a:pt x="1078" y="560"/>
                      <a:pt x="1072" y="547"/>
                      <a:pt x="1066" y="535"/>
                    </a:cubicBezTo>
                    <a:cubicBezTo>
                      <a:pt x="1041" y="484"/>
                      <a:pt x="1011" y="435"/>
                      <a:pt x="980" y="389"/>
                    </a:cubicBezTo>
                    <a:cubicBezTo>
                      <a:pt x="949" y="343"/>
                      <a:pt x="915" y="299"/>
                      <a:pt x="881" y="258"/>
                    </a:cubicBezTo>
                    <a:cubicBezTo>
                      <a:pt x="872" y="248"/>
                      <a:pt x="863" y="237"/>
                      <a:pt x="854" y="227"/>
                    </a:cubicBezTo>
                    <a:cubicBezTo>
                      <a:pt x="845" y="217"/>
                      <a:pt x="836" y="208"/>
                      <a:pt x="827" y="198"/>
                    </a:cubicBezTo>
                    <a:cubicBezTo>
                      <a:pt x="818" y="188"/>
                      <a:pt x="809" y="179"/>
                      <a:pt x="800" y="169"/>
                    </a:cubicBezTo>
                    <a:cubicBezTo>
                      <a:pt x="790" y="160"/>
                      <a:pt x="781" y="151"/>
                      <a:pt x="772" y="142"/>
                    </a:cubicBezTo>
                    <a:cubicBezTo>
                      <a:pt x="767" y="138"/>
                      <a:pt x="762" y="133"/>
                      <a:pt x="757" y="129"/>
                    </a:cubicBezTo>
                    <a:cubicBezTo>
                      <a:pt x="753" y="125"/>
                      <a:pt x="748" y="120"/>
                      <a:pt x="743" y="116"/>
                    </a:cubicBezTo>
                    <a:cubicBezTo>
                      <a:pt x="736" y="110"/>
                      <a:pt x="736" y="110"/>
                      <a:pt x="736" y="110"/>
                    </a:cubicBezTo>
                    <a:cubicBezTo>
                      <a:pt x="729" y="104"/>
                      <a:pt x="729" y="104"/>
                      <a:pt x="729" y="104"/>
                    </a:cubicBezTo>
                    <a:cubicBezTo>
                      <a:pt x="724" y="100"/>
                      <a:pt x="719" y="96"/>
                      <a:pt x="715" y="92"/>
                    </a:cubicBezTo>
                    <a:cubicBezTo>
                      <a:pt x="695" y="78"/>
                      <a:pt x="675" y="65"/>
                      <a:pt x="654" y="57"/>
                    </a:cubicBezTo>
                    <a:cubicBezTo>
                      <a:pt x="611" y="39"/>
                      <a:pt x="566" y="38"/>
                      <a:pt x="525" y="53"/>
                    </a:cubicBezTo>
                    <a:cubicBezTo>
                      <a:pt x="484" y="67"/>
                      <a:pt x="448" y="93"/>
                      <a:pt x="416" y="123"/>
                    </a:cubicBezTo>
                    <a:cubicBezTo>
                      <a:pt x="384" y="152"/>
                      <a:pt x="357" y="185"/>
                      <a:pt x="332" y="217"/>
                    </a:cubicBezTo>
                    <a:cubicBezTo>
                      <a:pt x="307" y="250"/>
                      <a:pt x="285" y="282"/>
                      <a:pt x="265" y="314"/>
                    </a:cubicBezTo>
                    <a:cubicBezTo>
                      <a:pt x="224" y="378"/>
                      <a:pt x="190" y="437"/>
                      <a:pt x="159" y="490"/>
                    </a:cubicBezTo>
                    <a:cubicBezTo>
                      <a:pt x="129" y="542"/>
                      <a:pt x="103" y="588"/>
                      <a:pt x="81" y="624"/>
                    </a:cubicBezTo>
                    <a:cubicBezTo>
                      <a:pt x="58" y="660"/>
                      <a:pt x="39" y="688"/>
                      <a:pt x="25" y="706"/>
                    </a:cubicBezTo>
                    <a:cubicBezTo>
                      <a:pt x="11" y="724"/>
                      <a:pt x="2" y="732"/>
                      <a:pt x="1" y="731"/>
                    </a:cubicBezTo>
                    <a:cubicBezTo>
                      <a:pt x="0" y="730"/>
                      <a:pt x="6" y="720"/>
                      <a:pt x="17" y="700"/>
                    </a:cubicBezTo>
                    <a:cubicBezTo>
                      <a:pt x="29" y="681"/>
                      <a:pt x="45" y="652"/>
                      <a:pt x="65" y="615"/>
                    </a:cubicBezTo>
                    <a:cubicBezTo>
                      <a:pt x="85" y="577"/>
                      <a:pt x="108" y="531"/>
                      <a:pt x="136" y="477"/>
                    </a:cubicBezTo>
                    <a:cubicBezTo>
                      <a:pt x="164" y="423"/>
                      <a:pt x="197" y="362"/>
                      <a:pt x="236" y="296"/>
                    </a:cubicBezTo>
                    <a:cubicBezTo>
                      <a:pt x="256" y="263"/>
                      <a:pt x="278" y="229"/>
                      <a:pt x="303" y="195"/>
                    </a:cubicBezTo>
                    <a:cubicBezTo>
                      <a:pt x="328" y="161"/>
                      <a:pt x="356" y="126"/>
                      <a:pt x="389" y="94"/>
                    </a:cubicBezTo>
                    <a:cubicBezTo>
                      <a:pt x="406" y="78"/>
                      <a:pt x="424" y="63"/>
                      <a:pt x="444" y="49"/>
                    </a:cubicBezTo>
                    <a:cubicBezTo>
                      <a:pt x="464" y="35"/>
                      <a:pt x="487" y="22"/>
                      <a:pt x="511" y="13"/>
                    </a:cubicBezTo>
                    <a:cubicBezTo>
                      <a:pt x="523" y="9"/>
                      <a:pt x="536" y="6"/>
                      <a:pt x="549" y="3"/>
                    </a:cubicBezTo>
                    <a:cubicBezTo>
                      <a:pt x="559" y="1"/>
                      <a:pt x="559" y="1"/>
                      <a:pt x="559" y="1"/>
                    </a:cubicBezTo>
                    <a:cubicBezTo>
                      <a:pt x="564" y="1"/>
                      <a:pt x="564" y="1"/>
                      <a:pt x="564" y="1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79" y="0"/>
                      <a:pt x="579" y="0"/>
                      <a:pt x="579" y="0"/>
                    </a:cubicBezTo>
                    <a:cubicBezTo>
                      <a:pt x="583" y="0"/>
                      <a:pt x="586" y="0"/>
                      <a:pt x="590" y="0"/>
                    </a:cubicBezTo>
                    <a:cubicBezTo>
                      <a:pt x="597" y="0"/>
                      <a:pt x="603" y="0"/>
                      <a:pt x="610" y="1"/>
                    </a:cubicBezTo>
                    <a:cubicBezTo>
                      <a:pt x="614" y="1"/>
                      <a:pt x="617" y="2"/>
                      <a:pt x="620" y="2"/>
                    </a:cubicBezTo>
                    <a:cubicBezTo>
                      <a:pt x="624" y="3"/>
                      <a:pt x="627" y="4"/>
                      <a:pt x="631" y="4"/>
                    </a:cubicBezTo>
                    <a:cubicBezTo>
                      <a:pt x="644" y="7"/>
                      <a:pt x="657" y="11"/>
                      <a:pt x="670" y="16"/>
                    </a:cubicBezTo>
                    <a:cubicBezTo>
                      <a:pt x="695" y="26"/>
                      <a:pt x="719" y="41"/>
                      <a:pt x="741" y="57"/>
                    </a:cubicBezTo>
                    <a:cubicBezTo>
                      <a:pt x="747" y="61"/>
                      <a:pt x="752" y="65"/>
                      <a:pt x="757" y="69"/>
                    </a:cubicBezTo>
                    <a:cubicBezTo>
                      <a:pt x="765" y="76"/>
                      <a:pt x="765" y="76"/>
                      <a:pt x="765" y="76"/>
                    </a:cubicBezTo>
                    <a:cubicBezTo>
                      <a:pt x="773" y="83"/>
                      <a:pt x="773" y="83"/>
                      <a:pt x="773" y="83"/>
                    </a:cubicBezTo>
                    <a:cubicBezTo>
                      <a:pt x="778" y="87"/>
                      <a:pt x="783" y="91"/>
                      <a:pt x="788" y="96"/>
                    </a:cubicBezTo>
                    <a:cubicBezTo>
                      <a:pt x="793" y="100"/>
                      <a:pt x="798" y="105"/>
                      <a:pt x="802" y="109"/>
                    </a:cubicBezTo>
                    <a:cubicBezTo>
                      <a:pt x="812" y="119"/>
                      <a:pt x="822" y="128"/>
                      <a:pt x="832" y="137"/>
                    </a:cubicBezTo>
                    <a:cubicBezTo>
                      <a:pt x="841" y="147"/>
                      <a:pt x="851" y="157"/>
                      <a:pt x="860" y="166"/>
                    </a:cubicBezTo>
                    <a:cubicBezTo>
                      <a:pt x="870" y="176"/>
                      <a:pt x="879" y="186"/>
                      <a:pt x="888" y="197"/>
                    </a:cubicBezTo>
                    <a:cubicBezTo>
                      <a:pt x="898" y="207"/>
                      <a:pt x="907" y="217"/>
                      <a:pt x="916" y="228"/>
                    </a:cubicBezTo>
                    <a:cubicBezTo>
                      <a:pt x="952" y="270"/>
                      <a:pt x="986" y="315"/>
                      <a:pt x="1019" y="363"/>
                    </a:cubicBezTo>
                    <a:cubicBezTo>
                      <a:pt x="1051" y="410"/>
                      <a:pt x="1082" y="460"/>
                      <a:pt x="1108" y="513"/>
                    </a:cubicBezTo>
                    <a:cubicBezTo>
                      <a:pt x="1135" y="567"/>
                      <a:pt x="1157" y="621"/>
                      <a:pt x="1173" y="678"/>
                    </a:cubicBezTo>
                    <a:cubicBezTo>
                      <a:pt x="1175" y="685"/>
                      <a:pt x="1176" y="693"/>
                      <a:pt x="1178" y="700"/>
                    </a:cubicBezTo>
                    <a:cubicBezTo>
                      <a:pt x="1178" y="704"/>
                      <a:pt x="1179" y="707"/>
                      <a:pt x="1180" y="711"/>
                    </a:cubicBezTo>
                    <a:cubicBezTo>
                      <a:pt x="1182" y="722"/>
                      <a:pt x="1182" y="722"/>
                      <a:pt x="1182" y="722"/>
                    </a:cubicBezTo>
                    <a:cubicBezTo>
                      <a:pt x="1182" y="726"/>
                      <a:pt x="1183" y="729"/>
                      <a:pt x="1183" y="733"/>
                    </a:cubicBezTo>
                    <a:cubicBezTo>
                      <a:pt x="1184" y="744"/>
                      <a:pt x="1184" y="744"/>
                      <a:pt x="1184" y="744"/>
                    </a:cubicBezTo>
                    <a:cubicBezTo>
                      <a:pt x="1185" y="755"/>
                      <a:pt x="1185" y="755"/>
                      <a:pt x="1185" y="755"/>
                    </a:cubicBezTo>
                    <a:cubicBezTo>
                      <a:pt x="1186" y="766"/>
                      <a:pt x="1186" y="766"/>
                      <a:pt x="1186" y="766"/>
                    </a:cubicBezTo>
                    <a:cubicBezTo>
                      <a:pt x="1187" y="796"/>
                      <a:pt x="1185" y="825"/>
                      <a:pt x="1180" y="854"/>
                    </a:cubicBezTo>
                    <a:cubicBezTo>
                      <a:pt x="1174" y="883"/>
                      <a:pt x="1165" y="911"/>
                      <a:pt x="1151" y="937"/>
                    </a:cubicBezTo>
                    <a:cubicBezTo>
                      <a:pt x="1138" y="963"/>
                      <a:pt x="1121" y="987"/>
                      <a:pt x="1099" y="1007"/>
                    </a:cubicBezTo>
                    <a:cubicBezTo>
                      <a:pt x="1078" y="1027"/>
                      <a:pt x="1054" y="1043"/>
                      <a:pt x="1027" y="1054"/>
                    </a:cubicBezTo>
                    <a:cubicBezTo>
                      <a:pt x="1001" y="1065"/>
                      <a:pt x="973" y="1070"/>
                      <a:pt x="945" y="1071"/>
                    </a:cubicBezTo>
                    <a:cubicBezTo>
                      <a:pt x="918" y="1073"/>
                      <a:pt x="891" y="1070"/>
                      <a:pt x="866" y="1064"/>
                    </a:cubicBezTo>
                    <a:cubicBezTo>
                      <a:pt x="840" y="1058"/>
                      <a:pt x="816" y="1050"/>
                      <a:pt x="793" y="1040"/>
                    </a:cubicBezTo>
                    <a:cubicBezTo>
                      <a:pt x="748" y="1020"/>
                      <a:pt x="706" y="995"/>
                      <a:pt x="670" y="965"/>
                    </a:cubicBezTo>
                    <a:cubicBezTo>
                      <a:pt x="661" y="958"/>
                      <a:pt x="652" y="949"/>
                      <a:pt x="644" y="941"/>
                    </a:cubicBezTo>
                    <a:cubicBezTo>
                      <a:pt x="640" y="938"/>
                      <a:pt x="636" y="933"/>
                      <a:pt x="632" y="929"/>
                    </a:cubicBezTo>
                    <a:cubicBezTo>
                      <a:pt x="628" y="925"/>
                      <a:pt x="624" y="920"/>
                      <a:pt x="621" y="916"/>
                    </a:cubicBezTo>
                    <a:cubicBezTo>
                      <a:pt x="606" y="898"/>
                      <a:pt x="593" y="880"/>
                      <a:pt x="583" y="861"/>
                    </a:cubicBezTo>
                    <a:cubicBezTo>
                      <a:pt x="571" y="843"/>
                      <a:pt x="563" y="823"/>
                      <a:pt x="555" y="804"/>
                    </a:cubicBezTo>
                    <a:cubicBezTo>
                      <a:pt x="551" y="794"/>
                      <a:pt x="548" y="784"/>
                      <a:pt x="545" y="775"/>
                    </a:cubicBezTo>
                    <a:cubicBezTo>
                      <a:pt x="544" y="770"/>
                      <a:pt x="542" y="765"/>
                      <a:pt x="541" y="760"/>
                    </a:cubicBezTo>
                    <a:cubicBezTo>
                      <a:pt x="539" y="755"/>
                      <a:pt x="538" y="751"/>
                      <a:pt x="537" y="746"/>
                    </a:cubicBezTo>
                    <a:cubicBezTo>
                      <a:pt x="528" y="708"/>
                      <a:pt x="523" y="671"/>
                      <a:pt x="520" y="636"/>
                    </a:cubicBezTo>
                    <a:cubicBezTo>
                      <a:pt x="518" y="601"/>
                      <a:pt x="517" y="568"/>
                      <a:pt x="518" y="538"/>
                    </a:cubicBezTo>
                    <a:cubicBezTo>
                      <a:pt x="518" y="477"/>
                      <a:pt x="522" y="425"/>
                      <a:pt x="525" y="382"/>
                    </a:cubicBezTo>
                    <a:cubicBezTo>
                      <a:pt x="528" y="339"/>
                      <a:pt x="530" y="307"/>
                      <a:pt x="532" y="284"/>
                    </a:cubicBezTo>
                    <a:cubicBezTo>
                      <a:pt x="534" y="262"/>
                      <a:pt x="536" y="250"/>
                      <a:pt x="537" y="25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87"/>
              <p:cNvSpPr/>
              <p:nvPr/>
            </p:nvSpPr>
            <p:spPr bwMode="auto">
              <a:xfrm>
                <a:off x="-1514476" y="4662488"/>
                <a:ext cx="206375" cy="211138"/>
              </a:xfrm>
              <a:custGeom>
                <a:avLst/>
                <a:gdLst>
                  <a:gd name="T0" fmla="*/ 10 w 436"/>
                  <a:gd name="T1" fmla="*/ 445 h 445"/>
                  <a:gd name="T2" fmla="*/ 5 w 436"/>
                  <a:gd name="T3" fmla="*/ 438 h 445"/>
                  <a:gd name="T4" fmla="*/ 2 w 436"/>
                  <a:gd name="T5" fmla="*/ 430 h 445"/>
                  <a:gd name="T6" fmla="*/ 1 w 436"/>
                  <a:gd name="T7" fmla="*/ 419 h 445"/>
                  <a:gd name="T8" fmla="*/ 14 w 436"/>
                  <a:gd name="T9" fmla="*/ 347 h 445"/>
                  <a:gd name="T10" fmla="*/ 65 w 436"/>
                  <a:gd name="T11" fmla="*/ 253 h 445"/>
                  <a:gd name="T12" fmla="*/ 74 w 436"/>
                  <a:gd name="T13" fmla="*/ 241 h 445"/>
                  <a:gd name="T14" fmla="*/ 83 w 436"/>
                  <a:gd name="T15" fmla="*/ 229 h 445"/>
                  <a:gd name="T16" fmla="*/ 104 w 436"/>
                  <a:gd name="T17" fmla="*/ 205 h 445"/>
                  <a:gd name="T18" fmla="*/ 150 w 436"/>
                  <a:gd name="T19" fmla="*/ 157 h 445"/>
                  <a:gd name="T20" fmla="*/ 200 w 436"/>
                  <a:gd name="T21" fmla="*/ 113 h 445"/>
                  <a:gd name="T22" fmla="*/ 250 w 436"/>
                  <a:gd name="T23" fmla="*/ 76 h 445"/>
                  <a:gd name="T24" fmla="*/ 341 w 436"/>
                  <a:gd name="T25" fmla="*/ 24 h 445"/>
                  <a:gd name="T26" fmla="*/ 408 w 436"/>
                  <a:gd name="T27" fmla="*/ 2 h 445"/>
                  <a:gd name="T28" fmla="*/ 419 w 436"/>
                  <a:gd name="T29" fmla="*/ 0 h 445"/>
                  <a:gd name="T30" fmla="*/ 428 w 436"/>
                  <a:gd name="T31" fmla="*/ 0 h 445"/>
                  <a:gd name="T32" fmla="*/ 435 w 436"/>
                  <a:gd name="T33" fmla="*/ 3 h 445"/>
                  <a:gd name="T34" fmla="*/ 430 w 436"/>
                  <a:gd name="T35" fmla="*/ 10 h 445"/>
                  <a:gd name="T36" fmla="*/ 423 w 436"/>
                  <a:gd name="T37" fmla="*/ 14 h 445"/>
                  <a:gd name="T38" fmla="*/ 414 w 436"/>
                  <a:gd name="T39" fmla="*/ 19 h 445"/>
                  <a:gd name="T40" fmla="*/ 356 w 436"/>
                  <a:gd name="T41" fmla="*/ 54 h 445"/>
                  <a:gd name="T42" fmla="*/ 275 w 436"/>
                  <a:gd name="T43" fmla="*/ 112 h 445"/>
                  <a:gd name="T44" fmla="*/ 230 w 436"/>
                  <a:gd name="T45" fmla="*/ 149 h 445"/>
                  <a:gd name="T46" fmla="*/ 183 w 436"/>
                  <a:gd name="T47" fmla="*/ 191 h 445"/>
                  <a:gd name="T48" fmla="*/ 44 w 436"/>
                  <a:gd name="T49" fmla="*/ 360 h 445"/>
                  <a:gd name="T50" fmla="*/ 19 w 436"/>
                  <a:gd name="T51" fmla="*/ 420 h 445"/>
                  <a:gd name="T52" fmla="*/ 16 w 436"/>
                  <a:gd name="T53" fmla="*/ 430 h 445"/>
                  <a:gd name="T54" fmla="*/ 14 w 436"/>
                  <a:gd name="T55" fmla="*/ 438 h 445"/>
                  <a:gd name="T56" fmla="*/ 10 w 436"/>
                  <a:gd name="T57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6" h="445">
                    <a:moveTo>
                      <a:pt x="10" y="445"/>
                    </a:moveTo>
                    <a:cubicBezTo>
                      <a:pt x="8" y="445"/>
                      <a:pt x="7" y="443"/>
                      <a:pt x="5" y="438"/>
                    </a:cubicBezTo>
                    <a:cubicBezTo>
                      <a:pt x="4" y="436"/>
                      <a:pt x="3" y="433"/>
                      <a:pt x="2" y="430"/>
                    </a:cubicBezTo>
                    <a:cubicBezTo>
                      <a:pt x="2" y="427"/>
                      <a:pt x="1" y="423"/>
                      <a:pt x="1" y="419"/>
                    </a:cubicBezTo>
                    <a:cubicBezTo>
                      <a:pt x="0" y="401"/>
                      <a:pt x="3" y="376"/>
                      <a:pt x="14" y="347"/>
                    </a:cubicBezTo>
                    <a:cubicBezTo>
                      <a:pt x="24" y="318"/>
                      <a:pt x="42" y="286"/>
                      <a:pt x="65" y="253"/>
                    </a:cubicBezTo>
                    <a:cubicBezTo>
                      <a:pt x="68" y="249"/>
                      <a:pt x="71" y="245"/>
                      <a:pt x="74" y="241"/>
                    </a:cubicBezTo>
                    <a:cubicBezTo>
                      <a:pt x="77" y="237"/>
                      <a:pt x="80" y="233"/>
                      <a:pt x="83" y="229"/>
                    </a:cubicBezTo>
                    <a:cubicBezTo>
                      <a:pt x="90" y="221"/>
                      <a:pt x="97" y="213"/>
                      <a:pt x="104" y="205"/>
                    </a:cubicBezTo>
                    <a:cubicBezTo>
                      <a:pt x="118" y="189"/>
                      <a:pt x="134" y="173"/>
                      <a:pt x="150" y="157"/>
                    </a:cubicBezTo>
                    <a:cubicBezTo>
                      <a:pt x="167" y="141"/>
                      <a:pt x="183" y="127"/>
                      <a:pt x="200" y="113"/>
                    </a:cubicBezTo>
                    <a:cubicBezTo>
                      <a:pt x="217" y="100"/>
                      <a:pt x="233" y="87"/>
                      <a:pt x="250" y="76"/>
                    </a:cubicBezTo>
                    <a:cubicBezTo>
                      <a:pt x="282" y="54"/>
                      <a:pt x="313" y="37"/>
                      <a:pt x="341" y="24"/>
                    </a:cubicBezTo>
                    <a:cubicBezTo>
                      <a:pt x="368" y="12"/>
                      <a:pt x="391" y="5"/>
                      <a:pt x="408" y="2"/>
                    </a:cubicBezTo>
                    <a:cubicBezTo>
                      <a:pt x="412" y="1"/>
                      <a:pt x="416" y="1"/>
                      <a:pt x="419" y="0"/>
                    </a:cubicBezTo>
                    <a:cubicBezTo>
                      <a:pt x="423" y="0"/>
                      <a:pt x="426" y="0"/>
                      <a:pt x="428" y="0"/>
                    </a:cubicBezTo>
                    <a:cubicBezTo>
                      <a:pt x="433" y="1"/>
                      <a:pt x="435" y="2"/>
                      <a:pt x="435" y="3"/>
                    </a:cubicBezTo>
                    <a:cubicBezTo>
                      <a:pt x="436" y="5"/>
                      <a:pt x="434" y="7"/>
                      <a:pt x="430" y="10"/>
                    </a:cubicBezTo>
                    <a:cubicBezTo>
                      <a:pt x="428" y="11"/>
                      <a:pt x="426" y="12"/>
                      <a:pt x="423" y="14"/>
                    </a:cubicBezTo>
                    <a:cubicBezTo>
                      <a:pt x="421" y="15"/>
                      <a:pt x="418" y="17"/>
                      <a:pt x="414" y="19"/>
                    </a:cubicBezTo>
                    <a:cubicBezTo>
                      <a:pt x="400" y="27"/>
                      <a:pt x="380" y="38"/>
                      <a:pt x="356" y="54"/>
                    </a:cubicBezTo>
                    <a:cubicBezTo>
                      <a:pt x="333" y="69"/>
                      <a:pt x="305" y="88"/>
                      <a:pt x="275" y="112"/>
                    </a:cubicBezTo>
                    <a:cubicBezTo>
                      <a:pt x="260" y="123"/>
                      <a:pt x="245" y="136"/>
                      <a:pt x="230" y="149"/>
                    </a:cubicBezTo>
                    <a:cubicBezTo>
                      <a:pt x="214" y="162"/>
                      <a:pt x="198" y="176"/>
                      <a:pt x="183" y="191"/>
                    </a:cubicBezTo>
                    <a:cubicBezTo>
                      <a:pt x="120" y="251"/>
                      <a:pt x="70" y="312"/>
                      <a:pt x="44" y="360"/>
                    </a:cubicBezTo>
                    <a:cubicBezTo>
                      <a:pt x="31" y="385"/>
                      <a:pt x="23" y="405"/>
                      <a:pt x="19" y="420"/>
                    </a:cubicBezTo>
                    <a:cubicBezTo>
                      <a:pt x="18" y="424"/>
                      <a:pt x="17" y="427"/>
                      <a:pt x="16" y="430"/>
                    </a:cubicBezTo>
                    <a:cubicBezTo>
                      <a:pt x="16" y="433"/>
                      <a:pt x="15" y="436"/>
                      <a:pt x="14" y="438"/>
                    </a:cubicBezTo>
                    <a:cubicBezTo>
                      <a:pt x="13" y="442"/>
                      <a:pt x="11" y="445"/>
                      <a:pt x="10" y="44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88"/>
              <p:cNvSpPr/>
              <p:nvPr/>
            </p:nvSpPr>
            <p:spPr bwMode="auto">
              <a:xfrm>
                <a:off x="-1841501" y="4284663"/>
                <a:ext cx="246063" cy="566738"/>
              </a:xfrm>
              <a:custGeom>
                <a:avLst/>
                <a:gdLst>
                  <a:gd name="T0" fmla="*/ 336 w 519"/>
                  <a:gd name="T1" fmla="*/ 1175 h 1193"/>
                  <a:gd name="T2" fmla="*/ 322 w 519"/>
                  <a:gd name="T3" fmla="*/ 1125 h 1193"/>
                  <a:gd name="T4" fmla="*/ 311 w 519"/>
                  <a:gd name="T5" fmla="*/ 1089 h 1193"/>
                  <a:gd name="T6" fmla="*/ 254 w 519"/>
                  <a:gd name="T7" fmla="*/ 947 h 1193"/>
                  <a:gd name="T8" fmla="*/ 123 w 519"/>
                  <a:gd name="T9" fmla="*/ 694 h 1193"/>
                  <a:gd name="T10" fmla="*/ 6 w 519"/>
                  <a:gd name="T11" fmla="*/ 358 h 1193"/>
                  <a:gd name="T12" fmla="*/ 1 w 519"/>
                  <a:gd name="T13" fmla="*/ 311 h 1193"/>
                  <a:gd name="T14" fmla="*/ 3 w 519"/>
                  <a:gd name="T15" fmla="*/ 216 h 1193"/>
                  <a:gd name="T16" fmla="*/ 12 w 519"/>
                  <a:gd name="T17" fmla="*/ 169 h 1193"/>
                  <a:gd name="T18" fmla="*/ 28 w 519"/>
                  <a:gd name="T19" fmla="*/ 125 h 1193"/>
                  <a:gd name="T20" fmla="*/ 120 w 519"/>
                  <a:gd name="T21" fmla="*/ 24 h 1193"/>
                  <a:gd name="T22" fmla="*/ 245 w 519"/>
                  <a:gd name="T23" fmla="*/ 2 h 1193"/>
                  <a:gd name="T24" fmla="*/ 352 w 519"/>
                  <a:gd name="T25" fmla="*/ 38 h 1193"/>
                  <a:gd name="T26" fmla="*/ 478 w 519"/>
                  <a:gd name="T27" fmla="*/ 167 h 1193"/>
                  <a:gd name="T28" fmla="*/ 504 w 519"/>
                  <a:gd name="T29" fmla="*/ 228 h 1193"/>
                  <a:gd name="T30" fmla="*/ 509 w 519"/>
                  <a:gd name="T31" fmla="*/ 246 h 1193"/>
                  <a:gd name="T32" fmla="*/ 517 w 519"/>
                  <a:gd name="T33" fmla="*/ 318 h 1193"/>
                  <a:gd name="T34" fmla="*/ 489 w 519"/>
                  <a:gd name="T35" fmla="*/ 244 h 1193"/>
                  <a:gd name="T36" fmla="*/ 477 w 519"/>
                  <a:gd name="T37" fmla="*/ 218 h 1193"/>
                  <a:gd name="T38" fmla="*/ 385 w 519"/>
                  <a:gd name="T39" fmla="*/ 103 h 1193"/>
                  <a:gd name="T40" fmla="*/ 274 w 519"/>
                  <a:gd name="T41" fmla="*/ 48 h 1193"/>
                  <a:gd name="T42" fmla="*/ 207 w 519"/>
                  <a:gd name="T43" fmla="*/ 42 h 1193"/>
                  <a:gd name="T44" fmla="*/ 88 w 519"/>
                  <a:gd name="T45" fmla="*/ 110 h 1193"/>
                  <a:gd name="T46" fmla="*/ 62 w 519"/>
                  <a:gd name="T47" fmla="*/ 162 h 1193"/>
                  <a:gd name="T48" fmla="*/ 52 w 519"/>
                  <a:gd name="T49" fmla="*/ 201 h 1193"/>
                  <a:gd name="T50" fmla="*/ 47 w 519"/>
                  <a:gd name="T51" fmla="*/ 264 h 1193"/>
                  <a:gd name="T52" fmla="*/ 50 w 519"/>
                  <a:gd name="T53" fmla="*/ 330 h 1193"/>
                  <a:gd name="T54" fmla="*/ 96 w 519"/>
                  <a:gd name="T55" fmla="*/ 522 h 1193"/>
                  <a:gd name="T56" fmla="*/ 229 w 519"/>
                  <a:gd name="T57" fmla="*/ 812 h 1193"/>
                  <a:gd name="T58" fmla="*/ 321 w 519"/>
                  <a:gd name="T59" fmla="*/ 1039 h 1193"/>
                  <a:gd name="T60" fmla="*/ 337 w 519"/>
                  <a:gd name="T61" fmla="*/ 1103 h 1193"/>
                  <a:gd name="T62" fmla="*/ 344 w 519"/>
                  <a:gd name="T63" fmla="*/ 1151 h 1193"/>
                  <a:gd name="T64" fmla="*/ 343 w 519"/>
                  <a:gd name="T65" fmla="*/ 1192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9" h="1193">
                    <a:moveTo>
                      <a:pt x="343" y="1192"/>
                    </a:moveTo>
                    <a:cubicBezTo>
                      <a:pt x="342" y="1193"/>
                      <a:pt x="339" y="1187"/>
                      <a:pt x="336" y="1175"/>
                    </a:cubicBezTo>
                    <a:cubicBezTo>
                      <a:pt x="334" y="1169"/>
                      <a:pt x="332" y="1162"/>
                      <a:pt x="330" y="1154"/>
                    </a:cubicBezTo>
                    <a:cubicBezTo>
                      <a:pt x="327" y="1145"/>
                      <a:pt x="325" y="1136"/>
                      <a:pt x="322" y="1125"/>
                    </a:cubicBezTo>
                    <a:cubicBezTo>
                      <a:pt x="320" y="1119"/>
                      <a:pt x="319" y="1114"/>
                      <a:pt x="317" y="1108"/>
                    </a:cubicBezTo>
                    <a:cubicBezTo>
                      <a:pt x="315" y="1102"/>
                      <a:pt x="313" y="1096"/>
                      <a:pt x="311" y="1089"/>
                    </a:cubicBezTo>
                    <a:cubicBezTo>
                      <a:pt x="307" y="1076"/>
                      <a:pt x="301" y="1062"/>
                      <a:pt x="296" y="1047"/>
                    </a:cubicBezTo>
                    <a:cubicBezTo>
                      <a:pt x="285" y="1017"/>
                      <a:pt x="271" y="984"/>
                      <a:pt x="254" y="947"/>
                    </a:cubicBezTo>
                    <a:cubicBezTo>
                      <a:pt x="237" y="911"/>
                      <a:pt x="217" y="872"/>
                      <a:pt x="194" y="830"/>
                    </a:cubicBezTo>
                    <a:cubicBezTo>
                      <a:pt x="172" y="788"/>
                      <a:pt x="147" y="743"/>
                      <a:pt x="123" y="694"/>
                    </a:cubicBezTo>
                    <a:cubicBezTo>
                      <a:pt x="98" y="646"/>
                      <a:pt x="73" y="594"/>
                      <a:pt x="53" y="538"/>
                    </a:cubicBezTo>
                    <a:cubicBezTo>
                      <a:pt x="32" y="482"/>
                      <a:pt x="15" y="422"/>
                      <a:pt x="6" y="358"/>
                    </a:cubicBezTo>
                    <a:cubicBezTo>
                      <a:pt x="5" y="350"/>
                      <a:pt x="4" y="342"/>
                      <a:pt x="3" y="335"/>
                    </a:cubicBezTo>
                    <a:cubicBezTo>
                      <a:pt x="3" y="327"/>
                      <a:pt x="2" y="319"/>
                      <a:pt x="1" y="311"/>
                    </a:cubicBezTo>
                    <a:cubicBezTo>
                      <a:pt x="0" y="295"/>
                      <a:pt x="0" y="279"/>
                      <a:pt x="0" y="263"/>
                    </a:cubicBezTo>
                    <a:cubicBezTo>
                      <a:pt x="0" y="247"/>
                      <a:pt x="1" y="232"/>
                      <a:pt x="3" y="216"/>
                    </a:cubicBezTo>
                    <a:cubicBezTo>
                      <a:pt x="4" y="208"/>
                      <a:pt x="5" y="200"/>
                      <a:pt x="6" y="192"/>
                    </a:cubicBezTo>
                    <a:cubicBezTo>
                      <a:pt x="8" y="185"/>
                      <a:pt x="10" y="177"/>
                      <a:pt x="12" y="169"/>
                    </a:cubicBezTo>
                    <a:cubicBezTo>
                      <a:pt x="14" y="162"/>
                      <a:pt x="16" y="154"/>
                      <a:pt x="19" y="147"/>
                    </a:cubicBezTo>
                    <a:cubicBezTo>
                      <a:pt x="21" y="139"/>
                      <a:pt x="24" y="132"/>
                      <a:pt x="28" y="125"/>
                    </a:cubicBezTo>
                    <a:cubicBezTo>
                      <a:pt x="34" y="110"/>
                      <a:pt x="42" y="97"/>
                      <a:pt x="51" y="84"/>
                    </a:cubicBezTo>
                    <a:cubicBezTo>
                      <a:pt x="69" y="59"/>
                      <a:pt x="94" y="38"/>
                      <a:pt x="120" y="24"/>
                    </a:cubicBezTo>
                    <a:cubicBezTo>
                      <a:pt x="147" y="10"/>
                      <a:pt x="176" y="2"/>
                      <a:pt x="204" y="1"/>
                    </a:cubicBezTo>
                    <a:cubicBezTo>
                      <a:pt x="218" y="0"/>
                      <a:pt x="232" y="1"/>
                      <a:pt x="245" y="2"/>
                    </a:cubicBezTo>
                    <a:cubicBezTo>
                      <a:pt x="259" y="4"/>
                      <a:pt x="272" y="6"/>
                      <a:pt x="284" y="10"/>
                    </a:cubicBezTo>
                    <a:cubicBezTo>
                      <a:pt x="309" y="16"/>
                      <a:pt x="332" y="26"/>
                      <a:pt x="352" y="38"/>
                    </a:cubicBezTo>
                    <a:cubicBezTo>
                      <a:pt x="372" y="50"/>
                      <a:pt x="391" y="63"/>
                      <a:pt x="407" y="77"/>
                    </a:cubicBezTo>
                    <a:cubicBezTo>
                      <a:pt x="439" y="106"/>
                      <a:pt x="462" y="137"/>
                      <a:pt x="478" y="167"/>
                    </a:cubicBezTo>
                    <a:cubicBezTo>
                      <a:pt x="486" y="181"/>
                      <a:pt x="492" y="196"/>
                      <a:pt x="498" y="209"/>
                    </a:cubicBezTo>
                    <a:cubicBezTo>
                      <a:pt x="500" y="216"/>
                      <a:pt x="502" y="222"/>
                      <a:pt x="504" y="228"/>
                    </a:cubicBezTo>
                    <a:cubicBezTo>
                      <a:pt x="505" y="231"/>
                      <a:pt x="506" y="234"/>
                      <a:pt x="507" y="237"/>
                    </a:cubicBezTo>
                    <a:cubicBezTo>
                      <a:pt x="508" y="240"/>
                      <a:pt x="509" y="243"/>
                      <a:pt x="509" y="246"/>
                    </a:cubicBezTo>
                    <a:cubicBezTo>
                      <a:pt x="515" y="269"/>
                      <a:pt x="518" y="286"/>
                      <a:pt x="518" y="299"/>
                    </a:cubicBezTo>
                    <a:cubicBezTo>
                      <a:pt x="519" y="311"/>
                      <a:pt x="518" y="317"/>
                      <a:pt x="517" y="318"/>
                    </a:cubicBezTo>
                    <a:cubicBezTo>
                      <a:pt x="513" y="318"/>
                      <a:pt x="508" y="293"/>
                      <a:pt x="492" y="252"/>
                    </a:cubicBezTo>
                    <a:cubicBezTo>
                      <a:pt x="491" y="249"/>
                      <a:pt x="490" y="246"/>
                      <a:pt x="489" y="244"/>
                    </a:cubicBezTo>
                    <a:cubicBezTo>
                      <a:pt x="488" y="241"/>
                      <a:pt x="486" y="238"/>
                      <a:pt x="485" y="235"/>
                    </a:cubicBezTo>
                    <a:cubicBezTo>
                      <a:pt x="483" y="230"/>
                      <a:pt x="480" y="224"/>
                      <a:pt x="477" y="218"/>
                    </a:cubicBezTo>
                    <a:cubicBezTo>
                      <a:pt x="471" y="206"/>
                      <a:pt x="464" y="193"/>
                      <a:pt x="455" y="180"/>
                    </a:cubicBezTo>
                    <a:cubicBezTo>
                      <a:pt x="438" y="154"/>
                      <a:pt x="415" y="127"/>
                      <a:pt x="385" y="103"/>
                    </a:cubicBezTo>
                    <a:cubicBezTo>
                      <a:pt x="370" y="91"/>
                      <a:pt x="353" y="80"/>
                      <a:pt x="335" y="70"/>
                    </a:cubicBezTo>
                    <a:cubicBezTo>
                      <a:pt x="316" y="61"/>
                      <a:pt x="296" y="53"/>
                      <a:pt x="274" y="48"/>
                    </a:cubicBezTo>
                    <a:cubicBezTo>
                      <a:pt x="264" y="45"/>
                      <a:pt x="252" y="43"/>
                      <a:pt x="241" y="42"/>
                    </a:cubicBezTo>
                    <a:cubicBezTo>
                      <a:pt x="230" y="41"/>
                      <a:pt x="219" y="41"/>
                      <a:pt x="207" y="42"/>
                    </a:cubicBezTo>
                    <a:cubicBezTo>
                      <a:pt x="184" y="44"/>
                      <a:pt x="161" y="51"/>
                      <a:pt x="141" y="62"/>
                    </a:cubicBezTo>
                    <a:cubicBezTo>
                      <a:pt x="120" y="73"/>
                      <a:pt x="102" y="90"/>
                      <a:pt x="88" y="110"/>
                    </a:cubicBezTo>
                    <a:cubicBezTo>
                      <a:pt x="81" y="120"/>
                      <a:pt x="74" y="132"/>
                      <a:pt x="69" y="143"/>
                    </a:cubicBezTo>
                    <a:cubicBezTo>
                      <a:pt x="67" y="149"/>
                      <a:pt x="64" y="156"/>
                      <a:pt x="62" y="162"/>
                    </a:cubicBezTo>
                    <a:cubicBezTo>
                      <a:pt x="60" y="168"/>
                      <a:pt x="58" y="174"/>
                      <a:pt x="57" y="181"/>
                    </a:cubicBezTo>
                    <a:cubicBezTo>
                      <a:pt x="55" y="187"/>
                      <a:pt x="54" y="194"/>
                      <a:pt x="52" y="201"/>
                    </a:cubicBezTo>
                    <a:cubicBezTo>
                      <a:pt x="51" y="208"/>
                      <a:pt x="50" y="214"/>
                      <a:pt x="49" y="221"/>
                    </a:cubicBezTo>
                    <a:cubicBezTo>
                      <a:pt x="47" y="235"/>
                      <a:pt x="47" y="249"/>
                      <a:pt x="47" y="264"/>
                    </a:cubicBezTo>
                    <a:cubicBezTo>
                      <a:pt x="47" y="278"/>
                      <a:pt x="47" y="293"/>
                      <a:pt x="48" y="307"/>
                    </a:cubicBezTo>
                    <a:cubicBezTo>
                      <a:pt x="49" y="315"/>
                      <a:pt x="50" y="322"/>
                      <a:pt x="50" y="330"/>
                    </a:cubicBezTo>
                    <a:cubicBezTo>
                      <a:pt x="51" y="337"/>
                      <a:pt x="52" y="344"/>
                      <a:pt x="53" y="352"/>
                    </a:cubicBezTo>
                    <a:cubicBezTo>
                      <a:pt x="61" y="411"/>
                      <a:pt x="77" y="469"/>
                      <a:pt x="96" y="522"/>
                    </a:cubicBezTo>
                    <a:cubicBezTo>
                      <a:pt x="115" y="576"/>
                      <a:pt x="138" y="627"/>
                      <a:pt x="162" y="675"/>
                    </a:cubicBezTo>
                    <a:cubicBezTo>
                      <a:pt x="185" y="723"/>
                      <a:pt x="208" y="769"/>
                      <a:pt x="229" y="812"/>
                    </a:cubicBezTo>
                    <a:cubicBezTo>
                      <a:pt x="250" y="855"/>
                      <a:pt x="269" y="896"/>
                      <a:pt x="284" y="934"/>
                    </a:cubicBezTo>
                    <a:cubicBezTo>
                      <a:pt x="300" y="972"/>
                      <a:pt x="312" y="1007"/>
                      <a:pt x="321" y="1039"/>
                    </a:cubicBezTo>
                    <a:cubicBezTo>
                      <a:pt x="326" y="1055"/>
                      <a:pt x="330" y="1069"/>
                      <a:pt x="332" y="1083"/>
                    </a:cubicBezTo>
                    <a:cubicBezTo>
                      <a:pt x="334" y="1090"/>
                      <a:pt x="335" y="1097"/>
                      <a:pt x="337" y="1103"/>
                    </a:cubicBezTo>
                    <a:cubicBezTo>
                      <a:pt x="338" y="1109"/>
                      <a:pt x="339" y="1115"/>
                      <a:pt x="340" y="1121"/>
                    </a:cubicBezTo>
                    <a:cubicBezTo>
                      <a:pt x="342" y="1132"/>
                      <a:pt x="343" y="1142"/>
                      <a:pt x="344" y="1151"/>
                    </a:cubicBezTo>
                    <a:cubicBezTo>
                      <a:pt x="345" y="1160"/>
                      <a:pt x="345" y="1168"/>
                      <a:pt x="345" y="1174"/>
                    </a:cubicBezTo>
                    <a:cubicBezTo>
                      <a:pt x="345" y="1186"/>
                      <a:pt x="345" y="1192"/>
                      <a:pt x="343" y="119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89"/>
              <p:cNvSpPr/>
              <p:nvPr/>
            </p:nvSpPr>
            <p:spPr bwMode="auto">
              <a:xfrm>
                <a:off x="-1712913" y="4908551"/>
                <a:ext cx="57150" cy="58738"/>
              </a:xfrm>
              <a:custGeom>
                <a:avLst/>
                <a:gdLst>
                  <a:gd name="T0" fmla="*/ 120 w 123"/>
                  <a:gd name="T1" fmla="*/ 7 h 126"/>
                  <a:gd name="T2" fmla="*/ 107 w 123"/>
                  <a:gd name="T3" fmla="*/ 33 h 126"/>
                  <a:gd name="T4" fmla="*/ 67 w 123"/>
                  <a:gd name="T5" fmla="*/ 70 h 126"/>
                  <a:gd name="T6" fmla="*/ 47 w 123"/>
                  <a:gd name="T7" fmla="*/ 90 h 126"/>
                  <a:gd name="T8" fmla="*/ 39 w 123"/>
                  <a:gd name="T9" fmla="*/ 99 h 126"/>
                  <a:gd name="T10" fmla="*/ 35 w 123"/>
                  <a:gd name="T11" fmla="*/ 103 h 126"/>
                  <a:gd name="T12" fmla="*/ 32 w 123"/>
                  <a:gd name="T13" fmla="*/ 107 h 126"/>
                  <a:gd name="T14" fmla="*/ 10 w 123"/>
                  <a:gd name="T15" fmla="*/ 125 h 126"/>
                  <a:gd name="T16" fmla="*/ 2 w 123"/>
                  <a:gd name="T17" fmla="*/ 116 h 126"/>
                  <a:gd name="T18" fmla="*/ 1 w 123"/>
                  <a:gd name="T19" fmla="*/ 112 h 126"/>
                  <a:gd name="T20" fmla="*/ 1 w 123"/>
                  <a:gd name="T21" fmla="*/ 107 h 126"/>
                  <a:gd name="T22" fmla="*/ 1 w 123"/>
                  <a:gd name="T23" fmla="*/ 95 h 126"/>
                  <a:gd name="T24" fmla="*/ 3 w 123"/>
                  <a:gd name="T25" fmla="*/ 88 h 126"/>
                  <a:gd name="T26" fmla="*/ 5 w 123"/>
                  <a:gd name="T27" fmla="*/ 81 h 126"/>
                  <a:gd name="T28" fmla="*/ 12 w 123"/>
                  <a:gd name="T29" fmla="*/ 65 h 126"/>
                  <a:gd name="T30" fmla="*/ 35 w 123"/>
                  <a:gd name="T31" fmla="*/ 36 h 126"/>
                  <a:gd name="T32" fmla="*/ 90 w 123"/>
                  <a:gd name="T33" fmla="*/ 4 h 126"/>
                  <a:gd name="T34" fmla="*/ 120 w 123"/>
                  <a:gd name="T35" fmla="*/ 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126">
                    <a:moveTo>
                      <a:pt x="120" y="7"/>
                    </a:moveTo>
                    <a:cubicBezTo>
                      <a:pt x="123" y="12"/>
                      <a:pt x="118" y="22"/>
                      <a:pt x="107" y="33"/>
                    </a:cubicBezTo>
                    <a:cubicBezTo>
                      <a:pt x="97" y="44"/>
                      <a:pt x="82" y="56"/>
                      <a:pt x="67" y="70"/>
                    </a:cubicBezTo>
                    <a:cubicBezTo>
                      <a:pt x="60" y="77"/>
                      <a:pt x="53" y="84"/>
                      <a:pt x="47" y="90"/>
                    </a:cubicBezTo>
                    <a:cubicBezTo>
                      <a:pt x="45" y="94"/>
                      <a:pt x="42" y="96"/>
                      <a:pt x="39" y="99"/>
                    </a:cubicBezTo>
                    <a:cubicBezTo>
                      <a:pt x="38" y="101"/>
                      <a:pt x="37" y="102"/>
                      <a:pt x="35" y="103"/>
                    </a:cubicBezTo>
                    <a:cubicBezTo>
                      <a:pt x="34" y="105"/>
                      <a:pt x="33" y="106"/>
                      <a:pt x="32" y="107"/>
                    </a:cubicBezTo>
                    <a:cubicBezTo>
                      <a:pt x="23" y="118"/>
                      <a:pt x="17" y="126"/>
                      <a:pt x="10" y="125"/>
                    </a:cubicBezTo>
                    <a:cubicBezTo>
                      <a:pt x="7" y="124"/>
                      <a:pt x="4" y="122"/>
                      <a:pt x="2" y="116"/>
                    </a:cubicBezTo>
                    <a:cubicBezTo>
                      <a:pt x="2" y="115"/>
                      <a:pt x="1" y="114"/>
                      <a:pt x="1" y="112"/>
                    </a:cubicBezTo>
                    <a:cubicBezTo>
                      <a:pt x="1" y="110"/>
                      <a:pt x="1" y="109"/>
                      <a:pt x="1" y="107"/>
                    </a:cubicBezTo>
                    <a:cubicBezTo>
                      <a:pt x="0" y="103"/>
                      <a:pt x="0" y="99"/>
                      <a:pt x="1" y="95"/>
                    </a:cubicBezTo>
                    <a:cubicBezTo>
                      <a:pt x="2" y="93"/>
                      <a:pt x="2" y="90"/>
                      <a:pt x="3" y="88"/>
                    </a:cubicBezTo>
                    <a:cubicBezTo>
                      <a:pt x="3" y="85"/>
                      <a:pt x="4" y="83"/>
                      <a:pt x="5" y="81"/>
                    </a:cubicBezTo>
                    <a:cubicBezTo>
                      <a:pt x="6" y="75"/>
                      <a:pt x="9" y="71"/>
                      <a:pt x="12" y="65"/>
                    </a:cubicBezTo>
                    <a:cubicBezTo>
                      <a:pt x="18" y="55"/>
                      <a:pt x="25" y="45"/>
                      <a:pt x="35" y="36"/>
                    </a:cubicBezTo>
                    <a:cubicBezTo>
                      <a:pt x="54" y="18"/>
                      <a:pt x="75" y="8"/>
                      <a:pt x="90" y="4"/>
                    </a:cubicBezTo>
                    <a:cubicBezTo>
                      <a:pt x="106" y="0"/>
                      <a:pt x="118" y="1"/>
                      <a:pt x="120" y="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90"/>
              <p:cNvSpPr/>
              <p:nvPr/>
            </p:nvSpPr>
            <p:spPr bwMode="auto">
              <a:xfrm>
                <a:off x="-1541463" y="4911726"/>
                <a:ext cx="71438" cy="52388"/>
              </a:xfrm>
              <a:custGeom>
                <a:avLst/>
                <a:gdLst>
                  <a:gd name="T0" fmla="*/ 145 w 150"/>
                  <a:gd name="T1" fmla="*/ 110 h 113"/>
                  <a:gd name="T2" fmla="*/ 116 w 150"/>
                  <a:gd name="T3" fmla="*/ 101 h 113"/>
                  <a:gd name="T4" fmla="*/ 94 w 150"/>
                  <a:gd name="T5" fmla="*/ 86 h 113"/>
                  <a:gd name="T6" fmla="*/ 68 w 150"/>
                  <a:gd name="T7" fmla="*/ 68 h 113"/>
                  <a:gd name="T8" fmla="*/ 19 w 150"/>
                  <a:gd name="T9" fmla="*/ 33 h 113"/>
                  <a:gd name="T10" fmla="*/ 3 w 150"/>
                  <a:gd name="T11" fmla="*/ 7 h 113"/>
                  <a:gd name="T12" fmla="*/ 34 w 150"/>
                  <a:gd name="T13" fmla="*/ 3 h 113"/>
                  <a:gd name="T14" fmla="*/ 94 w 150"/>
                  <a:gd name="T15" fmla="*/ 29 h 113"/>
                  <a:gd name="T16" fmla="*/ 123 w 150"/>
                  <a:gd name="T17" fmla="*/ 53 h 113"/>
                  <a:gd name="T18" fmla="*/ 141 w 150"/>
                  <a:gd name="T19" fmla="*/ 78 h 113"/>
                  <a:gd name="T20" fmla="*/ 145 w 150"/>
                  <a:gd name="T21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13">
                    <a:moveTo>
                      <a:pt x="145" y="110"/>
                    </a:moveTo>
                    <a:cubicBezTo>
                      <a:pt x="139" y="113"/>
                      <a:pt x="129" y="109"/>
                      <a:pt x="116" y="101"/>
                    </a:cubicBezTo>
                    <a:cubicBezTo>
                      <a:pt x="110" y="96"/>
                      <a:pt x="102" y="92"/>
                      <a:pt x="94" y="86"/>
                    </a:cubicBezTo>
                    <a:cubicBezTo>
                      <a:pt x="86" y="81"/>
                      <a:pt x="77" y="75"/>
                      <a:pt x="68" y="68"/>
                    </a:cubicBezTo>
                    <a:cubicBezTo>
                      <a:pt x="49" y="56"/>
                      <a:pt x="31" y="44"/>
                      <a:pt x="19" y="33"/>
                    </a:cubicBezTo>
                    <a:cubicBezTo>
                      <a:pt x="7" y="23"/>
                      <a:pt x="0" y="13"/>
                      <a:pt x="3" y="7"/>
                    </a:cubicBezTo>
                    <a:cubicBezTo>
                      <a:pt x="5" y="1"/>
                      <a:pt x="17" y="0"/>
                      <a:pt x="34" y="3"/>
                    </a:cubicBezTo>
                    <a:cubicBezTo>
                      <a:pt x="50" y="6"/>
                      <a:pt x="72" y="15"/>
                      <a:pt x="94" y="29"/>
                    </a:cubicBezTo>
                    <a:cubicBezTo>
                      <a:pt x="105" y="37"/>
                      <a:pt x="115" y="45"/>
                      <a:pt x="123" y="53"/>
                    </a:cubicBezTo>
                    <a:cubicBezTo>
                      <a:pt x="131" y="62"/>
                      <a:pt x="137" y="70"/>
                      <a:pt x="141" y="78"/>
                    </a:cubicBezTo>
                    <a:cubicBezTo>
                      <a:pt x="150" y="94"/>
                      <a:pt x="150" y="106"/>
                      <a:pt x="145" y="11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91"/>
              <p:cNvSpPr/>
              <p:nvPr/>
            </p:nvSpPr>
            <p:spPr bwMode="auto">
              <a:xfrm>
                <a:off x="-1746251" y="4979988"/>
                <a:ext cx="323850" cy="219075"/>
              </a:xfrm>
              <a:custGeom>
                <a:avLst/>
                <a:gdLst>
                  <a:gd name="T0" fmla="*/ 610 w 680"/>
                  <a:gd name="T1" fmla="*/ 363 h 462"/>
                  <a:gd name="T2" fmla="*/ 647 w 680"/>
                  <a:gd name="T3" fmla="*/ 223 h 462"/>
                  <a:gd name="T4" fmla="*/ 636 w 680"/>
                  <a:gd name="T5" fmla="*/ 101 h 462"/>
                  <a:gd name="T6" fmla="*/ 608 w 680"/>
                  <a:gd name="T7" fmla="*/ 57 h 462"/>
                  <a:gd name="T8" fmla="*/ 562 w 680"/>
                  <a:gd name="T9" fmla="*/ 35 h 462"/>
                  <a:gd name="T10" fmla="*/ 478 w 680"/>
                  <a:gd name="T11" fmla="*/ 56 h 462"/>
                  <a:gd name="T12" fmla="*/ 422 w 680"/>
                  <a:gd name="T13" fmla="*/ 102 h 462"/>
                  <a:gd name="T14" fmla="*/ 412 w 680"/>
                  <a:gd name="T15" fmla="*/ 115 h 462"/>
                  <a:gd name="T16" fmla="*/ 408 w 680"/>
                  <a:gd name="T17" fmla="*/ 122 h 462"/>
                  <a:gd name="T18" fmla="*/ 403 w 680"/>
                  <a:gd name="T19" fmla="*/ 130 h 462"/>
                  <a:gd name="T20" fmla="*/ 398 w 680"/>
                  <a:gd name="T21" fmla="*/ 141 h 462"/>
                  <a:gd name="T22" fmla="*/ 396 w 680"/>
                  <a:gd name="T23" fmla="*/ 149 h 462"/>
                  <a:gd name="T24" fmla="*/ 378 w 680"/>
                  <a:gd name="T25" fmla="*/ 203 h 462"/>
                  <a:gd name="T26" fmla="*/ 362 w 680"/>
                  <a:gd name="T27" fmla="*/ 157 h 462"/>
                  <a:gd name="T28" fmla="*/ 359 w 680"/>
                  <a:gd name="T29" fmla="*/ 149 h 462"/>
                  <a:gd name="T30" fmla="*/ 351 w 680"/>
                  <a:gd name="T31" fmla="*/ 128 h 462"/>
                  <a:gd name="T32" fmla="*/ 345 w 680"/>
                  <a:gd name="T33" fmla="*/ 120 h 462"/>
                  <a:gd name="T34" fmla="*/ 283 w 680"/>
                  <a:gd name="T35" fmla="*/ 72 h 462"/>
                  <a:gd name="T36" fmla="*/ 150 w 680"/>
                  <a:gd name="T37" fmla="*/ 60 h 462"/>
                  <a:gd name="T38" fmla="*/ 94 w 680"/>
                  <a:gd name="T39" fmla="*/ 84 h 462"/>
                  <a:gd name="T40" fmla="*/ 63 w 680"/>
                  <a:gd name="T41" fmla="*/ 116 h 462"/>
                  <a:gd name="T42" fmla="*/ 34 w 680"/>
                  <a:gd name="T43" fmla="*/ 180 h 462"/>
                  <a:gd name="T44" fmla="*/ 41 w 680"/>
                  <a:gd name="T45" fmla="*/ 282 h 462"/>
                  <a:gd name="T46" fmla="*/ 78 w 680"/>
                  <a:gd name="T47" fmla="*/ 362 h 462"/>
                  <a:gd name="T48" fmla="*/ 157 w 680"/>
                  <a:gd name="T49" fmla="*/ 460 h 462"/>
                  <a:gd name="T50" fmla="*/ 60 w 680"/>
                  <a:gd name="T51" fmla="*/ 374 h 462"/>
                  <a:gd name="T52" fmla="*/ 16 w 680"/>
                  <a:gd name="T53" fmla="*/ 291 h 462"/>
                  <a:gd name="T54" fmla="*/ 4 w 680"/>
                  <a:gd name="T55" fmla="*/ 174 h 462"/>
                  <a:gd name="T56" fmla="*/ 36 w 680"/>
                  <a:gd name="T57" fmla="*/ 96 h 462"/>
                  <a:gd name="T58" fmla="*/ 73 w 680"/>
                  <a:gd name="T59" fmla="*/ 57 h 462"/>
                  <a:gd name="T60" fmla="*/ 142 w 680"/>
                  <a:gd name="T61" fmla="*/ 26 h 462"/>
                  <a:gd name="T62" fmla="*/ 297 w 680"/>
                  <a:gd name="T63" fmla="*/ 38 h 462"/>
                  <a:gd name="T64" fmla="*/ 375 w 680"/>
                  <a:gd name="T65" fmla="*/ 98 h 462"/>
                  <a:gd name="T66" fmla="*/ 377 w 680"/>
                  <a:gd name="T67" fmla="*/ 101 h 462"/>
                  <a:gd name="T68" fmla="*/ 377 w 680"/>
                  <a:gd name="T69" fmla="*/ 101 h 462"/>
                  <a:gd name="T70" fmla="*/ 377 w 680"/>
                  <a:gd name="T71" fmla="*/ 101 h 462"/>
                  <a:gd name="T72" fmla="*/ 377 w 680"/>
                  <a:gd name="T73" fmla="*/ 101 h 462"/>
                  <a:gd name="T74" fmla="*/ 377 w 680"/>
                  <a:gd name="T75" fmla="*/ 101 h 462"/>
                  <a:gd name="T76" fmla="*/ 382 w 680"/>
                  <a:gd name="T77" fmla="*/ 93 h 462"/>
                  <a:gd name="T78" fmla="*/ 395 w 680"/>
                  <a:gd name="T79" fmla="*/ 78 h 462"/>
                  <a:gd name="T80" fmla="*/ 460 w 680"/>
                  <a:gd name="T81" fmla="*/ 25 h 462"/>
                  <a:gd name="T82" fmla="*/ 567 w 680"/>
                  <a:gd name="T83" fmla="*/ 1 h 462"/>
                  <a:gd name="T84" fmla="*/ 631 w 680"/>
                  <a:gd name="T85" fmla="*/ 34 h 462"/>
                  <a:gd name="T86" fmla="*/ 665 w 680"/>
                  <a:gd name="T87" fmla="*/ 90 h 462"/>
                  <a:gd name="T88" fmla="*/ 672 w 680"/>
                  <a:gd name="T89" fmla="*/ 226 h 462"/>
                  <a:gd name="T90" fmla="*/ 622 w 680"/>
                  <a:gd name="T91" fmla="*/ 369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0" h="462">
                    <a:moveTo>
                      <a:pt x="590" y="413"/>
                    </a:moveTo>
                    <a:cubicBezTo>
                      <a:pt x="588" y="412"/>
                      <a:pt x="597" y="395"/>
                      <a:pt x="610" y="363"/>
                    </a:cubicBezTo>
                    <a:cubicBezTo>
                      <a:pt x="616" y="347"/>
                      <a:pt x="624" y="327"/>
                      <a:pt x="630" y="303"/>
                    </a:cubicBezTo>
                    <a:cubicBezTo>
                      <a:pt x="637" y="280"/>
                      <a:pt x="644" y="253"/>
                      <a:pt x="647" y="223"/>
                    </a:cubicBezTo>
                    <a:cubicBezTo>
                      <a:pt x="651" y="193"/>
                      <a:pt x="652" y="159"/>
                      <a:pt x="644" y="125"/>
                    </a:cubicBezTo>
                    <a:cubicBezTo>
                      <a:pt x="642" y="117"/>
                      <a:pt x="639" y="109"/>
                      <a:pt x="636" y="101"/>
                    </a:cubicBezTo>
                    <a:cubicBezTo>
                      <a:pt x="633" y="93"/>
                      <a:pt x="629" y="85"/>
                      <a:pt x="624" y="77"/>
                    </a:cubicBezTo>
                    <a:cubicBezTo>
                      <a:pt x="620" y="70"/>
                      <a:pt x="614" y="63"/>
                      <a:pt x="608" y="57"/>
                    </a:cubicBezTo>
                    <a:cubicBezTo>
                      <a:pt x="602" y="51"/>
                      <a:pt x="595" y="46"/>
                      <a:pt x="587" y="42"/>
                    </a:cubicBezTo>
                    <a:cubicBezTo>
                      <a:pt x="580" y="39"/>
                      <a:pt x="571" y="36"/>
                      <a:pt x="562" y="35"/>
                    </a:cubicBezTo>
                    <a:cubicBezTo>
                      <a:pt x="553" y="34"/>
                      <a:pt x="544" y="34"/>
                      <a:pt x="534" y="36"/>
                    </a:cubicBezTo>
                    <a:cubicBezTo>
                      <a:pt x="515" y="39"/>
                      <a:pt x="496" y="46"/>
                      <a:pt x="478" y="56"/>
                    </a:cubicBezTo>
                    <a:cubicBezTo>
                      <a:pt x="460" y="66"/>
                      <a:pt x="442" y="80"/>
                      <a:pt x="428" y="96"/>
                    </a:cubicBezTo>
                    <a:cubicBezTo>
                      <a:pt x="422" y="102"/>
                      <a:pt x="422" y="102"/>
                      <a:pt x="422" y="102"/>
                    </a:cubicBezTo>
                    <a:cubicBezTo>
                      <a:pt x="417" y="108"/>
                      <a:pt x="417" y="108"/>
                      <a:pt x="417" y="108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6"/>
                      <a:pt x="411" y="117"/>
                      <a:pt x="410" y="118"/>
                    </a:cubicBezTo>
                    <a:cubicBezTo>
                      <a:pt x="408" y="122"/>
                      <a:pt x="408" y="122"/>
                      <a:pt x="408" y="122"/>
                    </a:cubicBezTo>
                    <a:cubicBezTo>
                      <a:pt x="407" y="123"/>
                      <a:pt x="406" y="125"/>
                      <a:pt x="406" y="126"/>
                    </a:cubicBezTo>
                    <a:cubicBezTo>
                      <a:pt x="403" y="130"/>
                      <a:pt x="403" y="130"/>
                      <a:pt x="403" y="130"/>
                    </a:cubicBezTo>
                    <a:cubicBezTo>
                      <a:pt x="399" y="139"/>
                      <a:pt x="399" y="139"/>
                      <a:pt x="399" y="139"/>
                    </a:cubicBezTo>
                    <a:cubicBezTo>
                      <a:pt x="398" y="141"/>
                      <a:pt x="398" y="141"/>
                      <a:pt x="398" y="141"/>
                    </a:cubicBezTo>
                    <a:cubicBezTo>
                      <a:pt x="398" y="142"/>
                      <a:pt x="398" y="142"/>
                      <a:pt x="397" y="143"/>
                    </a:cubicBezTo>
                    <a:cubicBezTo>
                      <a:pt x="396" y="149"/>
                      <a:pt x="396" y="149"/>
                      <a:pt x="396" y="149"/>
                    </a:cubicBezTo>
                    <a:cubicBezTo>
                      <a:pt x="392" y="160"/>
                      <a:pt x="392" y="160"/>
                      <a:pt x="392" y="160"/>
                    </a:cubicBezTo>
                    <a:cubicBezTo>
                      <a:pt x="387" y="174"/>
                      <a:pt x="383" y="188"/>
                      <a:pt x="378" y="203"/>
                    </a:cubicBezTo>
                    <a:cubicBezTo>
                      <a:pt x="375" y="193"/>
                      <a:pt x="371" y="183"/>
                      <a:pt x="368" y="173"/>
                    </a:cubicBezTo>
                    <a:cubicBezTo>
                      <a:pt x="366" y="168"/>
                      <a:pt x="364" y="163"/>
                      <a:pt x="362" y="157"/>
                    </a:cubicBezTo>
                    <a:cubicBezTo>
                      <a:pt x="361" y="153"/>
                      <a:pt x="361" y="153"/>
                      <a:pt x="361" y="153"/>
                    </a:cubicBezTo>
                    <a:cubicBezTo>
                      <a:pt x="360" y="152"/>
                      <a:pt x="360" y="150"/>
                      <a:pt x="359" y="149"/>
                    </a:cubicBezTo>
                    <a:cubicBezTo>
                      <a:pt x="357" y="142"/>
                      <a:pt x="357" y="142"/>
                      <a:pt x="357" y="142"/>
                    </a:cubicBezTo>
                    <a:cubicBezTo>
                      <a:pt x="355" y="138"/>
                      <a:pt x="353" y="133"/>
                      <a:pt x="351" y="128"/>
                    </a:cubicBezTo>
                    <a:cubicBezTo>
                      <a:pt x="349" y="126"/>
                      <a:pt x="348" y="124"/>
                      <a:pt x="347" y="122"/>
                    </a:cubicBezTo>
                    <a:cubicBezTo>
                      <a:pt x="345" y="120"/>
                      <a:pt x="345" y="120"/>
                      <a:pt x="345" y="120"/>
                    </a:cubicBezTo>
                    <a:cubicBezTo>
                      <a:pt x="343" y="116"/>
                      <a:pt x="340" y="113"/>
                      <a:pt x="338" y="110"/>
                    </a:cubicBezTo>
                    <a:cubicBezTo>
                      <a:pt x="323" y="94"/>
                      <a:pt x="304" y="81"/>
                      <a:pt x="283" y="72"/>
                    </a:cubicBezTo>
                    <a:cubicBezTo>
                      <a:pt x="261" y="63"/>
                      <a:pt x="239" y="58"/>
                      <a:pt x="216" y="56"/>
                    </a:cubicBezTo>
                    <a:cubicBezTo>
                      <a:pt x="194" y="54"/>
                      <a:pt x="171" y="56"/>
                      <a:pt x="150" y="60"/>
                    </a:cubicBezTo>
                    <a:cubicBezTo>
                      <a:pt x="140" y="63"/>
                      <a:pt x="129" y="66"/>
                      <a:pt x="120" y="70"/>
                    </a:cubicBezTo>
                    <a:cubicBezTo>
                      <a:pt x="110" y="74"/>
                      <a:pt x="102" y="79"/>
                      <a:pt x="94" y="84"/>
                    </a:cubicBezTo>
                    <a:cubicBezTo>
                      <a:pt x="86" y="90"/>
                      <a:pt x="79" y="96"/>
                      <a:pt x="72" y="104"/>
                    </a:cubicBezTo>
                    <a:cubicBezTo>
                      <a:pt x="69" y="108"/>
                      <a:pt x="66" y="112"/>
                      <a:pt x="63" y="116"/>
                    </a:cubicBezTo>
                    <a:cubicBezTo>
                      <a:pt x="60" y="120"/>
                      <a:pt x="57" y="124"/>
                      <a:pt x="55" y="128"/>
                    </a:cubicBezTo>
                    <a:cubicBezTo>
                      <a:pt x="44" y="144"/>
                      <a:pt x="38" y="162"/>
                      <a:pt x="34" y="180"/>
                    </a:cubicBezTo>
                    <a:cubicBezTo>
                      <a:pt x="30" y="198"/>
                      <a:pt x="30" y="216"/>
                      <a:pt x="31" y="233"/>
                    </a:cubicBezTo>
                    <a:cubicBezTo>
                      <a:pt x="33" y="250"/>
                      <a:pt x="36" y="267"/>
                      <a:pt x="41" y="282"/>
                    </a:cubicBezTo>
                    <a:cubicBezTo>
                      <a:pt x="45" y="298"/>
                      <a:pt x="51" y="312"/>
                      <a:pt x="58" y="326"/>
                    </a:cubicBezTo>
                    <a:cubicBezTo>
                      <a:pt x="64" y="339"/>
                      <a:pt x="71" y="351"/>
                      <a:pt x="78" y="362"/>
                    </a:cubicBezTo>
                    <a:cubicBezTo>
                      <a:pt x="91" y="385"/>
                      <a:pt x="106" y="403"/>
                      <a:pt x="118" y="417"/>
                    </a:cubicBezTo>
                    <a:cubicBezTo>
                      <a:pt x="142" y="445"/>
                      <a:pt x="159" y="458"/>
                      <a:pt x="157" y="460"/>
                    </a:cubicBezTo>
                    <a:cubicBezTo>
                      <a:pt x="156" y="462"/>
                      <a:pt x="136" y="453"/>
                      <a:pt x="107" y="427"/>
                    </a:cubicBezTo>
                    <a:cubicBezTo>
                      <a:pt x="93" y="414"/>
                      <a:pt x="77" y="396"/>
                      <a:pt x="60" y="374"/>
                    </a:cubicBezTo>
                    <a:cubicBezTo>
                      <a:pt x="52" y="363"/>
                      <a:pt x="44" y="350"/>
                      <a:pt x="37" y="336"/>
                    </a:cubicBezTo>
                    <a:cubicBezTo>
                      <a:pt x="29" y="322"/>
                      <a:pt x="22" y="307"/>
                      <a:pt x="16" y="291"/>
                    </a:cubicBezTo>
                    <a:cubicBezTo>
                      <a:pt x="10" y="274"/>
                      <a:pt x="5" y="256"/>
                      <a:pt x="3" y="236"/>
                    </a:cubicBezTo>
                    <a:cubicBezTo>
                      <a:pt x="0" y="217"/>
                      <a:pt x="0" y="196"/>
                      <a:pt x="4" y="174"/>
                    </a:cubicBezTo>
                    <a:cubicBezTo>
                      <a:pt x="8" y="153"/>
                      <a:pt x="15" y="131"/>
                      <a:pt x="27" y="111"/>
                    </a:cubicBezTo>
                    <a:cubicBezTo>
                      <a:pt x="30" y="106"/>
                      <a:pt x="33" y="101"/>
                      <a:pt x="36" y="96"/>
                    </a:cubicBezTo>
                    <a:cubicBezTo>
                      <a:pt x="40" y="92"/>
                      <a:pt x="43" y="87"/>
                      <a:pt x="47" y="82"/>
                    </a:cubicBezTo>
                    <a:cubicBezTo>
                      <a:pt x="54" y="74"/>
                      <a:pt x="63" y="64"/>
                      <a:pt x="73" y="57"/>
                    </a:cubicBezTo>
                    <a:cubicBezTo>
                      <a:pt x="84" y="49"/>
                      <a:pt x="95" y="43"/>
                      <a:pt x="106" y="38"/>
                    </a:cubicBezTo>
                    <a:cubicBezTo>
                      <a:pt x="118" y="33"/>
                      <a:pt x="130" y="29"/>
                      <a:pt x="142" y="26"/>
                    </a:cubicBezTo>
                    <a:cubicBezTo>
                      <a:pt x="167" y="20"/>
                      <a:pt x="193" y="18"/>
                      <a:pt x="219" y="20"/>
                    </a:cubicBezTo>
                    <a:cubicBezTo>
                      <a:pt x="245" y="22"/>
                      <a:pt x="271" y="27"/>
                      <a:pt x="297" y="38"/>
                    </a:cubicBezTo>
                    <a:cubicBezTo>
                      <a:pt x="322" y="48"/>
                      <a:pt x="346" y="64"/>
                      <a:pt x="366" y="86"/>
                    </a:cubicBezTo>
                    <a:cubicBezTo>
                      <a:pt x="369" y="90"/>
                      <a:pt x="373" y="94"/>
                      <a:pt x="375" y="98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80" y="98"/>
                      <a:pt x="380" y="98"/>
                      <a:pt x="380" y="98"/>
                    </a:cubicBezTo>
                    <a:cubicBezTo>
                      <a:pt x="381" y="96"/>
                      <a:pt x="381" y="95"/>
                      <a:pt x="382" y="93"/>
                    </a:cubicBezTo>
                    <a:cubicBezTo>
                      <a:pt x="388" y="86"/>
                      <a:pt x="388" y="86"/>
                      <a:pt x="388" y="86"/>
                    </a:cubicBezTo>
                    <a:cubicBezTo>
                      <a:pt x="395" y="78"/>
                      <a:pt x="395" y="78"/>
                      <a:pt x="395" y="78"/>
                    </a:cubicBezTo>
                    <a:cubicBezTo>
                      <a:pt x="397" y="76"/>
                      <a:pt x="399" y="73"/>
                      <a:pt x="401" y="71"/>
                    </a:cubicBezTo>
                    <a:cubicBezTo>
                      <a:pt x="419" y="52"/>
                      <a:pt x="439" y="37"/>
                      <a:pt x="460" y="25"/>
                    </a:cubicBezTo>
                    <a:cubicBezTo>
                      <a:pt x="482" y="13"/>
                      <a:pt x="505" y="5"/>
                      <a:pt x="530" y="1"/>
                    </a:cubicBezTo>
                    <a:cubicBezTo>
                      <a:pt x="542" y="0"/>
                      <a:pt x="554" y="0"/>
                      <a:pt x="567" y="1"/>
                    </a:cubicBezTo>
                    <a:cubicBezTo>
                      <a:pt x="579" y="3"/>
                      <a:pt x="591" y="7"/>
                      <a:pt x="602" y="12"/>
                    </a:cubicBezTo>
                    <a:cubicBezTo>
                      <a:pt x="613" y="18"/>
                      <a:pt x="623" y="25"/>
                      <a:pt x="631" y="34"/>
                    </a:cubicBezTo>
                    <a:cubicBezTo>
                      <a:pt x="639" y="43"/>
                      <a:pt x="646" y="51"/>
                      <a:pt x="651" y="61"/>
                    </a:cubicBezTo>
                    <a:cubicBezTo>
                      <a:pt x="657" y="70"/>
                      <a:pt x="661" y="80"/>
                      <a:pt x="665" y="90"/>
                    </a:cubicBezTo>
                    <a:cubicBezTo>
                      <a:pt x="668" y="100"/>
                      <a:pt x="671" y="110"/>
                      <a:pt x="673" y="119"/>
                    </a:cubicBezTo>
                    <a:cubicBezTo>
                      <a:pt x="680" y="158"/>
                      <a:pt x="677" y="195"/>
                      <a:pt x="672" y="226"/>
                    </a:cubicBezTo>
                    <a:cubicBezTo>
                      <a:pt x="667" y="258"/>
                      <a:pt x="658" y="286"/>
                      <a:pt x="649" y="310"/>
                    </a:cubicBezTo>
                    <a:cubicBezTo>
                      <a:pt x="640" y="333"/>
                      <a:pt x="631" y="353"/>
                      <a:pt x="622" y="369"/>
                    </a:cubicBezTo>
                    <a:cubicBezTo>
                      <a:pt x="605" y="400"/>
                      <a:pt x="592" y="414"/>
                      <a:pt x="590" y="41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92"/>
              <p:cNvSpPr/>
              <p:nvPr/>
            </p:nvSpPr>
            <p:spPr bwMode="auto">
              <a:xfrm>
                <a:off x="-1641476" y="5102226"/>
                <a:ext cx="163513" cy="141288"/>
              </a:xfrm>
              <a:custGeom>
                <a:avLst/>
                <a:gdLst>
                  <a:gd name="T0" fmla="*/ 150 w 343"/>
                  <a:gd name="T1" fmla="*/ 289 h 298"/>
                  <a:gd name="T2" fmla="*/ 140 w 343"/>
                  <a:gd name="T3" fmla="*/ 291 h 298"/>
                  <a:gd name="T4" fmla="*/ 113 w 343"/>
                  <a:gd name="T5" fmla="*/ 289 h 298"/>
                  <a:gd name="T6" fmla="*/ 72 w 343"/>
                  <a:gd name="T7" fmla="*/ 272 h 298"/>
                  <a:gd name="T8" fmla="*/ 28 w 343"/>
                  <a:gd name="T9" fmla="*/ 231 h 298"/>
                  <a:gd name="T10" fmla="*/ 1 w 343"/>
                  <a:gd name="T11" fmla="*/ 163 h 298"/>
                  <a:gd name="T12" fmla="*/ 5 w 343"/>
                  <a:gd name="T13" fmla="*/ 120 h 298"/>
                  <a:gd name="T14" fmla="*/ 24 w 343"/>
                  <a:gd name="T15" fmla="*/ 79 h 298"/>
                  <a:gd name="T16" fmla="*/ 31 w 343"/>
                  <a:gd name="T17" fmla="*/ 70 h 298"/>
                  <a:gd name="T18" fmla="*/ 38 w 343"/>
                  <a:gd name="T19" fmla="*/ 61 h 298"/>
                  <a:gd name="T20" fmla="*/ 46 w 343"/>
                  <a:gd name="T21" fmla="*/ 53 h 298"/>
                  <a:gd name="T22" fmla="*/ 50 w 343"/>
                  <a:gd name="T23" fmla="*/ 49 h 298"/>
                  <a:gd name="T24" fmla="*/ 54 w 343"/>
                  <a:gd name="T25" fmla="*/ 45 h 298"/>
                  <a:gd name="T26" fmla="*/ 93 w 343"/>
                  <a:gd name="T27" fmla="*/ 18 h 298"/>
                  <a:gd name="T28" fmla="*/ 142 w 343"/>
                  <a:gd name="T29" fmla="*/ 2 h 298"/>
                  <a:gd name="T30" fmla="*/ 194 w 343"/>
                  <a:gd name="T31" fmla="*/ 5 h 298"/>
                  <a:gd name="T32" fmla="*/ 242 w 343"/>
                  <a:gd name="T33" fmla="*/ 25 h 298"/>
                  <a:gd name="T34" fmla="*/ 281 w 343"/>
                  <a:gd name="T35" fmla="*/ 55 h 298"/>
                  <a:gd name="T36" fmla="*/ 330 w 343"/>
                  <a:gd name="T37" fmla="*/ 133 h 298"/>
                  <a:gd name="T38" fmla="*/ 334 w 343"/>
                  <a:gd name="T39" fmla="*/ 219 h 298"/>
                  <a:gd name="T40" fmla="*/ 314 w 343"/>
                  <a:gd name="T41" fmla="*/ 254 h 298"/>
                  <a:gd name="T42" fmla="*/ 286 w 343"/>
                  <a:gd name="T43" fmla="*/ 278 h 298"/>
                  <a:gd name="T44" fmla="*/ 256 w 343"/>
                  <a:gd name="T45" fmla="*/ 290 h 298"/>
                  <a:gd name="T46" fmla="*/ 249 w 343"/>
                  <a:gd name="T47" fmla="*/ 292 h 298"/>
                  <a:gd name="T48" fmla="*/ 242 w 343"/>
                  <a:gd name="T49" fmla="*/ 293 h 298"/>
                  <a:gd name="T50" fmla="*/ 229 w 343"/>
                  <a:gd name="T51" fmla="*/ 295 h 298"/>
                  <a:gd name="T52" fmla="*/ 186 w 343"/>
                  <a:gd name="T53" fmla="*/ 297 h 298"/>
                  <a:gd name="T54" fmla="*/ 159 w 343"/>
                  <a:gd name="T55" fmla="*/ 293 h 298"/>
                  <a:gd name="T56" fmla="*/ 150 w 343"/>
                  <a:gd name="T57" fmla="*/ 289 h 298"/>
                  <a:gd name="T58" fmla="*/ 159 w 343"/>
                  <a:gd name="T59" fmla="*/ 285 h 298"/>
                  <a:gd name="T60" fmla="*/ 186 w 343"/>
                  <a:gd name="T61" fmla="*/ 282 h 298"/>
                  <a:gd name="T62" fmla="*/ 225 w 343"/>
                  <a:gd name="T63" fmla="*/ 275 h 298"/>
                  <a:gd name="T64" fmla="*/ 272 w 343"/>
                  <a:gd name="T65" fmla="*/ 255 h 298"/>
                  <a:gd name="T66" fmla="*/ 305 w 343"/>
                  <a:gd name="T67" fmla="*/ 210 h 298"/>
                  <a:gd name="T68" fmla="*/ 298 w 343"/>
                  <a:gd name="T69" fmla="*/ 145 h 298"/>
                  <a:gd name="T70" fmla="*/ 256 w 343"/>
                  <a:gd name="T71" fmla="*/ 81 h 298"/>
                  <a:gd name="T72" fmla="*/ 224 w 343"/>
                  <a:gd name="T73" fmla="*/ 56 h 298"/>
                  <a:gd name="T74" fmla="*/ 186 w 343"/>
                  <a:gd name="T75" fmla="*/ 41 h 298"/>
                  <a:gd name="T76" fmla="*/ 146 w 343"/>
                  <a:gd name="T77" fmla="*/ 39 h 298"/>
                  <a:gd name="T78" fmla="*/ 109 w 343"/>
                  <a:gd name="T79" fmla="*/ 50 h 298"/>
                  <a:gd name="T80" fmla="*/ 77 w 343"/>
                  <a:gd name="T81" fmla="*/ 72 h 298"/>
                  <a:gd name="T82" fmla="*/ 74 w 343"/>
                  <a:gd name="T83" fmla="*/ 75 h 298"/>
                  <a:gd name="T84" fmla="*/ 70 w 343"/>
                  <a:gd name="T85" fmla="*/ 78 h 298"/>
                  <a:gd name="T86" fmla="*/ 63 w 343"/>
                  <a:gd name="T87" fmla="*/ 85 h 298"/>
                  <a:gd name="T88" fmla="*/ 57 w 343"/>
                  <a:gd name="T89" fmla="*/ 92 h 298"/>
                  <a:gd name="T90" fmla="*/ 51 w 343"/>
                  <a:gd name="T91" fmla="*/ 99 h 298"/>
                  <a:gd name="T92" fmla="*/ 32 w 343"/>
                  <a:gd name="T93" fmla="*/ 161 h 298"/>
                  <a:gd name="T94" fmla="*/ 50 w 343"/>
                  <a:gd name="T95" fmla="*/ 217 h 298"/>
                  <a:gd name="T96" fmla="*/ 84 w 343"/>
                  <a:gd name="T97" fmla="*/ 255 h 298"/>
                  <a:gd name="T98" fmla="*/ 117 w 343"/>
                  <a:gd name="T99" fmla="*/ 275 h 298"/>
                  <a:gd name="T100" fmla="*/ 150 w 343"/>
                  <a:gd name="T101" fmla="*/ 28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3" h="298">
                    <a:moveTo>
                      <a:pt x="150" y="289"/>
                    </a:moveTo>
                    <a:cubicBezTo>
                      <a:pt x="150" y="290"/>
                      <a:pt x="147" y="291"/>
                      <a:pt x="140" y="291"/>
                    </a:cubicBezTo>
                    <a:cubicBezTo>
                      <a:pt x="134" y="292"/>
                      <a:pt x="125" y="291"/>
                      <a:pt x="113" y="289"/>
                    </a:cubicBezTo>
                    <a:cubicBezTo>
                      <a:pt x="101" y="286"/>
                      <a:pt x="87" y="281"/>
                      <a:pt x="72" y="272"/>
                    </a:cubicBezTo>
                    <a:cubicBezTo>
                      <a:pt x="57" y="263"/>
                      <a:pt x="41" y="250"/>
                      <a:pt x="28" y="231"/>
                    </a:cubicBezTo>
                    <a:cubicBezTo>
                      <a:pt x="15" y="213"/>
                      <a:pt x="4" y="190"/>
                      <a:pt x="1" y="163"/>
                    </a:cubicBezTo>
                    <a:cubicBezTo>
                      <a:pt x="0" y="149"/>
                      <a:pt x="1" y="135"/>
                      <a:pt x="5" y="120"/>
                    </a:cubicBezTo>
                    <a:cubicBezTo>
                      <a:pt x="8" y="106"/>
                      <a:pt x="15" y="92"/>
                      <a:pt x="24" y="79"/>
                    </a:cubicBezTo>
                    <a:cubicBezTo>
                      <a:pt x="26" y="76"/>
                      <a:pt x="28" y="73"/>
                      <a:pt x="31" y="70"/>
                    </a:cubicBezTo>
                    <a:cubicBezTo>
                      <a:pt x="33" y="67"/>
                      <a:pt x="35" y="64"/>
                      <a:pt x="38" y="61"/>
                    </a:cubicBezTo>
                    <a:cubicBezTo>
                      <a:pt x="40" y="59"/>
                      <a:pt x="43" y="56"/>
                      <a:pt x="46" y="53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65" y="35"/>
                      <a:pt x="78" y="25"/>
                      <a:pt x="93" y="18"/>
                    </a:cubicBezTo>
                    <a:cubicBezTo>
                      <a:pt x="108" y="10"/>
                      <a:pt x="124" y="5"/>
                      <a:pt x="142" y="2"/>
                    </a:cubicBezTo>
                    <a:cubicBezTo>
                      <a:pt x="159" y="0"/>
                      <a:pt x="177" y="1"/>
                      <a:pt x="194" y="5"/>
                    </a:cubicBezTo>
                    <a:cubicBezTo>
                      <a:pt x="212" y="9"/>
                      <a:pt x="228" y="16"/>
                      <a:pt x="242" y="25"/>
                    </a:cubicBezTo>
                    <a:cubicBezTo>
                      <a:pt x="257" y="34"/>
                      <a:pt x="270" y="44"/>
                      <a:pt x="281" y="55"/>
                    </a:cubicBezTo>
                    <a:cubicBezTo>
                      <a:pt x="304" y="78"/>
                      <a:pt x="321" y="105"/>
                      <a:pt x="330" y="133"/>
                    </a:cubicBezTo>
                    <a:cubicBezTo>
                      <a:pt x="340" y="161"/>
                      <a:pt x="343" y="192"/>
                      <a:pt x="334" y="219"/>
                    </a:cubicBezTo>
                    <a:cubicBezTo>
                      <a:pt x="330" y="232"/>
                      <a:pt x="323" y="245"/>
                      <a:pt x="314" y="254"/>
                    </a:cubicBezTo>
                    <a:cubicBezTo>
                      <a:pt x="306" y="264"/>
                      <a:pt x="296" y="272"/>
                      <a:pt x="286" y="278"/>
                    </a:cubicBezTo>
                    <a:cubicBezTo>
                      <a:pt x="276" y="283"/>
                      <a:pt x="266" y="287"/>
                      <a:pt x="256" y="290"/>
                    </a:cubicBezTo>
                    <a:cubicBezTo>
                      <a:pt x="254" y="291"/>
                      <a:pt x="252" y="291"/>
                      <a:pt x="249" y="292"/>
                    </a:cubicBezTo>
                    <a:cubicBezTo>
                      <a:pt x="247" y="292"/>
                      <a:pt x="245" y="293"/>
                      <a:pt x="242" y="293"/>
                    </a:cubicBezTo>
                    <a:cubicBezTo>
                      <a:pt x="238" y="294"/>
                      <a:pt x="233" y="295"/>
                      <a:pt x="229" y="295"/>
                    </a:cubicBezTo>
                    <a:cubicBezTo>
                      <a:pt x="212" y="298"/>
                      <a:pt x="198" y="298"/>
                      <a:pt x="186" y="297"/>
                    </a:cubicBezTo>
                    <a:cubicBezTo>
                      <a:pt x="174" y="296"/>
                      <a:pt x="165" y="294"/>
                      <a:pt x="159" y="293"/>
                    </a:cubicBezTo>
                    <a:cubicBezTo>
                      <a:pt x="153" y="291"/>
                      <a:pt x="150" y="290"/>
                      <a:pt x="150" y="289"/>
                    </a:cubicBezTo>
                    <a:cubicBezTo>
                      <a:pt x="150" y="287"/>
                      <a:pt x="153" y="286"/>
                      <a:pt x="159" y="285"/>
                    </a:cubicBezTo>
                    <a:cubicBezTo>
                      <a:pt x="166" y="285"/>
                      <a:pt x="174" y="284"/>
                      <a:pt x="186" y="282"/>
                    </a:cubicBezTo>
                    <a:cubicBezTo>
                      <a:pt x="197" y="281"/>
                      <a:pt x="210" y="279"/>
                      <a:pt x="225" y="275"/>
                    </a:cubicBezTo>
                    <a:cubicBezTo>
                      <a:pt x="240" y="271"/>
                      <a:pt x="257" y="266"/>
                      <a:pt x="272" y="255"/>
                    </a:cubicBezTo>
                    <a:cubicBezTo>
                      <a:pt x="287" y="245"/>
                      <a:pt x="300" y="230"/>
                      <a:pt x="305" y="210"/>
                    </a:cubicBezTo>
                    <a:cubicBezTo>
                      <a:pt x="310" y="191"/>
                      <a:pt x="307" y="168"/>
                      <a:pt x="298" y="145"/>
                    </a:cubicBezTo>
                    <a:cubicBezTo>
                      <a:pt x="290" y="122"/>
                      <a:pt x="275" y="100"/>
                      <a:pt x="256" y="81"/>
                    </a:cubicBezTo>
                    <a:cubicBezTo>
                      <a:pt x="246" y="72"/>
                      <a:pt x="235" y="63"/>
                      <a:pt x="224" y="56"/>
                    </a:cubicBezTo>
                    <a:cubicBezTo>
                      <a:pt x="212" y="50"/>
                      <a:pt x="199" y="44"/>
                      <a:pt x="186" y="41"/>
                    </a:cubicBezTo>
                    <a:cubicBezTo>
                      <a:pt x="173" y="38"/>
                      <a:pt x="159" y="37"/>
                      <a:pt x="146" y="39"/>
                    </a:cubicBezTo>
                    <a:cubicBezTo>
                      <a:pt x="134" y="40"/>
                      <a:pt x="121" y="44"/>
                      <a:pt x="109" y="50"/>
                    </a:cubicBezTo>
                    <a:cubicBezTo>
                      <a:pt x="98" y="56"/>
                      <a:pt x="87" y="63"/>
                      <a:pt x="77" y="72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8" y="80"/>
                      <a:pt x="66" y="83"/>
                      <a:pt x="63" y="85"/>
                    </a:cubicBezTo>
                    <a:cubicBezTo>
                      <a:pt x="61" y="87"/>
                      <a:pt x="59" y="90"/>
                      <a:pt x="57" y="92"/>
                    </a:cubicBezTo>
                    <a:cubicBezTo>
                      <a:pt x="55" y="94"/>
                      <a:pt x="53" y="97"/>
                      <a:pt x="51" y="99"/>
                    </a:cubicBezTo>
                    <a:cubicBezTo>
                      <a:pt x="37" y="118"/>
                      <a:pt x="31" y="140"/>
                      <a:pt x="32" y="161"/>
                    </a:cubicBezTo>
                    <a:cubicBezTo>
                      <a:pt x="33" y="182"/>
                      <a:pt x="40" y="201"/>
                      <a:pt x="50" y="217"/>
                    </a:cubicBezTo>
                    <a:cubicBezTo>
                      <a:pt x="60" y="233"/>
                      <a:pt x="72" y="245"/>
                      <a:pt x="84" y="255"/>
                    </a:cubicBezTo>
                    <a:cubicBezTo>
                      <a:pt x="96" y="264"/>
                      <a:pt x="107" y="270"/>
                      <a:pt x="117" y="275"/>
                    </a:cubicBezTo>
                    <a:cubicBezTo>
                      <a:pt x="138" y="284"/>
                      <a:pt x="150" y="286"/>
                      <a:pt x="150" y="28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93"/>
              <p:cNvSpPr/>
              <p:nvPr/>
            </p:nvSpPr>
            <p:spPr bwMode="auto">
              <a:xfrm>
                <a:off x="-1674813" y="5057776"/>
                <a:ext cx="80963" cy="80963"/>
              </a:xfrm>
              <a:custGeom>
                <a:avLst/>
                <a:gdLst>
                  <a:gd name="T0" fmla="*/ 115 w 171"/>
                  <a:gd name="T1" fmla="*/ 167 h 170"/>
                  <a:gd name="T2" fmla="*/ 98 w 171"/>
                  <a:gd name="T3" fmla="*/ 169 h 170"/>
                  <a:gd name="T4" fmla="*/ 90 w 171"/>
                  <a:gd name="T5" fmla="*/ 167 h 170"/>
                  <a:gd name="T6" fmla="*/ 80 w 171"/>
                  <a:gd name="T7" fmla="*/ 165 h 170"/>
                  <a:gd name="T8" fmla="*/ 68 w 171"/>
                  <a:gd name="T9" fmla="*/ 162 h 170"/>
                  <a:gd name="T10" fmla="*/ 56 w 171"/>
                  <a:gd name="T11" fmla="*/ 157 h 170"/>
                  <a:gd name="T12" fmla="*/ 28 w 171"/>
                  <a:gd name="T13" fmla="*/ 140 h 170"/>
                  <a:gd name="T14" fmla="*/ 15 w 171"/>
                  <a:gd name="T15" fmla="*/ 126 h 170"/>
                  <a:gd name="T16" fmla="*/ 4 w 171"/>
                  <a:gd name="T17" fmla="*/ 107 h 170"/>
                  <a:gd name="T18" fmla="*/ 1 w 171"/>
                  <a:gd name="T19" fmla="*/ 82 h 170"/>
                  <a:gd name="T20" fmla="*/ 8 w 171"/>
                  <a:gd name="T21" fmla="*/ 58 h 170"/>
                  <a:gd name="T22" fmla="*/ 40 w 171"/>
                  <a:gd name="T23" fmla="*/ 23 h 170"/>
                  <a:gd name="T24" fmla="*/ 82 w 171"/>
                  <a:gd name="T25" fmla="*/ 4 h 170"/>
                  <a:gd name="T26" fmla="*/ 127 w 171"/>
                  <a:gd name="T27" fmla="*/ 5 h 170"/>
                  <a:gd name="T28" fmla="*/ 147 w 171"/>
                  <a:gd name="T29" fmla="*/ 15 h 170"/>
                  <a:gd name="T30" fmla="*/ 161 w 171"/>
                  <a:gd name="T31" fmla="*/ 31 h 170"/>
                  <a:gd name="T32" fmla="*/ 171 w 171"/>
                  <a:gd name="T33" fmla="*/ 65 h 170"/>
                  <a:gd name="T34" fmla="*/ 168 w 171"/>
                  <a:gd name="T35" fmla="*/ 92 h 170"/>
                  <a:gd name="T36" fmla="*/ 166 w 171"/>
                  <a:gd name="T37" fmla="*/ 102 h 170"/>
                  <a:gd name="T38" fmla="*/ 163 w 171"/>
                  <a:gd name="T39" fmla="*/ 110 h 170"/>
                  <a:gd name="T40" fmla="*/ 152 w 171"/>
                  <a:gd name="T41" fmla="*/ 123 h 170"/>
                  <a:gd name="T42" fmla="*/ 148 w 171"/>
                  <a:gd name="T43" fmla="*/ 107 h 170"/>
                  <a:gd name="T44" fmla="*/ 148 w 171"/>
                  <a:gd name="T45" fmla="*/ 99 h 170"/>
                  <a:gd name="T46" fmla="*/ 148 w 171"/>
                  <a:gd name="T47" fmla="*/ 90 h 170"/>
                  <a:gd name="T48" fmla="*/ 145 w 171"/>
                  <a:gd name="T49" fmla="*/ 68 h 170"/>
                  <a:gd name="T50" fmla="*/ 136 w 171"/>
                  <a:gd name="T51" fmla="*/ 48 h 170"/>
                  <a:gd name="T52" fmla="*/ 118 w 171"/>
                  <a:gd name="T53" fmla="*/ 37 h 170"/>
                  <a:gd name="T54" fmla="*/ 61 w 171"/>
                  <a:gd name="T55" fmla="*/ 53 h 170"/>
                  <a:gd name="T56" fmla="*/ 40 w 171"/>
                  <a:gd name="T57" fmla="*/ 75 h 170"/>
                  <a:gd name="T58" fmla="*/ 37 w 171"/>
                  <a:gd name="T59" fmla="*/ 97 h 170"/>
                  <a:gd name="T60" fmla="*/ 49 w 171"/>
                  <a:gd name="T61" fmla="*/ 118 h 170"/>
                  <a:gd name="T62" fmla="*/ 68 w 171"/>
                  <a:gd name="T63" fmla="*/ 134 h 170"/>
                  <a:gd name="T64" fmla="*/ 78 w 171"/>
                  <a:gd name="T65" fmla="*/ 141 h 170"/>
                  <a:gd name="T66" fmla="*/ 88 w 171"/>
                  <a:gd name="T67" fmla="*/ 146 h 170"/>
                  <a:gd name="T68" fmla="*/ 96 w 171"/>
                  <a:gd name="T69" fmla="*/ 151 h 170"/>
                  <a:gd name="T70" fmla="*/ 103 w 171"/>
                  <a:gd name="T71" fmla="*/ 155 h 170"/>
                  <a:gd name="T72" fmla="*/ 115 w 171"/>
                  <a:gd name="T73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170">
                    <a:moveTo>
                      <a:pt x="115" y="167"/>
                    </a:moveTo>
                    <a:cubicBezTo>
                      <a:pt x="114" y="169"/>
                      <a:pt x="108" y="170"/>
                      <a:pt x="98" y="169"/>
                    </a:cubicBezTo>
                    <a:cubicBezTo>
                      <a:pt x="96" y="168"/>
                      <a:pt x="93" y="168"/>
                      <a:pt x="90" y="167"/>
                    </a:cubicBezTo>
                    <a:cubicBezTo>
                      <a:pt x="87" y="167"/>
                      <a:pt x="83" y="166"/>
                      <a:pt x="80" y="165"/>
                    </a:cubicBezTo>
                    <a:cubicBezTo>
                      <a:pt x="76" y="164"/>
                      <a:pt x="72" y="163"/>
                      <a:pt x="68" y="162"/>
                    </a:cubicBezTo>
                    <a:cubicBezTo>
                      <a:pt x="64" y="160"/>
                      <a:pt x="60" y="159"/>
                      <a:pt x="56" y="157"/>
                    </a:cubicBezTo>
                    <a:cubicBezTo>
                      <a:pt x="47" y="153"/>
                      <a:pt x="38" y="148"/>
                      <a:pt x="28" y="140"/>
                    </a:cubicBezTo>
                    <a:cubicBezTo>
                      <a:pt x="24" y="136"/>
                      <a:pt x="19" y="132"/>
                      <a:pt x="15" y="126"/>
                    </a:cubicBezTo>
                    <a:cubicBezTo>
                      <a:pt x="10" y="121"/>
                      <a:pt x="6" y="114"/>
                      <a:pt x="4" y="107"/>
                    </a:cubicBezTo>
                    <a:cubicBezTo>
                      <a:pt x="1" y="99"/>
                      <a:pt x="0" y="91"/>
                      <a:pt x="1" y="82"/>
                    </a:cubicBezTo>
                    <a:cubicBezTo>
                      <a:pt x="2" y="74"/>
                      <a:pt x="4" y="65"/>
                      <a:pt x="8" y="58"/>
                    </a:cubicBezTo>
                    <a:cubicBezTo>
                      <a:pt x="15" y="43"/>
                      <a:pt x="27" y="32"/>
                      <a:pt x="40" y="23"/>
                    </a:cubicBezTo>
                    <a:cubicBezTo>
                      <a:pt x="53" y="13"/>
                      <a:pt x="67" y="7"/>
                      <a:pt x="82" y="4"/>
                    </a:cubicBezTo>
                    <a:cubicBezTo>
                      <a:pt x="96" y="1"/>
                      <a:pt x="112" y="0"/>
                      <a:pt x="127" y="5"/>
                    </a:cubicBezTo>
                    <a:cubicBezTo>
                      <a:pt x="134" y="7"/>
                      <a:pt x="141" y="10"/>
                      <a:pt x="147" y="15"/>
                    </a:cubicBezTo>
                    <a:cubicBezTo>
                      <a:pt x="153" y="20"/>
                      <a:pt x="158" y="25"/>
                      <a:pt x="161" y="31"/>
                    </a:cubicBezTo>
                    <a:cubicBezTo>
                      <a:pt x="168" y="43"/>
                      <a:pt x="170" y="55"/>
                      <a:pt x="171" y="65"/>
                    </a:cubicBezTo>
                    <a:cubicBezTo>
                      <a:pt x="171" y="75"/>
                      <a:pt x="170" y="84"/>
                      <a:pt x="168" y="92"/>
                    </a:cubicBezTo>
                    <a:cubicBezTo>
                      <a:pt x="168" y="95"/>
                      <a:pt x="167" y="99"/>
                      <a:pt x="166" y="102"/>
                    </a:cubicBezTo>
                    <a:cubicBezTo>
                      <a:pt x="165" y="105"/>
                      <a:pt x="164" y="107"/>
                      <a:pt x="163" y="110"/>
                    </a:cubicBezTo>
                    <a:cubicBezTo>
                      <a:pt x="158" y="119"/>
                      <a:pt x="154" y="124"/>
                      <a:pt x="152" y="123"/>
                    </a:cubicBezTo>
                    <a:cubicBezTo>
                      <a:pt x="150" y="123"/>
                      <a:pt x="149" y="117"/>
                      <a:pt x="148" y="107"/>
                    </a:cubicBezTo>
                    <a:cubicBezTo>
                      <a:pt x="148" y="105"/>
                      <a:pt x="148" y="102"/>
                      <a:pt x="148" y="99"/>
                    </a:cubicBezTo>
                    <a:cubicBezTo>
                      <a:pt x="148" y="96"/>
                      <a:pt x="148" y="93"/>
                      <a:pt x="148" y="90"/>
                    </a:cubicBezTo>
                    <a:cubicBezTo>
                      <a:pt x="147" y="83"/>
                      <a:pt x="147" y="76"/>
                      <a:pt x="145" y="68"/>
                    </a:cubicBezTo>
                    <a:cubicBezTo>
                      <a:pt x="143" y="61"/>
                      <a:pt x="140" y="54"/>
                      <a:pt x="136" y="48"/>
                    </a:cubicBezTo>
                    <a:cubicBezTo>
                      <a:pt x="131" y="43"/>
                      <a:pt x="126" y="39"/>
                      <a:pt x="118" y="37"/>
                    </a:cubicBezTo>
                    <a:cubicBezTo>
                      <a:pt x="102" y="34"/>
                      <a:pt x="79" y="40"/>
                      <a:pt x="61" y="53"/>
                    </a:cubicBezTo>
                    <a:cubicBezTo>
                      <a:pt x="52" y="59"/>
                      <a:pt x="45" y="67"/>
                      <a:pt x="40" y="75"/>
                    </a:cubicBezTo>
                    <a:cubicBezTo>
                      <a:pt x="36" y="83"/>
                      <a:pt x="35" y="90"/>
                      <a:pt x="37" y="97"/>
                    </a:cubicBezTo>
                    <a:cubicBezTo>
                      <a:pt x="38" y="104"/>
                      <a:pt x="43" y="111"/>
                      <a:pt x="49" y="118"/>
                    </a:cubicBezTo>
                    <a:cubicBezTo>
                      <a:pt x="55" y="124"/>
                      <a:pt x="62" y="129"/>
                      <a:pt x="68" y="134"/>
                    </a:cubicBezTo>
                    <a:cubicBezTo>
                      <a:pt x="72" y="136"/>
                      <a:pt x="75" y="138"/>
                      <a:pt x="78" y="141"/>
                    </a:cubicBezTo>
                    <a:cubicBezTo>
                      <a:pt x="82" y="142"/>
                      <a:pt x="85" y="144"/>
                      <a:pt x="88" y="146"/>
                    </a:cubicBezTo>
                    <a:cubicBezTo>
                      <a:pt x="91" y="148"/>
                      <a:pt x="93" y="149"/>
                      <a:pt x="96" y="151"/>
                    </a:cubicBezTo>
                    <a:cubicBezTo>
                      <a:pt x="98" y="152"/>
                      <a:pt x="101" y="154"/>
                      <a:pt x="103" y="155"/>
                    </a:cubicBezTo>
                    <a:cubicBezTo>
                      <a:pt x="111" y="160"/>
                      <a:pt x="116" y="164"/>
                      <a:pt x="115" y="16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94"/>
              <p:cNvSpPr/>
              <p:nvPr/>
            </p:nvSpPr>
            <p:spPr bwMode="auto">
              <a:xfrm>
                <a:off x="-1549401" y="5057776"/>
                <a:ext cx="76200" cy="68263"/>
              </a:xfrm>
              <a:custGeom>
                <a:avLst/>
                <a:gdLst>
                  <a:gd name="T0" fmla="*/ 117 w 161"/>
                  <a:gd name="T1" fmla="*/ 142 h 144"/>
                  <a:gd name="T2" fmla="*/ 120 w 161"/>
                  <a:gd name="T3" fmla="*/ 128 h 144"/>
                  <a:gd name="T4" fmla="*/ 123 w 161"/>
                  <a:gd name="T5" fmla="*/ 122 h 144"/>
                  <a:gd name="T6" fmla="*/ 125 w 161"/>
                  <a:gd name="T7" fmla="*/ 116 h 144"/>
                  <a:gd name="T8" fmla="*/ 128 w 161"/>
                  <a:gd name="T9" fmla="*/ 108 h 144"/>
                  <a:gd name="T10" fmla="*/ 130 w 161"/>
                  <a:gd name="T11" fmla="*/ 100 h 144"/>
                  <a:gd name="T12" fmla="*/ 131 w 161"/>
                  <a:gd name="T13" fmla="*/ 91 h 144"/>
                  <a:gd name="T14" fmla="*/ 130 w 161"/>
                  <a:gd name="T15" fmla="*/ 82 h 144"/>
                  <a:gd name="T16" fmla="*/ 129 w 161"/>
                  <a:gd name="T17" fmla="*/ 78 h 144"/>
                  <a:gd name="T18" fmla="*/ 127 w 161"/>
                  <a:gd name="T19" fmla="*/ 73 h 144"/>
                  <a:gd name="T20" fmla="*/ 123 w 161"/>
                  <a:gd name="T21" fmla="*/ 65 h 144"/>
                  <a:gd name="T22" fmla="*/ 108 w 161"/>
                  <a:gd name="T23" fmla="*/ 49 h 144"/>
                  <a:gd name="T24" fmla="*/ 86 w 161"/>
                  <a:gd name="T25" fmla="*/ 39 h 144"/>
                  <a:gd name="T26" fmla="*/ 64 w 161"/>
                  <a:gd name="T27" fmla="*/ 38 h 144"/>
                  <a:gd name="T28" fmla="*/ 46 w 161"/>
                  <a:gd name="T29" fmla="*/ 46 h 144"/>
                  <a:gd name="T30" fmla="*/ 34 w 161"/>
                  <a:gd name="T31" fmla="*/ 62 h 144"/>
                  <a:gd name="T32" fmla="*/ 29 w 161"/>
                  <a:gd name="T33" fmla="*/ 71 h 144"/>
                  <a:gd name="T34" fmla="*/ 26 w 161"/>
                  <a:gd name="T35" fmla="*/ 80 h 144"/>
                  <a:gd name="T36" fmla="*/ 22 w 161"/>
                  <a:gd name="T37" fmla="*/ 97 h 144"/>
                  <a:gd name="T38" fmla="*/ 19 w 161"/>
                  <a:gd name="T39" fmla="*/ 111 h 144"/>
                  <a:gd name="T40" fmla="*/ 13 w 161"/>
                  <a:gd name="T41" fmla="*/ 123 h 144"/>
                  <a:gd name="T42" fmla="*/ 5 w 161"/>
                  <a:gd name="T43" fmla="*/ 112 h 144"/>
                  <a:gd name="T44" fmla="*/ 1 w 161"/>
                  <a:gd name="T45" fmla="*/ 97 h 144"/>
                  <a:gd name="T46" fmla="*/ 0 w 161"/>
                  <a:gd name="T47" fmla="*/ 76 h 144"/>
                  <a:gd name="T48" fmla="*/ 2 w 161"/>
                  <a:gd name="T49" fmla="*/ 63 h 144"/>
                  <a:gd name="T50" fmla="*/ 5 w 161"/>
                  <a:gd name="T51" fmla="*/ 50 h 144"/>
                  <a:gd name="T52" fmla="*/ 8 w 161"/>
                  <a:gd name="T53" fmla="*/ 43 h 144"/>
                  <a:gd name="T54" fmla="*/ 12 w 161"/>
                  <a:gd name="T55" fmla="*/ 36 h 144"/>
                  <a:gd name="T56" fmla="*/ 17 w 161"/>
                  <a:gd name="T57" fmla="*/ 29 h 144"/>
                  <a:gd name="T58" fmla="*/ 22 w 161"/>
                  <a:gd name="T59" fmla="*/ 22 h 144"/>
                  <a:gd name="T60" fmla="*/ 55 w 161"/>
                  <a:gd name="T61" fmla="*/ 3 h 144"/>
                  <a:gd name="T62" fmla="*/ 95 w 161"/>
                  <a:gd name="T63" fmla="*/ 3 h 144"/>
                  <a:gd name="T64" fmla="*/ 153 w 161"/>
                  <a:gd name="T65" fmla="*/ 48 h 144"/>
                  <a:gd name="T66" fmla="*/ 159 w 161"/>
                  <a:gd name="T67" fmla="*/ 64 h 144"/>
                  <a:gd name="T68" fmla="*/ 160 w 161"/>
                  <a:gd name="T69" fmla="*/ 73 h 144"/>
                  <a:gd name="T70" fmla="*/ 160 w 161"/>
                  <a:gd name="T71" fmla="*/ 81 h 144"/>
                  <a:gd name="T72" fmla="*/ 159 w 161"/>
                  <a:gd name="T73" fmla="*/ 95 h 144"/>
                  <a:gd name="T74" fmla="*/ 155 w 161"/>
                  <a:gd name="T75" fmla="*/ 108 h 144"/>
                  <a:gd name="T76" fmla="*/ 149 w 161"/>
                  <a:gd name="T77" fmla="*/ 119 h 144"/>
                  <a:gd name="T78" fmla="*/ 143 w 161"/>
                  <a:gd name="T79" fmla="*/ 127 h 144"/>
                  <a:gd name="T80" fmla="*/ 137 w 161"/>
                  <a:gd name="T81" fmla="*/ 133 h 144"/>
                  <a:gd name="T82" fmla="*/ 131 w 161"/>
                  <a:gd name="T83" fmla="*/ 137 h 144"/>
                  <a:gd name="T84" fmla="*/ 117 w 161"/>
                  <a:gd name="T85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1" h="144">
                    <a:moveTo>
                      <a:pt x="117" y="142"/>
                    </a:moveTo>
                    <a:cubicBezTo>
                      <a:pt x="116" y="140"/>
                      <a:pt x="117" y="135"/>
                      <a:pt x="120" y="128"/>
                    </a:cubicBezTo>
                    <a:cubicBezTo>
                      <a:pt x="121" y="127"/>
                      <a:pt x="122" y="124"/>
                      <a:pt x="123" y="122"/>
                    </a:cubicBezTo>
                    <a:cubicBezTo>
                      <a:pt x="123" y="120"/>
                      <a:pt x="125" y="118"/>
                      <a:pt x="125" y="116"/>
                    </a:cubicBezTo>
                    <a:cubicBezTo>
                      <a:pt x="126" y="113"/>
                      <a:pt x="127" y="111"/>
                      <a:pt x="128" y="108"/>
                    </a:cubicBezTo>
                    <a:cubicBezTo>
                      <a:pt x="129" y="106"/>
                      <a:pt x="129" y="103"/>
                      <a:pt x="130" y="100"/>
                    </a:cubicBezTo>
                    <a:cubicBezTo>
                      <a:pt x="130" y="97"/>
                      <a:pt x="130" y="94"/>
                      <a:pt x="131" y="91"/>
                    </a:cubicBezTo>
                    <a:cubicBezTo>
                      <a:pt x="130" y="88"/>
                      <a:pt x="131" y="85"/>
                      <a:pt x="130" y="82"/>
                    </a:cubicBezTo>
                    <a:cubicBezTo>
                      <a:pt x="129" y="81"/>
                      <a:pt x="130" y="79"/>
                      <a:pt x="129" y="78"/>
                    </a:cubicBezTo>
                    <a:cubicBezTo>
                      <a:pt x="128" y="76"/>
                      <a:pt x="128" y="75"/>
                      <a:pt x="127" y="73"/>
                    </a:cubicBezTo>
                    <a:cubicBezTo>
                      <a:pt x="126" y="70"/>
                      <a:pt x="125" y="67"/>
                      <a:pt x="123" y="65"/>
                    </a:cubicBezTo>
                    <a:cubicBezTo>
                      <a:pt x="119" y="59"/>
                      <a:pt x="114" y="54"/>
                      <a:pt x="108" y="49"/>
                    </a:cubicBezTo>
                    <a:cubicBezTo>
                      <a:pt x="101" y="44"/>
                      <a:pt x="94" y="41"/>
                      <a:pt x="86" y="39"/>
                    </a:cubicBezTo>
                    <a:cubicBezTo>
                      <a:pt x="78" y="37"/>
                      <a:pt x="70" y="37"/>
                      <a:pt x="64" y="38"/>
                    </a:cubicBezTo>
                    <a:cubicBezTo>
                      <a:pt x="57" y="39"/>
                      <a:pt x="51" y="42"/>
                      <a:pt x="46" y="46"/>
                    </a:cubicBezTo>
                    <a:cubicBezTo>
                      <a:pt x="41" y="50"/>
                      <a:pt x="37" y="56"/>
                      <a:pt x="34" y="62"/>
                    </a:cubicBezTo>
                    <a:cubicBezTo>
                      <a:pt x="32" y="65"/>
                      <a:pt x="31" y="68"/>
                      <a:pt x="29" y="71"/>
                    </a:cubicBezTo>
                    <a:cubicBezTo>
                      <a:pt x="28" y="74"/>
                      <a:pt x="27" y="77"/>
                      <a:pt x="26" y="80"/>
                    </a:cubicBezTo>
                    <a:cubicBezTo>
                      <a:pt x="25" y="86"/>
                      <a:pt x="23" y="92"/>
                      <a:pt x="22" y="97"/>
                    </a:cubicBezTo>
                    <a:cubicBezTo>
                      <a:pt x="21" y="102"/>
                      <a:pt x="20" y="107"/>
                      <a:pt x="19" y="111"/>
                    </a:cubicBezTo>
                    <a:cubicBezTo>
                      <a:pt x="17" y="119"/>
                      <a:pt x="15" y="123"/>
                      <a:pt x="13" y="123"/>
                    </a:cubicBezTo>
                    <a:cubicBezTo>
                      <a:pt x="10" y="124"/>
                      <a:pt x="7" y="120"/>
                      <a:pt x="5" y="112"/>
                    </a:cubicBezTo>
                    <a:cubicBezTo>
                      <a:pt x="3" y="108"/>
                      <a:pt x="2" y="102"/>
                      <a:pt x="1" y="97"/>
                    </a:cubicBezTo>
                    <a:cubicBezTo>
                      <a:pt x="0" y="91"/>
                      <a:pt x="0" y="84"/>
                      <a:pt x="0" y="76"/>
                    </a:cubicBezTo>
                    <a:cubicBezTo>
                      <a:pt x="1" y="72"/>
                      <a:pt x="1" y="68"/>
                      <a:pt x="2" y="63"/>
                    </a:cubicBezTo>
                    <a:cubicBezTo>
                      <a:pt x="3" y="59"/>
                      <a:pt x="4" y="55"/>
                      <a:pt x="5" y="50"/>
                    </a:cubicBezTo>
                    <a:cubicBezTo>
                      <a:pt x="6" y="48"/>
                      <a:pt x="7" y="45"/>
                      <a:pt x="8" y="43"/>
                    </a:cubicBezTo>
                    <a:cubicBezTo>
                      <a:pt x="9" y="40"/>
                      <a:pt x="10" y="38"/>
                      <a:pt x="12" y="36"/>
                    </a:cubicBezTo>
                    <a:cubicBezTo>
                      <a:pt x="13" y="33"/>
                      <a:pt x="15" y="31"/>
                      <a:pt x="17" y="29"/>
                    </a:cubicBezTo>
                    <a:cubicBezTo>
                      <a:pt x="18" y="26"/>
                      <a:pt x="20" y="24"/>
                      <a:pt x="22" y="22"/>
                    </a:cubicBezTo>
                    <a:cubicBezTo>
                      <a:pt x="31" y="13"/>
                      <a:pt x="43" y="6"/>
                      <a:pt x="55" y="3"/>
                    </a:cubicBezTo>
                    <a:cubicBezTo>
                      <a:pt x="68" y="0"/>
                      <a:pt x="82" y="0"/>
                      <a:pt x="95" y="3"/>
                    </a:cubicBezTo>
                    <a:cubicBezTo>
                      <a:pt x="121" y="10"/>
                      <a:pt x="142" y="27"/>
                      <a:pt x="153" y="48"/>
                    </a:cubicBezTo>
                    <a:cubicBezTo>
                      <a:pt x="155" y="53"/>
                      <a:pt x="157" y="59"/>
                      <a:pt x="159" y="64"/>
                    </a:cubicBezTo>
                    <a:cubicBezTo>
                      <a:pt x="159" y="67"/>
                      <a:pt x="160" y="70"/>
                      <a:pt x="160" y="73"/>
                    </a:cubicBezTo>
                    <a:cubicBezTo>
                      <a:pt x="161" y="75"/>
                      <a:pt x="160" y="78"/>
                      <a:pt x="160" y="81"/>
                    </a:cubicBezTo>
                    <a:cubicBezTo>
                      <a:pt x="161" y="86"/>
                      <a:pt x="160" y="91"/>
                      <a:pt x="159" y="95"/>
                    </a:cubicBezTo>
                    <a:cubicBezTo>
                      <a:pt x="158" y="100"/>
                      <a:pt x="156" y="104"/>
                      <a:pt x="155" y="108"/>
                    </a:cubicBezTo>
                    <a:cubicBezTo>
                      <a:pt x="153" y="112"/>
                      <a:pt x="151" y="115"/>
                      <a:pt x="149" y="119"/>
                    </a:cubicBezTo>
                    <a:cubicBezTo>
                      <a:pt x="147" y="122"/>
                      <a:pt x="145" y="124"/>
                      <a:pt x="143" y="127"/>
                    </a:cubicBezTo>
                    <a:cubicBezTo>
                      <a:pt x="141" y="129"/>
                      <a:pt x="139" y="131"/>
                      <a:pt x="137" y="133"/>
                    </a:cubicBezTo>
                    <a:cubicBezTo>
                      <a:pt x="135" y="135"/>
                      <a:pt x="133" y="136"/>
                      <a:pt x="131" y="137"/>
                    </a:cubicBezTo>
                    <a:cubicBezTo>
                      <a:pt x="124" y="142"/>
                      <a:pt x="119" y="144"/>
                      <a:pt x="117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95"/>
              <p:cNvSpPr/>
              <p:nvPr/>
            </p:nvSpPr>
            <p:spPr bwMode="auto">
              <a:xfrm>
                <a:off x="-1730376" y="5189538"/>
                <a:ext cx="174625" cy="133350"/>
              </a:xfrm>
              <a:custGeom>
                <a:avLst/>
                <a:gdLst>
                  <a:gd name="T0" fmla="*/ 176 w 365"/>
                  <a:gd name="T1" fmla="*/ 6 h 280"/>
                  <a:gd name="T2" fmla="*/ 168 w 365"/>
                  <a:gd name="T3" fmla="*/ 10 h 280"/>
                  <a:gd name="T4" fmla="*/ 148 w 365"/>
                  <a:gd name="T5" fmla="*/ 14 h 280"/>
                  <a:gd name="T6" fmla="*/ 84 w 365"/>
                  <a:gd name="T7" fmla="*/ 45 h 280"/>
                  <a:gd name="T8" fmla="*/ 52 w 365"/>
                  <a:gd name="T9" fmla="*/ 81 h 280"/>
                  <a:gd name="T10" fmla="*/ 41 w 365"/>
                  <a:gd name="T11" fmla="*/ 105 h 280"/>
                  <a:gd name="T12" fmla="*/ 36 w 365"/>
                  <a:gd name="T13" fmla="*/ 131 h 280"/>
                  <a:gd name="T14" fmla="*/ 38 w 365"/>
                  <a:gd name="T15" fmla="*/ 158 h 280"/>
                  <a:gd name="T16" fmla="*/ 49 w 365"/>
                  <a:gd name="T17" fmla="*/ 184 h 280"/>
                  <a:gd name="T18" fmla="*/ 96 w 365"/>
                  <a:gd name="T19" fmla="*/ 224 h 280"/>
                  <a:gd name="T20" fmla="*/ 111 w 365"/>
                  <a:gd name="T21" fmla="*/ 231 h 280"/>
                  <a:gd name="T22" fmla="*/ 119 w 365"/>
                  <a:gd name="T23" fmla="*/ 233 h 280"/>
                  <a:gd name="T24" fmla="*/ 127 w 365"/>
                  <a:gd name="T25" fmla="*/ 236 h 280"/>
                  <a:gd name="T26" fmla="*/ 159 w 365"/>
                  <a:gd name="T27" fmla="*/ 242 h 280"/>
                  <a:gd name="T28" fmla="*/ 222 w 365"/>
                  <a:gd name="T29" fmla="*/ 241 h 280"/>
                  <a:gd name="T30" fmla="*/ 277 w 365"/>
                  <a:gd name="T31" fmla="*/ 228 h 280"/>
                  <a:gd name="T32" fmla="*/ 319 w 365"/>
                  <a:gd name="T33" fmla="*/ 204 h 280"/>
                  <a:gd name="T34" fmla="*/ 342 w 365"/>
                  <a:gd name="T35" fmla="*/ 174 h 280"/>
                  <a:gd name="T36" fmla="*/ 344 w 365"/>
                  <a:gd name="T37" fmla="*/ 170 h 280"/>
                  <a:gd name="T38" fmla="*/ 345 w 365"/>
                  <a:gd name="T39" fmla="*/ 166 h 280"/>
                  <a:gd name="T40" fmla="*/ 348 w 365"/>
                  <a:gd name="T41" fmla="*/ 159 h 280"/>
                  <a:gd name="T42" fmla="*/ 349 w 365"/>
                  <a:gd name="T43" fmla="*/ 152 h 280"/>
                  <a:gd name="T44" fmla="*/ 350 w 365"/>
                  <a:gd name="T45" fmla="*/ 145 h 280"/>
                  <a:gd name="T46" fmla="*/ 352 w 365"/>
                  <a:gd name="T47" fmla="*/ 133 h 280"/>
                  <a:gd name="T48" fmla="*/ 352 w 365"/>
                  <a:gd name="T49" fmla="*/ 125 h 280"/>
                  <a:gd name="T50" fmla="*/ 355 w 365"/>
                  <a:gd name="T51" fmla="*/ 117 h 280"/>
                  <a:gd name="T52" fmla="*/ 359 w 365"/>
                  <a:gd name="T53" fmla="*/ 124 h 280"/>
                  <a:gd name="T54" fmla="*/ 362 w 365"/>
                  <a:gd name="T55" fmla="*/ 132 h 280"/>
                  <a:gd name="T56" fmla="*/ 365 w 365"/>
                  <a:gd name="T57" fmla="*/ 145 h 280"/>
                  <a:gd name="T58" fmla="*/ 365 w 365"/>
                  <a:gd name="T59" fmla="*/ 153 h 280"/>
                  <a:gd name="T60" fmla="*/ 365 w 365"/>
                  <a:gd name="T61" fmla="*/ 161 h 280"/>
                  <a:gd name="T62" fmla="*/ 364 w 365"/>
                  <a:gd name="T63" fmla="*/ 171 h 280"/>
                  <a:gd name="T64" fmla="*/ 363 w 365"/>
                  <a:gd name="T65" fmla="*/ 176 h 280"/>
                  <a:gd name="T66" fmla="*/ 362 w 365"/>
                  <a:gd name="T67" fmla="*/ 181 h 280"/>
                  <a:gd name="T68" fmla="*/ 337 w 365"/>
                  <a:gd name="T69" fmla="*/ 223 h 280"/>
                  <a:gd name="T70" fmla="*/ 289 w 365"/>
                  <a:gd name="T71" fmla="*/ 256 h 280"/>
                  <a:gd name="T72" fmla="*/ 227 w 365"/>
                  <a:gd name="T73" fmla="*/ 275 h 280"/>
                  <a:gd name="T74" fmla="*/ 155 w 365"/>
                  <a:gd name="T75" fmla="*/ 278 h 280"/>
                  <a:gd name="T76" fmla="*/ 117 w 365"/>
                  <a:gd name="T77" fmla="*/ 271 h 280"/>
                  <a:gd name="T78" fmla="*/ 108 w 365"/>
                  <a:gd name="T79" fmla="*/ 269 h 280"/>
                  <a:gd name="T80" fmla="*/ 98 w 365"/>
                  <a:gd name="T81" fmla="*/ 265 h 280"/>
                  <a:gd name="T82" fmla="*/ 80 w 365"/>
                  <a:gd name="T83" fmla="*/ 257 h 280"/>
                  <a:gd name="T84" fmla="*/ 71 w 365"/>
                  <a:gd name="T85" fmla="*/ 252 h 280"/>
                  <a:gd name="T86" fmla="*/ 66 w 365"/>
                  <a:gd name="T87" fmla="*/ 250 h 280"/>
                  <a:gd name="T88" fmla="*/ 62 w 365"/>
                  <a:gd name="T89" fmla="*/ 247 h 280"/>
                  <a:gd name="T90" fmla="*/ 53 w 365"/>
                  <a:gd name="T91" fmla="*/ 241 h 280"/>
                  <a:gd name="T92" fmla="*/ 45 w 365"/>
                  <a:gd name="T93" fmla="*/ 235 h 280"/>
                  <a:gd name="T94" fmla="*/ 18 w 365"/>
                  <a:gd name="T95" fmla="*/ 204 h 280"/>
                  <a:gd name="T96" fmla="*/ 3 w 365"/>
                  <a:gd name="T97" fmla="*/ 166 h 280"/>
                  <a:gd name="T98" fmla="*/ 2 w 365"/>
                  <a:gd name="T99" fmla="*/ 128 h 280"/>
                  <a:gd name="T100" fmla="*/ 11 w 365"/>
                  <a:gd name="T101" fmla="*/ 93 h 280"/>
                  <a:gd name="T102" fmla="*/ 27 w 365"/>
                  <a:gd name="T103" fmla="*/ 64 h 280"/>
                  <a:gd name="T104" fmla="*/ 69 w 365"/>
                  <a:gd name="T105" fmla="*/ 24 h 280"/>
                  <a:gd name="T106" fmla="*/ 112 w 365"/>
                  <a:gd name="T107" fmla="*/ 5 h 280"/>
                  <a:gd name="T108" fmla="*/ 146 w 365"/>
                  <a:gd name="T109" fmla="*/ 0 h 280"/>
                  <a:gd name="T110" fmla="*/ 168 w 365"/>
                  <a:gd name="T111" fmla="*/ 2 h 280"/>
                  <a:gd name="T112" fmla="*/ 176 w 365"/>
                  <a:gd name="T113" fmla="*/ 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5" h="280">
                    <a:moveTo>
                      <a:pt x="176" y="6"/>
                    </a:moveTo>
                    <a:cubicBezTo>
                      <a:pt x="175" y="7"/>
                      <a:pt x="173" y="8"/>
                      <a:pt x="168" y="10"/>
                    </a:cubicBezTo>
                    <a:cubicBezTo>
                      <a:pt x="163" y="11"/>
                      <a:pt x="157" y="12"/>
                      <a:pt x="148" y="14"/>
                    </a:cubicBezTo>
                    <a:cubicBezTo>
                      <a:pt x="131" y="19"/>
                      <a:pt x="107" y="27"/>
                      <a:pt x="84" y="45"/>
                    </a:cubicBezTo>
                    <a:cubicBezTo>
                      <a:pt x="72" y="55"/>
                      <a:pt x="61" y="67"/>
                      <a:pt x="52" y="81"/>
                    </a:cubicBezTo>
                    <a:cubicBezTo>
                      <a:pt x="48" y="88"/>
                      <a:pt x="44" y="96"/>
                      <a:pt x="41" y="105"/>
                    </a:cubicBezTo>
                    <a:cubicBezTo>
                      <a:pt x="38" y="113"/>
                      <a:pt x="36" y="122"/>
                      <a:pt x="36" y="131"/>
                    </a:cubicBezTo>
                    <a:cubicBezTo>
                      <a:pt x="35" y="140"/>
                      <a:pt x="36" y="149"/>
                      <a:pt x="38" y="158"/>
                    </a:cubicBezTo>
                    <a:cubicBezTo>
                      <a:pt x="40" y="167"/>
                      <a:pt x="44" y="176"/>
                      <a:pt x="49" y="184"/>
                    </a:cubicBezTo>
                    <a:cubicBezTo>
                      <a:pt x="59" y="201"/>
                      <a:pt x="76" y="214"/>
                      <a:pt x="96" y="224"/>
                    </a:cubicBezTo>
                    <a:cubicBezTo>
                      <a:pt x="101" y="226"/>
                      <a:pt x="106" y="229"/>
                      <a:pt x="111" y="231"/>
                    </a:cubicBezTo>
                    <a:cubicBezTo>
                      <a:pt x="114" y="232"/>
                      <a:pt x="117" y="233"/>
                      <a:pt x="119" y="233"/>
                    </a:cubicBezTo>
                    <a:cubicBezTo>
                      <a:pt x="122" y="234"/>
                      <a:pt x="124" y="235"/>
                      <a:pt x="127" y="236"/>
                    </a:cubicBezTo>
                    <a:cubicBezTo>
                      <a:pt x="137" y="239"/>
                      <a:pt x="148" y="241"/>
                      <a:pt x="159" y="242"/>
                    </a:cubicBezTo>
                    <a:cubicBezTo>
                      <a:pt x="181" y="244"/>
                      <a:pt x="202" y="244"/>
                      <a:pt x="222" y="241"/>
                    </a:cubicBezTo>
                    <a:cubicBezTo>
                      <a:pt x="242" y="239"/>
                      <a:pt x="261" y="234"/>
                      <a:pt x="277" y="228"/>
                    </a:cubicBezTo>
                    <a:cubicBezTo>
                      <a:pt x="294" y="222"/>
                      <a:pt x="308" y="214"/>
                      <a:pt x="319" y="204"/>
                    </a:cubicBezTo>
                    <a:cubicBezTo>
                      <a:pt x="330" y="195"/>
                      <a:pt x="337" y="184"/>
                      <a:pt x="342" y="174"/>
                    </a:cubicBezTo>
                    <a:cubicBezTo>
                      <a:pt x="343" y="173"/>
                      <a:pt x="343" y="171"/>
                      <a:pt x="344" y="170"/>
                    </a:cubicBezTo>
                    <a:cubicBezTo>
                      <a:pt x="345" y="169"/>
                      <a:pt x="345" y="167"/>
                      <a:pt x="345" y="166"/>
                    </a:cubicBezTo>
                    <a:cubicBezTo>
                      <a:pt x="346" y="164"/>
                      <a:pt x="347" y="161"/>
                      <a:pt x="348" y="159"/>
                    </a:cubicBezTo>
                    <a:cubicBezTo>
                      <a:pt x="348" y="156"/>
                      <a:pt x="349" y="154"/>
                      <a:pt x="349" y="152"/>
                    </a:cubicBezTo>
                    <a:cubicBezTo>
                      <a:pt x="350" y="149"/>
                      <a:pt x="350" y="147"/>
                      <a:pt x="350" y="145"/>
                    </a:cubicBezTo>
                    <a:cubicBezTo>
                      <a:pt x="351" y="141"/>
                      <a:pt x="351" y="137"/>
                      <a:pt x="352" y="133"/>
                    </a:cubicBezTo>
                    <a:cubicBezTo>
                      <a:pt x="352" y="130"/>
                      <a:pt x="352" y="127"/>
                      <a:pt x="352" y="125"/>
                    </a:cubicBezTo>
                    <a:cubicBezTo>
                      <a:pt x="352" y="120"/>
                      <a:pt x="353" y="117"/>
                      <a:pt x="355" y="117"/>
                    </a:cubicBezTo>
                    <a:cubicBezTo>
                      <a:pt x="356" y="117"/>
                      <a:pt x="357" y="119"/>
                      <a:pt x="359" y="124"/>
                    </a:cubicBezTo>
                    <a:cubicBezTo>
                      <a:pt x="360" y="126"/>
                      <a:pt x="362" y="129"/>
                      <a:pt x="362" y="132"/>
                    </a:cubicBezTo>
                    <a:cubicBezTo>
                      <a:pt x="363" y="136"/>
                      <a:pt x="365" y="140"/>
                      <a:pt x="365" y="145"/>
                    </a:cubicBezTo>
                    <a:cubicBezTo>
                      <a:pt x="365" y="147"/>
                      <a:pt x="365" y="150"/>
                      <a:pt x="365" y="153"/>
                    </a:cubicBezTo>
                    <a:cubicBezTo>
                      <a:pt x="365" y="156"/>
                      <a:pt x="365" y="158"/>
                      <a:pt x="365" y="161"/>
                    </a:cubicBezTo>
                    <a:cubicBezTo>
                      <a:pt x="365" y="164"/>
                      <a:pt x="365" y="168"/>
                      <a:pt x="364" y="171"/>
                    </a:cubicBezTo>
                    <a:cubicBezTo>
                      <a:pt x="364" y="173"/>
                      <a:pt x="363" y="174"/>
                      <a:pt x="363" y="176"/>
                    </a:cubicBezTo>
                    <a:cubicBezTo>
                      <a:pt x="363" y="178"/>
                      <a:pt x="362" y="179"/>
                      <a:pt x="362" y="181"/>
                    </a:cubicBezTo>
                    <a:cubicBezTo>
                      <a:pt x="358" y="195"/>
                      <a:pt x="349" y="210"/>
                      <a:pt x="337" y="223"/>
                    </a:cubicBezTo>
                    <a:cubicBezTo>
                      <a:pt x="324" y="236"/>
                      <a:pt x="308" y="247"/>
                      <a:pt x="289" y="256"/>
                    </a:cubicBezTo>
                    <a:cubicBezTo>
                      <a:pt x="271" y="265"/>
                      <a:pt x="249" y="271"/>
                      <a:pt x="227" y="275"/>
                    </a:cubicBezTo>
                    <a:cubicBezTo>
                      <a:pt x="204" y="279"/>
                      <a:pt x="180" y="280"/>
                      <a:pt x="155" y="278"/>
                    </a:cubicBezTo>
                    <a:cubicBezTo>
                      <a:pt x="143" y="277"/>
                      <a:pt x="130" y="275"/>
                      <a:pt x="117" y="271"/>
                    </a:cubicBezTo>
                    <a:cubicBezTo>
                      <a:pt x="114" y="271"/>
                      <a:pt x="111" y="270"/>
                      <a:pt x="108" y="269"/>
                    </a:cubicBezTo>
                    <a:cubicBezTo>
                      <a:pt x="104" y="268"/>
                      <a:pt x="101" y="266"/>
                      <a:pt x="98" y="265"/>
                    </a:cubicBezTo>
                    <a:cubicBezTo>
                      <a:pt x="92" y="263"/>
                      <a:pt x="86" y="260"/>
                      <a:pt x="80" y="257"/>
                    </a:cubicBezTo>
                    <a:cubicBezTo>
                      <a:pt x="77" y="255"/>
                      <a:pt x="74" y="254"/>
                      <a:pt x="71" y="252"/>
                    </a:cubicBezTo>
                    <a:cubicBezTo>
                      <a:pt x="66" y="250"/>
                      <a:pt x="66" y="250"/>
                      <a:pt x="66" y="250"/>
                    </a:cubicBezTo>
                    <a:cubicBezTo>
                      <a:pt x="65" y="249"/>
                      <a:pt x="63" y="248"/>
                      <a:pt x="62" y="247"/>
                    </a:cubicBezTo>
                    <a:cubicBezTo>
                      <a:pt x="59" y="245"/>
                      <a:pt x="56" y="243"/>
                      <a:pt x="53" y="241"/>
                    </a:cubicBezTo>
                    <a:cubicBezTo>
                      <a:pt x="51" y="239"/>
                      <a:pt x="48" y="237"/>
                      <a:pt x="45" y="235"/>
                    </a:cubicBezTo>
                    <a:cubicBezTo>
                      <a:pt x="35" y="226"/>
                      <a:pt x="25" y="215"/>
                      <a:pt x="18" y="204"/>
                    </a:cubicBezTo>
                    <a:cubicBezTo>
                      <a:pt x="11" y="192"/>
                      <a:pt x="6" y="179"/>
                      <a:pt x="3" y="166"/>
                    </a:cubicBezTo>
                    <a:cubicBezTo>
                      <a:pt x="1" y="153"/>
                      <a:pt x="0" y="140"/>
                      <a:pt x="2" y="128"/>
                    </a:cubicBezTo>
                    <a:cubicBezTo>
                      <a:pt x="3" y="115"/>
                      <a:pt x="6" y="104"/>
                      <a:pt x="11" y="93"/>
                    </a:cubicBezTo>
                    <a:cubicBezTo>
                      <a:pt x="15" y="82"/>
                      <a:pt x="21" y="73"/>
                      <a:pt x="27" y="64"/>
                    </a:cubicBezTo>
                    <a:cubicBezTo>
                      <a:pt x="39" y="47"/>
                      <a:pt x="54" y="34"/>
                      <a:pt x="69" y="24"/>
                    </a:cubicBezTo>
                    <a:cubicBezTo>
                      <a:pt x="84" y="14"/>
                      <a:pt x="98" y="9"/>
                      <a:pt x="112" y="5"/>
                    </a:cubicBezTo>
                    <a:cubicBezTo>
                      <a:pt x="125" y="1"/>
                      <a:pt x="137" y="0"/>
                      <a:pt x="146" y="0"/>
                    </a:cubicBezTo>
                    <a:cubicBezTo>
                      <a:pt x="156" y="0"/>
                      <a:pt x="163" y="1"/>
                      <a:pt x="168" y="2"/>
                    </a:cubicBezTo>
                    <a:cubicBezTo>
                      <a:pt x="173" y="3"/>
                      <a:pt x="176" y="5"/>
                      <a:pt x="176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96"/>
              <p:cNvSpPr/>
              <p:nvPr/>
            </p:nvSpPr>
            <p:spPr bwMode="auto">
              <a:xfrm>
                <a:off x="-1558926" y="5176838"/>
                <a:ext cx="157163" cy="142875"/>
              </a:xfrm>
              <a:custGeom>
                <a:avLst/>
                <a:gdLst>
                  <a:gd name="T0" fmla="*/ 174 w 330"/>
                  <a:gd name="T1" fmla="*/ 6 h 299"/>
                  <a:gd name="T2" fmla="*/ 181 w 330"/>
                  <a:gd name="T3" fmla="*/ 2 h 299"/>
                  <a:gd name="T4" fmla="*/ 190 w 330"/>
                  <a:gd name="T5" fmla="*/ 1 h 299"/>
                  <a:gd name="T6" fmla="*/ 195 w 330"/>
                  <a:gd name="T7" fmla="*/ 0 h 299"/>
                  <a:gd name="T8" fmla="*/ 202 w 330"/>
                  <a:gd name="T9" fmla="*/ 1 h 299"/>
                  <a:gd name="T10" fmla="*/ 234 w 330"/>
                  <a:gd name="T11" fmla="*/ 7 h 299"/>
                  <a:gd name="T12" fmla="*/ 272 w 330"/>
                  <a:gd name="T13" fmla="*/ 28 h 299"/>
                  <a:gd name="T14" fmla="*/ 307 w 330"/>
                  <a:gd name="T15" fmla="*/ 69 h 299"/>
                  <a:gd name="T16" fmla="*/ 314 w 330"/>
                  <a:gd name="T17" fmla="*/ 83 h 299"/>
                  <a:gd name="T18" fmla="*/ 320 w 330"/>
                  <a:gd name="T19" fmla="*/ 97 h 299"/>
                  <a:gd name="T20" fmla="*/ 327 w 330"/>
                  <a:gd name="T21" fmla="*/ 129 h 299"/>
                  <a:gd name="T22" fmla="*/ 318 w 330"/>
                  <a:gd name="T23" fmla="*/ 198 h 299"/>
                  <a:gd name="T24" fmla="*/ 301 w 330"/>
                  <a:gd name="T25" fmla="*/ 231 h 299"/>
                  <a:gd name="T26" fmla="*/ 289 w 330"/>
                  <a:gd name="T27" fmla="*/ 246 h 299"/>
                  <a:gd name="T28" fmla="*/ 275 w 330"/>
                  <a:gd name="T29" fmla="*/ 259 h 299"/>
                  <a:gd name="T30" fmla="*/ 244 w 330"/>
                  <a:gd name="T31" fmla="*/ 281 h 299"/>
                  <a:gd name="T32" fmla="*/ 209 w 330"/>
                  <a:gd name="T33" fmla="*/ 294 h 299"/>
                  <a:gd name="T34" fmla="*/ 140 w 330"/>
                  <a:gd name="T35" fmla="*/ 295 h 299"/>
                  <a:gd name="T36" fmla="*/ 82 w 330"/>
                  <a:gd name="T37" fmla="*/ 273 h 299"/>
                  <a:gd name="T38" fmla="*/ 41 w 330"/>
                  <a:gd name="T39" fmla="*/ 241 h 299"/>
                  <a:gd name="T40" fmla="*/ 15 w 330"/>
                  <a:gd name="T41" fmla="*/ 206 h 299"/>
                  <a:gd name="T42" fmla="*/ 11 w 330"/>
                  <a:gd name="T43" fmla="*/ 198 h 299"/>
                  <a:gd name="T44" fmla="*/ 7 w 330"/>
                  <a:gd name="T45" fmla="*/ 190 h 299"/>
                  <a:gd name="T46" fmla="*/ 5 w 330"/>
                  <a:gd name="T47" fmla="*/ 182 h 299"/>
                  <a:gd name="T48" fmla="*/ 3 w 330"/>
                  <a:gd name="T49" fmla="*/ 176 h 299"/>
                  <a:gd name="T50" fmla="*/ 0 w 330"/>
                  <a:gd name="T51" fmla="*/ 164 h 299"/>
                  <a:gd name="T52" fmla="*/ 0 w 330"/>
                  <a:gd name="T53" fmla="*/ 156 h 299"/>
                  <a:gd name="T54" fmla="*/ 2 w 330"/>
                  <a:gd name="T55" fmla="*/ 148 h 299"/>
                  <a:gd name="T56" fmla="*/ 7 w 330"/>
                  <a:gd name="T57" fmla="*/ 154 h 299"/>
                  <a:gd name="T58" fmla="*/ 11 w 330"/>
                  <a:gd name="T59" fmla="*/ 161 h 299"/>
                  <a:gd name="T60" fmla="*/ 16 w 330"/>
                  <a:gd name="T61" fmla="*/ 170 h 299"/>
                  <a:gd name="T62" fmla="*/ 19 w 330"/>
                  <a:gd name="T63" fmla="*/ 176 h 299"/>
                  <a:gd name="T64" fmla="*/ 23 w 330"/>
                  <a:gd name="T65" fmla="*/ 182 h 299"/>
                  <a:gd name="T66" fmla="*/ 27 w 330"/>
                  <a:gd name="T67" fmla="*/ 188 h 299"/>
                  <a:gd name="T68" fmla="*/ 32 w 330"/>
                  <a:gd name="T69" fmla="*/ 194 h 299"/>
                  <a:gd name="T70" fmla="*/ 59 w 330"/>
                  <a:gd name="T71" fmla="*/ 222 h 299"/>
                  <a:gd name="T72" fmla="*/ 97 w 330"/>
                  <a:gd name="T73" fmla="*/ 246 h 299"/>
                  <a:gd name="T74" fmla="*/ 145 w 330"/>
                  <a:gd name="T75" fmla="*/ 261 h 299"/>
                  <a:gd name="T76" fmla="*/ 200 w 330"/>
                  <a:gd name="T77" fmla="*/ 259 h 299"/>
                  <a:gd name="T78" fmla="*/ 227 w 330"/>
                  <a:gd name="T79" fmla="*/ 248 h 299"/>
                  <a:gd name="T80" fmla="*/ 251 w 330"/>
                  <a:gd name="T81" fmla="*/ 232 h 299"/>
                  <a:gd name="T82" fmla="*/ 261 w 330"/>
                  <a:gd name="T83" fmla="*/ 221 h 299"/>
                  <a:gd name="T84" fmla="*/ 271 w 330"/>
                  <a:gd name="T85" fmla="*/ 210 h 299"/>
                  <a:gd name="T86" fmla="*/ 285 w 330"/>
                  <a:gd name="T87" fmla="*/ 185 h 299"/>
                  <a:gd name="T88" fmla="*/ 293 w 330"/>
                  <a:gd name="T89" fmla="*/ 132 h 299"/>
                  <a:gd name="T90" fmla="*/ 289 w 330"/>
                  <a:gd name="T91" fmla="*/ 107 h 299"/>
                  <a:gd name="T92" fmla="*/ 285 w 330"/>
                  <a:gd name="T93" fmla="*/ 95 h 299"/>
                  <a:gd name="T94" fmla="*/ 280 w 330"/>
                  <a:gd name="T95" fmla="*/ 84 h 299"/>
                  <a:gd name="T96" fmla="*/ 255 w 330"/>
                  <a:gd name="T97" fmla="*/ 48 h 299"/>
                  <a:gd name="T98" fmla="*/ 199 w 330"/>
                  <a:gd name="T99" fmla="*/ 15 h 299"/>
                  <a:gd name="T100" fmla="*/ 174 w 330"/>
                  <a:gd name="T101" fmla="*/ 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0" h="299">
                    <a:moveTo>
                      <a:pt x="174" y="6"/>
                    </a:moveTo>
                    <a:cubicBezTo>
                      <a:pt x="174" y="5"/>
                      <a:pt x="177" y="4"/>
                      <a:pt x="181" y="2"/>
                    </a:cubicBezTo>
                    <a:cubicBezTo>
                      <a:pt x="184" y="2"/>
                      <a:pt x="186" y="1"/>
                      <a:pt x="190" y="1"/>
                    </a:cubicBezTo>
                    <a:cubicBezTo>
                      <a:pt x="192" y="1"/>
                      <a:pt x="193" y="1"/>
                      <a:pt x="195" y="0"/>
                    </a:cubicBezTo>
                    <a:cubicBezTo>
                      <a:pt x="197" y="1"/>
                      <a:pt x="199" y="1"/>
                      <a:pt x="202" y="1"/>
                    </a:cubicBezTo>
                    <a:cubicBezTo>
                      <a:pt x="211" y="1"/>
                      <a:pt x="222" y="2"/>
                      <a:pt x="234" y="7"/>
                    </a:cubicBezTo>
                    <a:cubicBezTo>
                      <a:pt x="246" y="11"/>
                      <a:pt x="260" y="18"/>
                      <a:pt x="272" y="28"/>
                    </a:cubicBezTo>
                    <a:cubicBezTo>
                      <a:pt x="285" y="39"/>
                      <a:pt x="298" y="52"/>
                      <a:pt x="307" y="69"/>
                    </a:cubicBezTo>
                    <a:cubicBezTo>
                      <a:pt x="310" y="74"/>
                      <a:pt x="312" y="78"/>
                      <a:pt x="314" y="83"/>
                    </a:cubicBezTo>
                    <a:cubicBezTo>
                      <a:pt x="316" y="87"/>
                      <a:pt x="318" y="92"/>
                      <a:pt x="320" y="97"/>
                    </a:cubicBezTo>
                    <a:cubicBezTo>
                      <a:pt x="323" y="107"/>
                      <a:pt x="326" y="118"/>
                      <a:pt x="327" y="129"/>
                    </a:cubicBezTo>
                    <a:cubicBezTo>
                      <a:pt x="330" y="151"/>
                      <a:pt x="327" y="175"/>
                      <a:pt x="318" y="198"/>
                    </a:cubicBezTo>
                    <a:cubicBezTo>
                      <a:pt x="314" y="209"/>
                      <a:pt x="308" y="220"/>
                      <a:pt x="301" y="231"/>
                    </a:cubicBezTo>
                    <a:cubicBezTo>
                      <a:pt x="297" y="236"/>
                      <a:pt x="293" y="241"/>
                      <a:pt x="289" y="246"/>
                    </a:cubicBezTo>
                    <a:cubicBezTo>
                      <a:pt x="285" y="250"/>
                      <a:pt x="280" y="255"/>
                      <a:pt x="275" y="259"/>
                    </a:cubicBezTo>
                    <a:cubicBezTo>
                      <a:pt x="266" y="268"/>
                      <a:pt x="255" y="275"/>
                      <a:pt x="244" y="281"/>
                    </a:cubicBezTo>
                    <a:cubicBezTo>
                      <a:pt x="232" y="287"/>
                      <a:pt x="221" y="291"/>
                      <a:pt x="209" y="294"/>
                    </a:cubicBezTo>
                    <a:cubicBezTo>
                      <a:pt x="185" y="299"/>
                      <a:pt x="161" y="299"/>
                      <a:pt x="140" y="295"/>
                    </a:cubicBezTo>
                    <a:cubicBezTo>
                      <a:pt x="118" y="291"/>
                      <a:pt x="99" y="282"/>
                      <a:pt x="82" y="273"/>
                    </a:cubicBezTo>
                    <a:cubicBezTo>
                      <a:pt x="66" y="264"/>
                      <a:pt x="52" y="252"/>
                      <a:pt x="41" y="241"/>
                    </a:cubicBezTo>
                    <a:cubicBezTo>
                      <a:pt x="30" y="229"/>
                      <a:pt x="21" y="217"/>
                      <a:pt x="15" y="206"/>
                    </a:cubicBezTo>
                    <a:cubicBezTo>
                      <a:pt x="13" y="203"/>
                      <a:pt x="12" y="200"/>
                      <a:pt x="11" y="198"/>
                    </a:cubicBezTo>
                    <a:cubicBezTo>
                      <a:pt x="9" y="195"/>
                      <a:pt x="8" y="192"/>
                      <a:pt x="7" y="190"/>
                    </a:cubicBezTo>
                    <a:cubicBezTo>
                      <a:pt x="6" y="187"/>
                      <a:pt x="5" y="185"/>
                      <a:pt x="5" y="182"/>
                    </a:cubicBezTo>
                    <a:cubicBezTo>
                      <a:pt x="4" y="180"/>
                      <a:pt x="3" y="178"/>
                      <a:pt x="3" y="176"/>
                    </a:cubicBezTo>
                    <a:cubicBezTo>
                      <a:pt x="1" y="172"/>
                      <a:pt x="1" y="168"/>
                      <a:pt x="0" y="164"/>
                    </a:cubicBezTo>
                    <a:cubicBezTo>
                      <a:pt x="0" y="161"/>
                      <a:pt x="0" y="158"/>
                      <a:pt x="0" y="156"/>
                    </a:cubicBezTo>
                    <a:cubicBezTo>
                      <a:pt x="0" y="151"/>
                      <a:pt x="0" y="148"/>
                      <a:pt x="2" y="148"/>
                    </a:cubicBezTo>
                    <a:cubicBezTo>
                      <a:pt x="3" y="148"/>
                      <a:pt x="5" y="150"/>
                      <a:pt x="7" y="154"/>
                    </a:cubicBezTo>
                    <a:cubicBezTo>
                      <a:pt x="8" y="156"/>
                      <a:pt x="9" y="158"/>
                      <a:pt x="11" y="161"/>
                    </a:cubicBezTo>
                    <a:cubicBezTo>
                      <a:pt x="12" y="164"/>
                      <a:pt x="14" y="167"/>
                      <a:pt x="16" y="170"/>
                    </a:cubicBezTo>
                    <a:cubicBezTo>
                      <a:pt x="17" y="172"/>
                      <a:pt x="18" y="174"/>
                      <a:pt x="19" y="176"/>
                    </a:cubicBezTo>
                    <a:cubicBezTo>
                      <a:pt x="20" y="178"/>
                      <a:pt x="22" y="180"/>
                      <a:pt x="23" y="182"/>
                    </a:cubicBezTo>
                    <a:cubicBezTo>
                      <a:pt x="24" y="184"/>
                      <a:pt x="26" y="186"/>
                      <a:pt x="27" y="188"/>
                    </a:cubicBezTo>
                    <a:cubicBezTo>
                      <a:pt x="29" y="190"/>
                      <a:pt x="30" y="192"/>
                      <a:pt x="32" y="194"/>
                    </a:cubicBezTo>
                    <a:cubicBezTo>
                      <a:pt x="39" y="203"/>
                      <a:pt x="48" y="213"/>
                      <a:pt x="59" y="222"/>
                    </a:cubicBezTo>
                    <a:cubicBezTo>
                      <a:pt x="69" y="230"/>
                      <a:pt x="82" y="239"/>
                      <a:pt x="97" y="246"/>
                    </a:cubicBezTo>
                    <a:cubicBezTo>
                      <a:pt x="111" y="253"/>
                      <a:pt x="128" y="259"/>
                      <a:pt x="145" y="261"/>
                    </a:cubicBezTo>
                    <a:cubicBezTo>
                      <a:pt x="163" y="264"/>
                      <a:pt x="182" y="263"/>
                      <a:pt x="200" y="259"/>
                    </a:cubicBezTo>
                    <a:cubicBezTo>
                      <a:pt x="209" y="256"/>
                      <a:pt x="218" y="253"/>
                      <a:pt x="227" y="248"/>
                    </a:cubicBezTo>
                    <a:cubicBezTo>
                      <a:pt x="235" y="244"/>
                      <a:pt x="243" y="238"/>
                      <a:pt x="251" y="232"/>
                    </a:cubicBezTo>
                    <a:cubicBezTo>
                      <a:pt x="254" y="228"/>
                      <a:pt x="258" y="225"/>
                      <a:pt x="261" y="221"/>
                    </a:cubicBezTo>
                    <a:cubicBezTo>
                      <a:pt x="265" y="217"/>
                      <a:pt x="268" y="213"/>
                      <a:pt x="271" y="210"/>
                    </a:cubicBezTo>
                    <a:cubicBezTo>
                      <a:pt x="276" y="202"/>
                      <a:pt x="281" y="193"/>
                      <a:pt x="285" y="185"/>
                    </a:cubicBezTo>
                    <a:cubicBezTo>
                      <a:pt x="292" y="167"/>
                      <a:pt x="294" y="149"/>
                      <a:pt x="293" y="132"/>
                    </a:cubicBezTo>
                    <a:cubicBezTo>
                      <a:pt x="293" y="123"/>
                      <a:pt x="291" y="115"/>
                      <a:pt x="289" y="107"/>
                    </a:cubicBezTo>
                    <a:cubicBezTo>
                      <a:pt x="288" y="103"/>
                      <a:pt x="286" y="99"/>
                      <a:pt x="285" y="95"/>
                    </a:cubicBezTo>
                    <a:cubicBezTo>
                      <a:pt x="284" y="91"/>
                      <a:pt x="282" y="87"/>
                      <a:pt x="280" y="84"/>
                    </a:cubicBezTo>
                    <a:cubicBezTo>
                      <a:pt x="274" y="70"/>
                      <a:pt x="265" y="58"/>
                      <a:pt x="255" y="48"/>
                    </a:cubicBezTo>
                    <a:cubicBezTo>
                      <a:pt x="236" y="28"/>
                      <a:pt x="214" y="19"/>
                      <a:pt x="199" y="15"/>
                    </a:cubicBezTo>
                    <a:cubicBezTo>
                      <a:pt x="184" y="10"/>
                      <a:pt x="175" y="9"/>
                      <a:pt x="174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97"/>
              <p:cNvSpPr/>
              <p:nvPr/>
            </p:nvSpPr>
            <p:spPr bwMode="auto">
              <a:xfrm>
                <a:off x="-1612901" y="5321301"/>
                <a:ext cx="123825" cy="73025"/>
              </a:xfrm>
              <a:custGeom>
                <a:avLst/>
                <a:gdLst>
                  <a:gd name="T0" fmla="*/ 257 w 260"/>
                  <a:gd name="T1" fmla="*/ 0 h 156"/>
                  <a:gd name="T2" fmla="*/ 260 w 260"/>
                  <a:gd name="T3" fmla="*/ 17 h 156"/>
                  <a:gd name="T4" fmla="*/ 258 w 260"/>
                  <a:gd name="T5" fmla="*/ 36 h 156"/>
                  <a:gd name="T6" fmla="*/ 251 w 260"/>
                  <a:gd name="T7" fmla="*/ 61 h 156"/>
                  <a:gd name="T8" fmla="*/ 246 w 260"/>
                  <a:gd name="T9" fmla="*/ 75 h 156"/>
                  <a:gd name="T10" fmla="*/ 238 w 260"/>
                  <a:gd name="T11" fmla="*/ 90 h 156"/>
                  <a:gd name="T12" fmla="*/ 234 w 260"/>
                  <a:gd name="T13" fmla="*/ 98 h 156"/>
                  <a:gd name="T14" fmla="*/ 229 w 260"/>
                  <a:gd name="T15" fmla="*/ 105 h 156"/>
                  <a:gd name="T16" fmla="*/ 216 w 260"/>
                  <a:gd name="T17" fmla="*/ 120 h 156"/>
                  <a:gd name="T18" fmla="*/ 181 w 260"/>
                  <a:gd name="T19" fmla="*/ 146 h 156"/>
                  <a:gd name="T20" fmla="*/ 135 w 260"/>
                  <a:gd name="T21" fmla="*/ 156 h 156"/>
                  <a:gd name="T22" fmla="*/ 89 w 260"/>
                  <a:gd name="T23" fmla="*/ 146 h 156"/>
                  <a:gd name="T24" fmla="*/ 53 w 260"/>
                  <a:gd name="T25" fmla="*/ 123 h 156"/>
                  <a:gd name="T26" fmla="*/ 14 w 260"/>
                  <a:gd name="T27" fmla="*/ 67 h 156"/>
                  <a:gd name="T28" fmla="*/ 9 w 260"/>
                  <a:gd name="T29" fmla="*/ 54 h 156"/>
                  <a:gd name="T30" fmla="*/ 5 w 260"/>
                  <a:gd name="T31" fmla="*/ 43 h 156"/>
                  <a:gd name="T32" fmla="*/ 1 w 260"/>
                  <a:gd name="T33" fmla="*/ 24 h 156"/>
                  <a:gd name="T34" fmla="*/ 4 w 260"/>
                  <a:gd name="T35" fmla="*/ 7 h 156"/>
                  <a:gd name="T36" fmla="*/ 37 w 260"/>
                  <a:gd name="T37" fmla="*/ 54 h 156"/>
                  <a:gd name="T38" fmla="*/ 76 w 260"/>
                  <a:gd name="T39" fmla="*/ 97 h 156"/>
                  <a:gd name="T40" fmla="*/ 103 w 260"/>
                  <a:gd name="T41" fmla="*/ 113 h 156"/>
                  <a:gd name="T42" fmla="*/ 135 w 260"/>
                  <a:gd name="T43" fmla="*/ 119 h 156"/>
                  <a:gd name="T44" fmla="*/ 166 w 260"/>
                  <a:gd name="T45" fmla="*/ 113 h 156"/>
                  <a:gd name="T46" fmla="*/ 192 w 260"/>
                  <a:gd name="T47" fmla="*/ 96 h 156"/>
                  <a:gd name="T48" fmla="*/ 203 w 260"/>
                  <a:gd name="T49" fmla="*/ 85 h 156"/>
                  <a:gd name="T50" fmla="*/ 208 w 260"/>
                  <a:gd name="T51" fmla="*/ 79 h 156"/>
                  <a:gd name="T52" fmla="*/ 213 w 260"/>
                  <a:gd name="T53" fmla="*/ 73 h 156"/>
                  <a:gd name="T54" fmla="*/ 221 w 260"/>
                  <a:gd name="T55" fmla="*/ 62 h 156"/>
                  <a:gd name="T56" fmla="*/ 227 w 260"/>
                  <a:gd name="T57" fmla="*/ 51 h 156"/>
                  <a:gd name="T58" fmla="*/ 238 w 260"/>
                  <a:gd name="T59" fmla="*/ 30 h 156"/>
                  <a:gd name="T60" fmla="*/ 246 w 260"/>
                  <a:gd name="T61" fmla="*/ 14 h 156"/>
                  <a:gd name="T62" fmla="*/ 257 w 260"/>
                  <a:gd name="T6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0" h="156">
                    <a:moveTo>
                      <a:pt x="257" y="0"/>
                    </a:moveTo>
                    <a:cubicBezTo>
                      <a:pt x="259" y="1"/>
                      <a:pt x="260" y="7"/>
                      <a:pt x="260" y="17"/>
                    </a:cubicBezTo>
                    <a:cubicBezTo>
                      <a:pt x="260" y="23"/>
                      <a:pt x="259" y="29"/>
                      <a:pt x="258" y="36"/>
                    </a:cubicBezTo>
                    <a:cubicBezTo>
                      <a:pt x="256" y="44"/>
                      <a:pt x="255" y="52"/>
                      <a:pt x="251" y="61"/>
                    </a:cubicBezTo>
                    <a:cubicBezTo>
                      <a:pt x="250" y="66"/>
                      <a:pt x="248" y="70"/>
                      <a:pt x="246" y="75"/>
                    </a:cubicBezTo>
                    <a:cubicBezTo>
                      <a:pt x="244" y="80"/>
                      <a:pt x="241" y="85"/>
                      <a:pt x="238" y="90"/>
                    </a:cubicBezTo>
                    <a:cubicBezTo>
                      <a:pt x="237" y="93"/>
                      <a:pt x="235" y="95"/>
                      <a:pt x="234" y="98"/>
                    </a:cubicBezTo>
                    <a:cubicBezTo>
                      <a:pt x="232" y="100"/>
                      <a:pt x="230" y="103"/>
                      <a:pt x="229" y="105"/>
                    </a:cubicBezTo>
                    <a:cubicBezTo>
                      <a:pt x="225" y="110"/>
                      <a:pt x="221" y="115"/>
                      <a:pt x="216" y="120"/>
                    </a:cubicBezTo>
                    <a:cubicBezTo>
                      <a:pt x="207" y="130"/>
                      <a:pt x="195" y="139"/>
                      <a:pt x="181" y="146"/>
                    </a:cubicBezTo>
                    <a:cubicBezTo>
                      <a:pt x="167" y="152"/>
                      <a:pt x="151" y="156"/>
                      <a:pt x="135" y="156"/>
                    </a:cubicBezTo>
                    <a:cubicBezTo>
                      <a:pt x="118" y="156"/>
                      <a:pt x="103" y="152"/>
                      <a:pt x="89" y="146"/>
                    </a:cubicBezTo>
                    <a:cubicBezTo>
                      <a:pt x="75" y="140"/>
                      <a:pt x="63" y="132"/>
                      <a:pt x="53" y="123"/>
                    </a:cubicBezTo>
                    <a:cubicBezTo>
                      <a:pt x="34" y="105"/>
                      <a:pt x="22" y="84"/>
                      <a:pt x="14" y="67"/>
                    </a:cubicBezTo>
                    <a:cubicBezTo>
                      <a:pt x="12" y="62"/>
                      <a:pt x="10" y="58"/>
                      <a:pt x="9" y="54"/>
                    </a:cubicBezTo>
                    <a:cubicBezTo>
                      <a:pt x="8" y="50"/>
                      <a:pt x="6" y="46"/>
                      <a:pt x="5" y="43"/>
                    </a:cubicBezTo>
                    <a:cubicBezTo>
                      <a:pt x="3" y="35"/>
                      <a:pt x="2" y="29"/>
                      <a:pt x="1" y="24"/>
                    </a:cubicBezTo>
                    <a:cubicBezTo>
                      <a:pt x="0" y="13"/>
                      <a:pt x="1" y="7"/>
                      <a:pt x="4" y="7"/>
                    </a:cubicBezTo>
                    <a:cubicBezTo>
                      <a:pt x="9" y="5"/>
                      <a:pt x="18" y="26"/>
                      <a:pt x="37" y="54"/>
                    </a:cubicBezTo>
                    <a:cubicBezTo>
                      <a:pt x="46" y="68"/>
                      <a:pt x="59" y="84"/>
                      <a:pt x="76" y="97"/>
                    </a:cubicBezTo>
                    <a:cubicBezTo>
                      <a:pt x="84" y="103"/>
                      <a:pt x="93" y="109"/>
                      <a:pt x="103" y="113"/>
                    </a:cubicBezTo>
                    <a:cubicBezTo>
                      <a:pt x="113" y="117"/>
                      <a:pt x="124" y="119"/>
                      <a:pt x="135" y="119"/>
                    </a:cubicBezTo>
                    <a:cubicBezTo>
                      <a:pt x="146" y="119"/>
                      <a:pt x="156" y="117"/>
                      <a:pt x="166" y="113"/>
                    </a:cubicBezTo>
                    <a:cubicBezTo>
                      <a:pt x="176" y="109"/>
                      <a:pt x="185" y="102"/>
                      <a:pt x="192" y="96"/>
                    </a:cubicBezTo>
                    <a:cubicBezTo>
                      <a:pt x="196" y="92"/>
                      <a:pt x="200" y="88"/>
                      <a:pt x="203" y="85"/>
                    </a:cubicBezTo>
                    <a:cubicBezTo>
                      <a:pt x="205" y="83"/>
                      <a:pt x="206" y="81"/>
                      <a:pt x="208" y="79"/>
                    </a:cubicBezTo>
                    <a:cubicBezTo>
                      <a:pt x="210" y="77"/>
                      <a:pt x="211" y="76"/>
                      <a:pt x="213" y="73"/>
                    </a:cubicBezTo>
                    <a:cubicBezTo>
                      <a:pt x="215" y="70"/>
                      <a:pt x="218" y="66"/>
                      <a:pt x="221" y="62"/>
                    </a:cubicBezTo>
                    <a:cubicBezTo>
                      <a:pt x="223" y="58"/>
                      <a:pt x="225" y="54"/>
                      <a:pt x="227" y="51"/>
                    </a:cubicBezTo>
                    <a:cubicBezTo>
                      <a:pt x="232" y="43"/>
                      <a:pt x="235" y="36"/>
                      <a:pt x="238" y="30"/>
                    </a:cubicBezTo>
                    <a:cubicBezTo>
                      <a:pt x="241" y="24"/>
                      <a:pt x="244" y="18"/>
                      <a:pt x="246" y="14"/>
                    </a:cubicBezTo>
                    <a:cubicBezTo>
                      <a:pt x="251" y="5"/>
                      <a:pt x="254" y="0"/>
                      <a:pt x="25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98"/>
              <p:cNvSpPr/>
              <p:nvPr/>
            </p:nvSpPr>
            <p:spPr bwMode="auto">
              <a:xfrm>
                <a:off x="-1562101" y="5276851"/>
                <a:ext cx="19050" cy="58738"/>
              </a:xfrm>
              <a:custGeom>
                <a:avLst/>
                <a:gdLst>
                  <a:gd name="T0" fmla="*/ 9 w 41"/>
                  <a:gd name="T1" fmla="*/ 2 h 126"/>
                  <a:gd name="T2" fmla="*/ 26 w 41"/>
                  <a:gd name="T3" fmla="*/ 16 h 126"/>
                  <a:gd name="T4" fmla="*/ 40 w 41"/>
                  <a:gd name="T5" fmla="*/ 61 h 126"/>
                  <a:gd name="T6" fmla="*/ 35 w 41"/>
                  <a:gd name="T7" fmla="*/ 108 h 126"/>
                  <a:gd name="T8" fmla="*/ 21 w 41"/>
                  <a:gd name="T9" fmla="*/ 125 h 126"/>
                  <a:gd name="T10" fmla="*/ 9 w 41"/>
                  <a:gd name="T11" fmla="*/ 107 h 126"/>
                  <a:gd name="T12" fmla="*/ 3 w 41"/>
                  <a:gd name="T13" fmla="*/ 65 h 126"/>
                  <a:gd name="T14" fmla="*/ 1 w 41"/>
                  <a:gd name="T15" fmla="*/ 23 h 126"/>
                  <a:gd name="T16" fmla="*/ 9 w 41"/>
                  <a:gd name="T17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26">
                    <a:moveTo>
                      <a:pt x="9" y="2"/>
                    </a:moveTo>
                    <a:cubicBezTo>
                      <a:pt x="13" y="0"/>
                      <a:pt x="20" y="6"/>
                      <a:pt x="26" y="16"/>
                    </a:cubicBezTo>
                    <a:cubicBezTo>
                      <a:pt x="32" y="27"/>
                      <a:pt x="38" y="43"/>
                      <a:pt x="40" y="61"/>
                    </a:cubicBezTo>
                    <a:cubicBezTo>
                      <a:pt x="41" y="79"/>
                      <a:pt x="39" y="96"/>
                      <a:pt x="35" y="108"/>
                    </a:cubicBezTo>
                    <a:cubicBezTo>
                      <a:pt x="31" y="119"/>
                      <a:pt x="26" y="126"/>
                      <a:pt x="21" y="125"/>
                    </a:cubicBezTo>
                    <a:cubicBezTo>
                      <a:pt x="16" y="125"/>
                      <a:pt x="12" y="117"/>
                      <a:pt x="9" y="107"/>
                    </a:cubicBezTo>
                    <a:cubicBezTo>
                      <a:pt x="6" y="96"/>
                      <a:pt x="4" y="81"/>
                      <a:pt x="3" y="65"/>
                    </a:cubicBezTo>
                    <a:cubicBezTo>
                      <a:pt x="1" y="49"/>
                      <a:pt x="0" y="34"/>
                      <a:pt x="1" y="23"/>
                    </a:cubicBezTo>
                    <a:cubicBezTo>
                      <a:pt x="1" y="11"/>
                      <a:pt x="4" y="3"/>
                      <a:pt x="9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9"/>
              <p:cNvSpPr/>
              <p:nvPr/>
            </p:nvSpPr>
            <p:spPr bwMode="auto">
              <a:xfrm>
                <a:off x="-1693863" y="5307013"/>
                <a:ext cx="255588" cy="152400"/>
              </a:xfrm>
              <a:custGeom>
                <a:avLst/>
                <a:gdLst>
                  <a:gd name="T0" fmla="*/ 537 w 538"/>
                  <a:gd name="T1" fmla="*/ 1 h 320"/>
                  <a:gd name="T2" fmla="*/ 515 w 538"/>
                  <a:gd name="T3" fmla="*/ 26 h 320"/>
                  <a:gd name="T4" fmla="*/ 495 w 538"/>
                  <a:gd name="T5" fmla="*/ 57 h 320"/>
                  <a:gd name="T6" fmla="*/ 472 w 538"/>
                  <a:gd name="T7" fmla="*/ 101 h 320"/>
                  <a:gd name="T8" fmla="*/ 447 w 538"/>
                  <a:gd name="T9" fmla="*/ 158 h 320"/>
                  <a:gd name="T10" fmla="*/ 416 w 538"/>
                  <a:gd name="T11" fmla="*/ 223 h 320"/>
                  <a:gd name="T12" fmla="*/ 395 w 538"/>
                  <a:gd name="T13" fmla="*/ 258 h 320"/>
                  <a:gd name="T14" fmla="*/ 366 w 538"/>
                  <a:gd name="T15" fmla="*/ 291 h 320"/>
                  <a:gd name="T16" fmla="*/ 322 w 538"/>
                  <a:gd name="T17" fmla="*/ 315 h 320"/>
                  <a:gd name="T18" fmla="*/ 271 w 538"/>
                  <a:gd name="T19" fmla="*/ 316 h 320"/>
                  <a:gd name="T20" fmla="*/ 227 w 538"/>
                  <a:gd name="T21" fmla="*/ 298 h 320"/>
                  <a:gd name="T22" fmla="*/ 217 w 538"/>
                  <a:gd name="T23" fmla="*/ 293 h 320"/>
                  <a:gd name="T24" fmla="*/ 207 w 538"/>
                  <a:gd name="T25" fmla="*/ 287 h 320"/>
                  <a:gd name="T26" fmla="*/ 202 w 538"/>
                  <a:gd name="T27" fmla="*/ 283 h 320"/>
                  <a:gd name="T28" fmla="*/ 198 w 538"/>
                  <a:gd name="T29" fmla="*/ 280 h 320"/>
                  <a:gd name="T30" fmla="*/ 193 w 538"/>
                  <a:gd name="T31" fmla="*/ 276 h 320"/>
                  <a:gd name="T32" fmla="*/ 189 w 538"/>
                  <a:gd name="T33" fmla="*/ 272 h 320"/>
                  <a:gd name="T34" fmla="*/ 139 w 538"/>
                  <a:gd name="T35" fmla="*/ 204 h 320"/>
                  <a:gd name="T36" fmla="*/ 109 w 538"/>
                  <a:gd name="T37" fmla="*/ 138 h 320"/>
                  <a:gd name="T38" fmla="*/ 83 w 538"/>
                  <a:gd name="T39" fmla="*/ 84 h 320"/>
                  <a:gd name="T40" fmla="*/ 55 w 538"/>
                  <a:gd name="T41" fmla="*/ 45 h 320"/>
                  <a:gd name="T42" fmla="*/ 27 w 538"/>
                  <a:gd name="T43" fmla="*/ 20 h 320"/>
                  <a:gd name="T44" fmla="*/ 1 w 538"/>
                  <a:gd name="T45" fmla="*/ 1 h 320"/>
                  <a:gd name="T46" fmla="*/ 10 w 538"/>
                  <a:gd name="T47" fmla="*/ 0 h 320"/>
                  <a:gd name="T48" fmla="*/ 20 w 538"/>
                  <a:gd name="T49" fmla="*/ 3 h 320"/>
                  <a:gd name="T50" fmla="*/ 34 w 538"/>
                  <a:gd name="T51" fmla="*/ 8 h 320"/>
                  <a:gd name="T52" fmla="*/ 69 w 538"/>
                  <a:gd name="T53" fmla="*/ 30 h 320"/>
                  <a:gd name="T54" fmla="*/ 105 w 538"/>
                  <a:gd name="T55" fmla="*/ 70 h 320"/>
                  <a:gd name="T56" fmla="*/ 137 w 538"/>
                  <a:gd name="T57" fmla="*/ 125 h 320"/>
                  <a:gd name="T58" fmla="*/ 169 w 538"/>
                  <a:gd name="T59" fmla="*/ 188 h 320"/>
                  <a:gd name="T60" fmla="*/ 213 w 538"/>
                  <a:gd name="T61" fmla="*/ 245 h 320"/>
                  <a:gd name="T62" fmla="*/ 217 w 538"/>
                  <a:gd name="T63" fmla="*/ 248 h 320"/>
                  <a:gd name="T64" fmla="*/ 220 w 538"/>
                  <a:gd name="T65" fmla="*/ 251 h 320"/>
                  <a:gd name="T66" fmla="*/ 224 w 538"/>
                  <a:gd name="T67" fmla="*/ 254 h 320"/>
                  <a:gd name="T68" fmla="*/ 228 w 538"/>
                  <a:gd name="T69" fmla="*/ 256 h 320"/>
                  <a:gd name="T70" fmla="*/ 236 w 538"/>
                  <a:gd name="T71" fmla="*/ 261 h 320"/>
                  <a:gd name="T72" fmla="*/ 244 w 538"/>
                  <a:gd name="T73" fmla="*/ 266 h 320"/>
                  <a:gd name="T74" fmla="*/ 279 w 538"/>
                  <a:gd name="T75" fmla="*/ 280 h 320"/>
                  <a:gd name="T76" fmla="*/ 296 w 538"/>
                  <a:gd name="T77" fmla="*/ 282 h 320"/>
                  <a:gd name="T78" fmla="*/ 313 w 538"/>
                  <a:gd name="T79" fmla="*/ 279 h 320"/>
                  <a:gd name="T80" fmla="*/ 342 w 538"/>
                  <a:gd name="T81" fmla="*/ 263 h 320"/>
                  <a:gd name="T82" fmla="*/ 386 w 538"/>
                  <a:gd name="T83" fmla="*/ 206 h 320"/>
                  <a:gd name="T84" fmla="*/ 419 w 538"/>
                  <a:gd name="T85" fmla="*/ 145 h 320"/>
                  <a:gd name="T86" fmla="*/ 449 w 538"/>
                  <a:gd name="T87" fmla="*/ 89 h 320"/>
                  <a:gd name="T88" fmla="*/ 478 w 538"/>
                  <a:gd name="T89" fmla="*/ 45 h 320"/>
                  <a:gd name="T90" fmla="*/ 505 w 538"/>
                  <a:gd name="T91" fmla="*/ 16 h 320"/>
                  <a:gd name="T92" fmla="*/ 527 w 538"/>
                  <a:gd name="T93" fmla="*/ 2 h 320"/>
                  <a:gd name="T94" fmla="*/ 537 w 538"/>
                  <a:gd name="T95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8" h="320">
                    <a:moveTo>
                      <a:pt x="537" y="1"/>
                    </a:moveTo>
                    <a:cubicBezTo>
                      <a:pt x="538" y="4"/>
                      <a:pt x="528" y="10"/>
                      <a:pt x="515" y="26"/>
                    </a:cubicBezTo>
                    <a:cubicBezTo>
                      <a:pt x="509" y="34"/>
                      <a:pt x="502" y="44"/>
                      <a:pt x="495" y="57"/>
                    </a:cubicBezTo>
                    <a:cubicBezTo>
                      <a:pt x="487" y="69"/>
                      <a:pt x="480" y="84"/>
                      <a:pt x="472" y="101"/>
                    </a:cubicBezTo>
                    <a:cubicBezTo>
                      <a:pt x="464" y="118"/>
                      <a:pt x="456" y="137"/>
                      <a:pt x="447" y="158"/>
                    </a:cubicBezTo>
                    <a:cubicBezTo>
                      <a:pt x="438" y="178"/>
                      <a:pt x="428" y="200"/>
                      <a:pt x="416" y="223"/>
                    </a:cubicBezTo>
                    <a:cubicBezTo>
                      <a:pt x="410" y="235"/>
                      <a:pt x="403" y="246"/>
                      <a:pt x="395" y="258"/>
                    </a:cubicBezTo>
                    <a:cubicBezTo>
                      <a:pt x="387" y="269"/>
                      <a:pt x="377" y="281"/>
                      <a:pt x="366" y="291"/>
                    </a:cubicBezTo>
                    <a:cubicBezTo>
                      <a:pt x="354" y="301"/>
                      <a:pt x="339" y="310"/>
                      <a:pt x="322" y="315"/>
                    </a:cubicBezTo>
                    <a:cubicBezTo>
                      <a:pt x="306" y="320"/>
                      <a:pt x="288" y="319"/>
                      <a:pt x="271" y="316"/>
                    </a:cubicBezTo>
                    <a:cubicBezTo>
                      <a:pt x="255" y="312"/>
                      <a:pt x="240" y="306"/>
                      <a:pt x="227" y="298"/>
                    </a:cubicBezTo>
                    <a:cubicBezTo>
                      <a:pt x="223" y="297"/>
                      <a:pt x="220" y="295"/>
                      <a:pt x="217" y="293"/>
                    </a:cubicBezTo>
                    <a:cubicBezTo>
                      <a:pt x="213" y="291"/>
                      <a:pt x="210" y="289"/>
                      <a:pt x="207" y="287"/>
                    </a:cubicBezTo>
                    <a:cubicBezTo>
                      <a:pt x="205" y="286"/>
                      <a:pt x="204" y="285"/>
                      <a:pt x="202" y="283"/>
                    </a:cubicBezTo>
                    <a:cubicBezTo>
                      <a:pt x="198" y="280"/>
                      <a:pt x="198" y="280"/>
                      <a:pt x="198" y="280"/>
                    </a:cubicBezTo>
                    <a:cubicBezTo>
                      <a:pt x="193" y="276"/>
                      <a:pt x="193" y="276"/>
                      <a:pt x="193" y="276"/>
                    </a:cubicBezTo>
                    <a:cubicBezTo>
                      <a:pt x="189" y="272"/>
                      <a:pt x="189" y="272"/>
                      <a:pt x="189" y="272"/>
                    </a:cubicBezTo>
                    <a:cubicBezTo>
                      <a:pt x="167" y="251"/>
                      <a:pt x="151" y="227"/>
                      <a:pt x="139" y="204"/>
                    </a:cubicBezTo>
                    <a:cubicBezTo>
                      <a:pt x="127" y="181"/>
                      <a:pt x="118" y="159"/>
                      <a:pt x="109" y="138"/>
                    </a:cubicBezTo>
                    <a:cubicBezTo>
                      <a:pt x="100" y="118"/>
                      <a:pt x="92" y="100"/>
                      <a:pt x="83" y="84"/>
                    </a:cubicBezTo>
                    <a:cubicBezTo>
                      <a:pt x="74" y="68"/>
                      <a:pt x="64" y="55"/>
                      <a:pt x="55" y="45"/>
                    </a:cubicBezTo>
                    <a:cubicBezTo>
                      <a:pt x="45" y="34"/>
                      <a:pt x="36" y="26"/>
                      <a:pt x="27" y="20"/>
                    </a:cubicBezTo>
                    <a:cubicBezTo>
                      <a:pt x="11" y="9"/>
                      <a:pt x="0" y="4"/>
                      <a:pt x="1" y="1"/>
                    </a:cubicBezTo>
                    <a:cubicBezTo>
                      <a:pt x="1" y="0"/>
                      <a:pt x="4" y="0"/>
                      <a:pt x="10" y="0"/>
                    </a:cubicBezTo>
                    <a:cubicBezTo>
                      <a:pt x="13" y="1"/>
                      <a:pt x="16" y="2"/>
                      <a:pt x="20" y="3"/>
                    </a:cubicBezTo>
                    <a:cubicBezTo>
                      <a:pt x="25" y="4"/>
                      <a:pt x="29" y="6"/>
                      <a:pt x="34" y="8"/>
                    </a:cubicBezTo>
                    <a:cubicBezTo>
                      <a:pt x="45" y="12"/>
                      <a:pt x="57" y="19"/>
                      <a:pt x="69" y="30"/>
                    </a:cubicBezTo>
                    <a:cubicBezTo>
                      <a:pt x="81" y="40"/>
                      <a:pt x="94" y="54"/>
                      <a:pt x="105" y="70"/>
                    </a:cubicBezTo>
                    <a:cubicBezTo>
                      <a:pt x="116" y="86"/>
                      <a:pt x="127" y="105"/>
                      <a:pt x="137" y="125"/>
                    </a:cubicBezTo>
                    <a:cubicBezTo>
                      <a:pt x="147" y="145"/>
                      <a:pt x="157" y="167"/>
                      <a:pt x="169" y="188"/>
                    </a:cubicBezTo>
                    <a:cubicBezTo>
                      <a:pt x="181" y="209"/>
                      <a:pt x="195" y="229"/>
                      <a:pt x="213" y="245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20" y="251"/>
                      <a:pt x="220" y="251"/>
                      <a:pt x="220" y="251"/>
                    </a:cubicBezTo>
                    <a:cubicBezTo>
                      <a:pt x="224" y="254"/>
                      <a:pt x="224" y="254"/>
                      <a:pt x="224" y="254"/>
                    </a:cubicBezTo>
                    <a:cubicBezTo>
                      <a:pt x="225" y="255"/>
                      <a:pt x="226" y="256"/>
                      <a:pt x="228" y="256"/>
                    </a:cubicBezTo>
                    <a:cubicBezTo>
                      <a:pt x="230" y="258"/>
                      <a:pt x="233" y="260"/>
                      <a:pt x="236" y="261"/>
                    </a:cubicBezTo>
                    <a:cubicBezTo>
                      <a:pt x="238" y="263"/>
                      <a:pt x="241" y="265"/>
                      <a:pt x="244" y="266"/>
                    </a:cubicBezTo>
                    <a:cubicBezTo>
                      <a:pt x="255" y="272"/>
                      <a:pt x="267" y="277"/>
                      <a:pt x="279" y="280"/>
                    </a:cubicBezTo>
                    <a:cubicBezTo>
                      <a:pt x="285" y="281"/>
                      <a:pt x="291" y="282"/>
                      <a:pt x="296" y="282"/>
                    </a:cubicBezTo>
                    <a:cubicBezTo>
                      <a:pt x="302" y="281"/>
                      <a:pt x="308" y="281"/>
                      <a:pt x="313" y="279"/>
                    </a:cubicBezTo>
                    <a:cubicBezTo>
                      <a:pt x="323" y="277"/>
                      <a:pt x="333" y="271"/>
                      <a:pt x="342" y="263"/>
                    </a:cubicBezTo>
                    <a:cubicBezTo>
                      <a:pt x="360" y="248"/>
                      <a:pt x="374" y="227"/>
                      <a:pt x="386" y="206"/>
                    </a:cubicBezTo>
                    <a:cubicBezTo>
                      <a:pt x="399" y="186"/>
                      <a:pt x="409" y="164"/>
                      <a:pt x="419" y="145"/>
                    </a:cubicBezTo>
                    <a:cubicBezTo>
                      <a:pt x="430" y="125"/>
                      <a:pt x="439" y="106"/>
                      <a:pt x="449" y="89"/>
                    </a:cubicBezTo>
                    <a:cubicBezTo>
                      <a:pt x="458" y="72"/>
                      <a:pt x="468" y="58"/>
                      <a:pt x="478" y="45"/>
                    </a:cubicBezTo>
                    <a:cubicBezTo>
                      <a:pt x="487" y="33"/>
                      <a:pt x="497" y="23"/>
                      <a:pt x="505" y="16"/>
                    </a:cubicBezTo>
                    <a:cubicBezTo>
                      <a:pt x="514" y="9"/>
                      <a:pt x="522" y="4"/>
                      <a:pt x="527" y="2"/>
                    </a:cubicBezTo>
                    <a:cubicBezTo>
                      <a:pt x="533" y="0"/>
                      <a:pt x="536" y="0"/>
                      <a:pt x="537" y="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0"/>
              <p:cNvSpPr/>
              <p:nvPr/>
            </p:nvSpPr>
            <p:spPr bwMode="auto">
              <a:xfrm>
                <a:off x="-1601788" y="5422901"/>
                <a:ext cx="146050" cy="84138"/>
              </a:xfrm>
              <a:custGeom>
                <a:avLst/>
                <a:gdLst>
                  <a:gd name="T0" fmla="*/ 302 w 307"/>
                  <a:gd name="T1" fmla="*/ 2 h 179"/>
                  <a:gd name="T2" fmla="*/ 290 w 307"/>
                  <a:gd name="T3" fmla="*/ 59 h 179"/>
                  <a:gd name="T4" fmla="*/ 255 w 307"/>
                  <a:gd name="T5" fmla="*/ 112 h 179"/>
                  <a:gd name="T6" fmla="*/ 192 w 307"/>
                  <a:gd name="T7" fmla="*/ 161 h 179"/>
                  <a:gd name="T8" fmla="*/ 112 w 307"/>
                  <a:gd name="T9" fmla="*/ 177 h 179"/>
                  <a:gd name="T10" fmla="*/ 78 w 307"/>
                  <a:gd name="T11" fmla="*/ 173 h 179"/>
                  <a:gd name="T12" fmla="*/ 49 w 307"/>
                  <a:gd name="T13" fmla="*/ 163 h 179"/>
                  <a:gd name="T14" fmla="*/ 3 w 307"/>
                  <a:gd name="T15" fmla="*/ 128 h 179"/>
                  <a:gd name="T16" fmla="*/ 57 w 307"/>
                  <a:gd name="T17" fmla="*/ 138 h 179"/>
                  <a:gd name="T18" fmla="*/ 112 w 307"/>
                  <a:gd name="T19" fmla="*/ 143 h 179"/>
                  <a:gd name="T20" fmla="*/ 176 w 307"/>
                  <a:gd name="T21" fmla="*/ 128 h 179"/>
                  <a:gd name="T22" fmla="*/ 230 w 307"/>
                  <a:gd name="T23" fmla="*/ 89 h 179"/>
                  <a:gd name="T24" fmla="*/ 267 w 307"/>
                  <a:gd name="T25" fmla="*/ 46 h 179"/>
                  <a:gd name="T26" fmla="*/ 302 w 307"/>
                  <a:gd name="T27" fmla="*/ 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179">
                    <a:moveTo>
                      <a:pt x="302" y="2"/>
                    </a:moveTo>
                    <a:cubicBezTo>
                      <a:pt x="307" y="4"/>
                      <a:pt x="304" y="26"/>
                      <a:pt x="290" y="59"/>
                    </a:cubicBezTo>
                    <a:cubicBezTo>
                      <a:pt x="282" y="75"/>
                      <a:pt x="271" y="94"/>
                      <a:pt x="255" y="112"/>
                    </a:cubicBezTo>
                    <a:cubicBezTo>
                      <a:pt x="239" y="131"/>
                      <a:pt x="218" y="149"/>
                      <a:pt x="192" y="161"/>
                    </a:cubicBezTo>
                    <a:cubicBezTo>
                      <a:pt x="165" y="173"/>
                      <a:pt x="137" y="179"/>
                      <a:pt x="112" y="177"/>
                    </a:cubicBezTo>
                    <a:cubicBezTo>
                      <a:pt x="100" y="177"/>
                      <a:pt x="88" y="175"/>
                      <a:pt x="78" y="173"/>
                    </a:cubicBezTo>
                    <a:cubicBezTo>
                      <a:pt x="67" y="170"/>
                      <a:pt x="58" y="167"/>
                      <a:pt x="49" y="163"/>
                    </a:cubicBezTo>
                    <a:cubicBezTo>
                      <a:pt x="16" y="149"/>
                      <a:pt x="0" y="132"/>
                      <a:pt x="3" y="128"/>
                    </a:cubicBezTo>
                    <a:cubicBezTo>
                      <a:pt x="5" y="124"/>
                      <a:pt x="25" y="132"/>
                      <a:pt x="57" y="138"/>
                    </a:cubicBezTo>
                    <a:cubicBezTo>
                      <a:pt x="73" y="142"/>
                      <a:pt x="92" y="144"/>
                      <a:pt x="112" y="143"/>
                    </a:cubicBezTo>
                    <a:cubicBezTo>
                      <a:pt x="133" y="143"/>
                      <a:pt x="155" y="138"/>
                      <a:pt x="176" y="128"/>
                    </a:cubicBezTo>
                    <a:cubicBezTo>
                      <a:pt x="197" y="118"/>
                      <a:pt x="215" y="104"/>
                      <a:pt x="230" y="89"/>
                    </a:cubicBezTo>
                    <a:cubicBezTo>
                      <a:pt x="245" y="74"/>
                      <a:pt x="257" y="59"/>
                      <a:pt x="267" y="46"/>
                    </a:cubicBezTo>
                    <a:cubicBezTo>
                      <a:pt x="286" y="19"/>
                      <a:pt x="297" y="0"/>
                      <a:pt x="302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1"/>
              <p:cNvSpPr/>
              <p:nvPr/>
            </p:nvSpPr>
            <p:spPr bwMode="auto">
              <a:xfrm>
                <a:off x="-1260476" y="5387976"/>
                <a:ext cx="384175" cy="427038"/>
              </a:xfrm>
              <a:custGeom>
                <a:avLst/>
                <a:gdLst>
                  <a:gd name="T0" fmla="*/ 641 w 809"/>
                  <a:gd name="T1" fmla="*/ 20 h 899"/>
                  <a:gd name="T2" fmla="*/ 654 w 809"/>
                  <a:gd name="T3" fmla="*/ 22 h 899"/>
                  <a:gd name="T4" fmla="*/ 674 w 809"/>
                  <a:gd name="T5" fmla="*/ 28 h 899"/>
                  <a:gd name="T6" fmla="*/ 708 w 809"/>
                  <a:gd name="T7" fmla="*/ 45 h 899"/>
                  <a:gd name="T8" fmla="*/ 727 w 809"/>
                  <a:gd name="T9" fmla="*/ 59 h 899"/>
                  <a:gd name="T10" fmla="*/ 746 w 809"/>
                  <a:gd name="T11" fmla="*/ 78 h 899"/>
                  <a:gd name="T12" fmla="*/ 760 w 809"/>
                  <a:gd name="T13" fmla="*/ 95 h 899"/>
                  <a:gd name="T14" fmla="*/ 792 w 809"/>
                  <a:gd name="T15" fmla="*/ 161 h 899"/>
                  <a:gd name="T16" fmla="*/ 746 w 809"/>
                  <a:gd name="T17" fmla="*/ 503 h 899"/>
                  <a:gd name="T18" fmla="*/ 552 w 809"/>
                  <a:gd name="T19" fmla="*/ 776 h 899"/>
                  <a:gd name="T20" fmla="*/ 529 w 809"/>
                  <a:gd name="T21" fmla="*/ 796 h 899"/>
                  <a:gd name="T22" fmla="*/ 451 w 809"/>
                  <a:gd name="T23" fmla="*/ 850 h 899"/>
                  <a:gd name="T24" fmla="*/ 254 w 809"/>
                  <a:gd name="T25" fmla="*/ 896 h 899"/>
                  <a:gd name="T26" fmla="*/ 122 w 809"/>
                  <a:gd name="T27" fmla="*/ 844 h 899"/>
                  <a:gd name="T28" fmla="*/ 32 w 809"/>
                  <a:gd name="T29" fmla="*/ 738 h 899"/>
                  <a:gd name="T30" fmla="*/ 7 w 809"/>
                  <a:gd name="T31" fmla="*/ 545 h 899"/>
                  <a:gd name="T32" fmla="*/ 39 w 809"/>
                  <a:gd name="T33" fmla="*/ 428 h 899"/>
                  <a:gd name="T34" fmla="*/ 284 w 809"/>
                  <a:gd name="T35" fmla="*/ 106 h 899"/>
                  <a:gd name="T36" fmla="*/ 536 w 809"/>
                  <a:gd name="T37" fmla="*/ 1 h 899"/>
                  <a:gd name="T38" fmla="*/ 621 w 809"/>
                  <a:gd name="T39" fmla="*/ 13 h 899"/>
                  <a:gd name="T40" fmla="*/ 634 w 809"/>
                  <a:gd name="T41" fmla="*/ 21 h 899"/>
                  <a:gd name="T42" fmla="*/ 619 w 809"/>
                  <a:gd name="T43" fmla="*/ 22 h 899"/>
                  <a:gd name="T44" fmla="*/ 538 w 809"/>
                  <a:gd name="T45" fmla="*/ 24 h 899"/>
                  <a:gd name="T46" fmla="*/ 310 w 809"/>
                  <a:gd name="T47" fmla="*/ 139 h 899"/>
                  <a:gd name="T48" fmla="*/ 90 w 809"/>
                  <a:gd name="T49" fmla="*/ 448 h 899"/>
                  <a:gd name="T50" fmla="*/ 64 w 809"/>
                  <a:gd name="T51" fmla="*/ 553 h 899"/>
                  <a:gd name="T52" fmla="*/ 115 w 809"/>
                  <a:gd name="T53" fmla="*/ 758 h 899"/>
                  <a:gd name="T54" fmla="*/ 207 w 809"/>
                  <a:gd name="T55" fmla="*/ 823 h 899"/>
                  <a:gd name="T56" fmla="*/ 423 w 809"/>
                  <a:gd name="T57" fmla="*/ 799 h 899"/>
                  <a:gd name="T58" fmla="*/ 493 w 809"/>
                  <a:gd name="T59" fmla="*/ 751 h 899"/>
                  <a:gd name="T60" fmla="*/ 514 w 809"/>
                  <a:gd name="T61" fmla="*/ 733 h 899"/>
                  <a:gd name="T62" fmla="*/ 701 w 809"/>
                  <a:gd name="T63" fmla="*/ 482 h 899"/>
                  <a:gd name="T64" fmla="*/ 760 w 809"/>
                  <a:gd name="T65" fmla="*/ 170 h 899"/>
                  <a:gd name="T66" fmla="*/ 703 w 809"/>
                  <a:gd name="T67" fmla="*/ 69 h 899"/>
                  <a:gd name="T68" fmla="*/ 681 w 809"/>
                  <a:gd name="T69" fmla="*/ 51 h 899"/>
                  <a:gd name="T70" fmla="*/ 655 w 809"/>
                  <a:gd name="T71" fmla="*/ 35 h 899"/>
                  <a:gd name="T72" fmla="*/ 646 w 809"/>
                  <a:gd name="T73" fmla="*/ 30 h 899"/>
                  <a:gd name="T74" fmla="*/ 634 w 809"/>
                  <a:gd name="T75" fmla="*/ 2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9" h="899">
                    <a:moveTo>
                      <a:pt x="634" y="21"/>
                    </a:moveTo>
                    <a:cubicBezTo>
                      <a:pt x="634" y="20"/>
                      <a:pt x="636" y="20"/>
                      <a:pt x="641" y="20"/>
                    </a:cubicBezTo>
                    <a:cubicBezTo>
                      <a:pt x="643" y="21"/>
                      <a:pt x="646" y="21"/>
                      <a:pt x="649" y="21"/>
                    </a:cubicBezTo>
                    <a:cubicBezTo>
                      <a:pt x="650" y="22"/>
                      <a:pt x="652" y="22"/>
                      <a:pt x="654" y="22"/>
                    </a:cubicBezTo>
                    <a:cubicBezTo>
                      <a:pt x="656" y="23"/>
                      <a:pt x="658" y="23"/>
                      <a:pt x="660" y="24"/>
                    </a:cubicBezTo>
                    <a:cubicBezTo>
                      <a:pt x="664" y="25"/>
                      <a:pt x="669" y="27"/>
                      <a:pt x="674" y="28"/>
                    </a:cubicBezTo>
                    <a:cubicBezTo>
                      <a:pt x="679" y="30"/>
                      <a:pt x="684" y="33"/>
                      <a:pt x="690" y="35"/>
                    </a:cubicBezTo>
                    <a:cubicBezTo>
                      <a:pt x="695" y="38"/>
                      <a:pt x="701" y="42"/>
                      <a:pt x="708" y="45"/>
                    </a:cubicBezTo>
                    <a:cubicBezTo>
                      <a:pt x="711" y="47"/>
                      <a:pt x="714" y="50"/>
                      <a:pt x="717" y="52"/>
                    </a:cubicBezTo>
                    <a:cubicBezTo>
                      <a:pt x="720" y="54"/>
                      <a:pt x="724" y="57"/>
                      <a:pt x="727" y="59"/>
                    </a:cubicBezTo>
                    <a:cubicBezTo>
                      <a:pt x="730" y="62"/>
                      <a:pt x="733" y="65"/>
                      <a:pt x="737" y="68"/>
                    </a:cubicBezTo>
                    <a:cubicBezTo>
                      <a:pt x="740" y="71"/>
                      <a:pt x="743" y="74"/>
                      <a:pt x="746" y="78"/>
                    </a:cubicBezTo>
                    <a:cubicBezTo>
                      <a:pt x="749" y="81"/>
                      <a:pt x="752" y="85"/>
                      <a:pt x="755" y="89"/>
                    </a:cubicBezTo>
                    <a:cubicBezTo>
                      <a:pt x="757" y="91"/>
                      <a:pt x="758" y="93"/>
                      <a:pt x="760" y="95"/>
                    </a:cubicBezTo>
                    <a:cubicBezTo>
                      <a:pt x="761" y="97"/>
                      <a:pt x="763" y="99"/>
                      <a:pt x="764" y="101"/>
                    </a:cubicBezTo>
                    <a:cubicBezTo>
                      <a:pt x="776" y="118"/>
                      <a:pt x="785" y="139"/>
                      <a:pt x="792" y="161"/>
                    </a:cubicBezTo>
                    <a:cubicBezTo>
                      <a:pt x="806" y="207"/>
                      <a:pt x="809" y="262"/>
                      <a:pt x="801" y="320"/>
                    </a:cubicBezTo>
                    <a:cubicBezTo>
                      <a:pt x="792" y="379"/>
                      <a:pt x="774" y="440"/>
                      <a:pt x="746" y="503"/>
                    </a:cubicBezTo>
                    <a:cubicBezTo>
                      <a:pt x="719" y="565"/>
                      <a:pt x="681" y="628"/>
                      <a:pt x="633" y="689"/>
                    </a:cubicBezTo>
                    <a:cubicBezTo>
                      <a:pt x="610" y="719"/>
                      <a:pt x="583" y="748"/>
                      <a:pt x="552" y="776"/>
                    </a:cubicBezTo>
                    <a:cubicBezTo>
                      <a:pt x="549" y="779"/>
                      <a:pt x="545" y="783"/>
                      <a:pt x="541" y="786"/>
                    </a:cubicBezTo>
                    <a:cubicBezTo>
                      <a:pt x="537" y="789"/>
                      <a:pt x="533" y="793"/>
                      <a:pt x="529" y="796"/>
                    </a:cubicBezTo>
                    <a:cubicBezTo>
                      <a:pt x="521" y="802"/>
                      <a:pt x="513" y="809"/>
                      <a:pt x="505" y="815"/>
                    </a:cubicBezTo>
                    <a:cubicBezTo>
                      <a:pt x="488" y="828"/>
                      <a:pt x="470" y="839"/>
                      <a:pt x="451" y="850"/>
                    </a:cubicBezTo>
                    <a:cubicBezTo>
                      <a:pt x="413" y="871"/>
                      <a:pt x="371" y="888"/>
                      <a:pt x="325" y="895"/>
                    </a:cubicBezTo>
                    <a:cubicBezTo>
                      <a:pt x="302" y="898"/>
                      <a:pt x="278" y="899"/>
                      <a:pt x="254" y="896"/>
                    </a:cubicBezTo>
                    <a:cubicBezTo>
                      <a:pt x="230" y="893"/>
                      <a:pt x="207" y="887"/>
                      <a:pt x="184" y="879"/>
                    </a:cubicBezTo>
                    <a:cubicBezTo>
                      <a:pt x="162" y="870"/>
                      <a:pt x="141" y="857"/>
                      <a:pt x="122" y="844"/>
                    </a:cubicBezTo>
                    <a:cubicBezTo>
                      <a:pt x="103" y="830"/>
                      <a:pt x="86" y="814"/>
                      <a:pt x="70" y="797"/>
                    </a:cubicBezTo>
                    <a:cubicBezTo>
                      <a:pt x="55" y="779"/>
                      <a:pt x="42" y="759"/>
                      <a:pt x="32" y="738"/>
                    </a:cubicBezTo>
                    <a:cubicBezTo>
                      <a:pt x="22" y="718"/>
                      <a:pt x="14" y="696"/>
                      <a:pt x="10" y="674"/>
                    </a:cubicBezTo>
                    <a:cubicBezTo>
                      <a:pt x="0" y="630"/>
                      <a:pt x="1" y="586"/>
                      <a:pt x="7" y="545"/>
                    </a:cubicBezTo>
                    <a:cubicBezTo>
                      <a:pt x="10" y="524"/>
                      <a:pt x="14" y="504"/>
                      <a:pt x="20" y="485"/>
                    </a:cubicBezTo>
                    <a:cubicBezTo>
                      <a:pt x="25" y="465"/>
                      <a:pt x="32" y="447"/>
                      <a:pt x="39" y="428"/>
                    </a:cubicBezTo>
                    <a:cubicBezTo>
                      <a:pt x="67" y="356"/>
                      <a:pt x="107" y="293"/>
                      <a:pt x="149" y="240"/>
                    </a:cubicBezTo>
                    <a:cubicBezTo>
                      <a:pt x="192" y="186"/>
                      <a:pt x="238" y="142"/>
                      <a:pt x="284" y="106"/>
                    </a:cubicBezTo>
                    <a:cubicBezTo>
                      <a:pt x="330" y="71"/>
                      <a:pt x="376" y="45"/>
                      <a:pt x="420" y="28"/>
                    </a:cubicBezTo>
                    <a:cubicBezTo>
                      <a:pt x="463" y="10"/>
                      <a:pt x="503" y="3"/>
                      <a:pt x="536" y="1"/>
                    </a:cubicBezTo>
                    <a:cubicBezTo>
                      <a:pt x="568" y="0"/>
                      <a:pt x="594" y="5"/>
                      <a:pt x="610" y="10"/>
                    </a:cubicBezTo>
                    <a:cubicBezTo>
                      <a:pt x="614" y="11"/>
                      <a:pt x="618" y="12"/>
                      <a:pt x="621" y="13"/>
                    </a:cubicBezTo>
                    <a:cubicBezTo>
                      <a:pt x="624" y="14"/>
                      <a:pt x="626" y="16"/>
                      <a:pt x="628" y="17"/>
                    </a:cubicBezTo>
                    <a:cubicBezTo>
                      <a:pt x="632" y="19"/>
                      <a:pt x="634" y="20"/>
                      <a:pt x="634" y="21"/>
                    </a:cubicBezTo>
                    <a:cubicBezTo>
                      <a:pt x="633" y="22"/>
                      <a:pt x="631" y="23"/>
                      <a:pt x="627" y="23"/>
                    </a:cubicBezTo>
                    <a:cubicBezTo>
                      <a:pt x="625" y="22"/>
                      <a:pt x="622" y="22"/>
                      <a:pt x="619" y="22"/>
                    </a:cubicBezTo>
                    <a:cubicBezTo>
                      <a:pt x="616" y="22"/>
                      <a:pt x="612" y="22"/>
                      <a:pt x="608" y="21"/>
                    </a:cubicBezTo>
                    <a:cubicBezTo>
                      <a:pt x="592" y="20"/>
                      <a:pt x="568" y="20"/>
                      <a:pt x="538" y="24"/>
                    </a:cubicBezTo>
                    <a:cubicBezTo>
                      <a:pt x="508" y="29"/>
                      <a:pt x="472" y="39"/>
                      <a:pt x="433" y="58"/>
                    </a:cubicBezTo>
                    <a:cubicBezTo>
                      <a:pt x="394" y="77"/>
                      <a:pt x="352" y="104"/>
                      <a:pt x="310" y="139"/>
                    </a:cubicBezTo>
                    <a:cubicBezTo>
                      <a:pt x="269" y="175"/>
                      <a:pt x="227" y="218"/>
                      <a:pt x="189" y="270"/>
                    </a:cubicBezTo>
                    <a:cubicBezTo>
                      <a:pt x="150" y="322"/>
                      <a:pt x="115" y="381"/>
                      <a:pt x="90" y="448"/>
                    </a:cubicBezTo>
                    <a:cubicBezTo>
                      <a:pt x="84" y="465"/>
                      <a:pt x="79" y="482"/>
                      <a:pt x="74" y="499"/>
                    </a:cubicBezTo>
                    <a:cubicBezTo>
                      <a:pt x="70" y="517"/>
                      <a:pt x="66" y="535"/>
                      <a:pt x="64" y="553"/>
                    </a:cubicBezTo>
                    <a:cubicBezTo>
                      <a:pt x="59" y="589"/>
                      <a:pt x="59" y="626"/>
                      <a:pt x="67" y="661"/>
                    </a:cubicBezTo>
                    <a:cubicBezTo>
                      <a:pt x="75" y="697"/>
                      <a:pt x="91" y="730"/>
                      <a:pt x="115" y="758"/>
                    </a:cubicBezTo>
                    <a:cubicBezTo>
                      <a:pt x="128" y="772"/>
                      <a:pt x="141" y="784"/>
                      <a:pt x="157" y="795"/>
                    </a:cubicBezTo>
                    <a:cubicBezTo>
                      <a:pt x="173" y="806"/>
                      <a:pt x="189" y="816"/>
                      <a:pt x="207" y="823"/>
                    </a:cubicBezTo>
                    <a:cubicBezTo>
                      <a:pt x="242" y="837"/>
                      <a:pt x="279" y="841"/>
                      <a:pt x="316" y="836"/>
                    </a:cubicBezTo>
                    <a:cubicBezTo>
                      <a:pt x="353" y="831"/>
                      <a:pt x="389" y="817"/>
                      <a:pt x="423" y="799"/>
                    </a:cubicBezTo>
                    <a:cubicBezTo>
                      <a:pt x="439" y="789"/>
                      <a:pt x="455" y="780"/>
                      <a:pt x="470" y="768"/>
                    </a:cubicBezTo>
                    <a:cubicBezTo>
                      <a:pt x="478" y="763"/>
                      <a:pt x="485" y="757"/>
                      <a:pt x="493" y="751"/>
                    </a:cubicBezTo>
                    <a:cubicBezTo>
                      <a:pt x="496" y="748"/>
                      <a:pt x="500" y="745"/>
                      <a:pt x="504" y="742"/>
                    </a:cubicBezTo>
                    <a:cubicBezTo>
                      <a:pt x="507" y="739"/>
                      <a:pt x="511" y="736"/>
                      <a:pt x="514" y="733"/>
                    </a:cubicBezTo>
                    <a:cubicBezTo>
                      <a:pt x="542" y="708"/>
                      <a:pt x="568" y="682"/>
                      <a:pt x="591" y="654"/>
                    </a:cubicBezTo>
                    <a:cubicBezTo>
                      <a:pt x="637" y="598"/>
                      <a:pt x="673" y="540"/>
                      <a:pt x="701" y="482"/>
                    </a:cubicBezTo>
                    <a:cubicBezTo>
                      <a:pt x="729" y="424"/>
                      <a:pt x="749" y="367"/>
                      <a:pt x="759" y="314"/>
                    </a:cubicBezTo>
                    <a:cubicBezTo>
                      <a:pt x="769" y="260"/>
                      <a:pt x="769" y="211"/>
                      <a:pt x="760" y="170"/>
                    </a:cubicBezTo>
                    <a:cubicBezTo>
                      <a:pt x="751" y="129"/>
                      <a:pt x="731" y="98"/>
                      <a:pt x="711" y="77"/>
                    </a:cubicBezTo>
                    <a:cubicBezTo>
                      <a:pt x="709" y="74"/>
                      <a:pt x="706" y="71"/>
                      <a:pt x="703" y="69"/>
                    </a:cubicBezTo>
                    <a:cubicBezTo>
                      <a:pt x="701" y="67"/>
                      <a:pt x="698" y="64"/>
                      <a:pt x="696" y="62"/>
                    </a:cubicBezTo>
                    <a:cubicBezTo>
                      <a:pt x="690" y="58"/>
                      <a:pt x="685" y="54"/>
                      <a:pt x="681" y="51"/>
                    </a:cubicBezTo>
                    <a:cubicBezTo>
                      <a:pt x="676" y="48"/>
                      <a:pt x="671" y="45"/>
                      <a:pt x="667" y="42"/>
                    </a:cubicBezTo>
                    <a:cubicBezTo>
                      <a:pt x="663" y="40"/>
                      <a:pt x="659" y="37"/>
                      <a:pt x="655" y="35"/>
                    </a:cubicBezTo>
                    <a:cubicBezTo>
                      <a:pt x="654" y="34"/>
                      <a:pt x="652" y="33"/>
                      <a:pt x="650" y="32"/>
                    </a:cubicBezTo>
                    <a:cubicBezTo>
                      <a:pt x="649" y="32"/>
                      <a:pt x="647" y="31"/>
                      <a:pt x="646" y="30"/>
                    </a:cubicBezTo>
                    <a:cubicBezTo>
                      <a:pt x="643" y="29"/>
                      <a:pt x="641" y="27"/>
                      <a:pt x="639" y="26"/>
                    </a:cubicBezTo>
                    <a:cubicBezTo>
                      <a:pt x="635" y="24"/>
                      <a:pt x="633" y="22"/>
                      <a:pt x="634" y="2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02"/>
              <p:cNvSpPr/>
              <p:nvPr/>
            </p:nvSpPr>
            <p:spPr bwMode="auto">
              <a:xfrm>
                <a:off x="-2260601" y="5408613"/>
                <a:ext cx="487363" cy="401638"/>
              </a:xfrm>
              <a:custGeom>
                <a:avLst/>
                <a:gdLst>
                  <a:gd name="T0" fmla="*/ 14 w 1026"/>
                  <a:gd name="T1" fmla="*/ 216 h 847"/>
                  <a:gd name="T2" fmla="*/ 14 w 1026"/>
                  <a:gd name="T3" fmla="*/ 201 h 847"/>
                  <a:gd name="T4" fmla="*/ 18 w 1026"/>
                  <a:gd name="T5" fmla="*/ 178 h 847"/>
                  <a:gd name="T6" fmla="*/ 33 w 1026"/>
                  <a:gd name="T7" fmla="*/ 139 h 847"/>
                  <a:gd name="T8" fmla="*/ 46 w 1026"/>
                  <a:gd name="T9" fmla="*/ 116 h 847"/>
                  <a:gd name="T10" fmla="*/ 63 w 1026"/>
                  <a:gd name="T11" fmla="*/ 92 h 847"/>
                  <a:gd name="T12" fmla="*/ 80 w 1026"/>
                  <a:gd name="T13" fmla="*/ 75 h 847"/>
                  <a:gd name="T14" fmla="*/ 150 w 1026"/>
                  <a:gd name="T15" fmla="*/ 31 h 847"/>
                  <a:gd name="T16" fmla="*/ 531 w 1026"/>
                  <a:gd name="T17" fmla="*/ 38 h 847"/>
                  <a:gd name="T18" fmla="*/ 856 w 1026"/>
                  <a:gd name="T19" fmla="*/ 216 h 847"/>
                  <a:gd name="T20" fmla="*/ 881 w 1026"/>
                  <a:gd name="T21" fmla="*/ 239 h 847"/>
                  <a:gd name="T22" fmla="*/ 951 w 1026"/>
                  <a:gd name="T23" fmla="*/ 319 h 847"/>
                  <a:gd name="T24" fmla="*/ 1026 w 1026"/>
                  <a:gd name="T25" fmla="*/ 529 h 847"/>
                  <a:gd name="T26" fmla="*/ 986 w 1026"/>
                  <a:gd name="T27" fmla="*/ 681 h 847"/>
                  <a:gd name="T28" fmla="*/ 881 w 1026"/>
                  <a:gd name="T29" fmla="*/ 794 h 847"/>
                  <a:gd name="T30" fmla="*/ 671 w 1026"/>
                  <a:gd name="T31" fmla="*/ 846 h 847"/>
                  <a:gd name="T32" fmla="*/ 539 w 1026"/>
                  <a:gd name="T33" fmla="*/ 826 h 847"/>
                  <a:gd name="T34" fmla="*/ 154 w 1026"/>
                  <a:gd name="T35" fmla="*/ 597 h 847"/>
                  <a:gd name="T36" fmla="*/ 6 w 1026"/>
                  <a:gd name="T37" fmla="*/ 334 h 847"/>
                  <a:gd name="T38" fmla="*/ 8 w 1026"/>
                  <a:gd name="T39" fmla="*/ 238 h 847"/>
                  <a:gd name="T40" fmla="*/ 15 w 1026"/>
                  <a:gd name="T41" fmla="*/ 223 h 847"/>
                  <a:gd name="T42" fmla="*/ 18 w 1026"/>
                  <a:gd name="T43" fmla="*/ 240 h 847"/>
                  <a:gd name="T44" fmla="*/ 31 w 1026"/>
                  <a:gd name="T45" fmla="*/ 328 h 847"/>
                  <a:gd name="T46" fmla="*/ 187 w 1026"/>
                  <a:gd name="T47" fmla="*/ 564 h 847"/>
                  <a:gd name="T48" fmla="*/ 554 w 1026"/>
                  <a:gd name="T49" fmla="*/ 767 h 847"/>
                  <a:gd name="T50" fmla="*/ 673 w 1026"/>
                  <a:gd name="T51" fmla="*/ 783 h 847"/>
                  <a:gd name="T52" fmla="*/ 892 w 1026"/>
                  <a:gd name="T53" fmla="*/ 700 h 847"/>
                  <a:gd name="T54" fmla="*/ 952 w 1026"/>
                  <a:gd name="T55" fmla="*/ 591 h 847"/>
                  <a:gd name="T56" fmla="*/ 898 w 1026"/>
                  <a:gd name="T57" fmla="*/ 356 h 847"/>
                  <a:gd name="T58" fmla="*/ 837 w 1026"/>
                  <a:gd name="T59" fmla="*/ 285 h 847"/>
                  <a:gd name="T60" fmla="*/ 814 w 1026"/>
                  <a:gd name="T61" fmla="*/ 264 h 847"/>
                  <a:gd name="T62" fmla="*/ 514 w 1026"/>
                  <a:gd name="T63" fmla="*/ 90 h 847"/>
                  <a:gd name="T64" fmla="*/ 163 w 1026"/>
                  <a:gd name="T65" fmla="*/ 65 h 847"/>
                  <a:gd name="T66" fmla="*/ 59 w 1026"/>
                  <a:gd name="T67" fmla="*/ 141 h 847"/>
                  <a:gd name="T68" fmla="*/ 42 w 1026"/>
                  <a:gd name="T69" fmla="*/ 168 h 847"/>
                  <a:gd name="T70" fmla="*/ 28 w 1026"/>
                  <a:gd name="T71" fmla="*/ 198 h 847"/>
                  <a:gd name="T72" fmla="*/ 24 w 1026"/>
                  <a:gd name="T73" fmla="*/ 209 h 847"/>
                  <a:gd name="T74" fmla="*/ 15 w 1026"/>
                  <a:gd name="T75" fmla="*/ 223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6" h="847">
                    <a:moveTo>
                      <a:pt x="15" y="223"/>
                    </a:moveTo>
                    <a:cubicBezTo>
                      <a:pt x="14" y="223"/>
                      <a:pt x="14" y="220"/>
                      <a:pt x="14" y="216"/>
                    </a:cubicBezTo>
                    <a:cubicBezTo>
                      <a:pt x="13" y="213"/>
                      <a:pt x="14" y="210"/>
                      <a:pt x="14" y="207"/>
                    </a:cubicBezTo>
                    <a:cubicBezTo>
                      <a:pt x="14" y="205"/>
                      <a:pt x="14" y="203"/>
                      <a:pt x="14" y="201"/>
                    </a:cubicBezTo>
                    <a:cubicBezTo>
                      <a:pt x="14" y="199"/>
                      <a:pt x="15" y="196"/>
                      <a:pt x="15" y="194"/>
                    </a:cubicBezTo>
                    <a:cubicBezTo>
                      <a:pt x="16" y="189"/>
                      <a:pt x="17" y="184"/>
                      <a:pt x="18" y="178"/>
                    </a:cubicBezTo>
                    <a:cubicBezTo>
                      <a:pt x="20" y="173"/>
                      <a:pt x="22" y="167"/>
                      <a:pt x="24" y="160"/>
                    </a:cubicBezTo>
                    <a:cubicBezTo>
                      <a:pt x="26" y="153"/>
                      <a:pt x="29" y="146"/>
                      <a:pt x="33" y="139"/>
                    </a:cubicBezTo>
                    <a:cubicBezTo>
                      <a:pt x="34" y="135"/>
                      <a:pt x="37" y="131"/>
                      <a:pt x="39" y="128"/>
                    </a:cubicBezTo>
                    <a:cubicBezTo>
                      <a:pt x="41" y="124"/>
                      <a:pt x="43" y="120"/>
                      <a:pt x="46" y="116"/>
                    </a:cubicBezTo>
                    <a:cubicBezTo>
                      <a:pt x="48" y="112"/>
                      <a:pt x="51" y="108"/>
                      <a:pt x="54" y="104"/>
                    </a:cubicBezTo>
                    <a:cubicBezTo>
                      <a:pt x="57" y="100"/>
                      <a:pt x="60" y="96"/>
                      <a:pt x="63" y="92"/>
                    </a:cubicBezTo>
                    <a:cubicBezTo>
                      <a:pt x="67" y="88"/>
                      <a:pt x="70" y="85"/>
                      <a:pt x="74" y="81"/>
                    </a:cubicBezTo>
                    <a:cubicBezTo>
                      <a:pt x="76" y="79"/>
                      <a:pt x="78" y="77"/>
                      <a:pt x="80" y="75"/>
                    </a:cubicBezTo>
                    <a:cubicBezTo>
                      <a:pt x="82" y="73"/>
                      <a:pt x="84" y="71"/>
                      <a:pt x="87" y="70"/>
                    </a:cubicBezTo>
                    <a:cubicBezTo>
                      <a:pt x="104" y="55"/>
                      <a:pt x="125" y="41"/>
                      <a:pt x="150" y="31"/>
                    </a:cubicBezTo>
                    <a:cubicBezTo>
                      <a:pt x="198" y="10"/>
                      <a:pt x="258" y="0"/>
                      <a:pt x="323" y="1"/>
                    </a:cubicBezTo>
                    <a:cubicBezTo>
                      <a:pt x="388" y="3"/>
                      <a:pt x="459" y="15"/>
                      <a:pt x="531" y="38"/>
                    </a:cubicBezTo>
                    <a:cubicBezTo>
                      <a:pt x="603" y="60"/>
                      <a:pt x="677" y="93"/>
                      <a:pt x="750" y="138"/>
                    </a:cubicBezTo>
                    <a:cubicBezTo>
                      <a:pt x="786" y="161"/>
                      <a:pt x="822" y="187"/>
                      <a:pt x="856" y="216"/>
                    </a:cubicBezTo>
                    <a:cubicBezTo>
                      <a:pt x="860" y="220"/>
                      <a:pt x="864" y="224"/>
                      <a:pt x="869" y="228"/>
                    </a:cubicBezTo>
                    <a:cubicBezTo>
                      <a:pt x="873" y="232"/>
                      <a:pt x="877" y="235"/>
                      <a:pt x="881" y="239"/>
                    </a:cubicBezTo>
                    <a:cubicBezTo>
                      <a:pt x="889" y="247"/>
                      <a:pt x="898" y="255"/>
                      <a:pt x="905" y="264"/>
                    </a:cubicBezTo>
                    <a:cubicBezTo>
                      <a:pt x="922" y="281"/>
                      <a:pt x="936" y="299"/>
                      <a:pt x="951" y="319"/>
                    </a:cubicBezTo>
                    <a:cubicBezTo>
                      <a:pt x="979" y="357"/>
                      <a:pt x="1003" y="402"/>
                      <a:pt x="1016" y="452"/>
                    </a:cubicBezTo>
                    <a:cubicBezTo>
                      <a:pt x="1022" y="476"/>
                      <a:pt x="1026" y="503"/>
                      <a:pt x="1026" y="529"/>
                    </a:cubicBezTo>
                    <a:cubicBezTo>
                      <a:pt x="1026" y="556"/>
                      <a:pt x="1023" y="582"/>
                      <a:pt x="1016" y="608"/>
                    </a:cubicBezTo>
                    <a:cubicBezTo>
                      <a:pt x="1009" y="634"/>
                      <a:pt x="998" y="658"/>
                      <a:pt x="986" y="681"/>
                    </a:cubicBezTo>
                    <a:cubicBezTo>
                      <a:pt x="973" y="704"/>
                      <a:pt x="958" y="725"/>
                      <a:pt x="940" y="744"/>
                    </a:cubicBezTo>
                    <a:cubicBezTo>
                      <a:pt x="923" y="763"/>
                      <a:pt x="903" y="780"/>
                      <a:pt x="881" y="794"/>
                    </a:cubicBezTo>
                    <a:cubicBezTo>
                      <a:pt x="860" y="808"/>
                      <a:pt x="837" y="819"/>
                      <a:pt x="813" y="827"/>
                    </a:cubicBezTo>
                    <a:cubicBezTo>
                      <a:pt x="766" y="843"/>
                      <a:pt x="717" y="847"/>
                      <a:pt x="671" y="846"/>
                    </a:cubicBezTo>
                    <a:cubicBezTo>
                      <a:pt x="648" y="846"/>
                      <a:pt x="626" y="843"/>
                      <a:pt x="604" y="840"/>
                    </a:cubicBezTo>
                    <a:cubicBezTo>
                      <a:pt x="582" y="836"/>
                      <a:pt x="560" y="831"/>
                      <a:pt x="539" y="826"/>
                    </a:cubicBezTo>
                    <a:cubicBezTo>
                      <a:pt x="456" y="804"/>
                      <a:pt x="382" y="768"/>
                      <a:pt x="318" y="728"/>
                    </a:cubicBezTo>
                    <a:cubicBezTo>
                      <a:pt x="253" y="688"/>
                      <a:pt x="198" y="644"/>
                      <a:pt x="154" y="597"/>
                    </a:cubicBezTo>
                    <a:cubicBezTo>
                      <a:pt x="109" y="551"/>
                      <a:pt x="74" y="503"/>
                      <a:pt x="50" y="458"/>
                    </a:cubicBezTo>
                    <a:cubicBezTo>
                      <a:pt x="25" y="413"/>
                      <a:pt x="12" y="370"/>
                      <a:pt x="6" y="334"/>
                    </a:cubicBezTo>
                    <a:cubicBezTo>
                      <a:pt x="0" y="298"/>
                      <a:pt x="2" y="269"/>
                      <a:pt x="6" y="251"/>
                    </a:cubicBezTo>
                    <a:cubicBezTo>
                      <a:pt x="6" y="246"/>
                      <a:pt x="7" y="242"/>
                      <a:pt x="8" y="238"/>
                    </a:cubicBezTo>
                    <a:cubicBezTo>
                      <a:pt x="9" y="235"/>
                      <a:pt x="10" y="232"/>
                      <a:pt x="11" y="230"/>
                    </a:cubicBezTo>
                    <a:cubicBezTo>
                      <a:pt x="13" y="225"/>
                      <a:pt x="14" y="223"/>
                      <a:pt x="15" y="223"/>
                    </a:cubicBezTo>
                    <a:cubicBezTo>
                      <a:pt x="17" y="223"/>
                      <a:pt x="17" y="226"/>
                      <a:pt x="18" y="231"/>
                    </a:cubicBezTo>
                    <a:cubicBezTo>
                      <a:pt x="18" y="233"/>
                      <a:pt x="18" y="236"/>
                      <a:pt x="18" y="240"/>
                    </a:cubicBezTo>
                    <a:cubicBezTo>
                      <a:pt x="18" y="243"/>
                      <a:pt x="19" y="247"/>
                      <a:pt x="19" y="252"/>
                    </a:cubicBezTo>
                    <a:cubicBezTo>
                      <a:pt x="20" y="270"/>
                      <a:pt x="22" y="296"/>
                      <a:pt x="31" y="328"/>
                    </a:cubicBezTo>
                    <a:cubicBezTo>
                      <a:pt x="40" y="361"/>
                      <a:pt x="56" y="399"/>
                      <a:pt x="82" y="439"/>
                    </a:cubicBezTo>
                    <a:cubicBezTo>
                      <a:pt x="107" y="480"/>
                      <a:pt x="142" y="522"/>
                      <a:pt x="187" y="564"/>
                    </a:cubicBezTo>
                    <a:cubicBezTo>
                      <a:pt x="231" y="605"/>
                      <a:pt x="284" y="645"/>
                      <a:pt x="346" y="681"/>
                    </a:cubicBezTo>
                    <a:cubicBezTo>
                      <a:pt x="408" y="717"/>
                      <a:pt x="478" y="748"/>
                      <a:pt x="554" y="767"/>
                    </a:cubicBezTo>
                    <a:cubicBezTo>
                      <a:pt x="574" y="771"/>
                      <a:pt x="593" y="775"/>
                      <a:pt x="613" y="778"/>
                    </a:cubicBezTo>
                    <a:cubicBezTo>
                      <a:pt x="633" y="781"/>
                      <a:pt x="653" y="783"/>
                      <a:pt x="673" y="783"/>
                    </a:cubicBezTo>
                    <a:cubicBezTo>
                      <a:pt x="713" y="783"/>
                      <a:pt x="754" y="779"/>
                      <a:pt x="792" y="765"/>
                    </a:cubicBezTo>
                    <a:cubicBezTo>
                      <a:pt x="830" y="752"/>
                      <a:pt x="864" y="730"/>
                      <a:pt x="892" y="700"/>
                    </a:cubicBezTo>
                    <a:cubicBezTo>
                      <a:pt x="906" y="684"/>
                      <a:pt x="918" y="668"/>
                      <a:pt x="928" y="649"/>
                    </a:cubicBezTo>
                    <a:cubicBezTo>
                      <a:pt x="938" y="630"/>
                      <a:pt x="946" y="611"/>
                      <a:pt x="952" y="591"/>
                    </a:cubicBezTo>
                    <a:cubicBezTo>
                      <a:pt x="963" y="550"/>
                      <a:pt x="963" y="508"/>
                      <a:pt x="952" y="468"/>
                    </a:cubicBezTo>
                    <a:cubicBezTo>
                      <a:pt x="942" y="428"/>
                      <a:pt x="922" y="391"/>
                      <a:pt x="898" y="356"/>
                    </a:cubicBezTo>
                    <a:cubicBezTo>
                      <a:pt x="885" y="339"/>
                      <a:pt x="872" y="323"/>
                      <a:pt x="858" y="308"/>
                    </a:cubicBezTo>
                    <a:cubicBezTo>
                      <a:pt x="851" y="300"/>
                      <a:pt x="844" y="293"/>
                      <a:pt x="837" y="285"/>
                    </a:cubicBezTo>
                    <a:cubicBezTo>
                      <a:pt x="833" y="282"/>
                      <a:pt x="829" y="278"/>
                      <a:pt x="825" y="274"/>
                    </a:cubicBezTo>
                    <a:cubicBezTo>
                      <a:pt x="822" y="271"/>
                      <a:pt x="818" y="267"/>
                      <a:pt x="814" y="264"/>
                    </a:cubicBezTo>
                    <a:cubicBezTo>
                      <a:pt x="783" y="236"/>
                      <a:pt x="751" y="212"/>
                      <a:pt x="717" y="190"/>
                    </a:cubicBezTo>
                    <a:cubicBezTo>
                      <a:pt x="650" y="147"/>
                      <a:pt x="581" y="114"/>
                      <a:pt x="514" y="90"/>
                    </a:cubicBezTo>
                    <a:cubicBezTo>
                      <a:pt x="446" y="67"/>
                      <a:pt x="381" y="53"/>
                      <a:pt x="321" y="48"/>
                    </a:cubicBezTo>
                    <a:cubicBezTo>
                      <a:pt x="261" y="44"/>
                      <a:pt x="207" y="50"/>
                      <a:pt x="163" y="65"/>
                    </a:cubicBezTo>
                    <a:cubicBezTo>
                      <a:pt x="119" y="81"/>
                      <a:pt x="87" y="106"/>
                      <a:pt x="66" y="131"/>
                    </a:cubicBezTo>
                    <a:cubicBezTo>
                      <a:pt x="64" y="134"/>
                      <a:pt x="61" y="138"/>
                      <a:pt x="59" y="141"/>
                    </a:cubicBezTo>
                    <a:cubicBezTo>
                      <a:pt x="57" y="144"/>
                      <a:pt x="55" y="147"/>
                      <a:pt x="53" y="150"/>
                    </a:cubicBezTo>
                    <a:cubicBezTo>
                      <a:pt x="49" y="156"/>
                      <a:pt x="45" y="162"/>
                      <a:pt x="42" y="168"/>
                    </a:cubicBezTo>
                    <a:cubicBezTo>
                      <a:pt x="39" y="174"/>
                      <a:pt x="36" y="179"/>
                      <a:pt x="34" y="184"/>
                    </a:cubicBezTo>
                    <a:cubicBezTo>
                      <a:pt x="32" y="189"/>
                      <a:pt x="30" y="194"/>
                      <a:pt x="28" y="198"/>
                    </a:cubicBezTo>
                    <a:cubicBezTo>
                      <a:pt x="27" y="200"/>
                      <a:pt x="26" y="202"/>
                      <a:pt x="26" y="204"/>
                    </a:cubicBezTo>
                    <a:cubicBezTo>
                      <a:pt x="25" y="205"/>
                      <a:pt x="24" y="207"/>
                      <a:pt x="24" y="209"/>
                    </a:cubicBezTo>
                    <a:cubicBezTo>
                      <a:pt x="22" y="212"/>
                      <a:pt x="21" y="215"/>
                      <a:pt x="20" y="217"/>
                    </a:cubicBezTo>
                    <a:cubicBezTo>
                      <a:pt x="18" y="221"/>
                      <a:pt x="17" y="223"/>
                      <a:pt x="15" y="22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3"/>
              <p:cNvSpPr/>
              <p:nvPr/>
            </p:nvSpPr>
            <p:spPr bwMode="auto">
              <a:xfrm>
                <a:off x="-1719263" y="5715001"/>
                <a:ext cx="215900" cy="227013"/>
              </a:xfrm>
              <a:custGeom>
                <a:avLst/>
                <a:gdLst>
                  <a:gd name="T0" fmla="*/ 448 w 453"/>
                  <a:gd name="T1" fmla="*/ 270 h 479"/>
                  <a:gd name="T2" fmla="*/ 448 w 453"/>
                  <a:gd name="T3" fmla="*/ 299 h 479"/>
                  <a:gd name="T4" fmla="*/ 446 w 453"/>
                  <a:gd name="T5" fmla="*/ 311 h 479"/>
                  <a:gd name="T6" fmla="*/ 441 w 453"/>
                  <a:gd name="T7" fmla="*/ 333 h 479"/>
                  <a:gd name="T8" fmla="*/ 436 w 453"/>
                  <a:gd name="T9" fmla="*/ 348 h 479"/>
                  <a:gd name="T10" fmla="*/ 429 w 453"/>
                  <a:gd name="T11" fmla="*/ 365 h 479"/>
                  <a:gd name="T12" fmla="*/ 425 w 453"/>
                  <a:gd name="T13" fmla="*/ 374 h 479"/>
                  <a:gd name="T14" fmla="*/ 264 w 453"/>
                  <a:gd name="T15" fmla="*/ 477 h 479"/>
                  <a:gd name="T16" fmla="*/ 141 w 453"/>
                  <a:gd name="T17" fmla="*/ 458 h 479"/>
                  <a:gd name="T18" fmla="*/ 111 w 453"/>
                  <a:gd name="T19" fmla="*/ 442 h 479"/>
                  <a:gd name="T20" fmla="*/ 103 w 453"/>
                  <a:gd name="T21" fmla="*/ 438 h 479"/>
                  <a:gd name="T22" fmla="*/ 89 w 453"/>
                  <a:gd name="T23" fmla="*/ 427 h 479"/>
                  <a:gd name="T24" fmla="*/ 36 w 453"/>
                  <a:gd name="T25" fmla="*/ 366 h 479"/>
                  <a:gd name="T26" fmla="*/ 20 w 453"/>
                  <a:gd name="T27" fmla="*/ 333 h 479"/>
                  <a:gd name="T28" fmla="*/ 9 w 453"/>
                  <a:gd name="T29" fmla="*/ 298 h 479"/>
                  <a:gd name="T30" fmla="*/ 7 w 453"/>
                  <a:gd name="T31" fmla="*/ 289 h 479"/>
                  <a:gd name="T32" fmla="*/ 2 w 453"/>
                  <a:gd name="T33" fmla="*/ 261 h 479"/>
                  <a:gd name="T34" fmla="*/ 1 w 453"/>
                  <a:gd name="T35" fmla="*/ 242 h 479"/>
                  <a:gd name="T36" fmla="*/ 1 w 453"/>
                  <a:gd name="T37" fmla="*/ 204 h 479"/>
                  <a:gd name="T38" fmla="*/ 12 w 453"/>
                  <a:gd name="T39" fmla="*/ 148 h 479"/>
                  <a:gd name="T40" fmla="*/ 47 w 453"/>
                  <a:gd name="T41" fmla="*/ 82 h 479"/>
                  <a:gd name="T42" fmla="*/ 134 w 453"/>
                  <a:gd name="T43" fmla="*/ 19 h 479"/>
                  <a:gd name="T44" fmla="*/ 291 w 453"/>
                  <a:gd name="T45" fmla="*/ 14 h 479"/>
                  <a:gd name="T46" fmla="*/ 436 w 453"/>
                  <a:gd name="T47" fmla="*/ 138 h 479"/>
                  <a:gd name="T48" fmla="*/ 444 w 453"/>
                  <a:gd name="T49" fmla="*/ 256 h 479"/>
                  <a:gd name="T50" fmla="*/ 412 w 453"/>
                  <a:gd name="T51" fmla="*/ 149 h 479"/>
                  <a:gd name="T52" fmla="*/ 280 w 453"/>
                  <a:gd name="T53" fmla="*/ 51 h 479"/>
                  <a:gd name="T54" fmla="*/ 83 w 453"/>
                  <a:gd name="T55" fmla="*/ 110 h 479"/>
                  <a:gd name="T56" fmla="*/ 57 w 453"/>
                  <a:gd name="T57" fmla="*/ 162 h 479"/>
                  <a:gd name="T58" fmla="*/ 48 w 453"/>
                  <a:gd name="T59" fmla="*/ 208 h 479"/>
                  <a:gd name="T60" fmla="*/ 48 w 453"/>
                  <a:gd name="T61" fmla="*/ 240 h 479"/>
                  <a:gd name="T62" fmla="*/ 49 w 453"/>
                  <a:gd name="T63" fmla="*/ 256 h 479"/>
                  <a:gd name="T64" fmla="*/ 53 w 453"/>
                  <a:gd name="T65" fmla="*/ 279 h 479"/>
                  <a:gd name="T66" fmla="*/ 54 w 453"/>
                  <a:gd name="T67" fmla="*/ 287 h 479"/>
                  <a:gd name="T68" fmla="*/ 63 w 453"/>
                  <a:gd name="T69" fmla="*/ 316 h 479"/>
                  <a:gd name="T70" fmla="*/ 76 w 453"/>
                  <a:gd name="T71" fmla="*/ 343 h 479"/>
                  <a:gd name="T72" fmla="*/ 118 w 453"/>
                  <a:gd name="T73" fmla="*/ 393 h 479"/>
                  <a:gd name="T74" fmla="*/ 129 w 453"/>
                  <a:gd name="T75" fmla="*/ 401 h 479"/>
                  <a:gd name="T76" fmla="*/ 135 w 453"/>
                  <a:gd name="T77" fmla="*/ 405 h 479"/>
                  <a:gd name="T78" fmla="*/ 159 w 453"/>
                  <a:gd name="T79" fmla="*/ 419 h 479"/>
                  <a:gd name="T80" fmla="*/ 260 w 453"/>
                  <a:gd name="T81" fmla="*/ 438 h 479"/>
                  <a:gd name="T82" fmla="*/ 402 w 453"/>
                  <a:gd name="T83" fmla="*/ 360 h 479"/>
                  <a:gd name="T84" fmla="*/ 407 w 453"/>
                  <a:gd name="T85" fmla="*/ 353 h 479"/>
                  <a:gd name="T86" fmla="*/ 415 w 453"/>
                  <a:gd name="T87" fmla="*/ 339 h 479"/>
                  <a:gd name="T88" fmla="*/ 421 w 453"/>
                  <a:gd name="T89" fmla="*/ 325 h 479"/>
                  <a:gd name="T90" fmla="*/ 428 w 453"/>
                  <a:gd name="T91" fmla="*/ 307 h 479"/>
                  <a:gd name="T92" fmla="*/ 432 w 453"/>
                  <a:gd name="T93" fmla="*/ 296 h 479"/>
                  <a:gd name="T94" fmla="*/ 438 w 453"/>
                  <a:gd name="T95" fmla="*/ 27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3" h="479">
                    <a:moveTo>
                      <a:pt x="444" y="256"/>
                    </a:moveTo>
                    <a:cubicBezTo>
                      <a:pt x="446" y="256"/>
                      <a:pt x="447" y="261"/>
                      <a:pt x="448" y="270"/>
                    </a:cubicBezTo>
                    <a:cubicBezTo>
                      <a:pt x="448" y="275"/>
                      <a:pt x="449" y="281"/>
                      <a:pt x="448" y="288"/>
                    </a:cubicBezTo>
                    <a:cubicBezTo>
                      <a:pt x="448" y="291"/>
                      <a:pt x="448" y="295"/>
                      <a:pt x="448" y="299"/>
                    </a:cubicBezTo>
                    <a:cubicBezTo>
                      <a:pt x="447" y="301"/>
                      <a:pt x="447" y="303"/>
                      <a:pt x="447" y="305"/>
                    </a:cubicBezTo>
                    <a:cubicBezTo>
                      <a:pt x="447" y="307"/>
                      <a:pt x="446" y="309"/>
                      <a:pt x="446" y="311"/>
                    </a:cubicBezTo>
                    <a:cubicBezTo>
                      <a:pt x="445" y="316"/>
                      <a:pt x="444" y="320"/>
                      <a:pt x="443" y="325"/>
                    </a:cubicBezTo>
                    <a:cubicBezTo>
                      <a:pt x="443" y="328"/>
                      <a:pt x="442" y="330"/>
                      <a:pt x="441" y="333"/>
                    </a:cubicBezTo>
                    <a:cubicBezTo>
                      <a:pt x="440" y="335"/>
                      <a:pt x="440" y="338"/>
                      <a:pt x="439" y="340"/>
                    </a:cubicBezTo>
                    <a:cubicBezTo>
                      <a:pt x="438" y="343"/>
                      <a:pt x="437" y="346"/>
                      <a:pt x="436" y="348"/>
                    </a:cubicBezTo>
                    <a:cubicBezTo>
                      <a:pt x="435" y="351"/>
                      <a:pt x="434" y="354"/>
                      <a:pt x="433" y="357"/>
                    </a:cubicBezTo>
                    <a:cubicBezTo>
                      <a:pt x="432" y="359"/>
                      <a:pt x="430" y="362"/>
                      <a:pt x="429" y="365"/>
                    </a:cubicBezTo>
                    <a:cubicBezTo>
                      <a:pt x="428" y="366"/>
                      <a:pt x="428" y="368"/>
                      <a:pt x="427" y="369"/>
                    </a:cubicBezTo>
                    <a:cubicBezTo>
                      <a:pt x="426" y="371"/>
                      <a:pt x="425" y="372"/>
                      <a:pt x="425" y="374"/>
                    </a:cubicBezTo>
                    <a:cubicBezTo>
                      <a:pt x="412" y="396"/>
                      <a:pt x="393" y="420"/>
                      <a:pt x="365" y="439"/>
                    </a:cubicBezTo>
                    <a:cubicBezTo>
                      <a:pt x="338" y="459"/>
                      <a:pt x="303" y="472"/>
                      <a:pt x="264" y="477"/>
                    </a:cubicBezTo>
                    <a:cubicBezTo>
                      <a:pt x="244" y="479"/>
                      <a:pt x="224" y="479"/>
                      <a:pt x="203" y="476"/>
                    </a:cubicBezTo>
                    <a:cubicBezTo>
                      <a:pt x="182" y="473"/>
                      <a:pt x="161" y="467"/>
                      <a:pt x="141" y="458"/>
                    </a:cubicBezTo>
                    <a:cubicBezTo>
                      <a:pt x="136" y="456"/>
                      <a:pt x="130" y="453"/>
                      <a:pt x="125" y="451"/>
                    </a:cubicBezTo>
                    <a:cubicBezTo>
                      <a:pt x="120" y="448"/>
                      <a:pt x="116" y="445"/>
                      <a:pt x="111" y="442"/>
                    </a:cubicBezTo>
                    <a:cubicBezTo>
                      <a:pt x="109" y="442"/>
                      <a:pt x="108" y="441"/>
                      <a:pt x="107" y="440"/>
                    </a:cubicBezTo>
                    <a:cubicBezTo>
                      <a:pt x="103" y="438"/>
                      <a:pt x="103" y="438"/>
                      <a:pt x="103" y="438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94" y="431"/>
                      <a:pt x="91" y="429"/>
                      <a:pt x="89" y="427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5" y="406"/>
                      <a:pt x="49" y="388"/>
                      <a:pt x="36" y="366"/>
                    </a:cubicBezTo>
                    <a:cubicBezTo>
                      <a:pt x="33" y="361"/>
                      <a:pt x="30" y="356"/>
                      <a:pt x="28" y="350"/>
                    </a:cubicBezTo>
                    <a:cubicBezTo>
                      <a:pt x="25" y="345"/>
                      <a:pt x="22" y="339"/>
                      <a:pt x="20" y="333"/>
                    </a:cubicBezTo>
                    <a:cubicBezTo>
                      <a:pt x="18" y="327"/>
                      <a:pt x="16" y="322"/>
                      <a:pt x="14" y="316"/>
                    </a:cubicBezTo>
                    <a:cubicBezTo>
                      <a:pt x="12" y="310"/>
                      <a:pt x="10" y="304"/>
                      <a:pt x="9" y="298"/>
                    </a:cubicBezTo>
                    <a:cubicBezTo>
                      <a:pt x="8" y="293"/>
                      <a:pt x="8" y="293"/>
                      <a:pt x="8" y="293"/>
                    </a:cubicBezTo>
                    <a:cubicBezTo>
                      <a:pt x="7" y="292"/>
                      <a:pt x="7" y="290"/>
                      <a:pt x="7" y="289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4" y="273"/>
                      <a:pt x="3" y="267"/>
                      <a:pt x="2" y="261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36"/>
                      <a:pt x="1" y="230"/>
                      <a:pt x="1" y="223"/>
                    </a:cubicBezTo>
                    <a:cubicBezTo>
                      <a:pt x="0" y="217"/>
                      <a:pt x="1" y="211"/>
                      <a:pt x="1" y="204"/>
                    </a:cubicBezTo>
                    <a:cubicBezTo>
                      <a:pt x="2" y="198"/>
                      <a:pt x="2" y="192"/>
                      <a:pt x="3" y="185"/>
                    </a:cubicBezTo>
                    <a:cubicBezTo>
                      <a:pt x="5" y="173"/>
                      <a:pt x="8" y="160"/>
                      <a:pt x="12" y="148"/>
                    </a:cubicBezTo>
                    <a:cubicBezTo>
                      <a:pt x="16" y="136"/>
                      <a:pt x="21" y="124"/>
                      <a:pt x="26" y="113"/>
                    </a:cubicBezTo>
                    <a:cubicBezTo>
                      <a:pt x="32" y="102"/>
                      <a:pt x="39" y="91"/>
                      <a:pt x="47" y="82"/>
                    </a:cubicBezTo>
                    <a:cubicBezTo>
                      <a:pt x="63" y="62"/>
                      <a:pt x="82" y="46"/>
                      <a:pt x="102" y="34"/>
                    </a:cubicBezTo>
                    <a:cubicBezTo>
                      <a:pt x="112" y="28"/>
                      <a:pt x="123" y="23"/>
                      <a:pt x="134" y="19"/>
                    </a:cubicBezTo>
                    <a:cubicBezTo>
                      <a:pt x="145" y="15"/>
                      <a:pt x="156" y="11"/>
                      <a:pt x="166" y="9"/>
                    </a:cubicBezTo>
                    <a:cubicBezTo>
                      <a:pt x="210" y="0"/>
                      <a:pt x="253" y="3"/>
                      <a:pt x="291" y="14"/>
                    </a:cubicBezTo>
                    <a:cubicBezTo>
                      <a:pt x="328" y="24"/>
                      <a:pt x="360" y="43"/>
                      <a:pt x="385" y="66"/>
                    </a:cubicBezTo>
                    <a:cubicBezTo>
                      <a:pt x="409" y="88"/>
                      <a:pt x="426" y="114"/>
                      <a:pt x="436" y="138"/>
                    </a:cubicBezTo>
                    <a:cubicBezTo>
                      <a:pt x="446" y="162"/>
                      <a:pt x="450" y="184"/>
                      <a:pt x="451" y="202"/>
                    </a:cubicBezTo>
                    <a:cubicBezTo>
                      <a:pt x="453" y="238"/>
                      <a:pt x="447" y="257"/>
                      <a:pt x="444" y="256"/>
                    </a:cubicBezTo>
                    <a:cubicBezTo>
                      <a:pt x="441" y="256"/>
                      <a:pt x="440" y="237"/>
                      <a:pt x="433" y="204"/>
                    </a:cubicBezTo>
                    <a:cubicBezTo>
                      <a:pt x="429" y="188"/>
                      <a:pt x="423" y="169"/>
                      <a:pt x="412" y="149"/>
                    </a:cubicBezTo>
                    <a:cubicBezTo>
                      <a:pt x="401" y="129"/>
                      <a:pt x="385" y="109"/>
                      <a:pt x="363" y="91"/>
                    </a:cubicBezTo>
                    <a:cubicBezTo>
                      <a:pt x="341" y="73"/>
                      <a:pt x="313" y="59"/>
                      <a:pt x="280" y="51"/>
                    </a:cubicBezTo>
                    <a:cubicBezTo>
                      <a:pt x="248" y="44"/>
                      <a:pt x="212" y="43"/>
                      <a:pt x="176" y="51"/>
                    </a:cubicBezTo>
                    <a:cubicBezTo>
                      <a:pt x="141" y="60"/>
                      <a:pt x="107" y="80"/>
                      <a:pt x="83" y="110"/>
                    </a:cubicBezTo>
                    <a:cubicBezTo>
                      <a:pt x="78" y="118"/>
                      <a:pt x="72" y="126"/>
                      <a:pt x="68" y="135"/>
                    </a:cubicBezTo>
                    <a:cubicBezTo>
                      <a:pt x="63" y="143"/>
                      <a:pt x="60" y="153"/>
                      <a:pt x="57" y="162"/>
                    </a:cubicBezTo>
                    <a:cubicBezTo>
                      <a:pt x="54" y="172"/>
                      <a:pt x="51" y="182"/>
                      <a:pt x="50" y="192"/>
                    </a:cubicBezTo>
                    <a:cubicBezTo>
                      <a:pt x="49" y="197"/>
                      <a:pt x="49" y="203"/>
                      <a:pt x="48" y="208"/>
                    </a:cubicBezTo>
                    <a:cubicBezTo>
                      <a:pt x="48" y="213"/>
                      <a:pt x="48" y="218"/>
                      <a:pt x="48" y="224"/>
                    </a:cubicBezTo>
                    <a:cubicBezTo>
                      <a:pt x="48" y="229"/>
                      <a:pt x="48" y="235"/>
                      <a:pt x="48" y="240"/>
                    </a:cubicBezTo>
                    <a:cubicBezTo>
                      <a:pt x="49" y="248"/>
                      <a:pt x="49" y="248"/>
                      <a:pt x="49" y="248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0" y="261"/>
                      <a:pt x="51" y="267"/>
                      <a:pt x="52" y="272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81"/>
                      <a:pt x="53" y="282"/>
                      <a:pt x="53" y="283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6" y="292"/>
                      <a:pt x="57" y="297"/>
                      <a:pt x="58" y="302"/>
                    </a:cubicBezTo>
                    <a:cubicBezTo>
                      <a:pt x="60" y="307"/>
                      <a:pt x="62" y="311"/>
                      <a:pt x="63" y="316"/>
                    </a:cubicBezTo>
                    <a:cubicBezTo>
                      <a:pt x="65" y="321"/>
                      <a:pt x="67" y="325"/>
                      <a:pt x="69" y="330"/>
                    </a:cubicBezTo>
                    <a:cubicBezTo>
                      <a:pt x="72" y="334"/>
                      <a:pt x="74" y="339"/>
                      <a:pt x="76" y="343"/>
                    </a:cubicBezTo>
                    <a:cubicBezTo>
                      <a:pt x="86" y="360"/>
                      <a:pt x="98" y="375"/>
                      <a:pt x="112" y="388"/>
                    </a:cubicBezTo>
                    <a:cubicBezTo>
                      <a:pt x="118" y="393"/>
                      <a:pt x="118" y="393"/>
                      <a:pt x="118" y="393"/>
                    </a:cubicBezTo>
                    <a:cubicBezTo>
                      <a:pt x="119" y="394"/>
                      <a:pt x="121" y="395"/>
                      <a:pt x="123" y="397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32" y="403"/>
                      <a:pt x="132" y="403"/>
                      <a:pt x="132" y="403"/>
                    </a:cubicBezTo>
                    <a:cubicBezTo>
                      <a:pt x="133" y="404"/>
                      <a:pt x="134" y="404"/>
                      <a:pt x="135" y="405"/>
                    </a:cubicBezTo>
                    <a:cubicBezTo>
                      <a:pt x="138" y="407"/>
                      <a:pt x="142" y="410"/>
                      <a:pt x="146" y="412"/>
                    </a:cubicBezTo>
                    <a:cubicBezTo>
                      <a:pt x="150" y="414"/>
                      <a:pt x="154" y="416"/>
                      <a:pt x="159" y="419"/>
                    </a:cubicBezTo>
                    <a:cubicBezTo>
                      <a:pt x="175" y="426"/>
                      <a:pt x="192" y="432"/>
                      <a:pt x="209" y="435"/>
                    </a:cubicBezTo>
                    <a:cubicBezTo>
                      <a:pt x="227" y="438"/>
                      <a:pt x="244" y="439"/>
                      <a:pt x="260" y="438"/>
                    </a:cubicBezTo>
                    <a:cubicBezTo>
                      <a:pt x="293" y="435"/>
                      <a:pt x="323" y="426"/>
                      <a:pt x="347" y="411"/>
                    </a:cubicBezTo>
                    <a:cubicBezTo>
                      <a:pt x="371" y="397"/>
                      <a:pt x="389" y="378"/>
                      <a:pt x="402" y="360"/>
                    </a:cubicBezTo>
                    <a:cubicBezTo>
                      <a:pt x="403" y="359"/>
                      <a:pt x="404" y="357"/>
                      <a:pt x="405" y="356"/>
                    </a:cubicBezTo>
                    <a:cubicBezTo>
                      <a:pt x="405" y="355"/>
                      <a:pt x="406" y="354"/>
                      <a:pt x="407" y="353"/>
                    </a:cubicBezTo>
                    <a:cubicBezTo>
                      <a:pt x="408" y="350"/>
                      <a:pt x="409" y="348"/>
                      <a:pt x="411" y="346"/>
                    </a:cubicBezTo>
                    <a:cubicBezTo>
                      <a:pt x="412" y="343"/>
                      <a:pt x="414" y="341"/>
                      <a:pt x="415" y="339"/>
                    </a:cubicBezTo>
                    <a:cubicBezTo>
                      <a:pt x="416" y="337"/>
                      <a:pt x="417" y="334"/>
                      <a:pt x="418" y="332"/>
                    </a:cubicBezTo>
                    <a:cubicBezTo>
                      <a:pt x="419" y="330"/>
                      <a:pt x="420" y="328"/>
                      <a:pt x="421" y="325"/>
                    </a:cubicBezTo>
                    <a:cubicBezTo>
                      <a:pt x="422" y="323"/>
                      <a:pt x="423" y="321"/>
                      <a:pt x="424" y="319"/>
                    </a:cubicBezTo>
                    <a:cubicBezTo>
                      <a:pt x="425" y="315"/>
                      <a:pt x="427" y="311"/>
                      <a:pt x="428" y="307"/>
                    </a:cubicBezTo>
                    <a:cubicBezTo>
                      <a:pt x="429" y="305"/>
                      <a:pt x="430" y="303"/>
                      <a:pt x="430" y="301"/>
                    </a:cubicBezTo>
                    <a:cubicBezTo>
                      <a:pt x="431" y="299"/>
                      <a:pt x="431" y="297"/>
                      <a:pt x="432" y="296"/>
                    </a:cubicBezTo>
                    <a:cubicBezTo>
                      <a:pt x="433" y="292"/>
                      <a:pt x="434" y="289"/>
                      <a:pt x="434" y="286"/>
                    </a:cubicBezTo>
                    <a:cubicBezTo>
                      <a:pt x="436" y="279"/>
                      <a:pt x="437" y="274"/>
                      <a:pt x="438" y="270"/>
                    </a:cubicBezTo>
                    <a:cubicBezTo>
                      <a:pt x="441" y="261"/>
                      <a:pt x="443" y="256"/>
                      <a:pt x="444" y="25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04"/>
              <p:cNvSpPr/>
              <p:nvPr/>
            </p:nvSpPr>
            <p:spPr bwMode="auto">
              <a:xfrm>
                <a:off x="-1524001" y="5689601"/>
                <a:ext cx="192088" cy="203200"/>
              </a:xfrm>
              <a:custGeom>
                <a:avLst/>
                <a:gdLst>
                  <a:gd name="T0" fmla="*/ 400 w 404"/>
                  <a:gd name="T1" fmla="*/ 242 h 428"/>
                  <a:gd name="T2" fmla="*/ 399 w 404"/>
                  <a:gd name="T3" fmla="*/ 267 h 428"/>
                  <a:gd name="T4" fmla="*/ 398 w 404"/>
                  <a:gd name="T5" fmla="*/ 279 h 428"/>
                  <a:gd name="T6" fmla="*/ 392 w 404"/>
                  <a:gd name="T7" fmla="*/ 305 h 428"/>
                  <a:gd name="T8" fmla="*/ 386 w 404"/>
                  <a:gd name="T9" fmla="*/ 319 h 428"/>
                  <a:gd name="T10" fmla="*/ 381 w 404"/>
                  <a:gd name="T11" fmla="*/ 331 h 428"/>
                  <a:gd name="T12" fmla="*/ 326 w 404"/>
                  <a:gd name="T13" fmla="*/ 393 h 428"/>
                  <a:gd name="T14" fmla="*/ 181 w 404"/>
                  <a:gd name="T15" fmla="*/ 426 h 428"/>
                  <a:gd name="T16" fmla="*/ 111 w 404"/>
                  <a:gd name="T17" fmla="*/ 403 h 428"/>
                  <a:gd name="T18" fmla="*/ 92 w 404"/>
                  <a:gd name="T19" fmla="*/ 392 h 428"/>
                  <a:gd name="T20" fmla="*/ 79 w 404"/>
                  <a:gd name="T21" fmla="*/ 382 h 428"/>
                  <a:gd name="T22" fmla="*/ 32 w 404"/>
                  <a:gd name="T23" fmla="*/ 328 h 428"/>
                  <a:gd name="T24" fmla="*/ 17 w 404"/>
                  <a:gd name="T25" fmla="*/ 298 h 428"/>
                  <a:gd name="T26" fmla="*/ 7 w 404"/>
                  <a:gd name="T27" fmla="*/ 267 h 428"/>
                  <a:gd name="T28" fmla="*/ 6 w 404"/>
                  <a:gd name="T29" fmla="*/ 258 h 428"/>
                  <a:gd name="T30" fmla="*/ 2 w 404"/>
                  <a:gd name="T31" fmla="*/ 234 h 428"/>
                  <a:gd name="T32" fmla="*/ 0 w 404"/>
                  <a:gd name="T33" fmla="*/ 217 h 428"/>
                  <a:gd name="T34" fmla="*/ 10 w 404"/>
                  <a:gd name="T35" fmla="*/ 133 h 428"/>
                  <a:gd name="T36" fmla="*/ 41 w 404"/>
                  <a:gd name="T37" fmla="*/ 73 h 428"/>
                  <a:gd name="T38" fmla="*/ 119 w 404"/>
                  <a:gd name="T39" fmla="*/ 17 h 428"/>
                  <a:gd name="T40" fmla="*/ 259 w 404"/>
                  <a:gd name="T41" fmla="*/ 13 h 428"/>
                  <a:gd name="T42" fmla="*/ 389 w 404"/>
                  <a:gd name="T43" fmla="*/ 124 h 428"/>
                  <a:gd name="T44" fmla="*/ 396 w 404"/>
                  <a:gd name="T45" fmla="*/ 230 h 428"/>
                  <a:gd name="T46" fmla="*/ 368 w 404"/>
                  <a:gd name="T47" fmla="*/ 134 h 428"/>
                  <a:gd name="T48" fmla="*/ 250 w 404"/>
                  <a:gd name="T49" fmla="*/ 46 h 428"/>
                  <a:gd name="T50" fmla="*/ 74 w 404"/>
                  <a:gd name="T51" fmla="*/ 99 h 428"/>
                  <a:gd name="T52" fmla="*/ 50 w 404"/>
                  <a:gd name="T53" fmla="*/ 145 h 428"/>
                  <a:gd name="T54" fmla="*/ 42 w 404"/>
                  <a:gd name="T55" fmla="*/ 215 h 428"/>
                  <a:gd name="T56" fmla="*/ 44 w 404"/>
                  <a:gd name="T57" fmla="*/ 229 h 428"/>
                  <a:gd name="T58" fmla="*/ 47 w 404"/>
                  <a:gd name="T59" fmla="*/ 250 h 428"/>
                  <a:gd name="T60" fmla="*/ 48 w 404"/>
                  <a:gd name="T61" fmla="*/ 257 h 428"/>
                  <a:gd name="T62" fmla="*/ 56 w 404"/>
                  <a:gd name="T63" fmla="*/ 283 h 428"/>
                  <a:gd name="T64" fmla="*/ 68 w 404"/>
                  <a:gd name="T65" fmla="*/ 307 h 428"/>
                  <a:gd name="T66" fmla="*/ 105 w 404"/>
                  <a:gd name="T67" fmla="*/ 351 h 428"/>
                  <a:gd name="T68" fmla="*/ 115 w 404"/>
                  <a:gd name="T69" fmla="*/ 359 h 428"/>
                  <a:gd name="T70" fmla="*/ 130 w 404"/>
                  <a:gd name="T71" fmla="*/ 369 h 428"/>
                  <a:gd name="T72" fmla="*/ 187 w 404"/>
                  <a:gd name="T73" fmla="*/ 389 h 428"/>
                  <a:gd name="T74" fmla="*/ 309 w 404"/>
                  <a:gd name="T75" fmla="*/ 368 h 428"/>
                  <a:gd name="T76" fmla="*/ 361 w 404"/>
                  <a:gd name="T77" fmla="*/ 319 h 428"/>
                  <a:gd name="T78" fmla="*/ 367 w 404"/>
                  <a:gd name="T79" fmla="*/ 309 h 428"/>
                  <a:gd name="T80" fmla="*/ 373 w 404"/>
                  <a:gd name="T81" fmla="*/ 297 h 428"/>
                  <a:gd name="T82" fmla="*/ 382 w 404"/>
                  <a:gd name="T83" fmla="*/ 275 h 428"/>
                  <a:gd name="T84" fmla="*/ 385 w 404"/>
                  <a:gd name="T85" fmla="*/ 265 h 428"/>
                  <a:gd name="T86" fmla="*/ 391 w 404"/>
                  <a:gd name="T87" fmla="*/ 24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" h="428">
                    <a:moveTo>
                      <a:pt x="396" y="230"/>
                    </a:moveTo>
                    <a:cubicBezTo>
                      <a:pt x="398" y="230"/>
                      <a:pt x="399" y="234"/>
                      <a:pt x="400" y="242"/>
                    </a:cubicBezTo>
                    <a:cubicBezTo>
                      <a:pt x="400" y="246"/>
                      <a:pt x="401" y="252"/>
                      <a:pt x="400" y="258"/>
                    </a:cubicBezTo>
                    <a:cubicBezTo>
                      <a:pt x="400" y="261"/>
                      <a:pt x="400" y="264"/>
                      <a:pt x="399" y="267"/>
                    </a:cubicBezTo>
                    <a:cubicBezTo>
                      <a:pt x="399" y="269"/>
                      <a:pt x="399" y="271"/>
                      <a:pt x="399" y="273"/>
                    </a:cubicBezTo>
                    <a:cubicBezTo>
                      <a:pt x="399" y="275"/>
                      <a:pt x="398" y="277"/>
                      <a:pt x="398" y="279"/>
                    </a:cubicBezTo>
                    <a:cubicBezTo>
                      <a:pt x="397" y="283"/>
                      <a:pt x="396" y="287"/>
                      <a:pt x="396" y="291"/>
                    </a:cubicBezTo>
                    <a:cubicBezTo>
                      <a:pt x="395" y="295"/>
                      <a:pt x="393" y="300"/>
                      <a:pt x="392" y="305"/>
                    </a:cubicBezTo>
                    <a:cubicBezTo>
                      <a:pt x="391" y="307"/>
                      <a:pt x="390" y="309"/>
                      <a:pt x="389" y="312"/>
                    </a:cubicBezTo>
                    <a:cubicBezTo>
                      <a:pt x="388" y="314"/>
                      <a:pt x="387" y="317"/>
                      <a:pt x="386" y="319"/>
                    </a:cubicBezTo>
                    <a:cubicBezTo>
                      <a:pt x="385" y="322"/>
                      <a:pt x="384" y="324"/>
                      <a:pt x="383" y="327"/>
                    </a:cubicBezTo>
                    <a:cubicBezTo>
                      <a:pt x="382" y="328"/>
                      <a:pt x="382" y="329"/>
                      <a:pt x="381" y="331"/>
                    </a:cubicBezTo>
                    <a:cubicBezTo>
                      <a:pt x="380" y="332"/>
                      <a:pt x="380" y="333"/>
                      <a:pt x="379" y="334"/>
                    </a:cubicBezTo>
                    <a:cubicBezTo>
                      <a:pt x="368" y="355"/>
                      <a:pt x="350" y="376"/>
                      <a:pt x="326" y="393"/>
                    </a:cubicBezTo>
                    <a:cubicBezTo>
                      <a:pt x="301" y="411"/>
                      <a:pt x="270" y="422"/>
                      <a:pt x="235" y="427"/>
                    </a:cubicBezTo>
                    <a:cubicBezTo>
                      <a:pt x="218" y="428"/>
                      <a:pt x="199" y="428"/>
                      <a:pt x="181" y="426"/>
                    </a:cubicBezTo>
                    <a:cubicBezTo>
                      <a:pt x="162" y="423"/>
                      <a:pt x="143" y="418"/>
                      <a:pt x="125" y="410"/>
                    </a:cubicBezTo>
                    <a:cubicBezTo>
                      <a:pt x="121" y="408"/>
                      <a:pt x="116" y="406"/>
                      <a:pt x="111" y="403"/>
                    </a:cubicBezTo>
                    <a:cubicBezTo>
                      <a:pt x="107" y="401"/>
                      <a:pt x="103" y="398"/>
                      <a:pt x="98" y="396"/>
                    </a:cubicBezTo>
                    <a:cubicBezTo>
                      <a:pt x="96" y="395"/>
                      <a:pt x="94" y="393"/>
                      <a:pt x="92" y="392"/>
                    </a:cubicBezTo>
                    <a:cubicBezTo>
                      <a:pt x="85" y="387"/>
                      <a:pt x="85" y="387"/>
                      <a:pt x="85" y="387"/>
                    </a:cubicBezTo>
                    <a:cubicBezTo>
                      <a:pt x="83" y="385"/>
                      <a:pt x="81" y="384"/>
                      <a:pt x="79" y="382"/>
                    </a:cubicBezTo>
                    <a:cubicBezTo>
                      <a:pt x="73" y="377"/>
                      <a:pt x="73" y="377"/>
                      <a:pt x="73" y="377"/>
                    </a:cubicBezTo>
                    <a:cubicBezTo>
                      <a:pt x="57" y="363"/>
                      <a:pt x="43" y="347"/>
                      <a:pt x="32" y="328"/>
                    </a:cubicBezTo>
                    <a:cubicBezTo>
                      <a:pt x="29" y="323"/>
                      <a:pt x="27" y="318"/>
                      <a:pt x="24" y="313"/>
                    </a:cubicBezTo>
                    <a:cubicBezTo>
                      <a:pt x="22" y="308"/>
                      <a:pt x="19" y="304"/>
                      <a:pt x="17" y="298"/>
                    </a:cubicBezTo>
                    <a:cubicBezTo>
                      <a:pt x="15" y="293"/>
                      <a:pt x="13" y="288"/>
                      <a:pt x="12" y="283"/>
                    </a:cubicBezTo>
                    <a:cubicBezTo>
                      <a:pt x="10" y="277"/>
                      <a:pt x="9" y="272"/>
                      <a:pt x="7" y="267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1"/>
                      <a:pt x="6" y="260"/>
                      <a:pt x="6" y="258"/>
                    </a:cubicBezTo>
                    <a:cubicBezTo>
                      <a:pt x="4" y="250"/>
                      <a:pt x="4" y="250"/>
                      <a:pt x="4" y="250"/>
                    </a:cubicBezTo>
                    <a:cubicBezTo>
                      <a:pt x="3" y="245"/>
                      <a:pt x="2" y="239"/>
                      <a:pt x="2" y="234"/>
                    </a:cubicBezTo>
                    <a:cubicBezTo>
                      <a:pt x="1" y="225"/>
                      <a:pt x="1" y="225"/>
                      <a:pt x="1" y="225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1"/>
                      <a:pt x="0" y="206"/>
                      <a:pt x="0" y="200"/>
                    </a:cubicBezTo>
                    <a:cubicBezTo>
                      <a:pt x="0" y="177"/>
                      <a:pt x="3" y="155"/>
                      <a:pt x="10" y="133"/>
                    </a:cubicBezTo>
                    <a:cubicBezTo>
                      <a:pt x="13" y="122"/>
                      <a:pt x="18" y="112"/>
                      <a:pt x="23" y="102"/>
                    </a:cubicBezTo>
                    <a:cubicBezTo>
                      <a:pt x="28" y="92"/>
                      <a:pt x="35" y="82"/>
                      <a:pt x="41" y="73"/>
                    </a:cubicBezTo>
                    <a:cubicBezTo>
                      <a:pt x="55" y="56"/>
                      <a:pt x="72" y="41"/>
                      <a:pt x="91" y="31"/>
                    </a:cubicBezTo>
                    <a:cubicBezTo>
                      <a:pt x="100" y="25"/>
                      <a:pt x="109" y="21"/>
                      <a:pt x="119" y="17"/>
                    </a:cubicBezTo>
                    <a:cubicBezTo>
                      <a:pt x="129" y="14"/>
                      <a:pt x="138" y="11"/>
                      <a:pt x="148" y="9"/>
                    </a:cubicBezTo>
                    <a:cubicBezTo>
                      <a:pt x="187" y="0"/>
                      <a:pt x="226" y="3"/>
                      <a:pt x="259" y="13"/>
                    </a:cubicBezTo>
                    <a:cubicBezTo>
                      <a:pt x="293" y="22"/>
                      <a:pt x="321" y="39"/>
                      <a:pt x="343" y="59"/>
                    </a:cubicBezTo>
                    <a:cubicBezTo>
                      <a:pt x="365" y="79"/>
                      <a:pt x="380" y="102"/>
                      <a:pt x="389" y="124"/>
                    </a:cubicBezTo>
                    <a:cubicBezTo>
                      <a:pt x="398" y="145"/>
                      <a:pt x="401" y="165"/>
                      <a:pt x="403" y="181"/>
                    </a:cubicBezTo>
                    <a:cubicBezTo>
                      <a:pt x="404" y="213"/>
                      <a:pt x="399" y="230"/>
                      <a:pt x="396" y="230"/>
                    </a:cubicBezTo>
                    <a:cubicBezTo>
                      <a:pt x="393" y="229"/>
                      <a:pt x="393" y="212"/>
                      <a:pt x="386" y="183"/>
                    </a:cubicBezTo>
                    <a:cubicBezTo>
                      <a:pt x="383" y="169"/>
                      <a:pt x="377" y="152"/>
                      <a:pt x="368" y="134"/>
                    </a:cubicBezTo>
                    <a:cubicBezTo>
                      <a:pt x="358" y="116"/>
                      <a:pt x="344" y="98"/>
                      <a:pt x="324" y="82"/>
                    </a:cubicBezTo>
                    <a:cubicBezTo>
                      <a:pt x="304" y="66"/>
                      <a:pt x="279" y="53"/>
                      <a:pt x="250" y="46"/>
                    </a:cubicBezTo>
                    <a:cubicBezTo>
                      <a:pt x="221" y="39"/>
                      <a:pt x="189" y="39"/>
                      <a:pt x="157" y="46"/>
                    </a:cubicBezTo>
                    <a:cubicBezTo>
                      <a:pt x="125" y="54"/>
                      <a:pt x="95" y="72"/>
                      <a:pt x="74" y="99"/>
                    </a:cubicBezTo>
                    <a:cubicBezTo>
                      <a:pt x="69" y="106"/>
                      <a:pt x="64" y="113"/>
                      <a:pt x="60" y="121"/>
                    </a:cubicBezTo>
                    <a:cubicBezTo>
                      <a:pt x="56" y="129"/>
                      <a:pt x="53" y="137"/>
                      <a:pt x="50" y="145"/>
                    </a:cubicBezTo>
                    <a:cubicBezTo>
                      <a:pt x="45" y="163"/>
                      <a:pt x="42" y="181"/>
                      <a:pt x="42" y="200"/>
                    </a:cubicBezTo>
                    <a:cubicBezTo>
                      <a:pt x="42" y="205"/>
                      <a:pt x="42" y="210"/>
                      <a:pt x="42" y="215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44" y="234"/>
                      <a:pt x="45" y="239"/>
                      <a:pt x="46" y="243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47" y="251"/>
                      <a:pt x="47" y="252"/>
                      <a:pt x="47" y="254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9" y="261"/>
                      <a:pt x="50" y="266"/>
                      <a:pt x="52" y="270"/>
                    </a:cubicBezTo>
                    <a:cubicBezTo>
                      <a:pt x="53" y="275"/>
                      <a:pt x="55" y="279"/>
                      <a:pt x="56" y="283"/>
                    </a:cubicBezTo>
                    <a:cubicBezTo>
                      <a:pt x="58" y="287"/>
                      <a:pt x="60" y="291"/>
                      <a:pt x="62" y="295"/>
                    </a:cubicBezTo>
                    <a:cubicBezTo>
                      <a:pt x="63" y="299"/>
                      <a:pt x="65" y="303"/>
                      <a:pt x="68" y="307"/>
                    </a:cubicBezTo>
                    <a:cubicBezTo>
                      <a:pt x="76" y="322"/>
                      <a:pt x="87" y="336"/>
                      <a:pt x="100" y="347"/>
                    </a:cubicBezTo>
                    <a:cubicBezTo>
                      <a:pt x="105" y="351"/>
                      <a:pt x="105" y="351"/>
                      <a:pt x="105" y="351"/>
                    </a:cubicBezTo>
                    <a:cubicBezTo>
                      <a:pt x="106" y="353"/>
                      <a:pt x="108" y="354"/>
                      <a:pt x="110" y="355"/>
                    </a:cubicBezTo>
                    <a:cubicBezTo>
                      <a:pt x="115" y="359"/>
                      <a:pt x="115" y="359"/>
                      <a:pt x="115" y="359"/>
                    </a:cubicBezTo>
                    <a:cubicBezTo>
                      <a:pt x="116" y="360"/>
                      <a:pt x="118" y="361"/>
                      <a:pt x="120" y="362"/>
                    </a:cubicBezTo>
                    <a:cubicBezTo>
                      <a:pt x="123" y="365"/>
                      <a:pt x="127" y="367"/>
                      <a:pt x="130" y="369"/>
                    </a:cubicBezTo>
                    <a:cubicBezTo>
                      <a:pt x="134" y="371"/>
                      <a:pt x="138" y="373"/>
                      <a:pt x="141" y="374"/>
                    </a:cubicBezTo>
                    <a:cubicBezTo>
                      <a:pt x="156" y="381"/>
                      <a:pt x="171" y="386"/>
                      <a:pt x="187" y="389"/>
                    </a:cubicBezTo>
                    <a:cubicBezTo>
                      <a:pt x="202" y="392"/>
                      <a:pt x="217" y="393"/>
                      <a:pt x="232" y="392"/>
                    </a:cubicBezTo>
                    <a:cubicBezTo>
                      <a:pt x="261" y="390"/>
                      <a:pt x="288" y="381"/>
                      <a:pt x="309" y="368"/>
                    </a:cubicBezTo>
                    <a:cubicBezTo>
                      <a:pt x="331" y="355"/>
                      <a:pt x="347" y="339"/>
                      <a:pt x="359" y="322"/>
                    </a:cubicBezTo>
                    <a:cubicBezTo>
                      <a:pt x="359" y="321"/>
                      <a:pt x="360" y="320"/>
                      <a:pt x="361" y="319"/>
                    </a:cubicBezTo>
                    <a:cubicBezTo>
                      <a:pt x="362" y="318"/>
                      <a:pt x="362" y="317"/>
                      <a:pt x="363" y="316"/>
                    </a:cubicBezTo>
                    <a:cubicBezTo>
                      <a:pt x="364" y="314"/>
                      <a:pt x="365" y="311"/>
                      <a:pt x="367" y="309"/>
                    </a:cubicBezTo>
                    <a:cubicBezTo>
                      <a:pt x="368" y="307"/>
                      <a:pt x="369" y="305"/>
                      <a:pt x="370" y="303"/>
                    </a:cubicBezTo>
                    <a:cubicBezTo>
                      <a:pt x="371" y="301"/>
                      <a:pt x="372" y="299"/>
                      <a:pt x="373" y="297"/>
                    </a:cubicBezTo>
                    <a:cubicBezTo>
                      <a:pt x="375" y="293"/>
                      <a:pt x="377" y="289"/>
                      <a:pt x="378" y="286"/>
                    </a:cubicBezTo>
                    <a:cubicBezTo>
                      <a:pt x="379" y="282"/>
                      <a:pt x="381" y="278"/>
                      <a:pt x="382" y="275"/>
                    </a:cubicBezTo>
                    <a:cubicBezTo>
                      <a:pt x="383" y="273"/>
                      <a:pt x="383" y="271"/>
                      <a:pt x="384" y="270"/>
                    </a:cubicBezTo>
                    <a:cubicBezTo>
                      <a:pt x="384" y="268"/>
                      <a:pt x="385" y="266"/>
                      <a:pt x="385" y="265"/>
                    </a:cubicBezTo>
                    <a:cubicBezTo>
                      <a:pt x="386" y="262"/>
                      <a:pt x="387" y="259"/>
                      <a:pt x="388" y="256"/>
                    </a:cubicBezTo>
                    <a:cubicBezTo>
                      <a:pt x="389" y="250"/>
                      <a:pt x="390" y="245"/>
                      <a:pt x="391" y="241"/>
                    </a:cubicBezTo>
                    <a:cubicBezTo>
                      <a:pt x="393" y="234"/>
                      <a:pt x="395" y="229"/>
                      <a:pt x="396" y="23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-1855788" y="5783263"/>
                <a:ext cx="153988" cy="73025"/>
              </a:xfrm>
              <a:custGeom>
                <a:avLst/>
                <a:gdLst>
                  <a:gd name="T0" fmla="*/ 326 w 326"/>
                  <a:gd name="T1" fmla="*/ 139 h 152"/>
                  <a:gd name="T2" fmla="*/ 271 w 326"/>
                  <a:gd name="T3" fmla="*/ 152 h 152"/>
                  <a:gd name="T4" fmla="*/ 212 w 326"/>
                  <a:gd name="T5" fmla="*/ 145 h 152"/>
                  <a:gd name="T6" fmla="*/ 143 w 326"/>
                  <a:gd name="T7" fmla="*/ 124 h 152"/>
                  <a:gd name="T8" fmla="*/ 78 w 326"/>
                  <a:gd name="T9" fmla="*/ 91 h 152"/>
                  <a:gd name="T10" fmla="*/ 64 w 326"/>
                  <a:gd name="T11" fmla="*/ 82 h 152"/>
                  <a:gd name="T12" fmla="*/ 58 w 326"/>
                  <a:gd name="T13" fmla="*/ 77 h 152"/>
                  <a:gd name="T14" fmla="*/ 52 w 326"/>
                  <a:gd name="T15" fmla="*/ 72 h 152"/>
                  <a:gd name="T16" fmla="*/ 41 w 326"/>
                  <a:gd name="T17" fmla="*/ 63 h 152"/>
                  <a:gd name="T18" fmla="*/ 31 w 326"/>
                  <a:gd name="T19" fmla="*/ 54 h 152"/>
                  <a:gd name="T20" fmla="*/ 23 w 326"/>
                  <a:gd name="T21" fmla="*/ 45 h 152"/>
                  <a:gd name="T22" fmla="*/ 16 w 326"/>
                  <a:gd name="T23" fmla="*/ 36 h 152"/>
                  <a:gd name="T24" fmla="*/ 10 w 326"/>
                  <a:gd name="T25" fmla="*/ 29 h 152"/>
                  <a:gd name="T26" fmla="*/ 6 w 326"/>
                  <a:gd name="T27" fmla="*/ 21 h 152"/>
                  <a:gd name="T28" fmla="*/ 3 w 326"/>
                  <a:gd name="T29" fmla="*/ 5 h 152"/>
                  <a:gd name="T30" fmla="*/ 52 w 326"/>
                  <a:gd name="T31" fmla="*/ 27 h 152"/>
                  <a:gd name="T32" fmla="*/ 62 w 326"/>
                  <a:gd name="T33" fmla="*/ 33 h 152"/>
                  <a:gd name="T34" fmla="*/ 74 w 326"/>
                  <a:gd name="T35" fmla="*/ 40 h 152"/>
                  <a:gd name="T36" fmla="*/ 80 w 326"/>
                  <a:gd name="T37" fmla="*/ 43 h 152"/>
                  <a:gd name="T38" fmla="*/ 86 w 326"/>
                  <a:gd name="T39" fmla="*/ 46 h 152"/>
                  <a:gd name="T40" fmla="*/ 99 w 326"/>
                  <a:gd name="T41" fmla="*/ 53 h 152"/>
                  <a:gd name="T42" fmla="*/ 160 w 326"/>
                  <a:gd name="T43" fmla="*/ 80 h 152"/>
                  <a:gd name="T44" fmla="*/ 223 w 326"/>
                  <a:gd name="T45" fmla="*/ 103 h 152"/>
                  <a:gd name="T46" fmla="*/ 276 w 326"/>
                  <a:gd name="T47" fmla="*/ 118 h 152"/>
                  <a:gd name="T48" fmla="*/ 326 w 326"/>
                  <a:gd name="T49" fmla="*/ 13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" h="152">
                    <a:moveTo>
                      <a:pt x="326" y="139"/>
                    </a:moveTo>
                    <a:cubicBezTo>
                      <a:pt x="326" y="145"/>
                      <a:pt x="305" y="152"/>
                      <a:pt x="271" y="152"/>
                    </a:cubicBezTo>
                    <a:cubicBezTo>
                      <a:pt x="254" y="152"/>
                      <a:pt x="234" y="149"/>
                      <a:pt x="212" y="145"/>
                    </a:cubicBezTo>
                    <a:cubicBezTo>
                      <a:pt x="190" y="141"/>
                      <a:pt x="167" y="134"/>
                      <a:pt x="143" y="124"/>
                    </a:cubicBezTo>
                    <a:cubicBezTo>
                      <a:pt x="119" y="115"/>
                      <a:pt x="97" y="103"/>
                      <a:pt x="78" y="91"/>
                    </a:cubicBezTo>
                    <a:cubicBezTo>
                      <a:pt x="73" y="88"/>
                      <a:pt x="69" y="85"/>
                      <a:pt x="64" y="82"/>
                    </a:cubicBezTo>
                    <a:cubicBezTo>
                      <a:pt x="62" y="80"/>
                      <a:pt x="60" y="79"/>
                      <a:pt x="58" y="77"/>
                    </a:cubicBezTo>
                    <a:cubicBezTo>
                      <a:pt x="56" y="75"/>
                      <a:pt x="54" y="74"/>
                      <a:pt x="52" y="72"/>
                    </a:cubicBezTo>
                    <a:cubicBezTo>
                      <a:pt x="48" y="69"/>
                      <a:pt x="44" y="66"/>
                      <a:pt x="41" y="63"/>
                    </a:cubicBezTo>
                    <a:cubicBezTo>
                      <a:pt x="37" y="60"/>
                      <a:pt x="34" y="57"/>
                      <a:pt x="31" y="54"/>
                    </a:cubicBezTo>
                    <a:cubicBezTo>
                      <a:pt x="28" y="50"/>
                      <a:pt x="25" y="48"/>
                      <a:pt x="23" y="45"/>
                    </a:cubicBezTo>
                    <a:cubicBezTo>
                      <a:pt x="20" y="42"/>
                      <a:pt x="18" y="39"/>
                      <a:pt x="16" y="36"/>
                    </a:cubicBezTo>
                    <a:cubicBezTo>
                      <a:pt x="14" y="33"/>
                      <a:pt x="12" y="31"/>
                      <a:pt x="10" y="29"/>
                    </a:cubicBezTo>
                    <a:cubicBezTo>
                      <a:pt x="8" y="26"/>
                      <a:pt x="7" y="24"/>
                      <a:pt x="6" y="21"/>
                    </a:cubicBezTo>
                    <a:cubicBezTo>
                      <a:pt x="1" y="13"/>
                      <a:pt x="0" y="7"/>
                      <a:pt x="3" y="5"/>
                    </a:cubicBezTo>
                    <a:cubicBezTo>
                      <a:pt x="8" y="0"/>
                      <a:pt x="25" y="12"/>
                      <a:pt x="52" y="27"/>
                    </a:cubicBezTo>
                    <a:cubicBezTo>
                      <a:pt x="55" y="29"/>
                      <a:pt x="58" y="31"/>
                      <a:pt x="62" y="33"/>
                    </a:cubicBezTo>
                    <a:cubicBezTo>
                      <a:pt x="66" y="35"/>
                      <a:pt x="70" y="38"/>
                      <a:pt x="74" y="40"/>
                    </a:cubicBezTo>
                    <a:cubicBezTo>
                      <a:pt x="76" y="41"/>
                      <a:pt x="78" y="42"/>
                      <a:pt x="80" y="43"/>
                    </a:cubicBezTo>
                    <a:cubicBezTo>
                      <a:pt x="82" y="44"/>
                      <a:pt x="84" y="45"/>
                      <a:pt x="86" y="46"/>
                    </a:cubicBezTo>
                    <a:cubicBezTo>
                      <a:pt x="90" y="49"/>
                      <a:pt x="95" y="51"/>
                      <a:pt x="99" y="53"/>
                    </a:cubicBezTo>
                    <a:cubicBezTo>
                      <a:pt x="118" y="62"/>
                      <a:pt x="138" y="72"/>
                      <a:pt x="160" y="80"/>
                    </a:cubicBezTo>
                    <a:cubicBezTo>
                      <a:pt x="182" y="89"/>
                      <a:pt x="203" y="97"/>
                      <a:pt x="223" y="103"/>
                    </a:cubicBezTo>
                    <a:cubicBezTo>
                      <a:pt x="243" y="109"/>
                      <a:pt x="261" y="114"/>
                      <a:pt x="276" y="118"/>
                    </a:cubicBezTo>
                    <a:cubicBezTo>
                      <a:pt x="306" y="127"/>
                      <a:pt x="326" y="132"/>
                      <a:pt x="326" y="13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6"/>
              <p:cNvSpPr/>
              <p:nvPr/>
            </p:nvSpPr>
            <p:spPr bwMode="auto">
              <a:xfrm>
                <a:off x="-1338263" y="5743576"/>
                <a:ext cx="119063" cy="76200"/>
              </a:xfrm>
              <a:custGeom>
                <a:avLst/>
                <a:gdLst>
                  <a:gd name="T0" fmla="*/ 245 w 250"/>
                  <a:gd name="T1" fmla="*/ 4 h 162"/>
                  <a:gd name="T2" fmla="*/ 226 w 250"/>
                  <a:gd name="T3" fmla="*/ 47 h 162"/>
                  <a:gd name="T4" fmla="*/ 146 w 250"/>
                  <a:gd name="T5" fmla="*/ 117 h 162"/>
                  <a:gd name="T6" fmla="*/ 47 w 250"/>
                  <a:gd name="T7" fmla="*/ 160 h 162"/>
                  <a:gd name="T8" fmla="*/ 28 w 250"/>
                  <a:gd name="T9" fmla="*/ 162 h 162"/>
                  <a:gd name="T10" fmla="*/ 13 w 250"/>
                  <a:gd name="T11" fmla="*/ 161 h 162"/>
                  <a:gd name="T12" fmla="*/ 0 w 250"/>
                  <a:gd name="T13" fmla="*/ 154 h 162"/>
                  <a:gd name="T14" fmla="*/ 10 w 250"/>
                  <a:gd name="T15" fmla="*/ 143 h 162"/>
                  <a:gd name="T16" fmla="*/ 22 w 250"/>
                  <a:gd name="T17" fmla="*/ 137 h 162"/>
                  <a:gd name="T18" fmla="*/ 36 w 250"/>
                  <a:gd name="T19" fmla="*/ 128 h 162"/>
                  <a:gd name="T20" fmla="*/ 120 w 250"/>
                  <a:gd name="T21" fmla="*/ 77 h 162"/>
                  <a:gd name="T22" fmla="*/ 203 w 250"/>
                  <a:gd name="T23" fmla="*/ 22 h 162"/>
                  <a:gd name="T24" fmla="*/ 245 w 250"/>
                  <a:gd name="T25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162">
                    <a:moveTo>
                      <a:pt x="245" y="4"/>
                    </a:moveTo>
                    <a:cubicBezTo>
                      <a:pt x="250" y="8"/>
                      <a:pt x="243" y="25"/>
                      <a:pt x="226" y="47"/>
                    </a:cubicBezTo>
                    <a:cubicBezTo>
                      <a:pt x="209" y="68"/>
                      <a:pt x="181" y="94"/>
                      <a:pt x="146" y="117"/>
                    </a:cubicBezTo>
                    <a:cubicBezTo>
                      <a:pt x="111" y="140"/>
                      <a:pt x="75" y="155"/>
                      <a:pt x="47" y="160"/>
                    </a:cubicBezTo>
                    <a:cubicBezTo>
                      <a:pt x="40" y="161"/>
                      <a:pt x="34" y="162"/>
                      <a:pt x="28" y="162"/>
                    </a:cubicBezTo>
                    <a:cubicBezTo>
                      <a:pt x="22" y="162"/>
                      <a:pt x="18" y="162"/>
                      <a:pt x="13" y="161"/>
                    </a:cubicBezTo>
                    <a:cubicBezTo>
                      <a:pt x="5" y="160"/>
                      <a:pt x="1" y="157"/>
                      <a:pt x="0" y="154"/>
                    </a:cubicBezTo>
                    <a:cubicBezTo>
                      <a:pt x="0" y="151"/>
                      <a:pt x="4" y="147"/>
                      <a:pt x="10" y="143"/>
                    </a:cubicBezTo>
                    <a:cubicBezTo>
                      <a:pt x="13" y="142"/>
                      <a:pt x="17" y="139"/>
                      <a:pt x="22" y="137"/>
                    </a:cubicBezTo>
                    <a:cubicBezTo>
                      <a:pt x="26" y="134"/>
                      <a:pt x="31" y="131"/>
                      <a:pt x="36" y="128"/>
                    </a:cubicBezTo>
                    <a:cubicBezTo>
                      <a:pt x="58" y="117"/>
                      <a:pt x="88" y="98"/>
                      <a:pt x="120" y="77"/>
                    </a:cubicBezTo>
                    <a:cubicBezTo>
                      <a:pt x="153" y="56"/>
                      <a:pt x="182" y="37"/>
                      <a:pt x="203" y="22"/>
                    </a:cubicBezTo>
                    <a:cubicBezTo>
                      <a:pt x="225" y="8"/>
                      <a:pt x="240" y="0"/>
                      <a:pt x="245" y="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7"/>
              <p:cNvSpPr/>
              <p:nvPr/>
            </p:nvSpPr>
            <p:spPr bwMode="auto">
              <a:xfrm>
                <a:off x="-1651001" y="5861051"/>
                <a:ext cx="44450" cy="69850"/>
              </a:xfrm>
              <a:custGeom>
                <a:avLst/>
                <a:gdLst>
                  <a:gd name="T0" fmla="*/ 92 w 93"/>
                  <a:gd name="T1" fmla="*/ 142 h 148"/>
                  <a:gd name="T2" fmla="*/ 82 w 93"/>
                  <a:gd name="T3" fmla="*/ 148 h 148"/>
                  <a:gd name="T4" fmla="*/ 72 w 93"/>
                  <a:gd name="T5" fmla="*/ 147 h 148"/>
                  <a:gd name="T6" fmla="*/ 60 w 93"/>
                  <a:gd name="T7" fmla="*/ 143 h 148"/>
                  <a:gd name="T8" fmla="*/ 54 w 93"/>
                  <a:gd name="T9" fmla="*/ 140 h 148"/>
                  <a:gd name="T10" fmla="*/ 47 w 93"/>
                  <a:gd name="T11" fmla="*/ 136 h 148"/>
                  <a:gd name="T12" fmla="*/ 34 w 93"/>
                  <a:gd name="T13" fmla="*/ 124 h 148"/>
                  <a:gd name="T14" fmla="*/ 13 w 93"/>
                  <a:gd name="T15" fmla="*/ 92 h 148"/>
                  <a:gd name="T16" fmla="*/ 1 w 93"/>
                  <a:gd name="T17" fmla="*/ 28 h 148"/>
                  <a:gd name="T18" fmla="*/ 13 w 93"/>
                  <a:gd name="T19" fmla="*/ 1 h 148"/>
                  <a:gd name="T20" fmla="*/ 34 w 93"/>
                  <a:gd name="T21" fmla="*/ 22 h 148"/>
                  <a:gd name="T22" fmla="*/ 56 w 93"/>
                  <a:gd name="T23" fmla="*/ 73 h 148"/>
                  <a:gd name="T24" fmla="*/ 68 w 93"/>
                  <a:gd name="T25" fmla="*/ 97 h 148"/>
                  <a:gd name="T26" fmla="*/ 75 w 93"/>
                  <a:gd name="T27" fmla="*/ 108 h 148"/>
                  <a:gd name="T28" fmla="*/ 78 w 93"/>
                  <a:gd name="T29" fmla="*/ 112 h 148"/>
                  <a:gd name="T30" fmla="*/ 81 w 93"/>
                  <a:gd name="T31" fmla="*/ 117 h 148"/>
                  <a:gd name="T32" fmla="*/ 86 w 93"/>
                  <a:gd name="T33" fmla="*/ 124 h 148"/>
                  <a:gd name="T34" fmla="*/ 90 w 93"/>
                  <a:gd name="T35" fmla="*/ 131 h 148"/>
                  <a:gd name="T36" fmla="*/ 92 w 93"/>
                  <a:gd name="T37" fmla="*/ 14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48">
                    <a:moveTo>
                      <a:pt x="92" y="142"/>
                    </a:moveTo>
                    <a:cubicBezTo>
                      <a:pt x="91" y="145"/>
                      <a:pt x="87" y="147"/>
                      <a:pt x="82" y="148"/>
                    </a:cubicBezTo>
                    <a:cubicBezTo>
                      <a:pt x="79" y="148"/>
                      <a:pt x="76" y="148"/>
                      <a:pt x="72" y="147"/>
                    </a:cubicBezTo>
                    <a:cubicBezTo>
                      <a:pt x="69" y="146"/>
                      <a:pt x="64" y="145"/>
                      <a:pt x="60" y="143"/>
                    </a:cubicBezTo>
                    <a:cubicBezTo>
                      <a:pt x="58" y="142"/>
                      <a:pt x="56" y="141"/>
                      <a:pt x="54" y="140"/>
                    </a:cubicBezTo>
                    <a:cubicBezTo>
                      <a:pt x="52" y="139"/>
                      <a:pt x="50" y="137"/>
                      <a:pt x="47" y="136"/>
                    </a:cubicBezTo>
                    <a:cubicBezTo>
                      <a:pt x="43" y="133"/>
                      <a:pt x="39" y="129"/>
                      <a:pt x="34" y="124"/>
                    </a:cubicBezTo>
                    <a:cubicBezTo>
                      <a:pt x="26" y="115"/>
                      <a:pt x="19" y="104"/>
                      <a:pt x="13" y="92"/>
                    </a:cubicBezTo>
                    <a:cubicBezTo>
                      <a:pt x="2" y="68"/>
                      <a:pt x="0" y="45"/>
                      <a:pt x="1" y="28"/>
                    </a:cubicBezTo>
                    <a:cubicBezTo>
                      <a:pt x="2" y="12"/>
                      <a:pt x="7" y="1"/>
                      <a:pt x="13" y="1"/>
                    </a:cubicBezTo>
                    <a:cubicBezTo>
                      <a:pt x="20" y="0"/>
                      <a:pt x="27" y="8"/>
                      <a:pt x="34" y="22"/>
                    </a:cubicBezTo>
                    <a:cubicBezTo>
                      <a:pt x="41" y="36"/>
                      <a:pt x="48" y="54"/>
                      <a:pt x="56" y="73"/>
                    </a:cubicBezTo>
                    <a:cubicBezTo>
                      <a:pt x="60" y="82"/>
                      <a:pt x="64" y="90"/>
                      <a:pt x="68" y="97"/>
                    </a:cubicBezTo>
                    <a:cubicBezTo>
                      <a:pt x="71" y="101"/>
                      <a:pt x="73" y="105"/>
                      <a:pt x="75" y="108"/>
                    </a:cubicBezTo>
                    <a:cubicBezTo>
                      <a:pt x="76" y="109"/>
                      <a:pt x="77" y="111"/>
                      <a:pt x="78" y="112"/>
                    </a:cubicBezTo>
                    <a:cubicBezTo>
                      <a:pt x="79" y="114"/>
                      <a:pt x="80" y="115"/>
                      <a:pt x="81" y="117"/>
                    </a:cubicBezTo>
                    <a:cubicBezTo>
                      <a:pt x="82" y="120"/>
                      <a:pt x="84" y="122"/>
                      <a:pt x="86" y="124"/>
                    </a:cubicBezTo>
                    <a:cubicBezTo>
                      <a:pt x="87" y="127"/>
                      <a:pt x="89" y="129"/>
                      <a:pt x="90" y="131"/>
                    </a:cubicBezTo>
                    <a:cubicBezTo>
                      <a:pt x="92" y="136"/>
                      <a:pt x="93" y="139"/>
                      <a:pt x="92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08"/>
              <p:cNvSpPr/>
              <p:nvPr/>
            </p:nvSpPr>
            <p:spPr bwMode="auto">
              <a:xfrm>
                <a:off x="-1590676" y="5840413"/>
                <a:ext cx="41275" cy="80963"/>
              </a:xfrm>
              <a:custGeom>
                <a:avLst/>
                <a:gdLst>
                  <a:gd name="T0" fmla="*/ 75 w 89"/>
                  <a:gd name="T1" fmla="*/ 169 h 169"/>
                  <a:gd name="T2" fmla="*/ 55 w 89"/>
                  <a:gd name="T3" fmla="*/ 145 h 169"/>
                  <a:gd name="T4" fmla="*/ 33 w 89"/>
                  <a:gd name="T5" fmla="*/ 87 h 169"/>
                  <a:gd name="T6" fmla="*/ 21 w 89"/>
                  <a:gd name="T7" fmla="*/ 57 h 169"/>
                  <a:gd name="T8" fmla="*/ 16 w 89"/>
                  <a:gd name="T9" fmla="*/ 44 h 169"/>
                  <a:gd name="T10" fmla="*/ 13 w 89"/>
                  <a:gd name="T11" fmla="*/ 38 h 169"/>
                  <a:gd name="T12" fmla="*/ 11 w 89"/>
                  <a:gd name="T13" fmla="*/ 33 h 169"/>
                  <a:gd name="T14" fmla="*/ 4 w 89"/>
                  <a:gd name="T15" fmla="*/ 3 h 169"/>
                  <a:gd name="T16" fmla="*/ 16 w 89"/>
                  <a:gd name="T17" fmla="*/ 1 h 169"/>
                  <a:gd name="T18" fmla="*/ 20 w 89"/>
                  <a:gd name="T19" fmla="*/ 3 h 169"/>
                  <a:gd name="T20" fmla="*/ 25 w 89"/>
                  <a:gd name="T21" fmla="*/ 5 h 169"/>
                  <a:gd name="T22" fmla="*/ 36 w 89"/>
                  <a:gd name="T23" fmla="*/ 12 h 169"/>
                  <a:gd name="T24" fmla="*/ 42 w 89"/>
                  <a:gd name="T25" fmla="*/ 16 h 169"/>
                  <a:gd name="T26" fmla="*/ 48 w 89"/>
                  <a:gd name="T27" fmla="*/ 22 h 169"/>
                  <a:gd name="T28" fmla="*/ 59 w 89"/>
                  <a:gd name="T29" fmla="*/ 35 h 169"/>
                  <a:gd name="T30" fmla="*/ 77 w 89"/>
                  <a:gd name="T31" fmla="*/ 71 h 169"/>
                  <a:gd name="T32" fmla="*/ 88 w 89"/>
                  <a:gd name="T33" fmla="*/ 139 h 169"/>
                  <a:gd name="T34" fmla="*/ 75 w 89"/>
                  <a:gd name="T3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169">
                    <a:moveTo>
                      <a:pt x="75" y="169"/>
                    </a:moveTo>
                    <a:cubicBezTo>
                      <a:pt x="69" y="169"/>
                      <a:pt x="62" y="160"/>
                      <a:pt x="55" y="145"/>
                    </a:cubicBezTo>
                    <a:cubicBezTo>
                      <a:pt x="48" y="129"/>
                      <a:pt x="41" y="109"/>
                      <a:pt x="33" y="87"/>
                    </a:cubicBezTo>
                    <a:cubicBezTo>
                      <a:pt x="29" y="76"/>
                      <a:pt x="25" y="66"/>
                      <a:pt x="21" y="57"/>
                    </a:cubicBezTo>
                    <a:cubicBezTo>
                      <a:pt x="19" y="53"/>
                      <a:pt x="18" y="48"/>
                      <a:pt x="16" y="44"/>
                    </a:cubicBezTo>
                    <a:cubicBezTo>
                      <a:pt x="15" y="42"/>
                      <a:pt x="14" y="40"/>
                      <a:pt x="13" y="38"/>
                    </a:cubicBezTo>
                    <a:cubicBezTo>
                      <a:pt x="12" y="37"/>
                      <a:pt x="11" y="35"/>
                      <a:pt x="11" y="33"/>
                    </a:cubicBezTo>
                    <a:cubicBezTo>
                      <a:pt x="4" y="19"/>
                      <a:pt x="0" y="8"/>
                      <a:pt x="4" y="3"/>
                    </a:cubicBezTo>
                    <a:cubicBezTo>
                      <a:pt x="6" y="1"/>
                      <a:pt x="10" y="0"/>
                      <a:pt x="16" y="1"/>
                    </a:cubicBezTo>
                    <a:cubicBezTo>
                      <a:pt x="17" y="2"/>
                      <a:pt x="19" y="2"/>
                      <a:pt x="20" y="3"/>
                    </a:cubicBezTo>
                    <a:cubicBezTo>
                      <a:pt x="22" y="3"/>
                      <a:pt x="24" y="4"/>
                      <a:pt x="25" y="5"/>
                    </a:cubicBezTo>
                    <a:cubicBezTo>
                      <a:pt x="29" y="6"/>
                      <a:pt x="32" y="9"/>
                      <a:pt x="36" y="12"/>
                    </a:cubicBezTo>
                    <a:cubicBezTo>
                      <a:pt x="38" y="13"/>
                      <a:pt x="40" y="15"/>
                      <a:pt x="42" y="16"/>
                    </a:cubicBezTo>
                    <a:cubicBezTo>
                      <a:pt x="44" y="18"/>
                      <a:pt x="46" y="20"/>
                      <a:pt x="48" y="22"/>
                    </a:cubicBezTo>
                    <a:cubicBezTo>
                      <a:pt x="52" y="26"/>
                      <a:pt x="55" y="30"/>
                      <a:pt x="59" y="35"/>
                    </a:cubicBezTo>
                    <a:cubicBezTo>
                      <a:pt x="66" y="46"/>
                      <a:pt x="72" y="58"/>
                      <a:pt x="77" y="71"/>
                    </a:cubicBezTo>
                    <a:cubicBezTo>
                      <a:pt x="87" y="97"/>
                      <a:pt x="89" y="121"/>
                      <a:pt x="88" y="139"/>
                    </a:cubicBezTo>
                    <a:cubicBezTo>
                      <a:pt x="86" y="157"/>
                      <a:pt x="82" y="168"/>
                      <a:pt x="75" y="16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9"/>
              <p:cNvSpPr/>
              <p:nvPr/>
            </p:nvSpPr>
            <p:spPr bwMode="auto">
              <a:xfrm>
                <a:off x="-1489076" y="5794376"/>
                <a:ext cx="49213" cy="65088"/>
              </a:xfrm>
              <a:custGeom>
                <a:avLst/>
                <a:gdLst>
                  <a:gd name="T0" fmla="*/ 4 w 104"/>
                  <a:gd name="T1" fmla="*/ 134 h 139"/>
                  <a:gd name="T2" fmla="*/ 11 w 104"/>
                  <a:gd name="T3" fmla="*/ 106 h 139"/>
                  <a:gd name="T4" fmla="*/ 26 w 104"/>
                  <a:gd name="T5" fmla="*/ 85 h 139"/>
                  <a:gd name="T6" fmla="*/ 43 w 104"/>
                  <a:gd name="T7" fmla="*/ 61 h 139"/>
                  <a:gd name="T8" fmla="*/ 59 w 104"/>
                  <a:gd name="T9" fmla="*/ 39 h 139"/>
                  <a:gd name="T10" fmla="*/ 66 w 104"/>
                  <a:gd name="T11" fmla="*/ 29 h 139"/>
                  <a:gd name="T12" fmla="*/ 69 w 104"/>
                  <a:gd name="T13" fmla="*/ 24 h 139"/>
                  <a:gd name="T14" fmla="*/ 72 w 104"/>
                  <a:gd name="T15" fmla="*/ 20 h 139"/>
                  <a:gd name="T16" fmla="*/ 91 w 104"/>
                  <a:gd name="T17" fmla="*/ 0 h 139"/>
                  <a:gd name="T18" fmla="*/ 100 w 104"/>
                  <a:gd name="T19" fmla="*/ 7 h 139"/>
                  <a:gd name="T20" fmla="*/ 101 w 104"/>
                  <a:gd name="T21" fmla="*/ 11 h 139"/>
                  <a:gd name="T22" fmla="*/ 103 w 104"/>
                  <a:gd name="T23" fmla="*/ 16 h 139"/>
                  <a:gd name="T24" fmla="*/ 104 w 104"/>
                  <a:gd name="T25" fmla="*/ 27 h 139"/>
                  <a:gd name="T26" fmla="*/ 104 w 104"/>
                  <a:gd name="T27" fmla="*/ 34 h 139"/>
                  <a:gd name="T28" fmla="*/ 103 w 104"/>
                  <a:gd name="T29" fmla="*/ 42 h 139"/>
                  <a:gd name="T30" fmla="*/ 99 w 104"/>
                  <a:gd name="T31" fmla="*/ 58 h 139"/>
                  <a:gd name="T32" fmla="*/ 81 w 104"/>
                  <a:gd name="T33" fmla="*/ 90 h 139"/>
                  <a:gd name="T34" fmla="*/ 57 w 104"/>
                  <a:gd name="T35" fmla="*/ 115 h 139"/>
                  <a:gd name="T36" fmla="*/ 34 w 104"/>
                  <a:gd name="T37" fmla="*/ 131 h 139"/>
                  <a:gd name="T38" fmla="*/ 4 w 104"/>
                  <a:gd name="T39" fmla="*/ 13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139">
                    <a:moveTo>
                      <a:pt x="4" y="134"/>
                    </a:moveTo>
                    <a:cubicBezTo>
                      <a:pt x="0" y="129"/>
                      <a:pt x="4" y="118"/>
                      <a:pt x="11" y="106"/>
                    </a:cubicBezTo>
                    <a:cubicBezTo>
                      <a:pt x="15" y="99"/>
                      <a:pt x="20" y="92"/>
                      <a:pt x="26" y="85"/>
                    </a:cubicBezTo>
                    <a:cubicBezTo>
                      <a:pt x="31" y="77"/>
                      <a:pt x="37" y="70"/>
                      <a:pt x="43" y="61"/>
                    </a:cubicBezTo>
                    <a:cubicBezTo>
                      <a:pt x="49" y="53"/>
                      <a:pt x="55" y="46"/>
                      <a:pt x="59" y="39"/>
                    </a:cubicBezTo>
                    <a:cubicBezTo>
                      <a:pt x="62" y="35"/>
                      <a:pt x="64" y="32"/>
                      <a:pt x="66" y="29"/>
                    </a:cubicBezTo>
                    <a:cubicBezTo>
                      <a:pt x="67" y="27"/>
                      <a:pt x="68" y="26"/>
                      <a:pt x="69" y="24"/>
                    </a:cubicBezTo>
                    <a:cubicBezTo>
                      <a:pt x="70" y="23"/>
                      <a:pt x="71" y="21"/>
                      <a:pt x="72" y="20"/>
                    </a:cubicBezTo>
                    <a:cubicBezTo>
                      <a:pt x="79" y="8"/>
                      <a:pt x="84" y="0"/>
                      <a:pt x="91" y="0"/>
                    </a:cubicBezTo>
                    <a:cubicBezTo>
                      <a:pt x="94" y="0"/>
                      <a:pt x="97" y="2"/>
                      <a:pt x="100" y="7"/>
                    </a:cubicBezTo>
                    <a:cubicBezTo>
                      <a:pt x="100" y="8"/>
                      <a:pt x="101" y="9"/>
                      <a:pt x="101" y="11"/>
                    </a:cubicBezTo>
                    <a:cubicBezTo>
                      <a:pt x="102" y="12"/>
                      <a:pt x="102" y="14"/>
                      <a:pt x="103" y="16"/>
                    </a:cubicBezTo>
                    <a:cubicBezTo>
                      <a:pt x="103" y="19"/>
                      <a:pt x="104" y="23"/>
                      <a:pt x="104" y="27"/>
                    </a:cubicBezTo>
                    <a:cubicBezTo>
                      <a:pt x="104" y="30"/>
                      <a:pt x="104" y="32"/>
                      <a:pt x="104" y="34"/>
                    </a:cubicBezTo>
                    <a:cubicBezTo>
                      <a:pt x="104" y="37"/>
                      <a:pt x="103" y="39"/>
                      <a:pt x="103" y="42"/>
                    </a:cubicBezTo>
                    <a:cubicBezTo>
                      <a:pt x="102" y="47"/>
                      <a:pt x="100" y="52"/>
                      <a:pt x="99" y="58"/>
                    </a:cubicBezTo>
                    <a:cubicBezTo>
                      <a:pt x="95" y="68"/>
                      <a:pt x="89" y="79"/>
                      <a:pt x="81" y="90"/>
                    </a:cubicBezTo>
                    <a:cubicBezTo>
                      <a:pt x="74" y="100"/>
                      <a:pt x="65" y="108"/>
                      <a:pt x="57" y="115"/>
                    </a:cubicBezTo>
                    <a:cubicBezTo>
                      <a:pt x="49" y="122"/>
                      <a:pt x="41" y="127"/>
                      <a:pt x="34" y="131"/>
                    </a:cubicBezTo>
                    <a:cubicBezTo>
                      <a:pt x="19" y="138"/>
                      <a:pt x="8" y="139"/>
                      <a:pt x="4" y="13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0"/>
              <p:cNvSpPr/>
              <p:nvPr/>
            </p:nvSpPr>
            <p:spPr bwMode="auto">
              <a:xfrm>
                <a:off x="-1457326" y="5824538"/>
                <a:ext cx="65088" cy="52388"/>
              </a:xfrm>
              <a:custGeom>
                <a:avLst/>
                <a:gdLst>
                  <a:gd name="T0" fmla="*/ 0 w 139"/>
                  <a:gd name="T1" fmla="*/ 94 h 113"/>
                  <a:gd name="T2" fmla="*/ 25 w 139"/>
                  <a:gd name="T3" fmla="*/ 78 h 113"/>
                  <a:gd name="T4" fmla="*/ 36 w 139"/>
                  <a:gd name="T5" fmla="*/ 74 h 113"/>
                  <a:gd name="T6" fmla="*/ 42 w 139"/>
                  <a:gd name="T7" fmla="*/ 72 h 113"/>
                  <a:gd name="T8" fmla="*/ 48 w 139"/>
                  <a:gd name="T9" fmla="*/ 69 h 113"/>
                  <a:gd name="T10" fmla="*/ 73 w 139"/>
                  <a:gd name="T11" fmla="*/ 56 h 113"/>
                  <a:gd name="T12" fmla="*/ 93 w 139"/>
                  <a:gd name="T13" fmla="*/ 39 h 113"/>
                  <a:gd name="T14" fmla="*/ 97 w 139"/>
                  <a:gd name="T15" fmla="*/ 35 h 113"/>
                  <a:gd name="T16" fmla="*/ 100 w 139"/>
                  <a:gd name="T17" fmla="*/ 30 h 113"/>
                  <a:gd name="T18" fmla="*/ 102 w 139"/>
                  <a:gd name="T19" fmla="*/ 28 h 113"/>
                  <a:gd name="T20" fmla="*/ 104 w 139"/>
                  <a:gd name="T21" fmla="*/ 26 h 113"/>
                  <a:gd name="T22" fmla="*/ 107 w 139"/>
                  <a:gd name="T23" fmla="*/ 21 h 113"/>
                  <a:gd name="T24" fmla="*/ 117 w 139"/>
                  <a:gd name="T25" fmla="*/ 6 h 113"/>
                  <a:gd name="T26" fmla="*/ 126 w 139"/>
                  <a:gd name="T27" fmla="*/ 0 h 113"/>
                  <a:gd name="T28" fmla="*/ 135 w 139"/>
                  <a:gd name="T29" fmla="*/ 7 h 113"/>
                  <a:gd name="T30" fmla="*/ 139 w 139"/>
                  <a:gd name="T31" fmla="*/ 30 h 113"/>
                  <a:gd name="T32" fmla="*/ 138 w 139"/>
                  <a:gd name="T33" fmla="*/ 38 h 113"/>
                  <a:gd name="T34" fmla="*/ 137 w 139"/>
                  <a:gd name="T35" fmla="*/ 42 h 113"/>
                  <a:gd name="T36" fmla="*/ 136 w 139"/>
                  <a:gd name="T37" fmla="*/ 46 h 113"/>
                  <a:gd name="T38" fmla="*/ 133 w 139"/>
                  <a:gd name="T39" fmla="*/ 55 h 113"/>
                  <a:gd name="T40" fmla="*/ 129 w 139"/>
                  <a:gd name="T41" fmla="*/ 64 h 113"/>
                  <a:gd name="T42" fmla="*/ 99 w 139"/>
                  <a:gd name="T43" fmla="*/ 95 h 113"/>
                  <a:gd name="T44" fmla="*/ 60 w 139"/>
                  <a:gd name="T45" fmla="*/ 111 h 113"/>
                  <a:gd name="T46" fmla="*/ 51 w 139"/>
                  <a:gd name="T47" fmla="*/ 112 h 113"/>
                  <a:gd name="T48" fmla="*/ 43 w 139"/>
                  <a:gd name="T49" fmla="*/ 113 h 113"/>
                  <a:gd name="T50" fmla="*/ 28 w 139"/>
                  <a:gd name="T51" fmla="*/ 112 h 113"/>
                  <a:gd name="T52" fmla="*/ 15 w 139"/>
                  <a:gd name="T53" fmla="*/ 108 h 113"/>
                  <a:gd name="T54" fmla="*/ 7 w 139"/>
                  <a:gd name="T55" fmla="*/ 104 h 113"/>
                  <a:gd name="T56" fmla="*/ 0 w 139"/>
                  <a:gd name="T57" fmla="*/ 9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13">
                    <a:moveTo>
                      <a:pt x="0" y="94"/>
                    </a:moveTo>
                    <a:cubicBezTo>
                      <a:pt x="1" y="88"/>
                      <a:pt x="11" y="83"/>
                      <a:pt x="25" y="78"/>
                    </a:cubicBezTo>
                    <a:cubicBezTo>
                      <a:pt x="29" y="77"/>
                      <a:pt x="32" y="76"/>
                      <a:pt x="36" y="74"/>
                    </a:cubicBezTo>
                    <a:cubicBezTo>
                      <a:pt x="38" y="73"/>
                      <a:pt x="40" y="73"/>
                      <a:pt x="42" y="72"/>
                    </a:cubicBezTo>
                    <a:cubicBezTo>
                      <a:pt x="44" y="71"/>
                      <a:pt x="46" y="70"/>
                      <a:pt x="48" y="69"/>
                    </a:cubicBezTo>
                    <a:cubicBezTo>
                      <a:pt x="56" y="65"/>
                      <a:pt x="65" y="61"/>
                      <a:pt x="73" y="56"/>
                    </a:cubicBezTo>
                    <a:cubicBezTo>
                      <a:pt x="81" y="51"/>
                      <a:pt x="87" y="45"/>
                      <a:pt x="93" y="39"/>
                    </a:cubicBezTo>
                    <a:cubicBezTo>
                      <a:pt x="94" y="37"/>
                      <a:pt x="96" y="36"/>
                      <a:pt x="97" y="35"/>
                    </a:cubicBezTo>
                    <a:cubicBezTo>
                      <a:pt x="98" y="33"/>
                      <a:pt x="99" y="31"/>
                      <a:pt x="100" y="30"/>
                    </a:cubicBezTo>
                    <a:cubicBezTo>
                      <a:pt x="101" y="29"/>
                      <a:pt x="102" y="29"/>
                      <a:pt x="102" y="28"/>
                    </a:cubicBezTo>
                    <a:cubicBezTo>
                      <a:pt x="103" y="27"/>
                      <a:pt x="103" y="26"/>
                      <a:pt x="104" y="26"/>
                    </a:cubicBezTo>
                    <a:cubicBezTo>
                      <a:pt x="105" y="24"/>
                      <a:pt x="106" y="23"/>
                      <a:pt x="107" y="21"/>
                    </a:cubicBezTo>
                    <a:cubicBezTo>
                      <a:pt x="110" y="15"/>
                      <a:pt x="114" y="10"/>
                      <a:pt x="117" y="6"/>
                    </a:cubicBezTo>
                    <a:cubicBezTo>
                      <a:pt x="120" y="2"/>
                      <a:pt x="123" y="0"/>
                      <a:pt x="126" y="0"/>
                    </a:cubicBezTo>
                    <a:cubicBezTo>
                      <a:pt x="130" y="0"/>
                      <a:pt x="133" y="2"/>
                      <a:pt x="135" y="7"/>
                    </a:cubicBezTo>
                    <a:cubicBezTo>
                      <a:pt x="138" y="12"/>
                      <a:pt x="139" y="20"/>
                      <a:pt x="139" y="30"/>
                    </a:cubicBezTo>
                    <a:cubicBezTo>
                      <a:pt x="139" y="33"/>
                      <a:pt x="138" y="35"/>
                      <a:pt x="138" y="38"/>
                    </a:cubicBezTo>
                    <a:cubicBezTo>
                      <a:pt x="138" y="39"/>
                      <a:pt x="138" y="41"/>
                      <a:pt x="137" y="42"/>
                    </a:cubicBezTo>
                    <a:cubicBezTo>
                      <a:pt x="137" y="43"/>
                      <a:pt x="136" y="45"/>
                      <a:pt x="136" y="46"/>
                    </a:cubicBezTo>
                    <a:cubicBezTo>
                      <a:pt x="135" y="49"/>
                      <a:pt x="134" y="52"/>
                      <a:pt x="133" y="55"/>
                    </a:cubicBezTo>
                    <a:cubicBezTo>
                      <a:pt x="132" y="58"/>
                      <a:pt x="130" y="61"/>
                      <a:pt x="129" y="64"/>
                    </a:cubicBezTo>
                    <a:cubicBezTo>
                      <a:pt x="122" y="75"/>
                      <a:pt x="112" y="87"/>
                      <a:pt x="99" y="95"/>
                    </a:cubicBezTo>
                    <a:cubicBezTo>
                      <a:pt x="86" y="104"/>
                      <a:pt x="73" y="108"/>
                      <a:pt x="60" y="111"/>
                    </a:cubicBezTo>
                    <a:cubicBezTo>
                      <a:pt x="57" y="111"/>
                      <a:pt x="54" y="112"/>
                      <a:pt x="51" y="112"/>
                    </a:cubicBezTo>
                    <a:cubicBezTo>
                      <a:pt x="48" y="113"/>
                      <a:pt x="46" y="113"/>
                      <a:pt x="43" y="113"/>
                    </a:cubicBezTo>
                    <a:cubicBezTo>
                      <a:pt x="37" y="113"/>
                      <a:pt x="32" y="112"/>
                      <a:pt x="28" y="112"/>
                    </a:cubicBezTo>
                    <a:cubicBezTo>
                      <a:pt x="23" y="111"/>
                      <a:pt x="19" y="110"/>
                      <a:pt x="15" y="108"/>
                    </a:cubicBezTo>
                    <a:cubicBezTo>
                      <a:pt x="12" y="107"/>
                      <a:pt x="9" y="106"/>
                      <a:pt x="7" y="104"/>
                    </a:cubicBezTo>
                    <a:cubicBezTo>
                      <a:pt x="2" y="101"/>
                      <a:pt x="0" y="98"/>
                      <a:pt x="0" y="9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1"/>
              <p:cNvSpPr/>
              <p:nvPr/>
            </p:nvSpPr>
            <p:spPr bwMode="auto">
              <a:xfrm>
                <a:off x="-2197101" y="5424488"/>
                <a:ext cx="114300" cy="98425"/>
              </a:xfrm>
              <a:custGeom>
                <a:avLst/>
                <a:gdLst>
                  <a:gd name="T0" fmla="*/ 241 w 243"/>
                  <a:gd name="T1" fmla="*/ 201 h 207"/>
                  <a:gd name="T2" fmla="*/ 190 w 243"/>
                  <a:gd name="T3" fmla="*/ 199 h 207"/>
                  <a:gd name="T4" fmla="*/ 139 w 243"/>
                  <a:gd name="T5" fmla="*/ 181 h 207"/>
                  <a:gd name="T6" fmla="*/ 82 w 243"/>
                  <a:gd name="T7" fmla="*/ 146 h 207"/>
                  <a:gd name="T8" fmla="*/ 34 w 243"/>
                  <a:gd name="T9" fmla="*/ 97 h 207"/>
                  <a:gd name="T10" fmla="*/ 25 w 243"/>
                  <a:gd name="T11" fmla="*/ 84 h 207"/>
                  <a:gd name="T12" fmla="*/ 21 w 243"/>
                  <a:gd name="T13" fmla="*/ 78 h 207"/>
                  <a:gd name="T14" fmla="*/ 18 w 243"/>
                  <a:gd name="T15" fmla="*/ 72 h 207"/>
                  <a:gd name="T16" fmla="*/ 15 w 243"/>
                  <a:gd name="T17" fmla="*/ 66 h 207"/>
                  <a:gd name="T18" fmla="*/ 13 w 243"/>
                  <a:gd name="T19" fmla="*/ 63 h 207"/>
                  <a:gd name="T20" fmla="*/ 12 w 243"/>
                  <a:gd name="T21" fmla="*/ 61 h 207"/>
                  <a:gd name="T22" fmla="*/ 11 w 243"/>
                  <a:gd name="T23" fmla="*/ 58 h 207"/>
                  <a:gd name="T24" fmla="*/ 7 w 243"/>
                  <a:gd name="T25" fmla="*/ 47 h 207"/>
                  <a:gd name="T26" fmla="*/ 2 w 243"/>
                  <a:gd name="T27" fmla="*/ 27 h 207"/>
                  <a:gd name="T28" fmla="*/ 0 w 243"/>
                  <a:gd name="T29" fmla="*/ 18 h 207"/>
                  <a:gd name="T30" fmla="*/ 0 w 243"/>
                  <a:gd name="T31" fmla="*/ 12 h 207"/>
                  <a:gd name="T32" fmla="*/ 0 w 243"/>
                  <a:gd name="T33" fmla="*/ 8 h 207"/>
                  <a:gd name="T34" fmla="*/ 1 w 243"/>
                  <a:gd name="T35" fmla="*/ 5 h 207"/>
                  <a:gd name="T36" fmla="*/ 4 w 243"/>
                  <a:gd name="T37" fmla="*/ 2 h 207"/>
                  <a:gd name="T38" fmla="*/ 8 w 243"/>
                  <a:gd name="T39" fmla="*/ 0 h 207"/>
                  <a:gd name="T40" fmla="*/ 12 w 243"/>
                  <a:gd name="T41" fmla="*/ 0 h 207"/>
                  <a:gd name="T42" fmla="*/ 14 w 243"/>
                  <a:gd name="T43" fmla="*/ 0 h 207"/>
                  <a:gd name="T44" fmla="*/ 15 w 243"/>
                  <a:gd name="T45" fmla="*/ 1 h 207"/>
                  <a:gd name="T46" fmla="*/ 16 w 243"/>
                  <a:gd name="T47" fmla="*/ 1 h 207"/>
                  <a:gd name="T48" fmla="*/ 16 w 243"/>
                  <a:gd name="T49" fmla="*/ 2 h 207"/>
                  <a:gd name="T50" fmla="*/ 18 w 243"/>
                  <a:gd name="T51" fmla="*/ 3 h 207"/>
                  <a:gd name="T52" fmla="*/ 21 w 243"/>
                  <a:gd name="T53" fmla="*/ 10 h 207"/>
                  <a:gd name="T54" fmla="*/ 22 w 243"/>
                  <a:gd name="T55" fmla="*/ 14 h 207"/>
                  <a:gd name="T56" fmla="*/ 20 w 243"/>
                  <a:gd name="T57" fmla="*/ 20 h 207"/>
                  <a:gd name="T58" fmla="*/ 14 w 243"/>
                  <a:gd name="T59" fmla="*/ 20 h 207"/>
                  <a:gd name="T60" fmla="*/ 10 w 243"/>
                  <a:gd name="T61" fmla="*/ 19 h 207"/>
                  <a:gd name="T62" fmla="*/ 6 w 243"/>
                  <a:gd name="T63" fmla="*/ 17 h 207"/>
                  <a:gd name="T64" fmla="*/ 6 w 243"/>
                  <a:gd name="T65" fmla="*/ 17 h 207"/>
                  <a:gd name="T66" fmla="*/ 6 w 243"/>
                  <a:gd name="T67" fmla="*/ 17 h 207"/>
                  <a:gd name="T68" fmla="*/ 7 w 243"/>
                  <a:gd name="T69" fmla="*/ 16 h 207"/>
                  <a:gd name="T70" fmla="*/ 9 w 243"/>
                  <a:gd name="T71" fmla="*/ 13 h 207"/>
                  <a:gd name="T72" fmla="*/ 10 w 243"/>
                  <a:gd name="T73" fmla="*/ 12 h 207"/>
                  <a:gd name="T74" fmla="*/ 10 w 243"/>
                  <a:gd name="T75" fmla="*/ 10 h 207"/>
                  <a:gd name="T76" fmla="*/ 10 w 243"/>
                  <a:gd name="T77" fmla="*/ 10 h 207"/>
                  <a:gd name="T78" fmla="*/ 11 w 243"/>
                  <a:gd name="T79" fmla="*/ 10 h 207"/>
                  <a:gd name="T80" fmla="*/ 11 w 243"/>
                  <a:gd name="T81" fmla="*/ 10 h 207"/>
                  <a:gd name="T82" fmla="*/ 16 w 243"/>
                  <a:gd name="T83" fmla="*/ 10 h 207"/>
                  <a:gd name="T84" fmla="*/ 19 w 243"/>
                  <a:gd name="T85" fmla="*/ 10 h 207"/>
                  <a:gd name="T86" fmla="*/ 20 w 243"/>
                  <a:gd name="T87" fmla="*/ 9 h 207"/>
                  <a:gd name="T88" fmla="*/ 20 w 243"/>
                  <a:gd name="T89" fmla="*/ 9 h 207"/>
                  <a:gd name="T90" fmla="*/ 21 w 243"/>
                  <a:gd name="T91" fmla="*/ 10 h 207"/>
                  <a:gd name="T92" fmla="*/ 22 w 243"/>
                  <a:gd name="T93" fmla="*/ 11 h 207"/>
                  <a:gd name="T94" fmla="*/ 26 w 243"/>
                  <a:gd name="T95" fmla="*/ 17 h 207"/>
                  <a:gd name="T96" fmla="*/ 37 w 243"/>
                  <a:gd name="T97" fmla="*/ 33 h 207"/>
                  <a:gd name="T98" fmla="*/ 44 w 243"/>
                  <a:gd name="T99" fmla="*/ 42 h 207"/>
                  <a:gd name="T100" fmla="*/ 44 w 243"/>
                  <a:gd name="T101" fmla="*/ 43 h 207"/>
                  <a:gd name="T102" fmla="*/ 45 w 243"/>
                  <a:gd name="T103" fmla="*/ 43 h 207"/>
                  <a:gd name="T104" fmla="*/ 47 w 243"/>
                  <a:gd name="T105" fmla="*/ 46 h 207"/>
                  <a:gd name="T106" fmla="*/ 50 w 243"/>
                  <a:gd name="T107" fmla="*/ 50 h 207"/>
                  <a:gd name="T108" fmla="*/ 54 w 243"/>
                  <a:gd name="T109" fmla="*/ 55 h 207"/>
                  <a:gd name="T110" fmla="*/ 59 w 243"/>
                  <a:gd name="T111" fmla="*/ 60 h 207"/>
                  <a:gd name="T112" fmla="*/ 67 w 243"/>
                  <a:gd name="T113" fmla="*/ 69 h 207"/>
                  <a:gd name="T114" fmla="*/ 111 w 243"/>
                  <a:gd name="T115" fmla="*/ 109 h 207"/>
                  <a:gd name="T116" fmla="*/ 203 w 243"/>
                  <a:gd name="T117" fmla="*/ 168 h 207"/>
                  <a:gd name="T118" fmla="*/ 241 w 243"/>
                  <a:gd name="T119" fmla="*/ 20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3" h="207">
                    <a:moveTo>
                      <a:pt x="241" y="201"/>
                    </a:moveTo>
                    <a:cubicBezTo>
                      <a:pt x="239" y="207"/>
                      <a:pt x="219" y="207"/>
                      <a:pt x="190" y="199"/>
                    </a:cubicBezTo>
                    <a:cubicBezTo>
                      <a:pt x="175" y="195"/>
                      <a:pt x="158" y="189"/>
                      <a:pt x="139" y="181"/>
                    </a:cubicBezTo>
                    <a:cubicBezTo>
                      <a:pt x="121" y="172"/>
                      <a:pt x="101" y="161"/>
                      <a:pt x="82" y="146"/>
                    </a:cubicBezTo>
                    <a:cubicBezTo>
                      <a:pt x="62" y="131"/>
                      <a:pt x="46" y="114"/>
                      <a:pt x="34" y="97"/>
                    </a:cubicBezTo>
                    <a:cubicBezTo>
                      <a:pt x="30" y="93"/>
                      <a:pt x="28" y="88"/>
                      <a:pt x="25" y="84"/>
                    </a:cubicBezTo>
                    <a:cubicBezTo>
                      <a:pt x="24" y="82"/>
                      <a:pt x="22" y="80"/>
                      <a:pt x="21" y="78"/>
                    </a:cubicBezTo>
                    <a:cubicBezTo>
                      <a:pt x="20" y="76"/>
                      <a:pt x="19" y="74"/>
                      <a:pt x="18" y="72"/>
                    </a:cubicBezTo>
                    <a:cubicBezTo>
                      <a:pt x="17" y="70"/>
                      <a:pt x="16" y="68"/>
                      <a:pt x="15" y="66"/>
                    </a:cubicBezTo>
                    <a:cubicBezTo>
                      <a:pt x="14" y="65"/>
                      <a:pt x="14" y="64"/>
                      <a:pt x="13" y="63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0"/>
                      <a:pt x="11" y="59"/>
                      <a:pt x="11" y="58"/>
                    </a:cubicBezTo>
                    <a:cubicBezTo>
                      <a:pt x="10" y="55"/>
                      <a:pt x="8" y="51"/>
                      <a:pt x="7" y="47"/>
                    </a:cubicBezTo>
                    <a:cubicBezTo>
                      <a:pt x="5" y="40"/>
                      <a:pt x="3" y="33"/>
                      <a:pt x="2" y="27"/>
                    </a:cubicBezTo>
                    <a:cubicBezTo>
                      <a:pt x="1" y="24"/>
                      <a:pt x="1" y="21"/>
                      <a:pt x="0" y="18"/>
                    </a:cubicBezTo>
                    <a:cubicBezTo>
                      <a:pt x="0" y="16"/>
                      <a:pt x="0" y="15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3"/>
                      <a:pt x="18" y="3"/>
                    </a:cubicBezTo>
                    <a:cubicBezTo>
                      <a:pt x="20" y="6"/>
                      <a:pt x="20" y="8"/>
                      <a:pt x="21" y="10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22" y="17"/>
                      <a:pt x="22" y="19"/>
                      <a:pt x="20" y="20"/>
                    </a:cubicBezTo>
                    <a:cubicBezTo>
                      <a:pt x="19" y="21"/>
                      <a:pt x="17" y="21"/>
                      <a:pt x="14" y="20"/>
                    </a:cubicBezTo>
                    <a:cubicBezTo>
                      <a:pt x="13" y="20"/>
                      <a:pt x="12" y="19"/>
                      <a:pt x="10" y="19"/>
                    </a:cubicBezTo>
                    <a:cubicBezTo>
                      <a:pt x="9" y="18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0"/>
                      <a:pt x="16" y="10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1" y="10"/>
                      <a:pt x="21" y="10"/>
                      <a:pt x="22" y="11"/>
                    </a:cubicBezTo>
                    <a:cubicBezTo>
                      <a:pt x="23" y="12"/>
                      <a:pt x="24" y="14"/>
                      <a:pt x="26" y="17"/>
                    </a:cubicBezTo>
                    <a:cubicBezTo>
                      <a:pt x="29" y="21"/>
                      <a:pt x="33" y="27"/>
                      <a:pt x="37" y="33"/>
                    </a:cubicBezTo>
                    <a:cubicBezTo>
                      <a:pt x="39" y="36"/>
                      <a:pt x="42" y="39"/>
                      <a:pt x="44" y="42"/>
                    </a:cubicBezTo>
                    <a:cubicBezTo>
                      <a:pt x="44" y="43"/>
                      <a:pt x="44" y="42"/>
                      <a:pt x="44" y="43"/>
                    </a:cubicBezTo>
                    <a:cubicBezTo>
                      <a:pt x="44" y="43"/>
                      <a:pt x="45" y="43"/>
                      <a:pt x="45" y="43"/>
                    </a:cubicBezTo>
                    <a:cubicBezTo>
                      <a:pt x="45" y="44"/>
                      <a:pt x="46" y="45"/>
                      <a:pt x="47" y="46"/>
                    </a:cubicBezTo>
                    <a:cubicBezTo>
                      <a:pt x="48" y="47"/>
                      <a:pt x="49" y="49"/>
                      <a:pt x="50" y="50"/>
                    </a:cubicBezTo>
                    <a:cubicBezTo>
                      <a:pt x="52" y="52"/>
                      <a:pt x="53" y="53"/>
                      <a:pt x="54" y="55"/>
                    </a:cubicBezTo>
                    <a:cubicBezTo>
                      <a:pt x="56" y="56"/>
                      <a:pt x="57" y="58"/>
                      <a:pt x="59" y="60"/>
                    </a:cubicBezTo>
                    <a:cubicBezTo>
                      <a:pt x="61" y="63"/>
                      <a:pt x="64" y="66"/>
                      <a:pt x="67" y="69"/>
                    </a:cubicBezTo>
                    <a:cubicBezTo>
                      <a:pt x="80" y="83"/>
                      <a:pt x="94" y="96"/>
                      <a:pt x="111" y="109"/>
                    </a:cubicBezTo>
                    <a:cubicBezTo>
                      <a:pt x="144" y="134"/>
                      <a:pt x="178" y="153"/>
                      <a:pt x="203" y="168"/>
                    </a:cubicBezTo>
                    <a:cubicBezTo>
                      <a:pt x="228" y="184"/>
                      <a:pt x="243" y="195"/>
                      <a:pt x="241" y="2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2"/>
              <p:cNvSpPr/>
              <p:nvPr/>
            </p:nvSpPr>
            <p:spPr bwMode="auto">
              <a:xfrm>
                <a:off x="-2259013" y="5492751"/>
                <a:ext cx="90488" cy="90488"/>
              </a:xfrm>
              <a:custGeom>
                <a:avLst/>
                <a:gdLst>
                  <a:gd name="T0" fmla="*/ 189 w 189"/>
                  <a:gd name="T1" fmla="*/ 176 h 190"/>
                  <a:gd name="T2" fmla="*/ 178 w 189"/>
                  <a:gd name="T3" fmla="*/ 185 h 190"/>
                  <a:gd name="T4" fmla="*/ 145 w 189"/>
                  <a:gd name="T5" fmla="*/ 189 h 190"/>
                  <a:gd name="T6" fmla="*/ 98 w 189"/>
                  <a:gd name="T7" fmla="*/ 175 h 190"/>
                  <a:gd name="T8" fmla="*/ 52 w 189"/>
                  <a:gd name="T9" fmla="*/ 137 h 190"/>
                  <a:gd name="T10" fmla="*/ 21 w 189"/>
                  <a:gd name="T11" fmla="*/ 89 h 190"/>
                  <a:gd name="T12" fmla="*/ 6 w 189"/>
                  <a:gd name="T13" fmla="*/ 46 h 190"/>
                  <a:gd name="T14" fmla="*/ 7 w 189"/>
                  <a:gd name="T15" fmla="*/ 2 h 190"/>
                  <a:gd name="T16" fmla="*/ 37 w 189"/>
                  <a:gd name="T17" fmla="*/ 33 h 190"/>
                  <a:gd name="T18" fmla="*/ 87 w 189"/>
                  <a:gd name="T19" fmla="*/ 106 h 190"/>
                  <a:gd name="T20" fmla="*/ 153 w 189"/>
                  <a:gd name="T21" fmla="*/ 156 h 190"/>
                  <a:gd name="T22" fmla="*/ 189 w 189"/>
                  <a:gd name="T23" fmla="*/ 17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90">
                    <a:moveTo>
                      <a:pt x="189" y="176"/>
                    </a:moveTo>
                    <a:cubicBezTo>
                      <a:pt x="189" y="179"/>
                      <a:pt x="185" y="182"/>
                      <a:pt x="178" y="185"/>
                    </a:cubicBezTo>
                    <a:cubicBezTo>
                      <a:pt x="171" y="188"/>
                      <a:pt x="159" y="190"/>
                      <a:pt x="145" y="189"/>
                    </a:cubicBezTo>
                    <a:cubicBezTo>
                      <a:pt x="131" y="188"/>
                      <a:pt x="115" y="184"/>
                      <a:pt x="98" y="175"/>
                    </a:cubicBezTo>
                    <a:cubicBezTo>
                      <a:pt x="81" y="166"/>
                      <a:pt x="65" y="153"/>
                      <a:pt x="52" y="137"/>
                    </a:cubicBezTo>
                    <a:cubicBezTo>
                      <a:pt x="38" y="121"/>
                      <a:pt x="28" y="105"/>
                      <a:pt x="21" y="89"/>
                    </a:cubicBezTo>
                    <a:cubicBezTo>
                      <a:pt x="13" y="73"/>
                      <a:pt x="9" y="58"/>
                      <a:pt x="6" y="46"/>
                    </a:cubicBezTo>
                    <a:cubicBezTo>
                      <a:pt x="0" y="21"/>
                      <a:pt x="1" y="4"/>
                      <a:pt x="7" y="2"/>
                    </a:cubicBezTo>
                    <a:cubicBezTo>
                      <a:pt x="14" y="0"/>
                      <a:pt x="24" y="13"/>
                      <a:pt x="37" y="33"/>
                    </a:cubicBezTo>
                    <a:cubicBezTo>
                      <a:pt x="49" y="53"/>
                      <a:pt x="66" y="81"/>
                      <a:pt x="87" y="106"/>
                    </a:cubicBezTo>
                    <a:cubicBezTo>
                      <a:pt x="109" y="132"/>
                      <a:pt x="133" y="148"/>
                      <a:pt x="153" y="156"/>
                    </a:cubicBezTo>
                    <a:cubicBezTo>
                      <a:pt x="173" y="165"/>
                      <a:pt x="188" y="169"/>
                      <a:pt x="189" y="17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3"/>
              <p:cNvSpPr/>
              <p:nvPr/>
            </p:nvSpPr>
            <p:spPr bwMode="auto">
              <a:xfrm>
                <a:off x="-1103313" y="5397501"/>
                <a:ext cx="115888" cy="131763"/>
              </a:xfrm>
              <a:custGeom>
                <a:avLst/>
                <a:gdLst>
                  <a:gd name="T0" fmla="*/ 3 w 243"/>
                  <a:gd name="T1" fmla="*/ 275 h 278"/>
                  <a:gd name="T2" fmla="*/ 45 w 243"/>
                  <a:gd name="T3" fmla="*/ 234 h 278"/>
                  <a:gd name="T4" fmla="*/ 56 w 243"/>
                  <a:gd name="T5" fmla="*/ 226 h 278"/>
                  <a:gd name="T6" fmla="*/ 67 w 243"/>
                  <a:gd name="T7" fmla="*/ 217 h 278"/>
                  <a:gd name="T8" fmla="*/ 92 w 243"/>
                  <a:gd name="T9" fmla="*/ 198 h 278"/>
                  <a:gd name="T10" fmla="*/ 143 w 243"/>
                  <a:gd name="T11" fmla="*/ 149 h 278"/>
                  <a:gd name="T12" fmla="*/ 155 w 243"/>
                  <a:gd name="T13" fmla="*/ 135 h 278"/>
                  <a:gd name="T14" fmla="*/ 166 w 243"/>
                  <a:gd name="T15" fmla="*/ 121 h 278"/>
                  <a:gd name="T16" fmla="*/ 186 w 243"/>
                  <a:gd name="T17" fmla="*/ 93 h 278"/>
                  <a:gd name="T18" fmla="*/ 210 w 243"/>
                  <a:gd name="T19" fmla="*/ 45 h 278"/>
                  <a:gd name="T20" fmla="*/ 211 w 243"/>
                  <a:gd name="T21" fmla="*/ 29 h 278"/>
                  <a:gd name="T22" fmla="*/ 207 w 243"/>
                  <a:gd name="T23" fmla="*/ 18 h 278"/>
                  <a:gd name="T24" fmla="*/ 203 w 243"/>
                  <a:gd name="T25" fmla="*/ 13 h 278"/>
                  <a:gd name="T26" fmla="*/ 200 w 243"/>
                  <a:gd name="T27" fmla="*/ 9 h 278"/>
                  <a:gd name="T28" fmla="*/ 198 w 243"/>
                  <a:gd name="T29" fmla="*/ 4 h 278"/>
                  <a:gd name="T30" fmla="*/ 203 w 243"/>
                  <a:gd name="T31" fmla="*/ 0 h 278"/>
                  <a:gd name="T32" fmla="*/ 209 w 243"/>
                  <a:gd name="T33" fmla="*/ 0 h 278"/>
                  <a:gd name="T34" fmla="*/ 217 w 243"/>
                  <a:gd name="T35" fmla="*/ 2 h 278"/>
                  <a:gd name="T36" fmla="*/ 235 w 243"/>
                  <a:gd name="T37" fmla="*/ 18 h 278"/>
                  <a:gd name="T38" fmla="*/ 243 w 243"/>
                  <a:gd name="T39" fmla="*/ 48 h 278"/>
                  <a:gd name="T40" fmla="*/ 224 w 243"/>
                  <a:gd name="T41" fmla="*/ 114 h 278"/>
                  <a:gd name="T42" fmla="*/ 204 w 243"/>
                  <a:gd name="T43" fmla="*/ 147 h 278"/>
                  <a:gd name="T44" fmla="*/ 192 w 243"/>
                  <a:gd name="T45" fmla="*/ 164 h 278"/>
                  <a:gd name="T46" fmla="*/ 178 w 243"/>
                  <a:gd name="T47" fmla="*/ 181 h 278"/>
                  <a:gd name="T48" fmla="*/ 118 w 243"/>
                  <a:gd name="T49" fmla="*/ 232 h 278"/>
                  <a:gd name="T50" fmla="*/ 88 w 243"/>
                  <a:gd name="T51" fmla="*/ 250 h 278"/>
                  <a:gd name="T52" fmla="*/ 75 w 243"/>
                  <a:gd name="T53" fmla="*/ 257 h 278"/>
                  <a:gd name="T54" fmla="*/ 62 w 243"/>
                  <a:gd name="T55" fmla="*/ 263 h 278"/>
                  <a:gd name="T56" fmla="*/ 39 w 243"/>
                  <a:gd name="T57" fmla="*/ 272 h 278"/>
                  <a:gd name="T58" fmla="*/ 29 w 243"/>
                  <a:gd name="T59" fmla="*/ 275 h 278"/>
                  <a:gd name="T60" fmla="*/ 21 w 243"/>
                  <a:gd name="T61" fmla="*/ 277 h 278"/>
                  <a:gd name="T62" fmla="*/ 3 w 243"/>
                  <a:gd name="T63" fmla="*/ 275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8">
                    <a:moveTo>
                      <a:pt x="3" y="275"/>
                    </a:moveTo>
                    <a:cubicBezTo>
                      <a:pt x="0" y="269"/>
                      <a:pt x="18" y="255"/>
                      <a:pt x="45" y="234"/>
                    </a:cubicBezTo>
                    <a:cubicBezTo>
                      <a:pt x="48" y="232"/>
                      <a:pt x="52" y="229"/>
                      <a:pt x="56" y="226"/>
                    </a:cubicBezTo>
                    <a:cubicBezTo>
                      <a:pt x="59" y="224"/>
                      <a:pt x="63" y="221"/>
                      <a:pt x="67" y="217"/>
                    </a:cubicBezTo>
                    <a:cubicBezTo>
                      <a:pt x="75" y="212"/>
                      <a:pt x="83" y="205"/>
                      <a:pt x="92" y="198"/>
                    </a:cubicBezTo>
                    <a:cubicBezTo>
                      <a:pt x="108" y="183"/>
                      <a:pt x="126" y="167"/>
                      <a:pt x="143" y="149"/>
                    </a:cubicBezTo>
                    <a:cubicBezTo>
                      <a:pt x="147" y="145"/>
                      <a:pt x="151" y="140"/>
                      <a:pt x="155" y="135"/>
                    </a:cubicBezTo>
                    <a:cubicBezTo>
                      <a:pt x="159" y="130"/>
                      <a:pt x="163" y="125"/>
                      <a:pt x="166" y="121"/>
                    </a:cubicBezTo>
                    <a:cubicBezTo>
                      <a:pt x="173" y="111"/>
                      <a:pt x="180" y="102"/>
                      <a:pt x="186" y="93"/>
                    </a:cubicBezTo>
                    <a:cubicBezTo>
                      <a:pt x="197" y="75"/>
                      <a:pt x="206" y="58"/>
                      <a:pt x="210" y="45"/>
                    </a:cubicBezTo>
                    <a:cubicBezTo>
                      <a:pt x="212" y="38"/>
                      <a:pt x="212" y="33"/>
                      <a:pt x="211" y="29"/>
                    </a:cubicBezTo>
                    <a:cubicBezTo>
                      <a:pt x="211" y="24"/>
                      <a:pt x="209" y="21"/>
                      <a:pt x="207" y="18"/>
                    </a:cubicBezTo>
                    <a:cubicBezTo>
                      <a:pt x="206" y="16"/>
                      <a:pt x="204" y="15"/>
                      <a:pt x="203" y="13"/>
                    </a:cubicBezTo>
                    <a:cubicBezTo>
                      <a:pt x="202" y="12"/>
                      <a:pt x="201" y="11"/>
                      <a:pt x="200" y="9"/>
                    </a:cubicBezTo>
                    <a:cubicBezTo>
                      <a:pt x="198" y="7"/>
                      <a:pt x="197" y="5"/>
                      <a:pt x="198" y="4"/>
                    </a:cubicBezTo>
                    <a:cubicBezTo>
                      <a:pt x="198" y="2"/>
                      <a:pt x="200" y="1"/>
                      <a:pt x="203" y="0"/>
                    </a:cubicBezTo>
                    <a:cubicBezTo>
                      <a:pt x="205" y="0"/>
                      <a:pt x="207" y="0"/>
                      <a:pt x="209" y="0"/>
                    </a:cubicBezTo>
                    <a:cubicBezTo>
                      <a:pt x="211" y="1"/>
                      <a:pt x="214" y="1"/>
                      <a:pt x="217" y="2"/>
                    </a:cubicBezTo>
                    <a:cubicBezTo>
                      <a:pt x="223" y="4"/>
                      <a:pt x="230" y="9"/>
                      <a:pt x="235" y="18"/>
                    </a:cubicBezTo>
                    <a:cubicBezTo>
                      <a:pt x="241" y="26"/>
                      <a:pt x="243" y="37"/>
                      <a:pt x="243" y="48"/>
                    </a:cubicBezTo>
                    <a:cubicBezTo>
                      <a:pt x="243" y="70"/>
                      <a:pt x="235" y="92"/>
                      <a:pt x="224" y="114"/>
                    </a:cubicBezTo>
                    <a:cubicBezTo>
                      <a:pt x="218" y="125"/>
                      <a:pt x="211" y="136"/>
                      <a:pt x="204" y="147"/>
                    </a:cubicBezTo>
                    <a:cubicBezTo>
                      <a:pt x="200" y="153"/>
                      <a:pt x="196" y="158"/>
                      <a:pt x="192" y="164"/>
                    </a:cubicBezTo>
                    <a:cubicBezTo>
                      <a:pt x="188" y="169"/>
                      <a:pt x="183" y="175"/>
                      <a:pt x="178" y="181"/>
                    </a:cubicBezTo>
                    <a:cubicBezTo>
                      <a:pt x="158" y="201"/>
                      <a:pt x="138" y="218"/>
                      <a:pt x="118" y="232"/>
                    </a:cubicBezTo>
                    <a:cubicBezTo>
                      <a:pt x="108" y="239"/>
                      <a:pt x="98" y="245"/>
                      <a:pt x="88" y="250"/>
                    </a:cubicBezTo>
                    <a:cubicBezTo>
                      <a:pt x="84" y="253"/>
                      <a:pt x="79" y="255"/>
                      <a:pt x="75" y="257"/>
                    </a:cubicBezTo>
                    <a:cubicBezTo>
                      <a:pt x="70" y="260"/>
                      <a:pt x="66" y="261"/>
                      <a:pt x="62" y="263"/>
                    </a:cubicBezTo>
                    <a:cubicBezTo>
                      <a:pt x="53" y="267"/>
                      <a:pt x="46" y="270"/>
                      <a:pt x="39" y="272"/>
                    </a:cubicBezTo>
                    <a:cubicBezTo>
                      <a:pt x="35" y="273"/>
                      <a:pt x="32" y="274"/>
                      <a:pt x="29" y="275"/>
                    </a:cubicBezTo>
                    <a:cubicBezTo>
                      <a:pt x="26" y="276"/>
                      <a:pt x="23" y="276"/>
                      <a:pt x="21" y="277"/>
                    </a:cubicBezTo>
                    <a:cubicBezTo>
                      <a:pt x="11" y="278"/>
                      <a:pt x="4" y="278"/>
                      <a:pt x="3" y="27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4"/>
              <p:cNvSpPr/>
              <p:nvPr/>
            </p:nvSpPr>
            <p:spPr bwMode="auto">
              <a:xfrm>
                <a:off x="-1009651" y="5434013"/>
                <a:ext cx="92075" cy="147638"/>
              </a:xfrm>
              <a:custGeom>
                <a:avLst/>
                <a:gdLst>
                  <a:gd name="T0" fmla="*/ 2 w 194"/>
                  <a:gd name="T1" fmla="*/ 308 h 311"/>
                  <a:gd name="T2" fmla="*/ 8 w 194"/>
                  <a:gd name="T3" fmla="*/ 292 h 311"/>
                  <a:gd name="T4" fmla="*/ 34 w 194"/>
                  <a:gd name="T5" fmla="*/ 262 h 311"/>
                  <a:gd name="T6" fmla="*/ 110 w 194"/>
                  <a:gd name="T7" fmla="*/ 164 h 311"/>
                  <a:gd name="T8" fmla="*/ 183 w 194"/>
                  <a:gd name="T9" fmla="*/ 1 h 311"/>
                  <a:gd name="T10" fmla="*/ 191 w 194"/>
                  <a:gd name="T11" fmla="*/ 16 h 311"/>
                  <a:gd name="T12" fmla="*/ 193 w 194"/>
                  <a:gd name="T13" fmla="*/ 34 h 311"/>
                  <a:gd name="T14" fmla="*/ 194 w 194"/>
                  <a:gd name="T15" fmla="*/ 45 h 311"/>
                  <a:gd name="T16" fmla="*/ 193 w 194"/>
                  <a:gd name="T17" fmla="*/ 58 h 311"/>
                  <a:gd name="T18" fmla="*/ 190 w 194"/>
                  <a:gd name="T19" fmla="*/ 87 h 311"/>
                  <a:gd name="T20" fmla="*/ 186 w 194"/>
                  <a:gd name="T21" fmla="*/ 102 h 311"/>
                  <a:gd name="T22" fmla="*/ 182 w 194"/>
                  <a:gd name="T23" fmla="*/ 119 h 311"/>
                  <a:gd name="T24" fmla="*/ 150 w 194"/>
                  <a:gd name="T25" fmla="*/ 189 h 311"/>
                  <a:gd name="T26" fmla="*/ 103 w 194"/>
                  <a:gd name="T27" fmla="*/ 249 h 311"/>
                  <a:gd name="T28" fmla="*/ 91 w 194"/>
                  <a:gd name="T29" fmla="*/ 260 h 311"/>
                  <a:gd name="T30" fmla="*/ 79 w 194"/>
                  <a:gd name="T31" fmla="*/ 271 h 311"/>
                  <a:gd name="T32" fmla="*/ 56 w 194"/>
                  <a:gd name="T33" fmla="*/ 288 h 311"/>
                  <a:gd name="T34" fmla="*/ 19 w 194"/>
                  <a:gd name="T35" fmla="*/ 307 h 311"/>
                  <a:gd name="T36" fmla="*/ 2 w 194"/>
                  <a:gd name="T37" fmla="*/ 3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4" h="311">
                    <a:moveTo>
                      <a:pt x="2" y="308"/>
                    </a:moveTo>
                    <a:cubicBezTo>
                      <a:pt x="0" y="306"/>
                      <a:pt x="2" y="300"/>
                      <a:pt x="8" y="292"/>
                    </a:cubicBezTo>
                    <a:cubicBezTo>
                      <a:pt x="14" y="285"/>
                      <a:pt x="23" y="274"/>
                      <a:pt x="34" y="262"/>
                    </a:cubicBezTo>
                    <a:cubicBezTo>
                      <a:pt x="56" y="238"/>
                      <a:pt x="85" y="205"/>
                      <a:pt x="110" y="164"/>
                    </a:cubicBezTo>
                    <a:cubicBezTo>
                      <a:pt x="161" y="83"/>
                      <a:pt x="169" y="0"/>
                      <a:pt x="183" y="1"/>
                    </a:cubicBezTo>
                    <a:cubicBezTo>
                      <a:pt x="187" y="1"/>
                      <a:pt x="189" y="7"/>
                      <a:pt x="191" y="16"/>
                    </a:cubicBezTo>
                    <a:cubicBezTo>
                      <a:pt x="192" y="21"/>
                      <a:pt x="193" y="27"/>
                      <a:pt x="193" y="34"/>
                    </a:cubicBezTo>
                    <a:cubicBezTo>
                      <a:pt x="193" y="38"/>
                      <a:pt x="193" y="41"/>
                      <a:pt x="194" y="45"/>
                    </a:cubicBezTo>
                    <a:cubicBezTo>
                      <a:pt x="194" y="49"/>
                      <a:pt x="194" y="54"/>
                      <a:pt x="193" y="58"/>
                    </a:cubicBezTo>
                    <a:cubicBezTo>
                      <a:pt x="192" y="67"/>
                      <a:pt x="192" y="76"/>
                      <a:pt x="190" y="87"/>
                    </a:cubicBezTo>
                    <a:cubicBezTo>
                      <a:pt x="189" y="92"/>
                      <a:pt x="188" y="97"/>
                      <a:pt x="186" y="102"/>
                    </a:cubicBezTo>
                    <a:cubicBezTo>
                      <a:pt x="185" y="108"/>
                      <a:pt x="183" y="113"/>
                      <a:pt x="182" y="119"/>
                    </a:cubicBezTo>
                    <a:cubicBezTo>
                      <a:pt x="175" y="141"/>
                      <a:pt x="165" y="166"/>
                      <a:pt x="150" y="189"/>
                    </a:cubicBezTo>
                    <a:cubicBezTo>
                      <a:pt x="136" y="212"/>
                      <a:pt x="119" y="232"/>
                      <a:pt x="103" y="249"/>
                    </a:cubicBezTo>
                    <a:cubicBezTo>
                      <a:pt x="99" y="253"/>
                      <a:pt x="95" y="257"/>
                      <a:pt x="91" y="260"/>
                    </a:cubicBezTo>
                    <a:cubicBezTo>
                      <a:pt x="87" y="264"/>
                      <a:pt x="82" y="267"/>
                      <a:pt x="79" y="271"/>
                    </a:cubicBezTo>
                    <a:cubicBezTo>
                      <a:pt x="71" y="277"/>
                      <a:pt x="63" y="283"/>
                      <a:pt x="56" y="288"/>
                    </a:cubicBezTo>
                    <a:cubicBezTo>
                      <a:pt x="41" y="297"/>
                      <a:pt x="29" y="304"/>
                      <a:pt x="19" y="307"/>
                    </a:cubicBezTo>
                    <a:cubicBezTo>
                      <a:pt x="10" y="310"/>
                      <a:pt x="4" y="311"/>
                      <a:pt x="2" y="30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239" name="组合 238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269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271" name="直接连接符 270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组合 240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242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115"/>
          <p:cNvSpPr/>
          <p:nvPr/>
        </p:nvSpPr>
        <p:spPr>
          <a:xfrm>
            <a:off x="720384" y="4281110"/>
            <a:ext cx="6227880" cy="66007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4359127"/>
            <a:ext cx="5860961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夏季天气干燥，空调风扇等电器设备的使用，会造成很多的安全隐患，威胁儿童安全。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178" y="382821"/>
            <a:ext cx="314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4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：消防事故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5202" name="组合 5201"/>
          <p:cNvGrpSpPr/>
          <p:nvPr/>
        </p:nvGrpSpPr>
        <p:grpSpPr>
          <a:xfrm>
            <a:off x="2123728" y="1059582"/>
            <a:ext cx="4779212" cy="2055813"/>
            <a:chOff x="755650" y="801700"/>
            <a:chExt cx="7704782" cy="2055813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3487" y="801700"/>
              <a:ext cx="768694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85377" y="858850"/>
              <a:ext cx="7675055" cy="1943100"/>
            </a:xfrm>
            <a:prstGeom prst="rect">
              <a:avLst/>
            </a:pr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0" name="Rectangle 7"/>
            <p:cNvSpPr>
              <a:spLocks noChangeArrowheads="1"/>
            </p:cNvSpPr>
            <p:nvPr/>
          </p:nvSpPr>
          <p:spPr bwMode="auto">
            <a:xfrm>
              <a:off x="981075" y="960450"/>
              <a:ext cx="7277100" cy="17383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1" name="Freeform 8"/>
            <p:cNvSpPr/>
            <p:nvPr/>
          </p:nvSpPr>
          <p:spPr bwMode="auto">
            <a:xfrm>
              <a:off x="6480730" y="2819413"/>
              <a:ext cx="309142" cy="19050"/>
            </a:xfrm>
            <a:custGeom>
              <a:avLst/>
              <a:gdLst>
                <a:gd name="T0" fmla="*/ 4 w 113"/>
                <a:gd name="T1" fmla="*/ 24 h 24"/>
                <a:gd name="T2" fmla="*/ 113 w 113"/>
                <a:gd name="T3" fmla="*/ 20 h 24"/>
                <a:gd name="T4" fmla="*/ 3 w 113"/>
                <a:gd name="T5" fmla="*/ 20 h 24"/>
                <a:gd name="T6" fmla="*/ 4 w 1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4">
                  <a:moveTo>
                    <a:pt x="4" y="24"/>
                  </a:moveTo>
                  <a:cubicBezTo>
                    <a:pt x="41" y="12"/>
                    <a:pt x="77" y="20"/>
                    <a:pt x="113" y="20"/>
                  </a:cubicBezTo>
                  <a:cubicBezTo>
                    <a:pt x="77" y="0"/>
                    <a:pt x="37" y="8"/>
                    <a:pt x="3" y="20"/>
                  </a:cubicBezTo>
                  <a:cubicBezTo>
                    <a:pt x="0" y="20"/>
                    <a:pt x="1" y="24"/>
                    <a:pt x="4" y="2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3" name="Freeform 9"/>
            <p:cNvSpPr/>
            <p:nvPr/>
          </p:nvSpPr>
          <p:spPr bwMode="auto">
            <a:xfrm>
              <a:off x="7295203" y="2813063"/>
              <a:ext cx="285362" cy="28575"/>
            </a:xfrm>
            <a:custGeom>
              <a:avLst/>
              <a:gdLst>
                <a:gd name="T0" fmla="*/ 8 w 104"/>
                <a:gd name="T1" fmla="*/ 28 h 40"/>
                <a:gd name="T2" fmla="*/ 104 w 104"/>
                <a:gd name="T3" fmla="*/ 22 h 40"/>
                <a:gd name="T4" fmla="*/ 0 w 104"/>
                <a:gd name="T5" fmla="*/ 25 h 40"/>
                <a:gd name="T6" fmla="*/ 8 w 104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0">
                  <a:moveTo>
                    <a:pt x="8" y="28"/>
                  </a:moveTo>
                  <a:cubicBezTo>
                    <a:pt x="41" y="13"/>
                    <a:pt x="75" y="40"/>
                    <a:pt x="104" y="22"/>
                  </a:cubicBezTo>
                  <a:cubicBezTo>
                    <a:pt x="72" y="27"/>
                    <a:pt x="30" y="0"/>
                    <a:pt x="0" y="25"/>
                  </a:cubicBezTo>
                  <a:cubicBezTo>
                    <a:pt x="1" y="28"/>
                    <a:pt x="4" y="30"/>
                    <a:pt x="8" y="28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4" name="Freeform 10"/>
            <p:cNvSpPr/>
            <p:nvPr/>
          </p:nvSpPr>
          <p:spPr bwMode="auto">
            <a:xfrm>
              <a:off x="5624644" y="2832113"/>
              <a:ext cx="273472" cy="11113"/>
            </a:xfrm>
            <a:custGeom>
              <a:avLst/>
              <a:gdLst>
                <a:gd name="T0" fmla="*/ 1 w 101"/>
                <a:gd name="T1" fmla="*/ 14 h 16"/>
                <a:gd name="T2" fmla="*/ 101 w 101"/>
                <a:gd name="T3" fmla="*/ 16 h 16"/>
                <a:gd name="T4" fmla="*/ 0 w 101"/>
                <a:gd name="T5" fmla="*/ 12 h 16"/>
                <a:gd name="T6" fmla="*/ 1 w 101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6">
                  <a:moveTo>
                    <a:pt x="1" y="14"/>
                  </a:moveTo>
                  <a:cubicBezTo>
                    <a:pt x="33" y="8"/>
                    <a:pt x="69" y="8"/>
                    <a:pt x="101" y="16"/>
                  </a:cubicBezTo>
                  <a:cubicBezTo>
                    <a:pt x="69" y="0"/>
                    <a:pt x="33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5" name="Freeform 11"/>
            <p:cNvSpPr/>
            <p:nvPr/>
          </p:nvSpPr>
          <p:spPr bwMode="auto">
            <a:xfrm>
              <a:off x="773487" y="2708288"/>
              <a:ext cx="7686945" cy="147638"/>
            </a:xfrm>
            <a:custGeom>
              <a:avLst/>
              <a:gdLst>
                <a:gd name="T0" fmla="*/ 0 w 2800"/>
                <a:gd name="T1" fmla="*/ 163 h 200"/>
                <a:gd name="T2" fmla="*/ 38 w 2800"/>
                <a:gd name="T3" fmla="*/ 200 h 200"/>
                <a:gd name="T4" fmla="*/ 2762 w 2800"/>
                <a:gd name="T5" fmla="*/ 200 h 200"/>
                <a:gd name="T6" fmla="*/ 2800 w 2800"/>
                <a:gd name="T7" fmla="*/ 163 h 200"/>
                <a:gd name="T8" fmla="*/ 2800 w 2800"/>
                <a:gd name="T9" fmla="*/ 0 h 200"/>
                <a:gd name="T10" fmla="*/ 0 w 2800"/>
                <a:gd name="T11" fmla="*/ 0 h 200"/>
                <a:gd name="T12" fmla="*/ 0 w 2800"/>
                <a:gd name="T13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0" y="163"/>
                  </a:moveTo>
                  <a:cubicBezTo>
                    <a:pt x="0" y="183"/>
                    <a:pt x="17" y="200"/>
                    <a:pt x="38" y="200"/>
                  </a:cubicBezTo>
                  <a:cubicBezTo>
                    <a:pt x="2762" y="200"/>
                    <a:pt x="2762" y="200"/>
                    <a:pt x="2762" y="200"/>
                  </a:cubicBezTo>
                  <a:cubicBezTo>
                    <a:pt x="2783" y="200"/>
                    <a:pt x="2800" y="183"/>
                    <a:pt x="2800" y="163"/>
                  </a:cubicBezTo>
                  <a:cubicBezTo>
                    <a:pt x="2800" y="0"/>
                    <a:pt x="2800" y="0"/>
                    <a:pt x="28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6" name="Freeform 12"/>
            <p:cNvSpPr>
              <a:spLocks noEditPoints="1"/>
            </p:cNvSpPr>
            <p:nvPr/>
          </p:nvSpPr>
          <p:spPr bwMode="auto">
            <a:xfrm>
              <a:off x="773487" y="2706700"/>
              <a:ext cx="7686945" cy="150813"/>
            </a:xfrm>
            <a:custGeom>
              <a:avLst/>
              <a:gdLst>
                <a:gd name="T0" fmla="*/ 2764 w 2804"/>
                <a:gd name="T1" fmla="*/ 204 h 204"/>
                <a:gd name="T2" fmla="*/ 40 w 2804"/>
                <a:gd name="T3" fmla="*/ 204 h 204"/>
                <a:gd name="T4" fmla="*/ 0 w 2804"/>
                <a:gd name="T5" fmla="*/ 165 h 204"/>
                <a:gd name="T6" fmla="*/ 0 w 2804"/>
                <a:gd name="T7" fmla="*/ 0 h 204"/>
                <a:gd name="T8" fmla="*/ 2804 w 2804"/>
                <a:gd name="T9" fmla="*/ 0 h 204"/>
                <a:gd name="T10" fmla="*/ 2804 w 2804"/>
                <a:gd name="T11" fmla="*/ 165 h 204"/>
                <a:gd name="T12" fmla="*/ 2764 w 2804"/>
                <a:gd name="T13" fmla="*/ 204 h 204"/>
                <a:gd name="T14" fmla="*/ 4 w 2804"/>
                <a:gd name="T15" fmla="*/ 4 h 204"/>
                <a:gd name="T16" fmla="*/ 4 w 2804"/>
                <a:gd name="T17" fmla="*/ 165 h 204"/>
                <a:gd name="T18" fmla="*/ 40 w 2804"/>
                <a:gd name="T19" fmla="*/ 200 h 204"/>
                <a:gd name="T20" fmla="*/ 2764 w 2804"/>
                <a:gd name="T21" fmla="*/ 200 h 204"/>
                <a:gd name="T22" fmla="*/ 2800 w 2804"/>
                <a:gd name="T23" fmla="*/ 165 h 204"/>
                <a:gd name="T24" fmla="*/ 2800 w 2804"/>
                <a:gd name="T25" fmla="*/ 4 h 204"/>
                <a:gd name="T26" fmla="*/ 4 w 2804"/>
                <a:gd name="T27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764" y="204"/>
                  </a:moveTo>
                  <a:cubicBezTo>
                    <a:pt x="40" y="204"/>
                    <a:pt x="40" y="204"/>
                    <a:pt x="40" y="204"/>
                  </a:cubicBezTo>
                  <a:cubicBezTo>
                    <a:pt x="18" y="204"/>
                    <a:pt x="0" y="187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04" y="0"/>
                    <a:pt x="2804" y="0"/>
                    <a:pt x="2804" y="0"/>
                  </a:cubicBezTo>
                  <a:cubicBezTo>
                    <a:pt x="2804" y="165"/>
                    <a:pt x="2804" y="165"/>
                    <a:pt x="2804" y="165"/>
                  </a:cubicBezTo>
                  <a:cubicBezTo>
                    <a:pt x="2804" y="187"/>
                    <a:pt x="2786" y="204"/>
                    <a:pt x="2764" y="204"/>
                  </a:cubicBezTo>
                  <a:close/>
                  <a:moveTo>
                    <a:pt x="4" y="4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84"/>
                    <a:pt x="20" y="200"/>
                    <a:pt x="40" y="200"/>
                  </a:cubicBezTo>
                  <a:cubicBezTo>
                    <a:pt x="2764" y="200"/>
                    <a:pt x="2764" y="200"/>
                    <a:pt x="2764" y="200"/>
                  </a:cubicBezTo>
                  <a:cubicBezTo>
                    <a:pt x="2784" y="200"/>
                    <a:pt x="2800" y="184"/>
                    <a:pt x="2800" y="165"/>
                  </a:cubicBezTo>
                  <a:cubicBezTo>
                    <a:pt x="2800" y="4"/>
                    <a:pt x="2800" y="4"/>
                    <a:pt x="280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7" name="Freeform 13"/>
            <p:cNvSpPr/>
            <p:nvPr/>
          </p:nvSpPr>
          <p:spPr bwMode="auto">
            <a:xfrm>
              <a:off x="892388" y="2790838"/>
              <a:ext cx="7490757" cy="57150"/>
            </a:xfrm>
            <a:custGeom>
              <a:avLst/>
              <a:gdLst>
                <a:gd name="T0" fmla="*/ 18 w 2729"/>
                <a:gd name="T1" fmla="*/ 47 h 79"/>
                <a:gd name="T2" fmla="*/ 50 w 2729"/>
                <a:gd name="T3" fmla="*/ 48 h 79"/>
                <a:gd name="T4" fmla="*/ 213 w 2729"/>
                <a:gd name="T5" fmla="*/ 51 h 79"/>
                <a:gd name="T6" fmla="*/ 337 w 2729"/>
                <a:gd name="T7" fmla="*/ 64 h 79"/>
                <a:gd name="T8" fmla="*/ 573 w 2729"/>
                <a:gd name="T9" fmla="*/ 56 h 79"/>
                <a:gd name="T10" fmla="*/ 726 w 2729"/>
                <a:gd name="T11" fmla="*/ 49 h 79"/>
                <a:gd name="T12" fmla="*/ 761 w 2729"/>
                <a:gd name="T13" fmla="*/ 50 h 79"/>
                <a:gd name="T14" fmla="*/ 794 w 2729"/>
                <a:gd name="T15" fmla="*/ 51 h 79"/>
                <a:gd name="T16" fmla="*/ 1016 w 2729"/>
                <a:gd name="T17" fmla="*/ 46 h 79"/>
                <a:gd name="T18" fmla="*/ 1117 w 2729"/>
                <a:gd name="T19" fmla="*/ 51 h 79"/>
                <a:gd name="T20" fmla="*/ 1200 w 2729"/>
                <a:gd name="T21" fmla="*/ 51 h 79"/>
                <a:gd name="T22" fmla="*/ 1383 w 2729"/>
                <a:gd name="T23" fmla="*/ 36 h 79"/>
                <a:gd name="T24" fmla="*/ 1457 w 2729"/>
                <a:gd name="T25" fmla="*/ 33 h 79"/>
                <a:gd name="T26" fmla="*/ 1605 w 2729"/>
                <a:gd name="T27" fmla="*/ 49 h 79"/>
                <a:gd name="T28" fmla="*/ 1717 w 2729"/>
                <a:gd name="T29" fmla="*/ 27 h 79"/>
                <a:gd name="T30" fmla="*/ 1808 w 2729"/>
                <a:gd name="T31" fmla="*/ 25 h 79"/>
                <a:gd name="T32" fmla="*/ 1846 w 2729"/>
                <a:gd name="T33" fmla="*/ 35 h 79"/>
                <a:gd name="T34" fmla="*/ 2015 w 2729"/>
                <a:gd name="T35" fmla="*/ 27 h 79"/>
                <a:gd name="T36" fmla="*/ 2221 w 2729"/>
                <a:gd name="T37" fmla="*/ 40 h 79"/>
                <a:gd name="T38" fmla="*/ 2279 w 2729"/>
                <a:gd name="T39" fmla="*/ 50 h 79"/>
                <a:gd name="T40" fmla="*/ 2387 w 2729"/>
                <a:gd name="T41" fmla="*/ 25 h 79"/>
                <a:gd name="T42" fmla="*/ 2622 w 2729"/>
                <a:gd name="T43" fmla="*/ 52 h 79"/>
                <a:gd name="T44" fmla="*/ 2653 w 2729"/>
                <a:gd name="T45" fmla="*/ 54 h 79"/>
                <a:gd name="T46" fmla="*/ 2628 w 2729"/>
                <a:gd name="T47" fmla="*/ 70 h 79"/>
                <a:gd name="T48" fmla="*/ 2389 w 2729"/>
                <a:gd name="T49" fmla="*/ 32 h 79"/>
                <a:gd name="T50" fmla="*/ 2289 w 2729"/>
                <a:gd name="T51" fmla="*/ 62 h 79"/>
                <a:gd name="T52" fmla="*/ 2217 w 2729"/>
                <a:gd name="T53" fmla="*/ 55 h 79"/>
                <a:gd name="T54" fmla="*/ 2028 w 2729"/>
                <a:gd name="T55" fmla="*/ 41 h 79"/>
                <a:gd name="T56" fmla="*/ 1842 w 2729"/>
                <a:gd name="T57" fmla="*/ 49 h 79"/>
                <a:gd name="T58" fmla="*/ 1807 w 2729"/>
                <a:gd name="T59" fmla="*/ 39 h 79"/>
                <a:gd name="T60" fmla="*/ 1649 w 2729"/>
                <a:gd name="T61" fmla="*/ 61 h 79"/>
                <a:gd name="T62" fmla="*/ 1485 w 2729"/>
                <a:gd name="T63" fmla="*/ 50 h 79"/>
                <a:gd name="T64" fmla="*/ 1364 w 2729"/>
                <a:gd name="T65" fmla="*/ 51 h 79"/>
                <a:gd name="T66" fmla="*/ 1198 w 2729"/>
                <a:gd name="T67" fmla="*/ 58 h 79"/>
                <a:gd name="T68" fmla="*/ 1134 w 2729"/>
                <a:gd name="T69" fmla="*/ 59 h 79"/>
                <a:gd name="T70" fmla="*/ 1013 w 2729"/>
                <a:gd name="T71" fmla="*/ 58 h 79"/>
                <a:gd name="T72" fmla="*/ 795 w 2729"/>
                <a:gd name="T73" fmla="*/ 63 h 79"/>
                <a:gd name="T74" fmla="*/ 761 w 2729"/>
                <a:gd name="T75" fmla="*/ 61 h 79"/>
                <a:gd name="T76" fmla="*/ 725 w 2729"/>
                <a:gd name="T77" fmla="*/ 58 h 79"/>
                <a:gd name="T78" fmla="*/ 565 w 2729"/>
                <a:gd name="T79" fmla="*/ 66 h 79"/>
                <a:gd name="T80" fmla="*/ 328 w 2729"/>
                <a:gd name="T81" fmla="*/ 72 h 79"/>
                <a:gd name="T82" fmla="*/ 186 w 2729"/>
                <a:gd name="T83" fmla="*/ 59 h 79"/>
                <a:gd name="T84" fmla="*/ 74 w 2729"/>
                <a:gd name="T85" fmla="*/ 60 h 79"/>
                <a:gd name="T86" fmla="*/ 22 w 2729"/>
                <a:gd name="T87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9" h="79">
                  <a:moveTo>
                    <a:pt x="0" y="45"/>
                  </a:moveTo>
                  <a:cubicBezTo>
                    <a:pt x="6" y="46"/>
                    <a:pt x="12" y="46"/>
                    <a:pt x="18" y="47"/>
                  </a:cubicBezTo>
                  <a:cubicBezTo>
                    <a:pt x="24" y="47"/>
                    <a:pt x="30" y="47"/>
                    <a:pt x="37" y="47"/>
                  </a:cubicBezTo>
                  <a:cubicBezTo>
                    <a:pt x="41" y="48"/>
                    <a:pt x="46" y="48"/>
                    <a:pt x="50" y="48"/>
                  </a:cubicBezTo>
                  <a:cubicBezTo>
                    <a:pt x="97" y="41"/>
                    <a:pt x="145" y="48"/>
                    <a:pt x="192" y="51"/>
                  </a:cubicBezTo>
                  <a:cubicBezTo>
                    <a:pt x="199" y="51"/>
                    <a:pt x="206" y="51"/>
                    <a:pt x="213" y="51"/>
                  </a:cubicBezTo>
                  <a:cubicBezTo>
                    <a:pt x="248" y="52"/>
                    <a:pt x="283" y="55"/>
                    <a:pt x="317" y="65"/>
                  </a:cubicBezTo>
                  <a:cubicBezTo>
                    <a:pt x="324" y="65"/>
                    <a:pt x="330" y="64"/>
                    <a:pt x="337" y="64"/>
                  </a:cubicBezTo>
                  <a:cubicBezTo>
                    <a:pt x="410" y="59"/>
                    <a:pt x="480" y="45"/>
                    <a:pt x="555" y="55"/>
                  </a:cubicBezTo>
                  <a:cubicBezTo>
                    <a:pt x="561" y="56"/>
                    <a:pt x="567" y="56"/>
                    <a:pt x="573" y="56"/>
                  </a:cubicBezTo>
                  <a:cubicBezTo>
                    <a:pt x="579" y="57"/>
                    <a:pt x="585" y="57"/>
                    <a:pt x="591" y="59"/>
                  </a:cubicBezTo>
                  <a:cubicBezTo>
                    <a:pt x="638" y="76"/>
                    <a:pt x="681" y="55"/>
                    <a:pt x="726" y="49"/>
                  </a:cubicBezTo>
                  <a:cubicBezTo>
                    <a:pt x="732" y="48"/>
                    <a:pt x="739" y="48"/>
                    <a:pt x="745" y="48"/>
                  </a:cubicBezTo>
                  <a:cubicBezTo>
                    <a:pt x="751" y="49"/>
                    <a:pt x="756" y="50"/>
                    <a:pt x="761" y="50"/>
                  </a:cubicBezTo>
                  <a:cubicBezTo>
                    <a:pt x="767" y="51"/>
                    <a:pt x="773" y="52"/>
                    <a:pt x="778" y="52"/>
                  </a:cubicBezTo>
                  <a:cubicBezTo>
                    <a:pt x="784" y="52"/>
                    <a:pt x="790" y="51"/>
                    <a:pt x="794" y="51"/>
                  </a:cubicBezTo>
                  <a:cubicBezTo>
                    <a:pt x="861" y="55"/>
                    <a:pt x="929" y="41"/>
                    <a:pt x="999" y="46"/>
                  </a:cubicBezTo>
                  <a:cubicBezTo>
                    <a:pt x="1005" y="46"/>
                    <a:pt x="1011" y="46"/>
                    <a:pt x="1016" y="46"/>
                  </a:cubicBezTo>
                  <a:cubicBezTo>
                    <a:pt x="1045" y="45"/>
                    <a:pt x="1073" y="46"/>
                    <a:pt x="1101" y="50"/>
                  </a:cubicBezTo>
                  <a:cubicBezTo>
                    <a:pt x="1106" y="51"/>
                    <a:pt x="1111" y="51"/>
                    <a:pt x="1117" y="51"/>
                  </a:cubicBezTo>
                  <a:cubicBezTo>
                    <a:pt x="1141" y="51"/>
                    <a:pt x="1161" y="51"/>
                    <a:pt x="1183" y="51"/>
                  </a:cubicBezTo>
                  <a:cubicBezTo>
                    <a:pt x="1189" y="51"/>
                    <a:pt x="1195" y="51"/>
                    <a:pt x="1200" y="51"/>
                  </a:cubicBezTo>
                  <a:cubicBezTo>
                    <a:pt x="1253" y="31"/>
                    <a:pt x="1309" y="44"/>
                    <a:pt x="1365" y="40"/>
                  </a:cubicBezTo>
                  <a:cubicBezTo>
                    <a:pt x="1371" y="39"/>
                    <a:pt x="1377" y="37"/>
                    <a:pt x="1383" y="36"/>
                  </a:cubicBezTo>
                  <a:cubicBezTo>
                    <a:pt x="1389" y="34"/>
                    <a:pt x="1395" y="32"/>
                    <a:pt x="1401" y="31"/>
                  </a:cubicBezTo>
                  <a:cubicBezTo>
                    <a:pt x="1421" y="27"/>
                    <a:pt x="1437" y="27"/>
                    <a:pt x="1457" y="33"/>
                  </a:cubicBezTo>
                  <a:cubicBezTo>
                    <a:pt x="1463" y="34"/>
                    <a:pt x="1470" y="34"/>
                    <a:pt x="1477" y="34"/>
                  </a:cubicBezTo>
                  <a:cubicBezTo>
                    <a:pt x="1520" y="47"/>
                    <a:pt x="1562" y="50"/>
                    <a:pt x="1605" y="49"/>
                  </a:cubicBezTo>
                  <a:cubicBezTo>
                    <a:pt x="1611" y="49"/>
                    <a:pt x="1617" y="48"/>
                    <a:pt x="1623" y="48"/>
                  </a:cubicBezTo>
                  <a:cubicBezTo>
                    <a:pt x="1657" y="48"/>
                    <a:pt x="1689" y="37"/>
                    <a:pt x="1717" y="27"/>
                  </a:cubicBezTo>
                  <a:cubicBezTo>
                    <a:pt x="1741" y="20"/>
                    <a:pt x="1765" y="17"/>
                    <a:pt x="1789" y="23"/>
                  </a:cubicBezTo>
                  <a:cubicBezTo>
                    <a:pt x="1796" y="23"/>
                    <a:pt x="1802" y="24"/>
                    <a:pt x="1808" y="25"/>
                  </a:cubicBezTo>
                  <a:cubicBezTo>
                    <a:pt x="1814" y="27"/>
                    <a:pt x="1821" y="28"/>
                    <a:pt x="1827" y="30"/>
                  </a:cubicBezTo>
                  <a:cubicBezTo>
                    <a:pt x="1833" y="31"/>
                    <a:pt x="1839" y="33"/>
                    <a:pt x="1846" y="35"/>
                  </a:cubicBezTo>
                  <a:cubicBezTo>
                    <a:pt x="1893" y="51"/>
                    <a:pt x="1944" y="44"/>
                    <a:pt x="1994" y="33"/>
                  </a:cubicBezTo>
                  <a:cubicBezTo>
                    <a:pt x="2001" y="31"/>
                    <a:pt x="2008" y="29"/>
                    <a:pt x="2015" y="27"/>
                  </a:cubicBezTo>
                  <a:cubicBezTo>
                    <a:pt x="2077" y="0"/>
                    <a:pt x="2145" y="6"/>
                    <a:pt x="2208" y="34"/>
                  </a:cubicBezTo>
                  <a:cubicBezTo>
                    <a:pt x="2212" y="36"/>
                    <a:pt x="2216" y="38"/>
                    <a:pt x="2221" y="40"/>
                  </a:cubicBezTo>
                  <a:cubicBezTo>
                    <a:pt x="2234" y="45"/>
                    <a:pt x="2247" y="48"/>
                    <a:pt x="2261" y="49"/>
                  </a:cubicBezTo>
                  <a:cubicBezTo>
                    <a:pt x="2267" y="50"/>
                    <a:pt x="2273" y="50"/>
                    <a:pt x="2279" y="50"/>
                  </a:cubicBezTo>
                  <a:cubicBezTo>
                    <a:pt x="2312" y="32"/>
                    <a:pt x="2341" y="24"/>
                    <a:pt x="2369" y="24"/>
                  </a:cubicBezTo>
                  <a:cubicBezTo>
                    <a:pt x="2375" y="24"/>
                    <a:pt x="2381" y="25"/>
                    <a:pt x="2387" y="25"/>
                  </a:cubicBezTo>
                  <a:cubicBezTo>
                    <a:pt x="2457" y="37"/>
                    <a:pt x="2529" y="55"/>
                    <a:pt x="2607" y="52"/>
                  </a:cubicBezTo>
                  <a:cubicBezTo>
                    <a:pt x="2612" y="52"/>
                    <a:pt x="2617" y="52"/>
                    <a:pt x="2622" y="52"/>
                  </a:cubicBezTo>
                  <a:cubicBezTo>
                    <a:pt x="2628" y="52"/>
                    <a:pt x="2633" y="53"/>
                    <a:pt x="2638" y="53"/>
                  </a:cubicBezTo>
                  <a:cubicBezTo>
                    <a:pt x="2642" y="53"/>
                    <a:pt x="2647" y="54"/>
                    <a:pt x="2653" y="54"/>
                  </a:cubicBezTo>
                  <a:cubicBezTo>
                    <a:pt x="2678" y="54"/>
                    <a:pt x="2704" y="55"/>
                    <a:pt x="2729" y="55"/>
                  </a:cubicBezTo>
                  <a:cubicBezTo>
                    <a:pt x="2695" y="63"/>
                    <a:pt x="2662" y="68"/>
                    <a:pt x="2628" y="70"/>
                  </a:cubicBezTo>
                  <a:cubicBezTo>
                    <a:pt x="2621" y="70"/>
                    <a:pt x="2614" y="70"/>
                    <a:pt x="2608" y="71"/>
                  </a:cubicBezTo>
                  <a:cubicBezTo>
                    <a:pt x="2533" y="75"/>
                    <a:pt x="2461" y="51"/>
                    <a:pt x="2389" y="32"/>
                  </a:cubicBezTo>
                  <a:cubicBezTo>
                    <a:pt x="2383" y="31"/>
                    <a:pt x="2377" y="31"/>
                    <a:pt x="2372" y="31"/>
                  </a:cubicBezTo>
                  <a:cubicBezTo>
                    <a:pt x="2345" y="31"/>
                    <a:pt x="2319" y="39"/>
                    <a:pt x="2289" y="62"/>
                  </a:cubicBezTo>
                  <a:cubicBezTo>
                    <a:pt x="2283" y="62"/>
                    <a:pt x="2277" y="63"/>
                    <a:pt x="2271" y="63"/>
                  </a:cubicBezTo>
                  <a:cubicBezTo>
                    <a:pt x="2253" y="63"/>
                    <a:pt x="2235" y="61"/>
                    <a:pt x="2217" y="55"/>
                  </a:cubicBezTo>
                  <a:cubicBezTo>
                    <a:pt x="2212" y="54"/>
                    <a:pt x="2207" y="53"/>
                    <a:pt x="2203" y="53"/>
                  </a:cubicBezTo>
                  <a:cubicBezTo>
                    <a:pt x="2145" y="34"/>
                    <a:pt x="2089" y="24"/>
                    <a:pt x="2028" y="41"/>
                  </a:cubicBezTo>
                  <a:cubicBezTo>
                    <a:pt x="2021" y="42"/>
                    <a:pt x="2014" y="43"/>
                    <a:pt x="2007" y="45"/>
                  </a:cubicBezTo>
                  <a:cubicBezTo>
                    <a:pt x="1952" y="54"/>
                    <a:pt x="1896" y="64"/>
                    <a:pt x="1842" y="49"/>
                  </a:cubicBezTo>
                  <a:cubicBezTo>
                    <a:pt x="1836" y="47"/>
                    <a:pt x="1830" y="45"/>
                    <a:pt x="1824" y="43"/>
                  </a:cubicBezTo>
                  <a:cubicBezTo>
                    <a:pt x="1818" y="41"/>
                    <a:pt x="1812" y="40"/>
                    <a:pt x="1807" y="39"/>
                  </a:cubicBezTo>
                  <a:cubicBezTo>
                    <a:pt x="1801" y="37"/>
                    <a:pt x="1795" y="36"/>
                    <a:pt x="1789" y="35"/>
                  </a:cubicBezTo>
                  <a:cubicBezTo>
                    <a:pt x="1737" y="24"/>
                    <a:pt x="1701" y="58"/>
                    <a:pt x="1649" y="61"/>
                  </a:cubicBezTo>
                  <a:cubicBezTo>
                    <a:pt x="1642" y="63"/>
                    <a:pt x="1635" y="63"/>
                    <a:pt x="1628" y="64"/>
                  </a:cubicBezTo>
                  <a:cubicBezTo>
                    <a:pt x="1579" y="68"/>
                    <a:pt x="1533" y="59"/>
                    <a:pt x="1485" y="50"/>
                  </a:cubicBezTo>
                  <a:cubicBezTo>
                    <a:pt x="1479" y="48"/>
                    <a:pt x="1473" y="47"/>
                    <a:pt x="1467" y="46"/>
                  </a:cubicBezTo>
                  <a:cubicBezTo>
                    <a:pt x="1433" y="41"/>
                    <a:pt x="1399" y="47"/>
                    <a:pt x="1364" y="51"/>
                  </a:cubicBezTo>
                  <a:cubicBezTo>
                    <a:pt x="1357" y="52"/>
                    <a:pt x="1349" y="52"/>
                    <a:pt x="1342" y="53"/>
                  </a:cubicBezTo>
                  <a:cubicBezTo>
                    <a:pt x="1289" y="44"/>
                    <a:pt x="1245" y="51"/>
                    <a:pt x="1198" y="58"/>
                  </a:cubicBezTo>
                  <a:cubicBezTo>
                    <a:pt x="1192" y="58"/>
                    <a:pt x="1187" y="58"/>
                    <a:pt x="1182" y="58"/>
                  </a:cubicBezTo>
                  <a:cubicBezTo>
                    <a:pt x="1166" y="58"/>
                    <a:pt x="1150" y="59"/>
                    <a:pt x="1134" y="59"/>
                  </a:cubicBezTo>
                  <a:cubicBezTo>
                    <a:pt x="1124" y="59"/>
                    <a:pt x="1113" y="59"/>
                    <a:pt x="1103" y="59"/>
                  </a:cubicBezTo>
                  <a:cubicBezTo>
                    <a:pt x="1073" y="57"/>
                    <a:pt x="1043" y="57"/>
                    <a:pt x="1013" y="58"/>
                  </a:cubicBezTo>
                  <a:cubicBezTo>
                    <a:pt x="1007" y="59"/>
                    <a:pt x="1000" y="59"/>
                    <a:pt x="995" y="60"/>
                  </a:cubicBezTo>
                  <a:cubicBezTo>
                    <a:pt x="925" y="55"/>
                    <a:pt x="861" y="48"/>
                    <a:pt x="795" y="63"/>
                  </a:cubicBezTo>
                  <a:cubicBezTo>
                    <a:pt x="791" y="63"/>
                    <a:pt x="786" y="64"/>
                    <a:pt x="783" y="64"/>
                  </a:cubicBezTo>
                  <a:cubicBezTo>
                    <a:pt x="775" y="64"/>
                    <a:pt x="768" y="63"/>
                    <a:pt x="761" y="61"/>
                  </a:cubicBezTo>
                  <a:cubicBezTo>
                    <a:pt x="754" y="60"/>
                    <a:pt x="747" y="59"/>
                    <a:pt x="740" y="57"/>
                  </a:cubicBezTo>
                  <a:cubicBezTo>
                    <a:pt x="735" y="57"/>
                    <a:pt x="730" y="57"/>
                    <a:pt x="725" y="58"/>
                  </a:cubicBezTo>
                  <a:cubicBezTo>
                    <a:pt x="677" y="72"/>
                    <a:pt x="629" y="79"/>
                    <a:pt x="581" y="67"/>
                  </a:cubicBezTo>
                  <a:cubicBezTo>
                    <a:pt x="576" y="67"/>
                    <a:pt x="570" y="67"/>
                    <a:pt x="565" y="66"/>
                  </a:cubicBezTo>
                  <a:cubicBezTo>
                    <a:pt x="559" y="66"/>
                    <a:pt x="554" y="65"/>
                    <a:pt x="548" y="64"/>
                  </a:cubicBezTo>
                  <a:cubicBezTo>
                    <a:pt x="474" y="52"/>
                    <a:pt x="402" y="67"/>
                    <a:pt x="328" y="72"/>
                  </a:cubicBezTo>
                  <a:cubicBezTo>
                    <a:pt x="320" y="72"/>
                    <a:pt x="312" y="73"/>
                    <a:pt x="306" y="72"/>
                  </a:cubicBezTo>
                  <a:cubicBezTo>
                    <a:pt x="267" y="60"/>
                    <a:pt x="227" y="58"/>
                    <a:pt x="186" y="59"/>
                  </a:cubicBezTo>
                  <a:cubicBezTo>
                    <a:pt x="180" y="59"/>
                    <a:pt x="173" y="59"/>
                    <a:pt x="166" y="60"/>
                  </a:cubicBezTo>
                  <a:cubicBezTo>
                    <a:pt x="133" y="65"/>
                    <a:pt x="105" y="58"/>
                    <a:pt x="74" y="60"/>
                  </a:cubicBezTo>
                  <a:cubicBezTo>
                    <a:pt x="68" y="60"/>
                    <a:pt x="62" y="60"/>
                    <a:pt x="57" y="60"/>
                  </a:cubicBezTo>
                  <a:cubicBezTo>
                    <a:pt x="45" y="59"/>
                    <a:pt x="34" y="58"/>
                    <a:pt x="22" y="56"/>
                  </a:cubicBezTo>
                  <a:cubicBezTo>
                    <a:pt x="11" y="54"/>
                    <a:pt x="4" y="50"/>
                    <a:pt x="0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8" name="Freeform 14"/>
            <p:cNvSpPr/>
            <p:nvPr/>
          </p:nvSpPr>
          <p:spPr bwMode="auto">
            <a:xfrm>
              <a:off x="821047" y="2774963"/>
              <a:ext cx="7562097" cy="55563"/>
            </a:xfrm>
            <a:custGeom>
              <a:avLst/>
              <a:gdLst>
                <a:gd name="T0" fmla="*/ 16 w 2755"/>
                <a:gd name="T1" fmla="*/ 37 h 76"/>
                <a:gd name="T2" fmla="*/ 47 w 2755"/>
                <a:gd name="T3" fmla="*/ 41 h 76"/>
                <a:gd name="T4" fmla="*/ 253 w 2755"/>
                <a:gd name="T5" fmla="*/ 51 h 76"/>
                <a:gd name="T6" fmla="*/ 355 w 2755"/>
                <a:gd name="T7" fmla="*/ 48 h 76"/>
                <a:gd name="T8" fmla="*/ 592 w 2755"/>
                <a:gd name="T9" fmla="*/ 42 h 76"/>
                <a:gd name="T10" fmla="*/ 629 w 2755"/>
                <a:gd name="T11" fmla="*/ 45 h 76"/>
                <a:gd name="T12" fmla="*/ 729 w 2755"/>
                <a:gd name="T13" fmla="*/ 35 h 76"/>
                <a:gd name="T14" fmla="*/ 790 w 2755"/>
                <a:gd name="T15" fmla="*/ 36 h 76"/>
                <a:gd name="T16" fmla="*/ 1003 w 2755"/>
                <a:gd name="T17" fmla="*/ 26 h 76"/>
                <a:gd name="T18" fmla="*/ 1109 w 2755"/>
                <a:gd name="T19" fmla="*/ 29 h 76"/>
                <a:gd name="T20" fmla="*/ 1272 w 2755"/>
                <a:gd name="T21" fmla="*/ 30 h 76"/>
                <a:gd name="T22" fmla="*/ 1411 w 2755"/>
                <a:gd name="T23" fmla="*/ 21 h 76"/>
                <a:gd name="T24" fmla="*/ 1503 w 2755"/>
                <a:gd name="T25" fmla="*/ 19 h 76"/>
                <a:gd name="T26" fmla="*/ 1692 w 2755"/>
                <a:gd name="T27" fmla="*/ 29 h 76"/>
                <a:gd name="T28" fmla="*/ 1748 w 2755"/>
                <a:gd name="T29" fmla="*/ 22 h 76"/>
                <a:gd name="T30" fmla="*/ 1825 w 2755"/>
                <a:gd name="T31" fmla="*/ 21 h 76"/>
                <a:gd name="T32" fmla="*/ 1868 w 2755"/>
                <a:gd name="T33" fmla="*/ 24 h 76"/>
                <a:gd name="T34" fmla="*/ 1998 w 2755"/>
                <a:gd name="T35" fmla="*/ 37 h 76"/>
                <a:gd name="T36" fmla="*/ 2253 w 2755"/>
                <a:gd name="T37" fmla="*/ 40 h 76"/>
                <a:gd name="T38" fmla="*/ 2291 w 2755"/>
                <a:gd name="T39" fmla="*/ 45 h 76"/>
                <a:gd name="T40" fmla="*/ 2419 w 2755"/>
                <a:gd name="T41" fmla="*/ 26 h 76"/>
                <a:gd name="T42" fmla="*/ 2662 w 2755"/>
                <a:gd name="T43" fmla="*/ 42 h 76"/>
                <a:gd name="T44" fmla="*/ 2699 w 2755"/>
                <a:gd name="T45" fmla="*/ 47 h 76"/>
                <a:gd name="T46" fmla="*/ 2696 w 2755"/>
                <a:gd name="T47" fmla="*/ 58 h 76"/>
                <a:gd name="T48" fmla="*/ 2658 w 2755"/>
                <a:gd name="T49" fmla="*/ 59 h 76"/>
                <a:gd name="T50" fmla="*/ 2399 w 2755"/>
                <a:gd name="T51" fmla="*/ 30 h 76"/>
                <a:gd name="T52" fmla="*/ 2301 w 2755"/>
                <a:gd name="T53" fmla="*/ 54 h 76"/>
                <a:gd name="T54" fmla="*/ 2259 w 2755"/>
                <a:gd name="T55" fmla="*/ 52 h 76"/>
                <a:gd name="T56" fmla="*/ 2017 w 2755"/>
                <a:gd name="T57" fmla="*/ 42 h 76"/>
                <a:gd name="T58" fmla="*/ 1881 w 2755"/>
                <a:gd name="T59" fmla="*/ 31 h 76"/>
                <a:gd name="T60" fmla="*/ 1842 w 2755"/>
                <a:gd name="T61" fmla="*/ 28 h 76"/>
                <a:gd name="T62" fmla="*/ 1743 w 2755"/>
                <a:gd name="T63" fmla="*/ 31 h 76"/>
                <a:gd name="T64" fmla="*/ 1690 w 2755"/>
                <a:gd name="T65" fmla="*/ 39 h 76"/>
                <a:gd name="T66" fmla="*/ 1522 w 2755"/>
                <a:gd name="T67" fmla="*/ 32 h 76"/>
                <a:gd name="T68" fmla="*/ 1447 w 2755"/>
                <a:gd name="T69" fmla="*/ 24 h 76"/>
                <a:gd name="T70" fmla="*/ 1409 w 2755"/>
                <a:gd name="T71" fmla="*/ 32 h 76"/>
                <a:gd name="T72" fmla="*/ 1253 w 2755"/>
                <a:gd name="T73" fmla="*/ 40 h 76"/>
                <a:gd name="T74" fmla="*/ 1091 w 2755"/>
                <a:gd name="T75" fmla="*/ 41 h 76"/>
                <a:gd name="T76" fmla="*/ 1006 w 2755"/>
                <a:gd name="T77" fmla="*/ 40 h 76"/>
                <a:gd name="T78" fmla="*/ 802 w 2755"/>
                <a:gd name="T79" fmla="*/ 45 h 76"/>
                <a:gd name="T80" fmla="*/ 752 w 2755"/>
                <a:gd name="T81" fmla="*/ 39 h 76"/>
                <a:gd name="T82" fmla="*/ 649 w 2755"/>
                <a:gd name="T83" fmla="*/ 61 h 76"/>
                <a:gd name="T84" fmla="*/ 611 w 2755"/>
                <a:gd name="T85" fmla="*/ 54 h 76"/>
                <a:gd name="T86" fmla="*/ 535 w 2755"/>
                <a:gd name="T87" fmla="*/ 48 h 76"/>
                <a:gd name="T88" fmla="*/ 352 w 2755"/>
                <a:gd name="T89" fmla="*/ 60 h 76"/>
                <a:gd name="T90" fmla="*/ 224 w 2755"/>
                <a:gd name="T91" fmla="*/ 59 h 76"/>
                <a:gd name="T92" fmla="*/ 39 w 2755"/>
                <a:gd name="T93" fmla="*/ 52 h 76"/>
                <a:gd name="T94" fmla="*/ 6 w 2755"/>
                <a:gd name="T95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5" h="76">
                  <a:moveTo>
                    <a:pt x="0" y="36"/>
                  </a:moveTo>
                  <a:cubicBezTo>
                    <a:pt x="5" y="36"/>
                    <a:pt x="10" y="36"/>
                    <a:pt x="16" y="37"/>
                  </a:cubicBezTo>
                  <a:cubicBezTo>
                    <a:pt x="21" y="38"/>
                    <a:pt x="26" y="39"/>
                    <a:pt x="31" y="40"/>
                  </a:cubicBezTo>
                  <a:cubicBezTo>
                    <a:pt x="36" y="40"/>
                    <a:pt x="41" y="41"/>
                    <a:pt x="47" y="41"/>
                  </a:cubicBezTo>
                  <a:cubicBezTo>
                    <a:pt x="111" y="24"/>
                    <a:pt x="167" y="45"/>
                    <a:pt x="233" y="52"/>
                  </a:cubicBezTo>
                  <a:cubicBezTo>
                    <a:pt x="240" y="52"/>
                    <a:pt x="246" y="51"/>
                    <a:pt x="253" y="51"/>
                  </a:cubicBezTo>
                  <a:cubicBezTo>
                    <a:pt x="280" y="49"/>
                    <a:pt x="307" y="47"/>
                    <a:pt x="334" y="46"/>
                  </a:cubicBezTo>
                  <a:cubicBezTo>
                    <a:pt x="342" y="46"/>
                    <a:pt x="349" y="47"/>
                    <a:pt x="355" y="48"/>
                  </a:cubicBezTo>
                  <a:cubicBezTo>
                    <a:pt x="362" y="47"/>
                    <a:pt x="368" y="46"/>
                    <a:pt x="375" y="46"/>
                  </a:cubicBezTo>
                  <a:cubicBezTo>
                    <a:pt x="448" y="37"/>
                    <a:pt x="518" y="35"/>
                    <a:pt x="592" y="42"/>
                  </a:cubicBezTo>
                  <a:cubicBezTo>
                    <a:pt x="598" y="42"/>
                    <a:pt x="605" y="43"/>
                    <a:pt x="611" y="43"/>
                  </a:cubicBezTo>
                  <a:cubicBezTo>
                    <a:pt x="617" y="43"/>
                    <a:pt x="623" y="43"/>
                    <a:pt x="629" y="45"/>
                  </a:cubicBezTo>
                  <a:cubicBezTo>
                    <a:pt x="639" y="48"/>
                    <a:pt x="651" y="52"/>
                    <a:pt x="659" y="52"/>
                  </a:cubicBezTo>
                  <a:cubicBezTo>
                    <a:pt x="683" y="43"/>
                    <a:pt x="706" y="37"/>
                    <a:pt x="729" y="35"/>
                  </a:cubicBezTo>
                  <a:cubicBezTo>
                    <a:pt x="735" y="34"/>
                    <a:pt x="740" y="34"/>
                    <a:pt x="746" y="34"/>
                  </a:cubicBezTo>
                  <a:cubicBezTo>
                    <a:pt x="761" y="35"/>
                    <a:pt x="775" y="36"/>
                    <a:pt x="790" y="36"/>
                  </a:cubicBezTo>
                  <a:cubicBezTo>
                    <a:pt x="797" y="36"/>
                    <a:pt x="805" y="36"/>
                    <a:pt x="814" y="37"/>
                  </a:cubicBezTo>
                  <a:cubicBezTo>
                    <a:pt x="883" y="62"/>
                    <a:pt x="943" y="76"/>
                    <a:pt x="1003" y="26"/>
                  </a:cubicBezTo>
                  <a:cubicBezTo>
                    <a:pt x="1010" y="26"/>
                    <a:pt x="1018" y="25"/>
                    <a:pt x="1025" y="25"/>
                  </a:cubicBezTo>
                  <a:cubicBezTo>
                    <a:pt x="1053" y="24"/>
                    <a:pt x="1080" y="25"/>
                    <a:pt x="1109" y="29"/>
                  </a:cubicBezTo>
                  <a:cubicBezTo>
                    <a:pt x="1115" y="29"/>
                    <a:pt x="1121" y="29"/>
                    <a:pt x="1127" y="29"/>
                  </a:cubicBezTo>
                  <a:cubicBezTo>
                    <a:pt x="1175" y="28"/>
                    <a:pt x="1223" y="28"/>
                    <a:pt x="1272" y="30"/>
                  </a:cubicBezTo>
                  <a:cubicBezTo>
                    <a:pt x="1279" y="30"/>
                    <a:pt x="1285" y="29"/>
                    <a:pt x="1292" y="29"/>
                  </a:cubicBezTo>
                  <a:cubicBezTo>
                    <a:pt x="1333" y="28"/>
                    <a:pt x="1373" y="29"/>
                    <a:pt x="1411" y="21"/>
                  </a:cubicBezTo>
                  <a:cubicBezTo>
                    <a:pt x="1416" y="19"/>
                    <a:pt x="1420" y="17"/>
                    <a:pt x="1425" y="16"/>
                  </a:cubicBezTo>
                  <a:cubicBezTo>
                    <a:pt x="1450" y="10"/>
                    <a:pt x="1476" y="12"/>
                    <a:pt x="1503" y="19"/>
                  </a:cubicBezTo>
                  <a:cubicBezTo>
                    <a:pt x="1510" y="20"/>
                    <a:pt x="1516" y="21"/>
                    <a:pt x="1523" y="22"/>
                  </a:cubicBezTo>
                  <a:cubicBezTo>
                    <a:pt x="1579" y="27"/>
                    <a:pt x="1635" y="24"/>
                    <a:pt x="1692" y="29"/>
                  </a:cubicBezTo>
                  <a:cubicBezTo>
                    <a:pt x="1698" y="28"/>
                    <a:pt x="1705" y="27"/>
                    <a:pt x="1711" y="26"/>
                  </a:cubicBezTo>
                  <a:cubicBezTo>
                    <a:pt x="1723" y="24"/>
                    <a:pt x="1736" y="23"/>
                    <a:pt x="1748" y="22"/>
                  </a:cubicBezTo>
                  <a:cubicBezTo>
                    <a:pt x="1754" y="22"/>
                    <a:pt x="1761" y="21"/>
                    <a:pt x="1767" y="21"/>
                  </a:cubicBezTo>
                  <a:cubicBezTo>
                    <a:pt x="1786" y="19"/>
                    <a:pt x="1805" y="19"/>
                    <a:pt x="1825" y="21"/>
                  </a:cubicBezTo>
                  <a:cubicBezTo>
                    <a:pt x="1832" y="22"/>
                    <a:pt x="1839" y="22"/>
                    <a:pt x="1847" y="22"/>
                  </a:cubicBezTo>
                  <a:cubicBezTo>
                    <a:pt x="1854" y="23"/>
                    <a:pt x="1861" y="23"/>
                    <a:pt x="1868" y="24"/>
                  </a:cubicBezTo>
                  <a:cubicBezTo>
                    <a:pt x="1875" y="25"/>
                    <a:pt x="1882" y="26"/>
                    <a:pt x="1889" y="27"/>
                  </a:cubicBezTo>
                  <a:cubicBezTo>
                    <a:pt x="1926" y="37"/>
                    <a:pt x="1963" y="41"/>
                    <a:pt x="1998" y="37"/>
                  </a:cubicBezTo>
                  <a:cubicBezTo>
                    <a:pt x="2004" y="36"/>
                    <a:pt x="2010" y="35"/>
                    <a:pt x="2016" y="34"/>
                  </a:cubicBezTo>
                  <a:cubicBezTo>
                    <a:pt x="2091" y="0"/>
                    <a:pt x="2179" y="3"/>
                    <a:pt x="2253" y="40"/>
                  </a:cubicBezTo>
                  <a:cubicBezTo>
                    <a:pt x="2259" y="42"/>
                    <a:pt x="2265" y="43"/>
                    <a:pt x="2272" y="44"/>
                  </a:cubicBezTo>
                  <a:cubicBezTo>
                    <a:pt x="2278" y="45"/>
                    <a:pt x="2284" y="45"/>
                    <a:pt x="2291" y="45"/>
                  </a:cubicBezTo>
                  <a:cubicBezTo>
                    <a:pt x="2327" y="36"/>
                    <a:pt x="2362" y="30"/>
                    <a:pt x="2397" y="27"/>
                  </a:cubicBezTo>
                  <a:cubicBezTo>
                    <a:pt x="2404" y="27"/>
                    <a:pt x="2412" y="26"/>
                    <a:pt x="2419" y="26"/>
                  </a:cubicBezTo>
                  <a:cubicBezTo>
                    <a:pt x="2495" y="24"/>
                    <a:pt x="2567" y="48"/>
                    <a:pt x="2642" y="41"/>
                  </a:cubicBezTo>
                  <a:cubicBezTo>
                    <a:pt x="2648" y="41"/>
                    <a:pt x="2655" y="41"/>
                    <a:pt x="2662" y="42"/>
                  </a:cubicBezTo>
                  <a:cubicBezTo>
                    <a:pt x="2669" y="42"/>
                    <a:pt x="2675" y="43"/>
                    <a:pt x="2682" y="44"/>
                  </a:cubicBezTo>
                  <a:cubicBezTo>
                    <a:pt x="2687" y="46"/>
                    <a:pt x="2693" y="47"/>
                    <a:pt x="2699" y="47"/>
                  </a:cubicBezTo>
                  <a:cubicBezTo>
                    <a:pt x="2718" y="48"/>
                    <a:pt x="2736" y="48"/>
                    <a:pt x="2755" y="48"/>
                  </a:cubicBezTo>
                  <a:cubicBezTo>
                    <a:pt x="2736" y="53"/>
                    <a:pt x="2716" y="56"/>
                    <a:pt x="2696" y="58"/>
                  </a:cubicBezTo>
                  <a:cubicBezTo>
                    <a:pt x="2690" y="58"/>
                    <a:pt x="2683" y="59"/>
                    <a:pt x="2677" y="58"/>
                  </a:cubicBezTo>
                  <a:cubicBezTo>
                    <a:pt x="2671" y="59"/>
                    <a:pt x="2664" y="59"/>
                    <a:pt x="2658" y="59"/>
                  </a:cubicBezTo>
                  <a:cubicBezTo>
                    <a:pt x="2651" y="60"/>
                    <a:pt x="2644" y="60"/>
                    <a:pt x="2637" y="60"/>
                  </a:cubicBezTo>
                  <a:cubicBezTo>
                    <a:pt x="2555" y="69"/>
                    <a:pt x="2483" y="27"/>
                    <a:pt x="2399" y="30"/>
                  </a:cubicBezTo>
                  <a:cubicBezTo>
                    <a:pt x="2393" y="30"/>
                    <a:pt x="2386" y="31"/>
                    <a:pt x="2380" y="31"/>
                  </a:cubicBezTo>
                  <a:cubicBezTo>
                    <a:pt x="2354" y="34"/>
                    <a:pt x="2328" y="41"/>
                    <a:pt x="2301" y="54"/>
                  </a:cubicBezTo>
                  <a:cubicBezTo>
                    <a:pt x="2294" y="56"/>
                    <a:pt x="2286" y="57"/>
                    <a:pt x="2280" y="56"/>
                  </a:cubicBezTo>
                  <a:cubicBezTo>
                    <a:pt x="2273" y="56"/>
                    <a:pt x="2266" y="54"/>
                    <a:pt x="2259" y="52"/>
                  </a:cubicBezTo>
                  <a:cubicBezTo>
                    <a:pt x="2253" y="49"/>
                    <a:pt x="2246" y="46"/>
                    <a:pt x="2238" y="40"/>
                  </a:cubicBezTo>
                  <a:cubicBezTo>
                    <a:pt x="2167" y="3"/>
                    <a:pt x="2087" y="14"/>
                    <a:pt x="2017" y="42"/>
                  </a:cubicBezTo>
                  <a:cubicBezTo>
                    <a:pt x="2010" y="43"/>
                    <a:pt x="2004" y="44"/>
                    <a:pt x="1997" y="45"/>
                  </a:cubicBezTo>
                  <a:cubicBezTo>
                    <a:pt x="1958" y="50"/>
                    <a:pt x="1918" y="45"/>
                    <a:pt x="1881" y="31"/>
                  </a:cubicBezTo>
                  <a:cubicBezTo>
                    <a:pt x="1874" y="30"/>
                    <a:pt x="1866" y="29"/>
                    <a:pt x="1859" y="29"/>
                  </a:cubicBezTo>
                  <a:cubicBezTo>
                    <a:pt x="1854" y="28"/>
                    <a:pt x="1848" y="28"/>
                    <a:pt x="1842" y="28"/>
                  </a:cubicBezTo>
                  <a:cubicBezTo>
                    <a:pt x="1815" y="25"/>
                    <a:pt x="1789" y="26"/>
                    <a:pt x="1762" y="29"/>
                  </a:cubicBezTo>
                  <a:cubicBezTo>
                    <a:pt x="1756" y="29"/>
                    <a:pt x="1749" y="30"/>
                    <a:pt x="1743" y="31"/>
                  </a:cubicBezTo>
                  <a:cubicBezTo>
                    <a:pt x="1729" y="33"/>
                    <a:pt x="1716" y="34"/>
                    <a:pt x="1703" y="36"/>
                  </a:cubicBezTo>
                  <a:cubicBezTo>
                    <a:pt x="1699" y="37"/>
                    <a:pt x="1694" y="38"/>
                    <a:pt x="1690" y="39"/>
                  </a:cubicBezTo>
                  <a:cubicBezTo>
                    <a:pt x="1639" y="45"/>
                    <a:pt x="1591" y="41"/>
                    <a:pt x="1539" y="36"/>
                  </a:cubicBezTo>
                  <a:cubicBezTo>
                    <a:pt x="1534" y="35"/>
                    <a:pt x="1528" y="33"/>
                    <a:pt x="1522" y="32"/>
                  </a:cubicBezTo>
                  <a:cubicBezTo>
                    <a:pt x="1516" y="31"/>
                    <a:pt x="1509" y="30"/>
                    <a:pt x="1503" y="30"/>
                  </a:cubicBezTo>
                  <a:cubicBezTo>
                    <a:pt x="1483" y="24"/>
                    <a:pt x="1467" y="24"/>
                    <a:pt x="1447" y="24"/>
                  </a:cubicBezTo>
                  <a:cubicBezTo>
                    <a:pt x="1441" y="25"/>
                    <a:pt x="1434" y="26"/>
                    <a:pt x="1428" y="27"/>
                  </a:cubicBezTo>
                  <a:cubicBezTo>
                    <a:pt x="1421" y="29"/>
                    <a:pt x="1415" y="30"/>
                    <a:pt x="1409" y="32"/>
                  </a:cubicBezTo>
                  <a:cubicBezTo>
                    <a:pt x="1363" y="41"/>
                    <a:pt x="1318" y="37"/>
                    <a:pt x="1272" y="39"/>
                  </a:cubicBezTo>
                  <a:cubicBezTo>
                    <a:pt x="1266" y="39"/>
                    <a:pt x="1259" y="40"/>
                    <a:pt x="1253" y="40"/>
                  </a:cubicBezTo>
                  <a:cubicBezTo>
                    <a:pt x="1203" y="41"/>
                    <a:pt x="1155" y="45"/>
                    <a:pt x="1108" y="42"/>
                  </a:cubicBezTo>
                  <a:cubicBezTo>
                    <a:pt x="1102" y="41"/>
                    <a:pt x="1096" y="41"/>
                    <a:pt x="1091" y="41"/>
                  </a:cubicBezTo>
                  <a:cubicBezTo>
                    <a:pt x="1069" y="36"/>
                    <a:pt x="1047" y="36"/>
                    <a:pt x="1025" y="38"/>
                  </a:cubicBezTo>
                  <a:cubicBezTo>
                    <a:pt x="1019" y="38"/>
                    <a:pt x="1011" y="39"/>
                    <a:pt x="1006" y="40"/>
                  </a:cubicBezTo>
                  <a:cubicBezTo>
                    <a:pt x="947" y="72"/>
                    <a:pt x="887" y="69"/>
                    <a:pt x="824" y="44"/>
                  </a:cubicBezTo>
                  <a:cubicBezTo>
                    <a:pt x="820" y="45"/>
                    <a:pt x="809" y="44"/>
                    <a:pt x="802" y="45"/>
                  </a:cubicBezTo>
                  <a:cubicBezTo>
                    <a:pt x="798" y="45"/>
                    <a:pt x="793" y="44"/>
                    <a:pt x="789" y="44"/>
                  </a:cubicBezTo>
                  <a:cubicBezTo>
                    <a:pt x="776" y="42"/>
                    <a:pt x="763" y="40"/>
                    <a:pt x="752" y="39"/>
                  </a:cubicBezTo>
                  <a:cubicBezTo>
                    <a:pt x="746" y="39"/>
                    <a:pt x="740" y="39"/>
                    <a:pt x="734" y="40"/>
                  </a:cubicBezTo>
                  <a:cubicBezTo>
                    <a:pt x="706" y="45"/>
                    <a:pt x="678" y="59"/>
                    <a:pt x="649" y="61"/>
                  </a:cubicBezTo>
                  <a:cubicBezTo>
                    <a:pt x="642" y="61"/>
                    <a:pt x="636" y="60"/>
                    <a:pt x="630" y="59"/>
                  </a:cubicBezTo>
                  <a:cubicBezTo>
                    <a:pt x="624" y="58"/>
                    <a:pt x="617" y="56"/>
                    <a:pt x="611" y="54"/>
                  </a:cubicBezTo>
                  <a:cubicBezTo>
                    <a:pt x="604" y="54"/>
                    <a:pt x="598" y="54"/>
                    <a:pt x="592" y="53"/>
                  </a:cubicBezTo>
                  <a:cubicBezTo>
                    <a:pt x="575" y="48"/>
                    <a:pt x="555" y="52"/>
                    <a:pt x="535" y="48"/>
                  </a:cubicBezTo>
                  <a:cubicBezTo>
                    <a:pt x="481" y="46"/>
                    <a:pt x="427" y="53"/>
                    <a:pt x="373" y="58"/>
                  </a:cubicBezTo>
                  <a:cubicBezTo>
                    <a:pt x="366" y="59"/>
                    <a:pt x="359" y="59"/>
                    <a:pt x="352" y="60"/>
                  </a:cubicBezTo>
                  <a:cubicBezTo>
                    <a:pt x="316" y="56"/>
                    <a:pt x="280" y="57"/>
                    <a:pt x="245" y="58"/>
                  </a:cubicBezTo>
                  <a:cubicBezTo>
                    <a:pt x="238" y="59"/>
                    <a:pt x="231" y="59"/>
                    <a:pt x="224" y="59"/>
                  </a:cubicBezTo>
                  <a:cubicBezTo>
                    <a:pt x="167" y="52"/>
                    <a:pt x="111" y="48"/>
                    <a:pt x="56" y="53"/>
                  </a:cubicBezTo>
                  <a:cubicBezTo>
                    <a:pt x="50" y="52"/>
                    <a:pt x="44" y="52"/>
                    <a:pt x="39" y="52"/>
                  </a:cubicBezTo>
                  <a:cubicBezTo>
                    <a:pt x="33" y="51"/>
                    <a:pt x="28" y="50"/>
                    <a:pt x="22" y="50"/>
                  </a:cubicBezTo>
                  <a:cubicBezTo>
                    <a:pt x="17" y="49"/>
                    <a:pt x="12" y="48"/>
                    <a:pt x="6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9" name="Freeform 15"/>
            <p:cNvSpPr/>
            <p:nvPr/>
          </p:nvSpPr>
          <p:spPr bwMode="auto">
            <a:xfrm>
              <a:off x="809157" y="2754325"/>
              <a:ext cx="7603714" cy="77788"/>
            </a:xfrm>
            <a:custGeom>
              <a:avLst/>
              <a:gdLst>
                <a:gd name="T0" fmla="*/ 29 w 2771"/>
                <a:gd name="T1" fmla="*/ 42 h 107"/>
                <a:gd name="T2" fmla="*/ 257 w 2771"/>
                <a:gd name="T3" fmla="*/ 47 h 107"/>
                <a:gd name="T4" fmla="*/ 329 w 2771"/>
                <a:gd name="T5" fmla="*/ 38 h 107"/>
                <a:gd name="T6" fmla="*/ 367 w 2771"/>
                <a:gd name="T7" fmla="*/ 38 h 107"/>
                <a:gd name="T8" fmla="*/ 608 w 2771"/>
                <a:gd name="T9" fmla="*/ 37 h 107"/>
                <a:gd name="T10" fmla="*/ 757 w 2771"/>
                <a:gd name="T11" fmla="*/ 27 h 107"/>
                <a:gd name="T12" fmla="*/ 814 w 2771"/>
                <a:gd name="T13" fmla="*/ 36 h 107"/>
                <a:gd name="T14" fmla="*/ 911 w 2771"/>
                <a:gd name="T15" fmla="*/ 86 h 107"/>
                <a:gd name="T16" fmla="*/ 1001 w 2771"/>
                <a:gd name="T17" fmla="*/ 20 h 107"/>
                <a:gd name="T18" fmla="*/ 1112 w 2771"/>
                <a:gd name="T19" fmla="*/ 28 h 107"/>
                <a:gd name="T20" fmla="*/ 1288 w 2771"/>
                <a:gd name="T21" fmla="*/ 37 h 107"/>
                <a:gd name="T22" fmla="*/ 1412 w 2771"/>
                <a:gd name="T23" fmla="*/ 20 h 107"/>
                <a:gd name="T24" fmla="*/ 1447 w 2771"/>
                <a:gd name="T25" fmla="*/ 18 h 107"/>
                <a:gd name="T26" fmla="*/ 1516 w 2771"/>
                <a:gd name="T27" fmla="*/ 21 h 107"/>
                <a:gd name="T28" fmla="*/ 1729 w 2771"/>
                <a:gd name="T29" fmla="*/ 25 h 107"/>
                <a:gd name="T30" fmla="*/ 1791 w 2771"/>
                <a:gd name="T31" fmla="*/ 29 h 107"/>
                <a:gd name="T32" fmla="*/ 1853 w 2771"/>
                <a:gd name="T33" fmla="*/ 29 h 107"/>
                <a:gd name="T34" fmla="*/ 1916 w 2771"/>
                <a:gd name="T35" fmla="*/ 29 h 107"/>
                <a:gd name="T36" fmla="*/ 2018 w 2771"/>
                <a:gd name="T37" fmla="*/ 28 h 107"/>
                <a:gd name="T38" fmla="*/ 2274 w 2771"/>
                <a:gd name="T39" fmla="*/ 44 h 107"/>
                <a:gd name="T40" fmla="*/ 2401 w 2771"/>
                <a:gd name="T41" fmla="*/ 39 h 107"/>
                <a:gd name="T42" fmla="*/ 2555 w 2771"/>
                <a:gd name="T43" fmla="*/ 38 h 107"/>
                <a:gd name="T44" fmla="*/ 2645 w 2771"/>
                <a:gd name="T45" fmla="*/ 35 h 107"/>
                <a:gd name="T46" fmla="*/ 2708 w 2771"/>
                <a:gd name="T47" fmla="*/ 39 h 107"/>
                <a:gd name="T48" fmla="*/ 2771 w 2771"/>
                <a:gd name="T49" fmla="*/ 35 h 107"/>
                <a:gd name="T50" fmla="*/ 2709 w 2771"/>
                <a:gd name="T51" fmla="*/ 46 h 107"/>
                <a:gd name="T52" fmla="*/ 2632 w 2771"/>
                <a:gd name="T53" fmla="*/ 47 h 107"/>
                <a:gd name="T54" fmla="*/ 2413 w 2771"/>
                <a:gd name="T55" fmla="*/ 40 h 107"/>
                <a:gd name="T56" fmla="*/ 2291 w 2771"/>
                <a:gd name="T57" fmla="*/ 49 h 107"/>
                <a:gd name="T58" fmla="*/ 2258 w 2771"/>
                <a:gd name="T59" fmla="*/ 42 h 107"/>
                <a:gd name="T60" fmla="*/ 1993 w 2771"/>
                <a:gd name="T61" fmla="*/ 34 h 107"/>
                <a:gd name="T62" fmla="*/ 1896 w 2771"/>
                <a:gd name="T63" fmla="*/ 29 h 107"/>
                <a:gd name="T64" fmla="*/ 1838 w 2771"/>
                <a:gd name="T65" fmla="*/ 35 h 107"/>
                <a:gd name="T66" fmla="*/ 1769 w 2771"/>
                <a:gd name="T67" fmla="*/ 35 h 107"/>
                <a:gd name="T68" fmla="*/ 1711 w 2771"/>
                <a:gd name="T69" fmla="*/ 23 h 107"/>
                <a:gd name="T70" fmla="*/ 1504 w 2771"/>
                <a:gd name="T71" fmla="*/ 23 h 107"/>
                <a:gd name="T72" fmla="*/ 1428 w 2771"/>
                <a:gd name="T73" fmla="*/ 22 h 107"/>
                <a:gd name="T74" fmla="*/ 1292 w 2771"/>
                <a:gd name="T75" fmla="*/ 46 h 107"/>
                <a:gd name="T76" fmla="*/ 1148 w 2771"/>
                <a:gd name="T77" fmla="*/ 42 h 107"/>
                <a:gd name="T78" fmla="*/ 1029 w 2771"/>
                <a:gd name="T79" fmla="*/ 32 h 107"/>
                <a:gd name="T80" fmla="*/ 994 w 2771"/>
                <a:gd name="T81" fmla="*/ 42 h 107"/>
                <a:gd name="T82" fmla="*/ 817 w 2771"/>
                <a:gd name="T83" fmla="*/ 49 h 107"/>
                <a:gd name="T84" fmla="*/ 758 w 2771"/>
                <a:gd name="T85" fmla="*/ 41 h 107"/>
                <a:gd name="T86" fmla="*/ 703 w 2771"/>
                <a:gd name="T87" fmla="*/ 45 h 107"/>
                <a:gd name="T88" fmla="*/ 588 w 2771"/>
                <a:gd name="T89" fmla="*/ 49 h 107"/>
                <a:gd name="T90" fmla="*/ 347 w 2771"/>
                <a:gd name="T91" fmla="*/ 54 h 107"/>
                <a:gd name="T92" fmla="*/ 229 w 2771"/>
                <a:gd name="T93" fmla="*/ 62 h 107"/>
                <a:gd name="T94" fmla="*/ 19 w 2771"/>
                <a:gd name="T95" fmla="*/ 49 h 107"/>
                <a:gd name="T96" fmla="*/ 1 w 2771"/>
                <a:gd name="T9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107">
                  <a:moveTo>
                    <a:pt x="1" y="33"/>
                  </a:moveTo>
                  <a:cubicBezTo>
                    <a:pt x="10" y="37"/>
                    <a:pt x="20" y="40"/>
                    <a:pt x="29" y="42"/>
                  </a:cubicBezTo>
                  <a:cubicBezTo>
                    <a:pt x="34" y="43"/>
                    <a:pt x="39" y="44"/>
                    <a:pt x="44" y="44"/>
                  </a:cubicBezTo>
                  <a:cubicBezTo>
                    <a:pt x="115" y="35"/>
                    <a:pt x="183" y="38"/>
                    <a:pt x="257" y="47"/>
                  </a:cubicBezTo>
                  <a:cubicBezTo>
                    <a:pt x="263" y="47"/>
                    <a:pt x="269" y="46"/>
                    <a:pt x="274" y="46"/>
                  </a:cubicBezTo>
                  <a:cubicBezTo>
                    <a:pt x="292" y="45"/>
                    <a:pt x="310" y="42"/>
                    <a:pt x="329" y="38"/>
                  </a:cubicBezTo>
                  <a:cubicBezTo>
                    <a:pt x="334" y="38"/>
                    <a:pt x="340" y="39"/>
                    <a:pt x="346" y="39"/>
                  </a:cubicBezTo>
                  <a:cubicBezTo>
                    <a:pt x="353" y="39"/>
                    <a:pt x="360" y="38"/>
                    <a:pt x="367" y="38"/>
                  </a:cubicBezTo>
                  <a:cubicBezTo>
                    <a:pt x="441" y="34"/>
                    <a:pt x="514" y="27"/>
                    <a:pt x="588" y="35"/>
                  </a:cubicBezTo>
                  <a:cubicBezTo>
                    <a:pt x="595" y="35"/>
                    <a:pt x="601" y="36"/>
                    <a:pt x="608" y="37"/>
                  </a:cubicBezTo>
                  <a:cubicBezTo>
                    <a:pt x="651" y="40"/>
                    <a:pt x="694" y="30"/>
                    <a:pt x="736" y="27"/>
                  </a:cubicBezTo>
                  <a:cubicBezTo>
                    <a:pt x="743" y="27"/>
                    <a:pt x="750" y="27"/>
                    <a:pt x="757" y="27"/>
                  </a:cubicBezTo>
                  <a:cubicBezTo>
                    <a:pt x="770" y="29"/>
                    <a:pt x="782" y="32"/>
                    <a:pt x="795" y="34"/>
                  </a:cubicBezTo>
                  <a:cubicBezTo>
                    <a:pt x="801" y="35"/>
                    <a:pt x="808" y="36"/>
                    <a:pt x="814" y="36"/>
                  </a:cubicBezTo>
                  <a:cubicBezTo>
                    <a:pt x="821" y="40"/>
                    <a:pt x="828" y="42"/>
                    <a:pt x="834" y="44"/>
                  </a:cubicBezTo>
                  <a:cubicBezTo>
                    <a:pt x="859" y="59"/>
                    <a:pt x="883" y="83"/>
                    <a:pt x="911" y="86"/>
                  </a:cubicBezTo>
                  <a:cubicBezTo>
                    <a:pt x="947" y="86"/>
                    <a:pt x="951" y="42"/>
                    <a:pt x="985" y="28"/>
                  </a:cubicBezTo>
                  <a:cubicBezTo>
                    <a:pt x="990" y="25"/>
                    <a:pt x="996" y="22"/>
                    <a:pt x="1001" y="20"/>
                  </a:cubicBezTo>
                  <a:cubicBezTo>
                    <a:pt x="1007" y="19"/>
                    <a:pt x="1013" y="19"/>
                    <a:pt x="1019" y="19"/>
                  </a:cubicBezTo>
                  <a:cubicBezTo>
                    <a:pt x="1050" y="18"/>
                    <a:pt x="1082" y="21"/>
                    <a:pt x="1112" y="28"/>
                  </a:cubicBezTo>
                  <a:cubicBezTo>
                    <a:pt x="1120" y="29"/>
                    <a:pt x="1128" y="29"/>
                    <a:pt x="1136" y="30"/>
                  </a:cubicBezTo>
                  <a:cubicBezTo>
                    <a:pt x="1186" y="32"/>
                    <a:pt x="1237" y="33"/>
                    <a:pt x="1288" y="37"/>
                  </a:cubicBezTo>
                  <a:cubicBezTo>
                    <a:pt x="1295" y="37"/>
                    <a:pt x="1302" y="36"/>
                    <a:pt x="1309" y="36"/>
                  </a:cubicBezTo>
                  <a:cubicBezTo>
                    <a:pt x="1343" y="33"/>
                    <a:pt x="1377" y="27"/>
                    <a:pt x="1412" y="20"/>
                  </a:cubicBezTo>
                  <a:cubicBezTo>
                    <a:pt x="1417" y="19"/>
                    <a:pt x="1423" y="19"/>
                    <a:pt x="1429" y="18"/>
                  </a:cubicBezTo>
                  <a:cubicBezTo>
                    <a:pt x="1435" y="18"/>
                    <a:pt x="1441" y="18"/>
                    <a:pt x="1447" y="18"/>
                  </a:cubicBezTo>
                  <a:cubicBezTo>
                    <a:pt x="1463" y="18"/>
                    <a:pt x="1483" y="14"/>
                    <a:pt x="1500" y="20"/>
                  </a:cubicBezTo>
                  <a:cubicBezTo>
                    <a:pt x="1505" y="20"/>
                    <a:pt x="1510" y="20"/>
                    <a:pt x="1516" y="21"/>
                  </a:cubicBezTo>
                  <a:cubicBezTo>
                    <a:pt x="1579" y="35"/>
                    <a:pt x="1643" y="11"/>
                    <a:pt x="1707" y="24"/>
                  </a:cubicBezTo>
                  <a:cubicBezTo>
                    <a:pt x="1713" y="24"/>
                    <a:pt x="1723" y="25"/>
                    <a:pt x="1729" y="25"/>
                  </a:cubicBezTo>
                  <a:cubicBezTo>
                    <a:pt x="1743" y="25"/>
                    <a:pt x="1756" y="27"/>
                    <a:pt x="1770" y="28"/>
                  </a:cubicBezTo>
                  <a:cubicBezTo>
                    <a:pt x="1777" y="28"/>
                    <a:pt x="1785" y="29"/>
                    <a:pt x="1791" y="29"/>
                  </a:cubicBezTo>
                  <a:cubicBezTo>
                    <a:pt x="1805" y="29"/>
                    <a:pt x="1819" y="29"/>
                    <a:pt x="1833" y="30"/>
                  </a:cubicBezTo>
                  <a:cubicBezTo>
                    <a:pt x="1840" y="30"/>
                    <a:pt x="1847" y="30"/>
                    <a:pt x="1853" y="29"/>
                  </a:cubicBezTo>
                  <a:cubicBezTo>
                    <a:pt x="1867" y="29"/>
                    <a:pt x="1880" y="28"/>
                    <a:pt x="1893" y="26"/>
                  </a:cubicBezTo>
                  <a:cubicBezTo>
                    <a:pt x="1901" y="27"/>
                    <a:pt x="1909" y="28"/>
                    <a:pt x="1916" y="29"/>
                  </a:cubicBezTo>
                  <a:cubicBezTo>
                    <a:pt x="1939" y="28"/>
                    <a:pt x="1962" y="30"/>
                    <a:pt x="1985" y="30"/>
                  </a:cubicBezTo>
                  <a:cubicBezTo>
                    <a:pt x="1996" y="30"/>
                    <a:pt x="2007" y="29"/>
                    <a:pt x="2018" y="28"/>
                  </a:cubicBezTo>
                  <a:cubicBezTo>
                    <a:pt x="2099" y="0"/>
                    <a:pt x="2179" y="18"/>
                    <a:pt x="2254" y="35"/>
                  </a:cubicBezTo>
                  <a:cubicBezTo>
                    <a:pt x="2261" y="39"/>
                    <a:pt x="2267" y="43"/>
                    <a:pt x="2274" y="44"/>
                  </a:cubicBezTo>
                  <a:cubicBezTo>
                    <a:pt x="2280" y="46"/>
                    <a:pt x="2288" y="47"/>
                    <a:pt x="2294" y="47"/>
                  </a:cubicBezTo>
                  <a:cubicBezTo>
                    <a:pt x="2331" y="46"/>
                    <a:pt x="2366" y="43"/>
                    <a:pt x="2401" y="39"/>
                  </a:cubicBezTo>
                  <a:cubicBezTo>
                    <a:pt x="2407" y="38"/>
                    <a:pt x="2414" y="38"/>
                    <a:pt x="2422" y="37"/>
                  </a:cubicBezTo>
                  <a:cubicBezTo>
                    <a:pt x="2467" y="28"/>
                    <a:pt x="2511" y="31"/>
                    <a:pt x="2555" y="38"/>
                  </a:cubicBezTo>
                  <a:cubicBezTo>
                    <a:pt x="2579" y="45"/>
                    <a:pt x="2603" y="38"/>
                    <a:pt x="2627" y="36"/>
                  </a:cubicBezTo>
                  <a:cubicBezTo>
                    <a:pt x="2633" y="36"/>
                    <a:pt x="2639" y="35"/>
                    <a:pt x="2645" y="35"/>
                  </a:cubicBezTo>
                  <a:cubicBezTo>
                    <a:pt x="2651" y="35"/>
                    <a:pt x="2657" y="35"/>
                    <a:pt x="2663" y="35"/>
                  </a:cubicBezTo>
                  <a:cubicBezTo>
                    <a:pt x="2675" y="35"/>
                    <a:pt x="2695" y="31"/>
                    <a:pt x="2708" y="39"/>
                  </a:cubicBezTo>
                  <a:cubicBezTo>
                    <a:pt x="2714" y="38"/>
                    <a:pt x="2719" y="38"/>
                    <a:pt x="2724" y="38"/>
                  </a:cubicBezTo>
                  <a:cubicBezTo>
                    <a:pt x="2740" y="37"/>
                    <a:pt x="2755" y="36"/>
                    <a:pt x="2771" y="35"/>
                  </a:cubicBezTo>
                  <a:cubicBezTo>
                    <a:pt x="2756" y="39"/>
                    <a:pt x="2740" y="42"/>
                    <a:pt x="2725" y="44"/>
                  </a:cubicBezTo>
                  <a:cubicBezTo>
                    <a:pt x="2720" y="45"/>
                    <a:pt x="2715" y="45"/>
                    <a:pt x="2709" y="46"/>
                  </a:cubicBezTo>
                  <a:cubicBezTo>
                    <a:pt x="2690" y="45"/>
                    <a:pt x="2671" y="45"/>
                    <a:pt x="2651" y="46"/>
                  </a:cubicBezTo>
                  <a:cubicBezTo>
                    <a:pt x="2645" y="46"/>
                    <a:pt x="2638" y="46"/>
                    <a:pt x="2632" y="47"/>
                  </a:cubicBezTo>
                  <a:cubicBezTo>
                    <a:pt x="2587" y="55"/>
                    <a:pt x="2539" y="45"/>
                    <a:pt x="2495" y="35"/>
                  </a:cubicBezTo>
                  <a:cubicBezTo>
                    <a:pt x="2467" y="31"/>
                    <a:pt x="2443" y="42"/>
                    <a:pt x="2413" y="40"/>
                  </a:cubicBezTo>
                  <a:cubicBezTo>
                    <a:pt x="2407" y="40"/>
                    <a:pt x="2400" y="41"/>
                    <a:pt x="2393" y="41"/>
                  </a:cubicBezTo>
                  <a:cubicBezTo>
                    <a:pt x="2359" y="43"/>
                    <a:pt x="2325" y="45"/>
                    <a:pt x="2291" y="49"/>
                  </a:cubicBezTo>
                  <a:cubicBezTo>
                    <a:pt x="2287" y="49"/>
                    <a:pt x="2283" y="48"/>
                    <a:pt x="2278" y="47"/>
                  </a:cubicBezTo>
                  <a:cubicBezTo>
                    <a:pt x="2272" y="46"/>
                    <a:pt x="2265" y="44"/>
                    <a:pt x="2258" y="42"/>
                  </a:cubicBezTo>
                  <a:cubicBezTo>
                    <a:pt x="2179" y="18"/>
                    <a:pt x="2091" y="0"/>
                    <a:pt x="2009" y="33"/>
                  </a:cubicBezTo>
                  <a:cubicBezTo>
                    <a:pt x="2004" y="34"/>
                    <a:pt x="1999" y="34"/>
                    <a:pt x="1993" y="34"/>
                  </a:cubicBezTo>
                  <a:cubicBezTo>
                    <a:pt x="1966" y="35"/>
                    <a:pt x="1939" y="31"/>
                    <a:pt x="1913" y="30"/>
                  </a:cubicBezTo>
                  <a:cubicBezTo>
                    <a:pt x="1907" y="29"/>
                    <a:pt x="1901" y="29"/>
                    <a:pt x="1896" y="29"/>
                  </a:cubicBezTo>
                  <a:cubicBezTo>
                    <a:pt x="1881" y="30"/>
                    <a:pt x="1867" y="31"/>
                    <a:pt x="1853" y="33"/>
                  </a:cubicBezTo>
                  <a:cubicBezTo>
                    <a:pt x="1848" y="34"/>
                    <a:pt x="1843" y="34"/>
                    <a:pt x="1838" y="35"/>
                  </a:cubicBezTo>
                  <a:cubicBezTo>
                    <a:pt x="1821" y="40"/>
                    <a:pt x="1804" y="40"/>
                    <a:pt x="1787" y="38"/>
                  </a:cubicBezTo>
                  <a:cubicBezTo>
                    <a:pt x="1781" y="37"/>
                    <a:pt x="1775" y="36"/>
                    <a:pt x="1769" y="35"/>
                  </a:cubicBezTo>
                  <a:cubicBezTo>
                    <a:pt x="1757" y="29"/>
                    <a:pt x="1744" y="25"/>
                    <a:pt x="1731" y="24"/>
                  </a:cubicBezTo>
                  <a:cubicBezTo>
                    <a:pt x="1725" y="24"/>
                    <a:pt x="1717" y="23"/>
                    <a:pt x="1711" y="23"/>
                  </a:cubicBezTo>
                  <a:cubicBezTo>
                    <a:pt x="1647" y="18"/>
                    <a:pt x="1587" y="28"/>
                    <a:pt x="1525" y="23"/>
                  </a:cubicBezTo>
                  <a:cubicBezTo>
                    <a:pt x="1517" y="23"/>
                    <a:pt x="1511" y="23"/>
                    <a:pt x="1504" y="23"/>
                  </a:cubicBezTo>
                  <a:cubicBezTo>
                    <a:pt x="1498" y="23"/>
                    <a:pt x="1491" y="22"/>
                    <a:pt x="1483" y="21"/>
                  </a:cubicBezTo>
                  <a:cubicBezTo>
                    <a:pt x="1464" y="18"/>
                    <a:pt x="1446" y="19"/>
                    <a:pt x="1428" y="22"/>
                  </a:cubicBezTo>
                  <a:cubicBezTo>
                    <a:pt x="1422" y="23"/>
                    <a:pt x="1416" y="25"/>
                    <a:pt x="1411" y="26"/>
                  </a:cubicBezTo>
                  <a:cubicBezTo>
                    <a:pt x="1372" y="37"/>
                    <a:pt x="1333" y="43"/>
                    <a:pt x="1292" y="46"/>
                  </a:cubicBezTo>
                  <a:cubicBezTo>
                    <a:pt x="1286" y="47"/>
                    <a:pt x="1277" y="47"/>
                    <a:pt x="1271" y="47"/>
                  </a:cubicBezTo>
                  <a:cubicBezTo>
                    <a:pt x="1229" y="41"/>
                    <a:pt x="1189" y="42"/>
                    <a:pt x="1148" y="42"/>
                  </a:cubicBezTo>
                  <a:cubicBezTo>
                    <a:pt x="1142" y="42"/>
                    <a:pt x="1136" y="42"/>
                    <a:pt x="1130" y="42"/>
                  </a:cubicBezTo>
                  <a:cubicBezTo>
                    <a:pt x="1096" y="35"/>
                    <a:pt x="1063" y="31"/>
                    <a:pt x="1029" y="32"/>
                  </a:cubicBezTo>
                  <a:cubicBezTo>
                    <a:pt x="1022" y="32"/>
                    <a:pt x="1015" y="32"/>
                    <a:pt x="1009" y="32"/>
                  </a:cubicBezTo>
                  <a:cubicBezTo>
                    <a:pt x="1004" y="36"/>
                    <a:pt x="999" y="39"/>
                    <a:pt x="994" y="42"/>
                  </a:cubicBezTo>
                  <a:cubicBezTo>
                    <a:pt x="947" y="90"/>
                    <a:pt x="891" y="107"/>
                    <a:pt x="838" y="54"/>
                  </a:cubicBezTo>
                  <a:cubicBezTo>
                    <a:pt x="834" y="54"/>
                    <a:pt x="823" y="50"/>
                    <a:pt x="817" y="49"/>
                  </a:cubicBezTo>
                  <a:cubicBezTo>
                    <a:pt x="810" y="48"/>
                    <a:pt x="802" y="47"/>
                    <a:pt x="796" y="47"/>
                  </a:cubicBezTo>
                  <a:cubicBezTo>
                    <a:pt x="783" y="45"/>
                    <a:pt x="771" y="43"/>
                    <a:pt x="758" y="41"/>
                  </a:cubicBezTo>
                  <a:cubicBezTo>
                    <a:pt x="752" y="40"/>
                    <a:pt x="745" y="40"/>
                    <a:pt x="739" y="40"/>
                  </a:cubicBezTo>
                  <a:cubicBezTo>
                    <a:pt x="727" y="40"/>
                    <a:pt x="715" y="42"/>
                    <a:pt x="703" y="45"/>
                  </a:cubicBezTo>
                  <a:cubicBezTo>
                    <a:pt x="671" y="52"/>
                    <a:pt x="643" y="55"/>
                    <a:pt x="610" y="50"/>
                  </a:cubicBezTo>
                  <a:cubicBezTo>
                    <a:pt x="603" y="50"/>
                    <a:pt x="596" y="49"/>
                    <a:pt x="588" y="49"/>
                  </a:cubicBezTo>
                  <a:cubicBezTo>
                    <a:pt x="514" y="36"/>
                    <a:pt x="440" y="46"/>
                    <a:pt x="367" y="54"/>
                  </a:cubicBezTo>
                  <a:cubicBezTo>
                    <a:pt x="360" y="54"/>
                    <a:pt x="354" y="55"/>
                    <a:pt x="347" y="54"/>
                  </a:cubicBezTo>
                  <a:cubicBezTo>
                    <a:pt x="314" y="44"/>
                    <a:pt x="283" y="56"/>
                    <a:pt x="251" y="61"/>
                  </a:cubicBezTo>
                  <a:cubicBezTo>
                    <a:pt x="244" y="62"/>
                    <a:pt x="237" y="62"/>
                    <a:pt x="229" y="62"/>
                  </a:cubicBezTo>
                  <a:cubicBezTo>
                    <a:pt x="167" y="31"/>
                    <a:pt x="107" y="45"/>
                    <a:pt x="39" y="51"/>
                  </a:cubicBezTo>
                  <a:cubicBezTo>
                    <a:pt x="32" y="51"/>
                    <a:pt x="26" y="50"/>
                    <a:pt x="19" y="49"/>
                  </a:cubicBezTo>
                  <a:cubicBezTo>
                    <a:pt x="12" y="47"/>
                    <a:pt x="6" y="45"/>
                    <a:pt x="0" y="4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0" name="Freeform 16"/>
            <p:cNvSpPr/>
            <p:nvPr/>
          </p:nvSpPr>
          <p:spPr bwMode="auto">
            <a:xfrm>
              <a:off x="844828" y="2733688"/>
              <a:ext cx="7603714" cy="80963"/>
            </a:xfrm>
            <a:custGeom>
              <a:avLst/>
              <a:gdLst>
                <a:gd name="T0" fmla="*/ 23 w 2770"/>
                <a:gd name="T1" fmla="*/ 40 h 110"/>
                <a:gd name="T2" fmla="*/ 220 w 2770"/>
                <a:gd name="T3" fmla="*/ 38 h 110"/>
                <a:gd name="T4" fmla="*/ 296 w 2770"/>
                <a:gd name="T5" fmla="*/ 42 h 110"/>
                <a:gd name="T6" fmla="*/ 338 w 2770"/>
                <a:gd name="T7" fmla="*/ 42 h 110"/>
                <a:gd name="T8" fmla="*/ 562 w 2770"/>
                <a:gd name="T9" fmla="*/ 34 h 110"/>
                <a:gd name="T10" fmla="*/ 599 w 2770"/>
                <a:gd name="T11" fmla="*/ 35 h 110"/>
                <a:gd name="T12" fmla="*/ 768 w 2770"/>
                <a:gd name="T13" fmla="*/ 29 h 110"/>
                <a:gd name="T14" fmla="*/ 817 w 2770"/>
                <a:gd name="T15" fmla="*/ 43 h 110"/>
                <a:gd name="T16" fmla="*/ 850 w 2770"/>
                <a:gd name="T17" fmla="*/ 60 h 110"/>
                <a:gd name="T18" fmla="*/ 925 w 2770"/>
                <a:gd name="T19" fmla="*/ 45 h 110"/>
                <a:gd name="T20" fmla="*/ 952 w 2770"/>
                <a:gd name="T21" fmla="*/ 27 h 110"/>
                <a:gd name="T22" fmla="*/ 1116 w 2770"/>
                <a:gd name="T23" fmla="*/ 30 h 110"/>
                <a:gd name="T24" fmla="*/ 1271 w 2770"/>
                <a:gd name="T25" fmla="*/ 34 h 110"/>
                <a:gd name="T26" fmla="*/ 1369 w 2770"/>
                <a:gd name="T27" fmla="*/ 17 h 110"/>
                <a:gd name="T28" fmla="*/ 1462 w 2770"/>
                <a:gd name="T29" fmla="*/ 12 h 110"/>
                <a:gd name="T30" fmla="*/ 1497 w 2770"/>
                <a:gd name="T31" fmla="*/ 12 h 110"/>
                <a:gd name="T32" fmla="*/ 1715 w 2770"/>
                <a:gd name="T33" fmla="*/ 14 h 110"/>
                <a:gd name="T34" fmla="*/ 1801 w 2770"/>
                <a:gd name="T35" fmla="*/ 14 h 110"/>
                <a:gd name="T36" fmla="*/ 1839 w 2770"/>
                <a:gd name="T37" fmla="*/ 14 h 110"/>
                <a:gd name="T38" fmla="*/ 1871 w 2770"/>
                <a:gd name="T39" fmla="*/ 18 h 110"/>
                <a:gd name="T40" fmla="*/ 1919 w 2770"/>
                <a:gd name="T41" fmla="*/ 19 h 110"/>
                <a:gd name="T42" fmla="*/ 1993 w 2770"/>
                <a:gd name="T43" fmla="*/ 14 h 110"/>
                <a:gd name="T44" fmla="*/ 2250 w 2770"/>
                <a:gd name="T45" fmla="*/ 28 h 110"/>
                <a:gd name="T46" fmla="*/ 2286 w 2770"/>
                <a:gd name="T47" fmla="*/ 31 h 110"/>
                <a:gd name="T48" fmla="*/ 2426 w 2770"/>
                <a:gd name="T49" fmla="*/ 19 h 110"/>
                <a:gd name="T50" fmla="*/ 2581 w 2770"/>
                <a:gd name="T51" fmla="*/ 33 h 110"/>
                <a:gd name="T52" fmla="*/ 2695 w 2770"/>
                <a:gd name="T53" fmla="*/ 30 h 110"/>
                <a:gd name="T54" fmla="*/ 2770 w 2770"/>
                <a:gd name="T55" fmla="*/ 20 h 110"/>
                <a:gd name="T56" fmla="*/ 2694 w 2770"/>
                <a:gd name="T57" fmla="*/ 40 h 110"/>
                <a:gd name="T58" fmla="*/ 2612 w 2770"/>
                <a:gd name="T59" fmla="*/ 42 h 110"/>
                <a:gd name="T60" fmla="*/ 2413 w 2770"/>
                <a:gd name="T61" fmla="*/ 40 h 110"/>
                <a:gd name="T62" fmla="*/ 2287 w 2770"/>
                <a:gd name="T63" fmla="*/ 39 h 110"/>
                <a:gd name="T64" fmla="*/ 2246 w 2770"/>
                <a:gd name="T65" fmla="*/ 29 h 110"/>
                <a:gd name="T66" fmla="*/ 1994 w 2770"/>
                <a:gd name="T67" fmla="*/ 29 h 110"/>
                <a:gd name="T68" fmla="*/ 1930 w 2770"/>
                <a:gd name="T69" fmla="*/ 32 h 110"/>
                <a:gd name="T70" fmla="*/ 1894 w 2770"/>
                <a:gd name="T71" fmla="*/ 30 h 110"/>
                <a:gd name="T72" fmla="*/ 1862 w 2770"/>
                <a:gd name="T73" fmla="*/ 24 h 110"/>
                <a:gd name="T74" fmla="*/ 1820 w 2770"/>
                <a:gd name="T75" fmla="*/ 32 h 110"/>
                <a:gd name="T76" fmla="*/ 1783 w 2770"/>
                <a:gd name="T77" fmla="*/ 35 h 110"/>
                <a:gd name="T78" fmla="*/ 1694 w 2770"/>
                <a:gd name="T79" fmla="*/ 29 h 110"/>
                <a:gd name="T80" fmla="*/ 1484 w 2770"/>
                <a:gd name="T81" fmla="*/ 24 h 110"/>
                <a:gd name="T82" fmla="*/ 1405 w 2770"/>
                <a:gd name="T83" fmla="*/ 24 h 110"/>
                <a:gd name="T84" fmla="*/ 1298 w 2770"/>
                <a:gd name="T85" fmla="*/ 47 h 110"/>
                <a:gd name="T86" fmla="*/ 1127 w 2770"/>
                <a:gd name="T87" fmla="*/ 42 h 110"/>
                <a:gd name="T88" fmla="*/ 976 w 2770"/>
                <a:gd name="T89" fmla="*/ 36 h 110"/>
                <a:gd name="T90" fmla="*/ 940 w 2770"/>
                <a:gd name="T91" fmla="*/ 56 h 110"/>
                <a:gd name="T92" fmla="*/ 850 w 2770"/>
                <a:gd name="T93" fmla="*/ 60 h 110"/>
                <a:gd name="T94" fmla="*/ 811 w 2770"/>
                <a:gd name="T95" fmla="*/ 46 h 110"/>
                <a:gd name="T96" fmla="*/ 759 w 2770"/>
                <a:gd name="T97" fmla="*/ 33 h 110"/>
                <a:gd name="T98" fmla="*/ 734 w 2770"/>
                <a:gd name="T99" fmla="*/ 34 h 110"/>
                <a:gd name="T100" fmla="*/ 574 w 2770"/>
                <a:gd name="T101" fmla="*/ 37 h 110"/>
                <a:gd name="T102" fmla="*/ 315 w 2770"/>
                <a:gd name="T103" fmla="*/ 46 h 110"/>
                <a:gd name="T104" fmla="*/ 248 w 2770"/>
                <a:gd name="T105" fmla="*/ 53 h 110"/>
                <a:gd name="T106" fmla="*/ 38 w 2770"/>
                <a:gd name="T107" fmla="*/ 46 h 110"/>
                <a:gd name="T108" fmla="*/ 0 w 2770"/>
                <a:gd name="T109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0" h="110">
                  <a:moveTo>
                    <a:pt x="2" y="40"/>
                  </a:moveTo>
                  <a:cubicBezTo>
                    <a:pt x="9" y="41"/>
                    <a:pt x="16" y="41"/>
                    <a:pt x="23" y="40"/>
                  </a:cubicBezTo>
                  <a:cubicBezTo>
                    <a:pt x="31" y="40"/>
                    <a:pt x="38" y="39"/>
                    <a:pt x="46" y="38"/>
                  </a:cubicBezTo>
                  <a:cubicBezTo>
                    <a:pt x="106" y="31"/>
                    <a:pt x="162" y="34"/>
                    <a:pt x="220" y="38"/>
                  </a:cubicBezTo>
                  <a:cubicBezTo>
                    <a:pt x="227" y="39"/>
                    <a:pt x="233" y="40"/>
                    <a:pt x="240" y="40"/>
                  </a:cubicBezTo>
                  <a:cubicBezTo>
                    <a:pt x="258" y="42"/>
                    <a:pt x="277" y="43"/>
                    <a:pt x="296" y="42"/>
                  </a:cubicBezTo>
                  <a:cubicBezTo>
                    <a:pt x="302" y="42"/>
                    <a:pt x="309" y="42"/>
                    <a:pt x="315" y="42"/>
                  </a:cubicBezTo>
                  <a:cubicBezTo>
                    <a:pt x="323" y="42"/>
                    <a:pt x="330" y="42"/>
                    <a:pt x="338" y="42"/>
                  </a:cubicBezTo>
                  <a:cubicBezTo>
                    <a:pt x="383" y="40"/>
                    <a:pt x="428" y="36"/>
                    <a:pt x="474" y="31"/>
                  </a:cubicBezTo>
                  <a:cubicBezTo>
                    <a:pt x="502" y="27"/>
                    <a:pt x="534" y="34"/>
                    <a:pt x="562" y="34"/>
                  </a:cubicBezTo>
                  <a:cubicBezTo>
                    <a:pt x="568" y="35"/>
                    <a:pt x="575" y="35"/>
                    <a:pt x="581" y="35"/>
                  </a:cubicBezTo>
                  <a:cubicBezTo>
                    <a:pt x="587" y="35"/>
                    <a:pt x="593" y="35"/>
                    <a:pt x="599" y="35"/>
                  </a:cubicBezTo>
                  <a:cubicBezTo>
                    <a:pt x="649" y="47"/>
                    <a:pt x="697" y="35"/>
                    <a:pt x="747" y="30"/>
                  </a:cubicBezTo>
                  <a:cubicBezTo>
                    <a:pt x="754" y="29"/>
                    <a:pt x="761" y="29"/>
                    <a:pt x="768" y="29"/>
                  </a:cubicBezTo>
                  <a:cubicBezTo>
                    <a:pt x="779" y="33"/>
                    <a:pt x="790" y="37"/>
                    <a:pt x="800" y="40"/>
                  </a:cubicBezTo>
                  <a:cubicBezTo>
                    <a:pt x="806" y="41"/>
                    <a:pt x="812" y="42"/>
                    <a:pt x="817" y="43"/>
                  </a:cubicBezTo>
                  <a:cubicBezTo>
                    <a:pt x="823" y="47"/>
                    <a:pt x="829" y="50"/>
                    <a:pt x="835" y="52"/>
                  </a:cubicBezTo>
                  <a:cubicBezTo>
                    <a:pt x="840" y="54"/>
                    <a:pt x="846" y="58"/>
                    <a:pt x="850" y="60"/>
                  </a:cubicBezTo>
                  <a:cubicBezTo>
                    <a:pt x="866" y="62"/>
                    <a:pt x="874" y="76"/>
                    <a:pt x="886" y="79"/>
                  </a:cubicBezTo>
                  <a:cubicBezTo>
                    <a:pt x="910" y="82"/>
                    <a:pt x="910" y="55"/>
                    <a:pt x="925" y="45"/>
                  </a:cubicBezTo>
                  <a:cubicBezTo>
                    <a:pt x="930" y="44"/>
                    <a:pt x="935" y="39"/>
                    <a:pt x="939" y="36"/>
                  </a:cubicBezTo>
                  <a:cubicBezTo>
                    <a:pt x="944" y="33"/>
                    <a:pt x="948" y="30"/>
                    <a:pt x="952" y="27"/>
                  </a:cubicBezTo>
                  <a:cubicBezTo>
                    <a:pt x="959" y="26"/>
                    <a:pt x="966" y="25"/>
                    <a:pt x="973" y="24"/>
                  </a:cubicBezTo>
                  <a:cubicBezTo>
                    <a:pt x="1021" y="20"/>
                    <a:pt x="1070" y="23"/>
                    <a:pt x="1116" y="30"/>
                  </a:cubicBezTo>
                  <a:cubicBezTo>
                    <a:pt x="1123" y="31"/>
                    <a:pt x="1129" y="32"/>
                    <a:pt x="1136" y="32"/>
                  </a:cubicBezTo>
                  <a:cubicBezTo>
                    <a:pt x="1180" y="36"/>
                    <a:pt x="1225" y="34"/>
                    <a:pt x="1271" y="34"/>
                  </a:cubicBezTo>
                  <a:cubicBezTo>
                    <a:pt x="1278" y="34"/>
                    <a:pt x="1284" y="33"/>
                    <a:pt x="1291" y="33"/>
                  </a:cubicBezTo>
                  <a:cubicBezTo>
                    <a:pt x="1318" y="30"/>
                    <a:pt x="1343" y="24"/>
                    <a:pt x="1369" y="17"/>
                  </a:cubicBezTo>
                  <a:cubicBezTo>
                    <a:pt x="1375" y="16"/>
                    <a:pt x="1382" y="15"/>
                    <a:pt x="1388" y="14"/>
                  </a:cubicBezTo>
                  <a:cubicBezTo>
                    <a:pt x="1413" y="12"/>
                    <a:pt x="1438" y="10"/>
                    <a:pt x="1462" y="12"/>
                  </a:cubicBezTo>
                  <a:cubicBezTo>
                    <a:pt x="1468" y="12"/>
                    <a:pt x="1474" y="12"/>
                    <a:pt x="1480" y="12"/>
                  </a:cubicBezTo>
                  <a:cubicBezTo>
                    <a:pt x="1486" y="12"/>
                    <a:pt x="1492" y="12"/>
                    <a:pt x="1497" y="12"/>
                  </a:cubicBezTo>
                  <a:cubicBezTo>
                    <a:pt x="1562" y="27"/>
                    <a:pt x="1626" y="34"/>
                    <a:pt x="1691" y="15"/>
                  </a:cubicBezTo>
                  <a:cubicBezTo>
                    <a:pt x="1699" y="14"/>
                    <a:pt x="1707" y="14"/>
                    <a:pt x="1715" y="14"/>
                  </a:cubicBezTo>
                  <a:cubicBezTo>
                    <a:pt x="1736" y="13"/>
                    <a:pt x="1758" y="13"/>
                    <a:pt x="1780" y="14"/>
                  </a:cubicBezTo>
                  <a:cubicBezTo>
                    <a:pt x="1787" y="14"/>
                    <a:pt x="1794" y="14"/>
                    <a:pt x="1801" y="14"/>
                  </a:cubicBezTo>
                  <a:cubicBezTo>
                    <a:pt x="1808" y="14"/>
                    <a:pt x="1815" y="14"/>
                    <a:pt x="1821" y="14"/>
                  </a:cubicBezTo>
                  <a:cubicBezTo>
                    <a:pt x="1827" y="14"/>
                    <a:pt x="1833" y="14"/>
                    <a:pt x="1839" y="14"/>
                  </a:cubicBezTo>
                  <a:cubicBezTo>
                    <a:pt x="1845" y="15"/>
                    <a:pt x="1851" y="15"/>
                    <a:pt x="1857" y="15"/>
                  </a:cubicBezTo>
                  <a:cubicBezTo>
                    <a:pt x="1862" y="16"/>
                    <a:pt x="1867" y="17"/>
                    <a:pt x="1871" y="18"/>
                  </a:cubicBezTo>
                  <a:cubicBezTo>
                    <a:pt x="1876" y="18"/>
                    <a:pt x="1881" y="19"/>
                    <a:pt x="1886" y="19"/>
                  </a:cubicBezTo>
                  <a:cubicBezTo>
                    <a:pt x="1897" y="20"/>
                    <a:pt x="1908" y="20"/>
                    <a:pt x="1919" y="19"/>
                  </a:cubicBezTo>
                  <a:cubicBezTo>
                    <a:pt x="1937" y="18"/>
                    <a:pt x="1956" y="17"/>
                    <a:pt x="1975" y="15"/>
                  </a:cubicBezTo>
                  <a:cubicBezTo>
                    <a:pt x="1981" y="15"/>
                    <a:pt x="1988" y="14"/>
                    <a:pt x="1993" y="14"/>
                  </a:cubicBezTo>
                  <a:cubicBezTo>
                    <a:pt x="2074" y="10"/>
                    <a:pt x="2154" y="0"/>
                    <a:pt x="2229" y="24"/>
                  </a:cubicBezTo>
                  <a:cubicBezTo>
                    <a:pt x="2236" y="25"/>
                    <a:pt x="2243" y="26"/>
                    <a:pt x="2250" y="28"/>
                  </a:cubicBezTo>
                  <a:cubicBezTo>
                    <a:pt x="2257" y="29"/>
                    <a:pt x="2263" y="30"/>
                    <a:pt x="2269" y="31"/>
                  </a:cubicBezTo>
                  <a:cubicBezTo>
                    <a:pt x="2275" y="31"/>
                    <a:pt x="2280" y="32"/>
                    <a:pt x="2286" y="31"/>
                  </a:cubicBezTo>
                  <a:cubicBezTo>
                    <a:pt x="2291" y="31"/>
                    <a:pt x="2297" y="31"/>
                    <a:pt x="2303" y="31"/>
                  </a:cubicBezTo>
                  <a:cubicBezTo>
                    <a:pt x="2344" y="37"/>
                    <a:pt x="2386" y="32"/>
                    <a:pt x="2426" y="19"/>
                  </a:cubicBezTo>
                  <a:cubicBezTo>
                    <a:pt x="2432" y="17"/>
                    <a:pt x="2438" y="15"/>
                    <a:pt x="2443" y="13"/>
                  </a:cubicBezTo>
                  <a:cubicBezTo>
                    <a:pt x="2494" y="3"/>
                    <a:pt x="2530" y="38"/>
                    <a:pt x="2581" y="33"/>
                  </a:cubicBezTo>
                  <a:cubicBezTo>
                    <a:pt x="2588" y="32"/>
                    <a:pt x="2594" y="32"/>
                    <a:pt x="2600" y="31"/>
                  </a:cubicBezTo>
                  <a:cubicBezTo>
                    <a:pt x="2632" y="29"/>
                    <a:pt x="2665" y="23"/>
                    <a:pt x="2695" y="30"/>
                  </a:cubicBezTo>
                  <a:cubicBezTo>
                    <a:pt x="2701" y="29"/>
                    <a:pt x="2708" y="29"/>
                    <a:pt x="2714" y="28"/>
                  </a:cubicBezTo>
                  <a:cubicBezTo>
                    <a:pt x="2733" y="26"/>
                    <a:pt x="2751" y="24"/>
                    <a:pt x="2770" y="20"/>
                  </a:cubicBezTo>
                  <a:cubicBezTo>
                    <a:pt x="2751" y="27"/>
                    <a:pt x="2732" y="32"/>
                    <a:pt x="2713" y="36"/>
                  </a:cubicBezTo>
                  <a:cubicBezTo>
                    <a:pt x="2707" y="37"/>
                    <a:pt x="2700" y="39"/>
                    <a:pt x="2694" y="40"/>
                  </a:cubicBezTo>
                  <a:cubicBezTo>
                    <a:pt x="2673" y="37"/>
                    <a:pt x="2653" y="38"/>
                    <a:pt x="2633" y="40"/>
                  </a:cubicBezTo>
                  <a:cubicBezTo>
                    <a:pt x="2626" y="40"/>
                    <a:pt x="2619" y="41"/>
                    <a:pt x="2612" y="42"/>
                  </a:cubicBezTo>
                  <a:cubicBezTo>
                    <a:pt x="2562" y="51"/>
                    <a:pt x="2514" y="38"/>
                    <a:pt x="2466" y="31"/>
                  </a:cubicBezTo>
                  <a:cubicBezTo>
                    <a:pt x="2450" y="31"/>
                    <a:pt x="2430" y="38"/>
                    <a:pt x="2413" y="40"/>
                  </a:cubicBezTo>
                  <a:cubicBezTo>
                    <a:pt x="2407" y="41"/>
                    <a:pt x="2401" y="42"/>
                    <a:pt x="2395" y="42"/>
                  </a:cubicBezTo>
                  <a:cubicBezTo>
                    <a:pt x="2360" y="47"/>
                    <a:pt x="2325" y="46"/>
                    <a:pt x="2287" y="39"/>
                  </a:cubicBezTo>
                  <a:cubicBezTo>
                    <a:pt x="2280" y="39"/>
                    <a:pt x="2273" y="38"/>
                    <a:pt x="2265" y="36"/>
                  </a:cubicBezTo>
                  <a:cubicBezTo>
                    <a:pt x="2259" y="34"/>
                    <a:pt x="2252" y="32"/>
                    <a:pt x="2246" y="29"/>
                  </a:cubicBezTo>
                  <a:cubicBezTo>
                    <a:pt x="2238" y="28"/>
                    <a:pt x="2231" y="27"/>
                    <a:pt x="2223" y="26"/>
                  </a:cubicBezTo>
                  <a:cubicBezTo>
                    <a:pt x="2150" y="7"/>
                    <a:pt x="2070" y="20"/>
                    <a:pt x="1994" y="29"/>
                  </a:cubicBezTo>
                  <a:cubicBezTo>
                    <a:pt x="1990" y="29"/>
                    <a:pt x="1985" y="30"/>
                    <a:pt x="1981" y="30"/>
                  </a:cubicBezTo>
                  <a:cubicBezTo>
                    <a:pt x="1964" y="31"/>
                    <a:pt x="1946" y="31"/>
                    <a:pt x="1930" y="32"/>
                  </a:cubicBezTo>
                  <a:cubicBezTo>
                    <a:pt x="1924" y="32"/>
                    <a:pt x="1918" y="32"/>
                    <a:pt x="1912" y="31"/>
                  </a:cubicBezTo>
                  <a:cubicBezTo>
                    <a:pt x="1906" y="31"/>
                    <a:pt x="1900" y="31"/>
                    <a:pt x="1894" y="30"/>
                  </a:cubicBezTo>
                  <a:cubicBezTo>
                    <a:pt x="1889" y="29"/>
                    <a:pt x="1883" y="27"/>
                    <a:pt x="1878" y="26"/>
                  </a:cubicBezTo>
                  <a:cubicBezTo>
                    <a:pt x="1873" y="25"/>
                    <a:pt x="1867" y="24"/>
                    <a:pt x="1862" y="24"/>
                  </a:cubicBezTo>
                  <a:cubicBezTo>
                    <a:pt x="1855" y="26"/>
                    <a:pt x="1848" y="28"/>
                    <a:pt x="1841" y="29"/>
                  </a:cubicBezTo>
                  <a:cubicBezTo>
                    <a:pt x="1834" y="30"/>
                    <a:pt x="1827" y="31"/>
                    <a:pt x="1820" y="32"/>
                  </a:cubicBezTo>
                  <a:cubicBezTo>
                    <a:pt x="1814" y="33"/>
                    <a:pt x="1808" y="33"/>
                    <a:pt x="1801" y="34"/>
                  </a:cubicBezTo>
                  <a:cubicBezTo>
                    <a:pt x="1795" y="34"/>
                    <a:pt x="1789" y="35"/>
                    <a:pt x="1783" y="35"/>
                  </a:cubicBezTo>
                  <a:cubicBezTo>
                    <a:pt x="1761" y="31"/>
                    <a:pt x="1739" y="30"/>
                    <a:pt x="1718" y="29"/>
                  </a:cubicBezTo>
                  <a:cubicBezTo>
                    <a:pt x="1711" y="29"/>
                    <a:pt x="1702" y="29"/>
                    <a:pt x="1694" y="29"/>
                  </a:cubicBezTo>
                  <a:cubicBezTo>
                    <a:pt x="1630" y="27"/>
                    <a:pt x="1566" y="48"/>
                    <a:pt x="1501" y="24"/>
                  </a:cubicBezTo>
                  <a:cubicBezTo>
                    <a:pt x="1495" y="24"/>
                    <a:pt x="1490" y="24"/>
                    <a:pt x="1484" y="24"/>
                  </a:cubicBezTo>
                  <a:cubicBezTo>
                    <a:pt x="1479" y="24"/>
                    <a:pt x="1473" y="24"/>
                    <a:pt x="1467" y="24"/>
                  </a:cubicBezTo>
                  <a:cubicBezTo>
                    <a:pt x="1446" y="20"/>
                    <a:pt x="1425" y="21"/>
                    <a:pt x="1405" y="24"/>
                  </a:cubicBezTo>
                  <a:cubicBezTo>
                    <a:pt x="1398" y="24"/>
                    <a:pt x="1391" y="25"/>
                    <a:pt x="1384" y="27"/>
                  </a:cubicBezTo>
                  <a:cubicBezTo>
                    <a:pt x="1355" y="34"/>
                    <a:pt x="1327" y="43"/>
                    <a:pt x="1298" y="47"/>
                  </a:cubicBezTo>
                  <a:cubicBezTo>
                    <a:pt x="1292" y="48"/>
                    <a:pt x="1286" y="49"/>
                    <a:pt x="1281" y="50"/>
                  </a:cubicBezTo>
                  <a:cubicBezTo>
                    <a:pt x="1231" y="46"/>
                    <a:pt x="1179" y="45"/>
                    <a:pt x="1127" y="42"/>
                  </a:cubicBezTo>
                  <a:cubicBezTo>
                    <a:pt x="1119" y="41"/>
                    <a:pt x="1111" y="41"/>
                    <a:pt x="1103" y="40"/>
                  </a:cubicBezTo>
                  <a:cubicBezTo>
                    <a:pt x="1060" y="34"/>
                    <a:pt x="1018" y="32"/>
                    <a:pt x="976" y="36"/>
                  </a:cubicBezTo>
                  <a:cubicBezTo>
                    <a:pt x="970" y="36"/>
                    <a:pt x="963" y="38"/>
                    <a:pt x="956" y="40"/>
                  </a:cubicBezTo>
                  <a:cubicBezTo>
                    <a:pt x="952" y="44"/>
                    <a:pt x="946" y="49"/>
                    <a:pt x="940" y="56"/>
                  </a:cubicBezTo>
                  <a:cubicBezTo>
                    <a:pt x="926" y="69"/>
                    <a:pt x="922" y="96"/>
                    <a:pt x="906" y="103"/>
                  </a:cubicBezTo>
                  <a:cubicBezTo>
                    <a:pt x="882" y="110"/>
                    <a:pt x="870" y="76"/>
                    <a:pt x="850" y="60"/>
                  </a:cubicBezTo>
                  <a:cubicBezTo>
                    <a:pt x="845" y="60"/>
                    <a:pt x="835" y="55"/>
                    <a:pt x="829" y="53"/>
                  </a:cubicBezTo>
                  <a:cubicBezTo>
                    <a:pt x="823" y="51"/>
                    <a:pt x="817" y="49"/>
                    <a:pt x="811" y="46"/>
                  </a:cubicBezTo>
                  <a:cubicBezTo>
                    <a:pt x="806" y="45"/>
                    <a:pt x="800" y="44"/>
                    <a:pt x="794" y="42"/>
                  </a:cubicBezTo>
                  <a:cubicBezTo>
                    <a:pt x="783" y="40"/>
                    <a:pt x="771" y="37"/>
                    <a:pt x="759" y="33"/>
                  </a:cubicBezTo>
                  <a:cubicBezTo>
                    <a:pt x="755" y="33"/>
                    <a:pt x="750" y="33"/>
                    <a:pt x="746" y="33"/>
                  </a:cubicBezTo>
                  <a:cubicBezTo>
                    <a:pt x="742" y="33"/>
                    <a:pt x="738" y="34"/>
                    <a:pt x="734" y="34"/>
                  </a:cubicBezTo>
                  <a:cubicBezTo>
                    <a:pt x="686" y="48"/>
                    <a:pt x="642" y="41"/>
                    <a:pt x="595" y="40"/>
                  </a:cubicBezTo>
                  <a:cubicBezTo>
                    <a:pt x="588" y="39"/>
                    <a:pt x="581" y="38"/>
                    <a:pt x="574" y="37"/>
                  </a:cubicBezTo>
                  <a:cubicBezTo>
                    <a:pt x="495" y="27"/>
                    <a:pt x="416" y="38"/>
                    <a:pt x="336" y="44"/>
                  </a:cubicBezTo>
                  <a:cubicBezTo>
                    <a:pt x="329" y="45"/>
                    <a:pt x="322" y="46"/>
                    <a:pt x="315" y="46"/>
                  </a:cubicBezTo>
                  <a:cubicBezTo>
                    <a:pt x="309" y="46"/>
                    <a:pt x="302" y="46"/>
                    <a:pt x="296" y="46"/>
                  </a:cubicBezTo>
                  <a:cubicBezTo>
                    <a:pt x="280" y="49"/>
                    <a:pt x="264" y="52"/>
                    <a:pt x="248" y="53"/>
                  </a:cubicBezTo>
                  <a:cubicBezTo>
                    <a:pt x="243" y="53"/>
                    <a:pt x="237" y="53"/>
                    <a:pt x="231" y="53"/>
                  </a:cubicBezTo>
                  <a:cubicBezTo>
                    <a:pt x="166" y="45"/>
                    <a:pt x="102" y="41"/>
                    <a:pt x="38" y="46"/>
                  </a:cubicBezTo>
                  <a:cubicBezTo>
                    <a:pt x="32" y="46"/>
                    <a:pt x="25" y="46"/>
                    <a:pt x="18" y="45"/>
                  </a:cubicBezTo>
                  <a:cubicBezTo>
                    <a:pt x="12" y="44"/>
                    <a:pt x="6" y="42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1" name="Freeform 17"/>
            <p:cNvSpPr/>
            <p:nvPr/>
          </p:nvSpPr>
          <p:spPr bwMode="auto">
            <a:xfrm>
              <a:off x="838884" y="2714638"/>
              <a:ext cx="7597767" cy="52388"/>
            </a:xfrm>
            <a:custGeom>
              <a:avLst/>
              <a:gdLst>
                <a:gd name="T0" fmla="*/ 220 w 2770"/>
                <a:gd name="T1" fmla="*/ 31 h 73"/>
                <a:gd name="T2" fmla="*/ 296 w 2770"/>
                <a:gd name="T3" fmla="*/ 34 h 73"/>
                <a:gd name="T4" fmla="*/ 338 w 2770"/>
                <a:gd name="T5" fmla="*/ 34 h 73"/>
                <a:gd name="T6" fmla="*/ 562 w 2770"/>
                <a:gd name="T7" fmla="*/ 28 h 73"/>
                <a:gd name="T8" fmla="*/ 599 w 2770"/>
                <a:gd name="T9" fmla="*/ 29 h 73"/>
                <a:gd name="T10" fmla="*/ 768 w 2770"/>
                <a:gd name="T11" fmla="*/ 23 h 73"/>
                <a:gd name="T12" fmla="*/ 820 w 2770"/>
                <a:gd name="T13" fmla="*/ 36 h 73"/>
                <a:gd name="T14" fmla="*/ 1009 w 2770"/>
                <a:gd name="T15" fmla="*/ 17 h 73"/>
                <a:gd name="T16" fmla="*/ 1116 w 2770"/>
                <a:gd name="T17" fmla="*/ 24 h 73"/>
                <a:gd name="T18" fmla="*/ 1271 w 2770"/>
                <a:gd name="T19" fmla="*/ 28 h 73"/>
                <a:gd name="T20" fmla="*/ 1369 w 2770"/>
                <a:gd name="T21" fmla="*/ 13 h 73"/>
                <a:gd name="T22" fmla="*/ 1462 w 2770"/>
                <a:gd name="T23" fmla="*/ 9 h 73"/>
                <a:gd name="T24" fmla="*/ 1497 w 2770"/>
                <a:gd name="T25" fmla="*/ 9 h 73"/>
                <a:gd name="T26" fmla="*/ 1652 w 2770"/>
                <a:gd name="T27" fmla="*/ 18 h 73"/>
                <a:gd name="T28" fmla="*/ 1871 w 2770"/>
                <a:gd name="T29" fmla="*/ 13 h 73"/>
                <a:gd name="T30" fmla="*/ 1919 w 2770"/>
                <a:gd name="T31" fmla="*/ 15 h 73"/>
                <a:gd name="T32" fmla="*/ 1976 w 2770"/>
                <a:gd name="T33" fmla="*/ 11 h 73"/>
                <a:gd name="T34" fmla="*/ 2191 w 2770"/>
                <a:gd name="T35" fmla="*/ 11 h 73"/>
                <a:gd name="T36" fmla="*/ 2250 w 2770"/>
                <a:gd name="T37" fmla="*/ 22 h 73"/>
                <a:gd name="T38" fmla="*/ 2286 w 2770"/>
                <a:gd name="T39" fmla="*/ 25 h 73"/>
                <a:gd name="T40" fmla="*/ 2344 w 2770"/>
                <a:gd name="T41" fmla="*/ 27 h 73"/>
                <a:gd name="T42" fmla="*/ 2559 w 2770"/>
                <a:gd name="T43" fmla="*/ 26 h 73"/>
                <a:gd name="T44" fmla="*/ 2600 w 2770"/>
                <a:gd name="T45" fmla="*/ 25 h 73"/>
                <a:gd name="T46" fmla="*/ 2714 w 2770"/>
                <a:gd name="T47" fmla="*/ 22 h 73"/>
                <a:gd name="T48" fmla="*/ 2713 w 2770"/>
                <a:gd name="T49" fmla="*/ 29 h 73"/>
                <a:gd name="T50" fmla="*/ 2633 w 2770"/>
                <a:gd name="T51" fmla="*/ 32 h 73"/>
                <a:gd name="T52" fmla="*/ 2594 w 2770"/>
                <a:gd name="T53" fmla="*/ 36 h 73"/>
                <a:gd name="T54" fmla="*/ 2360 w 2770"/>
                <a:gd name="T55" fmla="*/ 37 h 73"/>
                <a:gd name="T56" fmla="*/ 2287 w 2770"/>
                <a:gd name="T57" fmla="*/ 32 h 73"/>
                <a:gd name="T58" fmla="*/ 2246 w 2770"/>
                <a:gd name="T59" fmla="*/ 23 h 73"/>
                <a:gd name="T60" fmla="*/ 2186 w 2770"/>
                <a:gd name="T61" fmla="*/ 14 h 73"/>
                <a:gd name="T62" fmla="*/ 1968 w 2770"/>
                <a:gd name="T63" fmla="*/ 24 h 73"/>
                <a:gd name="T64" fmla="*/ 1930 w 2770"/>
                <a:gd name="T65" fmla="*/ 25 h 73"/>
                <a:gd name="T66" fmla="*/ 1894 w 2770"/>
                <a:gd name="T67" fmla="*/ 24 h 73"/>
                <a:gd name="T68" fmla="*/ 1862 w 2770"/>
                <a:gd name="T69" fmla="*/ 19 h 73"/>
                <a:gd name="T70" fmla="*/ 1637 w 2770"/>
                <a:gd name="T71" fmla="*/ 26 h 73"/>
                <a:gd name="T72" fmla="*/ 1484 w 2770"/>
                <a:gd name="T73" fmla="*/ 19 h 73"/>
                <a:gd name="T74" fmla="*/ 1405 w 2770"/>
                <a:gd name="T75" fmla="*/ 18 h 73"/>
                <a:gd name="T76" fmla="*/ 1298 w 2770"/>
                <a:gd name="T77" fmla="*/ 39 h 73"/>
                <a:gd name="T78" fmla="*/ 1127 w 2770"/>
                <a:gd name="T79" fmla="*/ 34 h 73"/>
                <a:gd name="T80" fmla="*/ 1023 w 2770"/>
                <a:gd name="T81" fmla="*/ 27 h 73"/>
                <a:gd name="T82" fmla="*/ 812 w 2770"/>
                <a:gd name="T83" fmla="*/ 38 h 73"/>
                <a:gd name="T84" fmla="*/ 759 w 2770"/>
                <a:gd name="T85" fmla="*/ 27 h 73"/>
                <a:gd name="T86" fmla="*/ 734 w 2770"/>
                <a:gd name="T87" fmla="*/ 28 h 73"/>
                <a:gd name="T88" fmla="*/ 574 w 2770"/>
                <a:gd name="T89" fmla="*/ 30 h 73"/>
                <a:gd name="T90" fmla="*/ 315 w 2770"/>
                <a:gd name="T91" fmla="*/ 38 h 73"/>
                <a:gd name="T92" fmla="*/ 248 w 2770"/>
                <a:gd name="T93" fmla="*/ 43 h 73"/>
                <a:gd name="T94" fmla="*/ 212 w 2770"/>
                <a:gd name="T95" fmla="*/ 42 h 73"/>
                <a:gd name="T96" fmla="*/ 0 w 2770"/>
                <a:gd name="T9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0" h="73">
                  <a:moveTo>
                    <a:pt x="2" y="33"/>
                  </a:moveTo>
                  <a:cubicBezTo>
                    <a:pt x="74" y="42"/>
                    <a:pt x="146" y="28"/>
                    <a:pt x="220" y="31"/>
                  </a:cubicBezTo>
                  <a:cubicBezTo>
                    <a:pt x="227" y="32"/>
                    <a:pt x="233" y="32"/>
                    <a:pt x="240" y="33"/>
                  </a:cubicBezTo>
                  <a:cubicBezTo>
                    <a:pt x="258" y="34"/>
                    <a:pt x="277" y="35"/>
                    <a:pt x="296" y="34"/>
                  </a:cubicBezTo>
                  <a:cubicBezTo>
                    <a:pt x="302" y="34"/>
                    <a:pt x="309" y="34"/>
                    <a:pt x="315" y="34"/>
                  </a:cubicBezTo>
                  <a:cubicBezTo>
                    <a:pt x="323" y="34"/>
                    <a:pt x="330" y="34"/>
                    <a:pt x="338" y="34"/>
                  </a:cubicBezTo>
                  <a:cubicBezTo>
                    <a:pt x="383" y="33"/>
                    <a:pt x="428" y="29"/>
                    <a:pt x="474" y="25"/>
                  </a:cubicBezTo>
                  <a:cubicBezTo>
                    <a:pt x="502" y="22"/>
                    <a:pt x="534" y="28"/>
                    <a:pt x="562" y="28"/>
                  </a:cubicBezTo>
                  <a:cubicBezTo>
                    <a:pt x="568" y="28"/>
                    <a:pt x="575" y="28"/>
                    <a:pt x="581" y="29"/>
                  </a:cubicBezTo>
                  <a:cubicBezTo>
                    <a:pt x="587" y="29"/>
                    <a:pt x="593" y="29"/>
                    <a:pt x="599" y="29"/>
                  </a:cubicBezTo>
                  <a:cubicBezTo>
                    <a:pt x="649" y="38"/>
                    <a:pt x="697" y="28"/>
                    <a:pt x="747" y="24"/>
                  </a:cubicBezTo>
                  <a:cubicBezTo>
                    <a:pt x="754" y="23"/>
                    <a:pt x="761" y="23"/>
                    <a:pt x="768" y="23"/>
                  </a:cubicBezTo>
                  <a:cubicBezTo>
                    <a:pt x="779" y="27"/>
                    <a:pt x="790" y="30"/>
                    <a:pt x="800" y="32"/>
                  </a:cubicBezTo>
                  <a:cubicBezTo>
                    <a:pt x="806" y="33"/>
                    <a:pt x="812" y="34"/>
                    <a:pt x="820" y="36"/>
                  </a:cubicBezTo>
                  <a:cubicBezTo>
                    <a:pt x="850" y="48"/>
                    <a:pt x="882" y="66"/>
                    <a:pt x="910" y="59"/>
                  </a:cubicBezTo>
                  <a:cubicBezTo>
                    <a:pt x="942" y="48"/>
                    <a:pt x="974" y="21"/>
                    <a:pt x="1009" y="17"/>
                  </a:cubicBezTo>
                  <a:cubicBezTo>
                    <a:pt x="1015" y="17"/>
                    <a:pt x="1021" y="17"/>
                    <a:pt x="1027" y="17"/>
                  </a:cubicBezTo>
                  <a:cubicBezTo>
                    <a:pt x="1057" y="18"/>
                    <a:pt x="1087" y="20"/>
                    <a:pt x="1116" y="24"/>
                  </a:cubicBezTo>
                  <a:cubicBezTo>
                    <a:pt x="1123" y="25"/>
                    <a:pt x="1129" y="25"/>
                    <a:pt x="1136" y="26"/>
                  </a:cubicBezTo>
                  <a:cubicBezTo>
                    <a:pt x="1180" y="29"/>
                    <a:pt x="1225" y="28"/>
                    <a:pt x="1271" y="28"/>
                  </a:cubicBezTo>
                  <a:cubicBezTo>
                    <a:pt x="1278" y="27"/>
                    <a:pt x="1284" y="27"/>
                    <a:pt x="1291" y="26"/>
                  </a:cubicBezTo>
                  <a:cubicBezTo>
                    <a:pt x="1318" y="24"/>
                    <a:pt x="1343" y="19"/>
                    <a:pt x="1369" y="13"/>
                  </a:cubicBezTo>
                  <a:cubicBezTo>
                    <a:pt x="1375" y="12"/>
                    <a:pt x="1382" y="11"/>
                    <a:pt x="1388" y="11"/>
                  </a:cubicBezTo>
                  <a:cubicBezTo>
                    <a:pt x="1413" y="8"/>
                    <a:pt x="1438" y="6"/>
                    <a:pt x="1462" y="9"/>
                  </a:cubicBezTo>
                  <a:cubicBezTo>
                    <a:pt x="1468" y="9"/>
                    <a:pt x="1474" y="9"/>
                    <a:pt x="1480" y="9"/>
                  </a:cubicBezTo>
                  <a:cubicBezTo>
                    <a:pt x="1486" y="9"/>
                    <a:pt x="1492" y="9"/>
                    <a:pt x="1497" y="9"/>
                  </a:cubicBezTo>
                  <a:cubicBezTo>
                    <a:pt x="1543" y="18"/>
                    <a:pt x="1588" y="23"/>
                    <a:pt x="1633" y="20"/>
                  </a:cubicBezTo>
                  <a:cubicBezTo>
                    <a:pt x="1639" y="20"/>
                    <a:pt x="1646" y="19"/>
                    <a:pt x="1652" y="18"/>
                  </a:cubicBezTo>
                  <a:cubicBezTo>
                    <a:pt x="1722" y="14"/>
                    <a:pt x="1790" y="11"/>
                    <a:pt x="1857" y="11"/>
                  </a:cubicBezTo>
                  <a:cubicBezTo>
                    <a:pt x="1862" y="12"/>
                    <a:pt x="1867" y="13"/>
                    <a:pt x="1871" y="13"/>
                  </a:cubicBezTo>
                  <a:cubicBezTo>
                    <a:pt x="1876" y="14"/>
                    <a:pt x="1881" y="15"/>
                    <a:pt x="1886" y="15"/>
                  </a:cubicBezTo>
                  <a:cubicBezTo>
                    <a:pt x="1897" y="15"/>
                    <a:pt x="1908" y="15"/>
                    <a:pt x="1919" y="15"/>
                  </a:cubicBezTo>
                  <a:cubicBezTo>
                    <a:pt x="1933" y="14"/>
                    <a:pt x="1947" y="13"/>
                    <a:pt x="1961" y="12"/>
                  </a:cubicBezTo>
                  <a:cubicBezTo>
                    <a:pt x="1966" y="12"/>
                    <a:pt x="1971" y="12"/>
                    <a:pt x="1976" y="11"/>
                  </a:cubicBezTo>
                  <a:cubicBezTo>
                    <a:pt x="2038" y="7"/>
                    <a:pt x="2106" y="0"/>
                    <a:pt x="2172" y="8"/>
                  </a:cubicBezTo>
                  <a:cubicBezTo>
                    <a:pt x="2178" y="9"/>
                    <a:pt x="2185" y="10"/>
                    <a:pt x="2191" y="11"/>
                  </a:cubicBezTo>
                  <a:cubicBezTo>
                    <a:pt x="2204" y="13"/>
                    <a:pt x="2216" y="15"/>
                    <a:pt x="2229" y="19"/>
                  </a:cubicBezTo>
                  <a:cubicBezTo>
                    <a:pt x="2236" y="20"/>
                    <a:pt x="2243" y="21"/>
                    <a:pt x="2250" y="22"/>
                  </a:cubicBezTo>
                  <a:cubicBezTo>
                    <a:pt x="2257" y="23"/>
                    <a:pt x="2263" y="24"/>
                    <a:pt x="2269" y="25"/>
                  </a:cubicBezTo>
                  <a:cubicBezTo>
                    <a:pt x="2275" y="25"/>
                    <a:pt x="2280" y="25"/>
                    <a:pt x="2286" y="25"/>
                  </a:cubicBezTo>
                  <a:cubicBezTo>
                    <a:pt x="2291" y="25"/>
                    <a:pt x="2297" y="25"/>
                    <a:pt x="2303" y="25"/>
                  </a:cubicBezTo>
                  <a:cubicBezTo>
                    <a:pt x="2317" y="26"/>
                    <a:pt x="2330" y="27"/>
                    <a:pt x="2344" y="27"/>
                  </a:cubicBezTo>
                  <a:cubicBezTo>
                    <a:pt x="2351" y="27"/>
                    <a:pt x="2358" y="26"/>
                    <a:pt x="2365" y="26"/>
                  </a:cubicBezTo>
                  <a:cubicBezTo>
                    <a:pt x="2430" y="24"/>
                    <a:pt x="2494" y="17"/>
                    <a:pt x="2559" y="26"/>
                  </a:cubicBezTo>
                  <a:cubicBezTo>
                    <a:pt x="2566" y="27"/>
                    <a:pt x="2575" y="27"/>
                    <a:pt x="2581" y="26"/>
                  </a:cubicBezTo>
                  <a:cubicBezTo>
                    <a:pt x="2588" y="26"/>
                    <a:pt x="2594" y="26"/>
                    <a:pt x="2600" y="25"/>
                  </a:cubicBezTo>
                  <a:cubicBezTo>
                    <a:pt x="2632" y="23"/>
                    <a:pt x="2665" y="18"/>
                    <a:pt x="2695" y="24"/>
                  </a:cubicBezTo>
                  <a:cubicBezTo>
                    <a:pt x="2701" y="24"/>
                    <a:pt x="2708" y="23"/>
                    <a:pt x="2714" y="22"/>
                  </a:cubicBezTo>
                  <a:cubicBezTo>
                    <a:pt x="2733" y="21"/>
                    <a:pt x="2751" y="19"/>
                    <a:pt x="2770" y="16"/>
                  </a:cubicBezTo>
                  <a:cubicBezTo>
                    <a:pt x="2751" y="22"/>
                    <a:pt x="2732" y="26"/>
                    <a:pt x="2713" y="29"/>
                  </a:cubicBezTo>
                  <a:cubicBezTo>
                    <a:pt x="2707" y="30"/>
                    <a:pt x="2700" y="31"/>
                    <a:pt x="2694" y="32"/>
                  </a:cubicBezTo>
                  <a:cubicBezTo>
                    <a:pt x="2673" y="30"/>
                    <a:pt x="2653" y="31"/>
                    <a:pt x="2633" y="32"/>
                  </a:cubicBezTo>
                  <a:cubicBezTo>
                    <a:pt x="2626" y="33"/>
                    <a:pt x="2619" y="33"/>
                    <a:pt x="2612" y="34"/>
                  </a:cubicBezTo>
                  <a:cubicBezTo>
                    <a:pt x="2606" y="35"/>
                    <a:pt x="2600" y="36"/>
                    <a:pt x="2594" y="36"/>
                  </a:cubicBezTo>
                  <a:cubicBezTo>
                    <a:pt x="2587" y="37"/>
                    <a:pt x="2581" y="37"/>
                    <a:pt x="2575" y="37"/>
                  </a:cubicBezTo>
                  <a:cubicBezTo>
                    <a:pt x="2502" y="24"/>
                    <a:pt x="2430" y="24"/>
                    <a:pt x="2360" y="37"/>
                  </a:cubicBezTo>
                  <a:cubicBezTo>
                    <a:pt x="2354" y="37"/>
                    <a:pt x="2348" y="37"/>
                    <a:pt x="2342" y="37"/>
                  </a:cubicBezTo>
                  <a:cubicBezTo>
                    <a:pt x="2324" y="37"/>
                    <a:pt x="2306" y="35"/>
                    <a:pt x="2287" y="32"/>
                  </a:cubicBezTo>
                  <a:cubicBezTo>
                    <a:pt x="2280" y="31"/>
                    <a:pt x="2273" y="31"/>
                    <a:pt x="2265" y="29"/>
                  </a:cubicBezTo>
                  <a:cubicBezTo>
                    <a:pt x="2259" y="27"/>
                    <a:pt x="2252" y="25"/>
                    <a:pt x="2246" y="23"/>
                  </a:cubicBezTo>
                  <a:cubicBezTo>
                    <a:pt x="2238" y="22"/>
                    <a:pt x="2231" y="22"/>
                    <a:pt x="2223" y="20"/>
                  </a:cubicBezTo>
                  <a:cubicBezTo>
                    <a:pt x="2211" y="18"/>
                    <a:pt x="2199" y="16"/>
                    <a:pt x="2186" y="14"/>
                  </a:cubicBezTo>
                  <a:cubicBezTo>
                    <a:pt x="2180" y="14"/>
                    <a:pt x="2170" y="13"/>
                    <a:pt x="2164" y="13"/>
                  </a:cubicBezTo>
                  <a:cubicBezTo>
                    <a:pt x="2098" y="0"/>
                    <a:pt x="2034" y="14"/>
                    <a:pt x="1968" y="24"/>
                  </a:cubicBezTo>
                  <a:cubicBezTo>
                    <a:pt x="1964" y="24"/>
                    <a:pt x="1959" y="25"/>
                    <a:pt x="1955" y="25"/>
                  </a:cubicBezTo>
                  <a:cubicBezTo>
                    <a:pt x="1946" y="25"/>
                    <a:pt x="1938" y="25"/>
                    <a:pt x="1930" y="25"/>
                  </a:cubicBezTo>
                  <a:cubicBezTo>
                    <a:pt x="1924" y="25"/>
                    <a:pt x="1918" y="25"/>
                    <a:pt x="1912" y="25"/>
                  </a:cubicBezTo>
                  <a:cubicBezTo>
                    <a:pt x="1906" y="25"/>
                    <a:pt x="1900" y="25"/>
                    <a:pt x="1894" y="24"/>
                  </a:cubicBezTo>
                  <a:cubicBezTo>
                    <a:pt x="1889" y="23"/>
                    <a:pt x="1883" y="22"/>
                    <a:pt x="1878" y="21"/>
                  </a:cubicBezTo>
                  <a:cubicBezTo>
                    <a:pt x="1873" y="20"/>
                    <a:pt x="1867" y="19"/>
                    <a:pt x="1862" y="19"/>
                  </a:cubicBezTo>
                  <a:cubicBezTo>
                    <a:pt x="1794" y="28"/>
                    <a:pt x="1726" y="14"/>
                    <a:pt x="1656" y="24"/>
                  </a:cubicBezTo>
                  <a:cubicBezTo>
                    <a:pt x="1650" y="24"/>
                    <a:pt x="1643" y="25"/>
                    <a:pt x="1637" y="26"/>
                  </a:cubicBezTo>
                  <a:cubicBezTo>
                    <a:pt x="1592" y="29"/>
                    <a:pt x="1546" y="33"/>
                    <a:pt x="1501" y="19"/>
                  </a:cubicBezTo>
                  <a:cubicBezTo>
                    <a:pt x="1495" y="19"/>
                    <a:pt x="1490" y="19"/>
                    <a:pt x="1484" y="19"/>
                  </a:cubicBezTo>
                  <a:cubicBezTo>
                    <a:pt x="1479" y="19"/>
                    <a:pt x="1473" y="19"/>
                    <a:pt x="1467" y="19"/>
                  </a:cubicBezTo>
                  <a:cubicBezTo>
                    <a:pt x="1446" y="15"/>
                    <a:pt x="1425" y="16"/>
                    <a:pt x="1405" y="18"/>
                  </a:cubicBezTo>
                  <a:cubicBezTo>
                    <a:pt x="1398" y="19"/>
                    <a:pt x="1391" y="20"/>
                    <a:pt x="1384" y="21"/>
                  </a:cubicBezTo>
                  <a:cubicBezTo>
                    <a:pt x="1355" y="27"/>
                    <a:pt x="1327" y="35"/>
                    <a:pt x="1298" y="39"/>
                  </a:cubicBezTo>
                  <a:cubicBezTo>
                    <a:pt x="1292" y="40"/>
                    <a:pt x="1286" y="40"/>
                    <a:pt x="1281" y="41"/>
                  </a:cubicBezTo>
                  <a:cubicBezTo>
                    <a:pt x="1231" y="38"/>
                    <a:pt x="1179" y="37"/>
                    <a:pt x="1127" y="34"/>
                  </a:cubicBezTo>
                  <a:cubicBezTo>
                    <a:pt x="1119" y="33"/>
                    <a:pt x="1111" y="33"/>
                    <a:pt x="1103" y="32"/>
                  </a:cubicBezTo>
                  <a:cubicBezTo>
                    <a:pt x="1076" y="29"/>
                    <a:pt x="1050" y="27"/>
                    <a:pt x="1023" y="27"/>
                  </a:cubicBezTo>
                  <a:cubicBezTo>
                    <a:pt x="1018" y="27"/>
                    <a:pt x="1013" y="27"/>
                    <a:pt x="1006" y="28"/>
                  </a:cubicBezTo>
                  <a:cubicBezTo>
                    <a:pt x="938" y="52"/>
                    <a:pt x="882" y="73"/>
                    <a:pt x="812" y="38"/>
                  </a:cubicBezTo>
                  <a:cubicBezTo>
                    <a:pt x="808" y="37"/>
                    <a:pt x="800" y="36"/>
                    <a:pt x="794" y="35"/>
                  </a:cubicBezTo>
                  <a:cubicBezTo>
                    <a:pt x="783" y="32"/>
                    <a:pt x="771" y="30"/>
                    <a:pt x="759" y="27"/>
                  </a:cubicBezTo>
                  <a:cubicBezTo>
                    <a:pt x="755" y="26"/>
                    <a:pt x="750" y="26"/>
                    <a:pt x="746" y="27"/>
                  </a:cubicBezTo>
                  <a:cubicBezTo>
                    <a:pt x="742" y="27"/>
                    <a:pt x="738" y="27"/>
                    <a:pt x="734" y="28"/>
                  </a:cubicBezTo>
                  <a:cubicBezTo>
                    <a:pt x="686" y="39"/>
                    <a:pt x="642" y="33"/>
                    <a:pt x="595" y="33"/>
                  </a:cubicBezTo>
                  <a:cubicBezTo>
                    <a:pt x="588" y="32"/>
                    <a:pt x="581" y="31"/>
                    <a:pt x="574" y="30"/>
                  </a:cubicBezTo>
                  <a:cubicBezTo>
                    <a:pt x="495" y="21"/>
                    <a:pt x="416" y="31"/>
                    <a:pt x="336" y="36"/>
                  </a:cubicBezTo>
                  <a:cubicBezTo>
                    <a:pt x="329" y="37"/>
                    <a:pt x="322" y="37"/>
                    <a:pt x="315" y="38"/>
                  </a:cubicBezTo>
                  <a:cubicBezTo>
                    <a:pt x="309" y="37"/>
                    <a:pt x="302" y="37"/>
                    <a:pt x="296" y="38"/>
                  </a:cubicBezTo>
                  <a:cubicBezTo>
                    <a:pt x="280" y="41"/>
                    <a:pt x="264" y="43"/>
                    <a:pt x="248" y="43"/>
                  </a:cubicBezTo>
                  <a:cubicBezTo>
                    <a:pt x="243" y="44"/>
                    <a:pt x="237" y="44"/>
                    <a:pt x="231" y="44"/>
                  </a:cubicBezTo>
                  <a:cubicBezTo>
                    <a:pt x="225" y="43"/>
                    <a:pt x="218" y="42"/>
                    <a:pt x="212" y="42"/>
                  </a:cubicBezTo>
                  <a:cubicBezTo>
                    <a:pt x="142" y="31"/>
                    <a:pt x="78" y="42"/>
                    <a:pt x="11" y="35"/>
                  </a:cubicBezTo>
                  <a:cubicBezTo>
                    <a:pt x="6" y="34"/>
                    <a:pt x="3" y="33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2" name="Freeform 18"/>
            <p:cNvSpPr/>
            <p:nvPr/>
          </p:nvSpPr>
          <p:spPr bwMode="auto">
            <a:xfrm>
              <a:off x="3234736" y="2828938"/>
              <a:ext cx="1753790" cy="20638"/>
            </a:xfrm>
            <a:custGeom>
              <a:avLst/>
              <a:gdLst>
                <a:gd name="T0" fmla="*/ 0 w 640"/>
                <a:gd name="T1" fmla="*/ 14 h 28"/>
                <a:gd name="T2" fmla="*/ 35 w 640"/>
                <a:gd name="T3" fmla="*/ 16 h 28"/>
                <a:gd name="T4" fmla="*/ 56 w 640"/>
                <a:gd name="T5" fmla="*/ 18 h 28"/>
                <a:gd name="T6" fmla="*/ 260 w 640"/>
                <a:gd name="T7" fmla="*/ 20 h 28"/>
                <a:gd name="T8" fmla="*/ 280 w 640"/>
                <a:gd name="T9" fmla="*/ 19 h 28"/>
                <a:gd name="T10" fmla="*/ 338 w 640"/>
                <a:gd name="T11" fmla="*/ 20 h 28"/>
                <a:gd name="T12" fmla="*/ 495 w 640"/>
                <a:gd name="T13" fmla="*/ 16 h 28"/>
                <a:gd name="T14" fmla="*/ 640 w 640"/>
                <a:gd name="T15" fmla="*/ 14 h 28"/>
                <a:gd name="T16" fmla="*/ 504 w 640"/>
                <a:gd name="T17" fmla="*/ 7 h 28"/>
                <a:gd name="T18" fmla="*/ 363 w 640"/>
                <a:gd name="T19" fmla="*/ 15 h 28"/>
                <a:gd name="T20" fmla="*/ 274 w 640"/>
                <a:gd name="T21" fmla="*/ 12 h 28"/>
                <a:gd name="T22" fmla="*/ 256 w 640"/>
                <a:gd name="T23" fmla="*/ 11 h 28"/>
                <a:gd name="T24" fmla="*/ 41 w 640"/>
                <a:gd name="T25" fmla="*/ 11 h 28"/>
                <a:gd name="T26" fmla="*/ 21 w 640"/>
                <a:gd name="T27" fmla="*/ 12 h 28"/>
                <a:gd name="T28" fmla="*/ 0 w 640"/>
                <a:gd name="T2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28">
                  <a:moveTo>
                    <a:pt x="0" y="14"/>
                  </a:moveTo>
                  <a:cubicBezTo>
                    <a:pt x="12" y="15"/>
                    <a:pt x="24" y="15"/>
                    <a:pt x="35" y="16"/>
                  </a:cubicBezTo>
                  <a:cubicBezTo>
                    <a:pt x="41" y="17"/>
                    <a:pt x="50" y="18"/>
                    <a:pt x="56" y="18"/>
                  </a:cubicBezTo>
                  <a:cubicBezTo>
                    <a:pt x="124" y="28"/>
                    <a:pt x="192" y="20"/>
                    <a:pt x="260" y="20"/>
                  </a:cubicBezTo>
                  <a:cubicBezTo>
                    <a:pt x="267" y="19"/>
                    <a:pt x="273" y="19"/>
                    <a:pt x="280" y="19"/>
                  </a:cubicBezTo>
                  <a:cubicBezTo>
                    <a:pt x="299" y="19"/>
                    <a:pt x="319" y="19"/>
                    <a:pt x="338" y="20"/>
                  </a:cubicBezTo>
                  <a:cubicBezTo>
                    <a:pt x="391" y="23"/>
                    <a:pt x="443" y="23"/>
                    <a:pt x="495" y="16"/>
                  </a:cubicBezTo>
                  <a:cubicBezTo>
                    <a:pt x="544" y="9"/>
                    <a:pt x="592" y="20"/>
                    <a:pt x="640" y="14"/>
                  </a:cubicBezTo>
                  <a:cubicBezTo>
                    <a:pt x="593" y="11"/>
                    <a:pt x="551" y="0"/>
                    <a:pt x="504" y="7"/>
                  </a:cubicBezTo>
                  <a:cubicBezTo>
                    <a:pt x="456" y="13"/>
                    <a:pt x="412" y="17"/>
                    <a:pt x="363" y="15"/>
                  </a:cubicBezTo>
                  <a:cubicBezTo>
                    <a:pt x="333" y="13"/>
                    <a:pt x="304" y="12"/>
                    <a:pt x="274" y="12"/>
                  </a:cubicBezTo>
                  <a:cubicBezTo>
                    <a:pt x="268" y="12"/>
                    <a:pt x="262" y="12"/>
                    <a:pt x="256" y="11"/>
                  </a:cubicBezTo>
                  <a:cubicBezTo>
                    <a:pt x="184" y="20"/>
                    <a:pt x="112" y="16"/>
                    <a:pt x="41" y="11"/>
                  </a:cubicBezTo>
                  <a:cubicBezTo>
                    <a:pt x="35" y="11"/>
                    <a:pt x="28" y="12"/>
                    <a:pt x="21" y="12"/>
                  </a:cubicBezTo>
                  <a:cubicBezTo>
                    <a:pt x="14" y="13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3" name="Freeform 19"/>
            <p:cNvSpPr/>
            <p:nvPr/>
          </p:nvSpPr>
          <p:spPr bwMode="auto">
            <a:xfrm>
              <a:off x="3145562" y="2727338"/>
              <a:ext cx="362650" cy="9525"/>
            </a:xfrm>
            <a:custGeom>
              <a:avLst/>
              <a:gdLst>
                <a:gd name="T0" fmla="*/ 9 w 132"/>
                <a:gd name="T1" fmla="*/ 9 h 12"/>
                <a:gd name="T2" fmla="*/ 132 w 132"/>
                <a:gd name="T3" fmla="*/ 1 h 12"/>
                <a:gd name="T4" fmla="*/ 9 w 132"/>
                <a:gd name="T5" fmla="*/ 1 h 12"/>
                <a:gd name="T6" fmla="*/ 9 w 13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">
                  <a:moveTo>
                    <a:pt x="9" y="9"/>
                  </a:moveTo>
                  <a:cubicBezTo>
                    <a:pt x="45" y="12"/>
                    <a:pt x="93" y="12"/>
                    <a:pt x="132" y="1"/>
                  </a:cubicBezTo>
                  <a:cubicBezTo>
                    <a:pt x="93" y="12"/>
                    <a:pt x="45" y="1"/>
                    <a:pt x="9" y="1"/>
                  </a:cubicBezTo>
                  <a:cubicBezTo>
                    <a:pt x="0" y="0"/>
                    <a:pt x="1" y="9"/>
                    <a:pt x="9" y="9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4" name="Freeform 20"/>
            <p:cNvSpPr/>
            <p:nvPr/>
          </p:nvSpPr>
          <p:spPr bwMode="auto">
            <a:xfrm>
              <a:off x="773487" y="803288"/>
              <a:ext cx="7686945" cy="146050"/>
            </a:xfrm>
            <a:custGeom>
              <a:avLst/>
              <a:gdLst>
                <a:gd name="T0" fmla="*/ 2800 w 2800"/>
                <a:gd name="T1" fmla="*/ 37 h 200"/>
                <a:gd name="T2" fmla="*/ 2762 w 2800"/>
                <a:gd name="T3" fmla="*/ 0 h 200"/>
                <a:gd name="T4" fmla="*/ 38 w 2800"/>
                <a:gd name="T5" fmla="*/ 0 h 200"/>
                <a:gd name="T6" fmla="*/ 0 w 2800"/>
                <a:gd name="T7" fmla="*/ 37 h 200"/>
                <a:gd name="T8" fmla="*/ 0 w 2800"/>
                <a:gd name="T9" fmla="*/ 200 h 200"/>
                <a:gd name="T10" fmla="*/ 2800 w 2800"/>
                <a:gd name="T11" fmla="*/ 200 h 200"/>
                <a:gd name="T12" fmla="*/ 2800 w 2800"/>
                <a:gd name="T13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2800" y="37"/>
                  </a:moveTo>
                  <a:cubicBezTo>
                    <a:pt x="2800" y="17"/>
                    <a:pt x="2783" y="0"/>
                    <a:pt x="27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800" y="200"/>
                    <a:pt x="2800" y="200"/>
                    <a:pt x="2800" y="200"/>
                  </a:cubicBezTo>
                  <a:lnTo>
                    <a:pt x="2800" y="37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5" name="Freeform 21"/>
            <p:cNvSpPr>
              <a:spLocks noEditPoints="1"/>
            </p:cNvSpPr>
            <p:nvPr/>
          </p:nvSpPr>
          <p:spPr bwMode="auto">
            <a:xfrm>
              <a:off x="773487" y="801700"/>
              <a:ext cx="7686945" cy="149225"/>
            </a:xfrm>
            <a:custGeom>
              <a:avLst/>
              <a:gdLst>
                <a:gd name="T0" fmla="*/ 2804 w 2804"/>
                <a:gd name="T1" fmla="*/ 204 h 204"/>
                <a:gd name="T2" fmla="*/ 0 w 2804"/>
                <a:gd name="T3" fmla="*/ 204 h 204"/>
                <a:gd name="T4" fmla="*/ 0 w 2804"/>
                <a:gd name="T5" fmla="*/ 39 h 204"/>
                <a:gd name="T6" fmla="*/ 40 w 2804"/>
                <a:gd name="T7" fmla="*/ 0 h 204"/>
                <a:gd name="T8" fmla="*/ 2764 w 2804"/>
                <a:gd name="T9" fmla="*/ 0 h 204"/>
                <a:gd name="T10" fmla="*/ 2804 w 2804"/>
                <a:gd name="T11" fmla="*/ 39 h 204"/>
                <a:gd name="T12" fmla="*/ 2804 w 2804"/>
                <a:gd name="T13" fmla="*/ 204 h 204"/>
                <a:gd name="T14" fmla="*/ 4 w 2804"/>
                <a:gd name="T15" fmla="*/ 200 h 204"/>
                <a:gd name="T16" fmla="*/ 2800 w 2804"/>
                <a:gd name="T17" fmla="*/ 200 h 204"/>
                <a:gd name="T18" fmla="*/ 2800 w 2804"/>
                <a:gd name="T19" fmla="*/ 39 h 204"/>
                <a:gd name="T20" fmla="*/ 2764 w 2804"/>
                <a:gd name="T21" fmla="*/ 4 h 204"/>
                <a:gd name="T22" fmla="*/ 40 w 2804"/>
                <a:gd name="T23" fmla="*/ 4 h 204"/>
                <a:gd name="T24" fmla="*/ 4 w 2804"/>
                <a:gd name="T25" fmla="*/ 39 h 204"/>
                <a:gd name="T26" fmla="*/ 4 w 2804"/>
                <a:gd name="T27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804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86" y="0"/>
                    <a:pt x="2804" y="17"/>
                    <a:pt x="2804" y="39"/>
                  </a:cubicBezTo>
                  <a:lnTo>
                    <a:pt x="2804" y="204"/>
                  </a:lnTo>
                  <a:close/>
                  <a:moveTo>
                    <a:pt x="4" y="200"/>
                  </a:moveTo>
                  <a:cubicBezTo>
                    <a:pt x="2800" y="200"/>
                    <a:pt x="2800" y="200"/>
                    <a:pt x="2800" y="200"/>
                  </a:cubicBezTo>
                  <a:cubicBezTo>
                    <a:pt x="2800" y="39"/>
                    <a:pt x="2800" y="39"/>
                    <a:pt x="2800" y="39"/>
                  </a:cubicBezTo>
                  <a:cubicBezTo>
                    <a:pt x="2800" y="20"/>
                    <a:pt x="2784" y="4"/>
                    <a:pt x="2764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0" y="4"/>
                    <a:pt x="4" y="20"/>
                    <a:pt x="4" y="39"/>
                  </a:cubicBezTo>
                  <a:lnTo>
                    <a:pt x="4" y="200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6" name="Freeform 22"/>
            <p:cNvSpPr/>
            <p:nvPr/>
          </p:nvSpPr>
          <p:spPr bwMode="auto">
            <a:xfrm>
              <a:off x="850774" y="815988"/>
              <a:ext cx="7490757" cy="60325"/>
            </a:xfrm>
            <a:custGeom>
              <a:avLst/>
              <a:gdLst>
                <a:gd name="T0" fmla="*/ 2711 w 2729"/>
                <a:gd name="T1" fmla="*/ 29 h 82"/>
                <a:gd name="T2" fmla="*/ 2679 w 2729"/>
                <a:gd name="T3" fmla="*/ 28 h 82"/>
                <a:gd name="T4" fmla="*/ 2516 w 2729"/>
                <a:gd name="T5" fmla="*/ 25 h 82"/>
                <a:gd name="T6" fmla="*/ 2392 w 2729"/>
                <a:gd name="T7" fmla="*/ 14 h 82"/>
                <a:gd name="T8" fmla="*/ 2156 w 2729"/>
                <a:gd name="T9" fmla="*/ 20 h 82"/>
                <a:gd name="T10" fmla="*/ 2003 w 2729"/>
                <a:gd name="T11" fmla="*/ 27 h 82"/>
                <a:gd name="T12" fmla="*/ 1968 w 2729"/>
                <a:gd name="T13" fmla="*/ 26 h 82"/>
                <a:gd name="T14" fmla="*/ 1752 w 2729"/>
                <a:gd name="T15" fmla="*/ 32 h 82"/>
                <a:gd name="T16" fmla="*/ 1713 w 2729"/>
                <a:gd name="T17" fmla="*/ 30 h 82"/>
                <a:gd name="T18" fmla="*/ 1628 w 2729"/>
                <a:gd name="T19" fmla="*/ 26 h 82"/>
                <a:gd name="T20" fmla="*/ 1546 w 2729"/>
                <a:gd name="T21" fmla="*/ 25 h 82"/>
                <a:gd name="T22" fmla="*/ 1364 w 2729"/>
                <a:gd name="T23" fmla="*/ 35 h 82"/>
                <a:gd name="T24" fmla="*/ 1328 w 2729"/>
                <a:gd name="T25" fmla="*/ 44 h 82"/>
                <a:gd name="T26" fmla="*/ 1252 w 2729"/>
                <a:gd name="T27" fmla="*/ 41 h 82"/>
                <a:gd name="T28" fmla="*/ 1106 w 2729"/>
                <a:gd name="T29" fmla="*/ 28 h 82"/>
                <a:gd name="T30" fmla="*/ 940 w 2729"/>
                <a:gd name="T31" fmla="*/ 51 h 82"/>
                <a:gd name="T32" fmla="*/ 902 w 2729"/>
                <a:gd name="T33" fmla="*/ 45 h 82"/>
                <a:gd name="T34" fmla="*/ 810 w 2729"/>
                <a:gd name="T35" fmla="*/ 32 h 82"/>
                <a:gd name="T36" fmla="*/ 540 w 2729"/>
                <a:gd name="T37" fmla="*/ 48 h 82"/>
                <a:gd name="T38" fmla="*/ 508 w 2729"/>
                <a:gd name="T39" fmla="*/ 35 h 82"/>
                <a:gd name="T40" fmla="*/ 450 w 2729"/>
                <a:gd name="T41" fmla="*/ 26 h 82"/>
                <a:gd name="T42" fmla="*/ 342 w 2729"/>
                <a:gd name="T43" fmla="*/ 49 h 82"/>
                <a:gd name="T44" fmla="*/ 107 w 2729"/>
                <a:gd name="T45" fmla="*/ 24 h 82"/>
                <a:gd name="T46" fmla="*/ 76 w 2729"/>
                <a:gd name="T47" fmla="*/ 23 h 82"/>
                <a:gd name="T48" fmla="*/ 101 w 2729"/>
                <a:gd name="T49" fmla="*/ 8 h 82"/>
                <a:gd name="T50" fmla="*/ 340 w 2729"/>
                <a:gd name="T51" fmla="*/ 43 h 82"/>
                <a:gd name="T52" fmla="*/ 440 w 2729"/>
                <a:gd name="T53" fmla="*/ 16 h 82"/>
                <a:gd name="T54" fmla="*/ 512 w 2729"/>
                <a:gd name="T55" fmla="*/ 22 h 82"/>
                <a:gd name="T56" fmla="*/ 543 w 2729"/>
                <a:gd name="T57" fmla="*/ 29 h 82"/>
                <a:gd name="T58" fmla="*/ 784 w 2729"/>
                <a:gd name="T59" fmla="*/ 22 h 82"/>
                <a:gd name="T60" fmla="*/ 905 w 2729"/>
                <a:gd name="T61" fmla="*/ 33 h 82"/>
                <a:gd name="T62" fmla="*/ 940 w 2729"/>
                <a:gd name="T63" fmla="*/ 40 h 82"/>
                <a:gd name="T64" fmla="*/ 1101 w 2729"/>
                <a:gd name="T65" fmla="*/ 13 h 82"/>
                <a:gd name="T66" fmla="*/ 1262 w 2729"/>
                <a:gd name="T67" fmla="*/ 30 h 82"/>
                <a:gd name="T68" fmla="*/ 1387 w 2729"/>
                <a:gd name="T69" fmla="*/ 24 h 82"/>
                <a:gd name="T70" fmla="*/ 1547 w 2729"/>
                <a:gd name="T71" fmla="*/ 19 h 82"/>
                <a:gd name="T72" fmla="*/ 1626 w 2729"/>
                <a:gd name="T73" fmla="*/ 18 h 82"/>
                <a:gd name="T74" fmla="*/ 1716 w 2729"/>
                <a:gd name="T75" fmla="*/ 19 h 82"/>
                <a:gd name="T76" fmla="*/ 1756 w 2729"/>
                <a:gd name="T77" fmla="*/ 23 h 82"/>
                <a:gd name="T78" fmla="*/ 1968 w 2729"/>
                <a:gd name="T79" fmla="*/ 16 h 82"/>
                <a:gd name="T80" fmla="*/ 2004 w 2729"/>
                <a:gd name="T81" fmla="*/ 19 h 82"/>
                <a:gd name="T82" fmla="*/ 2164 w 2729"/>
                <a:gd name="T83" fmla="*/ 11 h 82"/>
                <a:gd name="T84" fmla="*/ 2401 w 2729"/>
                <a:gd name="T85" fmla="*/ 6 h 82"/>
                <a:gd name="T86" fmla="*/ 2543 w 2729"/>
                <a:gd name="T87" fmla="*/ 18 h 82"/>
                <a:gd name="T88" fmla="*/ 2655 w 2729"/>
                <a:gd name="T89" fmla="*/ 17 h 82"/>
                <a:gd name="T90" fmla="*/ 2707 w 2729"/>
                <a:gd name="T9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29" h="82">
                  <a:moveTo>
                    <a:pt x="2729" y="30"/>
                  </a:moveTo>
                  <a:cubicBezTo>
                    <a:pt x="2723" y="30"/>
                    <a:pt x="2717" y="30"/>
                    <a:pt x="2711" y="29"/>
                  </a:cubicBezTo>
                  <a:cubicBezTo>
                    <a:pt x="2705" y="29"/>
                    <a:pt x="2699" y="29"/>
                    <a:pt x="2692" y="28"/>
                  </a:cubicBezTo>
                  <a:cubicBezTo>
                    <a:pt x="2688" y="28"/>
                    <a:pt x="2683" y="28"/>
                    <a:pt x="2679" y="28"/>
                  </a:cubicBezTo>
                  <a:cubicBezTo>
                    <a:pt x="2632" y="35"/>
                    <a:pt x="2584" y="28"/>
                    <a:pt x="2537" y="25"/>
                  </a:cubicBezTo>
                  <a:cubicBezTo>
                    <a:pt x="2530" y="25"/>
                    <a:pt x="2523" y="25"/>
                    <a:pt x="2516" y="25"/>
                  </a:cubicBezTo>
                  <a:cubicBezTo>
                    <a:pt x="2481" y="24"/>
                    <a:pt x="2446" y="22"/>
                    <a:pt x="2412" y="12"/>
                  </a:cubicBezTo>
                  <a:cubicBezTo>
                    <a:pt x="2405" y="13"/>
                    <a:pt x="2399" y="13"/>
                    <a:pt x="2392" y="14"/>
                  </a:cubicBezTo>
                  <a:cubicBezTo>
                    <a:pt x="2319" y="18"/>
                    <a:pt x="2249" y="31"/>
                    <a:pt x="2174" y="22"/>
                  </a:cubicBezTo>
                  <a:cubicBezTo>
                    <a:pt x="2168" y="21"/>
                    <a:pt x="2162" y="21"/>
                    <a:pt x="2156" y="20"/>
                  </a:cubicBezTo>
                  <a:cubicBezTo>
                    <a:pt x="2150" y="20"/>
                    <a:pt x="2144" y="20"/>
                    <a:pt x="2138" y="18"/>
                  </a:cubicBezTo>
                  <a:cubicBezTo>
                    <a:pt x="2091" y="2"/>
                    <a:pt x="2048" y="22"/>
                    <a:pt x="2003" y="27"/>
                  </a:cubicBezTo>
                  <a:cubicBezTo>
                    <a:pt x="1997" y="28"/>
                    <a:pt x="1990" y="28"/>
                    <a:pt x="1984" y="28"/>
                  </a:cubicBezTo>
                  <a:cubicBezTo>
                    <a:pt x="1978" y="27"/>
                    <a:pt x="1973" y="26"/>
                    <a:pt x="1968" y="26"/>
                  </a:cubicBezTo>
                  <a:cubicBezTo>
                    <a:pt x="1961" y="25"/>
                    <a:pt x="1955" y="25"/>
                    <a:pt x="1948" y="25"/>
                  </a:cubicBezTo>
                  <a:cubicBezTo>
                    <a:pt x="1884" y="38"/>
                    <a:pt x="1816" y="34"/>
                    <a:pt x="1752" y="32"/>
                  </a:cubicBezTo>
                  <a:cubicBezTo>
                    <a:pt x="1746" y="32"/>
                    <a:pt x="1739" y="31"/>
                    <a:pt x="1732" y="31"/>
                  </a:cubicBezTo>
                  <a:cubicBezTo>
                    <a:pt x="1726" y="31"/>
                    <a:pt x="1719" y="31"/>
                    <a:pt x="1713" y="30"/>
                  </a:cubicBezTo>
                  <a:cubicBezTo>
                    <a:pt x="1708" y="30"/>
                    <a:pt x="1703" y="30"/>
                    <a:pt x="1698" y="30"/>
                  </a:cubicBezTo>
                  <a:cubicBezTo>
                    <a:pt x="1674" y="31"/>
                    <a:pt x="1651" y="29"/>
                    <a:pt x="1628" y="26"/>
                  </a:cubicBezTo>
                  <a:cubicBezTo>
                    <a:pt x="1623" y="26"/>
                    <a:pt x="1618" y="25"/>
                    <a:pt x="1612" y="25"/>
                  </a:cubicBezTo>
                  <a:cubicBezTo>
                    <a:pt x="1588" y="25"/>
                    <a:pt x="1568" y="25"/>
                    <a:pt x="1546" y="25"/>
                  </a:cubicBezTo>
                  <a:cubicBezTo>
                    <a:pt x="1540" y="25"/>
                    <a:pt x="1534" y="25"/>
                    <a:pt x="1529" y="25"/>
                  </a:cubicBezTo>
                  <a:cubicBezTo>
                    <a:pt x="1476" y="44"/>
                    <a:pt x="1420" y="31"/>
                    <a:pt x="1364" y="35"/>
                  </a:cubicBezTo>
                  <a:cubicBezTo>
                    <a:pt x="1358" y="36"/>
                    <a:pt x="1352" y="38"/>
                    <a:pt x="1346" y="39"/>
                  </a:cubicBezTo>
                  <a:cubicBezTo>
                    <a:pt x="1340" y="41"/>
                    <a:pt x="1334" y="43"/>
                    <a:pt x="1328" y="44"/>
                  </a:cubicBezTo>
                  <a:cubicBezTo>
                    <a:pt x="1308" y="47"/>
                    <a:pt x="1292" y="47"/>
                    <a:pt x="1272" y="42"/>
                  </a:cubicBezTo>
                  <a:cubicBezTo>
                    <a:pt x="1266" y="41"/>
                    <a:pt x="1259" y="41"/>
                    <a:pt x="1252" y="41"/>
                  </a:cubicBezTo>
                  <a:cubicBezTo>
                    <a:pt x="1209" y="29"/>
                    <a:pt x="1167" y="26"/>
                    <a:pt x="1124" y="27"/>
                  </a:cubicBezTo>
                  <a:cubicBezTo>
                    <a:pt x="1118" y="27"/>
                    <a:pt x="1112" y="28"/>
                    <a:pt x="1106" y="28"/>
                  </a:cubicBezTo>
                  <a:cubicBezTo>
                    <a:pt x="1072" y="28"/>
                    <a:pt x="1040" y="38"/>
                    <a:pt x="1012" y="47"/>
                  </a:cubicBezTo>
                  <a:cubicBezTo>
                    <a:pt x="988" y="54"/>
                    <a:pt x="964" y="57"/>
                    <a:pt x="940" y="51"/>
                  </a:cubicBezTo>
                  <a:cubicBezTo>
                    <a:pt x="933" y="51"/>
                    <a:pt x="927" y="50"/>
                    <a:pt x="921" y="49"/>
                  </a:cubicBezTo>
                  <a:cubicBezTo>
                    <a:pt x="915" y="48"/>
                    <a:pt x="908" y="46"/>
                    <a:pt x="902" y="45"/>
                  </a:cubicBezTo>
                  <a:cubicBezTo>
                    <a:pt x="896" y="44"/>
                    <a:pt x="890" y="42"/>
                    <a:pt x="883" y="40"/>
                  </a:cubicBezTo>
                  <a:cubicBezTo>
                    <a:pt x="860" y="33"/>
                    <a:pt x="835" y="30"/>
                    <a:pt x="810" y="32"/>
                  </a:cubicBezTo>
                  <a:cubicBezTo>
                    <a:pt x="804" y="32"/>
                    <a:pt x="798" y="32"/>
                    <a:pt x="791" y="33"/>
                  </a:cubicBezTo>
                  <a:cubicBezTo>
                    <a:pt x="708" y="42"/>
                    <a:pt x="624" y="82"/>
                    <a:pt x="540" y="48"/>
                  </a:cubicBezTo>
                  <a:cubicBezTo>
                    <a:pt x="534" y="46"/>
                    <a:pt x="528" y="44"/>
                    <a:pt x="521" y="41"/>
                  </a:cubicBezTo>
                  <a:cubicBezTo>
                    <a:pt x="517" y="39"/>
                    <a:pt x="513" y="37"/>
                    <a:pt x="508" y="35"/>
                  </a:cubicBezTo>
                  <a:cubicBezTo>
                    <a:pt x="495" y="31"/>
                    <a:pt x="482" y="28"/>
                    <a:pt x="468" y="27"/>
                  </a:cubicBezTo>
                  <a:cubicBezTo>
                    <a:pt x="462" y="26"/>
                    <a:pt x="456" y="26"/>
                    <a:pt x="450" y="26"/>
                  </a:cubicBezTo>
                  <a:cubicBezTo>
                    <a:pt x="417" y="43"/>
                    <a:pt x="388" y="50"/>
                    <a:pt x="360" y="50"/>
                  </a:cubicBezTo>
                  <a:cubicBezTo>
                    <a:pt x="354" y="50"/>
                    <a:pt x="348" y="50"/>
                    <a:pt x="342" y="49"/>
                  </a:cubicBezTo>
                  <a:cubicBezTo>
                    <a:pt x="272" y="38"/>
                    <a:pt x="200" y="22"/>
                    <a:pt x="122" y="24"/>
                  </a:cubicBezTo>
                  <a:cubicBezTo>
                    <a:pt x="117" y="24"/>
                    <a:pt x="112" y="24"/>
                    <a:pt x="107" y="24"/>
                  </a:cubicBezTo>
                  <a:cubicBezTo>
                    <a:pt x="101" y="24"/>
                    <a:pt x="96" y="24"/>
                    <a:pt x="91" y="24"/>
                  </a:cubicBezTo>
                  <a:cubicBezTo>
                    <a:pt x="87" y="23"/>
                    <a:pt x="82" y="23"/>
                    <a:pt x="76" y="23"/>
                  </a:cubicBezTo>
                  <a:cubicBezTo>
                    <a:pt x="51" y="22"/>
                    <a:pt x="25" y="22"/>
                    <a:pt x="0" y="22"/>
                  </a:cubicBezTo>
                  <a:cubicBezTo>
                    <a:pt x="34" y="14"/>
                    <a:pt x="68" y="10"/>
                    <a:pt x="101" y="8"/>
                  </a:cubicBezTo>
                  <a:cubicBezTo>
                    <a:pt x="108" y="8"/>
                    <a:pt x="115" y="7"/>
                    <a:pt x="121" y="7"/>
                  </a:cubicBezTo>
                  <a:cubicBezTo>
                    <a:pt x="196" y="3"/>
                    <a:pt x="268" y="25"/>
                    <a:pt x="340" y="43"/>
                  </a:cubicBezTo>
                  <a:cubicBezTo>
                    <a:pt x="346" y="43"/>
                    <a:pt x="352" y="44"/>
                    <a:pt x="357" y="44"/>
                  </a:cubicBezTo>
                  <a:cubicBezTo>
                    <a:pt x="384" y="44"/>
                    <a:pt x="410" y="36"/>
                    <a:pt x="440" y="16"/>
                  </a:cubicBezTo>
                  <a:cubicBezTo>
                    <a:pt x="446" y="15"/>
                    <a:pt x="452" y="15"/>
                    <a:pt x="458" y="14"/>
                  </a:cubicBezTo>
                  <a:cubicBezTo>
                    <a:pt x="476" y="14"/>
                    <a:pt x="494" y="16"/>
                    <a:pt x="512" y="22"/>
                  </a:cubicBezTo>
                  <a:cubicBezTo>
                    <a:pt x="517" y="22"/>
                    <a:pt x="522" y="23"/>
                    <a:pt x="526" y="24"/>
                  </a:cubicBezTo>
                  <a:cubicBezTo>
                    <a:pt x="532" y="26"/>
                    <a:pt x="538" y="27"/>
                    <a:pt x="543" y="29"/>
                  </a:cubicBezTo>
                  <a:cubicBezTo>
                    <a:pt x="616" y="53"/>
                    <a:pt x="692" y="38"/>
                    <a:pt x="763" y="25"/>
                  </a:cubicBezTo>
                  <a:cubicBezTo>
                    <a:pt x="770" y="24"/>
                    <a:pt x="777" y="23"/>
                    <a:pt x="784" y="22"/>
                  </a:cubicBezTo>
                  <a:cubicBezTo>
                    <a:pt x="819" y="19"/>
                    <a:pt x="854" y="18"/>
                    <a:pt x="887" y="27"/>
                  </a:cubicBezTo>
                  <a:cubicBezTo>
                    <a:pt x="893" y="29"/>
                    <a:pt x="899" y="31"/>
                    <a:pt x="905" y="33"/>
                  </a:cubicBezTo>
                  <a:cubicBezTo>
                    <a:pt x="911" y="34"/>
                    <a:pt x="917" y="36"/>
                    <a:pt x="922" y="37"/>
                  </a:cubicBezTo>
                  <a:cubicBezTo>
                    <a:pt x="928" y="38"/>
                    <a:pt x="934" y="39"/>
                    <a:pt x="940" y="40"/>
                  </a:cubicBezTo>
                  <a:cubicBezTo>
                    <a:pt x="992" y="50"/>
                    <a:pt x="1028" y="19"/>
                    <a:pt x="1080" y="16"/>
                  </a:cubicBezTo>
                  <a:cubicBezTo>
                    <a:pt x="1087" y="15"/>
                    <a:pt x="1094" y="14"/>
                    <a:pt x="1101" y="13"/>
                  </a:cubicBezTo>
                  <a:cubicBezTo>
                    <a:pt x="1150" y="9"/>
                    <a:pt x="1196" y="18"/>
                    <a:pt x="1244" y="27"/>
                  </a:cubicBezTo>
                  <a:cubicBezTo>
                    <a:pt x="1250" y="28"/>
                    <a:pt x="1256" y="29"/>
                    <a:pt x="1262" y="30"/>
                  </a:cubicBezTo>
                  <a:cubicBezTo>
                    <a:pt x="1296" y="35"/>
                    <a:pt x="1330" y="29"/>
                    <a:pt x="1365" y="25"/>
                  </a:cubicBezTo>
                  <a:cubicBezTo>
                    <a:pt x="1372" y="24"/>
                    <a:pt x="1380" y="24"/>
                    <a:pt x="1387" y="24"/>
                  </a:cubicBezTo>
                  <a:cubicBezTo>
                    <a:pt x="1440" y="31"/>
                    <a:pt x="1484" y="25"/>
                    <a:pt x="1531" y="19"/>
                  </a:cubicBezTo>
                  <a:cubicBezTo>
                    <a:pt x="1537" y="19"/>
                    <a:pt x="1542" y="19"/>
                    <a:pt x="1547" y="19"/>
                  </a:cubicBezTo>
                  <a:cubicBezTo>
                    <a:pt x="1563" y="19"/>
                    <a:pt x="1579" y="18"/>
                    <a:pt x="1595" y="18"/>
                  </a:cubicBezTo>
                  <a:cubicBezTo>
                    <a:pt x="1605" y="18"/>
                    <a:pt x="1616" y="18"/>
                    <a:pt x="1626" y="18"/>
                  </a:cubicBezTo>
                  <a:cubicBezTo>
                    <a:pt x="1651" y="20"/>
                    <a:pt x="1676" y="20"/>
                    <a:pt x="1701" y="19"/>
                  </a:cubicBezTo>
                  <a:cubicBezTo>
                    <a:pt x="1706" y="19"/>
                    <a:pt x="1711" y="19"/>
                    <a:pt x="1716" y="19"/>
                  </a:cubicBezTo>
                  <a:cubicBezTo>
                    <a:pt x="1723" y="19"/>
                    <a:pt x="1729" y="20"/>
                    <a:pt x="1736" y="21"/>
                  </a:cubicBezTo>
                  <a:cubicBezTo>
                    <a:pt x="1743" y="21"/>
                    <a:pt x="1749" y="22"/>
                    <a:pt x="1756" y="23"/>
                  </a:cubicBezTo>
                  <a:cubicBezTo>
                    <a:pt x="1820" y="27"/>
                    <a:pt x="1884" y="34"/>
                    <a:pt x="1949" y="16"/>
                  </a:cubicBezTo>
                  <a:cubicBezTo>
                    <a:pt x="1955" y="16"/>
                    <a:pt x="1961" y="16"/>
                    <a:pt x="1968" y="16"/>
                  </a:cubicBezTo>
                  <a:cubicBezTo>
                    <a:pt x="1975" y="17"/>
                    <a:pt x="1982" y="18"/>
                    <a:pt x="1989" y="20"/>
                  </a:cubicBezTo>
                  <a:cubicBezTo>
                    <a:pt x="1994" y="20"/>
                    <a:pt x="1999" y="20"/>
                    <a:pt x="2004" y="19"/>
                  </a:cubicBezTo>
                  <a:cubicBezTo>
                    <a:pt x="2052" y="6"/>
                    <a:pt x="2100" y="0"/>
                    <a:pt x="2148" y="10"/>
                  </a:cubicBezTo>
                  <a:cubicBezTo>
                    <a:pt x="2153" y="11"/>
                    <a:pt x="2159" y="11"/>
                    <a:pt x="2164" y="11"/>
                  </a:cubicBezTo>
                  <a:cubicBezTo>
                    <a:pt x="2170" y="12"/>
                    <a:pt x="2175" y="12"/>
                    <a:pt x="2181" y="13"/>
                  </a:cubicBezTo>
                  <a:cubicBezTo>
                    <a:pt x="2255" y="24"/>
                    <a:pt x="2327" y="11"/>
                    <a:pt x="2401" y="6"/>
                  </a:cubicBezTo>
                  <a:cubicBezTo>
                    <a:pt x="2409" y="6"/>
                    <a:pt x="2417" y="5"/>
                    <a:pt x="2423" y="6"/>
                  </a:cubicBezTo>
                  <a:cubicBezTo>
                    <a:pt x="2462" y="17"/>
                    <a:pt x="2502" y="19"/>
                    <a:pt x="2543" y="18"/>
                  </a:cubicBezTo>
                  <a:cubicBezTo>
                    <a:pt x="2549" y="18"/>
                    <a:pt x="2556" y="18"/>
                    <a:pt x="2563" y="17"/>
                  </a:cubicBezTo>
                  <a:cubicBezTo>
                    <a:pt x="2596" y="12"/>
                    <a:pt x="2624" y="19"/>
                    <a:pt x="2655" y="17"/>
                  </a:cubicBezTo>
                  <a:cubicBezTo>
                    <a:pt x="2661" y="17"/>
                    <a:pt x="2667" y="17"/>
                    <a:pt x="2672" y="17"/>
                  </a:cubicBezTo>
                  <a:cubicBezTo>
                    <a:pt x="2684" y="18"/>
                    <a:pt x="2695" y="19"/>
                    <a:pt x="2707" y="20"/>
                  </a:cubicBezTo>
                  <a:cubicBezTo>
                    <a:pt x="2718" y="23"/>
                    <a:pt x="2725" y="26"/>
                    <a:pt x="2729" y="3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7" name="Freeform 23"/>
            <p:cNvSpPr/>
            <p:nvPr/>
          </p:nvSpPr>
          <p:spPr bwMode="auto">
            <a:xfrm>
              <a:off x="850774" y="828688"/>
              <a:ext cx="7562097" cy="66675"/>
            </a:xfrm>
            <a:custGeom>
              <a:avLst/>
              <a:gdLst>
                <a:gd name="T0" fmla="*/ 2739 w 2755"/>
                <a:gd name="T1" fmla="*/ 41 h 92"/>
                <a:gd name="T2" fmla="*/ 2708 w 2755"/>
                <a:gd name="T3" fmla="*/ 38 h 92"/>
                <a:gd name="T4" fmla="*/ 2502 w 2755"/>
                <a:gd name="T5" fmla="*/ 29 h 92"/>
                <a:gd name="T6" fmla="*/ 2400 w 2755"/>
                <a:gd name="T7" fmla="*/ 31 h 92"/>
                <a:gd name="T8" fmla="*/ 2163 w 2755"/>
                <a:gd name="T9" fmla="*/ 37 h 92"/>
                <a:gd name="T10" fmla="*/ 2126 w 2755"/>
                <a:gd name="T11" fmla="*/ 34 h 92"/>
                <a:gd name="T12" fmla="*/ 2026 w 2755"/>
                <a:gd name="T13" fmla="*/ 44 h 92"/>
                <a:gd name="T14" fmla="*/ 1987 w 2755"/>
                <a:gd name="T15" fmla="*/ 43 h 92"/>
                <a:gd name="T16" fmla="*/ 1752 w 2755"/>
                <a:gd name="T17" fmla="*/ 51 h 92"/>
                <a:gd name="T18" fmla="*/ 1646 w 2755"/>
                <a:gd name="T19" fmla="*/ 48 h 92"/>
                <a:gd name="T20" fmla="*/ 1483 w 2755"/>
                <a:gd name="T21" fmla="*/ 48 h 92"/>
                <a:gd name="T22" fmla="*/ 1344 w 2755"/>
                <a:gd name="T23" fmla="*/ 57 h 92"/>
                <a:gd name="T24" fmla="*/ 1252 w 2755"/>
                <a:gd name="T25" fmla="*/ 58 h 92"/>
                <a:gd name="T26" fmla="*/ 1063 w 2755"/>
                <a:gd name="T27" fmla="*/ 49 h 92"/>
                <a:gd name="T28" fmla="*/ 1007 w 2755"/>
                <a:gd name="T29" fmla="*/ 55 h 92"/>
                <a:gd name="T30" fmla="*/ 930 w 2755"/>
                <a:gd name="T31" fmla="*/ 56 h 92"/>
                <a:gd name="T32" fmla="*/ 887 w 2755"/>
                <a:gd name="T33" fmla="*/ 53 h 92"/>
                <a:gd name="T34" fmla="*/ 829 w 2755"/>
                <a:gd name="T35" fmla="*/ 43 h 92"/>
                <a:gd name="T36" fmla="*/ 540 w 2755"/>
                <a:gd name="T37" fmla="*/ 53 h 92"/>
                <a:gd name="T38" fmla="*/ 502 w 2755"/>
                <a:gd name="T39" fmla="*/ 39 h 92"/>
                <a:gd name="T40" fmla="*/ 464 w 2755"/>
                <a:gd name="T41" fmla="*/ 34 h 92"/>
                <a:gd name="T42" fmla="*/ 336 w 2755"/>
                <a:gd name="T43" fmla="*/ 51 h 92"/>
                <a:gd name="T44" fmla="*/ 93 w 2755"/>
                <a:gd name="T45" fmla="*/ 37 h 92"/>
                <a:gd name="T46" fmla="*/ 56 w 2755"/>
                <a:gd name="T47" fmla="*/ 32 h 92"/>
                <a:gd name="T48" fmla="*/ 59 w 2755"/>
                <a:gd name="T49" fmla="*/ 22 h 92"/>
                <a:gd name="T50" fmla="*/ 97 w 2755"/>
                <a:gd name="T51" fmla="*/ 21 h 92"/>
                <a:gd name="T52" fmla="*/ 356 w 2755"/>
                <a:gd name="T53" fmla="*/ 48 h 92"/>
                <a:gd name="T54" fmla="*/ 454 w 2755"/>
                <a:gd name="T55" fmla="*/ 25 h 92"/>
                <a:gd name="T56" fmla="*/ 496 w 2755"/>
                <a:gd name="T57" fmla="*/ 28 h 92"/>
                <a:gd name="T58" fmla="*/ 535 w 2755"/>
                <a:gd name="T59" fmla="*/ 46 h 92"/>
                <a:gd name="T60" fmla="*/ 817 w 2755"/>
                <a:gd name="T61" fmla="*/ 34 h 92"/>
                <a:gd name="T62" fmla="*/ 896 w 2755"/>
                <a:gd name="T63" fmla="*/ 49 h 92"/>
                <a:gd name="T64" fmla="*/ 993 w 2755"/>
                <a:gd name="T65" fmla="*/ 49 h 92"/>
                <a:gd name="T66" fmla="*/ 1052 w 2755"/>
                <a:gd name="T67" fmla="*/ 42 h 92"/>
                <a:gd name="T68" fmla="*/ 1216 w 2755"/>
                <a:gd name="T69" fmla="*/ 42 h 92"/>
                <a:gd name="T70" fmla="*/ 1252 w 2755"/>
                <a:gd name="T71" fmla="*/ 48 h 92"/>
                <a:gd name="T72" fmla="*/ 1327 w 2755"/>
                <a:gd name="T73" fmla="*/ 50 h 92"/>
                <a:gd name="T74" fmla="*/ 1483 w 2755"/>
                <a:gd name="T75" fmla="*/ 39 h 92"/>
                <a:gd name="T76" fmla="*/ 1647 w 2755"/>
                <a:gd name="T77" fmla="*/ 37 h 92"/>
                <a:gd name="T78" fmla="*/ 1714 w 2755"/>
                <a:gd name="T79" fmla="*/ 42 h 92"/>
                <a:gd name="T80" fmla="*/ 1750 w 2755"/>
                <a:gd name="T81" fmla="*/ 34 h 92"/>
                <a:gd name="T82" fmla="*/ 1966 w 2755"/>
                <a:gd name="T83" fmla="*/ 35 h 92"/>
                <a:gd name="T84" fmla="*/ 2003 w 2755"/>
                <a:gd name="T85" fmla="*/ 40 h 92"/>
                <a:gd name="T86" fmla="*/ 2106 w 2755"/>
                <a:gd name="T87" fmla="*/ 20 h 92"/>
                <a:gd name="T88" fmla="*/ 2144 w 2755"/>
                <a:gd name="T89" fmla="*/ 26 h 92"/>
                <a:gd name="T90" fmla="*/ 2220 w 2755"/>
                <a:gd name="T91" fmla="*/ 31 h 92"/>
                <a:gd name="T92" fmla="*/ 2403 w 2755"/>
                <a:gd name="T93" fmla="*/ 20 h 92"/>
                <a:gd name="T94" fmla="*/ 2531 w 2755"/>
                <a:gd name="T95" fmla="*/ 21 h 92"/>
                <a:gd name="T96" fmla="*/ 2716 w 2755"/>
                <a:gd name="T97" fmla="*/ 28 h 92"/>
                <a:gd name="T98" fmla="*/ 2749 w 2755"/>
                <a:gd name="T99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55" h="92">
                  <a:moveTo>
                    <a:pt x="2755" y="43"/>
                  </a:moveTo>
                  <a:cubicBezTo>
                    <a:pt x="2750" y="42"/>
                    <a:pt x="2745" y="42"/>
                    <a:pt x="2739" y="41"/>
                  </a:cubicBezTo>
                  <a:cubicBezTo>
                    <a:pt x="2734" y="40"/>
                    <a:pt x="2729" y="39"/>
                    <a:pt x="2724" y="39"/>
                  </a:cubicBezTo>
                  <a:cubicBezTo>
                    <a:pt x="2719" y="38"/>
                    <a:pt x="2714" y="38"/>
                    <a:pt x="2708" y="38"/>
                  </a:cubicBezTo>
                  <a:cubicBezTo>
                    <a:pt x="2644" y="53"/>
                    <a:pt x="2588" y="34"/>
                    <a:pt x="2522" y="28"/>
                  </a:cubicBezTo>
                  <a:cubicBezTo>
                    <a:pt x="2515" y="28"/>
                    <a:pt x="2509" y="28"/>
                    <a:pt x="2502" y="29"/>
                  </a:cubicBezTo>
                  <a:cubicBezTo>
                    <a:pt x="2475" y="30"/>
                    <a:pt x="2448" y="33"/>
                    <a:pt x="2421" y="34"/>
                  </a:cubicBezTo>
                  <a:cubicBezTo>
                    <a:pt x="2413" y="33"/>
                    <a:pt x="2407" y="32"/>
                    <a:pt x="2400" y="31"/>
                  </a:cubicBezTo>
                  <a:cubicBezTo>
                    <a:pt x="2393" y="32"/>
                    <a:pt x="2387" y="33"/>
                    <a:pt x="2380" y="33"/>
                  </a:cubicBezTo>
                  <a:cubicBezTo>
                    <a:pt x="2307" y="41"/>
                    <a:pt x="2237" y="43"/>
                    <a:pt x="2163" y="37"/>
                  </a:cubicBezTo>
                  <a:cubicBezTo>
                    <a:pt x="2157" y="37"/>
                    <a:pt x="2150" y="36"/>
                    <a:pt x="2144" y="36"/>
                  </a:cubicBezTo>
                  <a:cubicBezTo>
                    <a:pt x="2138" y="36"/>
                    <a:pt x="2132" y="36"/>
                    <a:pt x="2126" y="34"/>
                  </a:cubicBezTo>
                  <a:cubicBezTo>
                    <a:pt x="2116" y="31"/>
                    <a:pt x="2104" y="28"/>
                    <a:pt x="2096" y="28"/>
                  </a:cubicBezTo>
                  <a:cubicBezTo>
                    <a:pt x="2072" y="36"/>
                    <a:pt x="2049" y="42"/>
                    <a:pt x="2026" y="44"/>
                  </a:cubicBezTo>
                  <a:cubicBezTo>
                    <a:pt x="2020" y="44"/>
                    <a:pt x="2015" y="44"/>
                    <a:pt x="2009" y="45"/>
                  </a:cubicBezTo>
                  <a:cubicBezTo>
                    <a:pt x="2002" y="44"/>
                    <a:pt x="1994" y="43"/>
                    <a:pt x="1987" y="43"/>
                  </a:cubicBezTo>
                  <a:cubicBezTo>
                    <a:pt x="1980" y="43"/>
                    <a:pt x="1973" y="42"/>
                    <a:pt x="1965" y="42"/>
                  </a:cubicBezTo>
                  <a:cubicBezTo>
                    <a:pt x="1896" y="48"/>
                    <a:pt x="1812" y="0"/>
                    <a:pt x="1752" y="51"/>
                  </a:cubicBezTo>
                  <a:cubicBezTo>
                    <a:pt x="1745" y="52"/>
                    <a:pt x="1737" y="53"/>
                    <a:pt x="1730" y="53"/>
                  </a:cubicBezTo>
                  <a:cubicBezTo>
                    <a:pt x="1702" y="54"/>
                    <a:pt x="1675" y="53"/>
                    <a:pt x="1646" y="48"/>
                  </a:cubicBezTo>
                  <a:cubicBezTo>
                    <a:pt x="1640" y="49"/>
                    <a:pt x="1634" y="49"/>
                    <a:pt x="1628" y="49"/>
                  </a:cubicBezTo>
                  <a:cubicBezTo>
                    <a:pt x="1580" y="50"/>
                    <a:pt x="1532" y="50"/>
                    <a:pt x="1483" y="48"/>
                  </a:cubicBezTo>
                  <a:cubicBezTo>
                    <a:pt x="1476" y="48"/>
                    <a:pt x="1470" y="48"/>
                    <a:pt x="1463" y="49"/>
                  </a:cubicBezTo>
                  <a:cubicBezTo>
                    <a:pt x="1422" y="49"/>
                    <a:pt x="1382" y="49"/>
                    <a:pt x="1344" y="57"/>
                  </a:cubicBezTo>
                  <a:cubicBezTo>
                    <a:pt x="1339" y="58"/>
                    <a:pt x="1335" y="59"/>
                    <a:pt x="1330" y="61"/>
                  </a:cubicBezTo>
                  <a:cubicBezTo>
                    <a:pt x="1305" y="66"/>
                    <a:pt x="1279" y="65"/>
                    <a:pt x="1252" y="58"/>
                  </a:cubicBezTo>
                  <a:cubicBezTo>
                    <a:pt x="1245" y="57"/>
                    <a:pt x="1239" y="56"/>
                    <a:pt x="1232" y="55"/>
                  </a:cubicBezTo>
                  <a:cubicBezTo>
                    <a:pt x="1176" y="50"/>
                    <a:pt x="1120" y="53"/>
                    <a:pt x="1063" y="49"/>
                  </a:cubicBezTo>
                  <a:cubicBezTo>
                    <a:pt x="1057" y="50"/>
                    <a:pt x="1050" y="50"/>
                    <a:pt x="1044" y="51"/>
                  </a:cubicBezTo>
                  <a:cubicBezTo>
                    <a:pt x="1032" y="53"/>
                    <a:pt x="1019" y="54"/>
                    <a:pt x="1007" y="55"/>
                  </a:cubicBezTo>
                  <a:cubicBezTo>
                    <a:pt x="1001" y="55"/>
                    <a:pt x="994" y="56"/>
                    <a:pt x="988" y="56"/>
                  </a:cubicBezTo>
                  <a:cubicBezTo>
                    <a:pt x="969" y="58"/>
                    <a:pt x="950" y="58"/>
                    <a:pt x="930" y="56"/>
                  </a:cubicBezTo>
                  <a:cubicBezTo>
                    <a:pt x="923" y="56"/>
                    <a:pt x="916" y="55"/>
                    <a:pt x="908" y="55"/>
                  </a:cubicBezTo>
                  <a:cubicBezTo>
                    <a:pt x="901" y="55"/>
                    <a:pt x="894" y="54"/>
                    <a:pt x="887" y="53"/>
                  </a:cubicBezTo>
                  <a:cubicBezTo>
                    <a:pt x="880" y="53"/>
                    <a:pt x="873" y="52"/>
                    <a:pt x="866" y="51"/>
                  </a:cubicBezTo>
                  <a:cubicBezTo>
                    <a:pt x="853" y="48"/>
                    <a:pt x="841" y="45"/>
                    <a:pt x="829" y="43"/>
                  </a:cubicBezTo>
                  <a:cubicBezTo>
                    <a:pt x="823" y="43"/>
                    <a:pt x="817" y="42"/>
                    <a:pt x="811" y="41"/>
                  </a:cubicBezTo>
                  <a:cubicBezTo>
                    <a:pt x="720" y="37"/>
                    <a:pt x="628" y="92"/>
                    <a:pt x="540" y="53"/>
                  </a:cubicBezTo>
                  <a:cubicBezTo>
                    <a:pt x="533" y="51"/>
                    <a:pt x="527" y="49"/>
                    <a:pt x="521" y="47"/>
                  </a:cubicBezTo>
                  <a:cubicBezTo>
                    <a:pt x="514" y="44"/>
                    <a:pt x="508" y="42"/>
                    <a:pt x="502" y="39"/>
                  </a:cubicBezTo>
                  <a:cubicBezTo>
                    <a:pt x="496" y="37"/>
                    <a:pt x="490" y="35"/>
                    <a:pt x="483" y="35"/>
                  </a:cubicBezTo>
                  <a:cubicBezTo>
                    <a:pt x="477" y="34"/>
                    <a:pt x="471" y="34"/>
                    <a:pt x="464" y="34"/>
                  </a:cubicBezTo>
                  <a:cubicBezTo>
                    <a:pt x="428" y="42"/>
                    <a:pt x="393" y="48"/>
                    <a:pt x="358" y="50"/>
                  </a:cubicBezTo>
                  <a:cubicBezTo>
                    <a:pt x="351" y="51"/>
                    <a:pt x="343" y="51"/>
                    <a:pt x="336" y="51"/>
                  </a:cubicBezTo>
                  <a:cubicBezTo>
                    <a:pt x="260" y="53"/>
                    <a:pt x="188" y="31"/>
                    <a:pt x="113" y="38"/>
                  </a:cubicBezTo>
                  <a:cubicBezTo>
                    <a:pt x="107" y="38"/>
                    <a:pt x="100" y="37"/>
                    <a:pt x="93" y="37"/>
                  </a:cubicBezTo>
                  <a:cubicBezTo>
                    <a:pt x="86" y="36"/>
                    <a:pt x="80" y="36"/>
                    <a:pt x="73" y="35"/>
                  </a:cubicBezTo>
                  <a:cubicBezTo>
                    <a:pt x="68" y="33"/>
                    <a:pt x="62" y="32"/>
                    <a:pt x="56" y="32"/>
                  </a:cubicBezTo>
                  <a:cubicBezTo>
                    <a:pt x="37" y="32"/>
                    <a:pt x="19" y="31"/>
                    <a:pt x="0" y="31"/>
                  </a:cubicBezTo>
                  <a:cubicBezTo>
                    <a:pt x="20" y="27"/>
                    <a:pt x="39" y="24"/>
                    <a:pt x="59" y="22"/>
                  </a:cubicBezTo>
                  <a:cubicBezTo>
                    <a:pt x="65" y="22"/>
                    <a:pt x="72" y="22"/>
                    <a:pt x="78" y="22"/>
                  </a:cubicBezTo>
                  <a:cubicBezTo>
                    <a:pt x="84" y="22"/>
                    <a:pt x="91" y="21"/>
                    <a:pt x="97" y="21"/>
                  </a:cubicBezTo>
                  <a:cubicBezTo>
                    <a:pt x="104" y="21"/>
                    <a:pt x="111" y="21"/>
                    <a:pt x="118" y="20"/>
                  </a:cubicBezTo>
                  <a:cubicBezTo>
                    <a:pt x="200" y="12"/>
                    <a:pt x="272" y="50"/>
                    <a:pt x="356" y="48"/>
                  </a:cubicBezTo>
                  <a:cubicBezTo>
                    <a:pt x="362" y="48"/>
                    <a:pt x="369" y="47"/>
                    <a:pt x="375" y="47"/>
                  </a:cubicBezTo>
                  <a:cubicBezTo>
                    <a:pt x="401" y="44"/>
                    <a:pt x="427" y="38"/>
                    <a:pt x="454" y="25"/>
                  </a:cubicBezTo>
                  <a:cubicBezTo>
                    <a:pt x="461" y="24"/>
                    <a:pt x="469" y="23"/>
                    <a:pt x="475" y="24"/>
                  </a:cubicBezTo>
                  <a:cubicBezTo>
                    <a:pt x="482" y="24"/>
                    <a:pt x="489" y="25"/>
                    <a:pt x="496" y="28"/>
                  </a:cubicBezTo>
                  <a:cubicBezTo>
                    <a:pt x="502" y="30"/>
                    <a:pt x="509" y="33"/>
                    <a:pt x="517" y="38"/>
                  </a:cubicBezTo>
                  <a:cubicBezTo>
                    <a:pt x="522" y="41"/>
                    <a:pt x="529" y="44"/>
                    <a:pt x="535" y="46"/>
                  </a:cubicBezTo>
                  <a:cubicBezTo>
                    <a:pt x="620" y="85"/>
                    <a:pt x="708" y="33"/>
                    <a:pt x="797" y="32"/>
                  </a:cubicBezTo>
                  <a:cubicBezTo>
                    <a:pt x="804" y="33"/>
                    <a:pt x="810" y="33"/>
                    <a:pt x="817" y="34"/>
                  </a:cubicBezTo>
                  <a:cubicBezTo>
                    <a:pt x="836" y="36"/>
                    <a:pt x="856" y="40"/>
                    <a:pt x="874" y="47"/>
                  </a:cubicBezTo>
                  <a:cubicBezTo>
                    <a:pt x="881" y="48"/>
                    <a:pt x="889" y="48"/>
                    <a:pt x="896" y="49"/>
                  </a:cubicBezTo>
                  <a:cubicBezTo>
                    <a:pt x="901" y="50"/>
                    <a:pt x="907" y="50"/>
                    <a:pt x="913" y="50"/>
                  </a:cubicBezTo>
                  <a:cubicBezTo>
                    <a:pt x="940" y="53"/>
                    <a:pt x="966" y="52"/>
                    <a:pt x="993" y="49"/>
                  </a:cubicBezTo>
                  <a:cubicBezTo>
                    <a:pt x="999" y="48"/>
                    <a:pt x="1006" y="48"/>
                    <a:pt x="1012" y="47"/>
                  </a:cubicBezTo>
                  <a:cubicBezTo>
                    <a:pt x="1026" y="45"/>
                    <a:pt x="1039" y="44"/>
                    <a:pt x="1052" y="42"/>
                  </a:cubicBezTo>
                  <a:cubicBezTo>
                    <a:pt x="1057" y="41"/>
                    <a:pt x="1061" y="41"/>
                    <a:pt x="1065" y="40"/>
                  </a:cubicBezTo>
                  <a:cubicBezTo>
                    <a:pt x="1116" y="34"/>
                    <a:pt x="1164" y="38"/>
                    <a:pt x="1216" y="42"/>
                  </a:cubicBezTo>
                  <a:cubicBezTo>
                    <a:pt x="1221" y="44"/>
                    <a:pt x="1227" y="45"/>
                    <a:pt x="1233" y="46"/>
                  </a:cubicBezTo>
                  <a:cubicBezTo>
                    <a:pt x="1239" y="47"/>
                    <a:pt x="1246" y="48"/>
                    <a:pt x="1252" y="48"/>
                  </a:cubicBezTo>
                  <a:cubicBezTo>
                    <a:pt x="1272" y="53"/>
                    <a:pt x="1288" y="53"/>
                    <a:pt x="1308" y="53"/>
                  </a:cubicBezTo>
                  <a:cubicBezTo>
                    <a:pt x="1315" y="53"/>
                    <a:pt x="1321" y="52"/>
                    <a:pt x="1327" y="50"/>
                  </a:cubicBezTo>
                  <a:cubicBezTo>
                    <a:pt x="1334" y="49"/>
                    <a:pt x="1340" y="48"/>
                    <a:pt x="1346" y="46"/>
                  </a:cubicBezTo>
                  <a:cubicBezTo>
                    <a:pt x="1392" y="38"/>
                    <a:pt x="1437" y="42"/>
                    <a:pt x="1483" y="39"/>
                  </a:cubicBezTo>
                  <a:cubicBezTo>
                    <a:pt x="1489" y="39"/>
                    <a:pt x="1496" y="39"/>
                    <a:pt x="1502" y="38"/>
                  </a:cubicBezTo>
                  <a:cubicBezTo>
                    <a:pt x="1552" y="38"/>
                    <a:pt x="1600" y="34"/>
                    <a:pt x="1647" y="37"/>
                  </a:cubicBezTo>
                  <a:cubicBezTo>
                    <a:pt x="1653" y="37"/>
                    <a:pt x="1659" y="38"/>
                    <a:pt x="1664" y="38"/>
                  </a:cubicBezTo>
                  <a:cubicBezTo>
                    <a:pt x="1681" y="41"/>
                    <a:pt x="1697" y="42"/>
                    <a:pt x="1714" y="42"/>
                  </a:cubicBezTo>
                  <a:cubicBezTo>
                    <a:pt x="1719" y="42"/>
                    <a:pt x="1725" y="41"/>
                    <a:pt x="1730" y="41"/>
                  </a:cubicBezTo>
                  <a:cubicBezTo>
                    <a:pt x="1737" y="38"/>
                    <a:pt x="1743" y="36"/>
                    <a:pt x="1750" y="34"/>
                  </a:cubicBezTo>
                  <a:cubicBezTo>
                    <a:pt x="1756" y="32"/>
                    <a:pt x="1763" y="31"/>
                    <a:pt x="1769" y="29"/>
                  </a:cubicBezTo>
                  <a:cubicBezTo>
                    <a:pt x="1832" y="22"/>
                    <a:pt x="1900" y="22"/>
                    <a:pt x="1966" y="35"/>
                  </a:cubicBezTo>
                  <a:cubicBezTo>
                    <a:pt x="1972" y="36"/>
                    <a:pt x="1979" y="37"/>
                    <a:pt x="1985" y="38"/>
                  </a:cubicBezTo>
                  <a:cubicBezTo>
                    <a:pt x="1991" y="38"/>
                    <a:pt x="1997" y="39"/>
                    <a:pt x="2003" y="40"/>
                  </a:cubicBezTo>
                  <a:cubicBezTo>
                    <a:pt x="2009" y="40"/>
                    <a:pt x="2015" y="39"/>
                    <a:pt x="2021" y="38"/>
                  </a:cubicBezTo>
                  <a:cubicBezTo>
                    <a:pt x="2049" y="34"/>
                    <a:pt x="2077" y="21"/>
                    <a:pt x="2106" y="20"/>
                  </a:cubicBezTo>
                  <a:cubicBezTo>
                    <a:pt x="2113" y="20"/>
                    <a:pt x="2119" y="20"/>
                    <a:pt x="2125" y="21"/>
                  </a:cubicBezTo>
                  <a:cubicBezTo>
                    <a:pt x="2131" y="22"/>
                    <a:pt x="2138" y="24"/>
                    <a:pt x="2144" y="26"/>
                  </a:cubicBezTo>
                  <a:cubicBezTo>
                    <a:pt x="2151" y="26"/>
                    <a:pt x="2157" y="26"/>
                    <a:pt x="2163" y="26"/>
                  </a:cubicBezTo>
                  <a:cubicBezTo>
                    <a:pt x="2180" y="31"/>
                    <a:pt x="2200" y="28"/>
                    <a:pt x="2220" y="31"/>
                  </a:cubicBezTo>
                  <a:cubicBezTo>
                    <a:pt x="2274" y="33"/>
                    <a:pt x="2328" y="27"/>
                    <a:pt x="2382" y="22"/>
                  </a:cubicBezTo>
                  <a:cubicBezTo>
                    <a:pt x="2389" y="21"/>
                    <a:pt x="2396" y="21"/>
                    <a:pt x="2403" y="20"/>
                  </a:cubicBezTo>
                  <a:cubicBezTo>
                    <a:pt x="2439" y="24"/>
                    <a:pt x="2475" y="23"/>
                    <a:pt x="2510" y="22"/>
                  </a:cubicBezTo>
                  <a:cubicBezTo>
                    <a:pt x="2517" y="22"/>
                    <a:pt x="2524" y="21"/>
                    <a:pt x="2531" y="21"/>
                  </a:cubicBezTo>
                  <a:cubicBezTo>
                    <a:pt x="2588" y="28"/>
                    <a:pt x="2644" y="31"/>
                    <a:pt x="2699" y="27"/>
                  </a:cubicBezTo>
                  <a:cubicBezTo>
                    <a:pt x="2705" y="27"/>
                    <a:pt x="2711" y="28"/>
                    <a:pt x="2716" y="28"/>
                  </a:cubicBezTo>
                  <a:cubicBezTo>
                    <a:pt x="2722" y="29"/>
                    <a:pt x="2727" y="29"/>
                    <a:pt x="2733" y="30"/>
                  </a:cubicBezTo>
                  <a:cubicBezTo>
                    <a:pt x="2738" y="30"/>
                    <a:pt x="2743" y="31"/>
                    <a:pt x="2749" y="32"/>
                  </a:cubicBezTo>
                  <a:lnTo>
                    <a:pt x="2755" y="4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8" name="Freeform 24"/>
            <p:cNvSpPr/>
            <p:nvPr/>
          </p:nvSpPr>
          <p:spPr bwMode="auto">
            <a:xfrm>
              <a:off x="821047" y="843558"/>
              <a:ext cx="7603714" cy="61913"/>
            </a:xfrm>
            <a:custGeom>
              <a:avLst/>
              <a:gdLst>
                <a:gd name="T0" fmla="*/ 2742 w 2771"/>
                <a:gd name="T1" fmla="*/ 55 h 85"/>
                <a:gd name="T2" fmla="*/ 2514 w 2771"/>
                <a:gd name="T3" fmla="*/ 51 h 85"/>
                <a:gd name="T4" fmla="*/ 2442 w 2771"/>
                <a:gd name="T5" fmla="*/ 59 h 85"/>
                <a:gd name="T6" fmla="*/ 2404 w 2771"/>
                <a:gd name="T7" fmla="*/ 59 h 85"/>
                <a:gd name="T8" fmla="*/ 2163 w 2771"/>
                <a:gd name="T9" fmla="*/ 60 h 85"/>
                <a:gd name="T10" fmla="*/ 2014 w 2771"/>
                <a:gd name="T11" fmla="*/ 70 h 85"/>
                <a:gd name="T12" fmla="*/ 1975 w 2771"/>
                <a:gd name="T13" fmla="*/ 60 h 85"/>
                <a:gd name="T14" fmla="*/ 1752 w 2771"/>
                <a:gd name="T15" fmla="*/ 77 h 85"/>
                <a:gd name="T16" fmla="*/ 1635 w 2771"/>
                <a:gd name="T17" fmla="*/ 67 h 85"/>
                <a:gd name="T18" fmla="*/ 1462 w 2771"/>
                <a:gd name="T19" fmla="*/ 61 h 85"/>
                <a:gd name="T20" fmla="*/ 1342 w 2771"/>
                <a:gd name="T21" fmla="*/ 77 h 85"/>
                <a:gd name="T22" fmla="*/ 1271 w 2771"/>
                <a:gd name="T23" fmla="*/ 75 h 85"/>
                <a:gd name="T24" fmla="*/ 1064 w 2771"/>
                <a:gd name="T25" fmla="*/ 72 h 85"/>
                <a:gd name="T26" fmla="*/ 1001 w 2771"/>
                <a:gd name="T27" fmla="*/ 68 h 85"/>
                <a:gd name="T28" fmla="*/ 938 w 2771"/>
                <a:gd name="T29" fmla="*/ 67 h 85"/>
                <a:gd name="T30" fmla="*/ 878 w 2771"/>
                <a:gd name="T31" fmla="*/ 70 h 85"/>
                <a:gd name="T32" fmla="*/ 838 w 2771"/>
                <a:gd name="T33" fmla="*/ 68 h 85"/>
                <a:gd name="T34" fmla="*/ 680 w 2771"/>
                <a:gd name="T35" fmla="*/ 81 h 85"/>
                <a:gd name="T36" fmla="*/ 536 w 2771"/>
                <a:gd name="T37" fmla="*/ 66 h 85"/>
                <a:gd name="T38" fmla="*/ 497 w 2771"/>
                <a:gd name="T39" fmla="*/ 53 h 85"/>
                <a:gd name="T40" fmla="*/ 370 w 2771"/>
                <a:gd name="T41" fmla="*/ 58 h 85"/>
                <a:gd name="T42" fmla="*/ 216 w 2771"/>
                <a:gd name="T43" fmla="*/ 59 h 85"/>
                <a:gd name="T44" fmla="*/ 126 w 2771"/>
                <a:gd name="T45" fmla="*/ 62 h 85"/>
                <a:gd name="T46" fmla="*/ 63 w 2771"/>
                <a:gd name="T47" fmla="*/ 59 h 85"/>
                <a:gd name="T48" fmla="*/ 0 w 2771"/>
                <a:gd name="T49" fmla="*/ 62 h 85"/>
                <a:gd name="T50" fmla="*/ 62 w 2771"/>
                <a:gd name="T51" fmla="*/ 52 h 85"/>
                <a:gd name="T52" fmla="*/ 139 w 2771"/>
                <a:gd name="T53" fmla="*/ 51 h 85"/>
                <a:gd name="T54" fmla="*/ 358 w 2771"/>
                <a:gd name="T55" fmla="*/ 58 h 85"/>
                <a:gd name="T56" fmla="*/ 480 w 2771"/>
                <a:gd name="T57" fmla="*/ 50 h 85"/>
                <a:gd name="T58" fmla="*/ 513 w 2771"/>
                <a:gd name="T59" fmla="*/ 55 h 85"/>
                <a:gd name="T60" fmla="*/ 553 w 2771"/>
                <a:gd name="T61" fmla="*/ 66 h 85"/>
                <a:gd name="T62" fmla="*/ 832 w 2771"/>
                <a:gd name="T63" fmla="*/ 65 h 85"/>
                <a:gd name="T64" fmla="*/ 858 w 2771"/>
                <a:gd name="T65" fmla="*/ 67 h 85"/>
                <a:gd name="T66" fmla="*/ 918 w 2771"/>
                <a:gd name="T67" fmla="*/ 64 h 85"/>
                <a:gd name="T68" fmla="*/ 984 w 2771"/>
                <a:gd name="T69" fmla="*/ 59 h 85"/>
                <a:gd name="T70" fmla="*/ 1040 w 2771"/>
                <a:gd name="T71" fmla="*/ 72 h 85"/>
                <a:gd name="T72" fmla="*/ 1246 w 2771"/>
                <a:gd name="T73" fmla="*/ 73 h 85"/>
                <a:gd name="T74" fmla="*/ 1288 w 2771"/>
                <a:gd name="T75" fmla="*/ 75 h 85"/>
                <a:gd name="T76" fmla="*/ 1360 w 2771"/>
                <a:gd name="T77" fmla="*/ 70 h 85"/>
                <a:gd name="T78" fmla="*/ 1500 w 2771"/>
                <a:gd name="T79" fmla="*/ 51 h 85"/>
                <a:gd name="T80" fmla="*/ 1641 w 2771"/>
                <a:gd name="T81" fmla="*/ 56 h 85"/>
                <a:gd name="T82" fmla="*/ 1762 w 2771"/>
                <a:gd name="T83" fmla="*/ 64 h 85"/>
                <a:gd name="T84" fmla="*/ 1994 w 2771"/>
                <a:gd name="T85" fmla="*/ 54 h 85"/>
                <a:gd name="T86" fmla="*/ 2032 w 2771"/>
                <a:gd name="T87" fmla="*/ 57 h 85"/>
                <a:gd name="T88" fmla="*/ 2161 w 2771"/>
                <a:gd name="T89" fmla="*/ 48 h 85"/>
                <a:gd name="T90" fmla="*/ 2404 w 2771"/>
                <a:gd name="T91" fmla="*/ 45 h 85"/>
                <a:gd name="T92" fmla="*/ 2520 w 2771"/>
                <a:gd name="T93" fmla="*/ 38 h 85"/>
                <a:gd name="T94" fmla="*/ 2732 w 2771"/>
                <a:gd name="T95" fmla="*/ 47 h 85"/>
                <a:gd name="T96" fmla="*/ 2771 w 2771"/>
                <a:gd name="T9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85">
                  <a:moveTo>
                    <a:pt x="2770" y="64"/>
                  </a:moveTo>
                  <a:cubicBezTo>
                    <a:pt x="2761" y="60"/>
                    <a:pt x="2751" y="57"/>
                    <a:pt x="2742" y="55"/>
                  </a:cubicBezTo>
                  <a:cubicBezTo>
                    <a:pt x="2737" y="54"/>
                    <a:pt x="2732" y="54"/>
                    <a:pt x="2727" y="53"/>
                  </a:cubicBezTo>
                  <a:cubicBezTo>
                    <a:pt x="2656" y="62"/>
                    <a:pt x="2588" y="59"/>
                    <a:pt x="2514" y="51"/>
                  </a:cubicBezTo>
                  <a:cubicBezTo>
                    <a:pt x="2508" y="51"/>
                    <a:pt x="2502" y="52"/>
                    <a:pt x="2497" y="52"/>
                  </a:cubicBezTo>
                  <a:cubicBezTo>
                    <a:pt x="2479" y="53"/>
                    <a:pt x="2461" y="55"/>
                    <a:pt x="2442" y="59"/>
                  </a:cubicBezTo>
                  <a:cubicBezTo>
                    <a:pt x="2437" y="59"/>
                    <a:pt x="2431" y="59"/>
                    <a:pt x="2425" y="58"/>
                  </a:cubicBezTo>
                  <a:cubicBezTo>
                    <a:pt x="2418" y="58"/>
                    <a:pt x="2411" y="59"/>
                    <a:pt x="2404" y="59"/>
                  </a:cubicBezTo>
                  <a:cubicBezTo>
                    <a:pt x="2330" y="63"/>
                    <a:pt x="2257" y="70"/>
                    <a:pt x="2183" y="62"/>
                  </a:cubicBezTo>
                  <a:cubicBezTo>
                    <a:pt x="2176" y="62"/>
                    <a:pt x="2170" y="61"/>
                    <a:pt x="2163" y="60"/>
                  </a:cubicBezTo>
                  <a:cubicBezTo>
                    <a:pt x="2120" y="57"/>
                    <a:pt x="2077" y="67"/>
                    <a:pt x="2035" y="69"/>
                  </a:cubicBezTo>
                  <a:cubicBezTo>
                    <a:pt x="2028" y="70"/>
                    <a:pt x="2021" y="70"/>
                    <a:pt x="2014" y="70"/>
                  </a:cubicBezTo>
                  <a:cubicBezTo>
                    <a:pt x="2008" y="68"/>
                    <a:pt x="2001" y="67"/>
                    <a:pt x="1995" y="66"/>
                  </a:cubicBezTo>
                  <a:cubicBezTo>
                    <a:pt x="1988" y="64"/>
                    <a:pt x="1982" y="62"/>
                    <a:pt x="1975" y="60"/>
                  </a:cubicBezTo>
                  <a:cubicBezTo>
                    <a:pt x="1908" y="37"/>
                    <a:pt x="1816" y="11"/>
                    <a:pt x="1770" y="76"/>
                  </a:cubicBezTo>
                  <a:cubicBezTo>
                    <a:pt x="1764" y="76"/>
                    <a:pt x="1758" y="77"/>
                    <a:pt x="1752" y="77"/>
                  </a:cubicBezTo>
                  <a:cubicBezTo>
                    <a:pt x="1721" y="78"/>
                    <a:pt x="1689" y="75"/>
                    <a:pt x="1659" y="68"/>
                  </a:cubicBezTo>
                  <a:cubicBezTo>
                    <a:pt x="1651" y="68"/>
                    <a:pt x="1643" y="67"/>
                    <a:pt x="1635" y="67"/>
                  </a:cubicBezTo>
                  <a:cubicBezTo>
                    <a:pt x="1585" y="65"/>
                    <a:pt x="1534" y="64"/>
                    <a:pt x="1483" y="60"/>
                  </a:cubicBezTo>
                  <a:cubicBezTo>
                    <a:pt x="1476" y="60"/>
                    <a:pt x="1469" y="61"/>
                    <a:pt x="1462" y="61"/>
                  </a:cubicBezTo>
                  <a:cubicBezTo>
                    <a:pt x="1428" y="64"/>
                    <a:pt x="1394" y="69"/>
                    <a:pt x="1359" y="76"/>
                  </a:cubicBezTo>
                  <a:cubicBezTo>
                    <a:pt x="1354" y="76"/>
                    <a:pt x="1348" y="77"/>
                    <a:pt x="1342" y="77"/>
                  </a:cubicBezTo>
                  <a:cubicBezTo>
                    <a:pt x="1336" y="78"/>
                    <a:pt x="1330" y="78"/>
                    <a:pt x="1324" y="78"/>
                  </a:cubicBezTo>
                  <a:cubicBezTo>
                    <a:pt x="1308" y="78"/>
                    <a:pt x="1288" y="81"/>
                    <a:pt x="1271" y="75"/>
                  </a:cubicBezTo>
                  <a:cubicBezTo>
                    <a:pt x="1266" y="75"/>
                    <a:pt x="1261" y="75"/>
                    <a:pt x="1255" y="75"/>
                  </a:cubicBezTo>
                  <a:cubicBezTo>
                    <a:pt x="1192" y="62"/>
                    <a:pt x="1128" y="84"/>
                    <a:pt x="1064" y="72"/>
                  </a:cubicBezTo>
                  <a:cubicBezTo>
                    <a:pt x="1058" y="72"/>
                    <a:pt x="1048" y="72"/>
                    <a:pt x="1042" y="71"/>
                  </a:cubicBezTo>
                  <a:cubicBezTo>
                    <a:pt x="1028" y="71"/>
                    <a:pt x="1015" y="70"/>
                    <a:pt x="1001" y="68"/>
                  </a:cubicBezTo>
                  <a:cubicBezTo>
                    <a:pt x="994" y="68"/>
                    <a:pt x="986" y="68"/>
                    <a:pt x="980" y="68"/>
                  </a:cubicBezTo>
                  <a:cubicBezTo>
                    <a:pt x="966" y="67"/>
                    <a:pt x="952" y="67"/>
                    <a:pt x="938" y="67"/>
                  </a:cubicBezTo>
                  <a:cubicBezTo>
                    <a:pt x="931" y="67"/>
                    <a:pt x="924" y="67"/>
                    <a:pt x="918" y="67"/>
                  </a:cubicBezTo>
                  <a:cubicBezTo>
                    <a:pt x="904" y="67"/>
                    <a:pt x="891" y="68"/>
                    <a:pt x="878" y="70"/>
                  </a:cubicBezTo>
                  <a:cubicBezTo>
                    <a:pt x="870" y="69"/>
                    <a:pt x="862" y="68"/>
                    <a:pt x="855" y="68"/>
                  </a:cubicBezTo>
                  <a:cubicBezTo>
                    <a:pt x="849" y="68"/>
                    <a:pt x="844" y="68"/>
                    <a:pt x="838" y="68"/>
                  </a:cubicBezTo>
                  <a:cubicBezTo>
                    <a:pt x="832" y="68"/>
                    <a:pt x="826" y="68"/>
                    <a:pt x="820" y="67"/>
                  </a:cubicBezTo>
                  <a:cubicBezTo>
                    <a:pt x="772" y="63"/>
                    <a:pt x="728" y="74"/>
                    <a:pt x="680" y="81"/>
                  </a:cubicBezTo>
                  <a:cubicBezTo>
                    <a:pt x="636" y="85"/>
                    <a:pt x="596" y="78"/>
                    <a:pt x="555" y="70"/>
                  </a:cubicBezTo>
                  <a:cubicBezTo>
                    <a:pt x="549" y="69"/>
                    <a:pt x="542" y="67"/>
                    <a:pt x="536" y="66"/>
                  </a:cubicBezTo>
                  <a:cubicBezTo>
                    <a:pt x="530" y="65"/>
                    <a:pt x="523" y="64"/>
                    <a:pt x="517" y="62"/>
                  </a:cubicBezTo>
                  <a:cubicBezTo>
                    <a:pt x="510" y="58"/>
                    <a:pt x="504" y="55"/>
                    <a:pt x="497" y="53"/>
                  </a:cubicBezTo>
                  <a:cubicBezTo>
                    <a:pt x="491" y="52"/>
                    <a:pt x="483" y="51"/>
                    <a:pt x="477" y="51"/>
                  </a:cubicBezTo>
                  <a:cubicBezTo>
                    <a:pt x="440" y="52"/>
                    <a:pt x="405" y="55"/>
                    <a:pt x="370" y="58"/>
                  </a:cubicBezTo>
                  <a:cubicBezTo>
                    <a:pt x="364" y="59"/>
                    <a:pt x="357" y="60"/>
                    <a:pt x="349" y="60"/>
                  </a:cubicBezTo>
                  <a:cubicBezTo>
                    <a:pt x="304" y="69"/>
                    <a:pt x="260" y="65"/>
                    <a:pt x="216" y="59"/>
                  </a:cubicBezTo>
                  <a:cubicBezTo>
                    <a:pt x="192" y="53"/>
                    <a:pt x="168" y="59"/>
                    <a:pt x="144" y="61"/>
                  </a:cubicBezTo>
                  <a:cubicBezTo>
                    <a:pt x="138" y="61"/>
                    <a:pt x="132" y="62"/>
                    <a:pt x="126" y="62"/>
                  </a:cubicBezTo>
                  <a:cubicBezTo>
                    <a:pt x="120" y="62"/>
                    <a:pt x="114" y="62"/>
                    <a:pt x="108" y="62"/>
                  </a:cubicBezTo>
                  <a:cubicBezTo>
                    <a:pt x="96" y="62"/>
                    <a:pt x="76" y="65"/>
                    <a:pt x="63" y="59"/>
                  </a:cubicBezTo>
                  <a:cubicBezTo>
                    <a:pt x="57" y="59"/>
                    <a:pt x="52" y="59"/>
                    <a:pt x="47" y="59"/>
                  </a:cubicBezTo>
                  <a:cubicBezTo>
                    <a:pt x="31" y="60"/>
                    <a:pt x="16" y="61"/>
                    <a:pt x="0" y="62"/>
                  </a:cubicBezTo>
                  <a:cubicBezTo>
                    <a:pt x="15" y="59"/>
                    <a:pt x="31" y="56"/>
                    <a:pt x="46" y="54"/>
                  </a:cubicBezTo>
                  <a:cubicBezTo>
                    <a:pt x="51" y="53"/>
                    <a:pt x="56" y="53"/>
                    <a:pt x="62" y="52"/>
                  </a:cubicBezTo>
                  <a:cubicBezTo>
                    <a:pt x="81" y="53"/>
                    <a:pt x="100" y="53"/>
                    <a:pt x="120" y="52"/>
                  </a:cubicBezTo>
                  <a:cubicBezTo>
                    <a:pt x="126" y="52"/>
                    <a:pt x="133" y="52"/>
                    <a:pt x="139" y="51"/>
                  </a:cubicBezTo>
                  <a:cubicBezTo>
                    <a:pt x="184" y="43"/>
                    <a:pt x="232" y="53"/>
                    <a:pt x="276" y="62"/>
                  </a:cubicBezTo>
                  <a:cubicBezTo>
                    <a:pt x="304" y="65"/>
                    <a:pt x="328" y="56"/>
                    <a:pt x="358" y="58"/>
                  </a:cubicBezTo>
                  <a:cubicBezTo>
                    <a:pt x="364" y="57"/>
                    <a:pt x="371" y="57"/>
                    <a:pt x="378" y="56"/>
                  </a:cubicBezTo>
                  <a:cubicBezTo>
                    <a:pt x="412" y="54"/>
                    <a:pt x="446" y="53"/>
                    <a:pt x="480" y="50"/>
                  </a:cubicBezTo>
                  <a:cubicBezTo>
                    <a:pt x="484" y="50"/>
                    <a:pt x="488" y="50"/>
                    <a:pt x="493" y="51"/>
                  </a:cubicBezTo>
                  <a:cubicBezTo>
                    <a:pt x="499" y="52"/>
                    <a:pt x="506" y="53"/>
                    <a:pt x="513" y="55"/>
                  </a:cubicBezTo>
                  <a:cubicBezTo>
                    <a:pt x="519" y="57"/>
                    <a:pt x="526" y="59"/>
                    <a:pt x="533" y="61"/>
                  </a:cubicBezTo>
                  <a:cubicBezTo>
                    <a:pt x="539" y="63"/>
                    <a:pt x="546" y="64"/>
                    <a:pt x="553" y="66"/>
                  </a:cubicBezTo>
                  <a:cubicBezTo>
                    <a:pt x="620" y="81"/>
                    <a:pt x="688" y="81"/>
                    <a:pt x="760" y="67"/>
                  </a:cubicBezTo>
                  <a:cubicBezTo>
                    <a:pt x="784" y="59"/>
                    <a:pt x="808" y="59"/>
                    <a:pt x="832" y="65"/>
                  </a:cubicBezTo>
                  <a:cubicBezTo>
                    <a:pt x="836" y="66"/>
                    <a:pt x="841" y="66"/>
                    <a:pt x="845" y="66"/>
                  </a:cubicBezTo>
                  <a:cubicBezTo>
                    <a:pt x="849" y="66"/>
                    <a:pt x="854" y="67"/>
                    <a:pt x="858" y="67"/>
                  </a:cubicBezTo>
                  <a:cubicBezTo>
                    <a:pt x="864" y="67"/>
                    <a:pt x="870" y="67"/>
                    <a:pt x="875" y="67"/>
                  </a:cubicBezTo>
                  <a:cubicBezTo>
                    <a:pt x="890" y="67"/>
                    <a:pt x="904" y="65"/>
                    <a:pt x="918" y="64"/>
                  </a:cubicBezTo>
                  <a:cubicBezTo>
                    <a:pt x="923" y="63"/>
                    <a:pt x="928" y="63"/>
                    <a:pt x="933" y="62"/>
                  </a:cubicBezTo>
                  <a:cubicBezTo>
                    <a:pt x="950" y="57"/>
                    <a:pt x="967" y="57"/>
                    <a:pt x="984" y="59"/>
                  </a:cubicBezTo>
                  <a:cubicBezTo>
                    <a:pt x="990" y="60"/>
                    <a:pt x="996" y="61"/>
                    <a:pt x="1002" y="62"/>
                  </a:cubicBezTo>
                  <a:cubicBezTo>
                    <a:pt x="1014" y="68"/>
                    <a:pt x="1027" y="71"/>
                    <a:pt x="1040" y="72"/>
                  </a:cubicBezTo>
                  <a:cubicBezTo>
                    <a:pt x="1046" y="73"/>
                    <a:pt x="1054" y="73"/>
                    <a:pt x="1060" y="73"/>
                  </a:cubicBezTo>
                  <a:cubicBezTo>
                    <a:pt x="1124" y="78"/>
                    <a:pt x="1184" y="69"/>
                    <a:pt x="1246" y="73"/>
                  </a:cubicBezTo>
                  <a:cubicBezTo>
                    <a:pt x="1254" y="73"/>
                    <a:pt x="1260" y="73"/>
                    <a:pt x="1267" y="73"/>
                  </a:cubicBezTo>
                  <a:cubicBezTo>
                    <a:pt x="1273" y="73"/>
                    <a:pt x="1280" y="74"/>
                    <a:pt x="1288" y="75"/>
                  </a:cubicBezTo>
                  <a:cubicBezTo>
                    <a:pt x="1307" y="78"/>
                    <a:pt x="1325" y="76"/>
                    <a:pt x="1343" y="74"/>
                  </a:cubicBezTo>
                  <a:cubicBezTo>
                    <a:pt x="1349" y="73"/>
                    <a:pt x="1355" y="72"/>
                    <a:pt x="1360" y="70"/>
                  </a:cubicBezTo>
                  <a:cubicBezTo>
                    <a:pt x="1399" y="60"/>
                    <a:pt x="1438" y="54"/>
                    <a:pt x="1479" y="52"/>
                  </a:cubicBezTo>
                  <a:cubicBezTo>
                    <a:pt x="1486" y="51"/>
                    <a:pt x="1494" y="51"/>
                    <a:pt x="1500" y="51"/>
                  </a:cubicBezTo>
                  <a:cubicBezTo>
                    <a:pt x="1542" y="57"/>
                    <a:pt x="1582" y="55"/>
                    <a:pt x="1623" y="56"/>
                  </a:cubicBezTo>
                  <a:cubicBezTo>
                    <a:pt x="1629" y="56"/>
                    <a:pt x="1635" y="56"/>
                    <a:pt x="1641" y="56"/>
                  </a:cubicBezTo>
                  <a:cubicBezTo>
                    <a:pt x="1675" y="62"/>
                    <a:pt x="1708" y="65"/>
                    <a:pt x="1742" y="65"/>
                  </a:cubicBezTo>
                  <a:cubicBezTo>
                    <a:pt x="1749" y="65"/>
                    <a:pt x="1756" y="65"/>
                    <a:pt x="1762" y="64"/>
                  </a:cubicBezTo>
                  <a:cubicBezTo>
                    <a:pt x="1824" y="0"/>
                    <a:pt x="1904" y="30"/>
                    <a:pt x="1975" y="54"/>
                  </a:cubicBezTo>
                  <a:cubicBezTo>
                    <a:pt x="1981" y="55"/>
                    <a:pt x="1988" y="55"/>
                    <a:pt x="1994" y="54"/>
                  </a:cubicBezTo>
                  <a:cubicBezTo>
                    <a:pt x="2000" y="55"/>
                    <a:pt x="2007" y="56"/>
                    <a:pt x="2013" y="57"/>
                  </a:cubicBezTo>
                  <a:cubicBezTo>
                    <a:pt x="2019" y="57"/>
                    <a:pt x="2026" y="58"/>
                    <a:pt x="2032" y="57"/>
                  </a:cubicBezTo>
                  <a:cubicBezTo>
                    <a:pt x="2044" y="57"/>
                    <a:pt x="2056" y="56"/>
                    <a:pt x="2068" y="53"/>
                  </a:cubicBezTo>
                  <a:cubicBezTo>
                    <a:pt x="2100" y="46"/>
                    <a:pt x="2128" y="43"/>
                    <a:pt x="2161" y="48"/>
                  </a:cubicBezTo>
                  <a:cubicBezTo>
                    <a:pt x="2168" y="48"/>
                    <a:pt x="2175" y="49"/>
                    <a:pt x="2183" y="50"/>
                  </a:cubicBezTo>
                  <a:cubicBezTo>
                    <a:pt x="2257" y="61"/>
                    <a:pt x="2331" y="51"/>
                    <a:pt x="2404" y="45"/>
                  </a:cubicBezTo>
                  <a:cubicBezTo>
                    <a:pt x="2411" y="44"/>
                    <a:pt x="2417" y="44"/>
                    <a:pt x="2424" y="44"/>
                  </a:cubicBezTo>
                  <a:cubicBezTo>
                    <a:pt x="2457" y="54"/>
                    <a:pt x="2488" y="42"/>
                    <a:pt x="2520" y="38"/>
                  </a:cubicBezTo>
                  <a:cubicBezTo>
                    <a:pt x="2527" y="38"/>
                    <a:pt x="2534" y="37"/>
                    <a:pt x="2542" y="37"/>
                  </a:cubicBezTo>
                  <a:cubicBezTo>
                    <a:pt x="2604" y="65"/>
                    <a:pt x="2664" y="53"/>
                    <a:pt x="2732" y="47"/>
                  </a:cubicBezTo>
                  <a:cubicBezTo>
                    <a:pt x="2739" y="47"/>
                    <a:pt x="2745" y="48"/>
                    <a:pt x="2752" y="50"/>
                  </a:cubicBezTo>
                  <a:cubicBezTo>
                    <a:pt x="2759" y="51"/>
                    <a:pt x="2765" y="53"/>
                    <a:pt x="2771" y="56"/>
                  </a:cubicBezTo>
                  <a:lnTo>
                    <a:pt x="2770" y="64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9" name="Freeform 25"/>
            <p:cNvSpPr/>
            <p:nvPr/>
          </p:nvSpPr>
          <p:spPr bwMode="auto">
            <a:xfrm>
              <a:off x="785377" y="849325"/>
              <a:ext cx="7603714" cy="69850"/>
            </a:xfrm>
            <a:custGeom>
              <a:avLst/>
              <a:gdLst>
                <a:gd name="T0" fmla="*/ 2747 w 2770"/>
                <a:gd name="T1" fmla="*/ 60 h 96"/>
                <a:gd name="T2" fmla="*/ 2550 w 2770"/>
                <a:gd name="T3" fmla="*/ 62 h 96"/>
                <a:gd name="T4" fmla="*/ 2474 w 2770"/>
                <a:gd name="T5" fmla="*/ 59 h 96"/>
                <a:gd name="T6" fmla="*/ 2432 w 2770"/>
                <a:gd name="T7" fmla="*/ 59 h 96"/>
                <a:gd name="T8" fmla="*/ 2208 w 2770"/>
                <a:gd name="T9" fmla="*/ 65 h 96"/>
                <a:gd name="T10" fmla="*/ 2171 w 2770"/>
                <a:gd name="T11" fmla="*/ 64 h 96"/>
                <a:gd name="T12" fmla="*/ 2002 w 2770"/>
                <a:gd name="T13" fmla="*/ 70 h 96"/>
                <a:gd name="T14" fmla="*/ 1779 w 2770"/>
                <a:gd name="T15" fmla="*/ 76 h 96"/>
                <a:gd name="T16" fmla="*/ 1634 w 2770"/>
                <a:gd name="T17" fmla="*/ 67 h 96"/>
                <a:gd name="T18" fmla="*/ 1479 w 2770"/>
                <a:gd name="T19" fmla="*/ 67 h 96"/>
                <a:gd name="T20" fmla="*/ 1382 w 2770"/>
                <a:gd name="T21" fmla="*/ 84 h 96"/>
                <a:gd name="T22" fmla="*/ 1290 w 2770"/>
                <a:gd name="T23" fmla="*/ 86 h 96"/>
                <a:gd name="T24" fmla="*/ 1079 w 2770"/>
                <a:gd name="T25" fmla="*/ 83 h 96"/>
                <a:gd name="T26" fmla="*/ 990 w 2770"/>
                <a:gd name="T27" fmla="*/ 84 h 96"/>
                <a:gd name="T28" fmla="*/ 949 w 2770"/>
                <a:gd name="T29" fmla="*/ 84 h 96"/>
                <a:gd name="T30" fmla="*/ 913 w 2770"/>
                <a:gd name="T31" fmla="*/ 83 h 96"/>
                <a:gd name="T32" fmla="*/ 884 w 2770"/>
                <a:gd name="T33" fmla="*/ 79 h 96"/>
                <a:gd name="T34" fmla="*/ 837 w 2770"/>
                <a:gd name="T35" fmla="*/ 80 h 96"/>
                <a:gd name="T36" fmla="*/ 579 w 2770"/>
                <a:gd name="T37" fmla="*/ 84 h 96"/>
                <a:gd name="T38" fmla="*/ 520 w 2770"/>
                <a:gd name="T39" fmla="*/ 72 h 96"/>
                <a:gd name="T40" fmla="*/ 484 w 2770"/>
                <a:gd name="T41" fmla="*/ 68 h 96"/>
                <a:gd name="T42" fmla="*/ 344 w 2770"/>
                <a:gd name="T43" fmla="*/ 79 h 96"/>
                <a:gd name="T44" fmla="*/ 189 w 2770"/>
                <a:gd name="T45" fmla="*/ 67 h 96"/>
                <a:gd name="T46" fmla="*/ 75 w 2770"/>
                <a:gd name="T47" fmla="*/ 69 h 96"/>
                <a:gd name="T48" fmla="*/ 0 w 2770"/>
                <a:gd name="T49" fmla="*/ 78 h 96"/>
                <a:gd name="T50" fmla="*/ 76 w 2770"/>
                <a:gd name="T51" fmla="*/ 61 h 96"/>
                <a:gd name="T52" fmla="*/ 158 w 2770"/>
                <a:gd name="T53" fmla="*/ 59 h 96"/>
                <a:gd name="T54" fmla="*/ 357 w 2770"/>
                <a:gd name="T55" fmla="*/ 60 h 96"/>
                <a:gd name="T56" fmla="*/ 483 w 2770"/>
                <a:gd name="T57" fmla="*/ 61 h 96"/>
                <a:gd name="T58" fmla="*/ 524 w 2770"/>
                <a:gd name="T59" fmla="*/ 70 h 96"/>
                <a:gd name="T60" fmla="*/ 565 w 2770"/>
                <a:gd name="T61" fmla="*/ 77 h 96"/>
                <a:gd name="T62" fmla="*/ 840 w 2770"/>
                <a:gd name="T63" fmla="*/ 68 h 96"/>
                <a:gd name="T64" fmla="*/ 876 w 2770"/>
                <a:gd name="T65" fmla="*/ 69 h 96"/>
                <a:gd name="T66" fmla="*/ 908 w 2770"/>
                <a:gd name="T67" fmla="*/ 75 h 96"/>
                <a:gd name="T68" fmla="*/ 950 w 2770"/>
                <a:gd name="T69" fmla="*/ 68 h 96"/>
                <a:gd name="T70" fmla="*/ 987 w 2770"/>
                <a:gd name="T71" fmla="*/ 65 h 96"/>
                <a:gd name="T72" fmla="*/ 1076 w 2770"/>
                <a:gd name="T73" fmla="*/ 70 h 96"/>
                <a:gd name="T74" fmla="*/ 1286 w 2770"/>
                <a:gd name="T75" fmla="*/ 75 h 96"/>
                <a:gd name="T76" fmla="*/ 1365 w 2770"/>
                <a:gd name="T77" fmla="*/ 75 h 96"/>
                <a:gd name="T78" fmla="*/ 1472 w 2770"/>
                <a:gd name="T79" fmla="*/ 53 h 96"/>
                <a:gd name="T80" fmla="*/ 1643 w 2770"/>
                <a:gd name="T81" fmla="*/ 59 h 96"/>
                <a:gd name="T82" fmla="*/ 1778 w 2770"/>
                <a:gd name="T83" fmla="*/ 65 h 96"/>
                <a:gd name="T84" fmla="*/ 1993 w 2770"/>
                <a:gd name="T85" fmla="*/ 62 h 96"/>
                <a:gd name="T86" fmla="*/ 2024 w 2770"/>
                <a:gd name="T87" fmla="*/ 67 h 96"/>
                <a:gd name="T88" fmla="*/ 2175 w 2770"/>
                <a:gd name="T89" fmla="*/ 60 h 96"/>
                <a:gd name="T90" fmla="*/ 2434 w 2770"/>
                <a:gd name="T91" fmla="*/ 56 h 96"/>
                <a:gd name="T92" fmla="*/ 2474 w 2770"/>
                <a:gd name="T93" fmla="*/ 55 h 96"/>
                <a:gd name="T94" fmla="*/ 2539 w 2770"/>
                <a:gd name="T95" fmla="*/ 48 h 96"/>
                <a:gd name="T96" fmla="*/ 2752 w 2770"/>
                <a:gd name="T97" fmla="*/ 56 h 96"/>
                <a:gd name="T98" fmla="*/ 2768 w 2770"/>
                <a:gd name="T99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70" h="96">
                  <a:moveTo>
                    <a:pt x="2768" y="60"/>
                  </a:moveTo>
                  <a:cubicBezTo>
                    <a:pt x="2761" y="59"/>
                    <a:pt x="2754" y="60"/>
                    <a:pt x="2747" y="60"/>
                  </a:cubicBezTo>
                  <a:cubicBezTo>
                    <a:pt x="2739" y="60"/>
                    <a:pt x="2732" y="61"/>
                    <a:pt x="2724" y="62"/>
                  </a:cubicBezTo>
                  <a:cubicBezTo>
                    <a:pt x="2664" y="69"/>
                    <a:pt x="2608" y="65"/>
                    <a:pt x="2550" y="62"/>
                  </a:cubicBezTo>
                  <a:cubicBezTo>
                    <a:pt x="2543" y="61"/>
                    <a:pt x="2537" y="61"/>
                    <a:pt x="2530" y="60"/>
                  </a:cubicBezTo>
                  <a:cubicBezTo>
                    <a:pt x="2512" y="58"/>
                    <a:pt x="2493" y="57"/>
                    <a:pt x="2474" y="59"/>
                  </a:cubicBezTo>
                  <a:cubicBezTo>
                    <a:pt x="2468" y="59"/>
                    <a:pt x="2461" y="59"/>
                    <a:pt x="2455" y="58"/>
                  </a:cubicBezTo>
                  <a:cubicBezTo>
                    <a:pt x="2447" y="58"/>
                    <a:pt x="2440" y="59"/>
                    <a:pt x="2432" y="59"/>
                  </a:cubicBezTo>
                  <a:cubicBezTo>
                    <a:pt x="2387" y="60"/>
                    <a:pt x="2342" y="64"/>
                    <a:pt x="2296" y="69"/>
                  </a:cubicBezTo>
                  <a:cubicBezTo>
                    <a:pt x="2268" y="72"/>
                    <a:pt x="2236" y="65"/>
                    <a:pt x="2208" y="65"/>
                  </a:cubicBezTo>
                  <a:cubicBezTo>
                    <a:pt x="2202" y="65"/>
                    <a:pt x="2195" y="65"/>
                    <a:pt x="2189" y="64"/>
                  </a:cubicBezTo>
                  <a:cubicBezTo>
                    <a:pt x="2183" y="64"/>
                    <a:pt x="2177" y="64"/>
                    <a:pt x="2171" y="64"/>
                  </a:cubicBezTo>
                  <a:cubicBezTo>
                    <a:pt x="2121" y="54"/>
                    <a:pt x="2073" y="65"/>
                    <a:pt x="2023" y="69"/>
                  </a:cubicBezTo>
                  <a:cubicBezTo>
                    <a:pt x="2016" y="70"/>
                    <a:pt x="2009" y="70"/>
                    <a:pt x="2002" y="70"/>
                  </a:cubicBezTo>
                  <a:cubicBezTo>
                    <a:pt x="1940" y="37"/>
                    <a:pt x="1856" y="41"/>
                    <a:pt x="1797" y="75"/>
                  </a:cubicBezTo>
                  <a:cubicBezTo>
                    <a:pt x="1791" y="75"/>
                    <a:pt x="1785" y="76"/>
                    <a:pt x="1779" y="76"/>
                  </a:cubicBezTo>
                  <a:cubicBezTo>
                    <a:pt x="1737" y="78"/>
                    <a:pt x="1694" y="75"/>
                    <a:pt x="1654" y="69"/>
                  </a:cubicBezTo>
                  <a:cubicBezTo>
                    <a:pt x="1647" y="68"/>
                    <a:pt x="1641" y="68"/>
                    <a:pt x="1634" y="67"/>
                  </a:cubicBezTo>
                  <a:cubicBezTo>
                    <a:pt x="1590" y="64"/>
                    <a:pt x="1545" y="65"/>
                    <a:pt x="1499" y="65"/>
                  </a:cubicBezTo>
                  <a:cubicBezTo>
                    <a:pt x="1492" y="66"/>
                    <a:pt x="1486" y="66"/>
                    <a:pt x="1479" y="67"/>
                  </a:cubicBezTo>
                  <a:cubicBezTo>
                    <a:pt x="1452" y="69"/>
                    <a:pt x="1427" y="75"/>
                    <a:pt x="1401" y="82"/>
                  </a:cubicBezTo>
                  <a:cubicBezTo>
                    <a:pt x="1395" y="82"/>
                    <a:pt x="1388" y="83"/>
                    <a:pt x="1382" y="84"/>
                  </a:cubicBezTo>
                  <a:cubicBezTo>
                    <a:pt x="1357" y="86"/>
                    <a:pt x="1332" y="88"/>
                    <a:pt x="1308" y="85"/>
                  </a:cubicBezTo>
                  <a:cubicBezTo>
                    <a:pt x="1302" y="86"/>
                    <a:pt x="1296" y="86"/>
                    <a:pt x="1290" y="86"/>
                  </a:cubicBezTo>
                  <a:cubicBezTo>
                    <a:pt x="1284" y="86"/>
                    <a:pt x="1278" y="86"/>
                    <a:pt x="1273" y="86"/>
                  </a:cubicBezTo>
                  <a:cubicBezTo>
                    <a:pt x="1208" y="72"/>
                    <a:pt x="1144" y="65"/>
                    <a:pt x="1079" y="83"/>
                  </a:cubicBezTo>
                  <a:cubicBezTo>
                    <a:pt x="1071" y="84"/>
                    <a:pt x="1063" y="84"/>
                    <a:pt x="1055" y="84"/>
                  </a:cubicBezTo>
                  <a:cubicBezTo>
                    <a:pt x="1034" y="85"/>
                    <a:pt x="1012" y="85"/>
                    <a:pt x="990" y="84"/>
                  </a:cubicBezTo>
                  <a:cubicBezTo>
                    <a:pt x="983" y="84"/>
                    <a:pt x="976" y="84"/>
                    <a:pt x="969" y="84"/>
                  </a:cubicBezTo>
                  <a:cubicBezTo>
                    <a:pt x="962" y="84"/>
                    <a:pt x="955" y="84"/>
                    <a:pt x="949" y="84"/>
                  </a:cubicBezTo>
                  <a:cubicBezTo>
                    <a:pt x="943" y="84"/>
                    <a:pt x="937" y="84"/>
                    <a:pt x="931" y="84"/>
                  </a:cubicBezTo>
                  <a:cubicBezTo>
                    <a:pt x="925" y="83"/>
                    <a:pt x="919" y="83"/>
                    <a:pt x="913" y="83"/>
                  </a:cubicBezTo>
                  <a:cubicBezTo>
                    <a:pt x="908" y="82"/>
                    <a:pt x="903" y="81"/>
                    <a:pt x="899" y="81"/>
                  </a:cubicBezTo>
                  <a:cubicBezTo>
                    <a:pt x="894" y="80"/>
                    <a:pt x="889" y="79"/>
                    <a:pt x="884" y="79"/>
                  </a:cubicBezTo>
                  <a:cubicBezTo>
                    <a:pt x="873" y="79"/>
                    <a:pt x="862" y="79"/>
                    <a:pt x="851" y="79"/>
                  </a:cubicBezTo>
                  <a:cubicBezTo>
                    <a:pt x="847" y="80"/>
                    <a:pt x="842" y="80"/>
                    <a:pt x="837" y="80"/>
                  </a:cubicBezTo>
                  <a:cubicBezTo>
                    <a:pt x="756" y="81"/>
                    <a:pt x="680" y="96"/>
                    <a:pt x="598" y="86"/>
                  </a:cubicBezTo>
                  <a:cubicBezTo>
                    <a:pt x="592" y="85"/>
                    <a:pt x="585" y="85"/>
                    <a:pt x="579" y="84"/>
                  </a:cubicBezTo>
                  <a:cubicBezTo>
                    <a:pt x="566" y="81"/>
                    <a:pt x="554" y="79"/>
                    <a:pt x="541" y="75"/>
                  </a:cubicBezTo>
                  <a:cubicBezTo>
                    <a:pt x="534" y="74"/>
                    <a:pt x="527" y="73"/>
                    <a:pt x="520" y="72"/>
                  </a:cubicBezTo>
                  <a:cubicBezTo>
                    <a:pt x="513" y="70"/>
                    <a:pt x="507" y="69"/>
                    <a:pt x="501" y="69"/>
                  </a:cubicBezTo>
                  <a:cubicBezTo>
                    <a:pt x="495" y="68"/>
                    <a:pt x="490" y="68"/>
                    <a:pt x="484" y="68"/>
                  </a:cubicBezTo>
                  <a:cubicBezTo>
                    <a:pt x="479" y="68"/>
                    <a:pt x="473" y="68"/>
                    <a:pt x="467" y="68"/>
                  </a:cubicBezTo>
                  <a:cubicBezTo>
                    <a:pt x="426" y="63"/>
                    <a:pt x="384" y="67"/>
                    <a:pt x="344" y="79"/>
                  </a:cubicBezTo>
                  <a:cubicBezTo>
                    <a:pt x="338" y="81"/>
                    <a:pt x="332" y="83"/>
                    <a:pt x="327" y="85"/>
                  </a:cubicBezTo>
                  <a:cubicBezTo>
                    <a:pt x="276" y="94"/>
                    <a:pt x="240" y="62"/>
                    <a:pt x="189" y="67"/>
                  </a:cubicBezTo>
                  <a:cubicBezTo>
                    <a:pt x="182" y="67"/>
                    <a:pt x="176" y="67"/>
                    <a:pt x="170" y="68"/>
                  </a:cubicBezTo>
                  <a:cubicBezTo>
                    <a:pt x="138" y="70"/>
                    <a:pt x="105" y="75"/>
                    <a:pt x="75" y="69"/>
                  </a:cubicBezTo>
                  <a:cubicBezTo>
                    <a:pt x="69" y="70"/>
                    <a:pt x="62" y="70"/>
                    <a:pt x="56" y="71"/>
                  </a:cubicBezTo>
                  <a:cubicBezTo>
                    <a:pt x="38" y="73"/>
                    <a:pt x="19" y="75"/>
                    <a:pt x="0" y="78"/>
                  </a:cubicBezTo>
                  <a:cubicBezTo>
                    <a:pt x="19" y="72"/>
                    <a:pt x="38" y="67"/>
                    <a:pt x="57" y="64"/>
                  </a:cubicBezTo>
                  <a:cubicBezTo>
                    <a:pt x="63" y="63"/>
                    <a:pt x="70" y="61"/>
                    <a:pt x="76" y="61"/>
                  </a:cubicBezTo>
                  <a:cubicBezTo>
                    <a:pt x="97" y="63"/>
                    <a:pt x="117" y="62"/>
                    <a:pt x="137" y="60"/>
                  </a:cubicBezTo>
                  <a:cubicBezTo>
                    <a:pt x="144" y="60"/>
                    <a:pt x="151" y="59"/>
                    <a:pt x="158" y="59"/>
                  </a:cubicBezTo>
                  <a:cubicBezTo>
                    <a:pt x="208" y="50"/>
                    <a:pt x="256" y="62"/>
                    <a:pt x="304" y="69"/>
                  </a:cubicBezTo>
                  <a:cubicBezTo>
                    <a:pt x="320" y="69"/>
                    <a:pt x="340" y="62"/>
                    <a:pt x="357" y="60"/>
                  </a:cubicBezTo>
                  <a:cubicBezTo>
                    <a:pt x="363" y="59"/>
                    <a:pt x="369" y="59"/>
                    <a:pt x="375" y="58"/>
                  </a:cubicBezTo>
                  <a:cubicBezTo>
                    <a:pt x="410" y="54"/>
                    <a:pt x="445" y="54"/>
                    <a:pt x="483" y="61"/>
                  </a:cubicBezTo>
                  <a:cubicBezTo>
                    <a:pt x="490" y="61"/>
                    <a:pt x="497" y="62"/>
                    <a:pt x="505" y="64"/>
                  </a:cubicBezTo>
                  <a:cubicBezTo>
                    <a:pt x="511" y="66"/>
                    <a:pt x="518" y="68"/>
                    <a:pt x="524" y="70"/>
                  </a:cubicBezTo>
                  <a:cubicBezTo>
                    <a:pt x="532" y="71"/>
                    <a:pt x="539" y="72"/>
                    <a:pt x="547" y="73"/>
                  </a:cubicBezTo>
                  <a:cubicBezTo>
                    <a:pt x="553" y="75"/>
                    <a:pt x="559" y="76"/>
                    <a:pt x="565" y="77"/>
                  </a:cubicBezTo>
                  <a:cubicBezTo>
                    <a:pt x="571" y="78"/>
                    <a:pt x="578" y="79"/>
                    <a:pt x="584" y="80"/>
                  </a:cubicBezTo>
                  <a:cubicBezTo>
                    <a:pt x="668" y="81"/>
                    <a:pt x="756" y="70"/>
                    <a:pt x="840" y="68"/>
                  </a:cubicBezTo>
                  <a:cubicBezTo>
                    <a:pt x="846" y="68"/>
                    <a:pt x="852" y="68"/>
                    <a:pt x="858" y="68"/>
                  </a:cubicBezTo>
                  <a:cubicBezTo>
                    <a:pt x="864" y="68"/>
                    <a:pt x="870" y="69"/>
                    <a:pt x="876" y="69"/>
                  </a:cubicBezTo>
                  <a:cubicBezTo>
                    <a:pt x="881" y="71"/>
                    <a:pt x="887" y="72"/>
                    <a:pt x="892" y="73"/>
                  </a:cubicBezTo>
                  <a:cubicBezTo>
                    <a:pt x="897" y="74"/>
                    <a:pt x="903" y="75"/>
                    <a:pt x="908" y="75"/>
                  </a:cubicBezTo>
                  <a:cubicBezTo>
                    <a:pt x="915" y="73"/>
                    <a:pt x="922" y="72"/>
                    <a:pt x="929" y="70"/>
                  </a:cubicBezTo>
                  <a:cubicBezTo>
                    <a:pt x="936" y="69"/>
                    <a:pt x="943" y="68"/>
                    <a:pt x="950" y="68"/>
                  </a:cubicBezTo>
                  <a:cubicBezTo>
                    <a:pt x="956" y="67"/>
                    <a:pt x="962" y="66"/>
                    <a:pt x="969" y="66"/>
                  </a:cubicBezTo>
                  <a:cubicBezTo>
                    <a:pt x="975" y="65"/>
                    <a:pt x="981" y="65"/>
                    <a:pt x="987" y="65"/>
                  </a:cubicBezTo>
                  <a:cubicBezTo>
                    <a:pt x="1009" y="68"/>
                    <a:pt x="1031" y="70"/>
                    <a:pt x="1052" y="70"/>
                  </a:cubicBezTo>
                  <a:cubicBezTo>
                    <a:pt x="1059" y="70"/>
                    <a:pt x="1068" y="70"/>
                    <a:pt x="1076" y="70"/>
                  </a:cubicBezTo>
                  <a:cubicBezTo>
                    <a:pt x="1140" y="72"/>
                    <a:pt x="1204" y="53"/>
                    <a:pt x="1269" y="75"/>
                  </a:cubicBezTo>
                  <a:cubicBezTo>
                    <a:pt x="1275" y="75"/>
                    <a:pt x="1280" y="75"/>
                    <a:pt x="1286" y="75"/>
                  </a:cubicBezTo>
                  <a:cubicBezTo>
                    <a:pt x="1291" y="75"/>
                    <a:pt x="1297" y="75"/>
                    <a:pt x="1303" y="75"/>
                  </a:cubicBezTo>
                  <a:cubicBezTo>
                    <a:pt x="1324" y="79"/>
                    <a:pt x="1345" y="78"/>
                    <a:pt x="1365" y="75"/>
                  </a:cubicBezTo>
                  <a:cubicBezTo>
                    <a:pt x="1372" y="75"/>
                    <a:pt x="1379" y="74"/>
                    <a:pt x="1386" y="73"/>
                  </a:cubicBezTo>
                  <a:cubicBezTo>
                    <a:pt x="1415" y="66"/>
                    <a:pt x="1443" y="58"/>
                    <a:pt x="1472" y="53"/>
                  </a:cubicBezTo>
                  <a:cubicBezTo>
                    <a:pt x="1478" y="52"/>
                    <a:pt x="1484" y="52"/>
                    <a:pt x="1489" y="51"/>
                  </a:cubicBezTo>
                  <a:cubicBezTo>
                    <a:pt x="1539" y="55"/>
                    <a:pt x="1591" y="56"/>
                    <a:pt x="1643" y="59"/>
                  </a:cubicBezTo>
                  <a:cubicBezTo>
                    <a:pt x="1651" y="59"/>
                    <a:pt x="1659" y="60"/>
                    <a:pt x="1667" y="60"/>
                  </a:cubicBezTo>
                  <a:cubicBezTo>
                    <a:pt x="1704" y="65"/>
                    <a:pt x="1741" y="67"/>
                    <a:pt x="1778" y="65"/>
                  </a:cubicBezTo>
                  <a:cubicBezTo>
                    <a:pt x="1783" y="65"/>
                    <a:pt x="1789" y="65"/>
                    <a:pt x="1794" y="64"/>
                  </a:cubicBezTo>
                  <a:cubicBezTo>
                    <a:pt x="1860" y="0"/>
                    <a:pt x="1920" y="34"/>
                    <a:pt x="1993" y="62"/>
                  </a:cubicBezTo>
                  <a:cubicBezTo>
                    <a:pt x="1999" y="63"/>
                    <a:pt x="2005" y="65"/>
                    <a:pt x="2011" y="67"/>
                  </a:cubicBezTo>
                  <a:cubicBezTo>
                    <a:pt x="2015" y="67"/>
                    <a:pt x="2020" y="67"/>
                    <a:pt x="2024" y="67"/>
                  </a:cubicBezTo>
                  <a:cubicBezTo>
                    <a:pt x="2028" y="66"/>
                    <a:pt x="2032" y="66"/>
                    <a:pt x="2036" y="65"/>
                  </a:cubicBezTo>
                  <a:cubicBezTo>
                    <a:pt x="2084" y="53"/>
                    <a:pt x="2128" y="59"/>
                    <a:pt x="2175" y="60"/>
                  </a:cubicBezTo>
                  <a:cubicBezTo>
                    <a:pt x="2182" y="61"/>
                    <a:pt x="2189" y="62"/>
                    <a:pt x="2196" y="63"/>
                  </a:cubicBezTo>
                  <a:cubicBezTo>
                    <a:pt x="2275" y="72"/>
                    <a:pt x="2354" y="62"/>
                    <a:pt x="2434" y="56"/>
                  </a:cubicBezTo>
                  <a:cubicBezTo>
                    <a:pt x="2441" y="56"/>
                    <a:pt x="2448" y="55"/>
                    <a:pt x="2455" y="55"/>
                  </a:cubicBezTo>
                  <a:cubicBezTo>
                    <a:pt x="2461" y="55"/>
                    <a:pt x="2468" y="55"/>
                    <a:pt x="2474" y="55"/>
                  </a:cubicBezTo>
                  <a:cubicBezTo>
                    <a:pt x="2490" y="52"/>
                    <a:pt x="2506" y="49"/>
                    <a:pt x="2522" y="48"/>
                  </a:cubicBezTo>
                  <a:cubicBezTo>
                    <a:pt x="2527" y="48"/>
                    <a:pt x="2533" y="48"/>
                    <a:pt x="2539" y="48"/>
                  </a:cubicBezTo>
                  <a:cubicBezTo>
                    <a:pt x="2604" y="56"/>
                    <a:pt x="2668" y="59"/>
                    <a:pt x="2732" y="54"/>
                  </a:cubicBezTo>
                  <a:cubicBezTo>
                    <a:pt x="2738" y="54"/>
                    <a:pt x="2745" y="55"/>
                    <a:pt x="2752" y="56"/>
                  </a:cubicBezTo>
                  <a:cubicBezTo>
                    <a:pt x="2758" y="57"/>
                    <a:pt x="2764" y="58"/>
                    <a:pt x="2770" y="60"/>
                  </a:cubicBezTo>
                  <a:cubicBezTo>
                    <a:pt x="2770" y="60"/>
                    <a:pt x="2769" y="60"/>
                    <a:pt x="2768" y="6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0" name="Freeform 26"/>
            <p:cNvSpPr/>
            <p:nvPr/>
          </p:nvSpPr>
          <p:spPr bwMode="auto">
            <a:xfrm>
              <a:off x="797267" y="884250"/>
              <a:ext cx="7597767" cy="53975"/>
            </a:xfrm>
            <a:custGeom>
              <a:avLst/>
              <a:gdLst>
                <a:gd name="T0" fmla="*/ 2550 w 2770"/>
                <a:gd name="T1" fmla="*/ 46 h 74"/>
                <a:gd name="T2" fmla="*/ 2474 w 2770"/>
                <a:gd name="T3" fmla="*/ 44 h 74"/>
                <a:gd name="T4" fmla="*/ 2432 w 2770"/>
                <a:gd name="T5" fmla="*/ 44 h 74"/>
                <a:gd name="T6" fmla="*/ 2208 w 2770"/>
                <a:gd name="T7" fmla="*/ 49 h 74"/>
                <a:gd name="T8" fmla="*/ 2171 w 2770"/>
                <a:gd name="T9" fmla="*/ 48 h 74"/>
                <a:gd name="T10" fmla="*/ 2002 w 2770"/>
                <a:gd name="T11" fmla="*/ 54 h 74"/>
                <a:gd name="T12" fmla="*/ 1799 w 2770"/>
                <a:gd name="T13" fmla="*/ 48 h 74"/>
                <a:gd name="T14" fmla="*/ 1761 w 2770"/>
                <a:gd name="T15" fmla="*/ 59 h 74"/>
                <a:gd name="T16" fmla="*/ 1654 w 2770"/>
                <a:gd name="T17" fmla="*/ 52 h 74"/>
                <a:gd name="T18" fmla="*/ 1499 w 2770"/>
                <a:gd name="T19" fmla="*/ 49 h 74"/>
                <a:gd name="T20" fmla="*/ 1401 w 2770"/>
                <a:gd name="T21" fmla="*/ 63 h 74"/>
                <a:gd name="T22" fmla="*/ 1308 w 2770"/>
                <a:gd name="T23" fmla="*/ 66 h 74"/>
                <a:gd name="T24" fmla="*/ 1273 w 2770"/>
                <a:gd name="T25" fmla="*/ 67 h 74"/>
                <a:gd name="T26" fmla="*/ 1118 w 2770"/>
                <a:gd name="T27" fmla="*/ 58 h 74"/>
                <a:gd name="T28" fmla="*/ 899 w 2770"/>
                <a:gd name="T29" fmla="*/ 62 h 74"/>
                <a:gd name="T30" fmla="*/ 851 w 2770"/>
                <a:gd name="T31" fmla="*/ 61 h 74"/>
                <a:gd name="T32" fmla="*/ 658 w 2770"/>
                <a:gd name="T33" fmla="*/ 70 h 74"/>
                <a:gd name="T34" fmla="*/ 598 w 2770"/>
                <a:gd name="T35" fmla="*/ 67 h 74"/>
                <a:gd name="T36" fmla="*/ 541 w 2770"/>
                <a:gd name="T37" fmla="*/ 57 h 74"/>
                <a:gd name="T38" fmla="*/ 501 w 2770"/>
                <a:gd name="T39" fmla="*/ 52 h 74"/>
                <a:gd name="T40" fmla="*/ 467 w 2770"/>
                <a:gd name="T41" fmla="*/ 52 h 74"/>
                <a:gd name="T42" fmla="*/ 405 w 2770"/>
                <a:gd name="T43" fmla="*/ 51 h 74"/>
                <a:gd name="T44" fmla="*/ 189 w 2770"/>
                <a:gd name="T45" fmla="*/ 50 h 74"/>
                <a:gd name="T46" fmla="*/ 75 w 2770"/>
                <a:gd name="T47" fmla="*/ 53 h 74"/>
                <a:gd name="T48" fmla="*/ 0 w 2770"/>
                <a:gd name="T49" fmla="*/ 60 h 74"/>
                <a:gd name="T50" fmla="*/ 76 w 2770"/>
                <a:gd name="T51" fmla="*/ 45 h 74"/>
                <a:gd name="T52" fmla="*/ 158 w 2770"/>
                <a:gd name="T53" fmla="*/ 43 h 74"/>
                <a:gd name="T54" fmla="*/ 195 w 2770"/>
                <a:gd name="T55" fmla="*/ 41 h 74"/>
                <a:gd name="T56" fmla="*/ 428 w 2770"/>
                <a:gd name="T57" fmla="*/ 41 h 74"/>
                <a:gd name="T58" fmla="*/ 505 w 2770"/>
                <a:gd name="T59" fmla="*/ 48 h 74"/>
                <a:gd name="T60" fmla="*/ 547 w 2770"/>
                <a:gd name="T61" fmla="*/ 56 h 74"/>
                <a:gd name="T62" fmla="*/ 606 w 2770"/>
                <a:gd name="T63" fmla="*/ 63 h 74"/>
                <a:gd name="T64" fmla="*/ 645 w 2770"/>
                <a:gd name="T65" fmla="*/ 67 h 74"/>
                <a:gd name="T66" fmla="*/ 840 w 2770"/>
                <a:gd name="T67" fmla="*/ 51 h 74"/>
                <a:gd name="T68" fmla="*/ 876 w 2770"/>
                <a:gd name="T69" fmla="*/ 52 h 74"/>
                <a:gd name="T70" fmla="*/ 908 w 2770"/>
                <a:gd name="T71" fmla="*/ 58 h 74"/>
                <a:gd name="T72" fmla="*/ 1133 w 2770"/>
                <a:gd name="T73" fmla="*/ 51 h 74"/>
                <a:gd name="T74" fmla="*/ 1286 w 2770"/>
                <a:gd name="T75" fmla="*/ 57 h 74"/>
                <a:gd name="T76" fmla="*/ 1365 w 2770"/>
                <a:gd name="T77" fmla="*/ 58 h 74"/>
                <a:gd name="T78" fmla="*/ 1472 w 2770"/>
                <a:gd name="T79" fmla="*/ 39 h 74"/>
                <a:gd name="T80" fmla="*/ 1643 w 2770"/>
                <a:gd name="T81" fmla="*/ 44 h 74"/>
                <a:gd name="T82" fmla="*/ 1747 w 2770"/>
                <a:gd name="T83" fmla="*/ 50 h 74"/>
                <a:gd name="T84" fmla="*/ 1784 w 2770"/>
                <a:gd name="T85" fmla="*/ 43 h 74"/>
                <a:gd name="T86" fmla="*/ 1993 w 2770"/>
                <a:gd name="T87" fmla="*/ 46 h 74"/>
                <a:gd name="T88" fmla="*/ 2024 w 2770"/>
                <a:gd name="T89" fmla="*/ 50 h 74"/>
                <a:gd name="T90" fmla="*/ 2175 w 2770"/>
                <a:gd name="T91" fmla="*/ 45 h 74"/>
                <a:gd name="T92" fmla="*/ 2434 w 2770"/>
                <a:gd name="T93" fmla="*/ 41 h 74"/>
                <a:gd name="T94" fmla="*/ 2474 w 2770"/>
                <a:gd name="T95" fmla="*/ 40 h 74"/>
                <a:gd name="T96" fmla="*/ 2539 w 2770"/>
                <a:gd name="T97" fmla="*/ 34 h 74"/>
                <a:gd name="T98" fmla="*/ 2759 w 2770"/>
                <a:gd name="T99" fmla="*/ 43 h 74"/>
                <a:gd name="T100" fmla="*/ 2768 w 2770"/>
                <a:gd name="T101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0" h="74">
                  <a:moveTo>
                    <a:pt x="2768" y="45"/>
                  </a:moveTo>
                  <a:cubicBezTo>
                    <a:pt x="2696" y="36"/>
                    <a:pt x="2624" y="49"/>
                    <a:pt x="2550" y="46"/>
                  </a:cubicBezTo>
                  <a:cubicBezTo>
                    <a:pt x="2543" y="46"/>
                    <a:pt x="2537" y="45"/>
                    <a:pt x="2530" y="45"/>
                  </a:cubicBezTo>
                  <a:cubicBezTo>
                    <a:pt x="2512" y="43"/>
                    <a:pt x="2493" y="42"/>
                    <a:pt x="2474" y="44"/>
                  </a:cubicBezTo>
                  <a:cubicBezTo>
                    <a:pt x="2468" y="43"/>
                    <a:pt x="2461" y="43"/>
                    <a:pt x="2455" y="43"/>
                  </a:cubicBezTo>
                  <a:cubicBezTo>
                    <a:pt x="2447" y="43"/>
                    <a:pt x="2440" y="43"/>
                    <a:pt x="2432" y="44"/>
                  </a:cubicBezTo>
                  <a:cubicBezTo>
                    <a:pt x="2387" y="45"/>
                    <a:pt x="2342" y="48"/>
                    <a:pt x="2296" y="52"/>
                  </a:cubicBezTo>
                  <a:cubicBezTo>
                    <a:pt x="2268" y="55"/>
                    <a:pt x="2236" y="49"/>
                    <a:pt x="2208" y="49"/>
                  </a:cubicBezTo>
                  <a:cubicBezTo>
                    <a:pt x="2202" y="49"/>
                    <a:pt x="2195" y="49"/>
                    <a:pt x="2189" y="48"/>
                  </a:cubicBezTo>
                  <a:cubicBezTo>
                    <a:pt x="2183" y="48"/>
                    <a:pt x="2177" y="48"/>
                    <a:pt x="2171" y="48"/>
                  </a:cubicBezTo>
                  <a:cubicBezTo>
                    <a:pt x="2121" y="40"/>
                    <a:pt x="2073" y="49"/>
                    <a:pt x="2023" y="53"/>
                  </a:cubicBezTo>
                  <a:cubicBezTo>
                    <a:pt x="2016" y="53"/>
                    <a:pt x="2009" y="53"/>
                    <a:pt x="2002" y="54"/>
                  </a:cubicBezTo>
                  <a:cubicBezTo>
                    <a:pt x="1996" y="52"/>
                    <a:pt x="1991" y="50"/>
                    <a:pt x="1986" y="49"/>
                  </a:cubicBezTo>
                  <a:cubicBezTo>
                    <a:pt x="1924" y="37"/>
                    <a:pt x="1856" y="0"/>
                    <a:pt x="1799" y="48"/>
                  </a:cubicBezTo>
                  <a:cubicBezTo>
                    <a:pt x="1795" y="50"/>
                    <a:pt x="1791" y="51"/>
                    <a:pt x="1787" y="53"/>
                  </a:cubicBezTo>
                  <a:cubicBezTo>
                    <a:pt x="1778" y="56"/>
                    <a:pt x="1770" y="58"/>
                    <a:pt x="1761" y="59"/>
                  </a:cubicBezTo>
                  <a:cubicBezTo>
                    <a:pt x="1755" y="59"/>
                    <a:pt x="1749" y="59"/>
                    <a:pt x="1743" y="59"/>
                  </a:cubicBezTo>
                  <a:cubicBezTo>
                    <a:pt x="1713" y="58"/>
                    <a:pt x="1683" y="56"/>
                    <a:pt x="1654" y="52"/>
                  </a:cubicBezTo>
                  <a:cubicBezTo>
                    <a:pt x="1647" y="52"/>
                    <a:pt x="1641" y="51"/>
                    <a:pt x="1634" y="51"/>
                  </a:cubicBezTo>
                  <a:cubicBezTo>
                    <a:pt x="1590" y="48"/>
                    <a:pt x="1545" y="49"/>
                    <a:pt x="1499" y="49"/>
                  </a:cubicBezTo>
                  <a:cubicBezTo>
                    <a:pt x="1492" y="50"/>
                    <a:pt x="1486" y="50"/>
                    <a:pt x="1479" y="50"/>
                  </a:cubicBezTo>
                  <a:cubicBezTo>
                    <a:pt x="1452" y="53"/>
                    <a:pt x="1427" y="58"/>
                    <a:pt x="1401" y="63"/>
                  </a:cubicBezTo>
                  <a:cubicBezTo>
                    <a:pt x="1395" y="64"/>
                    <a:pt x="1388" y="64"/>
                    <a:pt x="1382" y="65"/>
                  </a:cubicBezTo>
                  <a:cubicBezTo>
                    <a:pt x="1357" y="67"/>
                    <a:pt x="1332" y="69"/>
                    <a:pt x="1308" y="66"/>
                  </a:cubicBezTo>
                  <a:cubicBezTo>
                    <a:pt x="1302" y="66"/>
                    <a:pt x="1296" y="67"/>
                    <a:pt x="1290" y="67"/>
                  </a:cubicBezTo>
                  <a:cubicBezTo>
                    <a:pt x="1284" y="67"/>
                    <a:pt x="1278" y="67"/>
                    <a:pt x="1273" y="67"/>
                  </a:cubicBezTo>
                  <a:cubicBezTo>
                    <a:pt x="1227" y="58"/>
                    <a:pt x="1182" y="53"/>
                    <a:pt x="1137" y="56"/>
                  </a:cubicBezTo>
                  <a:cubicBezTo>
                    <a:pt x="1131" y="56"/>
                    <a:pt x="1124" y="57"/>
                    <a:pt x="1118" y="58"/>
                  </a:cubicBezTo>
                  <a:cubicBezTo>
                    <a:pt x="1048" y="62"/>
                    <a:pt x="980" y="65"/>
                    <a:pt x="913" y="64"/>
                  </a:cubicBezTo>
                  <a:cubicBezTo>
                    <a:pt x="908" y="64"/>
                    <a:pt x="903" y="63"/>
                    <a:pt x="899" y="62"/>
                  </a:cubicBezTo>
                  <a:cubicBezTo>
                    <a:pt x="894" y="62"/>
                    <a:pt x="889" y="61"/>
                    <a:pt x="884" y="61"/>
                  </a:cubicBezTo>
                  <a:cubicBezTo>
                    <a:pt x="873" y="60"/>
                    <a:pt x="862" y="61"/>
                    <a:pt x="851" y="61"/>
                  </a:cubicBezTo>
                  <a:cubicBezTo>
                    <a:pt x="844" y="61"/>
                    <a:pt x="837" y="62"/>
                    <a:pt x="830" y="62"/>
                  </a:cubicBezTo>
                  <a:cubicBezTo>
                    <a:pt x="772" y="63"/>
                    <a:pt x="716" y="74"/>
                    <a:pt x="658" y="70"/>
                  </a:cubicBezTo>
                  <a:cubicBezTo>
                    <a:pt x="651" y="70"/>
                    <a:pt x="645" y="70"/>
                    <a:pt x="638" y="70"/>
                  </a:cubicBezTo>
                  <a:cubicBezTo>
                    <a:pt x="625" y="69"/>
                    <a:pt x="611" y="68"/>
                    <a:pt x="598" y="67"/>
                  </a:cubicBezTo>
                  <a:cubicBezTo>
                    <a:pt x="592" y="66"/>
                    <a:pt x="585" y="66"/>
                    <a:pt x="579" y="65"/>
                  </a:cubicBezTo>
                  <a:cubicBezTo>
                    <a:pt x="566" y="63"/>
                    <a:pt x="554" y="61"/>
                    <a:pt x="541" y="57"/>
                  </a:cubicBezTo>
                  <a:cubicBezTo>
                    <a:pt x="534" y="56"/>
                    <a:pt x="527" y="56"/>
                    <a:pt x="520" y="55"/>
                  </a:cubicBezTo>
                  <a:cubicBezTo>
                    <a:pt x="513" y="53"/>
                    <a:pt x="507" y="52"/>
                    <a:pt x="501" y="52"/>
                  </a:cubicBezTo>
                  <a:cubicBezTo>
                    <a:pt x="495" y="52"/>
                    <a:pt x="490" y="51"/>
                    <a:pt x="484" y="51"/>
                  </a:cubicBezTo>
                  <a:cubicBezTo>
                    <a:pt x="479" y="52"/>
                    <a:pt x="473" y="52"/>
                    <a:pt x="467" y="52"/>
                  </a:cubicBezTo>
                  <a:cubicBezTo>
                    <a:pt x="453" y="50"/>
                    <a:pt x="440" y="50"/>
                    <a:pt x="426" y="50"/>
                  </a:cubicBezTo>
                  <a:cubicBezTo>
                    <a:pt x="419" y="50"/>
                    <a:pt x="412" y="50"/>
                    <a:pt x="405" y="51"/>
                  </a:cubicBezTo>
                  <a:cubicBezTo>
                    <a:pt x="340" y="52"/>
                    <a:pt x="276" y="59"/>
                    <a:pt x="211" y="50"/>
                  </a:cubicBezTo>
                  <a:cubicBezTo>
                    <a:pt x="204" y="50"/>
                    <a:pt x="195" y="50"/>
                    <a:pt x="189" y="50"/>
                  </a:cubicBezTo>
                  <a:cubicBezTo>
                    <a:pt x="182" y="51"/>
                    <a:pt x="176" y="51"/>
                    <a:pt x="170" y="51"/>
                  </a:cubicBezTo>
                  <a:cubicBezTo>
                    <a:pt x="138" y="54"/>
                    <a:pt x="105" y="58"/>
                    <a:pt x="75" y="53"/>
                  </a:cubicBezTo>
                  <a:cubicBezTo>
                    <a:pt x="69" y="53"/>
                    <a:pt x="62" y="53"/>
                    <a:pt x="56" y="54"/>
                  </a:cubicBezTo>
                  <a:cubicBezTo>
                    <a:pt x="38" y="55"/>
                    <a:pt x="19" y="57"/>
                    <a:pt x="0" y="60"/>
                  </a:cubicBezTo>
                  <a:cubicBezTo>
                    <a:pt x="19" y="55"/>
                    <a:pt x="38" y="51"/>
                    <a:pt x="57" y="48"/>
                  </a:cubicBezTo>
                  <a:cubicBezTo>
                    <a:pt x="64" y="47"/>
                    <a:pt x="70" y="46"/>
                    <a:pt x="76" y="45"/>
                  </a:cubicBezTo>
                  <a:cubicBezTo>
                    <a:pt x="97" y="47"/>
                    <a:pt x="117" y="46"/>
                    <a:pt x="137" y="45"/>
                  </a:cubicBezTo>
                  <a:cubicBezTo>
                    <a:pt x="144" y="44"/>
                    <a:pt x="151" y="44"/>
                    <a:pt x="158" y="43"/>
                  </a:cubicBezTo>
                  <a:cubicBezTo>
                    <a:pt x="164" y="42"/>
                    <a:pt x="170" y="42"/>
                    <a:pt x="176" y="41"/>
                  </a:cubicBezTo>
                  <a:cubicBezTo>
                    <a:pt x="183" y="41"/>
                    <a:pt x="189" y="41"/>
                    <a:pt x="195" y="41"/>
                  </a:cubicBezTo>
                  <a:cubicBezTo>
                    <a:pt x="268" y="52"/>
                    <a:pt x="340" y="52"/>
                    <a:pt x="410" y="41"/>
                  </a:cubicBezTo>
                  <a:cubicBezTo>
                    <a:pt x="416" y="41"/>
                    <a:pt x="422" y="41"/>
                    <a:pt x="428" y="41"/>
                  </a:cubicBezTo>
                  <a:cubicBezTo>
                    <a:pt x="446" y="41"/>
                    <a:pt x="464" y="43"/>
                    <a:pt x="483" y="46"/>
                  </a:cubicBezTo>
                  <a:cubicBezTo>
                    <a:pt x="490" y="46"/>
                    <a:pt x="497" y="46"/>
                    <a:pt x="505" y="48"/>
                  </a:cubicBezTo>
                  <a:cubicBezTo>
                    <a:pt x="511" y="50"/>
                    <a:pt x="518" y="51"/>
                    <a:pt x="524" y="53"/>
                  </a:cubicBezTo>
                  <a:cubicBezTo>
                    <a:pt x="532" y="54"/>
                    <a:pt x="539" y="55"/>
                    <a:pt x="547" y="56"/>
                  </a:cubicBezTo>
                  <a:cubicBezTo>
                    <a:pt x="559" y="58"/>
                    <a:pt x="571" y="60"/>
                    <a:pt x="584" y="61"/>
                  </a:cubicBezTo>
                  <a:cubicBezTo>
                    <a:pt x="590" y="62"/>
                    <a:pt x="600" y="63"/>
                    <a:pt x="606" y="63"/>
                  </a:cubicBezTo>
                  <a:cubicBezTo>
                    <a:pt x="613" y="64"/>
                    <a:pt x="619" y="65"/>
                    <a:pt x="626" y="66"/>
                  </a:cubicBezTo>
                  <a:cubicBezTo>
                    <a:pt x="632" y="66"/>
                    <a:pt x="639" y="67"/>
                    <a:pt x="645" y="67"/>
                  </a:cubicBezTo>
                  <a:cubicBezTo>
                    <a:pt x="708" y="70"/>
                    <a:pt x="768" y="52"/>
                    <a:pt x="828" y="52"/>
                  </a:cubicBezTo>
                  <a:cubicBezTo>
                    <a:pt x="832" y="52"/>
                    <a:pt x="836" y="51"/>
                    <a:pt x="840" y="51"/>
                  </a:cubicBezTo>
                  <a:cubicBezTo>
                    <a:pt x="846" y="51"/>
                    <a:pt x="852" y="51"/>
                    <a:pt x="858" y="52"/>
                  </a:cubicBezTo>
                  <a:cubicBezTo>
                    <a:pt x="864" y="52"/>
                    <a:pt x="870" y="52"/>
                    <a:pt x="876" y="52"/>
                  </a:cubicBezTo>
                  <a:cubicBezTo>
                    <a:pt x="881" y="54"/>
                    <a:pt x="887" y="55"/>
                    <a:pt x="892" y="56"/>
                  </a:cubicBezTo>
                  <a:cubicBezTo>
                    <a:pt x="897" y="56"/>
                    <a:pt x="903" y="57"/>
                    <a:pt x="908" y="58"/>
                  </a:cubicBezTo>
                  <a:cubicBezTo>
                    <a:pt x="976" y="49"/>
                    <a:pt x="1044" y="62"/>
                    <a:pt x="1114" y="52"/>
                  </a:cubicBezTo>
                  <a:cubicBezTo>
                    <a:pt x="1120" y="52"/>
                    <a:pt x="1127" y="52"/>
                    <a:pt x="1133" y="51"/>
                  </a:cubicBezTo>
                  <a:cubicBezTo>
                    <a:pt x="1179" y="48"/>
                    <a:pt x="1224" y="44"/>
                    <a:pt x="1269" y="57"/>
                  </a:cubicBezTo>
                  <a:cubicBezTo>
                    <a:pt x="1275" y="57"/>
                    <a:pt x="1280" y="57"/>
                    <a:pt x="1286" y="57"/>
                  </a:cubicBezTo>
                  <a:cubicBezTo>
                    <a:pt x="1291" y="57"/>
                    <a:pt x="1297" y="57"/>
                    <a:pt x="1303" y="58"/>
                  </a:cubicBezTo>
                  <a:cubicBezTo>
                    <a:pt x="1324" y="61"/>
                    <a:pt x="1345" y="60"/>
                    <a:pt x="1365" y="58"/>
                  </a:cubicBezTo>
                  <a:cubicBezTo>
                    <a:pt x="1372" y="57"/>
                    <a:pt x="1379" y="56"/>
                    <a:pt x="1386" y="55"/>
                  </a:cubicBezTo>
                  <a:cubicBezTo>
                    <a:pt x="1415" y="50"/>
                    <a:pt x="1443" y="43"/>
                    <a:pt x="1472" y="39"/>
                  </a:cubicBezTo>
                  <a:cubicBezTo>
                    <a:pt x="1478" y="38"/>
                    <a:pt x="1484" y="37"/>
                    <a:pt x="1489" y="37"/>
                  </a:cubicBezTo>
                  <a:cubicBezTo>
                    <a:pt x="1539" y="40"/>
                    <a:pt x="1591" y="41"/>
                    <a:pt x="1643" y="44"/>
                  </a:cubicBezTo>
                  <a:cubicBezTo>
                    <a:pt x="1651" y="44"/>
                    <a:pt x="1659" y="44"/>
                    <a:pt x="1667" y="45"/>
                  </a:cubicBezTo>
                  <a:cubicBezTo>
                    <a:pt x="1694" y="48"/>
                    <a:pt x="1720" y="50"/>
                    <a:pt x="1747" y="50"/>
                  </a:cubicBezTo>
                  <a:cubicBezTo>
                    <a:pt x="1752" y="50"/>
                    <a:pt x="1757" y="50"/>
                    <a:pt x="1764" y="49"/>
                  </a:cubicBezTo>
                  <a:cubicBezTo>
                    <a:pt x="1770" y="47"/>
                    <a:pt x="1777" y="45"/>
                    <a:pt x="1784" y="43"/>
                  </a:cubicBezTo>
                  <a:cubicBezTo>
                    <a:pt x="1790" y="40"/>
                    <a:pt x="1797" y="38"/>
                    <a:pt x="1803" y="37"/>
                  </a:cubicBezTo>
                  <a:cubicBezTo>
                    <a:pt x="1868" y="15"/>
                    <a:pt x="1932" y="30"/>
                    <a:pt x="1993" y="46"/>
                  </a:cubicBezTo>
                  <a:cubicBezTo>
                    <a:pt x="1999" y="47"/>
                    <a:pt x="2005" y="49"/>
                    <a:pt x="2011" y="50"/>
                  </a:cubicBezTo>
                  <a:cubicBezTo>
                    <a:pt x="2015" y="50"/>
                    <a:pt x="2020" y="50"/>
                    <a:pt x="2024" y="50"/>
                  </a:cubicBezTo>
                  <a:cubicBezTo>
                    <a:pt x="2028" y="50"/>
                    <a:pt x="2032" y="50"/>
                    <a:pt x="2036" y="49"/>
                  </a:cubicBezTo>
                  <a:cubicBezTo>
                    <a:pt x="2084" y="39"/>
                    <a:pt x="2128" y="44"/>
                    <a:pt x="2175" y="45"/>
                  </a:cubicBezTo>
                  <a:cubicBezTo>
                    <a:pt x="2182" y="46"/>
                    <a:pt x="2189" y="46"/>
                    <a:pt x="2196" y="47"/>
                  </a:cubicBezTo>
                  <a:cubicBezTo>
                    <a:pt x="2275" y="55"/>
                    <a:pt x="2354" y="46"/>
                    <a:pt x="2434" y="41"/>
                  </a:cubicBezTo>
                  <a:cubicBezTo>
                    <a:pt x="2441" y="41"/>
                    <a:pt x="2448" y="40"/>
                    <a:pt x="2455" y="40"/>
                  </a:cubicBezTo>
                  <a:cubicBezTo>
                    <a:pt x="2461" y="40"/>
                    <a:pt x="2468" y="40"/>
                    <a:pt x="2474" y="40"/>
                  </a:cubicBezTo>
                  <a:cubicBezTo>
                    <a:pt x="2490" y="37"/>
                    <a:pt x="2506" y="35"/>
                    <a:pt x="2522" y="35"/>
                  </a:cubicBezTo>
                  <a:cubicBezTo>
                    <a:pt x="2527" y="34"/>
                    <a:pt x="2533" y="34"/>
                    <a:pt x="2539" y="34"/>
                  </a:cubicBezTo>
                  <a:cubicBezTo>
                    <a:pt x="2545" y="35"/>
                    <a:pt x="2552" y="36"/>
                    <a:pt x="2558" y="36"/>
                  </a:cubicBezTo>
                  <a:cubicBezTo>
                    <a:pt x="2628" y="46"/>
                    <a:pt x="2692" y="36"/>
                    <a:pt x="2759" y="43"/>
                  </a:cubicBezTo>
                  <a:cubicBezTo>
                    <a:pt x="2764" y="43"/>
                    <a:pt x="2767" y="44"/>
                    <a:pt x="2770" y="45"/>
                  </a:cubicBezTo>
                  <a:cubicBezTo>
                    <a:pt x="2770" y="45"/>
                    <a:pt x="2769" y="45"/>
                    <a:pt x="2768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00" name="组合 5199"/>
            <p:cNvGrpSpPr/>
            <p:nvPr/>
          </p:nvGrpSpPr>
          <p:grpSpPr>
            <a:xfrm>
              <a:off x="755650" y="957275"/>
              <a:ext cx="187271" cy="1744663"/>
              <a:chOff x="755650" y="957275"/>
              <a:chExt cx="576671" cy="1744663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773487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4" name="Freeform 30"/>
              <p:cNvSpPr>
                <a:spLocks noEditPoints="1"/>
              </p:cNvSpPr>
              <p:nvPr/>
            </p:nvSpPr>
            <p:spPr bwMode="auto">
              <a:xfrm>
                <a:off x="773487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1 w 94"/>
                  <a:gd name="T11" fmla="*/ 1097 h 1099"/>
                  <a:gd name="T12" fmla="*/ 92 w 94"/>
                  <a:gd name="T13" fmla="*/ 1097 h 1099"/>
                  <a:gd name="T14" fmla="*/ 92 w 94"/>
                  <a:gd name="T15" fmla="*/ 2 h 1099"/>
                  <a:gd name="T16" fmla="*/ 1 w 94"/>
                  <a:gd name="T17" fmla="*/ 2 h 1099"/>
                  <a:gd name="T18" fmla="*/ 1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1" y="1097"/>
                    </a:moveTo>
                    <a:lnTo>
                      <a:pt x="92" y="1097"/>
                    </a:lnTo>
                    <a:lnTo>
                      <a:pt x="92" y="2"/>
                    </a:lnTo>
                    <a:lnTo>
                      <a:pt x="1" y="2"/>
                    </a:lnTo>
                    <a:lnTo>
                      <a:pt x="1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5" name="Freeform 31"/>
              <p:cNvSpPr/>
              <p:nvPr/>
            </p:nvSpPr>
            <p:spPr bwMode="auto">
              <a:xfrm>
                <a:off x="826994" y="2251088"/>
                <a:ext cx="71341" cy="69850"/>
              </a:xfrm>
              <a:custGeom>
                <a:avLst/>
                <a:gdLst>
                  <a:gd name="T0" fmla="*/ 1 w 25"/>
                  <a:gd name="T1" fmla="*/ 3 h 96"/>
                  <a:gd name="T2" fmla="*/ 5 w 25"/>
                  <a:gd name="T3" fmla="*/ 96 h 96"/>
                  <a:gd name="T4" fmla="*/ 5 w 25"/>
                  <a:gd name="T5" fmla="*/ 3 h 96"/>
                  <a:gd name="T6" fmla="*/ 1 w 25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96">
                    <a:moveTo>
                      <a:pt x="1" y="3"/>
                    </a:moveTo>
                    <a:cubicBezTo>
                      <a:pt x="13" y="35"/>
                      <a:pt x="5" y="66"/>
                      <a:pt x="5" y="96"/>
                    </a:cubicBezTo>
                    <a:cubicBezTo>
                      <a:pt x="25" y="66"/>
                      <a:pt x="17" y="32"/>
                      <a:pt x="5" y="3"/>
                    </a:cubicBezTo>
                    <a:cubicBezTo>
                      <a:pt x="4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6" name="Freeform 32"/>
              <p:cNvSpPr/>
              <p:nvPr/>
            </p:nvSpPr>
            <p:spPr bwMode="auto">
              <a:xfrm>
                <a:off x="838884" y="2436825"/>
                <a:ext cx="71341" cy="65088"/>
              </a:xfrm>
              <a:custGeom>
                <a:avLst/>
                <a:gdLst>
                  <a:gd name="T0" fmla="*/ 3 w 27"/>
                  <a:gd name="T1" fmla="*/ 7 h 90"/>
                  <a:gd name="T2" fmla="*/ 4 w 27"/>
                  <a:gd name="T3" fmla="*/ 76 h 90"/>
                  <a:gd name="T4" fmla="*/ 9 w 27"/>
                  <a:gd name="T5" fmla="*/ 90 h 90"/>
                  <a:gd name="T6" fmla="*/ 9 w 27"/>
                  <a:gd name="T7" fmla="*/ 75 h 90"/>
                  <a:gd name="T8" fmla="*/ 7 w 27"/>
                  <a:gd name="T9" fmla="*/ 0 h 90"/>
                  <a:gd name="T10" fmla="*/ 3 w 27"/>
                  <a:gd name="T11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3" y="7"/>
                    </a:moveTo>
                    <a:cubicBezTo>
                      <a:pt x="16" y="30"/>
                      <a:pt x="0" y="54"/>
                      <a:pt x="4" y="76"/>
                    </a:cubicBezTo>
                    <a:cubicBezTo>
                      <a:pt x="5" y="81"/>
                      <a:pt x="7" y="85"/>
                      <a:pt x="9" y="90"/>
                    </a:cubicBezTo>
                    <a:cubicBezTo>
                      <a:pt x="9" y="84"/>
                      <a:pt x="9" y="80"/>
                      <a:pt x="9" y="75"/>
                    </a:cubicBezTo>
                    <a:cubicBezTo>
                      <a:pt x="12" y="50"/>
                      <a:pt x="27" y="21"/>
                      <a:pt x="7" y="0"/>
                    </a:cubicBezTo>
                    <a:cubicBezTo>
                      <a:pt x="4" y="1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7" name="Freeform 33"/>
              <p:cNvSpPr/>
              <p:nvPr/>
            </p:nvSpPr>
            <p:spPr bwMode="auto">
              <a:xfrm>
                <a:off x="809157" y="2055825"/>
                <a:ext cx="41617" cy="63500"/>
              </a:xfrm>
              <a:custGeom>
                <a:avLst/>
                <a:gdLst>
                  <a:gd name="T0" fmla="*/ 2 w 16"/>
                  <a:gd name="T1" fmla="*/ 1 h 86"/>
                  <a:gd name="T2" fmla="*/ 0 w 16"/>
                  <a:gd name="T3" fmla="*/ 86 h 86"/>
                  <a:gd name="T4" fmla="*/ 4 w 16"/>
                  <a:gd name="T5" fmla="*/ 0 h 86"/>
                  <a:gd name="T6" fmla="*/ 2 w 16"/>
                  <a:gd name="T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6">
                    <a:moveTo>
                      <a:pt x="2" y="1"/>
                    </a:moveTo>
                    <a:cubicBezTo>
                      <a:pt x="8" y="28"/>
                      <a:pt x="8" y="59"/>
                      <a:pt x="0" y="86"/>
                    </a:cubicBezTo>
                    <a:cubicBezTo>
                      <a:pt x="16" y="59"/>
                      <a:pt x="8" y="28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8" name="Freeform 34"/>
              <p:cNvSpPr/>
              <p:nvPr/>
            </p:nvSpPr>
            <p:spPr bwMode="auto">
              <a:xfrm>
                <a:off x="755650" y="987438"/>
                <a:ext cx="255639" cy="1697038"/>
              </a:xfrm>
              <a:custGeom>
                <a:avLst/>
                <a:gdLst>
                  <a:gd name="T0" fmla="*/ 47 w 93"/>
                  <a:gd name="T1" fmla="*/ 92 h 2315"/>
                  <a:gd name="T2" fmla="*/ 42 w 93"/>
                  <a:gd name="T3" fmla="*/ 152 h 2315"/>
                  <a:gd name="T4" fmla="*/ 28 w 93"/>
                  <a:gd name="T5" fmla="*/ 259 h 2315"/>
                  <a:gd name="T6" fmla="*/ 38 w 93"/>
                  <a:gd name="T7" fmla="*/ 462 h 2315"/>
                  <a:gd name="T8" fmla="*/ 32 w 93"/>
                  <a:gd name="T9" fmla="*/ 495 h 2315"/>
                  <a:gd name="T10" fmla="*/ 46 w 93"/>
                  <a:gd name="T11" fmla="*/ 645 h 2315"/>
                  <a:gd name="T12" fmla="*/ 47 w 93"/>
                  <a:gd name="T13" fmla="*/ 822 h 2315"/>
                  <a:gd name="T14" fmla="*/ 47 w 93"/>
                  <a:gd name="T15" fmla="*/ 855 h 2315"/>
                  <a:gd name="T16" fmla="*/ 41 w 93"/>
                  <a:gd name="T17" fmla="*/ 941 h 2315"/>
                  <a:gd name="T18" fmla="*/ 42 w 93"/>
                  <a:gd name="T19" fmla="*/ 1012 h 2315"/>
                  <a:gd name="T20" fmla="*/ 57 w 93"/>
                  <a:gd name="T21" fmla="*/ 1168 h 2315"/>
                  <a:gd name="T22" fmla="*/ 60 w 93"/>
                  <a:gd name="T23" fmla="*/ 1231 h 2315"/>
                  <a:gd name="T24" fmla="*/ 44 w 93"/>
                  <a:gd name="T25" fmla="*/ 1357 h 2315"/>
                  <a:gd name="T26" fmla="*/ 65 w 93"/>
                  <a:gd name="T27" fmla="*/ 1452 h 2315"/>
                  <a:gd name="T28" fmla="*/ 67 w 93"/>
                  <a:gd name="T29" fmla="*/ 1530 h 2315"/>
                  <a:gd name="T30" fmla="*/ 58 w 93"/>
                  <a:gd name="T31" fmla="*/ 1562 h 2315"/>
                  <a:gd name="T32" fmla="*/ 65 w 93"/>
                  <a:gd name="T33" fmla="*/ 1706 h 2315"/>
                  <a:gd name="T34" fmla="*/ 53 w 93"/>
                  <a:gd name="T35" fmla="*/ 1881 h 2315"/>
                  <a:gd name="T36" fmla="*/ 43 w 93"/>
                  <a:gd name="T37" fmla="*/ 1931 h 2315"/>
                  <a:gd name="T38" fmla="*/ 67 w 93"/>
                  <a:gd name="T39" fmla="*/ 2023 h 2315"/>
                  <a:gd name="T40" fmla="*/ 57 w 93"/>
                  <a:gd name="T41" fmla="*/ 2061 h 2315"/>
                  <a:gd name="T42" fmla="*/ 46 w 93"/>
                  <a:gd name="T43" fmla="*/ 2097 h 2315"/>
                  <a:gd name="T44" fmla="*/ 38 w 93"/>
                  <a:gd name="T45" fmla="*/ 2298 h 2315"/>
                  <a:gd name="T46" fmla="*/ 31 w 93"/>
                  <a:gd name="T47" fmla="*/ 2286 h 2315"/>
                  <a:gd name="T48" fmla="*/ 36 w 93"/>
                  <a:gd name="T49" fmla="*/ 2094 h 2315"/>
                  <a:gd name="T50" fmla="*/ 47 w 93"/>
                  <a:gd name="T51" fmla="*/ 2063 h 2315"/>
                  <a:gd name="T52" fmla="*/ 60 w 93"/>
                  <a:gd name="T53" fmla="*/ 2024 h 2315"/>
                  <a:gd name="T54" fmla="*/ 31 w 93"/>
                  <a:gd name="T55" fmla="*/ 1940 h 2315"/>
                  <a:gd name="T56" fmla="*/ 38 w 93"/>
                  <a:gd name="T57" fmla="*/ 1878 h 2315"/>
                  <a:gd name="T58" fmla="*/ 52 w 93"/>
                  <a:gd name="T59" fmla="*/ 1717 h 2315"/>
                  <a:gd name="T60" fmla="*/ 44 w 93"/>
                  <a:gd name="T61" fmla="*/ 1559 h 2315"/>
                  <a:gd name="T62" fmla="*/ 54 w 93"/>
                  <a:gd name="T63" fmla="*/ 1529 h 2315"/>
                  <a:gd name="T64" fmla="*/ 31 w 93"/>
                  <a:gd name="T65" fmla="*/ 1394 h 2315"/>
                  <a:gd name="T66" fmla="*/ 43 w 93"/>
                  <a:gd name="T67" fmla="*/ 1255 h 2315"/>
                  <a:gd name="T68" fmla="*/ 42 w 93"/>
                  <a:gd name="T69" fmla="*/ 1151 h 2315"/>
                  <a:gd name="T70" fmla="*/ 35 w 93"/>
                  <a:gd name="T71" fmla="*/ 1010 h 2315"/>
                  <a:gd name="T72" fmla="*/ 34 w 93"/>
                  <a:gd name="T73" fmla="*/ 956 h 2315"/>
                  <a:gd name="T74" fmla="*/ 34 w 93"/>
                  <a:gd name="T75" fmla="*/ 852 h 2315"/>
                  <a:gd name="T76" fmla="*/ 35 w 93"/>
                  <a:gd name="T77" fmla="*/ 815 h 2315"/>
                  <a:gd name="T78" fmla="*/ 32 w 93"/>
                  <a:gd name="T79" fmla="*/ 637 h 2315"/>
                  <a:gd name="T80" fmla="*/ 26 w 93"/>
                  <a:gd name="T81" fmla="*/ 484 h 2315"/>
                  <a:gd name="T82" fmla="*/ 28 w 93"/>
                  <a:gd name="T83" fmla="*/ 456 h 2315"/>
                  <a:gd name="T84" fmla="*/ 21 w 93"/>
                  <a:gd name="T85" fmla="*/ 250 h 2315"/>
                  <a:gd name="T86" fmla="*/ 33 w 93"/>
                  <a:gd name="T87" fmla="*/ 130 h 2315"/>
                  <a:gd name="T88" fmla="*/ 32 w 93"/>
                  <a:gd name="T89" fmla="*/ 78 h 2315"/>
                  <a:gd name="T90" fmla="*/ 46 w 93"/>
                  <a:gd name="T91" fmla="*/ 0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2315">
                    <a:moveTo>
                      <a:pt x="46" y="0"/>
                    </a:moveTo>
                    <a:cubicBezTo>
                      <a:pt x="52" y="32"/>
                      <a:pt x="60" y="60"/>
                      <a:pt x="47" y="92"/>
                    </a:cubicBezTo>
                    <a:cubicBezTo>
                      <a:pt x="47" y="99"/>
                      <a:pt x="46" y="105"/>
                      <a:pt x="46" y="112"/>
                    </a:cubicBezTo>
                    <a:cubicBezTo>
                      <a:pt x="44" y="126"/>
                      <a:pt x="43" y="139"/>
                      <a:pt x="42" y="152"/>
                    </a:cubicBezTo>
                    <a:cubicBezTo>
                      <a:pt x="42" y="158"/>
                      <a:pt x="42" y="164"/>
                      <a:pt x="41" y="170"/>
                    </a:cubicBezTo>
                    <a:cubicBezTo>
                      <a:pt x="41" y="200"/>
                      <a:pt x="38" y="230"/>
                      <a:pt x="28" y="259"/>
                    </a:cubicBezTo>
                    <a:cubicBezTo>
                      <a:pt x="28" y="265"/>
                      <a:pt x="29" y="270"/>
                      <a:pt x="29" y="276"/>
                    </a:cubicBezTo>
                    <a:cubicBezTo>
                      <a:pt x="34" y="338"/>
                      <a:pt x="47" y="398"/>
                      <a:pt x="38" y="462"/>
                    </a:cubicBezTo>
                    <a:cubicBezTo>
                      <a:pt x="37" y="467"/>
                      <a:pt x="37" y="472"/>
                      <a:pt x="36" y="477"/>
                    </a:cubicBezTo>
                    <a:cubicBezTo>
                      <a:pt x="36" y="482"/>
                      <a:pt x="35" y="489"/>
                      <a:pt x="32" y="495"/>
                    </a:cubicBezTo>
                    <a:cubicBezTo>
                      <a:pt x="12" y="535"/>
                      <a:pt x="36" y="579"/>
                      <a:pt x="52" y="614"/>
                    </a:cubicBezTo>
                    <a:cubicBezTo>
                      <a:pt x="56" y="626"/>
                      <a:pt x="52" y="638"/>
                      <a:pt x="46" y="645"/>
                    </a:cubicBezTo>
                    <a:cubicBezTo>
                      <a:pt x="44" y="650"/>
                      <a:pt x="44" y="657"/>
                      <a:pt x="44" y="663"/>
                    </a:cubicBezTo>
                    <a:cubicBezTo>
                      <a:pt x="44" y="715"/>
                      <a:pt x="51" y="767"/>
                      <a:pt x="47" y="822"/>
                    </a:cubicBezTo>
                    <a:cubicBezTo>
                      <a:pt x="47" y="828"/>
                      <a:pt x="47" y="834"/>
                      <a:pt x="46" y="840"/>
                    </a:cubicBezTo>
                    <a:cubicBezTo>
                      <a:pt x="47" y="845"/>
                      <a:pt x="47" y="850"/>
                      <a:pt x="47" y="855"/>
                    </a:cubicBezTo>
                    <a:cubicBezTo>
                      <a:pt x="48" y="880"/>
                      <a:pt x="47" y="903"/>
                      <a:pt x="43" y="927"/>
                    </a:cubicBezTo>
                    <a:cubicBezTo>
                      <a:pt x="42" y="931"/>
                      <a:pt x="42" y="936"/>
                      <a:pt x="41" y="941"/>
                    </a:cubicBezTo>
                    <a:cubicBezTo>
                      <a:pt x="42" y="961"/>
                      <a:pt x="42" y="978"/>
                      <a:pt x="41" y="997"/>
                    </a:cubicBezTo>
                    <a:cubicBezTo>
                      <a:pt x="41" y="1002"/>
                      <a:pt x="42" y="1007"/>
                      <a:pt x="42" y="1012"/>
                    </a:cubicBezTo>
                    <a:cubicBezTo>
                      <a:pt x="62" y="1057"/>
                      <a:pt x="48" y="1104"/>
                      <a:pt x="52" y="1152"/>
                    </a:cubicBezTo>
                    <a:cubicBezTo>
                      <a:pt x="54" y="1157"/>
                      <a:pt x="55" y="1162"/>
                      <a:pt x="57" y="1168"/>
                    </a:cubicBezTo>
                    <a:cubicBezTo>
                      <a:pt x="59" y="1173"/>
                      <a:pt x="60" y="1178"/>
                      <a:pt x="62" y="1183"/>
                    </a:cubicBezTo>
                    <a:cubicBezTo>
                      <a:pt x="65" y="1200"/>
                      <a:pt x="65" y="1214"/>
                      <a:pt x="60" y="1231"/>
                    </a:cubicBezTo>
                    <a:cubicBezTo>
                      <a:pt x="59" y="1236"/>
                      <a:pt x="59" y="1242"/>
                      <a:pt x="59" y="1248"/>
                    </a:cubicBezTo>
                    <a:cubicBezTo>
                      <a:pt x="45" y="1284"/>
                      <a:pt x="42" y="1320"/>
                      <a:pt x="44" y="1357"/>
                    </a:cubicBezTo>
                    <a:cubicBezTo>
                      <a:pt x="44" y="1362"/>
                      <a:pt x="44" y="1367"/>
                      <a:pt x="45" y="1372"/>
                    </a:cubicBezTo>
                    <a:cubicBezTo>
                      <a:pt x="45" y="1401"/>
                      <a:pt x="55" y="1428"/>
                      <a:pt x="65" y="1452"/>
                    </a:cubicBezTo>
                    <a:cubicBezTo>
                      <a:pt x="72" y="1473"/>
                      <a:pt x="76" y="1493"/>
                      <a:pt x="70" y="1514"/>
                    </a:cubicBezTo>
                    <a:cubicBezTo>
                      <a:pt x="69" y="1519"/>
                      <a:pt x="68" y="1525"/>
                      <a:pt x="67" y="1530"/>
                    </a:cubicBezTo>
                    <a:cubicBezTo>
                      <a:pt x="66" y="1535"/>
                      <a:pt x="65" y="1540"/>
                      <a:pt x="63" y="1546"/>
                    </a:cubicBezTo>
                    <a:cubicBezTo>
                      <a:pt x="61" y="1551"/>
                      <a:pt x="60" y="1557"/>
                      <a:pt x="58" y="1562"/>
                    </a:cubicBezTo>
                    <a:cubicBezTo>
                      <a:pt x="42" y="1602"/>
                      <a:pt x="48" y="1646"/>
                      <a:pt x="60" y="1688"/>
                    </a:cubicBezTo>
                    <a:cubicBezTo>
                      <a:pt x="62" y="1694"/>
                      <a:pt x="63" y="1700"/>
                      <a:pt x="65" y="1706"/>
                    </a:cubicBezTo>
                    <a:cubicBezTo>
                      <a:pt x="93" y="1759"/>
                      <a:pt x="86" y="1817"/>
                      <a:pt x="59" y="1870"/>
                    </a:cubicBezTo>
                    <a:cubicBezTo>
                      <a:pt x="56" y="1874"/>
                      <a:pt x="54" y="1878"/>
                      <a:pt x="53" y="1881"/>
                    </a:cubicBezTo>
                    <a:cubicBezTo>
                      <a:pt x="48" y="1893"/>
                      <a:pt x="45" y="1904"/>
                      <a:pt x="43" y="1916"/>
                    </a:cubicBezTo>
                    <a:cubicBezTo>
                      <a:pt x="43" y="1921"/>
                      <a:pt x="43" y="1926"/>
                      <a:pt x="43" y="1931"/>
                    </a:cubicBezTo>
                    <a:cubicBezTo>
                      <a:pt x="61" y="1959"/>
                      <a:pt x="68" y="1984"/>
                      <a:pt x="68" y="2008"/>
                    </a:cubicBezTo>
                    <a:cubicBezTo>
                      <a:pt x="68" y="2013"/>
                      <a:pt x="68" y="2018"/>
                      <a:pt x="67" y="2023"/>
                    </a:cubicBezTo>
                    <a:cubicBezTo>
                      <a:pt x="66" y="2029"/>
                      <a:pt x="65" y="2035"/>
                      <a:pt x="64" y="2041"/>
                    </a:cubicBezTo>
                    <a:cubicBezTo>
                      <a:pt x="62" y="2047"/>
                      <a:pt x="60" y="2053"/>
                      <a:pt x="57" y="2061"/>
                    </a:cubicBezTo>
                    <a:cubicBezTo>
                      <a:pt x="54" y="2066"/>
                      <a:pt x="52" y="2072"/>
                      <a:pt x="51" y="2078"/>
                    </a:cubicBezTo>
                    <a:cubicBezTo>
                      <a:pt x="49" y="2084"/>
                      <a:pt x="48" y="2090"/>
                      <a:pt x="46" y="2097"/>
                    </a:cubicBezTo>
                    <a:cubicBezTo>
                      <a:pt x="28" y="2155"/>
                      <a:pt x="56" y="2218"/>
                      <a:pt x="38" y="2282"/>
                    </a:cubicBezTo>
                    <a:cubicBezTo>
                      <a:pt x="38" y="2288"/>
                      <a:pt x="38" y="2293"/>
                      <a:pt x="38" y="2298"/>
                    </a:cubicBezTo>
                    <a:cubicBezTo>
                      <a:pt x="38" y="2304"/>
                      <a:pt x="38" y="2309"/>
                      <a:pt x="38" y="2315"/>
                    </a:cubicBezTo>
                    <a:cubicBezTo>
                      <a:pt x="35" y="2305"/>
                      <a:pt x="33" y="2295"/>
                      <a:pt x="31" y="2286"/>
                    </a:cubicBezTo>
                    <a:cubicBezTo>
                      <a:pt x="30" y="2281"/>
                      <a:pt x="29" y="2276"/>
                      <a:pt x="28" y="2272"/>
                    </a:cubicBezTo>
                    <a:cubicBezTo>
                      <a:pt x="28" y="2210"/>
                      <a:pt x="16" y="2151"/>
                      <a:pt x="36" y="2094"/>
                    </a:cubicBezTo>
                    <a:cubicBezTo>
                      <a:pt x="37" y="2089"/>
                      <a:pt x="39" y="2083"/>
                      <a:pt x="41" y="2078"/>
                    </a:cubicBezTo>
                    <a:cubicBezTo>
                      <a:pt x="43" y="2073"/>
                      <a:pt x="45" y="2068"/>
                      <a:pt x="47" y="2063"/>
                    </a:cubicBezTo>
                    <a:cubicBezTo>
                      <a:pt x="51" y="2055"/>
                      <a:pt x="53" y="2049"/>
                      <a:pt x="55" y="2043"/>
                    </a:cubicBezTo>
                    <a:cubicBezTo>
                      <a:pt x="56" y="2037"/>
                      <a:pt x="58" y="2031"/>
                      <a:pt x="60" y="2024"/>
                    </a:cubicBezTo>
                    <a:cubicBezTo>
                      <a:pt x="61" y="2020"/>
                      <a:pt x="61" y="2015"/>
                      <a:pt x="62" y="2010"/>
                    </a:cubicBezTo>
                    <a:cubicBezTo>
                      <a:pt x="62" y="1987"/>
                      <a:pt x="53" y="1965"/>
                      <a:pt x="31" y="1940"/>
                    </a:cubicBezTo>
                    <a:cubicBezTo>
                      <a:pt x="31" y="1935"/>
                      <a:pt x="30" y="1929"/>
                      <a:pt x="30" y="1924"/>
                    </a:cubicBezTo>
                    <a:cubicBezTo>
                      <a:pt x="30" y="1909"/>
                      <a:pt x="32" y="1894"/>
                      <a:pt x="38" y="1878"/>
                    </a:cubicBezTo>
                    <a:cubicBezTo>
                      <a:pt x="39" y="1874"/>
                      <a:pt x="39" y="1870"/>
                      <a:pt x="40" y="1866"/>
                    </a:cubicBezTo>
                    <a:cubicBezTo>
                      <a:pt x="59" y="1817"/>
                      <a:pt x="69" y="1769"/>
                      <a:pt x="52" y="1717"/>
                    </a:cubicBezTo>
                    <a:cubicBezTo>
                      <a:pt x="50" y="1711"/>
                      <a:pt x="49" y="1705"/>
                      <a:pt x="48" y="1700"/>
                    </a:cubicBezTo>
                    <a:cubicBezTo>
                      <a:pt x="38" y="1653"/>
                      <a:pt x="28" y="1604"/>
                      <a:pt x="44" y="1559"/>
                    </a:cubicBezTo>
                    <a:cubicBezTo>
                      <a:pt x="46" y="1553"/>
                      <a:pt x="48" y="1548"/>
                      <a:pt x="50" y="1543"/>
                    </a:cubicBezTo>
                    <a:cubicBezTo>
                      <a:pt x="51" y="1538"/>
                      <a:pt x="53" y="1533"/>
                      <a:pt x="54" y="1529"/>
                    </a:cubicBezTo>
                    <a:cubicBezTo>
                      <a:pt x="55" y="1524"/>
                      <a:pt x="56" y="1519"/>
                      <a:pt x="57" y="1514"/>
                    </a:cubicBezTo>
                    <a:cubicBezTo>
                      <a:pt x="69" y="1469"/>
                      <a:pt x="35" y="1439"/>
                      <a:pt x="31" y="1394"/>
                    </a:cubicBezTo>
                    <a:cubicBezTo>
                      <a:pt x="30" y="1388"/>
                      <a:pt x="29" y="1382"/>
                      <a:pt x="29" y="1376"/>
                    </a:cubicBezTo>
                    <a:cubicBezTo>
                      <a:pt x="25" y="1334"/>
                      <a:pt x="34" y="1296"/>
                      <a:pt x="43" y="1255"/>
                    </a:cubicBezTo>
                    <a:cubicBezTo>
                      <a:pt x="44" y="1250"/>
                      <a:pt x="45" y="1244"/>
                      <a:pt x="47" y="1239"/>
                    </a:cubicBezTo>
                    <a:cubicBezTo>
                      <a:pt x="52" y="1210"/>
                      <a:pt x="46" y="1181"/>
                      <a:pt x="42" y="1151"/>
                    </a:cubicBezTo>
                    <a:cubicBezTo>
                      <a:pt x="41" y="1145"/>
                      <a:pt x="40" y="1139"/>
                      <a:pt x="40" y="1133"/>
                    </a:cubicBezTo>
                    <a:cubicBezTo>
                      <a:pt x="48" y="1087"/>
                      <a:pt x="42" y="1050"/>
                      <a:pt x="35" y="1010"/>
                    </a:cubicBezTo>
                    <a:cubicBezTo>
                      <a:pt x="35" y="1005"/>
                      <a:pt x="35" y="1001"/>
                      <a:pt x="35" y="996"/>
                    </a:cubicBezTo>
                    <a:cubicBezTo>
                      <a:pt x="34" y="983"/>
                      <a:pt x="34" y="969"/>
                      <a:pt x="34" y="956"/>
                    </a:cubicBezTo>
                    <a:cubicBezTo>
                      <a:pt x="33" y="947"/>
                      <a:pt x="33" y="938"/>
                      <a:pt x="33" y="929"/>
                    </a:cubicBezTo>
                    <a:cubicBezTo>
                      <a:pt x="36" y="903"/>
                      <a:pt x="36" y="878"/>
                      <a:pt x="34" y="852"/>
                    </a:cubicBezTo>
                    <a:cubicBezTo>
                      <a:pt x="34" y="847"/>
                      <a:pt x="34" y="841"/>
                      <a:pt x="33" y="837"/>
                    </a:cubicBezTo>
                    <a:cubicBezTo>
                      <a:pt x="34" y="829"/>
                      <a:pt x="35" y="822"/>
                      <a:pt x="35" y="815"/>
                    </a:cubicBezTo>
                    <a:cubicBezTo>
                      <a:pt x="40" y="761"/>
                      <a:pt x="48" y="709"/>
                      <a:pt x="32" y="654"/>
                    </a:cubicBezTo>
                    <a:cubicBezTo>
                      <a:pt x="30" y="648"/>
                      <a:pt x="30" y="642"/>
                      <a:pt x="32" y="637"/>
                    </a:cubicBezTo>
                    <a:cubicBezTo>
                      <a:pt x="52" y="591"/>
                      <a:pt x="0" y="547"/>
                      <a:pt x="22" y="500"/>
                    </a:cubicBezTo>
                    <a:cubicBezTo>
                      <a:pt x="23" y="494"/>
                      <a:pt x="24" y="489"/>
                      <a:pt x="26" y="484"/>
                    </a:cubicBezTo>
                    <a:cubicBezTo>
                      <a:pt x="26" y="479"/>
                      <a:pt x="26" y="475"/>
                      <a:pt x="27" y="470"/>
                    </a:cubicBezTo>
                    <a:cubicBezTo>
                      <a:pt x="27" y="465"/>
                      <a:pt x="28" y="461"/>
                      <a:pt x="28" y="456"/>
                    </a:cubicBezTo>
                    <a:cubicBezTo>
                      <a:pt x="40" y="393"/>
                      <a:pt x="26" y="332"/>
                      <a:pt x="21" y="268"/>
                    </a:cubicBezTo>
                    <a:cubicBezTo>
                      <a:pt x="20" y="262"/>
                      <a:pt x="20" y="255"/>
                      <a:pt x="21" y="250"/>
                    </a:cubicBezTo>
                    <a:cubicBezTo>
                      <a:pt x="33" y="217"/>
                      <a:pt x="35" y="182"/>
                      <a:pt x="34" y="148"/>
                    </a:cubicBezTo>
                    <a:cubicBezTo>
                      <a:pt x="33" y="142"/>
                      <a:pt x="33" y="136"/>
                      <a:pt x="33" y="130"/>
                    </a:cubicBezTo>
                    <a:cubicBezTo>
                      <a:pt x="31" y="116"/>
                      <a:pt x="31" y="103"/>
                      <a:pt x="32" y="90"/>
                    </a:cubicBezTo>
                    <a:cubicBezTo>
                      <a:pt x="32" y="86"/>
                      <a:pt x="32" y="82"/>
                      <a:pt x="32" y="78"/>
                    </a:cubicBezTo>
                    <a:cubicBezTo>
                      <a:pt x="40" y="56"/>
                      <a:pt x="36" y="36"/>
                      <a:pt x="39" y="18"/>
                    </a:cubicBezTo>
                    <a:cubicBezTo>
                      <a:pt x="40" y="10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9" name="Freeform 35"/>
              <p:cNvSpPr/>
              <p:nvPr/>
            </p:nvSpPr>
            <p:spPr bwMode="auto">
              <a:xfrm>
                <a:off x="821047" y="966800"/>
                <a:ext cx="243749" cy="1717675"/>
              </a:xfrm>
              <a:custGeom>
                <a:avLst/>
                <a:gdLst>
                  <a:gd name="T0" fmla="*/ 56 w 89"/>
                  <a:gd name="T1" fmla="*/ 114 h 2343"/>
                  <a:gd name="T2" fmla="*/ 38 w 89"/>
                  <a:gd name="T3" fmla="*/ 193 h 2343"/>
                  <a:gd name="T4" fmla="*/ 44 w 89"/>
                  <a:gd name="T5" fmla="*/ 280 h 2343"/>
                  <a:gd name="T6" fmla="*/ 44 w 89"/>
                  <a:gd name="T7" fmla="*/ 314 h 2343"/>
                  <a:gd name="T8" fmla="*/ 46 w 89"/>
                  <a:gd name="T9" fmla="*/ 500 h 2343"/>
                  <a:gd name="T10" fmla="*/ 50 w 89"/>
                  <a:gd name="T11" fmla="*/ 691 h 2343"/>
                  <a:gd name="T12" fmla="*/ 36 w 89"/>
                  <a:gd name="T13" fmla="*/ 793 h 2343"/>
                  <a:gd name="T14" fmla="*/ 65 w 89"/>
                  <a:gd name="T15" fmla="*/ 868 h 2343"/>
                  <a:gd name="T16" fmla="*/ 61 w 89"/>
                  <a:gd name="T17" fmla="*/ 955 h 2343"/>
                  <a:gd name="T18" fmla="*/ 60 w 89"/>
                  <a:gd name="T19" fmla="*/ 1096 h 2343"/>
                  <a:gd name="T20" fmla="*/ 73 w 89"/>
                  <a:gd name="T21" fmla="*/ 1209 h 2343"/>
                  <a:gd name="T22" fmla="*/ 67 w 89"/>
                  <a:gd name="T23" fmla="*/ 1293 h 2343"/>
                  <a:gd name="T24" fmla="*/ 63 w 89"/>
                  <a:gd name="T25" fmla="*/ 1453 h 2343"/>
                  <a:gd name="T26" fmla="*/ 68 w 89"/>
                  <a:gd name="T27" fmla="*/ 1501 h 2343"/>
                  <a:gd name="T28" fmla="*/ 67 w 89"/>
                  <a:gd name="T29" fmla="*/ 1569 h 2343"/>
                  <a:gd name="T30" fmla="*/ 63 w 89"/>
                  <a:gd name="T31" fmla="*/ 1605 h 2343"/>
                  <a:gd name="T32" fmla="*/ 55 w 89"/>
                  <a:gd name="T33" fmla="*/ 1713 h 2343"/>
                  <a:gd name="T34" fmla="*/ 45 w 89"/>
                  <a:gd name="T35" fmla="*/ 1931 h 2343"/>
                  <a:gd name="T36" fmla="*/ 62 w 89"/>
                  <a:gd name="T37" fmla="*/ 2038 h 2343"/>
                  <a:gd name="T38" fmla="*/ 60 w 89"/>
                  <a:gd name="T39" fmla="*/ 2076 h 2343"/>
                  <a:gd name="T40" fmla="*/ 51 w 89"/>
                  <a:gd name="T41" fmla="*/ 2109 h 2343"/>
                  <a:gd name="T42" fmla="*/ 42 w 89"/>
                  <a:gd name="T43" fmla="*/ 2319 h 2343"/>
                  <a:gd name="T44" fmla="*/ 38 w 89"/>
                  <a:gd name="T45" fmla="*/ 2330 h 2343"/>
                  <a:gd name="T46" fmla="*/ 32 w 89"/>
                  <a:gd name="T47" fmla="*/ 2175 h 2343"/>
                  <a:gd name="T48" fmla="*/ 45 w 89"/>
                  <a:gd name="T49" fmla="*/ 2099 h 2343"/>
                  <a:gd name="T50" fmla="*/ 59 w 89"/>
                  <a:gd name="T51" fmla="*/ 2060 h 2343"/>
                  <a:gd name="T52" fmla="*/ 58 w 89"/>
                  <a:gd name="T53" fmla="*/ 2023 h 2343"/>
                  <a:gd name="T54" fmla="*/ 33 w 89"/>
                  <a:gd name="T55" fmla="*/ 1938 h 2343"/>
                  <a:gd name="T56" fmla="*/ 49 w 89"/>
                  <a:gd name="T57" fmla="*/ 1902 h 2343"/>
                  <a:gd name="T58" fmla="*/ 44 w 89"/>
                  <a:gd name="T59" fmla="*/ 1697 h 2343"/>
                  <a:gd name="T60" fmla="*/ 61 w 89"/>
                  <a:gd name="T61" fmla="*/ 1579 h 2343"/>
                  <a:gd name="T62" fmla="*/ 61 w 89"/>
                  <a:gd name="T63" fmla="*/ 1497 h 2343"/>
                  <a:gd name="T64" fmla="*/ 53 w 89"/>
                  <a:gd name="T65" fmla="*/ 1446 h 2343"/>
                  <a:gd name="T66" fmla="*/ 53 w 89"/>
                  <a:gd name="T67" fmla="*/ 1306 h 2343"/>
                  <a:gd name="T68" fmla="*/ 60 w 89"/>
                  <a:gd name="T69" fmla="*/ 1275 h 2343"/>
                  <a:gd name="T70" fmla="*/ 62 w 89"/>
                  <a:gd name="T71" fmla="*/ 1211 h 2343"/>
                  <a:gd name="T72" fmla="*/ 50 w 89"/>
                  <a:gd name="T73" fmla="*/ 1079 h 2343"/>
                  <a:gd name="T74" fmla="*/ 48 w 89"/>
                  <a:gd name="T75" fmla="*/ 939 h 2343"/>
                  <a:gd name="T76" fmla="*/ 52 w 89"/>
                  <a:gd name="T77" fmla="*/ 868 h 2343"/>
                  <a:gd name="T78" fmla="*/ 42 w 89"/>
                  <a:gd name="T79" fmla="*/ 700 h 2343"/>
                  <a:gd name="T80" fmla="*/ 60 w 89"/>
                  <a:gd name="T81" fmla="*/ 638 h 2343"/>
                  <a:gd name="T82" fmla="*/ 39 w 89"/>
                  <a:gd name="T83" fmla="*/ 476 h 2343"/>
                  <a:gd name="T84" fmla="*/ 31 w 89"/>
                  <a:gd name="T85" fmla="*/ 312 h 2343"/>
                  <a:gd name="T86" fmla="*/ 31 w 89"/>
                  <a:gd name="T87" fmla="*/ 204 h 2343"/>
                  <a:gd name="T88" fmla="*/ 37 w 89"/>
                  <a:gd name="T89" fmla="*/ 131 h 2343"/>
                  <a:gd name="T90" fmla="*/ 35 w 89"/>
                  <a:gd name="T91" fmla="*/ 9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43">
                    <a:moveTo>
                      <a:pt x="45" y="0"/>
                    </a:moveTo>
                    <a:cubicBezTo>
                      <a:pt x="48" y="40"/>
                      <a:pt x="80" y="76"/>
                      <a:pt x="56" y="114"/>
                    </a:cubicBezTo>
                    <a:cubicBezTo>
                      <a:pt x="53" y="120"/>
                      <a:pt x="50" y="126"/>
                      <a:pt x="49" y="133"/>
                    </a:cubicBezTo>
                    <a:cubicBezTo>
                      <a:pt x="45" y="152"/>
                      <a:pt x="40" y="172"/>
                      <a:pt x="38" y="193"/>
                    </a:cubicBezTo>
                    <a:cubicBezTo>
                      <a:pt x="38" y="199"/>
                      <a:pt x="38" y="205"/>
                      <a:pt x="38" y="210"/>
                    </a:cubicBezTo>
                    <a:cubicBezTo>
                      <a:pt x="40" y="234"/>
                      <a:pt x="43" y="257"/>
                      <a:pt x="44" y="280"/>
                    </a:cubicBezTo>
                    <a:cubicBezTo>
                      <a:pt x="43" y="286"/>
                      <a:pt x="43" y="292"/>
                      <a:pt x="41" y="297"/>
                    </a:cubicBezTo>
                    <a:cubicBezTo>
                      <a:pt x="42" y="303"/>
                      <a:pt x="43" y="309"/>
                      <a:pt x="44" y="314"/>
                    </a:cubicBezTo>
                    <a:cubicBezTo>
                      <a:pt x="51" y="370"/>
                      <a:pt x="54" y="424"/>
                      <a:pt x="50" y="480"/>
                    </a:cubicBezTo>
                    <a:cubicBezTo>
                      <a:pt x="49" y="487"/>
                      <a:pt x="48" y="493"/>
                      <a:pt x="46" y="500"/>
                    </a:cubicBezTo>
                    <a:cubicBezTo>
                      <a:pt x="12" y="555"/>
                      <a:pt x="68" y="599"/>
                      <a:pt x="64" y="654"/>
                    </a:cubicBezTo>
                    <a:cubicBezTo>
                      <a:pt x="64" y="666"/>
                      <a:pt x="60" y="678"/>
                      <a:pt x="50" y="691"/>
                    </a:cubicBezTo>
                    <a:cubicBezTo>
                      <a:pt x="48" y="697"/>
                      <a:pt x="46" y="704"/>
                      <a:pt x="44" y="710"/>
                    </a:cubicBezTo>
                    <a:cubicBezTo>
                      <a:pt x="37" y="736"/>
                      <a:pt x="30" y="763"/>
                      <a:pt x="36" y="793"/>
                    </a:cubicBezTo>
                    <a:cubicBezTo>
                      <a:pt x="36" y="813"/>
                      <a:pt x="44" y="832"/>
                      <a:pt x="63" y="849"/>
                    </a:cubicBezTo>
                    <a:cubicBezTo>
                      <a:pt x="63" y="856"/>
                      <a:pt x="64" y="862"/>
                      <a:pt x="65" y="868"/>
                    </a:cubicBezTo>
                    <a:cubicBezTo>
                      <a:pt x="66" y="892"/>
                      <a:pt x="64" y="915"/>
                      <a:pt x="60" y="940"/>
                    </a:cubicBezTo>
                    <a:cubicBezTo>
                      <a:pt x="60" y="945"/>
                      <a:pt x="60" y="950"/>
                      <a:pt x="61" y="955"/>
                    </a:cubicBezTo>
                    <a:cubicBezTo>
                      <a:pt x="62" y="996"/>
                      <a:pt x="61" y="1037"/>
                      <a:pt x="59" y="1079"/>
                    </a:cubicBezTo>
                    <a:cubicBezTo>
                      <a:pt x="60" y="1084"/>
                      <a:pt x="60" y="1090"/>
                      <a:pt x="60" y="1096"/>
                    </a:cubicBezTo>
                    <a:cubicBezTo>
                      <a:pt x="61" y="1131"/>
                      <a:pt x="60" y="1164"/>
                      <a:pt x="69" y="1197"/>
                    </a:cubicBezTo>
                    <a:cubicBezTo>
                      <a:pt x="70" y="1201"/>
                      <a:pt x="72" y="1205"/>
                      <a:pt x="73" y="1209"/>
                    </a:cubicBezTo>
                    <a:cubicBezTo>
                      <a:pt x="79" y="1230"/>
                      <a:pt x="77" y="1253"/>
                      <a:pt x="70" y="1276"/>
                    </a:cubicBezTo>
                    <a:cubicBezTo>
                      <a:pt x="69" y="1281"/>
                      <a:pt x="69" y="1287"/>
                      <a:pt x="67" y="1293"/>
                    </a:cubicBezTo>
                    <a:cubicBezTo>
                      <a:pt x="62" y="1340"/>
                      <a:pt x="65" y="1388"/>
                      <a:pt x="60" y="1437"/>
                    </a:cubicBezTo>
                    <a:cubicBezTo>
                      <a:pt x="61" y="1442"/>
                      <a:pt x="62" y="1448"/>
                      <a:pt x="63" y="1453"/>
                    </a:cubicBezTo>
                    <a:cubicBezTo>
                      <a:pt x="65" y="1463"/>
                      <a:pt x="66" y="1474"/>
                      <a:pt x="67" y="1484"/>
                    </a:cubicBezTo>
                    <a:cubicBezTo>
                      <a:pt x="68" y="1490"/>
                      <a:pt x="68" y="1495"/>
                      <a:pt x="68" y="1501"/>
                    </a:cubicBezTo>
                    <a:cubicBezTo>
                      <a:pt x="70" y="1517"/>
                      <a:pt x="70" y="1533"/>
                      <a:pt x="68" y="1550"/>
                    </a:cubicBezTo>
                    <a:cubicBezTo>
                      <a:pt x="68" y="1556"/>
                      <a:pt x="67" y="1562"/>
                      <a:pt x="67" y="1569"/>
                    </a:cubicBezTo>
                    <a:cubicBezTo>
                      <a:pt x="67" y="1574"/>
                      <a:pt x="66" y="1580"/>
                      <a:pt x="65" y="1586"/>
                    </a:cubicBezTo>
                    <a:cubicBezTo>
                      <a:pt x="65" y="1592"/>
                      <a:pt x="64" y="1599"/>
                      <a:pt x="63" y="1605"/>
                    </a:cubicBezTo>
                    <a:cubicBezTo>
                      <a:pt x="52" y="1636"/>
                      <a:pt x="49" y="1667"/>
                      <a:pt x="53" y="1698"/>
                    </a:cubicBezTo>
                    <a:cubicBezTo>
                      <a:pt x="53" y="1703"/>
                      <a:pt x="54" y="1708"/>
                      <a:pt x="55" y="1713"/>
                    </a:cubicBezTo>
                    <a:cubicBezTo>
                      <a:pt x="89" y="1777"/>
                      <a:pt x="86" y="1852"/>
                      <a:pt x="50" y="1915"/>
                    </a:cubicBezTo>
                    <a:cubicBezTo>
                      <a:pt x="47" y="1920"/>
                      <a:pt x="46" y="1925"/>
                      <a:pt x="45" y="1931"/>
                    </a:cubicBezTo>
                    <a:cubicBezTo>
                      <a:pt x="44" y="1936"/>
                      <a:pt x="44" y="1941"/>
                      <a:pt x="45" y="1947"/>
                    </a:cubicBezTo>
                    <a:cubicBezTo>
                      <a:pt x="53" y="1978"/>
                      <a:pt x="59" y="2008"/>
                      <a:pt x="62" y="2038"/>
                    </a:cubicBezTo>
                    <a:cubicBezTo>
                      <a:pt x="62" y="2044"/>
                      <a:pt x="63" y="2050"/>
                      <a:pt x="63" y="2056"/>
                    </a:cubicBezTo>
                    <a:cubicBezTo>
                      <a:pt x="63" y="2063"/>
                      <a:pt x="63" y="2069"/>
                      <a:pt x="60" y="2076"/>
                    </a:cubicBezTo>
                    <a:cubicBezTo>
                      <a:pt x="58" y="2082"/>
                      <a:pt x="56" y="2087"/>
                      <a:pt x="54" y="2093"/>
                    </a:cubicBezTo>
                    <a:cubicBezTo>
                      <a:pt x="53" y="2098"/>
                      <a:pt x="51" y="2104"/>
                      <a:pt x="51" y="2109"/>
                    </a:cubicBezTo>
                    <a:cubicBezTo>
                      <a:pt x="32" y="2159"/>
                      <a:pt x="64" y="2207"/>
                      <a:pt x="60" y="2254"/>
                    </a:cubicBezTo>
                    <a:cubicBezTo>
                      <a:pt x="60" y="2274"/>
                      <a:pt x="48" y="2298"/>
                      <a:pt x="42" y="2319"/>
                    </a:cubicBezTo>
                    <a:cubicBezTo>
                      <a:pt x="41" y="2327"/>
                      <a:pt x="41" y="2335"/>
                      <a:pt x="41" y="2343"/>
                    </a:cubicBezTo>
                    <a:cubicBezTo>
                      <a:pt x="40" y="2338"/>
                      <a:pt x="39" y="2334"/>
                      <a:pt x="38" y="2330"/>
                    </a:cubicBezTo>
                    <a:cubicBezTo>
                      <a:pt x="37" y="2326"/>
                      <a:pt x="36" y="2322"/>
                      <a:pt x="36" y="2318"/>
                    </a:cubicBezTo>
                    <a:cubicBezTo>
                      <a:pt x="36" y="2270"/>
                      <a:pt x="36" y="2222"/>
                      <a:pt x="32" y="2175"/>
                    </a:cubicBezTo>
                    <a:cubicBezTo>
                      <a:pt x="28" y="2155"/>
                      <a:pt x="28" y="2135"/>
                      <a:pt x="40" y="2117"/>
                    </a:cubicBezTo>
                    <a:cubicBezTo>
                      <a:pt x="42" y="2111"/>
                      <a:pt x="43" y="2105"/>
                      <a:pt x="45" y="2099"/>
                    </a:cubicBezTo>
                    <a:cubicBezTo>
                      <a:pt x="47" y="2094"/>
                      <a:pt x="50" y="2088"/>
                      <a:pt x="52" y="2082"/>
                    </a:cubicBezTo>
                    <a:cubicBezTo>
                      <a:pt x="56" y="2075"/>
                      <a:pt x="58" y="2067"/>
                      <a:pt x="59" y="2060"/>
                    </a:cubicBezTo>
                    <a:cubicBezTo>
                      <a:pt x="59" y="2054"/>
                      <a:pt x="59" y="2046"/>
                      <a:pt x="59" y="2039"/>
                    </a:cubicBezTo>
                    <a:cubicBezTo>
                      <a:pt x="59" y="2034"/>
                      <a:pt x="59" y="2028"/>
                      <a:pt x="58" y="2023"/>
                    </a:cubicBezTo>
                    <a:cubicBezTo>
                      <a:pt x="55" y="2001"/>
                      <a:pt x="49" y="1978"/>
                      <a:pt x="35" y="1956"/>
                    </a:cubicBezTo>
                    <a:cubicBezTo>
                      <a:pt x="34" y="1950"/>
                      <a:pt x="33" y="1943"/>
                      <a:pt x="33" y="1938"/>
                    </a:cubicBezTo>
                    <a:cubicBezTo>
                      <a:pt x="34" y="1932"/>
                      <a:pt x="35" y="1926"/>
                      <a:pt x="38" y="1920"/>
                    </a:cubicBezTo>
                    <a:cubicBezTo>
                      <a:pt x="40" y="1915"/>
                      <a:pt x="44" y="1909"/>
                      <a:pt x="49" y="1902"/>
                    </a:cubicBezTo>
                    <a:cubicBezTo>
                      <a:pt x="86" y="1842"/>
                      <a:pt x="75" y="1773"/>
                      <a:pt x="48" y="1714"/>
                    </a:cubicBezTo>
                    <a:cubicBezTo>
                      <a:pt x="46" y="1708"/>
                      <a:pt x="45" y="1702"/>
                      <a:pt x="44" y="1697"/>
                    </a:cubicBezTo>
                    <a:cubicBezTo>
                      <a:pt x="40" y="1663"/>
                      <a:pt x="44" y="1629"/>
                      <a:pt x="58" y="1598"/>
                    </a:cubicBezTo>
                    <a:cubicBezTo>
                      <a:pt x="59" y="1591"/>
                      <a:pt x="60" y="1585"/>
                      <a:pt x="61" y="1579"/>
                    </a:cubicBezTo>
                    <a:cubicBezTo>
                      <a:pt x="61" y="1574"/>
                      <a:pt x="61" y="1569"/>
                      <a:pt x="62" y="1564"/>
                    </a:cubicBezTo>
                    <a:cubicBezTo>
                      <a:pt x="65" y="1542"/>
                      <a:pt x="63" y="1519"/>
                      <a:pt x="61" y="1497"/>
                    </a:cubicBezTo>
                    <a:cubicBezTo>
                      <a:pt x="60" y="1491"/>
                      <a:pt x="59" y="1486"/>
                      <a:pt x="58" y="1480"/>
                    </a:cubicBezTo>
                    <a:cubicBezTo>
                      <a:pt x="57" y="1468"/>
                      <a:pt x="55" y="1457"/>
                      <a:pt x="53" y="1446"/>
                    </a:cubicBezTo>
                    <a:cubicBezTo>
                      <a:pt x="52" y="1442"/>
                      <a:pt x="51" y="1439"/>
                      <a:pt x="51" y="1435"/>
                    </a:cubicBezTo>
                    <a:cubicBezTo>
                      <a:pt x="45" y="1392"/>
                      <a:pt x="48" y="1351"/>
                      <a:pt x="53" y="1306"/>
                    </a:cubicBezTo>
                    <a:cubicBezTo>
                      <a:pt x="55" y="1302"/>
                      <a:pt x="56" y="1297"/>
                      <a:pt x="57" y="1292"/>
                    </a:cubicBezTo>
                    <a:cubicBezTo>
                      <a:pt x="59" y="1287"/>
                      <a:pt x="59" y="1281"/>
                      <a:pt x="60" y="1275"/>
                    </a:cubicBezTo>
                    <a:cubicBezTo>
                      <a:pt x="65" y="1259"/>
                      <a:pt x="65" y="1245"/>
                      <a:pt x="65" y="1228"/>
                    </a:cubicBezTo>
                    <a:cubicBezTo>
                      <a:pt x="64" y="1222"/>
                      <a:pt x="63" y="1217"/>
                      <a:pt x="62" y="1211"/>
                    </a:cubicBezTo>
                    <a:cubicBezTo>
                      <a:pt x="61" y="1206"/>
                      <a:pt x="59" y="1201"/>
                      <a:pt x="58" y="1195"/>
                    </a:cubicBezTo>
                    <a:cubicBezTo>
                      <a:pt x="49" y="1156"/>
                      <a:pt x="53" y="1118"/>
                      <a:pt x="50" y="1079"/>
                    </a:cubicBezTo>
                    <a:cubicBezTo>
                      <a:pt x="50" y="1074"/>
                      <a:pt x="50" y="1068"/>
                      <a:pt x="49" y="1062"/>
                    </a:cubicBezTo>
                    <a:cubicBezTo>
                      <a:pt x="48" y="1020"/>
                      <a:pt x="45" y="979"/>
                      <a:pt x="48" y="939"/>
                    </a:cubicBezTo>
                    <a:cubicBezTo>
                      <a:pt x="48" y="934"/>
                      <a:pt x="49" y="929"/>
                      <a:pt x="49" y="924"/>
                    </a:cubicBezTo>
                    <a:cubicBezTo>
                      <a:pt x="54" y="906"/>
                      <a:pt x="53" y="887"/>
                      <a:pt x="52" y="868"/>
                    </a:cubicBezTo>
                    <a:cubicBezTo>
                      <a:pt x="51" y="864"/>
                      <a:pt x="50" y="857"/>
                      <a:pt x="50" y="852"/>
                    </a:cubicBezTo>
                    <a:cubicBezTo>
                      <a:pt x="18" y="802"/>
                      <a:pt x="32" y="751"/>
                      <a:pt x="42" y="700"/>
                    </a:cubicBezTo>
                    <a:cubicBezTo>
                      <a:pt x="44" y="693"/>
                      <a:pt x="46" y="685"/>
                      <a:pt x="50" y="679"/>
                    </a:cubicBezTo>
                    <a:cubicBezTo>
                      <a:pt x="64" y="670"/>
                      <a:pt x="64" y="650"/>
                      <a:pt x="60" y="638"/>
                    </a:cubicBezTo>
                    <a:cubicBezTo>
                      <a:pt x="44" y="595"/>
                      <a:pt x="0" y="547"/>
                      <a:pt x="36" y="500"/>
                    </a:cubicBezTo>
                    <a:cubicBezTo>
                      <a:pt x="39" y="492"/>
                      <a:pt x="39" y="484"/>
                      <a:pt x="39" y="476"/>
                    </a:cubicBezTo>
                    <a:cubicBezTo>
                      <a:pt x="40" y="468"/>
                      <a:pt x="40" y="459"/>
                      <a:pt x="41" y="451"/>
                    </a:cubicBezTo>
                    <a:cubicBezTo>
                      <a:pt x="43" y="405"/>
                      <a:pt x="36" y="359"/>
                      <a:pt x="31" y="312"/>
                    </a:cubicBezTo>
                    <a:cubicBezTo>
                      <a:pt x="31" y="307"/>
                      <a:pt x="30" y="301"/>
                      <a:pt x="30" y="295"/>
                    </a:cubicBezTo>
                    <a:cubicBezTo>
                      <a:pt x="34" y="264"/>
                      <a:pt x="33" y="234"/>
                      <a:pt x="31" y="204"/>
                    </a:cubicBezTo>
                    <a:cubicBezTo>
                      <a:pt x="31" y="198"/>
                      <a:pt x="31" y="192"/>
                      <a:pt x="31" y="186"/>
                    </a:cubicBezTo>
                    <a:cubicBezTo>
                      <a:pt x="33" y="167"/>
                      <a:pt x="36" y="149"/>
                      <a:pt x="37" y="131"/>
                    </a:cubicBezTo>
                    <a:cubicBezTo>
                      <a:pt x="38" y="125"/>
                      <a:pt x="39" y="120"/>
                      <a:pt x="41" y="114"/>
                    </a:cubicBezTo>
                    <a:cubicBezTo>
                      <a:pt x="64" y="80"/>
                      <a:pt x="32" y="44"/>
                      <a:pt x="35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0" name="Freeform 36"/>
              <p:cNvSpPr/>
              <p:nvPr/>
            </p:nvSpPr>
            <p:spPr bwMode="auto">
              <a:xfrm>
                <a:off x="844828" y="958863"/>
                <a:ext cx="315089" cy="1731963"/>
              </a:xfrm>
              <a:custGeom>
                <a:avLst/>
                <a:gdLst>
                  <a:gd name="T0" fmla="*/ 64 w 116"/>
                  <a:gd name="T1" fmla="*/ 27 h 2363"/>
                  <a:gd name="T2" fmla="*/ 70 w 116"/>
                  <a:gd name="T3" fmla="*/ 147 h 2363"/>
                  <a:gd name="T4" fmla="*/ 63 w 116"/>
                  <a:gd name="T5" fmla="*/ 235 h 2363"/>
                  <a:gd name="T6" fmla="*/ 70 w 116"/>
                  <a:gd name="T7" fmla="*/ 296 h 2363"/>
                  <a:gd name="T8" fmla="*/ 76 w 116"/>
                  <a:gd name="T9" fmla="*/ 483 h 2363"/>
                  <a:gd name="T10" fmla="*/ 60 w 116"/>
                  <a:gd name="T11" fmla="*/ 553 h 2363"/>
                  <a:gd name="T12" fmla="*/ 60 w 116"/>
                  <a:gd name="T13" fmla="*/ 721 h 2363"/>
                  <a:gd name="T14" fmla="*/ 89 w 116"/>
                  <a:gd name="T15" fmla="*/ 854 h 2363"/>
                  <a:gd name="T16" fmla="*/ 81 w 116"/>
                  <a:gd name="T17" fmla="*/ 949 h 2363"/>
                  <a:gd name="T18" fmla="*/ 72 w 116"/>
                  <a:gd name="T19" fmla="*/ 1099 h 2363"/>
                  <a:gd name="T20" fmla="*/ 89 w 116"/>
                  <a:gd name="T21" fmla="*/ 1204 h 2363"/>
                  <a:gd name="T22" fmla="*/ 91 w 116"/>
                  <a:gd name="T23" fmla="*/ 1234 h 2363"/>
                  <a:gd name="T24" fmla="*/ 88 w 116"/>
                  <a:gd name="T25" fmla="*/ 1293 h 2363"/>
                  <a:gd name="T26" fmla="*/ 84 w 116"/>
                  <a:gd name="T27" fmla="*/ 1475 h 2363"/>
                  <a:gd name="T28" fmla="*/ 80 w 116"/>
                  <a:gd name="T29" fmla="*/ 1528 h 2363"/>
                  <a:gd name="T30" fmla="*/ 80 w 116"/>
                  <a:gd name="T31" fmla="*/ 1581 h 2363"/>
                  <a:gd name="T32" fmla="*/ 80 w 116"/>
                  <a:gd name="T33" fmla="*/ 1634 h 2363"/>
                  <a:gd name="T34" fmla="*/ 81 w 116"/>
                  <a:gd name="T35" fmla="*/ 1721 h 2363"/>
                  <a:gd name="T36" fmla="*/ 65 w 116"/>
                  <a:gd name="T37" fmla="*/ 1939 h 2363"/>
                  <a:gd name="T38" fmla="*/ 70 w 116"/>
                  <a:gd name="T39" fmla="*/ 2047 h 2363"/>
                  <a:gd name="T40" fmla="*/ 73 w 116"/>
                  <a:gd name="T41" fmla="*/ 2084 h 2363"/>
                  <a:gd name="T42" fmla="*/ 66 w 116"/>
                  <a:gd name="T43" fmla="*/ 2120 h 2363"/>
                  <a:gd name="T44" fmla="*/ 71 w 116"/>
                  <a:gd name="T45" fmla="*/ 2323 h 2363"/>
                  <a:gd name="T46" fmla="*/ 74 w 116"/>
                  <a:gd name="T47" fmla="*/ 2363 h 2363"/>
                  <a:gd name="T48" fmla="*/ 65 w 116"/>
                  <a:gd name="T49" fmla="*/ 2324 h 2363"/>
                  <a:gd name="T50" fmla="*/ 63 w 116"/>
                  <a:gd name="T51" fmla="*/ 2119 h 2363"/>
                  <a:gd name="T52" fmla="*/ 70 w 116"/>
                  <a:gd name="T53" fmla="*/ 2076 h 2363"/>
                  <a:gd name="T54" fmla="*/ 68 w 116"/>
                  <a:gd name="T55" fmla="*/ 2041 h 2363"/>
                  <a:gd name="T56" fmla="*/ 62 w 116"/>
                  <a:gd name="T57" fmla="*/ 1943 h 2363"/>
                  <a:gd name="T58" fmla="*/ 76 w 116"/>
                  <a:gd name="T59" fmla="*/ 1714 h 2363"/>
                  <a:gd name="T60" fmla="*/ 79 w 116"/>
                  <a:gd name="T61" fmla="*/ 1631 h 2363"/>
                  <a:gd name="T62" fmla="*/ 76 w 116"/>
                  <a:gd name="T63" fmla="*/ 1580 h 2363"/>
                  <a:gd name="T64" fmla="*/ 71 w 116"/>
                  <a:gd name="T65" fmla="*/ 1524 h 2363"/>
                  <a:gd name="T66" fmla="*/ 85 w 116"/>
                  <a:gd name="T67" fmla="*/ 1477 h 2363"/>
                  <a:gd name="T68" fmla="*/ 86 w 116"/>
                  <a:gd name="T69" fmla="*/ 1301 h 2363"/>
                  <a:gd name="T70" fmla="*/ 88 w 116"/>
                  <a:gd name="T71" fmla="*/ 1266 h 2363"/>
                  <a:gd name="T72" fmla="*/ 83 w 116"/>
                  <a:gd name="T73" fmla="*/ 1204 h 2363"/>
                  <a:gd name="T74" fmla="*/ 62 w 116"/>
                  <a:gd name="T75" fmla="*/ 1084 h 2363"/>
                  <a:gd name="T76" fmla="*/ 67 w 116"/>
                  <a:gd name="T77" fmla="*/ 964 h 2363"/>
                  <a:gd name="T78" fmla="*/ 77 w 116"/>
                  <a:gd name="T79" fmla="*/ 861 h 2363"/>
                  <a:gd name="T80" fmla="*/ 64 w 116"/>
                  <a:gd name="T81" fmla="*/ 700 h 2363"/>
                  <a:gd name="T82" fmla="*/ 60 w 116"/>
                  <a:gd name="T83" fmla="*/ 503 h 2363"/>
                  <a:gd name="T84" fmla="*/ 56 w 116"/>
                  <a:gd name="T85" fmla="*/ 314 h 2363"/>
                  <a:gd name="T86" fmla="*/ 48 w 116"/>
                  <a:gd name="T87" fmla="*/ 215 h 2363"/>
                  <a:gd name="T88" fmla="*/ 63 w 116"/>
                  <a:gd name="T89" fmla="*/ 157 h 2363"/>
                  <a:gd name="T90" fmla="*/ 57 w 116"/>
                  <a:gd name="T91" fmla="*/ 1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2363">
                    <a:moveTo>
                      <a:pt x="66" y="0"/>
                    </a:moveTo>
                    <a:cubicBezTo>
                      <a:pt x="64" y="7"/>
                      <a:pt x="60" y="19"/>
                      <a:pt x="64" y="27"/>
                    </a:cubicBezTo>
                    <a:cubicBezTo>
                      <a:pt x="72" y="62"/>
                      <a:pt x="92" y="94"/>
                      <a:pt x="74" y="128"/>
                    </a:cubicBezTo>
                    <a:cubicBezTo>
                      <a:pt x="71" y="134"/>
                      <a:pt x="70" y="141"/>
                      <a:pt x="70" y="147"/>
                    </a:cubicBezTo>
                    <a:cubicBezTo>
                      <a:pt x="68" y="171"/>
                      <a:pt x="66" y="195"/>
                      <a:pt x="62" y="220"/>
                    </a:cubicBezTo>
                    <a:cubicBezTo>
                      <a:pt x="63" y="225"/>
                      <a:pt x="63" y="230"/>
                      <a:pt x="63" y="235"/>
                    </a:cubicBezTo>
                    <a:cubicBezTo>
                      <a:pt x="64" y="250"/>
                      <a:pt x="67" y="266"/>
                      <a:pt x="71" y="282"/>
                    </a:cubicBezTo>
                    <a:cubicBezTo>
                      <a:pt x="71" y="286"/>
                      <a:pt x="71" y="291"/>
                      <a:pt x="70" y="296"/>
                    </a:cubicBezTo>
                    <a:cubicBezTo>
                      <a:pt x="70" y="302"/>
                      <a:pt x="71" y="308"/>
                      <a:pt x="71" y="314"/>
                    </a:cubicBezTo>
                    <a:cubicBezTo>
                      <a:pt x="75" y="371"/>
                      <a:pt x="81" y="427"/>
                      <a:pt x="76" y="483"/>
                    </a:cubicBezTo>
                    <a:cubicBezTo>
                      <a:pt x="76" y="490"/>
                      <a:pt x="75" y="496"/>
                      <a:pt x="73" y="502"/>
                    </a:cubicBezTo>
                    <a:cubicBezTo>
                      <a:pt x="60" y="518"/>
                      <a:pt x="56" y="538"/>
                      <a:pt x="60" y="553"/>
                    </a:cubicBezTo>
                    <a:cubicBezTo>
                      <a:pt x="76" y="605"/>
                      <a:pt x="116" y="656"/>
                      <a:pt x="69" y="703"/>
                    </a:cubicBezTo>
                    <a:cubicBezTo>
                      <a:pt x="66" y="709"/>
                      <a:pt x="63" y="715"/>
                      <a:pt x="60" y="721"/>
                    </a:cubicBezTo>
                    <a:cubicBezTo>
                      <a:pt x="53" y="732"/>
                      <a:pt x="45" y="743"/>
                      <a:pt x="36" y="755"/>
                    </a:cubicBezTo>
                    <a:cubicBezTo>
                      <a:pt x="0" y="803"/>
                      <a:pt x="76" y="815"/>
                      <a:pt x="89" y="854"/>
                    </a:cubicBezTo>
                    <a:cubicBezTo>
                      <a:pt x="90" y="860"/>
                      <a:pt x="90" y="865"/>
                      <a:pt x="90" y="870"/>
                    </a:cubicBezTo>
                    <a:cubicBezTo>
                      <a:pt x="91" y="896"/>
                      <a:pt x="88" y="923"/>
                      <a:pt x="81" y="949"/>
                    </a:cubicBezTo>
                    <a:cubicBezTo>
                      <a:pt x="80" y="956"/>
                      <a:pt x="80" y="963"/>
                      <a:pt x="79" y="969"/>
                    </a:cubicBezTo>
                    <a:cubicBezTo>
                      <a:pt x="77" y="1012"/>
                      <a:pt x="76" y="1055"/>
                      <a:pt x="72" y="1099"/>
                    </a:cubicBezTo>
                    <a:cubicBezTo>
                      <a:pt x="72" y="1105"/>
                      <a:pt x="73" y="1111"/>
                      <a:pt x="73" y="1117"/>
                    </a:cubicBezTo>
                    <a:cubicBezTo>
                      <a:pt x="76" y="1146"/>
                      <a:pt x="82" y="1175"/>
                      <a:pt x="89" y="1204"/>
                    </a:cubicBezTo>
                    <a:cubicBezTo>
                      <a:pt x="90" y="1209"/>
                      <a:pt x="90" y="1214"/>
                      <a:pt x="91" y="1219"/>
                    </a:cubicBezTo>
                    <a:cubicBezTo>
                      <a:pt x="91" y="1224"/>
                      <a:pt x="91" y="1229"/>
                      <a:pt x="91" y="1234"/>
                    </a:cubicBezTo>
                    <a:cubicBezTo>
                      <a:pt x="91" y="1248"/>
                      <a:pt x="95" y="1265"/>
                      <a:pt x="88" y="1279"/>
                    </a:cubicBezTo>
                    <a:cubicBezTo>
                      <a:pt x="88" y="1284"/>
                      <a:pt x="88" y="1288"/>
                      <a:pt x="88" y="1293"/>
                    </a:cubicBezTo>
                    <a:cubicBezTo>
                      <a:pt x="74" y="1347"/>
                      <a:pt x="98" y="1402"/>
                      <a:pt x="85" y="1456"/>
                    </a:cubicBezTo>
                    <a:cubicBezTo>
                      <a:pt x="85" y="1462"/>
                      <a:pt x="84" y="1469"/>
                      <a:pt x="84" y="1475"/>
                    </a:cubicBezTo>
                    <a:cubicBezTo>
                      <a:pt x="84" y="1487"/>
                      <a:pt x="82" y="1498"/>
                      <a:pt x="81" y="1510"/>
                    </a:cubicBezTo>
                    <a:cubicBezTo>
                      <a:pt x="81" y="1516"/>
                      <a:pt x="80" y="1522"/>
                      <a:pt x="80" y="1528"/>
                    </a:cubicBezTo>
                    <a:cubicBezTo>
                      <a:pt x="80" y="1540"/>
                      <a:pt x="80" y="1551"/>
                      <a:pt x="79" y="1563"/>
                    </a:cubicBezTo>
                    <a:cubicBezTo>
                      <a:pt x="79" y="1569"/>
                      <a:pt x="79" y="1575"/>
                      <a:pt x="80" y="1581"/>
                    </a:cubicBezTo>
                    <a:cubicBezTo>
                      <a:pt x="80" y="1592"/>
                      <a:pt x="81" y="1603"/>
                      <a:pt x="83" y="1615"/>
                    </a:cubicBezTo>
                    <a:cubicBezTo>
                      <a:pt x="82" y="1622"/>
                      <a:pt x="81" y="1628"/>
                      <a:pt x="80" y="1634"/>
                    </a:cubicBezTo>
                    <a:cubicBezTo>
                      <a:pt x="81" y="1654"/>
                      <a:pt x="79" y="1674"/>
                      <a:pt x="79" y="1693"/>
                    </a:cubicBezTo>
                    <a:cubicBezTo>
                      <a:pt x="79" y="1702"/>
                      <a:pt x="80" y="1712"/>
                      <a:pt x="81" y="1721"/>
                    </a:cubicBezTo>
                    <a:cubicBezTo>
                      <a:pt x="108" y="1790"/>
                      <a:pt x="91" y="1858"/>
                      <a:pt x="74" y="1922"/>
                    </a:cubicBezTo>
                    <a:cubicBezTo>
                      <a:pt x="70" y="1928"/>
                      <a:pt x="67" y="1933"/>
                      <a:pt x="65" y="1939"/>
                    </a:cubicBezTo>
                    <a:cubicBezTo>
                      <a:pt x="63" y="1945"/>
                      <a:pt x="62" y="1951"/>
                      <a:pt x="63" y="1956"/>
                    </a:cubicBezTo>
                    <a:cubicBezTo>
                      <a:pt x="63" y="1987"/>
                      <a:pt x="66" y="2018"/>
                      <a:pt x="70" y="2047"/>
                    </a:cubicBezTo>
                    <a:cubicBezTo>
                      <a:pt x="71" y="2053"/>
                      <a:pt x="72" y="2059"/>
                      <a:pt x="72" y="2065"/>
                    </a:cubicBezTo>
                    <a:cubicBezTo>
                      <a:pt x="74" y="2072"/>
                      <a:pt x="75" y="2078"/>
                      <a:pt x="73" y="2084"/>
                    </a:cubicBezTo>
                    <a:cubicBezTo>
                      <a:pt x="71" y="2090"/>
                      <a:pt x="69" y="2096"/>
                      <a:pt x="68" y="2102"/>
                    </a:cubicBezTo>
                    <a:cubicBezTo>
                      <a:pt x="67" y="2108"/>
                      <a:pt x="67" y="2114"/>
                      <a:pt x="66" y="2120"/>
                    </a:cubicBezTo>
                    <a:cubicBezTo>
                      <a:pt x="60" y="2137"/>
                      <a:pt x="60" y="2157"/>
                      <a:pt x="68" y="2169"/>
                    </a:cubicBezTo>
                    <a:cubicBezTo>
                      <a:pt x="92" y="2221"/>
                      <a:pt x="88" y="2272"/>
                      <a:pt x="71" y="2323"/>
                    </a:cubicBezTo>
                    <a:cubicBezTo>
                      <a:pt x="71" y="2329"/>
                      <a:pt x="72" y="2336"/>
                      <a:pt x="72" y="2343"/>
                    </a:cubicBezTo>
                    <a:cubicBezTo>
                      <a:pt x="73" y="2349"/>
                      <a:pt x="74" y="2356"/>
                      <a:pt x="74" y="2363"/>
                    </a:cubicBezTo>
                    <a:cubicBezTo>
                      <a:pt x="72" y="2356"/>
                      <a:pt x="71" y="2350"/>
                      <a:pt x="69" y="2343"/>
                    </a:cubicBezTo>
                    <a:cubicBezTo>
                      <a:pt x="68" y="2337"/>
                      <a:pt x="66" y="2330"/>
                      <a:pt x="65" y="2324"/>
                    </a:cubicBezTo>
                    <a:cubicBezTo>
                      <a:pt x="72" y="2300"/>
                      <a:pt x="76" y="2276"/>
                      <a:pt x="76" y="2256"/>
                    </a:cubicBezTo>
                    <a:cubicBezTo>
                      <a:pt x="80" y="2209"/>
                      <a:pt x="40" y="2165"/>
                      <a:pt x="63" y="2119"/>
                    </a:cubicBezTo>
                    <a:cubicBezTo>
                      <a:pt x="63" y="2112"/>
                      <a:pt x="64" y="2105"/>
                      <a:pt x="65" y="2098"/>
                    </a:cubicBezTo>
                    <a:cubicBezTo>
                      <a:pt x="67" y="2090"/>
                      <a:pt x="68" y="2083"/>
                      <a:pt x="70" y="2076"/>
                    </a:cubicBezTo>
                    <a:cubicBezTo>
                      <a:pt x="69" y="2070"/>
                      <a:pt x="69" y="2064"/>
                      <a:pt x="69" y="2058"/>
                    </a:cubicBezTo>
                    <a:cubicBezTo>
                      <a:pt x="69" y="2052"/>
                      <a:pt x="68" y="2046"/>
                      <a:pt x="68" y="2041"/>
                    </a:cubicBezTo>
                    <a:cubicBezTo>
                      <a:pt x="66" y="2012"/>
                      <a:pt x="64" y="1983"/>
                      <a:pt x="61" y="1954"/>
                    </a:cubicBezTo>
                    <a:cubicBezTo>
                      <a:pt x="61" y="1950"/>
                      <a:pt x="61" y="1947"/>
                      <a:pt x="62" y="1943"/>
                    </a:cubicBezTo>
                    <a:cubicBezTo>
                      <a:pt x="63" y="1937"/>
                      <a:pt x="65" y="1932"/>
                      <a:pt x="67" y="1926"/>
                    </a:cubicBezTo>
                    <a:cubicBezTo>
                      <a:pt x="91" y="1858"/>
                      <a:pt x="108" y="1783"/>
                      <a:pt x="76" y="1714"/>
                    </a:cubicBezTo>
                    <a:cubicBezTo>
                      <a:pt x="75" y="1709"/>
                      <a:pt x="75" y="1704"/>
                      <a:pt x="75" y="1700"/>
                    </a:cubicBezTo>
                    <a:cubicBezTo>
                      <a:pt x="74" y="1677"/>
                      <a:pt x="78" y="1654"/>
                      <a:pt x="79" y="1631"/>
                    </a:cubicBezTo>
                    <a:cubicBezTo>
                      <a:pt x="80" y="1627"/>
                      <a:pt x="80" y="1622"/>
                      <a:pt x="80" y="1617"/>
                    </a:cubicBezTo>
                    <a:cubicBezTo>
                      <a:pt x="79" y="1605"/>
                      <a:pt x="78" y="1592"/>
                      <a:pt x="76" y="1580"/>
                    </a:cubicBezTo>
                    <a:cubicBezTo>
                      <a:pt x="75" y="1576"/>
                      <a:pt x="75" y="1572"/>
                      <a:pt x="74" y="1568"/>
                    </a:cubicBezTo>
                    <a:cubicBezTo>
                      <a:pt x="69" y="1553"/>
                      <a:pt x="69" y="1539"/>
                      <a:pt x="71" y="1524"/>
                    </a:cubicBezTo>
                    <a:cubicBezTo>
                      <a:pt x="72" y="1519"/>
                      <a:pt x="73" y="1514"/>
                      <a:pt x="74" y="1509"/>
                    </a:cubicBezTo>
                    <a:cubicBezTo>
                      <a:pt x="80" y="1498"/>
                      <a:pt x="83" y="1488"/>
                      <a:pt x="85" y="1477"/>
                    </a:cubicBezTo>
                    <a:cubicBezTo>
                      <a:pt x="85" y="1471"/>
                      <a:pt x="86" y="1465"/>
                      <a:pt x="86" y="1459"/>
                    </a:cubicBezTo>
                    <a:cubicBezTo>
                      <a:pt x="91" y="1405"/>
                      <a:pt x="81" y="1354"/>
                      <a:pt x="86" y="1301"/>
                    </a:cubicBezTo>
                    <a:cubicBezTo>
                      <a:pt x="86" y="1294"/>
                      <a:pt x="86" y="1289"/>
                      <a:pt x="86" y="1283"/>
                    </a:cubicBezTo>
                    <a:cubicBezTo>
                      <a:pt x="86" y="1278"/>
                      <a:pt x="87" y="1272"/>
                      <a:pt x="88" y="1266"/>
                    </a:cubicBezTo>
                    <a:cubicBezTo>
                      <a:pt x="91" y="1249"/>
                      <a:pt x="90" y="1234"/>
                      <a:pt x="87" y="1218"/>
                    </a:cubicBezTo>
                    <a:cubicBezTo>
                      <a:pt x="86" y="1213"/>
                      <a:pt x="84" y="1208"/>
                      <a:pt x="83" y="1204"/>
                    </a:cubicBezTo>
                    <a:cubicBezTo>
                      <a:pt x="72" y="1171"/>
                      <a:pt x="66" y="1137"/>
                      <a:pt x="63" y="1103"/>
                    </a:cubicBezTo>
                    <a:cubicBezTo>
                      <a:pt x="63" y="1097"/>
                      <a:pt x="63" y="1090"/>
                      <a:pt x="62" y="1084"/>
                    </a:cubicBezTo>
                    <a:cubicBezTo>
                      <a:pt x="68" y="1049"/>
                      <a:pt x="67" y="1015"/>
                      <a:pt x="67" y="979"/>
                    </a:cubicBezTo>
                    <a:cubicBezTo>
                      <a:pt x="67" y="974"/>
                      <a:pt x="67" y="969"/>
                      <a:pt x="67" y="964"/>
                    </a:cubicBezTo>
                    <a:cubicBezTo>
                      <a:pt x="74" y="936"/>
                      <a:pt x="78" y="907"/>
                      <a:pt x="77" y="878"/>
                    </a:cubicBezTo>
                    <a:cubicBezTo>
                      <a:pt x="77" y="872"/>
                      <a:pt x="77" y="867"/>
                      <a:pt x="77" y="861"/>
                    </a:cubicBezTo>
                    <a:cubicBezTo>
                      <a:pt x="36" y="827"/>
                      <a:pt x="8" y="759"/>
                      <a:pt x="56" y="712"/>
                    </a:cubicBezTo>
                    <a:cubicBezTo>
                      <a:pt x="60" y="709"/>
                      <a:pt x="62" y="705"/>
                      <a:pt x="64" y="700"/>
                    </a:cubicBezTo>
                    <a:cubicBezTo>
                      <a:pt x="100" y="644"/>
                      <a:pt x="52" y="601"/>
                      <a:pt x="48" y="549"/>
                    </a:cubicBezTo>
                    <a:cubicBezTo>
                      <a:pt x="44" y="534"/>
                      <a:pt x="52" y="518"/>
                      <a:pt x="60" y="503"/>
                    </a:cubicBezTo>
                    <a:cubicBezTo>
                      <a:pt x="62" y="496"/>
                      <a:pt x="63" y="490"/>
                      <a:pt x="64" y="484"/>
                    </a:cubicBezTo>
                    <a:cubicBezTo>
                      <a:pt x="71" y="427"/>
                      <a:pt x="62" y="370"/>
                      <a:pt x="56" y="314"/>
                    </a:cubicBezTo>
                    <a:cubicBezTo>
                      <a:pt x="55" y="308"/>
                      <a:pt x="54" y="303"/>
                      <a:pt x="55" y="297"/>
                    </a:cubicBezTo>
                    <a:cubicBezTo>
                      <a:pt x="65" y="269"/>
                      <a:pt x="53" y="243"/>
                      <a:pt x="48" y="215"/>
                    </a:cubicBezTo>
                    <a:cubicBezTo>
                      <a:pt x="48" y="209"/>
                      <a:pt x="47" y="203"/>
                      <a:pt x="48" y="197"/>
                    </a:cubicBezTo>
                    <a:cubicBezTo>
                      <a:pt x="55" y="183"/>
                      <a:pt x="60" y="170"/>
                      <a:pt x="63" y="157"/>
                    </a:cubicBezTo>
                    <a:cubicBezTo>
                      <a:pt x="64" y="151"/>
                      <a:pt x="65" y="144"/>
                      <a:pt x="66" y="137"/>
                    </a:cubicBezTo>
                    <a:cubicBezTo>
                      <a:pt x="100" y="94"/>
                      <a:pt x="48" y="50"/>
                      <a:pt x="57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1" name="Freeform 37"/>
              <p:cNvSpPr/>
              <p:nvPr/>
            </p:nvSpPr>
            <p:spPr bwMode="auto">
              <a:xfrm>
                <a:off x="963728" y="963625"/>
                <a:ext cx="249692" cy="1735138"/>
              </a:xfrm>
              <a:custGeom>
                <a:avLst/>
                <a:gdLst>
                  <a:gd name="T0" fmla="*/ 59 w 92"/>
                  <a:gd name="T1" fmla="*/ 121 h 2368"/>
                  <a:gd name="T2" fmla="*/ 53 w 92"/>
                  <a:gd name="T3" fmla="*/ 195 h 2368"/>
                  <a:gd name="T4" fmla="*/ 50 w 92"/>
                  <a:gd name="T5" fmla="*/ 259 h 2368"/>
                  <a:gd name="T6" fmla="*/ 50 w 92"/>
                  <a:gd name="T7" fmla="*/ 295 h 2368"/>
                  <a:gd name="T8" fmla="*/ 57 w 92"/>
                  <a:gd name="T9" fmla="*/ 486 h 2368"/>
                  <a:gd name="T10" fmla="*/ 40 w 92"/>
                  <a:gd name="T11" fmla="*/ 548 h 2368"/>
                  <a:gd name="T12" fmla="*/ 45 w 92"/>
                  <a:gd name="T13" fmla="*/ 704 h 2368"/>
                  <a:gd name="T14" fmla="*/ 69 w 92"/>
                  <a:gd name="T15" fmla="*/ 857 h 2368"/>
                  <a:gd name="T16" fmla="*/ 60 w 92"/>
                  <a:gd name="T17" fmla="*/ 975 h 2368"/>
                  <a:gd name="T18" fmla="*/ 59 w 92"/>
                  <a:gd name="T19" fmla="*/ 1108 h 2368"/>
                  <a:gd name="T20" fmla="*/ 77 w 92"/>
                  <a:gd name="T21" fmla="*/ 1190 h 2368"/>
                  <a:gd name="T22" fmla="*/ 79 w 92"/>
                  <a:gd name="T23" fmla="*/ 1269 h 2368"/>
                  <a:gd name="T24" fmla="*/ 76 w 92"/>
                  <a:gd name="T25" fmla="*/ 1448 h 2368"/>
                  <a:gd name="T26" fmla="*/ 78 w 92"/>
                  <a:gd name="T27" fmla="*/ 1524 h 2368"/>
                  <a:gd name="T28" fmla="*/ 78 w 92"/>
                  <a:gd name="T29" fmla="*/ 1560 h 2368"/>
                  <a:gd name="T30" fmla="*/ 77 w 92"/>
                  <a:gd name="T31" fmla="*/ 1590 h 2368"/>
                  <a:gd name="T32" fmla="*/ 72 w 92"/>
                  <a:gd name="T33" fmla="*/ 1614 h 2368"/>
                  <a:gd name="T34" fmla="*/ 76 w 92"/>
                  <a:gd name="T35" fmla="*/ 1691 h 2368"/>
                  <a:gd name="T36" fmla="*/ 68 w 92"/>
                  <a:gd name="T37" fmla="*/ 1907 h 2368"/>
                  <a:gd name="T38" fmla="*/ 61 w 92"/>
                  <a:gd name="T39" fmla="*/ 1941 h 2368"/>
                  <a:gd name="T40" fmla="*/ 61 w 92"/>
                  <a:gd name="T41" fmla="*/ 1970 h 2368"/>
                  <a:gd name="T42" fmla="*/ 78 w 92"/>
                  <a:gd name="T43" fmla="*/ 2089 h 2368"/>
                  <a:gd name="T44" fmla="*/ 66 w 92"/>
                  <a:gd name="T45" fmla="*/ 2124 h 2368"/>
                  <a:gd name="T46" fmla="*/ 63 w 92"/>
                  <a:gd name="T47" fmla="*/ 2320 h 2368"/>
                  <a:gd name="T48" fmla="*/ 71 w 92"/>
                  <a:gd name="T49" fmla="*/ 2368 h 2368"/>
                  <a:gd name="T50" fmla="*/ 56 w 92"/>
                  <a:gd name="T51" fmla="*/ 2319 h 2368"/>
                  <a:gd name="T52" fmla="*/ 50 w 92"/>
                  <a:gd name="T53" fmla="*/ 2109 h 2368"/>
                  <a:gd name="T54" fmla="*/ 52 w 92"/>
                  <a:gd name="T55" fmla="*/ 2064 h 2368"/>
                  <a:gd name="T56" fmla="*/ 53 w 92"/>
                  <a:gd name="T57" fmla="*/ 1956 h 2368"/>
                  <a:gd name="T58" fmla="*/ 63 w 92"/>
                  <a:gd name="T59" fmla="*/ 1921 h 2368"/>
                  <a:gd name="T60" fmla="*/ 63 w 92"/>
                  <a:gd name="T61" fmla="*/ 1707 h 2368"/>
                  <a:gd name="T62" fmla="*/ 60 w 92"/>
                  <a:gd name="T63" fmla="*/ 1652 h 2368"/>
                  <a:gd name="T64" fmla="*/ 61 w 92"/>
                  <a:gd name="T65" fmla="*/ 1621 h 2368"/>
                  <a:gd name="T66" fmla="*/ 68 w 92"/>
                  <a:gd name="T67" fmla="*/ 1594 h 2368"/>
                  <a:gd name="T68" fmla="*/ 60 w 92"/>
                  <a:gd name="T69" fmla="*/ 1559 h 2368"/>
                  <a:gd name="T70" fmla="*/ 57 w 92"/>
                  <a:gd name="T71" fmla="*/ 1527 h 2368"/>
                  <a:gd name="T72" fmla="*/ 62 w 92"/>
                  <a:gd name="T73" fmla="*/ 1451 h 2368"/>
                  <a:gd name="T74" fmla="*/ 68 w 92"/>
                  <a:gd name="T75" fmla="*/ 1272 h 2368"/>
                  <a:gd name="T76" fmla="*/ 68 w 92"/>
                  <a:gd name="T77" fmla="*/ 1204 h 2368"/>
                  <a:gd name="T78" fmla="*/ 44 w 92"/>
                  <a:gd name="T79" fmla="*/ 1113 h 2368"/>
                  <a:gd name="T80" fmla="*/ 50 w 92"/>
                  <a:gd name="T81" fmla="*/ 968 h 2368"/>
                  <a:gd name="T82" fmla="*/ 58 w 92"/>
                  <a:gd name="T83" fmla="*/ 875 h 2368"/>
                  <a:gd name="T84" fmla="*/ 0 w 92"/>
                  <a:gd name="T85" fmla="*/ 778 h 2368"/>
                  <a:gd name="T86" fmla="*/ 48 w 92"/>
                  <a:gd name="T87" fmla="*/ 694 h 2368"/>
                  <a:gd name="T88" fmla="*/ 55 w 92"/>
                  <a:gd name="T89" fmla="*/ 496 h 2368"/>
                  <a:gd name="T90" fmla="*/ 47 w 92"/>
                  <a:gd name="T91" fmla="*/ 294 h 2368"/>
                  <a:gd name="T92" fmla="*/ 46 w 92"/>
                  <a:gd name="T93" fmla="*/ 260 h 2368"/>
                  <a:gd name="T94" fmla="*/ 39 w 92"/>
                  <a:gd name="T95" fmla="*/ 205 h 2368"/>
                  <a:gd name="T96" fmla="*/ 50 w 92"/>
                  <a:gd name="T97" fmla="*/ 121 h 2368"/>
                  <a:gd name="T98" fmla="*/ 44 w 92"/>
                  <a:gd name="T99" fmla="*/ 1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2368">
                    <a:moveTo>
                      <a:pt x="44" y="1"/>
                    </a:moveTo>
                    <a:cubicBezTo>
                      <a:pt x="60" y="42"/>
                      <a:pt x="72" y="81"/>
                      <a:pt x="59" y="121"/>
                    </a:cubicBezTo>
                    <a:cubicBezTo>
                      <a:pt x="58" y="127"/>
                      <a:pt x="58" y="134"/>
                      <a:pt x="57" y="140"/>
                    </a:cubicBezTo>
                    <a:cubicBezTo>
                      <a:pt x="56" y="158"/>
                      <a:pt x="55" y="176"/>
                      <a:pt x="53" y="195"/>
                    </a:cubicBezTo>
                    <a:cubicBezTo>
                      <a:pt x="53" y="201"/>
                      <a:pt x="52" y="206"/>
                      <a:pt x="52" y="212"/>
                    </a:cubicBezTo>
                    <a:cubicBezTo>
                      <a:pt x="50" y="228"/>
                      <a:pt x="49" y="243"/>
                      <a:pt x="50" y="259"/>
                    </a:cubicBezTo>
                    <a:cubicBezTo>
                      <a:pt x="50" y="265"/>
                      <a:pt x="50" y="270"/>
                      <a:pt x="50" y="276"/>
                    </a:cubicBezTo>
                    <a:cubicBezTo>
                      <a:pt x="50" y="282"/>
                      <a:pt x="50" y="289"/>
                      <a:pt x="50" y="295"/>
                    </a:cubicBezTo>
                    <a:cubicBezTo>
                      <a:pt x="52" y="334"/>
                      <a:pt x="56" y="372"/>
                      <a:pt x="61" y="411"/>
                    </a:cubicBezTo>
                    <a:cubicBezTo>
                      <a:pt x="64" y="435"/>
                      <a:pt x="58" y="462"/>
                      <a:pt x="57" y="486"/>
                    </a:cubicBezTo>
                    <a:cubicBezTo>
                      <a:pt x="57" y="492"/>
                      <a:pt x="57" y="497"/>
                      <a:pt x="56" y="502"/>
                    </a:cubicBezTo>
                    <a:cubicBezTo>
                      <a:pt x="56" y="517"/>
                      <a:pt x="40" y="533"/>
                      <a:pt x="40" y="548"/>
                    </a:cubicBezTo>
                    <a:cubicBezTo>
                      <a:pt x="52" y="596"/>
                      <a:pt x="92" y="643"/>
                      <a:pt x="56" y="684"/>
                    </a:cubicBezTo>
                    <a:cubicBezTo>
                      <a:pt x="51" y="691"/>
                      <a:pt x="48" y="698"/>
                      <a:pt x="45" y="704"/>
                    </a:cubicBezTo>
                    <a:cubicBezTo>
                      <a:pt x="24" y="754"/>
                      <a:pt x="23" y="787"/>
                      <a:pt x="68" y="837"/>
                    </a:cubicBezTo>
                    <a:cubicBezTo>
                      <a:pt x="68" y="843"/>
                      <a:pt x="69" y="850"/>
                      <a:pt x="69" y="857"/>
                    </a:cubicBezTo>
                    <a:cubicBezTo>
                      <a:pt x="71" y="891"/>
                      <a:pt x="67" y="926"/>
                      <a:pt x="62" y="959"/>
                    </a:cubicBezTo>
                    <a:cubicBezTo>
                      <a:pt x="61" y="964"/>
                      <a:pt x="60" y="970"/>
                      <a:pt x="60" y="975"/>
                    </a:cubicBezTo>
                    <a:cubicBezTo>
                      <a:pt x="56" y="1013"/>
                      <a:pt x="58" y="1052"/>
                      <a:pt x="58" y="1091"/>
                    </a:cubicBezTo>
                    <a:cubicBezTo>
                      <a:pt x="58" y="1096"/>
                      <a:pt x="58" y="1102"/>
                      <a:pt x="59" y="1108"/>
                    </a:cubicBezTo>
                    <a:cubicBezTo>
                      <a:pt x="62" y="1130"/>
                      <a:pt x="68" y="1152"/>
                      <a:pt x="75" y="1174"/>
                    </a:cubicBezTo>
                    <a:cubicBezTo>
                      <a:pt x="76" y="1179"/>
                      <a:pt x="77" y="1185"/>
                      <a:pt x="77" y="1190"/>
                    </a:cubicBezTo>
                    <a:cubicBezTo>
                      <a:pt x="80" y="1212"/>
                      <a:pt x="82" y="1233"/>
                      <a:pt x="79" y="1254"/>
                    </a:cubicBezTo>
                    <a:cubicBezTo>
                      <a:pt x="79" y="1259"/>
                      <a:pt x="79" y="1264"/>
                      <a:pt x="79" y="1269"/>
                    </a:cubicBezTo>
                    <a:cubicBezTo>
                      <a:pt x="80" y="1274"/>
                      <a:pt x="80" y="1279"/>
                      <a:pt x="80" y="1284"/>
                    </a:cubicBezTo>
                    <a:cubicBezTo>
                      <a:pt x="64" y="1339"/>
                      <a:pt x="58" y="1393"/>
                      <a:pt x="76" y="1448"/>
                    </a:cubicBezTo>
                    <a:cubicBezTo>
                      <a:pt x="77" y="1455"/>
                      <a:pt x="78" y="1462"/>
                      <a:pt x="78" y="1469"/>
                    </a:cubicBezTo>
                    <a:cubicBezTo>
                      <a:pt x="79" y="1487"/>
                      <a:pt x="79" y="1505"/>
                      <a:pt x="78" y="1524"/>
                    </a:cubicBezTo>
                    <a:cubicBezTo>
                      <a:pt x="78" y="1530"/>
                      <a:pt x="78" y="1536"/>
                      <a:pt x="78" y="1542"/>
                    </a:cubicBezTo>
                    <a:cubicBezTo>
                      <a:pt x="78" y="1548"/>
                      <a:pt x="78" y="1554"/>
                      <a:pt x="78" y="1560"/>
                    </a:cubicBezTo>
                    <a:cubicBezTo>
                      <a:pt x="78" y="1565"/>
                      <a:pt x="77" y="1570"/>
                      <a:pt x="77" y="1575"/>
                    </a:cubicBezTo>
                    <a:cubicBezTo>
                      <a:pt x="77" y="1580"/>
                      <a:pt x="77" y="1585"/>
                      <a:pt x="77" y="1590"/>
                    </a:cubicBezTo>
                    <a:cubicBezTo>
                      <a:pt x="76" y="1594"/>
                      <a:pt x="75" y="1598"/>
                      <a:pt x="74" y="1602"/>
                    </a:cubicBezTo>
                    <a:cubicBezTo>
                      <a:pt x="73" y="1606"/>
                      <a:pt x="73" y="1610"/>
                      <a:pt x="72" y="1614"/>
                    </a:cubicBezTo>
                    <a:cubicBezTo>
                      <a:pt x="72" y="1624"/>
                      <a:pt x="72" y="1633"/>
                      <a:pt x="73" y="1642"/>
                    </a:cubicBezTo>
                    <a:cubicBezTo>
                      <a:pt x="74" y="1659"/>
                      <a:pt x="75" y="1675"/>
                      <a:pt x="76" y="1691"/>
                    </a:cubicBezTo>
                    <a:cubicBezTo>
                      <a:pt x="77" y="1696"/>
                      <a:pt x="77" y="1701"/>
                      <a:pt x="77" y="1706"/>
                    </a:cubicBezTo>
                    <a:cubicBezTo>
                      <a:pt x="81" y="1775"/>
                      <a:pt x="92" y="1843"/>
                      <a:pt x="68" y="1907"/>
                    </a:cubicBezTo>
                    <a:cubicBezTo>
                      <a:pt x="66" y="1913"/>
                      <a:pt x="66" y="1919"/>
                      <a:pt x="64" y="1925"/>
                    </a:cubicBezTo>
                    <a:cubicBezTo>
                      <a:pt x="63" y="1931"/>
                      <a:pt x="61" y="1936"/>
                      <a:pt x="61" y="1941"/>
                    </a:cubicBezTo>
                    <a:cubicBezTo>
                      <a:pt x="60" y="1946"/>
                      <a:pt x="60" y="1951"/>
                      <a:pt x="60" y="1955"/>
                    </a:cubicBezTo>
                    <a:cubicBezTo>
                      <a:pt x="60" y="1960"/>
                      <a:pt x="61" y="1965"/>
                      <a:pt x="61" y="1970"/>
                    </a:cubicBezTo>
                    <a:cubicBezTo>
                      <a:pt x="55" y="2005"/>
                      <a:pt x="59" y="2041"/>
                      <a:pt x="72" y="2075"/>
                    </a:cubicBezTo>
                    <a:cubicBezTo>
                      <a:pt x="74" y="2080"/>
                      <a:pt x="76" y="2085"/>
                      <a:pt x="78" y="2089"/>
                    </a:cubicBezTo>
                    <a:cubicBezTo>
                      <a:pt x="75" y="2095"/>
                      <a:pt x="73" y="2101"/>
                      <a:pt x="71" y="2107"/>
                    </a:cubicBezTo>
                    <a:cubicBezTo>
                      <a:pt x="69" y="2113"/>
                      <a:pt x="67" y="2118"/>
                      <a:pt x="66" y="2124"/>
                    </a:cubicBezTo>
                    <a:cubicBezTo>
                      <a:pt x="48" y="2168"/>
                      <a:pt x="76" y="2208"/>
                      <a:pt x="72" y="2251"/>
                    </a:cubicBezTo>
                    <a:cubicBezTo>
                      <a:pt x="68" y="2275"/>
                      <a:pt x="64" y="2295"/>
                      <a:pt x="63" y="2320"/>
                    </a:cubicBezTo>
                    <a:cubicBezTo>
                      <a:pt x="64" y="2328"/>
                      <a:pt x="65" y="2336"/>
                      <a:pt x="67" y="2344"/>
                    </a:cubicBezTo>
                    <a:cubicBezTo>
                      <a:pt x="68" y="2352"/>
                      <a:pt x="70" y="2360"/>
                      <a:pt x="71" y="2368"/>
                    </a:cubicBezTo>
                    <a:cubicBezTo>
                      <a:pt x="66" y="2356"/>
                      <a:pt x="62" y="2344"/>
                      <a:pt x="59" y="2332"/>
                    </a:cubicBezTo>
                    <a:cubicBezTo>
                      <a:pt x="58" y="2328"/>
                      <a:pt x="57" y="2324"/>
                      <a:pt x="56" y="2319"/>
                    </a:cubicBezTo>
                    <a:cubicBezTo>
                      <a:pt x="72" y="2255"/>
                      <a:pt x="44" y="2196"/>
                      <a:pt x="47" y="2132"/>
                    </a:cubicBezTo>
                    <a:cubicBezTo>
                      <a:pt x="48" y="2124"/>
                      <a:pt x="49" y="2117"/>
                      <a:pt x="50" y="2109"/>
                    </a:cubicBezTo>
                    <a:cubicBezTo>
                      <a:pt x="52" y="2101"/>
                      <a:pt x="53" y="2093"/>
                      <a:pt x="54" y="2086"/>
                    </a:cubicBezTo>
                    <a:cubicBezTo>
                      <a:pt x="55" y="2079"/>
                      <a:pt x="53" y="2071"/>
                      <a:pt x="52" y="2064"/>
                    </a:cubicBezTo>
                    <a:cubicBezTo>
                      <a:pt x="51" y="2059"/>
                      <a:pt x="50" y="2054"/>
                      <a:pt x="49" y="2049"/>
                    </a:cubicBezTo>
                    <a:cubicBezTo>
                      <a:pt x="45" y="2019"/>
                      <a:pt x="45" y="1989"/>
                      <a:pt x="53" y="1956"/>
                    </a:cubicBezTo>
                    <a:cubicBezTo>
                      <a:pt x="53" y="1950"/>
                      <a:pt x="54" y="1944"/>
                      <a:pt x="56" y="1938"/>
                    </a:cubicBezTo>
                    <a:cubicBezTo>
                      <a:pt x="58" y="1932"/>
                      <a:pt x="60" y="1926"/>
                      <a:pt x="63" y="1921"/>
                    </a:cubicBezTo>
                    <a:cubicBezTo>
                      <a:pt x="64" y="1915"/>
                      <a:pt x="65" y="1908"/>
                      <a:pt x="66" y="1902"/>
                    </a:cubicBezTo>
                    <a:cubicBezTo>
                      <a:pt x="85" y="1840"/>
                      <a:pt x="71" y="1772"/>
                      <a:pt x="63" y="1707"/>
                    </a:cubicBezTo>
                    <a:cubicBezTo>
                      <a:pt x="63" y="1703"/>
                      <a:pt x="62" y="1699"/>
                      <a:pt x="62" y="1696"/>
                    </a:cubicBezTo>
                    <a:cubicBezTo>
                      <a:pt x="61" y="1681"/>
                      <a:pt x="61" y="1666"/>
                      <a:pt x="60" y="1652"/>
                    </a:cubicBezTo>
                    <a:cubicBezTo>
                      <a:pt x="60" y="1647"/>
                      <a:pt x="60" y="1642"/>
                      <a:pt x="60" y="1637"/>
                    </a:cubicBezTo>
                    <a:cubicBezTo>
                      <a:pt x="61" y="1632"/>
                      <a:pt x="61" y="1627"/>
                      <a:pt x="61" y="1621"/>
                    </a:cubicBezTo>
                    <a:cubicBezTo>
                      <a:pt x="63" y="1617"/>
                      <a:pt x="64" y="1612"/>
                      <a:pt x="66" y="1608"/>
                    </a:cubicBezTo>
                    <a:cubicBezTo>
                      <a:pt x="67" y="1603"/>
                      <a:pt x="68" y="1599"/>
                      <a:pt x="68" y="1594"/>
                    </a:cubicBezTo>
                    <a:cubicBezTo>
                      <a:pt x="66" y="1588"/>
                      <a:pt x="64" y="1582"/>
                      <a:pt x="63" y="1576"/>
                    </a:cubicBezTo>
                    <a:cubicBezTo>
                      <a:pt x="62" y="1570"/>
                      <a:pt x="61" y="1565"/>
                      <a:pt x="60" y="1559"/>
                    </a:cubicBezTo>
                    <a:cubicBezTo>
                      <a:pt x="59" y="1553"/>
                      <a:pt x="58" y="1548"/>
                      <a:pt x="58" y="1543"/>
                    </a:cubicBezTo>
                    <a:cubicBezTo>
                      <a:pt x="58" y="1537"/>
                      <a:pt x="57" y="1532"/>
                      <a:pt x="57" y="1527"/>
                    </a:cubicBezTo>
                    <a:cubicBezTo>
                      <a:pt x="60" y="1508"/>
                      <a:pt x="62" y="1490"/>
                      <a:pt x="62" y="1472"/>
                    </a:cubicBezTo>
                    <a:cubicBezTo>
                      <a:pt x="63" y="1466"/>
                      <a:pt x="63" y="1458"/>
                      <a:pt x="62" y="1451"/>
                    </a:cubicBezTo>
                    <a:cubicBezTo>
                      <a:pt x="64" y="1397"/>
                      <a:pt x="44" y="1342"/>
                      <a:pt x="68" y="1287"/>
                    </a:cubicBezTo>
                    <a:cubicBezTo>
                      <a:pt x="68" y="1282"/>
                      <a:pt x="68" y="1277"/>
                      <a:pt x="68" y="1272"/>
                    </a:cubicBezTo>
                    <a:cubicBezTo>
                      <a:pt x="68" y="1267"/>
                      <a:pt x="68" y="1263"/>
                      <a:pt x="68" y="1258"/>
                    </a:cubicBezTo>
                    <a:cubicBezTo>
                      <a:pt x="72" y="1239"/>
                      <a:pt x="71" y="1222"/>
                      <a:pt x="68" y="1204"/>
                    </a:cubicBezTo>
                    <a:cubicBezTo>
                      <a:pt x="67" y="1199"/>
                      <a:pt x="66" y="1193"/>
                      <a:pt x="65" y="1187"/>
                    </a:cubicBezTo>
                    <a:cubicBezTo>
                      <a:pt x="58" y="1162"/>
                      <a:pt x="49" y="1138"/>
                      <a:pt x="44" y="1113"/>
                    </a:cubicBezTo>
                    <a:cubicBezTo>
                      <a:pt x="43" y="1109"/>
                      <a:pt x="43" y="1104"/>
                      <a:pt x="42" y="1099"/>
                    </a:cubicBezTo>
                    <a:cubicBezTo>
                      <a:pt x="46" y="1057"/>
                      <a:pt x="47" y="1012"/>
                      <a:pt x="50" y="968"/>
                    </a:cubicBezTo>
                    <a:cubicBezTo>
                      <a:pt x="51" y="961"/>
                      <a:pt x="51" y="954"/>
                      <a:pt x="52" y="947"/>
                    </a:cubicBezTo>
                    <a:cubicBezTo>
                      <a:pt x="56" y="923"/>
                      <a:pt x="58" y="899"/>
                      <a:pt x="58" y="875"/>
                    </a:cubicBezTo>
                    <a:cubicBezTo>
                      <a:pt x="58" y="869"/>
                      <a:pt x="58" y="863"/>
                      <a:pt x="58" y="857"/>
                    </a:cubicBezTo>
                    <a:cubicBezTo>
                      <a:pt x="68" y="814"/>
                      <a:pt x="0" y="798"/>
                      <a:pt x="0" y="778"/>
                    </a:cubicBezTo>
                    <a:cubicBezTo>
                      <a:pt x="4" y="754"/>
                      <a:pt x="22" y="734"/>
                      <a:pt x="37" y="711"/>
                    </a:cubicBezTo>
                    <a:cubicBezTo>
                      <a:pt x="41" y="705"/>
                      <a:pt x="45" y="700"/>
                      <a:pt x="48" y="694"/>
                    </a:cubicBezTo>
                    <a:cubicBezTo>
                      <a:pt x="60" y="675"/>
                      <a:pt x="72" y="659"/>
                      <a:pt x="68" y="636"/>
                    </a:cubicBezTo>
                    <a:cubicBezTo>
                      <a:pt x="56" y="588"/>
                      <a:pt x="20" y="540"/>
                      <a:pt x="55" y="496"/>
                    </a:cubicBezTo>
                    <a:cubicBezTo>
                      <a:pt x="56" y="490"/>
                      <a:pt x="57" y="483"/>
                      <a:pt x="57" y="476"/>
                    </a:cubicBezTo>
                    <a:cubicBezTo>
                      <a:pt x="63" y="416"/>
                      <a:pt x="53" y="355"/>
                      <a:pt x="47" y="294"/>
                    </a:cubicBezTo>
                    <a:cubicBezTo>
                      <a:pt x="47" y="288"/>
                      <a:pt x="46" y="282"/>
                      <a:pt x="46" y="276"/>
                    </a:cubicBezTo>
                    <a:cubicBezTo>
                      <a:pt x="46" y="270"/>
                      <a:pt x="46" y="265"/>
                      <a:pt x="46" y="260"/>
                    </a:cubicBezTo>
                    <a:cubicBezTo>
                      <a:pt x="43" y="246"/>
                      <a:pt x="40" y="233"/>
                      <a:pt x="39" y="219"/>
                    </a:cubicBezTo>
                    <a:cubicBezTo>
                      <a:pt x="39" y="214"/>
                      <a:pt x="39" y="209"/>
                      <a:pt x="39" y="205"/>
                    </a:cubicBezTo>
                    <a:cubicBezTo>
                      <a:pt x="42" y="184"/>
                      <a:pt x="44" y="163"/>
                      <a:pt x="46" y="142"/>
                    </a:cubicBezTo>
                    <a:cubicBezTo>
                      <a:pt x="47" y="135"/>
                      <a:pt x="47" y="128"/>
                      <a:pt x="50" y="121"/>
                    </a:cubicBezTo>
                    <a:cubicBezTo>
                      <a:pt x="68" y="81"/>
                      <a:pt x="44" y="38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2" name="Freeform 38"/>
              <p:cNvSpPr/>
              <p:nvPr/>
            </p:nvSpPr>
            <p:spPr bwMode="auto">
              <a:xfrm>
                <a:off x="1118300" y="960450"/>
                <a:ext cx="172408" cy="1735138"/>
              </a:xfrm>
              <a:custGeom>
                <a:avLst/>
                <a:gdLst>
                  <a:gd name="T0" fmla="*/ 32 w 63"/>
                  <a:gd name="T1" fmla="*/ 100 h 2369"/>
                  <a:gd name="T2" fmla="*/ 32 w 63"/>
                  <a:gd name="T3" fmla="*/ 195 h 2369"/>
                  <a:gd name="T4" fmla="*/ 30 w 63"/>
                  <a:gd name="T5" fmla="*/ 260 h 2369"/>
                  <a:gd name="T6" fmla="*/ 30 w 63"/>
                  <a:gd name="T7" fmla="*/ 296 h 2369"/>
                  <a:gd name="T8" fmla="*/ 36 w 63"/>
                  <a:gd name="T9" fmla="*/ 487 h 2369"/>
                  <a:gd name="T10" fmla="*/ 35 w 63"/>
                  <a:gd name="T11" fmla="*/ 518 h 2369"/>
                  <a:gd name="T12" fmla="*/ 35 w 63"/>
                  <a:gd name="T13" fmla="*/ 682 h 2369"/>
                  <a:gd name="T14" fmla="*/ 36 w 63"/>
                  <a:gd name="T15" fmla="*/ 839 h 2369"/>
                  <a:gd name="T16" fmla="*/ 46 w 63"/>
                  <a:gd name="T17" fmla="*/ 868 h 2369"/>
                  <a:gd name="T18" fmla="*/ 39 w 63"/>
                  <a:gd name="T19" fmla="*/ 959 h 2369"/>
                  <a:gd name="T20" fmla="*/ 36 w 63"/>
                  <a:gd name="T21" fmla="*/ 1091 h 2369"/>
                  <a:gd name="T22" fmla="*/ 51 w 63"/>
                  <a:gd name="T23" fmla="*/ 1174 h 2369"/>
                  <a:gd name="T24" fmla="*/ 54 w 63"/>
                  <a:gd name="T25" fmla="*/ 1254 h 2369"/>
                  <a:gd name="T26" fmla="*/ 55 w 63"/>
                  <a:gd name="T27" fmla="*/ 1284 h 2369"/>
                  <a:gd name="T28" fmla="*/ 45 w 63"/>
                  <a:gd name="T29" fmla="*/ 1416 h 2369"/>
                  <a:gd name="T30" fmla="*/ 50 w 63"/>
                  <a:gd name="T31" fmla="*/ 1603 h 2369"/>
                  <a:gd name="T32" fmla="*/ 49 w 63"/>
                  <a:gd name="T33" fmla="*/ 1643 h 2369"/>
                  <a:gd name="T34" fmla="*/ 52 w 63"/>
                  <a:gd name="T35" fmla="*/ 1692 h 2369"/>
                  <a:gd name="T36" fmla="*/ 53 w 63"/>
                  <a:gd name="T37" fmla="*/ 1875 h 2369"/>
                  <a:gd name="T38" fmla="*/ 42 w 63"/>
                  <a:gd name="T39" fmla="*/ 1926 h 2369"/>
                  <a:gd name="T40" fmla="*/ 38 w 63"/>
                  <a:gd name="T41" fmla="*/ 1956 h 2369"/>
                  <a:gd name="T42" fmla="*/ 37 w 63"/>
                  <a:gd name="T43" fmla="*/ 2006 h 2369"/>
                  <a:gd name="T44" fmla="*/ 40 w 63"/>
                  <a:gd name="T45" fmla="*/ 2086 h 2369"/>
                  <a:gd name="T46" fmla="*/ 39 w 63"/>
                  <a:gd name="T47" fmla="*/ 2124 h 2369"/>
                  <a:gd name="T48" fmla="*/ 39 w 63"/>
                  <a:gd name="T49" fmla="*/ 2305 h 2369"/>
                  <a:gd name="T50" fmla="*/ 48 w 63"/>
                  <a:gd name="T51" fmla="*/ 2369 h 2369"/>
                  <a:gd name="T52" fmla="*/ 32 w 63"/>
                  <a:gd name="T53" fmla="*/ 2303 h 2369"/>
                  <a:gd name="T54" fmla="*/ 31 w 63"/>
                  <a:gd name="T55" fmla="*/ 2111 h 2369"/>
                  <a:gd name="T56" fmla="*/ 34 w 63"/>
                  <a:gd name="T57" fmla="*/ 2073 h 2369"/>
                  <a:gd name="T58" fmla="*/ 27 w 63"/>
                  <a:gd name="T59" fmla="*/ 2004 h 2369"/>
                  <a:gd name="T60" fmla="*/ 35 w 63"/>
                  <a:gd name="T61" fmla="*/ 1938 h 2369"/>
                  <a:gd name="T62" fmla="*/ 43 w 63"/>
                  <a:gd name="T63" fmla="*/ 1903 h 2369"/>
                  <a:gd name="T64" fmla="*/ 51 w 63"/>
                  <a:gd name="T65" fmla="*/ 1852 h 2369"/>
                  <a:gd name="T66" fmla="*/ 39 w 63"/>
                  <a:gd name="T67" fmla="*/ 1674 h 2369"/>
                  <a:gd name="T68" fmla="*/ 38 w 63"/>
                  <a:gd name="T69" fmla="*/ 1637 h 2369"/>
                  <a:gd name="T70" fmla="*/ 43 w 63"/>
                  <a:gd name="T71" fmla="*/ 1608 h 2369"/>
                  <a:gd name="T72" fmla="*/ 39 w 63"/>
                  <a:gd name="T73" fmla="*/ 1420 h 2369"/>
                  <a:gd name="T74" fmla="*/ 45 w 63"/>
                  <a:gd name="T75" fmla="*/ 1287 h 2369"/>
                  <a:gd name="T76" fmla="*/ 45 w 63"/>
                  <a:gd name="T77" fmla="*/ 1258 h 2369"/>
                  <a:gd name="T78" fmla="*/ 42 w 63"/>
                  <a:gd name="T79" fmla="*/ 1188 h 2369"/>
                  <a:gd name="T80" fmla="*/ 23 w 63"/>
                  <a:gd name="T81" fmla="*/ 1099 h 2369"/>
                  <a:gd name="T82" fmla="*/ 31 w 63"/>
                  <a:gd name="T83" fmla="*/ 948 h 2369"/>
                  <a:gd name="T84" fmla="*/ 36 w 63"/>
                  <a:gd name="T85" fmla="*/ 866 h 2369"/>
                  <a:gd name="T86" fmla="*/ 27 w 63"/>
                  <a:gd name="T87" fmla="*/ 696 h 2369"/>
                  <a:gd name="T88" fmla="*/ 40 w 63"/>
                  <a:gd name="T89" fmla="*/ 628 h 2369"/>
                  <a:gd name="T90" fmla="*/ 34 w 63"/>
                  <a:gd name="T91" fmla="*/ 497 h 2369"/>
                  <a:gd name="T92" fmla="*/ 26 w 63"/>
                  <a:gd name="T93" fmla="*/ 276 h 2369"/>
                  <a:gd name="T94" fmla="*/ 20 w 63"/>
                  <a:gd name="T95" fmla="*/ 220 h 2369"/>
                  <a:gd name="T96" fmla="*/ 22 w 63"/>
                  <a:gd name="T97" fmla="*/ 188 h 2369"/>
                  <a:gd name="T98" fmla="*/ 29 w 63"/>
                  <a:gd name="T99" fmla="*/ 99 h 2369"/>
                  <a:gd name="T100" fmla="*/ 27 w 63"/>
                  <a:gd name="T101" fmla="*/ 1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2369">
                    <a:moveTo>
                      <a:pt x="27" y="1"/>
                    </a:moveTo>
                    <a:cubicBezTo>
                      <a:pt x="24" y="34"/>
                      <a:pt x="36" y="69"/>
                      <a:pt x="32" y="100"/>
                    </a:cubicBezTo>
                    <a:cubicBezTo>
                      <a:pt x="31" y="107"/>
                      <a:pt x="30" y="114"/>
                      <a:pt x="31" y="120"/>
                    </a:cubicBezTo>
                    <a:cubicBezTo>
                      <a:pt x="32" y="145"/>
                      <a:pt x="34" y="170"/>
                      <a:pt x="32" y="195"/>
                    </a:cubicBezTo>
                    <a:cubicBezTo>
                      <a:pt x="32" y="201"/>
                      <a:pt x="31" y="207"/>
                      <a:pt x="31" y="212"/>
                    </a:cubicBezTo>
                    <a:cubicBezTo>
                      <a:pt x="29" y="228"/>
                      <a:pt x="28" y="244"/>
                      <a:pt x="30" y="260"/>
                    </a:cubicBezTo>
                    <a:cubicBezTo>
                      <a:pt x="30" y="265"/>
                      <a:pt x="30" y="271"/>
                      <a:pt x="29" y="277"/>
                    </a:cubicBezTo>
                    <a:cubicBezTo>
                      <a:pt x="29" y="283"/>
                      <a:pt x="30" y="289"/>
                      <a:pt x="30" y="296"/>
                    </a:cubicBezTo>
                    <a:cubicBezTo>
                      <a:pt x="31" y="334"/>
                      <a:pt x="34" y="373"/>
                      <a:pt x="39" y="412"/>
                    </a:cubicBezTo>
                    <a:cubicBezTo>
                      <a:pt x="42" y="436"/>
                      <a:pt x="36" y="463"/>
                      <a:pt x="36" y="487"/>
                    </a:cubicBezTo>
                    <a:cubicBezTo>
                      <a:pt x="35" y="492"/>
                      <a:pt x="35" y="498"/>
                      <a:pt x="35" y="503"/>
                    </a:cubicBezTo>
                    <a:cubicBezTo>
                      <a:pt x="35" y="508"/>
                      <a:pt x="35" y="513"/>
                      <a:pt x="35" y="518"/>
                    </a:cubicBezTo>
                    <a:cubicBezTo>
                      <a:pt x="12" y="568"/>
                      <a:pt x="52" y="616"/>
                      <a:pt x="39" y="662"/>
                    </a:cubicBezTo>
                    <a:cubicBezTo>
                      <a:pt x="38" y="670"/>
                      <a:pt x="37" y="676"/>
                      <a:pt x="35" y="682"/>
                    </a:cubicBezTo>
                    <a:cubicBezTo>
                      <a:pt x="29" y="707"/>
                      <a:pt x="19" y="732"/>
                      <a:pt x="8" y="758"/>
                    </a:cubicBezTo>
                    <a:cubicBezTo>
                      <a:pt x="0" y="786"/>
                      <a:pt x="20" y="814"/>
                      <a:pt x="36" y="839"/>
                    </a:cubicBezTo>
                    <a:cubicBezTo>
                      <a:pt x="39" y="844"/>
                      <a:pt x="41" y="848"/>
                      <a:pt x="42" y="853"/>
                    </a:cubicBezTo>
                    <a:cubicBezTo>
                      <a:pt x="44" y="858"/>
                      <a:pt x="45" y="863"/>
                      <a:pt x="46" y="868"/>
                    </a:cubicBezTo>
                    <a:cubicBezTo>
                      <a:pt x="46" y="873"/>
                      <a:pt x="46" y="878"/>
                      <a:pt x="46" y="883"/>
                    </a:cubicBezTo>
                    <a:cubicBezTo>
                      <a:pt x="46" y="909"/>
                      <a:pt x="43" y="935"/>
                      <a:pt x="39" y="959"/>
                    </a:cubicBezTo>
                    <a:cubicBezTo>
                      <a:pt x="39" y="965"/>
                      <a:pt x="38" y="970"/>
                      <a:pt x="38" y="976"/>
                    </a:cubicBezTo>
                    <a:cubicBezTo>
                      <a:pt x="34" y="1014"/>
                      <a:pt x="36" y="1052"/>
                      <a:pt x="36" y="1091"/>
                    </a:cubicBezTo>
                    <a:cubicBezTo>
                      <a:pt x="36" y="1097"/>
                      <a:pt x="37" y="1103"/>
                      <a:pt x="37" y="1108"/>
                    </a:cubicBezTo>
                    <a:cubicBezTo>
                      <a:pt x="40" y="1131"/>
                      <a:pt x="45" y="1153"/>
                      <a:pt x="51" y="1174"/>
                    </a:cubicBezTo>
                    <a:cubicBezTo>
                      <a:pt x="51" y="1180"/>
                      <a:pt x="52" y="1186"/>
                      <a:pt x="53" y="1191"/>
                    </a:cubicBezTo>
                    <a:cubicBezTo>
                      <a:pt x="55" y="1212"/>
                      <a:pt x="57" y="1234"/>
                      <a:pt x="54" y="1254"/>
                    </a:cubicBezTo>
                    <a:cubicBezTo>
                      <a:pt x="54" y="1259"/>
                      <a:pt x="54" y="1264"/>
                      <a:pt x="55" y="1269"/>
                    </a:cubicBezTo>
                    <a:cubicBezTo>
                      <a:pt x="55" y="1274"/>
                      <a:pt x="55" y="1279"/>
                      <a:pt x="55" y="1284"/>
                    </a:cubicBezTo>
                    <a:cubicBezTo>
                      <a:pt x="46" y="1323"/>
                      <a:pt x="40" y="1361"/>
                      <a:pt x="43" y="1399"/>
                    </a:cubicBezTo>
                    <a:cubicBezTo>
                      <a:pt x="43" y="1405"/>
                      <a:pt x="44" y="1411"/>
                      <a:pt x="45" y="1416"/>
                    </a:cubicBezTo>
                    <a:cubicBezTo>
                      <a:pt x="49" y="1476"/>
                      <a:pt x="53" y="1533"/>
                      <a:pt x="52" y="1590"/>
                    </a:cubicBezTo>
                    <a:cubicBezTo>
                      <a:pt x="51" y="1594"/>
                      <a:pt x="51" y="1599"/>
                      <a:pt x="50" y="1603"/>
                    </a:cubicBezTo>
                    <a:cubicBezTo>
                      <a:pt x="49" y="1607"/>
                      <a:pt x="49" y="1611"/>
                      <a:pt x="48" y="1615"/>
                    </a:cubicBezTo>
                    <a:cubicBezTo>
                      <a:pt x="48" y="1625"/>
                      <a:pt x="48" y="1634"/>
                      <a:pt x="49" y="1643"/>
                    </a:cubicBezTo>
                    <a:cubicBezTo>
                      <a:pt x="49" y="1655"/>
                      <a:pt x="50" y="1667"/>
                      <a:pt x="51" y="1679"/>
                    </a:cubicBezTo>
                    <a:cubicBezTo>
                      <a:pt x="51" y="1683"/>
                      <a:pt x="52" y="1688"/>
                      <a:pt x="52" y="1692"/>
                    </a:cubicBezTo>
                    <a:cubicBezTo>
                      <a:pt x="56" y="1745"/>
                      <a:pt x="63" y="1803"/>
                      <a:pt x="55" y="1859"/>
                    </a:cubicBezTo>
                    <a:cubicBezTo>
                      <a:pt x="54" y="1864"/>
                      <a:pt x="53" y="1870"/>
                      <a:pt x="53" y="1875"/>
                    </a:cubicBezTo>
                    <a:cubicBezTo>
                      <a:pt x="51" y="1886"/>
                      <a:pt x="48" y="1897"/>
                      <a:pt x="45" y="1907"/>
                    </a:cubicBezTo>
                    <a:cubicBezTo>
                      <a:pt x="44" y="1914"/>
                      <a:pt x="43" y="1920"/>
                      <a:pt x="42" y="1926"/>
                    </a:cubicBezTo>
                    <a:cubicBezTo>
                      <a:pt x="40" y="1931"/>
                      <a:pt x="39" y="1937"/>
                      <a:pt x="39" y="1942"/>
                    </a:cubicBezTo>
                    <a:cubicBezTo>
                      <a:pt x="38" y="1947"/>
                      <a:pt x="38" y="1951"/>
                      <a:pt x="38" y="1956"/>
                    </a:cubicBezTo>
                    <a:cubicBezTo>
                      <a:pt x="38" y="1960"/>
                      <a:pt x="39" y="1965"/>
                      <a:pt x="39" y="1971"/>
                    </a:cubicBezTo>
                    <a:cubicBezTo>
                      <a:pt x="37" y="1982"/>
                      <a:pt x="36" y="1994"/>
                      <a:pt x="37" y="2006"/>
                    </a:cubicBezTo>
                    <a:cubicBezTo>
                      <a:pt x="37" y="2012"/>
                      <a:pt x="37" y="2018"/>
                      <a:pt x="38" y="2024"/>
                    </a:cubicBezTo>
                    <a:cubicBezTo>
                      <a:pt x="38" y="2044"/>
                      <a:pt x="39" y="2065"/>
                      <a:pt x="40" y="2086"/>
                    </a:cubicBezTo>
                    <a:cubicBezTo>
                      <a:pt x="41" y="2092"/>
                      <a:pt x="41" y="2099"/>
                      <a:pt x="41" y="2106"/>
                    </a:cubicBezTo>
                    <a:cubicBezTo>
                      <a:pt x="40" y="2112"/>
                      <a:pt x="39" y="2118"/>
                      <a:pt x="39" y="2124"/>
                    </a:cubicBezTo>
                    <a:cubicBezTo>
                      <a:pt x="38" y="2130"/>
                      <a:pt x="38" y="2136"/>
                      <a:pt x="38" y="2142"/>
                    </a:cubicBezTo>
                    <a:cubicBezTo>
                      <a:pt x="36" y="2196"/>
                      <a:pt x="48" y="2251"/>
                      <a:pt x="39" y="2305"/>
                    </a:cubicBezTo>
                    <a:cubicBezTo>
                      <a:pt x="40" y="2310"/>
                      <a:pt x="40" y="2315"/>
                      <a:pt x="41" y="2321"/>
                    </a:cubicBezTo>
                    <a:cubicBezTo>
                      <a:pt x="43" y="2337"/>
                      <a:pt x="45" y="2353"/>
                      <a:pt x="48" y="2369"/>
                    </a:cubicBezTo>
                    <a:cubicBezTo>
                      <a:pt x="42" y="2353"/>
                      <a:pt x="38" y="2336"/>
                      <a:pt x="34" y="2320"/>
                    </a:cubicBezTo>
                    <a:cubicBezTo>
                      <a:pt x="33" y="2315"/>
                      <a:pt x="32" y="2309"/>
                      <a:pt x="32" y="2303"/>
                    </a:cubicBezTo>
                    <a:cubicBezTo>
                      <a:pt x="36" y="2247"/>
                      <a:pt x="32" y="2188"/>
                      <a:pt x="30" y="2132"/>
                    </a:cubicBezTo>
                    <a:cubicBezTo>
                      <a:pt x="30" y="2125"/>
                      <a:pt x="30" y="2118"/>
                      <a:pt x="31" y="2111"/>
                    </a:cubicBezTo>
                    <a:cubicBezTo>
                      <a:pt x="32" y="2105"/>
                      <a:pt x="34" y="2098"/>
                      <a:pt x="36" y="2092"/>
                    </a:cubicBezTo>
                    <a:cubicBezTo>
                      <a:pt x="35" y="2085"/>
                      <a:pt x="35" y="2079"/>
                      <a:pt x="34" y="2073"/>
                    </a:cubicBezTo>
                    <a:cubicBezTo>
                      <a:pt x="33" y="2055"/>
                      <a:pt x="30" y="2037"/>
                      <a:pt x="27" y="2019"/>
                    </a:cubicBezTo>
                    <a:cubicBezTo>
                      <a:pt x="26" y="2014"/>
                      <a:pt x="26" y="2009"/>
                      <a:pt x="27" y="2004"/>
                    </a:cubicBezTo>
                    <a:cubicBezTo>
                      <a:pt x="27" y="1989"/>
                      <a:pt x="29" y="1973"/>
                      <a:pt x="32" y="1957"/>
                    </a:cubicBezTo>
                    <a:cubicBezTo>
                      <a:pt x="32" y="1951"/>
                      <a:pt x="33" y="1945"/>
                      <a:pt x="35" y="1938"/>
                    </a:cubicBezTo>
                    <a:cubicBezTo>
                      <a:pt x="36" y="1933"/>
                      <a:pt x="38" y="1927"/>
                      <a:pt x="40" y="1922"/>
                    </a:cubicBezTo>
                    <a:cubicBezTo>
                      <a:pt x="41" y="1915"/>
                      <a:pt x="42" y="1909"/>
                      <a:pt x="43" y="1903"/>
                    </a:cubicBezTo>
                    <a:cubicBezTo>
                      <a:pt x="46" y="1892"/>
                      <a:pt x="48" y="1882"/>
                      <a:pt x="49" y="1871"/>
                    </a:cubicBezTo>
                    <a:cubicBezTo>
                      <a:pt x="50" y="1866"/>
                      <a:pt x="50" y="1858"/>
                      <a:pt x="51" y="1852"/>
                    </a:cubicBezTo>
                    <a:cubicBezTo>
                      <a:pt x="63" y="1796"/>
                      <a:pt x="49" y="1741"/>
                      <a:pt x="39" y="1685"/>
                    </a:cubicBezTo>
                    <a:cubicBezTo>
                      <a:pt x="39" y="1682"/>
                      <a:pt x="39" y="1678"/>
                      <a:pt x="39" y="1674"/>
                    </a:cubicBezTo>
                    <a:cubicBezTo>
                      <a:pt x="39" y="1667"/>
                      <a:pt x="38" y="1660"/>
                      <a:pt x="38" y="1653"/>
                    </a:cubicBezTo>
                    <a:cubicBezTo>
                      <a:pt x="38" y="1648"/>
                      <a:pt x="38" y="1643"/>
                      <a:pt x="38" y="1637"/>
                    </a:cubicBezTo>
                    <a:cubicBezTo>
                      <a:pt x="38" y="1632"/>
                      <a:pt x="39" y="1627"/>
                      <a:pt x="39" y="1622"/>
                    </a:cubicBezTo>
                    <a:cubicBezTo>
                      <a:pt x="41" y="1617"/>
                      <a:pt x="42" y="1613"/>
                      <a:pt x="43" y="1608"/>
                    </a:cubicBezTo>
                    <a:cubicBezTo>
                      <a:pt x="44" y="1604"/>
                      <a:pt x="44" y="1599"/>
                      <a:pt x="45" y="1595"/>
                    </a:cubicBezTo>
                    <a:cubicBezTo>
                      <a:pt x="36" y="1537"/>
                      <a:pt x="49" y="1479"/>
                      <a:pt x="39" y="1420"/>
                    </a:cubicBezTo>
                    <a:cubicBezTo>
                      <a:pt x="39" y="1415"/>
                      <a:pt x="38" y="1408"/>
                      <a:pt x="38" y="1403"/>
                    </a:cubicBezTo>
                    <a:cubicBezTo>
                      <a:pt x="35" y="1364"/>
                      <a:pt x="30" y="1326"/>
                      <a:pt x="45" y="1287"/>
                    </a:cubicBezTo>
                    <a:cubicBezTo>
                      <a:pt x="45" y="1282"/>
                      <a:pt x="45" y="1278"/>
                      <a:pt x="45" y="1273"/>
                    </a:cubicBezTo>
                    <a:cubicBezTo>
                      <a:pt x="45" y="1268"/>
                      <a:pt x="45" y="1263"/>
                      <a:pt x="45" y="1258"/>
                    </a:cubicBezTo>
                    <a:cubicBezTo>
                      <a:pt x="48" y="1240"/>
                      <a:pt x="47" y="1222"/>
                      <a:pt x="45" y="1205"/>
                    </a:cubicBezTo>
                    <a:cubicBezTo>
                      <a:pt x="44" y="1199"/>
                      <a:pt x="43" y="1194"/>
                      <a:pt x="42" y="1188"/>
                    </a:cubicBezTo>
                    <a:cubicBezTo>
                      <a:pt x="36" y="1163"/>
                      <a:pt x="29" y="1139"/>
                      <a:pt x="25" y="1114"/>
                    </a:cubicBezTo>
                    <a:cubicBezTo>
                      <a:pt x="24" y="1109"/>
                      <a:pt x="23" y="1104"/>
                      <a:pt x="23" y="1099"/>
                    </a:cubicBezTo>
                    <a:cubicBezTo>
                      <a:pt x="26" y="1057"/>
                      <a:pt x="27" y="1013"/>
                      <a:pt x="30" y="969"/>
                    </a:cubicBezTo>
                    <a:cubicBezTo>
                      <a:pt x="30" y="962"/>
                      <a:pt x="31" y="955"/>
                      <a:pt x="31" y="948"/>
                    </a:cubicBezTo>
                    <a:cubicBezTo>
                      <a:pt x="34" y="925"/>
                      <a:pt x="36" y="903"/>
                      <a:pt x="36" y="880"/>
                    </a:cubicBezTo>
                    <a:cubicBezTo>
                      <a:pt x="36" y="876"/>
                      <a:pt x="36" y="871"/>
                      <a:pt x="36" y="866"/>
                    </a:cubicBezTo>
                    <a:cubicBezTo>
                      <a:pt x="33" y="858"/>
                      <a:pt x="30" y="851"/>
                      <a:pt x="27" y="844"/>
                    </a:cubicBezTo>
                    <a:cubicBezTo>
                      <a:pt x="0" y="795"/>
                      <a:pt x="15" y="746"/>
                      <a:pt x="27" y="696"/>
                    </a:cubicBezTo>
                    <a:cubicBezTo>
                      <a:pt x="28" y="689"/>
                      <a:pt x="30" y="682"/>
                      <a:pt x="31" y="675"/>
                    </a:cubicBezTo>
                    <a:cubicBezTo>
                      <a:pt x="36" y="659"/>
                      <a:pt x="44" y="643"/>
                      <a:pt x="40" y="628"/>
                    </a:cubicBezTo>
                    <a:cubicBezTo>
                      <a:pt x="32" y="592"/>
                      <a:pt x="16" y="552"/>
                      <a:pt x="31" y="515"/>
                    </a:cubicBezTo>
                    <a:cubicBezTo>
                      <a:pt x="32" y="509"/>
                      <a:pt x="33" y="503"/>
                      <a:pt x="34" y="497"/>
                    </a:cubicBezTo>
                    <a:cubicBezTo>
                      <a:pt x="42" y="430"/>
                      <a:pt x="32" y="363"/>
                      <a:pt x="27" y="295"/>
                    </a:cubicBezTo>
                    <a:cubicBezTo>
                      <a:pt x="27" y="289"/>
                      <a:pt x="26" y="282"/>
                      <a:pt x="26" y="276"/>
                    </a:cubicBezTo>
                    <a:cubicBezTo>
                      <a:pt x="26" y="271"/>
                      <a:pt x="26" y="266"/>
                      <a:pt x="26" y="260"/>
                    </a:cubicBezTo>
                    <a:cubicBezTo>
                      <a:pt x="23" y="247"/>
                      <a:pt x="21" y="233"/>
                      <a:pt x="20" y="220"/>
                    </a:cubicBezTo>
                    <a:cubicBezTo>
                      <a:pt x="20" y="215"/>
                      <a:pt x="20" y="210"/>
                      <a:pt x="20" y="205"/>
                    </a:cubicBezTo>
                    <a:cubicBezTo>
                      <a:pt x="21" y="200"/>
                      <a:pt x="21" y="194"/>
                      <a:pt x="22" y="188"/>
                    </a:cubicBezTo>
                    <a:cubicBezTo>
                      <a:pt x="26" y="166"/>
                      <a:pt x="27" y="145"/>
                      <a:pt x="27" y="123"/>
                    </a:cubicBezTo>
                    <a:cubicBezTo>
                      <a:pt x="27" y="116"/>
                      <a:pt x="28" y="108"/>
                      <a:pt x="29" y="99"/>
                    </a:cubicBezTo>
                    <a:cubicBezTo>
                      <a:pt x="40" y="65"/>
                      <a:pt x="16" y="34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3" name="Freeform 39"/>
              <p:cNvSpPr/>
              <p:nvPr/>
            </p:nvSpPr>
            <p:spPr bwMode="auto">
              <a:xfrm>
                <a:off x="797267" y="1511313"/>
                <a:ext cx="65397" cy="400050"/>
              </a:xfrm>
              <a:custGeom>
                <a:avLst/>
                <a:gdLst>
                  <a:gd name="T0" fmla="*/ 13 w 24"/>
                  <a:gd name="T1" fmla="*/ 0 h 545"/>
                  <a:gd name="T2" fmla="*/ 2 w 24"/>
                  <a:gd name="T3" fmla="*/ 82 h 545"/>
                  <a:gd name="T4" fmla="*/ 1 w 24"/>
                  <a:gd name="T5" fmla="*/ 100 h 545"/>
                  <a:gd name="T6" fmla="*/ 4 w 24"/>
                  <a:gd name="T7" fmla="*/ 221 h 545"/>
                  <a:gd name="T8" fmla="*/ 5 w 24"/>
                  <a:gd name="T9" fmla="*/ 238 h 545"/>
                  <a:gd name="T10" fmla="*/ 4 w 24"/>
                  <a:gd name="T11" fmla="*/ 288 h 545"/>
                  <a:gd name="T12" fmla="*/ 8 w 24"/>
                  <a:gd name="T13" fmla="*/ 422 h 545"/>
                  <a:gd name="T14" fmla="*/ 10 w 24"/>
                  <a:gd name="T15" fmla="*/ 545 h 545"/>
                  <a:gd name="T16" fmla="*/ 17 w 24"/>
                  <a:gd name="T17" fmla="*/ 429 h 545"/>
                  <a:gd name="T18" fmla="*/ 9 w 24"/>
                  <a:gd name="T19" fmla="*/ 309 h 545"/>
                  <a:gd name="T20" fmla="*/ 12 w 24"/>
                  <a:gd name="T21" fmla="*/ 233 h 545"/>
                  <a:gd name="T22" fmla="*/ 12 w 24"/>
                  <a:gd name="T23" fmla="*/ 218 h 545"/>
                  <a:gd name="T24" fmla="*/ 8 w 24"/>
                  <a:gd name="T25" fmla="*/ 126 h 545"/>
                  <a:gd name="T26" fmla="*/ 8 w 24"/>
                  <a:gd name="T27" fmla="*/ 108 h 545"/>
                  <a:gd name="T28" fmla="*/ 13 w 24"/>
                  <a:gd name="T2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45">
                    <a:moveTo>
                      <a:pt x="13" y="0"/>
                    </a:moveTo>
                    <a:cubicBezTo>
                      <a:pt x="8" y="29"/>
                      <a:pt x="8" y="53"/>
                      <a:pt x="2" y="82"/>
                    </a:cubicBezTo>
                    <a:cubicBezTo>
                      <a:pt x="1" y="88"/>
                      <a:pt x="1" y="94"/>
                      <a:pt x="1" y="100"/>
                    </a:cubicBezTo>
                    <a:cubicBezTo>
                      <a:pt x="0" y="140"/>
                      <a:pt x="4" y="181"/>
                      <a:pt x="4" y="221"/>
                    </a:cubicBezTo>
                    <a:cubicBezTo>
                      <a:pt x="5" y="227"/>
                      <a:pt x="5" y="233"/>
                      <a:pt x="5" y="238"/>
                    </a:cubicBezTo>
                    <a:cubicBezTo>
                      <a:pt x="5" y="255"/>
                      <a:pt x="5" y="271"/>
                      <a:pt x="4" y="288"/>
                    </a:cubicBezTo>
                    <a:cubicBezTo>
                      <a:pt x="1" y="333"/>
                      <a:pt x="1" y="377"/>
                      <a:pt x="8" y="422"/>
                    </a:cubicBezTo>
                    <a:cubicBezTo>
                      <a:pt x="15" y="463"/>
                      <a:pt x="4" y="504"/>
                      <a:pt x="10" y="545"/>
                    </a:cubicBezTo>
                    <a:cubicBezTo>
                      <a:pt x="13" y="506"/>
                      <a:pt x="24" y="469"/>
                      <a:pt x="17" y="429"/>
                    </a:cubicBezTo>
                    <a:cubicBezTo>
                      <a:pt x="11" y="388"/>
                      <a:pt x="7" y="351"/>
                      <a:pt x="9" y="309"/>
                    </a:cubicBezTo>
                    <a:cubicBezTo>
                      <a:pt x="11" y="284"/>
                      <a:pt x="12" y="259"/>
                      <a:pt x="12" y="233"/>
                    </a:cubicBezTo>
                    <a:cubicBezTo>
                      <a:pt x="12" y="228"/>
                      <a:pt x="12" y="223"/>
                      <a:pt x="12" y="218"/>
                    </a:cubicBezTo>
                    <a:cubicBezTo>
                      <a:pt x="8" y="187"/>
                      <a:pt x="7" y="157"/>
                      <a:pt x="8" y="126"/>
                    </a:cubicBezTo>
                    <a:cubicBezTo>
                      <a:pt x="8" y="120"/>
                      <a:pt x="8" y="114"/>
                      <a:pt x="8" y="108"/>
                    </a:cubicBezTo>
                    <a:cubicBezTo>
                      <a:pt x="8" y="73"/>
                      <a:pt x="24" y="37"/>
                      <a:pt x="13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4" name="Freeform 40"/>
              <p:cNvSpPr/>
              <p:nvPr/>
            </p:nvSpPr>
            <p:spPr bwMode="auto">
              <a:xfrm>
                <a:off x="1201530" y="1492263"/>
                <a:ext cx="47560" cy="82550"/>
              </a:xfrm>
              <a:custGeom>
                <a:avLst/>
                <a:gdLst>
                  <a:gd name="T0" fmla="*/ 7 w 16"/>
                  <a:gd name="T1" fmla="*/ 8 h 112"/>
                  <a:gd name="T2" fmla="*/ 12 w 16"/>
                  <a:gd name="T3" fmla="*/ 112 h 112"/>
                  <a:gd name="T4" fmla="*/ 15 w 16"/>
                  <a:gd name="T5" fmla="*/ 7 h 112"/>
                  <a:gd name="T6" fmla="*/ 7 w 16"/>
                  <a:gd name="T7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7" y="8"/>
                    </a:moveTo>
                    <a:cubicBezTo>
                      <a:pt x="0" y="44"/>
                      <a:pt x="4" y="76"/>
                      <a:pt x="12" y="112"/>
                    </a:cubicBezTo>
                    <a:cubicBezTo>
                      <a:pt x="0" y="76"/>
                      <a:pt x="16" y="44"/>
                      <a:pt x="15" y="7"/>
                    </a:cubicBezTo>
                    <a:cubicBezTo>
                      <a:pt x="16" y="0"/>
                      <a:pt x="7" y="0"/>
                      <a:pt x="7" y="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01" name="组合 5200"/>
            <p:cNvGrpSpPr/>
            <p:nvPr/>
          </p:nvGrpSpPr>
          <p:grpSpPr>
            <a:xfrm>
              <a:off x="8293970" y="957275"/>
              <a:ext cx="166461" cy="1744663"/>
              <a:chOff x="7901598" y="957275"/>
              <a:chExt cx="558834" cy="1744663"/>
            </a:xfrm>
          </p:grpSpPr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7907541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6" name="Freeform 42"/>
              <p:cNvSpPr>
                <a:spLocks noEditPoints="1"/>
              </p:cNvSpPr>
              <p:nvPr/>
            </p:nvSpPr>
            <p:spPr bwMode="auto">
              <a:xfrm>
                <a:off x="7901598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2 w 94"/>
                  <a:gd name="T11" fmla="*/ 1097 h 1099"/>
                  <a:gd name="T12" fmla="*/ 93 w 94"/>
                  <a:gd name="T13" fmla="*/ 1097 h 1099"/>
                  <a:gd name="T14" fmla="*/ 93 w 94"/>
                  <a:gd name="T15" fmla="*/ 2 h 1099"/>
                  <a:gd name="T16" fmla="*/ 2 w 94"/>
                  <a:gd name="T17" fmla="*/ 2 h 1099"/>
                  <a:gd name="T18" fmla="*/ 2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2" y="1097"/>
                    </a:moveTo>
                    <a:lnTo>
                      <a:pt x="93" y="1097"/>
                    </a:lnTo>
                    <a:lnTo>
                      <a:pt x="93" y="2"/>
                    </a:lnTo>
                    <a:lnTo>
                      <a:pt x="2" y="2"/>
                    </a:lnTo>
                    <a:lnTo>
                      <a:pt x="2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7" name="Freeform 43"/>
              <p:cNvSpPr/>
              <p:nvPr/>
            </p:nvSpPr>
            <p:spPr bwMode="auto">
              <a:xfrm>
                <a:off x="8311804" y="1336688"/>
                <a:ext cx="65397" cy="71438"/>
              </a:xfrm>
              <a:custGeom>
                <a:avLst/>
                <a:gdLst>
                  <a:gd name="T0" fmla="*/ 23 w 23"/>
                  <a:gd name="T1" fmla="*/ 93 h 96"/>
                  <a:gd name="T2" fmla="*/ 19 w 23"/>
                  <a:gd name="T3" fmla="*/ 0 h 96"/>
                  <a:gd name="T4" fmla="*/ 18 w 23"/>
                  <a:gd name="T5" fmla="*/ 93 h 96"/>
                  <a:gd name="T6" fmla="*/ 23 w 23"/>
                  <a:gd name="T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6">
                    <a:moveTo>
                      <a:pt x="23" y="93"/>
                    </a:moveTo>
                    <a:cubicBezTo>
                      <a:pt x="11" y="61"/>
                      <a:pt x="19" y="30"/>
                      <a:pt x="19" y="0"/>
                    </a:cubicBezTo>
                    <a:cubicBezTo>
                      <a:pt x="0" y="30"/>
                      <a:pt x="7" y="64"/>
                      <a:pt x="18" y="93"/>
                    </a:cubicBezTo>
                    <a:cubicBezTo>
                      <a:pt x="19" y="96"/>
                      <a:pt x="23" y="96"/>
                      <a:pt x="23" y="9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8" name="Freeform 44"/>
              <p:cNvSpPr/>
              <p:nvPr/>
            </p:nvSpPr>
            <p:spPr bwMode="auto">
              <a:xfrm>
                <a:off x="8293971" y="1155713"/>
                <a:ext cx="77287" cy="66675"/>
              </a:xfrm>
              <a:custGeom>
                <a:avLst/>
                <a:gdLst>
                  <a:gd name="T0" fmla="*/ 23 w 27"/>
                  <a:gd name="T1" fmla="*/ 83 h 90"/>
                  <a:gd name="T2" fmla="*/ 22 w 27"/>
                  <a:gd name="T3" fmla="*/ 14 h 90"/>
                  <a:gd name="T4" fmla="*/ 17 w 27"/>
                  <a:gd name="T5" fmla="*/ 0 h 90"/>
                  <a:gd name="T6" fmla="*/ 17 w 27"/>
                  <a:gd name="T7" fmla="*/ 15 h 90"/>
                  <a:gd name="T8" fmla="*/ 20 w 27"/>
                  <a:gd name="T9" fmla="*/ 90 h 90"/>
                  <a:gd name="T10" fmla="*/ 23 w 27"/>
                  <a:gd name="T11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23" y="83"/>
                    </a:moveTo>
                    <a:cubicBezTo>
                      <a:pt x="11" y="60"/>
                      <a:pt x="27" y="36"/>
                      <a:pt x="22" y="14"/>
                    </a:cubicBezTo>
                    <a:cubicBezTo>
                      <a:pt x="21" y="9"/>
                      <a:pt x="20" y="5"/>
                      <a:pt x="17" y="0"/>
                    </a:cubicBezTo>
                    <a:cubicBezTo>
                      <a:pt x="18" y="6"/>
                      <a:pt x="18" y="10"/>
                      <a:pt x="17" y="15"/>
                    </a:cubicBezTo>
                    <a:cubicBezTo>
                      <a:pt x="15" y="40"/>
                      <a:pt x="0" y="69"/>
                      <a:pt x="20" y="90"/>
                    </a:cubicBezTo>
                    <a:cubicBezTo>
                      <a:pt x="22" y="89"/>
                      <a:pt x="24" y="86"/>
                      <a:pt x="23" y="8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9" name="Freeform 45"/>
              <p:cNvSpPr/>
              <p:nvPr/>
            </p:nvSpPr>
            <p:spPr bwMode="auto">
              <a:xfrm>
                <a:off x="8353421" y="1539888"/>
                <a:ext cx="41617" cy="63500"/>
              </a:xfrm>
              <a:custGeom>
                <a:avLst/>
                <a:gdLst>
                  <a:gd name="T0" fmla="*/ 13 w 15"/>
                  <a:gd name="T1" fmla="*/ 85 h 86"/>
                  <a:gd name="T2" fmla="*/ 15 w 15"/>
                  <a:gd name="T3" fmla="*/ 0 h 86"/>
                  <a:gd name="T4" fmla="*/ 11 w 15"/>
                  <a:gd name="T5" fmla="*/ 86 h 86"/>
                  <a:gd name="T6" fmla="*/ 13 w 1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6">
                    <a:moveTo>
                      <a:pt x="13" y="85"/>
                    </a:moveTo>
                    <a:cubicBezTo>
                      <a:pt x="7" y="58"/>
                      <a:pt x="7" y="27"/>
                      <a:pt x="15" y="0"/>
                    </a:cubicBezTo>
                    <a:cubicBezTo>
                      <a:pt x="0" y="27"/>
                      <a:pt x="7" y="58"/>
                      <a:pt x="11" y="86"/>
                    </a:cubicBezTo>
                    <a:cubicBezTo>
                      <a:pt x="12" y="86"/>
                      <a:pt x="13" y="86"/>
                      <a:pt x="13" y="8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0" name="Freeform 46"/>
              <p:cNvSpPr/>
              <p:nvPr/>
            </p:nvSpPr>
            <p:spPr bwMode="auto">
              <a:xfrm>
                <a:off x="8204793" y="974738"/>
                <a:ext cx="243749" cy="1697038"/>
              </a:xfrm>
              <a:custGeom>
                <a:avLst/>
                <a:gdLst>
                  <a:gd name="T0" fmla="*/ 44 w 89"/>
                  <a:gd name="T1" fmla="*/ 2223 h 2315"/>
                  <a:gd name="T2" fmla="*/ 49 w 89"/>
                  <a:gd name="T3" fmla="*/ 2163 h 2315"/>
                  <a:gd name="T4" fmla="*/ 62 w 89"/>
                  <a:gd name="T5" fmla="*/ 2056 h 2315"/>
                  <a:gd name="T6" fmla="*/ 53 w 89"/>
                  <a:gd name="T7" fmla="*/ 1853 h 2315"/>
                  <a:gd name="T8" fmla="*/ 58 w 89"/>
                  <a:gd name="T9" fmla="*/ 1820 h 2315"/>
                  <a:gd name="T10" fmla="*/ 45 w 89"/>
                  <a:gd name="T11" fmla="*/ 1670 h 2315"/>
                  <a:gd name="T12" fmla="*/ 44 w 89"/>
                  <a:gd name="T13" fmla="*/ 1493 h 2315"/>
                  <a:gd name="T14" fmla="*/ 44 w 89"/>
                  <a:gd name="T15" fmla="*/ 1460 h 2315"/>
                  <a:gd name="T16" fmla="*/ 49 w 89"/>
                  <a:gd name="T17" fmla="*/ 1374 h 2315"/>
                  <a:gd name="T18" fmla="*/ 49 w 89"/>
                  <a:gd name="T19" fmla="*/ 1303 h 2315"/>
                  <a:gd name="T20" fmla="*/ 34 w 89"/>
                  <a:gd name="T21" fmla="*/ 1147 h 2315"/>
                  <a:gd name="T22" fmla="*/ 32 w 89"/>
                  <a:gd name="T23" fmla="*/ 1084 h 2315"/>
                  <a:gd name="T24" fmla="*/ 47 w 89"/>
                  <a:gd name="T25" fmla="*/ 958 h 2315"/>
                  <a:gd name="T26" fmla="*/ 26 w 89"/>
                  <a:gd name="T27" fmla="*/ 863 h 2315"/>
                  <a:gd name="T28" fmla="*/ 25 w 89"/>
                  <a:gd name="T29" fmla="*/ 785 h 2315"/>
                  <a:gd name="T30" fmla="*/ 34 w 89"/>
                  <a:gd name="T31" fmla="*/ 753 h 2315"/>
                  <a:gd name="T32" fmla="*/ 26 w 89"/>
                  <a:gd name="T33" fmla="*/ 609 h 2315"/>
                  <a:gd name="T34" fmla="*/ 38 w 89"/>
                  <a:gd name="T35" fmla="*/ 434 h 2315"/>
                  <a:gd name="T36" fmla="*/ 48 w 89"/>
                  <a:gd name="T37" fmla="*/ 384 h 2315"/>
                  <a:gd name="T38" fmla="*/ 24 w 89"/>
                  <a:gd name="T39" fmla="*/ 292 h 2315"/>
                  <a:gd name="T40" fmla="*/ 34 w 89"/>
                  <a:gd name="T41" fmla="*/ 254 h 2315"/>
                  <a:gd name="T42" fmla="*/ 45 w 89"/>
                  <a:gd name="T43" fmla="*/ 218 h 2315"/>
                  <a:gd name="T44" fmla="*/ 52 w 89"/>
                  <a:gd name="T45" fmla="*/ 17 h 2315"/>
                  <a:gd name="T46" fmla="*/ 59 w 89"/>
                  <a:gd name="T47" fmla="*/ 29 h 2315"/>
                  <a:gd name="T48" fmla="*/ 54 w 89"/>
                  <a:gd name="T49" fmla="*/ 221 h 2315"/>
                  <a:gd name="T50" fmla="*/ 44 w 89"/>
                  <a:gd name="T51" fmla="*/ 252 h 2315"/>
                  <a:gd name="T52" fmla="*/ 31 w 89"/>
                  <a:gd name="T53" fmla="*/ 291 h 2315"/>
                  <a:gd name="T54" fmla="*/ 59 w 89"/>
                  <a:gd name="T55" fmla="*/ 375 h 2315"/>
                  <a:gd name="T56" fmla="*/ 53 w 89"/>
                  <a:gd name="T57" fmla="*/ 437 h 2315"/>
                  <a:gd name="T58" fmla="*/ 40 w 89"/>
                  <a:gd name="T59" fmla="*/ 598 h 2315"/>
                  <a:gd name="T60" fmla="*/ 47 w 89"/>
                  <a:gd name="T61" fmla="*/ 756 h 2315"/>
                  <a:gd name="T62" fmla="*/ 37 w 89"/>
                  <a:gd name="T63" fmla="*/ 786 h 2315"/>
                  <a:gd name="T64" fmla="*/ 59 w 89"/>
                  <a:gd name="T65" fmla="*/ 921 h 2315"/>
                  <a:gd name="T66" fmla="*/ 48 w 89"/>
                  <a:gd name="T67" fmla="*/ 1060 h 2315"/>
                  <a:gd name="T68" fmla="*/ 49 w 89"/>
                  <a:gd name="T69" fmla="*/ 1164 h 2315"/>
                  <a:gd name="T70" fmla="*/ 55 w 89"/>
                  <a:gd name="T71" fmla="*/ 1305 h 2315"/>
                  <a:gd name="T72" fmla="*/ 57 w 89"/>
                  <a:gd name="T73" fmla="*/ 1359 h 2315"/>
                  <a:gd name="T74" fmla="*/ 56 w 89"/>
                  <a:gd name="T75" fmla="*/ 1463 h 2315"/>
                  <a:gd name="T76" fmla="*/ 55 w 89"/>
                  <a:gd name="T77" fmla="*/ 1500 h 2315"/>
                  <a:gd name="T78" fmla="*/ 58 w 89"/>
                  <a:gd name="T79" fmla="*/ 1678 h 2315"/>
                  <a:gd name="T80" fmla="*/ 64 w 89"/>
                  <a:gd name="T81" fmla="*/ 1831 h 2315"/>
                  <a:gd name="T82" fmla="*/ 62 w 89"/>
                  <a:gd name="T83" fmla="*/ 1859 h 2315"/>
                  <a:gd name="T84" fmla="*/ 69 w 89"/>
                  <a:gd name="T85" fmla="*/ 2065 h 2315"/>
                  <a:gd name="T86" fmla="*/ 57 w 89"/>
                  <a:gd name="T87" fmla="*/ 2185 h 2315"/>
                  <a:gd name="T88" fmla="*/ 58 w 89"/>
                  <a:gd name="T89" fmla="*/ 2237 h 2315"/>
                  <a:gd name="T90" fmla="*/ 45 w 89"/>
                  <a:gd name="T91" fmla="*/ 2315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15">
                    <a:moveTo>
                      <a:pt x="45" y="2315"/>
                    </a:moveTo>
                    <a:cubicBezTo>
                      <a:pt x="39" y="2283"/>
                      <a:pt x="31" y="2255"/>
                      <a:pt x="44" y="2223"/>
                    </a:cubicBezTo>
                    <a:cubicBezTo>
                      <a:pt x="44" y="2216"/>
                      <a:pt x="45" y="2210"/>
                      <a:pt x="45" y="2203"/>
                    </a:cubicBezTo>
                    <a:cubicBezTo>
                      <a:pt x="47" y="2189"/>
                      <a:pt x="48" y="2176"/>
                      <a:pt x="49" y="2163"/>
                    </a:cubicBezTo>
                    <a:cubicBezTo>
                      <a:pt x="49" y="2157"/>
                      <a:pt x="49" y="2151"/>
                      <a:pt x="49" y="2145"/>
                    </a:cubicBezTo>
                    <a:cubicBezTo>
                      <a:pt x="50" y="2115"/>
                      <a:pt x="53" y="2085"/>
                      <a:pt x="62" y="2056"/>
                    </a:cubicBezTo>
                    <a:cubicBezTo>
                      <a:pt x="62" y="2050"/>
                      <a:pt x="62" y="2045"/>
                      <a:pt x="61" y="2039"/>
                    </a:cubicBezTo>
                    <a:cubicBezTo>
                      <a:pt x="57" y="1977"/>
                      <a:pt x="43" y="1917"/>
                      <a:pt x="53" y="1853"/>
                    </a:cubicBezTo>
                    <a:cubicBezTo>
                      <a:pt x="53" y="1848"/>
                      <a:pt x="54" y="1843"/>
                      <a:pt x="54" y="1838"/>
                    </a:cubicBezTo>
                    <a:cubicBezTo>
                      <a:pt x="55" y="1833"/>
                      <a:pt x="56" y="1826"/>
                      <a:pt x="58" y="1820"/>
                    </a:cubicBezTo>
                    <a:cubicBezTo>
                      <a:pt x="78" y="1780"/>
                      <a:pt x="55" y="1736"/>
                      <a:pt x="39" y="1701"/>
                    </a:cubicBezTo>
                    <a:cubicBezTo>
                      <a:pt x="35" y="1689"/>
                      <a:pt x="39" y="1677"/>
                      <a:pt x="45" y="1670"/>
                    </a:cubicBezTo>
                    <a:cubicBezTo>
                      <a:pt x="47" y="1665"/>
                      <a:pt x="47" y="1658"/>
                      <a:pt x="47" y="1652"/>
                    </a:cubicBezTo>
                    <a:cubicBezTo>
                      <a:pt x="47" y="1600"/>
                      <a:pt x="40" y="1548"/>
                      <a:pt x="44" y="1493"/>
                    </a:cubicBezTo>
                    <a:cubicBezTo>
                      <a:pt x="44" y="1487"/>
                      <a:pt x="44" y="1481"/>
                      <a:pt x="45" y="1475"/>
                    </a:cubicBezTo>
                    <a:cubicBezTo>
                      <a:pt x="44" y="1470"/>
                      <a:pt x="44" y="1465"/>
                      <a:pt x="44" y="1460"/>
                    </a:cubicBezTo>
                    <a:cubicBezTo>
                      <a:pt x="43" y="1435"/>
                      <a:pt x="44" y="1412"/>
                      <a:pt x="48" y="1388"/>
                    </a:cubicBezTo>
                    <a:cubicBezTo>
                      <a:pt x="49" y="1384"/>
                      <a:pt x="49" y="1379"/>
                      <a:pt x="49" y="1374"/>
                    </a:cubicBezTo>
                    <a:cubicBezTo>
                      <a:pt x="49" y="1354"/>
                      <a:pt x="49" y="1337"/>
                      <a:pt x="50" y="1318"/>
                    </a:cubicBezTo>
                    <a:cubicBezTo>
                      <a:pt x="49" y="1313"/>
                      <a:pt x="49" y="1308"/>
                      <a:pt x="49" y="1303"/>
                    </a:cubicBezTo>
                    <a:cubicBezTo>
                      <a:pt x="30" y="1258"/>
                      <a:pt x="43" y="1211"/>
                      <a:pt x="39" y="1163"/>
                    </a:cubicBezTo>
                    <a:cubicBezTo>
                      <a:pt x="37" y="1158"/>
                      <a:pt x="36" y="1153"/>
                      <a:pt x="34" y="1147"/>
                    </a:cubicBezTo>
                    <a:cubicBezTo>
                      <a:pt x="33" y="1142"/>
                      <a:pt x="31" y="1137"/>
                      <a:pt x="30" y="1132"/>
                    </a:cubicBezTo>
                    <a:cubicBezTo>
                      <a:pt x="26" y="1115"/>
                      <a:pt x="26" y="1101"/>
                      <a:pt x="32" y="1084"/>
                    </a:cubicBezTo>
                    <a:cubicBezTo>
                      <a:pt x="33" y="1079"/>
                      <a:pt x="33" y="1073"/>
                      <a:pt x="33" y="1067"/>
                    </a:cubicBezTo>
                    <a:cubicBezTo>
                      <a:pt x="46" y="1031"/>
                      <a:pt x="48" y="995"/>
                      <a:pt x="47" y="958"/>
                    </a:cubicBezTo>
                    <a:cubicBezTo>
                      <a:pt x="47" y="953"/>
                      <a:pt x="46" y="948"/>
                      <a:pt x="46" y="943"/>
                    </a:cubicBezTo>
                    <a:cubicBezTo>
                      <a:pt x="46" y="914"/>
                      <a:pt x="36" y="887"/>
                      <a:pt x="26" y="863"/>
                    </a:cubicBezTo>
                    <a:cubicBezTo>
                      <a:pt x="20" y="842"/>
                      <a:pt x="16" y="822"/>
                      <a:pt x="22" y="801"/>
                    </a:cubicBezTo>
                    <a:cubicBezTo>
                      <a:pt x="23" y="796"/>
                      <a:pt x="24" y="790"/>
                      <a:pt x="25" y="785"/>
                    </a:cubicBezTo>
                    <a:cubicBezTo>
                      <a:pt x="26" y="780"/>
                      <a:pt x="27" y="775"/>
                      <a:pt x="29" y="769"/>
                    </a:cubicBezTo>
                    <a:cubicBezTo>
                      <a:pt x="30" y="764"/>
                      <a:pt x="32" y="758"/>
                      <a:pt x="34" y="753"/>
                    </a:cubicBezTo>
                    <a:cubicBezTo>
                      <a:pt x="49" y="713"/>
                      <a:pt x="43" y="669"/>
                      <a:pt x="31" y="627"/>
                    </a:cubicBezTo>
                    <a:cubicBezTo>
                      <a:pt x="30" y="621"/>
                      <a:pt x="28" y="615"/>
                      <a:pt x="26" y="609"/>
                    </a:cubicBezTo>
                    <a:cubicBezTo>
                      <a:pt x="0" y="556"/>
                      <a:pt x="7" y="498"/>
                      <a:pt x="33" y="445"/>
                    </a:cubicBezTo>
                    <a:cubicBezTo>
                      <a:pt x="35" y="441"/>
                      <a:pt x="37" y="437"/>
                      <a:pt x="38" y="434"/>
                    </a:cubicBezTo>
                    <a:cubicBezTo>
                      <a:pt x="43" y="422"/>
                      <a:pt x="46" y="411"/>
                      <a:pt x="47" y="399"/>
                    </a:cubicBezTo>
                    <a:cubicBezTo>
                      <a:pt x="48" y="394"/>
                      <a:pt x="48" y="389"/>
                      <a:pt x="48" y="384"/>
                    </a:cubicBezTo>
                    <a:cubicBezTo>
                      <a:pt x="31" y="356"/>
                      <a:pt x="23" y="331"/>
                      <a:pt x="24" y="307"/>
                    </a:cubicBezTo>
                    <a:cubicBezTo>
                      <a:pt x="24" y="302"/>
                      <a:pt x="24" y="297"/>
                      <a:pt x="24" y="292"/>
                    </a:cubicBezTo>
                    <a:cubicBezTo>
                      <a:pt x="26" y="286"/>
                      <a:pt x="27" y="280"/>
                      <a:pt x="28" y="274"/>
                    </a:cubicBezTo>
                    <a:cubicBezTo>
                      <a:pt x="29" y="268"/>
                      <a:pt x="31" y="262"/>
                      <a:pt x="34" y="254"/>
                    </a:cubicBezTo>
                    <a:cubicBezTo>
                      <a:pt x="37" y="249"/>
                      <a:pt x="39" y="243"/>
                      <a:pt x="40" y="237"/>
                    </a:cubicBezTo>
                    <a:cubicBezTo>
                      <a:pt x="42" y="231"/>
                      <a:pt x="43" y="225"/>
                      <a:pt x="45" y="218"/>
                    </a:cubicBezTo>
                    <a:cubicBezTo>
                      <a:pt x="62" y="160"/>
                      <a:pt x="35" y="97"/>
                      <a:pt x="52" y="33"/>
                    </a:cubicBezTo>
                    <a:cubicBezTo>
                      <a:pt x="52" y="27"/>
                      <a:pt x="52" y="22"/>
                      <a:pt x="52" y="17"/>
                    </a:cubicBezTo>
                    <a:cubicBezTo>
                      <a:pt x="52" y="11"/>
                      <a:pt x="53" y="6"/>
                      <a:pt x="53" y="0"/>
                    </a:cubicBezTo>
                    <a:cubicBezTo>
                      <a:pt x="55" y="10"/>
                      <a:pt x="58" y="20"/>
                      <a:pt x="59" y="29"/>
                    </a:cubicBezTo>
                    <a:cubicBezTo>
                      <a:pt x="60" y="34"/>
                      <a:pt x="61" y="39"/>
                      <a:pt x="62" y="43"/>
                    </a:cubicBezTo>
                    <a:cubicBezTo>
                      <a:pt x="62" y="105"/>
                      <a:pt x="74" y="164"/>
                      <a:pt x="54" y="221"/>
                    </a:cubicBezTo>
                    <a:cubicBezTo>
                      <a:pt x="53" y="226"/>
                      <a:pt x="52" y="232"/>
                      <a:pt x="50" y="237"/>
                    </a:cubicBezTo>
                    <a:cubicBezTo>
                      <a:pt x="48" y="242"/>
                      <a:pt x="46" y="247"/>
                      <a:pt x="44" y="252"/>
                    </a:cubicBezTo>
                    <a:cubicBezTo>
                      <a:pt x="40" y="260"/>
                      <a:pt x="39" y="266"/>
                      <a:pt x="37" y="272"/>
                    </a:cubicBezTo>
                    <a:cubicBezTo>
                      <a:pt x="35" y="278"/>
                      <a:pt x="33" y="284"/>
                      <a:pt x="31" y="291"/>
                    </a:cubicBezTo>
                    <a:cubicBezTo>
                      <a:pt x="30" y="295"/>
                      <a:pt x="30" y="300"/>
                      <a:pt x="30" y="305"/>
                    </a:cubicBezTo>
                    <a:cubicBezTo>
                      <a:pt x="30" y="328"/>
                      <a:pt x="38" y="350"/>
                      <a:pt x="59" y="375"/>
                    </a:cubicBezTo>
                    <a:cubicBezTo>
                      <a:pt x="60" y="381"/>
                      <a:pt x="60" y="386"/>
                      <a:pt x="60" y="391"/>
                    </a:cubicBezTo>
                    <a:cubicBezTo>
                      <a:pt x="61" y="406"/>
                      <a:pt x="59" y="421"/>
                      <a:pt x="53" y="437"/>
                    </a:cubicBezTo>
                    <a:cubicBezTo>
                      <a:pt x="52" y="441"/>
                      <a:pt x="51" y="445"/>
                      <a:pt x="51" y="449"/>
                    </a:cubicBezTo>
                    <a:cubicBezTo>
                      <a:pt x="33" y="498"/>
                      <a:pt x="23" y="546"/>
                      <a:pt x="40" y="598"/>
                    </a:cubicBezTo>
                    <a:cubicBezTo>
                      <a:pt x="41" y="604"/>
                      <a:pt x="42" y="610"/>
                      <a:pt x="43" y="615"/>
                    </a:cubicBezTo>
                    <a:cubicBezTo>
                      <a:pt x="52" y="662"/>
                      <a:pt x="62" y="711"/>
                      <a:pt x="47" y="756"/>
                    </a:cubicBezTo>
                    <a:cubicBezTo>
                      <a:pt x="45" y="762"/>
                      <a:pt x="43" y="767"/>
                      <a:pt x="41" y="772"/>
                    </a:cubicBezTo>
                    <a:cubicBezTo>
                      <a:pt x="40" y="777"/>
                      <a:pt x="38" y="782"/>
                      <a:pt x="37" y="786"/>
                    </a:cubicBezTo>
                    <a:cubicBezTo>
                      <a:pt x="36" y="791"/>
                      <a:pt x="35" y="796"/>
                      <a:pt x="34" y="801"/>
                    </a:cubicBezTo>
                    <a:cubicBezTo>
                      <a:pt x="23" y="846"/>
                      <a:pt x="56" y="876"/>
                      <a:pt x="59" y="921"/>
                    </a:cubicBezTo>
                    <a:cubicBezTo>
                      <a:pt x="60" y="927"/>
                      <a:pt x="61" y="933"/>
                      <a:pt x="62" y="939"/>
                    </a:cubicBezTo>
                    <a:cubicBezTo>
                      <a:pt x="65" y="981"/>
                      <a:pt x="57" y="1019"/>
                      <a:pt x="48" y="1060"/>
                    </a:cubicBezTo>
                    <a:cubicBezTo>
                      <a:pt x="47" y="1065"/>
                      <a:pt x="45" y="1071"/>
                      <a:pt x="44" y="1076"/>
                    </a:cubicBezTo>
                    <a:cubicBezTo>
                      <a:pt x="39" y="1105"/>
                      <a:pt x="45" y="1134"/>
                      <a:pt x="49" y="1164"/>
                    </a:cubicBezTo>
                    <a:cubicBezTo>
                      <a:pt x="50" y="1170"/>
                      <a:pt x="50" y="1176"/>
                      <a:pt x="51" y="1182"/>
                    </a:cubicBezTo>
                    <a:cubicBezTo>
                      <a:pt x="43" y="1228"/>
                      <a:pt x="49" y="1265"/>
                      <a:pt x="55" y="1305"/>
                    </a:cubicBezTo>
                    <a:cubicBezTo>
                      <a:pt x="55" y="1310"/>
                      <a:pt x="56" y="1314"/>
                      <a:pt x="56" y="1319"/>
                    </a:cubicBezTo>
                    <a:cubicBezTo>
                      <a:pt x="56" y="1332"/>
                      <a:pt x="56" y="1346"/>
                      <a:pt x="57" y="1359"/>
                    </a:cubicBezTo>
                    <a:cubicBezTo>
                      <a:pt x="57" y="1368"/>
                      <a:pt x="57" y="1377"/>
                      <a:pt x="57" y="1386"/>
                    </a:cubicBezTo>
                    <a:cubicBezTo>
                      <a:pt x="54" y="1412"/>
                      <a:pt x="55" y="1437"/>
                      <a:pt x="56" y="1463"/>
                    </a:cubicBezTo>
                    <a:cubicBezTo>
                      <a:pt x="56" y="1468"/>
                      <a:pt x="57" y="1474"/>
                      <a:pt x="57" y="1478"/>
                    </a:cubicBezTo>
                    <a:cubicBezTo>
                      <a:pt x="57" y="1486"/>
                      <a:pt x="56" y="1493"/>
                      <a:pt x="55" y="1500"/>
                    </a:cubicBezTo>
                    <a:cubicBezTo>
                      <a:pt x="51" y="1554"/>
                      <a:pt x="43" y="1606"/>
                      <a:pt x="58" y="1661"/>
                    </a:cubicBezTo>
                    <a:cubicBezTo>
                      <a:pt x="60" y="1667"/>
                      <a:pt x="60" y="1673"/>
                      <a:pt x="58" y="1678"/>
                    </a:cubicBezTo>
                    <a:cubicBezTo>
                      <a:pt x="39" y="1724"/>
                      <a:pt x="89" y="1768"/>
                      <a:pt x="68" y="1815"/>
                    </a:cubicBezTo>
                    <a:cubicBezTo>
                      <a:pt x="67" y="1821"/>
                      <a:pt x="66" y="1826"/>
                      <a:pt x="64" y="1831"/>
                    </a:cubicBezTo>
                    <a:cubicBezTo>
                      <a:pt x="64" y="1836"/>
                      <a:pt x="64" y="1840"/>
                      <a:pt x="64" y="1845"/>
                    </a:cubicBezTo>
                    <a:cubicBezTo>
                      <a:pt x="63" y="1850"/>
                      <a:pt x="62" y="1854"/>
                      <a:pt x="62" y="1859"/>
                    </a:cubicBezTo>
                    <a:cubicBezTo>
                      <a:pt x="50" y="1922"/>
                      <a:pt x="64" y="1983"/>
                      <a:pt x="69" y="2047"/>
                    </a:cubicBezTo>
                    <a:cubicBezTo>
                      <a:pt x="70" y="2053"/>
                      <a:pt x="70" y="2060"/>
                      <a:pt x="69" y="2065"/>
                    </a:cubicBezTo>
                    <a:cubicBezTo>
                      <a:pt x="57" y="2098"/>
                      <a:pt x="56" y="2133"/>
                      <a:pt x="57" y="2167"/>
                    </a:cubicBezTo>
                    <a:cubicBezTo>
                      <a:pt x="57" y="2173"/>
                      <a:pt x="57" y="2179"/>
                      <a:pt x="57" y="2185"/>
                    </a:cubicBezTo>
                    <a:cubicBezTo>
                      <a:pt x="60" y="2199"/>
                      <a:pt x="59" y="2212"/>
                      <a:pt x="59" y="2225"/>
                    </a:cubicBezTo>
                    <a:cubicBezTo>
                      <a:pt x="58" y="2229"/>
                      <a:pt x="58" y="2233"/>
                      <a:pt x="58" y="2237"/>
                    </a:cubicBezTo>
                    <a:cubicBezTo>
                      <a:pt x="51" y="2259"/>
                      <a:pt x="55" y="2279"/>
                      <a:pt x="52" y="2297"/>
                    </a:cubicBezTo>
                    <a:cubicBezTo>
                      <a:pt x="51" y="2305"/>
                      <a:pt x="49" y="2312"/>
                      <a:pt x="45" y="231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1" name="Freeform 47"/>
              <p:cNvSpPr/>
              <p:nvPr/>
            </p:nvSpPr>
            <p:spPr bwMode="auto">
              <a:xfrm>
                <a:off x="8145343" y="974738"/>
                <a:ext cx="237802" cy="1717675"/>
              </a:xfrm>
              <a:custGeom>
                <a:avLst/>
                <a:gdLst>
                  <a:gd name="T0" fmla="*/ 32 w 86"/>
                  <a:gd name="T1" fmla="*/ 2229 h 2343"/>
                  <a:gd name="T2" fmla="*/ 50 w 86"/>
                  <a:gd name="T3" fmla="*/ 2150 h 2343"/>
                  <a:gd name="T4" fmla="*/ 44 w 86"/>
                  <a:gd name="T5" fmla="*/ 2063 h 2343"/>
                  <a:gd name="T6" fmla="*/ 44 w 86"/>
                  <a:gd name="T7" fmla="*/ 2029 h 2343"/>
                  <a:gd name="T8" fmla="*/ 42 w 86"/>
                  <a:gd name="T9" fmla="*/ 1843 h 2343"/>
                  <a:gd name="T10" fmla="*/ 38 w 86"/>
                  <a:gd name="T11" fmla="*/ 1652 h 2343"/>
                  <a:gd name="T12" fmla="*/ 51 w 86"/>
                  <a:gd name="T13" fmla="*/ 1550 h 2343"/>
                  <a:gd name="T14" fmla="*/ 24 w 86"/>
                  <a:gd name="T15" fmla="*/ 1475 h 2343"/>
                  <a:gd name="T16" fmla="*/ 28 w 86"/>
                  <a:gd name="T17" fmla="*/ 1388 h 2343"/>
                  <a:gd name="T18" fmla="*/ 28 w 86"/>
                  <a:gd name="T19" fmla="*/ 1247 h 2343"/>
                  <a:gd name="T20" fmla="*/ 16 w 86"/>
                  <a:gd name="T21" fmla="*/ 1134 h 2343"/>
                  <a:gd name="T22" fmla="*/ 21 w 86"/>
                  <a:gd name="T23" fmla="*/ 1050 h 2343"/>
                  <a:gd name="T24" fmla="*/ 25 w 86"/>
                  <a:gd name="T25" fmla="*/ 890 h 2343"/>
                  <a:gd name="T26" fmla="*/ 20 w 86"/>
                  <a:gd name="T27" fmla="*/ 842 h 2343"/>
                  <a:gd name="T28" fmla="*/ 22 w 86"/>
                  <a:gd name="T29" fmla="*/ 774 h 2343"/>
                  <a:gd name="T30" fmla="*/ 26 w 86"/>
                  <a:gd name="T31" fmla="*/ 738 h 2343"/>
                  <a:gd name="T32" fmla="*/ 33 w 86"/>
                  <a:gd name="T33" fmla="*/ 630 h 2343"/>
                  <a:gd name="T34" fmla="*/ 43 w 86"/>
                  <a:gd name="T35" fmla="*/ 412 h 2343"/>
                  <a:gd name="T36" fmla="*/ 26 w 86"/>
                  <a:gd name="T37" fmla="*/ 305 h 2343"/>
                  <a:gd name="T38" fmla="*/ 28 w 86"/>
                  <a:gd name="T39" fmla="*/ 267 h 2343"/>
                  <a:gd name="T40" fmla="*/ 37 w 86"/>
                  <a:gd name="T41" fmla="*/ 234 h 2343"/>
                  <a:gd name="T42" fmla="*/ 46 w 86"/>
                  <a:gd name="T43" fmla="*/ 24 h 2343"/>
                  <a:gd name="T44" fmla="*/ 49 w 86"/>
                  <a:gd name="T45" fmla="*/ 13 h 2343"/>
                  <a:gd name="T46" fmla="*/ 55 w 86"/>
                  <a:gd name="T47" fmla="*/ 168 h 2343"/>
                  <a:gd name="T48" fmla="*/ 42 w 86"/>
                  <a:gd name="T49" fmla="*/ 244 h 2343"/>
                  <a:gd name="T50" fmla="*/ 30 w 86"/>
                  <a:gd name="T51" fmla="*/ 283 h 2343"/>
                  <a:gd name="T52" fmla="*/ 30 w 86"/>
                  <a:gd name="T53" fmla="*/ 320 h 2343"/>
                  <a:gd name="T54" fmla="*/ 54 w 86"/>
                  <a:gd name="T55" fmla="*/ 405 h 2343"/>
                  <a:gd name="T56" fmla="*/ 39 w 86"/>
                  <a:gd name="T57" fmla="*/ 441 h 2343"/>
                  <a:gd name="T58" fmla="*/ 43 w 86"/>
                  <a:gd name="T59" fmla="*/ 646 h 2343"/>
                  <a:gd name="T60" fmla="*/ 28 w 86"/>
                  <a:gd name="T61" fmla="*/ 764 h 2343"/>
                  <a:gd name="T62" fmla="*/ 28 w 86"/>
                  <a:gd name="T63" fmla="*/ 846 h 2343"/>
                  <a:gd name="T64" fmla="*/ 35 w 86"/>
                  <a:gd name="T65" fmla="*/ 897 h 2343"/>
                  <a:gd name="T66" fmla="*/ 35 w 86"/>
                  <a:gd name="T67" fmla="*/ 1037 h 2343"/>
                  <a:gd name="T68" fmla="*/ 29 w 86"/>
                  <a:gd name="T69" fmla="*/ 1068 h 2343"/>
                  <a:gd name="T70" fmla="*/ 26 w 86"/>
                  <a:gd name="T71" fmla="*/ 1132 h 2343"/>
                  <a:gd name="T72" fmla="*/ 38 w 86"/>
                  <a:gd name="T73" fmla="*/ 1264 h 2343"/>
                  <a:gd name="T74" fmla="*/ 40 w 86"/>
                  <a:gd name="T75" fmla="*/ 1404 h 2343"/>
                  <a:gd name="T76" fmla="*/ 36 w 86"/>
                  <a:gd name="T77" fmla="*/ 1475 h 2343"/>
                  <a:gd name="T78" fmla="*/ 45 w 86"/>
                  <a:gd name="T79" fmla="*/ 1643 h 2343"/>
                  <a:gd name="T80" fmla="*/ 28 w 86"/>
                  <a:gd name="T81" fmla="*/ 1705 h 2343"/>
                  <a:gd name="T82" fmla="*/ 48 w 86"/>
                  <a:gd name="T83" fmla="*/ 1867 h 2343"/>
                  <a:gd name="T84" fmla="*/ 56 w 86"/>
                  <a:gd name="T85" fmla="*/ 2031 h 2343"/>
                  <a:gd name="T86" fmla="*/ 56 w 86"/>
                  <a:gd name="T87" fmla="*/ 2139 h 2343"/>
                  <a:gd name="T88" fmla="*/ 50 w 86"/>
                  <a:gd name="T89" fmla="*/ 2212 h 2343"/>
                  <a:gd name="T90" fmla="*/ 52 w 86"/>
                  <a:gd name="T91" fmla="*/ 233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2343">
                    <a:moveTo>
                      <a:pt x="43" y="2343"/>
                    </a:moveTo>
                    <a:cubicBezTo>
                      <a:pt x="40" y="2303"/>
                      <a:pt x="9" y="2267"/>
                      <a:pt x="32" y="2229"/>
                    </a:cubicBezTo>
                    <a:cubicBezTo>
                      <a:pt x="35" y="2223"/>
                      <a:pt x="38" y="2217"/>
                      <a:pt x="39" y="2210"/>
                    </a:cubicBezTo>
                    <a:cubicBezTo>
                      <a:pt x="43" y="2191"/>
                      <a:pt x="47" y="2171"/>
                      <a:pt x="50" y="2150"/>
                    </a:cubicBezTo>
                    <a:cubicBezTo>
                      <a:pt x="50" y="2144"/>
                      <a:pt x="49" y="2138"/>
                      <a:pt x="49" y="2133"/>
                    </a:cubicBezTo>
                    <a:cubicBezTo>
                      <a:pt x="47" y="2109"/>
                      <a:pt x="45" y="2086"/>
                      <a:pt x="44" y="2063"/>
                    </a:cubicBezTo>
                    <a:cubicBezTo>
                      <a:pt x="44" y="2057"/>
                      <a:pt x="45" y="2051"/>
                      <a:pt x="46" y="2046"/>
                    </a:cubicBezTo>
                    <a:cubicBezTo>
                      <a:pt x="45" y="2040"/>
                      <a:pt x="45" y="2034"/>
                      <a:pt x="44" y="2029"/>
                    </a:cubicBezTo>
                    <a:cubicBezTo>
                      <a:pt x="37" y="1973"/>
                      <a:pt x="34" y="1919"/>
                      <a:pt x="38" y="1863"/>
                    </a:cubicBezTo>
                    <a:cubicBezTo>
                      <a:pt x="39" y="1856"/>
                      <a:pt x="39" y="1850"/>
                      <a:pt x="42" y="1843"/>
                    </a:cubicBezTo>
                    <a:cubicBezTo>
                      <a:pt x="75" y="1788"/>
                      <a:pt x="21" y="1744"/>
                      <a:pt x="24" y="1689"/>
                    </a:cubicBezTo>
                    <a:cubicBezTo>
                      <a:pt x="24" y="1677"/>
                      <a:pt x="28" y="1665"/>
                      <a:pt x="38" y="1652"/>
                    </a:cubicBezTo>
                    <a:cubicBezTo>
                      <a:pt x="40" y="1646"/>
                      <a:pt x="41" y="1639"/>
                      <a:pt x="43" y="1633"/>
                    </a:cubicBezTo>
                    <a:cubicBezTo>
                      <a:pt x="50" y="1607"/>
                      <a:pt x="57" y="1580"/>
                      <a:pt x="51" y="1550"/>
                    </a:cubicBezTo>
                    <a:cubicBezTo>
                      <a:pt x="51" y="1530"/>
                      <a:pt x="44" y="1511"/>
                      <a:pt x="26" y="1494"/>
                    </a:cubicBezTo>
                    <a:cubicBezTo>
                      <a:pt x="25" y="1487"/>
                      <a:pt x="24" y="1481"/>
                      <a:pt x="24" y="1475"/>
                    </a:cubicBezTo>
                    <a:cubicBezTo>
                      <a:pt x="23" y="1451"/>
                      <a:pt x="24" y="1428"/>
                      <a:pt x="28" y="1403"/>
                    </a:cubicBezTo>
                    <a:cubicBezTo>
                      <a:pt x="28" y="1398"/>
                      <a:pt x="28" y="1393"/>
                      <a:pt x="28" y="1388"/>
                    </a:cubicBezTo>
                    <a:cubicBezTo>
                      <a:pt x="27" y="1347"/>
                      <a:pt x="27" y="1306"/>
                      <a:pt x="29" y="1264"/>
                    </a:cubicBezTo>
                    <a:cubicBezTo>
                      <a:pt x="29" y="1259"/>
                      <a:pt x="28" y="1253"/>
                      <a:pt x="28" y="1247"/>
                    </a:cubicBezTo>
                    <a:cubicBezTo>
                      <a:pt x="27" y="1212"/>
                      <a:pt x="28" y="1179"/>
                      <a:pt x="20" y="1146"/>
                    </a:cubicBezTo>
                    <a:cubicBezTo>
                      <a:pt x="18" y="1142"/>
                      <a:pt x="17" y="1138"/>
                      <a:pt x="16" y="1134"/>
                    </a:cubicBezTo>
                    <a:cubicBezTo>
                      <a:pt x="10" y="1113"/>
                      <a:pt x="12" y="1090"/>
                      <a:pt x="19" y="1067"/>
                    </a:cubicBezTo>
                    <a:cubicBezTo>
                      <a:pt x="19" y="1062"/>
                      <a:pt x="20" y="1056"/>
                      <a:pt x="21" y="1050"/>
                    </a:cubicBezTo>
                    <a:cubicBezTo>
                      <a:pt x="27" y="1003"/>
                      <a:pt x="23" y="955"/>
                      <a:pt x="28" y="906"/>
                    </a:cubicBezTo>
                    <a:cubicBezTo>
                      <a:pt x="27" y="901"/>
                      <a:pt x="26" y="895"/>
                      <a:pt x="25" y="890"/>
                    </a:cubicBezTo>
                    <a:cubicBezTo>
                      <a:pt x="24" y="880"/>
                      <a:pt x="22" y="869"/>
                      <a:pt x="22" y="859"/>
                    </a:cubicBezTo>
                    <a:cubicBezTo>
                      <a:pt x="21" y="853"/>
                      <a:pt x="21" y="848"/>
                      <a:pt x="20" y="842"/>
                    </a:cubicBezTo>
                    <a:cubicBezTo>
                      <a:pt x="19" y="826"/>
                      <a:pt x="19" y="810"/>
                      <a:pt x="21" y="793"/>
                    </a:cubicBezTo>
                    <a:cubicBezTo>
                      <a:pt x="21" y="787"/>
                      <a:pt x="21" y="781"/>
                      <a:pt x="22" y="774"/>
                    </a:cubicBezTo>
                    <a:cubicBezTo>
                      <a:pt x="22" y="769"/>
                      <a:pt x="23" y="763"/>
                      <a:pt x="23" y="757"/>
                    </a:cubicBezTo>
                    <a:cubicBezTo>
                      <a:pt x="24" y="751"/>
                      <a:pt x="25" y="744"/>
                      <a:pt x="26" y="738"/>
                    </a:cubicBezTo>
                    <a:cubicBezTo>
                      <a:pt x="36" y="707"/>
                      <a:pt x="39" y="676"/>
                      <a:pt x="35" y="645"/>
                    </a:cubicBezTo>
                    <a:cubicBezTo>
                      <a:pt x="35" y="640"/>
                      <a:pt x="34" y="635"/>
                      <a:pt x="33" y="630"/>
                    </a:cubicBezTo>
                    <a:cubicBezTo>
                      <a:pt x="0" y="566"/>
                      <a:pt x="4" y="491"/>
                      <a:pt x="38" y="428"/>
                    </a:cubicBezTo>
                    <a:cubicBezTo>
                      <a:pt x="40" y="423"/>
                      <a:pt x="42" y="418"/>
                      <a:pt x="43" y="412"/>
                    </a:cubicBezTo>
                    <a:cubicBezTo>
                      <a:pt x="43" y="407"/>
                      <a:pt x="43" y="402"/>
                      <a:pt x="43" y="396"/>
                    </a:cubicBezTo>
                    <a:cubicBezTo>
                      <a:pt x="35" y="365"/>
                      <a:pt x="29" y="335"/>
                      <a:pt x="26" y="305"/>
                    </a:cubicBezTo>
                    <a:cubicBezTo>
                      <a:pt x="26" y="299"/>
                      <a:pt x="26" y="293"/>
                      <a:pt x="25" y="287"/>
                    </a:cubicBezTo>
                    <a:cubicBezTo>
                      <a:pt x="25" y="280"/>
                      <a:pt x="25" y="274"/>
                      <a:pt x="28" y="267"/>
                    </a:cubicBezTo>
                    <a:cubicBezTo>
                      <a:pt x="30" y="261"/>
                      <a:pt x="32" y="256"/>
                      <a:pt x="34" y="250"/>
                    </a:cubicBezTo>
                    <a:cubicBezTo>
                      <a:pt x="35" y="245"/>
                      <a:pt x="37" y="239"/>
                      <a:pt x="37" y="234"/>
                    </a:cubicBezTo>
                    <a:cubicBezTo>
                      <a:pt x="55" y="184"/>
                      <a:pt x="24" y="136"/>
                      <a:pt x="28" y="89"/>
                    </a:cubicBezTo>
                    <a:cubicBezTo>
                      <a:pt x="28" y="69"/>
                      <a:pt x="40" y="45"/>
                      <a:pt x="46" y="24"/>
                    </a:cubicBezTo>
                    <a:cubicBezTo>
                      <a:pt x="46" y="16"/>
                      <a:pt x="46" y="8"/>
                      <a:pt x="46" y="0"/>
                    </a:cubicBezTo>
                    <a:cubicBezTo>
                      <a:pt x="47" y="5"/>
                      <a:pt x="48" y="9"/>
                      <a:pt x="49" y="13"/>
                    </a:cubicBezTo>
                    <a:cubicBezTo>
                      <a:pt x="50" y="17"/>
                      <a:pt x="51" y="21"/>
                      <a:pt x="52" y="25"/>
                    </a:cubicBezTo>
                    <a:cubicBezTo>
                      <a:pt x="51" y="73"/>
                      <a:pt x="51" y="121"/>
                      <a:pt x="55" y="168"/>
                    </a:cubicBezTo>
                    <a:cubicBezTo>
                      <a:pt x="59" y="188"/>
                      <a:pt x="59" y="208"/>
                      <a:pt x="48" y="226"/>
                    </a:cubicBezTo>
                    <a:cubicBezTo>
                      <a:pt x="46" y="232"/>
                      <a:pt x="44" y="238"/>
                      <a:pt x="42" y="244"/>
                    </a:cubicBezTo>
                    <a:cubicBezTo>
                      <a:pt x="41" y="249"/>
                      <a:pt x="38" y="255"/>
                      <a:pt x="36" y="261"/>
                    </a:cubicBezTo>
                    <a:cubicBezTo>
                      <a:pt x="32" y="268"/>
                      <a:pt x="30" y="276"/>
                      <a:pt x="30" y="283"/>
                    </a:cubicBezTo>
                    <a:cubicBezTo>
                      <a:pt x="29" y="290"/>
                      <a:pt x="29" y="297"/>
                      <a:pt x="29" y="304"/>
                    </a:cubicBezTo>
                    <a:cubicBezTo>
                      <a:pt x="29" y="309"/>
                      <a:pt x="30" y="315"/>
                      <a:pt x="30" y="320"/>
                    </a:cubicBezTo>
                    <a:cubicBezTo>
                      <a:pt x="33" y="343"/>
                      <a:pt x="39" y="365"/>
                      <a:pt x="52" y="387"/>
                    </a:cubicBezTo>
                    <a:cubicBezTo>
                      <a:pt x="53" y="393"/>
                      <a:pt x="54" y="400"/>
                      <a:pt x="54" y="405"/>
                    </a:cubicBezTo>
                    <a:cubicBezTo>
                      <a:pt x="54" y="411"/>
                      <a:pt x="52" y="417"/>
                      <a:pt x="50" y="423"/>
                    </a:cubicBezTo>
                    <a:cubicBezTo>
                      <a:pt x="48" y="428"/>
                      <a:pt x="44" y="434"/>
                      <a:pt x="39" y="441"/>
                    </a:cubicBezTo>
                    <a:cubicBezTo>
                      <a:pt x="4" y="501"/>
                      <a:pt x="13" y="570"/>
                      <a:pt x="40" y="629"/>
                    </a:cubicBezTo>
                    <a:cubicBezTo>
                      <a:pt x="41" y="635"/>
                      <a:pt x="42" y="641"/>
                      <a:pt x="43" y="646"/>
                    </a:cubicBezTo>
                    <a:cubicBezTo>
                      <a:pt x="48" y="680"/>
                      <a:pt x="44" y="714"/>
                      <a:pt x="30" y="745"/>
                    </a:cubicBezTo>
                    <a:cubicBezTo>
                      <a:pt x="29" y="752"/>
                      <a:pt x="28" y="758"/>
                      <a:pt x="28" y="764"/>
                    </a:cubicBezTo>
                    <a:cubicBezTo>
                      <a:pt x="27" y="769"/>
                      <a:pt x="27" y="774"/>
                      <a:pt x="27" y="779"/>
                    </a:cubicBezTo>
                    <a:cubicBezTo>
                      <a:pt x="24" y="801"/>
                      <a:pt x="25" y="824"/>
                      <a:pt x="28" y="846"/>
                    </a:cubicBezTo>
                    <a:cubicBezTo>
                      <a:pt x="28" y="852"/>
                      <a:pt x="29" y="857"/>
                      <a:pt x="30" y="863"/>
                    </a:cubicBezTo>
                    <a:cubicBezTo>
                      <a:pt x="32" y="875"/>
                      <a:pt x="33" y="886"/>
                      <a:pt x="35" y="897"/>
                    </a:cubicBezTo>
                    <a:cubicBezTo>
                      <a:pt x="36" y="901"/>
                      <a:pt x="36" y="904"/>
                      <a:pt x="37" y="908"/>
                    </a:cubicBezTo>
                    <a:cubicBezTo>
                      <a:pt x="43" y="951"/>
                      <a:pt x="40" y="992"/>
                      <a:pt x="35" y="1037"/>
                    </a:cubicBezTo>
                    <a:cubicBezTo>
                      <a:pt x="33" y="1041"/>
                      <a:pt x="32" y="1046"/>
                      <a:pt x="31" y="1051"/>
                    </a:cubicBezTo>
                    <a:cubicBezTo>
                      <a:pt x="29" y="1056"/>
                      <a:pt x="29" y="1062"/>
                      <a:pt x="29" y="1068"/>
                    </a:cubicBezTo>
                    <a:cubicBezTo>
                      <a:pt x="23" y="1084"/>
                      <a:pt x="23" y="1098"/>
                      <a:pt x="23" y="1115"/>
                    </a:cubicBezTo>
                    <a:cubicBezTo>
                      <a:pt x="24" y="1121"/>
                      <a:pt x="25" y="1126"/>
                      <a:pt x="26" y="1132"/>
                    </a:cubicBezTo>
                    <a:cubicBezTo>
                      <a:pt x="28" y="1137"/>
                      <a:pt x="29" y="1142"/>
                      <a:pt x="30" y="1148"/>
                    </a:cubicBezTo>
                    <a:cubicBezTo>
                      <a:pt x="39" y="1187"/>
                      <a:pt x="35" y="1225"/>
                      <a:pt x="38" y="1264"/>
                    </a:cubicBezTo>
                    <a:cubicBezTo>
                      <a:pt x="38" y="1269"/>
                      <a:pt x="38" y="1275"/>
                      <a:pt x="39" y="1281"/>
                    </a:cubicBezTo>
                    <a:cubicBezTo>
                      <a:pt x="40" y="1323"/>
                      <a:pt x="43" y="1364"/>
                      <a:pt x="40" y="1404"/>
                    </a:cubicBezTo>
                    <a:cubicBezTo>
                      <a:pt x="40" y="1409"/>
                      <a:pt x="39" y="1414"/>
                      <a:pt x="39" y="1419"/>
                    </a:cubicBezTo>
                    <a:cubicBezTo>
                      <a:pt x="34" y="1437"/>
                      <a:pt x="35" y="1456"/>
                      <a:pt x="36" y="1475"/>
                    </a:cubicBezTo>
                    <a:cubicBezTo>
                      <a:pt x="37" y="1479"/>
                      <a:pt x="38" y="1486"/>
                      <a:pt x="38" y="1491"/>
                    </a:cubicBezTo>
                    <a:cubicBezTo>
                      <a:pt x="69" y="1541"/>
                      <a:pt x="56" y="1592"/>
                      <a:pt x="45" y="1643"/>
                    </a:cubicBezTo>
                    <a:cubicBezTo>
                      <a:pt x="44" y="1650"/>
                      <a:pt x="42" y="1658"/>
                      <a:pt x="38" y="1664"/>
                    </a:cubicBezTo>
                    <a:cubicBezTo>
                      <a:pt x="24" y="1673"/>
                      <a:pt x="24" y="1693"/>
                      <a:pt x="28" y="1705"/>
                    </a:cubicBezTo>
                    <a:cubicBezTo>
                      <a:pt x="44" y="1748"/>
                      <a:pt x="86" y="1796"/>
                      <a:pt x="52" y="1843"/>
                    </a:cubicBezTo>
                    <a:cubicBezTo>
                      <a:pt x="49" y="1851"/>
                      <a:pt x="48" y="1859"/>
                      <a:pt x="48" y="1867"/>
                    </a:cubicBezTo>
                    <a:cubicBezTo>
                      <a:pt x="48" y="1875"/>
                      <a:pt x="48" y="1884"/>
                      <a:pt x="46" y="1892"/>
                    </a:cubicBezTo>
                    <a:cubicBezTo>
                      <a:pt x="45" y="1938"/>
                      <a:pt x="51" y="1984"/>
                      <a:pt x="56" y="2031"/>
                    </a:cubicBezTo>
                    <a:cubicBezTo>
                      <a:pt x="56" y="2036"/>
                      <a:pt x="57" y="2042"/>
                      <a:pt x="57" y="2048"/>
                    </a:cubicBezTo>
                    <a:cubicBezTo>
                      <a:pt x="53" y="2079"/>
                      <a:pt x="55" y="2109"/>
                      <a:pt x="56" y="2139"/>
                    </a:cubicBezTo>
                    <a:cubicBezTo>
                      <a:pt x="56" y="2145"/>
                      <a:pt x="56" y="2151"/>
                      <a:pt x="57" y="2157"/>
                    </a:cubicBezTo>
                    <a:cubicBezTo>
                      <a:pt x="54" y="2176"/>
                      <a:pt x="52" y="2194"/>
                      <a:pt x="50" y="2212"/>
                    </a:cubicBezTo>
                    <a:cubicBezTo>
                      <a:pt x="50" y="2218"/>
                      <a:pt x="49" y="2223"/>
                      <a:pt x="47" y="2229"/>
                    </a:cubicBezTo>
                    <a:cubicBezTo>
                      <a:pt x="24" y="2263"/>
                      <a:pt x="55" y="2299"/>
                      <a:pt x="52" y="2334"/>
                    </a:cubicBezTo>
                    <a:lnTo>
                      <a:pt x="43" y="234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2" name="Freeform 48"/>
              <p:cNvSpPr/>
              <p:nvPr/>
            </p:nvSpPr>
            <p:spPr bwMode="auto">
              <a:xfrm>
                <a:off x="8056169" y="966800"/>
                <a:ext cx="303199" cy="1731963"/>
              </a:xfrm>
              <a:custGeom>
                <a:avLst/>
                <a:gdLst>
                  <a:gd name="T0" fmla="*/ 50 w 111"/>
                  <a:gd name="T1" fmla="*/ 2336 h 2363"/>
                  <a:gd name="T2" fmla="*/ 44 w 111"/>
                  <a:gd name="T3" fmla="*/ 2216 h 2363"/>
                  <a:gd name="T4" fmla="*/ 51 w 111"/>
                  <a:gd name="T5" fmla="*/ 2128 h 2363"/>
                  <a:gd name="T6" fmla="*/ 44 w 111"/>
                  <a:gd name="T7" fmla="*/ 2067 h 2363"/>
                  <a:gd name="T8" fmla="*/ 38 w 111"/>
                  <a:gd name="T9" fmla="*/ 1880 h 2363"/>
                  <a:gd name="T10" fmla="*/ 54 w 111"/>
                  <a:gd name="T11" fmla="*/ 1810 h 2363"/>
                  <a:gd name="T12" fmla="*/ 54 w 111"/>
                  <a:gd name="T13" fmla="*/ 1642 h 2363"/>
                  <a:gd name="T14" fmla="*/ 26 w 111"/>
                  <a:gd name="T15" fmla="*/ 1509 h 2363"/>
                  <a:gd name="T16" fmla="*/ 33 w 111"/>
                  <a:gd name="T17" fmla="*/ 1414 h 2363"/>
                  <a:gd name="T18" fmla="*/ 42 w 111"/>
                  <a:gd name="T19" fmla="*/ 1264 h 2363"/>
                  <a:gd name="T20" fmla="*/ 26 w 111"/>
                  <a:gd name="T21" fmla="*/ 1159 h 2363"/>
                  <a:gd name="T22" fmla="*/ 23 w 111"/>
                  <a:gd name="T23" fmla="*/ 1129 h 2363"/>
                  <a:gd name="T24" fmla="*/ 26 w 111"/>
                  <a:gd name="T25" fmla="*/ 1070 h 2363"/>
                  <a:gd name="T26" fmla="*/ 30 w 111"/>
                  <a:gd name="T27" fmla="*/ 888 h 2363"/>
                  <a:gd name="T28" fmla="*/ 34 w 111"/>
                  <a:gd name="T29" fmla="*/ 835 h 2363"/>
                  <a:gd name="T30" fmla="*/ 35 w 111"/>
                  <a:gd name="T31" fmla="*/ 782 h 2363"/>
                  <a:gd name="T32" fmla="*/ 34 w 111"/>
                  <a:gd name="T33" fmla="*/ 729 h 2363"/>
                  <a:gd name="T34" fmla="*/ 33 w 111"/>
                  <a:gd name="T35" fmla="*/ 642 h 2363"/>
                  <a:gd name="T36" fmla="*/ 49 w 111"/>
                  <a:gd name="T37" fmla="*/ 424 h 2363"/>
                  <a:gd name="T38" fmla="*/ 44 w 111"/>
                  <a:gd name="T39" fmla="*/ 316 h 2363"/>
                  <a:gd name="T40" fmla="*/ 41 w 111"/>
                  <a:gd name="T41" fmla="*/ 279 h 2363"/>
                  <a:gd name="T42" fmla="*/ 47 w 111"/>
                  <a:gd name="T43" fmla="*/ 243 h 2363"/>
                  <a:gd name="T44" fmla="*/ 43 w 111"/>
                  <a:gd name="T45" fmla="*/ 40 h 2363"/>
                  <a:gd name="T46" fmla="*/ 40 w 111"/>
                  <a:gd name="T47" fmla="*/ 0 h 2363"/>
                  <a:gd name="T48" fmla="*/ 49 w 111"/>
                  <a:gd name="T49" fmla="*/ 39 h 2363"/>
                  <a:gd name="T50" fmla="*/ 51 w 111"/>
                  <a:gd name="T51" fmla="*/ 244 h 2363"/>
                  <a:gd name="T52" fmla="*/ 44 w 111"/>
                  <a:gd name="T53" fmla="*/ 287 h 2363"/>
                  <a:gd name="T54" fmla="*/ 46 w 111"/>
                  <a:gd name="T55" fmla="*/ 322 h 2363"/>
                  <a:gd name="T56" fmla="*/ 52 w 111"/>
                  <a:gd name="T57" fmla="*/ 420 h 2363"/>
                  <a:gd name="T58" fmla="*/ 38 w 111"/>
                  <a:gd name="T59" fmla="*/ 649 h 2363"/>
                  <a:gd name="T60" fmla="*/ 35 w 111"/>
                  <a:gd name="T61" fmla="*/ 732 h 2363"/>
                  <a:gd name="T62" fmla="*/ 38 w 111"/>
                  <a:gd name="T63" fmla="*/ 783 h 2363"/>
                  <a:gd name="T64" fmla="*/ 43 w 111"/>
                  <a:gd name="T65" fmla="*/ 839 h 2363"/>
                  <a:gd name="T66" fmla="*/ 30 w 111"/>
                  <a:gd name="T67" fmla="*/ 886 h 2363"/>
                  <a:gd name="T68" fmla="*/ 29 w 111"/>
                  <a:gd name="T69" fmla="*/ 1062 h 2363"/>
                  <a:gd name="T70" fmla="*/ 27 w 111"/>
                  <a:gd name="T71" fmla="*/ 1097 h 2363"/>
                  <a:gd name="T72" fmla="*/ 31 w 111"/>
                  <a:gd name="T73" fmla="*/ 1159 h 2363"/>
                  <a:gd name="T74" fmla="*/ 51 w 111"/>
                  <a:gd name="T75" fmla="*/ 1279 h 2363"/>
                  <a:gd name="T76" fmla="*/ 46 w 111"/>
                  <a:gd name="T77" fmla="*/ 1399 h 2363"/>
                  <a:gd name="T78" fmla="*/ 38 w 111"/>
                  <a:gd name="T79" fmla="*/ 1502 h 2363"/>
                  <a:gd name="T80" fmla="*/ 50 w 111"/>
                  <a:gd name="T81" fmla="*/ 1663 h 2363"/>
                  <a:gd name="T82" fmla="*/ 54 w 111"/>
                  <a:gd name="T83" fmla="*/ 1860 h 2363"/>
                  <a:gd name="T84" fmla="*/ 58 w 111"/>
                  <a:gd name="T85" fmla="*/ 2049 h 2363"/>
                  <a:gd name="T86" fmla="*/ 65 w 111"/>
                  <a:gd name="T87" fmla="*/ 2148 h 2363"/>
                  <a:gd name="T88" fmla="*/ 51 w 111"/>
                  <a:gd name="T89" fmla="*/ 2206 h 2363"/>
                  <a:gd name="T90" fmla="*/ 57 w 111"/>
                  <a:gd name="T91" fmla="*/ 2362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1" h="2363">
                    <a:moveTo>
                      <a:pt x="48" y="2363"/>
                    </a:moveTo>
                    <a:cubicBezTo>
                      <a:pt x="50" y="2356"/>
                      <a:pt x="54" y="2344"/>
                      <a:pt x="50" y="2336"/>
                    </a:cubicBezTo>
                    <a:cubicBezTo>
                      <a:pt x="42" y="2301"/>
                      <a:pt x="23" y="2269"/>
                      <a:pt x="40" y="2235"/>
                    </a:cubicBezTo>
                    <a:cubicBezTo>
                      <a:pt x="43" y="2229"/>
                      <a:pt x="44" y="2222"/>
                      <a:pt x="44" y="2216"/>
                    </a:cubicBezTo>
                    <a:cubicBezTo>
                      <a:pt x="46" y="2192"/>
                      <a:pt x="48" y="2168"/>
                      <a:pt x="51" y="2143"/>
                    </a:cubicBezTo>
                    <a:cubicBezTo>
                      <a:pt x="51" y="2138"/>
                      <a:pt x="51" y="2133"/>
                      <a:pt x="51" y="2128"/>
                    </a:cubicBezTo>
                    <a:cubicBezTo>
                      <a:pt x="49" y="2113"/>
                      <a:pt x="47" y="2097"/>
                      <a:pt x="43" y="2081"/>
                    </a:cubicBezTo>
                    <a:cubicBezTo>
                      <a:pt x="43" y="2077"/>
                      <a:pt x="43" y="2072"/>
                      <a:pt x="44" y="2067"/>
                    </a:cubicBezTo>
                    <a:cubicBezTo>
                      <a:pt x="44" y="2061"/>
                      <a:pt x="43" y="2055"/>
                      <a:pt x="43" y="2049"/>
                    </a:cubicBezTo>
                    <a:cubicBezTo>
                      <a:pt x="39" y="1992"/>
                      <a:pt x="33" y="1936"/>
                      <a:pt x="38" y="1880"/>
                    </a:cubicBezTo>
                    <a:cubicBezTo>
                      <a:pt x="38" y="1873"/>
                      <a:pt x="39" y="1867"/>
                      <a:pt x="41" y="1861"/>
                    </a:cubicBezTo>
                    <a:cubicBezTo>
                      <a:pt x="54" y="1845"/>
                      <a:pt x="57" y="1825"/>
                      <a:pt x="54" y="1810"/>
                    </a:cubicBezTo>
                    <a:cubicBezTo>
                      <a:pt x="38" y="1758"/>
                      <a:pt x="0" y="1707"/>
                      <a:pt x="45" y="1660"/>
                    </a:cubicBezTo>
                    <a:cubicBezTo>
                      <a:pt x="48" y="1654"/>
                      <a:pt x="50" y="1648"/>
                      <a:pt x="54" y="1642"/>
                    </a:cubicBezTo>
                    <a:cubicBezTo>
                      <a:pt x="60" y="1631"/>
                      <a:pt x="68" y="1620"/>
                      <a:pt x="77" y="1608"/>
                    </a:cubicBezTo>
                    <a:cubicBezTo>
                      <a:pt x="111" y="1560"/>
                      <a:pt x="38" y="1548"/>
                      <a:pt x="26" y="1509"/>
                    </a:cubicBezTo>
                    <a:cubicBezTo>
                      <a:pt x="25" y="1503"/>
                      <a:pt x="25" y="1498"/>
                      <a:pt x="24" y="1493"/>
                    </a:cubicBezTo>
                    <a:cubicBezTo>
                      <a:pt x="23" y="1467"/>
                      <a:pt x="27" y="1440"/>
                      <a:pt x="33" y="1414"/>
                    </a:cubicBezTo>
                    <a:cubicBezTo>
                      <a:pt x="34" y="1407"/>
                      <a:pt x="34" y="1400"/>
                      <a:pt x="35" y="1394"/>
                    </a:cubicBezTo>
                    <a:cubicBezTo>
                      <a:pt x="37" y="1351"/>
                      <a:pt x="38" y="1308"/>
                      <a:pt x="42" y="1264"/>
                    </a:cubicBezTo>
                    <a:cubicBezTo>
                      <a:pt x="42" y="1258"/>
                      <a:pt x="41" y="1252"/>
                      <a:pt x="41" y="1246"/>
                    </a:cubicBezTo>
                    <a:cubicBezTo>
                      <a:pt x="38" y="1217"/>
                      <a:pt x="33" y="1188"/>
                      <a:pt x="26" y="1159"/>
                    </a:cubicBezTo>
                    <a:cubicBezTo>
                      <a:pt x="25" y="1154"/>
                      <a:pt x="25" y="1149"/>
                      <a:pt x="24" y="1144"/>
                    </a:cubicBezTo>
                    <a:cubicBezTo>
                      <a:pt x="24" y="1139"/>
                      <a:pt x="23" y="1134"/>
                      <a:pt x="23" y="1129"/>
                    </a:cubicBezTo>
                    <a:cubicBezTo>
                      <a:pt x="23" y="1115"/>
                      <a:pt x="20" y="1098"/>
                      <a:pt x="26" y="1084"/>
                    </a:cubicBezTo>
                    <a:cubicBezTo>
                      <a:pt x="26" y="1079"/>
                      <a:pt x="26" y="1075"/>
                      <a:pt x="26" y="1070"/>
                    </a:cubicBezTo>
                    <a:cubicBezTo>
                      <a:pt x="40" y="1016"/>
                      <a:pt x="17" y="961"/>
                      <a:pt x="30" y="907"/>
                    </a:cubicBezTo>
                    <a:cubicBezTo>
                      <a:pt x="30" y="901"/>
                      <a:pt x="30" y="894"/>
                      <a:pt x="30" y="888"/>
                    </a:cubicBezTo>
                    <a:cubicBezTo>
                      <a:pt x="31" y="876"/>
                      <a:pt x="32" y="865"/>
                      <a:pt x="34" y="853"/>
                    </a:cubicBezTo>
                    <a:cubicBezTo>
                      <a:pt x="34" y="847"/>
                      <a:pt x="34" y="841"/>
                      <a:pt x="34" y="835"/>
                    </a:cubicBezTo>
                    <a:cubicBezTo>
                      <a:pt x="34" y="823"/>
                      <a:pt x="35" y="812"/>
                      <a:pt x="35" y="800"/>
                    </a:cubicBezTo>
                    <a:cubicBezTo>
                      <a:pt x="35" y="794"/>
                      <a:pt x="35" y="788"/>
                      <a:pt x="35" y="782"/>
                    </a:cubicBezTo>
                    <a:cubicBezTo>
                      <a:pt x="34" y="771"/>
                      <a:pt x="33" y="760"/>
                      <a:pt x="32" y="748"/>
                    </a:cubicBezTo>
                    <a:cubicBezTo>
                      <a:pt x="33" y="741"/>
                      <a:pt x="34" y="735"/>
                      <a:pt x="34" y="729"/>
                    </a:cubicBezTo>
                    <a:cubicBezTo>
                      <a:pt x="34" y="709"/>
                      <a:pt x="35" y="689"/>
                      <a:pt x="35" y="670"/>
                    </a:cubicBezTo>
                    <a:cubicBezTo>
                      <a:pt x="35" y="661"/>
                      <a:pt x="34" y="651"/>
                      <a:pt x="33" y="642"/>
                    </a:cubicBezTo>
                    <a:cubicBezTo>
                      <a:pt x="7" y="573"/>
                      <a:pt x="23" y="505"/>
                      <a:pt x="40" y="441"/>
                    </a:cubicBezTo>
                    <a:cubicBezTo>
                      <a:pt x="44" y="435"/>
                      <a:pt x="47" y="430"/>
                      <a:pt x="49" y="424"/>
                    </a:cubicBezTo>
                    <a:cubicBezTo>
                      <a:pt x="51" y="418"/>
                      <a:pt x="51" y="412"/>
                      <a:pt x="51" y="407"/>
                    </a:cubicBezTo>
                    <a:cubicBezTo>
                      <a:pt x="50" y="376"/>
                      <a:pt x="48" y="345"/>
                      <a:pt x="44" y="316"/>
                    </a:cubicBezTo>
                    <a:cubicBezTo>
                      <a:pt x="43" y="310"/>
                      <a:pt x="42" y="304"/>
                      <a:pt x="42" y="298"/>
                    </a:cubicBezTo>
                    <a:cubicBezTo>
                      <a:pt x="40" y="291"/>
                      <a:pt x="39" y="285"/>
                      <a:pt x="41" y="279"/>
                    </a:cubicBezTo>
                    <a:cubicBezTo>
                      <a:pt x="43" y="273"/>
                      <a:pt x="44" y="267"/>
                      <a:pt x="46" y="261"/>
                    </a:cubicBezTo>
                    <a:cubicBezTo>
                      <a:pt x="47" y="255"/>
                      <a:pt x="47" y="249"/>
                      <a:pt x="47" y="243"/>
                    </a:cubicBezTo>
                    <a:cubicBezTo>
                      <a:pt x="54" y="226"/>
                      <a:pt x="54" y="206"/>
                      <a:pt x="46" y="194"/>
                    </a:cubicBezTo>
                    <a:cubicBezTo>
                      <a:pt x="23" y="142"/>
                      <a:pt x="27" y="91"/>
                      <a:pt x="43" y="40"/>
                    </a:cubicBezTo>
                    <a:cubicBezTo>
                      <a:pt x="43" y="34"/>
                      <a:pt x="42" y="27"/>
                      <a:pt x="42" y="20"/>
                    </a:cubicBezTo>
                    <a:cubicBezTo>
                      <a:pt x="41" y="14"/>
                      <a:pt x="41" y="7"/>
                      <a:pt x="40" y="0"/>
                    </a:cubicBezTo>
                    <a:cubicBezTo>
                      <a:pt x="42" y="7"/>
                      <a:pt x="43" y="13"/>
                      <a:pt x="45" y="20"/>
                    </a:cubicBezTo>
                    <a:cubicBezTo>
                      <a:pt x="46" y="26"/>
                      <a:pt x="47" y="33"/>
                      <a:pt x="49" y="39"/>
                    </a:cubicBezTo>
                    <a:cubicBezTo>
                      <a:pt x="42" y="63"/>
                      <a:pt x="38" y="87"/>
                      <a:pt x="38" y="107"/>
                    </a:cubicBezTo>
                    <a:cubicBezTo>
                      <a:pt x="34" y="154"/>
                      <a:pt x="73" y="198"/>
                      <a:pt x="51" y="244"/>
                    </a:cubicBezTo>
                    <a:cubicBezTo>
                      <a:pt x="50" y="251"/>
                      <a:pt x="50" y="258"/>
                      <a:pt x="48" y="265"/>
                    </a:cubicBezTo>
                    <a:cubicBezTo>
                      <a:pt x="47" y="273"/>
                      <a:pt x="46" y="280"/>
                      <a:pt x="44" y="287"/>
                    </a:cubicBezTo>
                    <a:cubicBezTo>
                      <a:pt x="45" y="293"/>
                      <a:pt x="45" y="299"/>
                      <a:pt x="45" y="305"/>
                    </a:cubicBezTo>
                    <a:cubicBezTo>
                      <a:pt x="45" y="311"/>
                      <a:pt x="46" y="317"/>
                      <a:pt x="46" y="322"/>
                    </a:cubicBezTo>
                    <a:cubicBezTo>
                      <a:pt x="48" y="351"/>
                      <a:pt x="50" y="380"/>
                      <a:pt x="53" y="409"/>
                    </a:cubicBezTo>
                    <a:cubicBezTo>
                      <a:pt x="53" y="413"/>
                      <a:pt x="53" y="416"/>
                      <a:pt x="52" y="420"/>
                    </a:cubicBezTo>
                    <a:cubicBezTo>
                      <a:pt x="51" y="426"/>
                      <a:pt x="49" y="432"/>
                      <a:pt x="47" y="437"/>
                    </a:cubicBezTo>
                    <a:cubicBezTo>
                      <a:pt x="23" y="505"/>
                      <a:pt x="7" y="580"/>
                      <a:pt x="38" y="649"/>
                    </a:cubicBezTo>
                    <a:cubicBezTo>
                      <a:pt x="39" y="654"/>
                      <a:pt x="39" y="659"/>
                      <a:pt x="39" y="663"/>
                    </a:cubicBezTo>
                    <a:cubicBezTo>
                      <a:pt x="40" y="686"/>
                      <a:pt x="36" y="709"/>
                      <a:pt x="35" y="732"/>
                    </a:cubicBezTo>
                    <a:cubicBezTo>
                      <a:pt x="35" y="736"/>
                      <a:pt x="35" y="741"/>
                      <a:pt x="35" y="746"/>
                    </a:cubicBezTo>
                    <a:cubicBezTo>
                      <a:pt x="35" y="758"/>
                      <a:pt x="36" y="771"/>
                      <a:pt x="38" y="783"/>
                    </a:cubicBezTo>
                    <a:cubicBezTo>
                      <a:pt x="39" y="787"/>
                      <a:pt x="39" y="791"/>
                      <a:pt x="40" y="795"/>
                    </a:cubicBezTo>
                    <a:cubicBezTo>
                      <a:pt x="45" y="810"/>
                      <a:pt x="45" y="824"/>
                      <a:pt x="43" y="839"/>
                    </a:cubicBezTo>
                    <a:cubicBezTo>
                      <a:pt x="42" y="844"/>
                      <a:pt x="41" y="849"/>
                      <a:pt x="40" y="854"/>
                    </a:cubicBezTo>
                    <a:cubicBezTo>
                      <a:pt x="34" y="864"/>
                      <a:pt x="31" y="875"/>
                      <a:pt x="30" y="886"/>
                    </a:cubicBezTo>
                    <a:cubicBezTo>
                      <a:pt x="29" y="892"/>
                      <a:pt x="29" y="898"/>
                      <a:pt x="29" y="904"/>
                    </a:cubicBezTo>
                    <a:cubicBezTo>
                      <a:pt x="23" y="958"/>
                      <a:pt x="33" y="1009"/>
                      <a:pt x="29" y="1062"/>
                    </a:cubicBezTo>
                    <a:cubicBezTo>
                      <a:pt x="29" y="1069"/>
                      <a:pt x="28" y="1074"/>
                      <a:pt x="28" y="1080"/>
                    </a:cubicBezTo>
                    <a:cubicBezTo>
                      <a:pt x="28" y="1085"/>
                      <a:pt x="28" y="1091"/>
                      <a:pt x="27" y="1097"/>
                    </a:cubicBezTo>
                    <a:cubicBezTo>
                      <a:pt x="24" y="1114"/>
                      <a:pt x="25" y="1129"/>
                      <a:pt x="28" y="1145"/>
                    </a:cubicBezTo>
                    <a:cubicBezTo>
                      <a:pt x="29" y="1150"/>
                      <a:pt x="30" y="1155"/>
                      <a:pt x="31" y="1159"/>
                    </a:cubicBezTo>
                    <a:cubicBezTo>
                      <a:pt x="42" y="1192"/>
                      <a:pt x="48" y="1226"/>
                      <a:pt x="51" y="1260"/>
                    </a:cubicBezTo>
                    <a:cubicBezTo>
                      <a:pt x="51" y="1266"/>
                      <a:pt x="51" y="1273"/>
                      <a:pt x="51" y="1279"/>
                    </a:cubicBezTo>
                    <a:cubicBezTo>
                      <a:pt x="46" y="1314"/>
                      <a:pt x="47" y="1348"/>
                      <a:pt x="47" y="1384"/>
                    </a:cubicBezTo>
                    <a:cubicBezTo>
                      <a:pt x="47" y="1389"/>
                      <a:pt x="47" y="1394"/>
                      <a:pt x="46" y="1399"/>
                    </a:cubicBezTo>
                    <a:cubicBezTo>
                      <a:pt x="40" y="1427"/>
                      <a:pt x="37" y="1456"/>
                      <a:pt x="37" y="1485"/>
                    </a:cubicBezTo>
                    <a:cubicBezTo>
                      <a:pt x="37" y="1491"/>
                      <a:pt x="37" y="1496"/>
                      <a:pt x="38" y="1502"/>
                    </a:cubicBezTo>
                    <a:cubicBezTo>
                      <a:pt x="77" y="1536"/>
                      <a:pt x="104" y="1604"/>
                      <a:pt x="57" y="1651"/>
                    </a:cubicBezTo>
                    <a:cubicBezTo>
                      <a:pt x="54" y="1654"/>
                      <a:pt x="51" y="1658"/>
                      <a:pt x="50" y="1663"/>
                    </a:cubicBezTo>
                    <a:cubicBezTo>
                      <a:pt x="15" y="1719"/>
                      <a:pt x="61" y="1762"/>
                      <a:pt x="65" y="1814"/>
                    </a:cubicBezTo>
                    <a:cubicBezTo>
                      <a:pt x="69" y="1829"/>
                      <a:pt x="61" y="1845"/>
                      <a:pt x="54" y="1860"/>
                    </a:cubicBezTo>
                    <a:cubicBezTo>
                      <a:pt x="52" y="1867"/>
                      <a:pt x="51" y="1873"/>
                      <a:pt x="50" y="1879"/>
                    </a:cubicBezTo>
                    <a:cubicBezTo>
                      <a:pt x="43" y="1936"/>
                      <a:pt x="52" y="1993"/>
                      <a:pt x="58" y="2049"/>
                    </a:cubicBezTo>
                    <a:cubicBezTo>
                      <a:pt x="58" y="2055"/>
                      <a:pt x="59" y="2060"/>
                      <a:pt x="59" y="2066"/>
                    </a:cubicBezTo>
                    <a:cubicBezTo>
                      <a:pt x="48" y="2094"/>
                      <a:pt x="60" y="2120"/>
                      <a:pt x="65" y="2148"/>
                    </a:cubicBezTo>
                    <a:cubicBezTo>
                      <a:pt x="65" y="2154"/>
                      <a:pt x="66" y="2160"/>
                      <a:pt x="66" y="2166"/>
                    </a:cubicBezTo>
                    <a:cubicBezTo>
                      <a:pt x="58" y="2180"/>
                      <a:pt x="54" y="2193"/>
                      <a:pt x="51" y="2206"/>
                    </a:cubicBezTo>
                    <a:cubicBezTo>
                      <a:pt x="50" y="2212"/>
                      <a:pt x="49" y="2219"/>
                      <a:pt x="48" y="2226"/>
                    </a:cubicBezTo>
                    <a:cubicBezTo>
                      <a:pt x="15" y="2269"/>
                      <a:pt x="65" y="2313"/>
                      <a:pt x="57" y="2362"/>
                    </a:cubicBezTo>
                    <a:lnTo>
                      <a:pt x="48" y="236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3" name="Freeform 49"/>
              <p:cNvSpPr/>
              <p:nvPr/>
            </p:nvSpPr>
            <p:spPr bwMode="auto">
              <a:xfrm>
                <a:off x="8002662" y="960450"/>
                <a:ext cx="208078" cy="1735138"/>
              </a:xfrm>
              <a:custGeom>
                <a:avLst/>
                <a:gdLst>
                  <a:gd name="T0" fmla="*/ 32 w 77"/>
                  <a:gd name="T1" fmla="*/ 2247 h 2368"/>
                  <a:gd name="T2" fmla="*/ 37 w 77"/>
                  <a:gd name="T3" fmla="*/ 2173 h 2368"/>
                  <a:gd name="T4" fmla="*/ 41 w 77"/>
                  <a:gd name="T5" fmla="*/ 2109 h 2368"/>
                  <a:gd name="T6" fmla="*/ 40 w 77"/>
                  <a:gd name="T7" fmla="*/ 2073 h 2368"/>
                  <a:gd name="T8" fmla="*/ 34 w 77"/>
                  <a:gd name="T9" fmla="*/ 1882 h 2368"/>
                  <a:gd name="T10" fmla="*/ 50 w 77"/>
                  <a:gd name="T11" fmla="*/ 1820 h 2368"/>
                  <a:gd name="T12" fmla="*/ 45 w 77"/>
                  <a:gd name="T13" fmla="*/ 1664 h 2368"/>
                  <a:gd name="T14" fmla="*/ 22 w 77"/>
                  <a:gd name="T15" fmla="*/ 1511 h 2368"/>
                  <a:gd name="T16" fmla="*/ 32 w 77"/>
                  <a:gd name="T17" fmla="*/ 1393 h 2368"/>
                  <a:gd name="T18" fmla="*/ 32 w 77"/>
                  <a:gd name="T19" fmla="*/ 1260 h 2368"/>
                  <a:gd name="T20" fmla="*/ 15 w 77"/>
                  <a:gd name="T21" fmla="*/ 1178 h 2368"/>
                  <a:gd name="T22" fmla="*/ 12 w 77"/>
                  <a:gd name="T23" fmla="*/ 1099 h 2368"/>
                  <a:gd name="T24" fmla="*/ 15 w 77"/>
                  <a:gd name="T25" fmla="*/ 920 h 2368"/>
                  <a:gd name="T26" fmla="*/ 14 w 77"/>
                  <a:gd name="T27" fmla="*/ 844 h 2368"/>
                  <a:gd name="T28" fmla="*/ 14 w 77"/>
                  <a:gd name="T29" fmla="*/ 808 h 2368"/>
                  <a:gd name="T30" fmla="*/ 15 w 77"/>
                  <a:gd name="T31" fmla="*/ 778 h 2368"/>
                  <a:gd name="T32" fmla="*/ 19 w 77"/>
                  <a:gd name="T33" fmla="*/ 754 h 2368"/>
                  <a:gd name="T34" fmla="*/ 15 w 77"/>
                  <a:gd name="T35" fmla="*/ 677 h 2368"/>
                  <a:gd name="T36" fmla="*/ 24 w 77"/>
                  <a:gd name="T37" fmla="*/ 461 h 2368"/>
                  <a:gd name="T38" fmla="*/ 30 w 77"/>
                  <a:gd name="T39" fmla="*/ 427 h 2368"/>
                  <a:gd name="T40" fmla="*/ 30 w 77"/>
                  <a:gd name="T41" fmla="*/ 398 h 2368"/>
                  <a:gd name="T42" fmla="*/ 14 w 77"/>
                  <a:gd name="T43" fmla="*/ 279 h 2368"/>
                  <a:gd name="T44" fmla="*/ 25 w 77"/>
                  <a:gd name="T45" fmla="*/ 244 h 2368"/>
                  <a:gd name="T46" fmla="*/ 28 w 77"/>
                  <a:gd name="T47" fmla="*/ 48 h 2368"/>
                  <a:gd name="T48" fmla="*/ 20 w 77"/>
                  <a:gd name="T49" fmla="*/ 0 h 2368"/>
                  <a:gd name="T50" fmla="*/ 35 w 77"/>
                  <a:gd name="T51" fmla="*/ 49 h 2368"/>
                  <a:gd name="T52" fmla="*/ 41 w 77"/>
                  <a:gd name="T53" fmla="*/ 259 h 2368"/>
                  <a:gd name="T54" fmla="*/ 39 w 77"/>
                  <a:gd name="T55" fmla="*/ 304 h 2368"/>
                  <a:gd name="T56" fmla="*/ 38 w 77"/>
                  <a:gd name="T57" fmla="*/ 412 h 2368"/>
                  <a:gd name="T58" fmla="*/ 29 w 77"/>
                  <a:gd name="T59" fmla="*/ 447 h 2368"/>
                  <a:gd name="T60" fmla="*/ 28 w 77"/>
                  <a:gd name="T61" fmla="*/ 661 h 2368"/>
                  <a:gd name="T62" fmla="*/ 31 w 77"/>
                  <a:gd name="T63" fmla="*/ 716 h 2368"/>
                  <a:gd name="T64" fmla="*/ 30 w 77"/>
                  <a:gd name="T65" fmla="*/ 747 h 2368"/>
                  <a:gd name="T66" fmla="*/ 24 w 77"/>
                  <a:gd name="T67" fmla="*/ 774 h 2368"/>
                  <a:gd name="T68" fmla="*/ 31 w 77"/>
                  <a:gd name="T69" fmla="*/ 809 h 2368"/>
                  <a:gd name="T70" fmla="*/ 34 w 77"/>
                  <a:gd name="T71" fmla="*/ 841 h 2368"/>
                  <a:gd name="T72" fmla="*/ 29 w 77"/>
                  <a:gd name="T73" fmla="*/ 917 h 2368"/>
                  <a:gd name="T74" fmla="*/ 24 w 77"/>
                  <a:gd name="T75" fmla="*/ 1096 h 2368"/>
                  <a:gd name="T76" fmla="*/ 23 w 77"/>
                  <a:gd name="T77" fmla="*/ 1164 h 2368"/>
                  <a:gd name="T78" fmla="*/ 46 w 77"/>
                  <a:gd name="T79" fmla="*/ 1255 h 2368"/>
                  <a:gd name="T80" fmla="*/ 41 w 77"/>
                  <a:gd name="T81" fmla="*/ 1400 h 2368"/>
                  <a:gd name="T82" fmla="*/ 33 w 77"/>
                  <a:gd name="T83" fmla="*/ 1493 h 2368"/>
                  <a:gd name="T84" fmla="*/ 72 w 77"/>
                  <a:gd name="T85" fmla="*/ 1590 h 2368"/>
                  <a:gd name="T86" fmla="*/ 43 w 77"/>
                  <a:gd name="T87" fmla="*/ 1674 h 2368"/>
                  <a:gd name="T88" fmla="*/ 36 w 77"/>
                  <a:gd name="T89" fmla="*/ 1872 h 2368"/>
                  <a:gd name="T90" fmla="*/ 43 w 77"/>
                  <a:gd name="T91" fmla="*/ 2074 h 2368"/>
                  <a:gd name="T92" fmla="*/ 45 w 77"/>
                  <a:gd name="T93" fmla="*/ 2108 h 2368"/>
                  <a:gd name="T94" fmla="*/ 52 w 77"/>
                  <a:gd name="T95" fmla="*/ 2163 h 2368"/>
                  <a:gd name="T96" fmla="*/ 41 w 77"/>
                  <a:gd name="T97" fmla="*/ 2247 h 2368"/>
                  <a:gd name="T98" fmla="*/ 47 w 77"/>
                  <a:gd name="T99" fmla="*/ 2367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2368">
                    <a:moveTo>
                      <a:pt x="47" y="2367"/>
                    </a:moveTo>
                    <a:cubicBezTo>
                      <a:pt x="31" y="2326"/>
                      <a:pt x="20" y="2287"/>
                      <a:pt x="32" y="2247"/>
                    </a:cubicBezTo>
                    <a:cubicBezTo>
                      <a:pt x="33" y="2241"/>
                      <a:pt x="34" y="2234"/>
                      <a:pt x="34" y="2228"/>
                    </a:cubicBezTo>
                    <a:cubicBezTo>
                      <a:pt x="35" y="2210"/>
                      <a:pt x="36" y="2192"/>
                      <a:pt x="37" y="2173"/>
                    </a:cubicBezTo>
                    <a:cubicBezTo>
                      <a:pt x="38" y="2167"/>
                      <a:pt x="39" y="2162"/>
                      <a:pt x="39" y="2156"/>
                    </a:cubicBezTo>
                    <a:cubicBezTo>
                      <a:pt x="41" y="2140"/>
                      <a:pt x="42" y="2125"/>
                      <a:pt x="41" y="2109"/>
                    </a:cubicBezTo>
                    <a:cubicBezTo>
                      <a:pt x="41" y="2103"/>
                      <a:pt x="41" y="2098"/>
                      <a:pt x="41" y="2092"/>
                    </a:cubicBezTo>
                    <a:cubicBezTo>
                      <a:pt x="41" y="2086"/>
                      <a:pt x="41" y="2079"/>
                      <a:pt x="40" y="2073"/>
                    </a:cubicBezTo>
                    <a:cubicBezTo>
                      <a:pt x="39" y="2034"/>
                      <a:pt x="35" y="1996"/>
                      <a:pt x="30" y="1957"/>
                    </a:cubicBezTo>
                    <a:cubicBezTo>
                      <a:pt x="27" y="1933"/>
                      <a:pt x="34" y="1906"/>
                      <a:pt x="34" y="1882"/>
                    </a:cubicBezTo>
                    <a:cubicBezTo>
                      <a:pt x="34" y="1876"/>
                      <a:pt x="35" y="1871"/>
                      <a:pt x="35" y="1866"/>
                    </a:cubicBezTo>
                    <a:cubicBezTo>
                      <a:pt x="35" y="1851"/>
                      <a:pt x="50" y="1835"/>
                      <a:pt x="50" y="1820"/>
                    </a:cubicBezTo>
                    <a:cubicBezTo>
                      <a:pt x="39" y="1772"/>
                      <a:pt x="0" y="1725"/>
                      <a:pt x="35" y="1684"/>
                    </a:cubicBezTo>
                    <a:cubicBezTo>
                      <a:pt x="40" y="1677"/>
                      <a:pt x="43" y="1670"/>
                      <a:pt x="45" y="1664"/>
                    </a:cubicBezTo>
                    <a:cubicBezTo>
                      <a:pt x="77" y="1609"/>
                      <a:pt x="57" y="1558"/>
                      <a:pt x="24" y="1531"/>
                    </a:cubicBezTo>
                    <a:cubicBezTo>
                      <a:pt x="23" y="1525"/>
                      <a:pt x="23" y="1518"/>
                      <a:pt x="22" y="1511"/>
                    </a:cubicBezTo>
                    <a:cubicBezTo>
                      <a:pt x="21" y="1477"/>
                      <a:pt x="24" y="1442"/>
                      <a:pt x="30" y="1409"/>
                    </a:cubicBezTo>
                    <a:cubicBezTo>
                      <a:pt x="30" y="1404"/>
                      <a:pt x="31" y="1398"/>
                      <a:pt x="32" y="1393"/>
                    </a:cubicBezTo>
                    <a:cubicBezTo>
                      <a:pt x="35" y="1355"/>
                      <a:pt x="34" y="1316"/>
                      <a:pt x="34" y="1277"/>
                    </a:cubicBezTo>
                    <a:cubicBezTo>
                      <a:pt x="33" y="1272"/>
                      <a:pt x="33" y="1266"/>
                      <a:pt x="32" y="1260"/>
                    </a:cubicBezTo>
                    <a:cubicBezTo>
                      <a:pt x="29" y="1238"/>
                      <a:pt x="24" y="1216"/>
                      <a:pt x="17" y="1194"/>
                    </a:cubicBezTo>
                    <a:cubicBezTo>
                      <a:pt x="16" y="1189"/>
                      <a:pt x="15" y="1183"/>
                      <a:pt x="15" y="1178"/>
                    </a:cubicBezTo>
                    <a:cubicBezTo>
                      <a:pt x="12" y="1156"/>
                      <a:pt x="10" y="1135"/>
                      <a:pt x="13" y="1114"/>
                    </a:cubicBezTo>
                    <a:cubicBezTo>
                      <a:pt x="13" y="1109"/>
                      <a:pt x="13" y="1104"/>
                      <a:pt x="12" y="1099"/>
                    </a:cubicBezTo>
                    <a:cubicBezTo>
                      <a:pt x="12" y="1094"/>
                      <a:pt x="12" y="1089"/>
                      <a:pt x="12" y="1084"/>
                    </a:cubicBezTo>
                    <a:cubicBezTo>
                      <a:pt x="27" y="1029"/>
                      <a:pt x="34" y="975"/>
                      <a:pt x="15" y="920"/>
                    </a:cubicBezTo>
                    <a:cubicBezTo>
                      <a:pt x="15" y="913"/>
                      <a:pt x="14" y="906"/>
                      <a:pt x="14" y="899"/>
                    </a:cubicBezTo>
                    <a:cubicBezTo>
                      <a:pt x="13" y="881"/>
                      <a:pt x="13" y="863"/>
                      <a:pt x="14" y="844"/>
                    </a:cubicBezTo>
                    <a:cubicBezTo>
                      <a:pt x="14" y="838"/>
                      <a:pt x="14" y="832"/>
                      <a:pt x="14" y="826"/>
                    </a:cubicBezTo>
                    <a:cubicBezTo>
                      <a:pt x="14" y="820"/>
                      <a:pt x="14" y="814"/>
                      <a:pt x="14" y="808"/>
                    </a:cubicBezTo>
                    <a:cubicBezTo>
                      <a:pt x="14" y="803"/>
                      <a:pt x="14" y="798"/>
                      <a:pt x="15" y="793"/>
                    </a:cubicBezTo>
                    <a:cubicBezTo>
                      <a:pt x="15" y="788"/>
                      <a:pt x="15" y="783"/>
                      <a:pt x="15" y="778"/>
                    </a:cubicBezTo>
                    <a:cubicBezTo>
                      <a:pt x="16" y="774"/>
                      <a:pt x="17" y="770"/>
                      <a:pt x="18" y="766"/>
                    </a:cubicBezTo>
                    <a:cubicBezTo>
                      <a:pt x="18" y="762"/>
                      <a:pt x="19" y="758"/>
                      <a:pt x="19" y="754"/>
                    </a:cubicBezTo>
                    <a:cubicBezTo>
                      <a:pt x="20" y="744"/>
                      <a:pt x="20" y="735"/>
                      <a:pt x="19" y="726"/>
                    </a:cubicBezTo>
                    <a:cubicBezTo>
                      <a:pt x="18" y="709"/>
                      <a:pt x="17" y="693"/>
                      <a:pt x="15" y="677"/>
                    </a:cubicBezTo>
                    <a:cubicBezTo>
                      <a:pt x="15" y="672"/>
                      <a:pt x="15" y="667"/>
                      <a:pt x="14" y="662"/>
                    </a:cubicBezTo>
                    <a:cubicBezTo>
                      <a:pt x="11" y="593"/>
                      <a:pt x="1" y="525"/>
                      <a:pt x="24" y="461"/>
                    </a:cubicBezTo>
                    <a:cubicBezTo>
                      <a:pt x="25" y="455"/>
                      <a:pt x="26" y="449"/>
                      <a:pt x="27" y="443"/>
                    </a:cubicBezTo>
                    <a:cubicBezTo>
                      <a:pt x="29" y="437"/>
                      <a:pt x="30" y="432"/>
                      <a:pt x="30" y="427"/>
                    </a:cubicBezTo>
                    <a:cubicBezTo>
                      <a:pt x="31" y="422"/>
                      <a:pt x="31" y="417"/>
                      <a:pt x="31" y="413"/>
                    </a:cubicBezTo>
                    <a:cubicBezTo>
                      <a:pt x="31" y="408"/>
                      <a:pt x="31" y="403"/>
                      <a:pt x="30" y="398"/>
                    </a:cubicBezTo>
                    <a:cubicBezTo>
                      <a:pt x="36" y="363"/>
                      <a:pt x="32" y="327"/>
                      <a:pt x="19" y="293"/>
                    </a:cubicBezTo>
                    <a:cubicBezTo>
                      <a:pt x="18" y="288"/>
                      <a:pt x="16" y="283"/>
                      <a:pt x="14" y="279"/>
                    </a:cubicBezTo>
                    <a:cubicBezTo>
                      <a:pt x="16" y="273"/>
                      <a:pt x="19" y="267"/>
                      <a:pt x="21" y="261"/>
                    </a:cubicBezTo>
                    <a:cubicBezTo>
                      <a:pt x="22" y="255"/>
                      <a:pt x="24" y="250"/>
                      <a:pt x="25" y="244"/>
                    </a:cubicBezTo>
                    <a:cubicBezTo>
                      <a:pt x="43" y="200"/>
                      <a:pt x="16" y="160"/>
                      <a:pt x="20" y="117"/>
                    </a:cubicBezTo>
                    <a:cubicBezTo>
                      <a:pt x="23" y="93"/>
                      <a:pt x="27" y="73"/>
                      <a:pt x="28" y="48"/>
                    </a:cubicBezTo>
                    <a:cubicBezTo>
                      <a:pt x="27" y="40"/>
                      <a:pt x="26" y="32"/>
                      <a:pt x="25" y="24"/>
                    </a:cubicBezTo>
                    <a:cubicBezTo>
                      <a:pt x="23" y="16"/>
                      <a:pt x="22" y="8"/>
                      <a:pt x="20" y="0"/>
                    </a:cubicBezTo>
                    <a:cubicBezTo>
                      <a:pt x="25" y="12"/>
                      <a:pt x="29" y="24"/>
                      <a:pt x="32" y="36"/>
                    </a:cubicBezTo>
                    <a:cubicBezTo>
                      <a:pt x="33" y="40"/>
                      <a:pt x="34" y="44"/>
                      <a:pt x="35" y="49"/>
                    </a:cubicBezTo>
                    <a:cubicBezTo>
                      <a:pt x="20" y="113"/>
                      <a:pt x="47" y="172"/>
                      <a:pt x="43" y="236"/>
                    </a:cubicBezTo>
                    <a:cubicBezTo>
                      <a:pt x="43" y="244"/>
                      <a:pt x="42" y="251"/>
                      <a:pt x="41" y="259"/>
                    </a:cubicBezTo>
                    <a:cubicBezTo>
                      <a:pt x="39" y="267"/>
                      <a:pt x="38" y="275"/>
                      <a:pt x="37" y="282"/>
                    </a:cubicBezTo>
                    <a:cubicBezTo>
                      <a:pt x="36" y="289"/>
                      <a:pt x="38" y="297"/>
                      <a:pt x="39" y="304"/>
                    </a:cubicBezTo>
                    <a:cubicBezTo>
                      <a:pt x="40" y="309"/>
                      <a:pt x="41" y="314"/>
                      <a:pt x="41" y="319"/>
                    </a:cubicBezTo>
                    <a:cubicBezTo>
                      <a:pt x="46" y="349"/>
                      <a:pt x="45" y="379"/>
                      <a:pt x="38" y="412"/>
                    </a:cubicBezTo>
                    <a:cubicBezTo>
                      <a:pt x="38" y="418"/>
                      <a:pt x="37" y="424"/>
                      <a:pt x="35" y="430"/>
                    </a:cubicBezTo>
                    <a:cubicBezTo>
                      <a:pt x="33" y="436"/>
                      <a:pt x="31" y="442"/>
                      <a:pt x="29" y="447"/>
                    </a:cubicBezTo>
                    <a:cubicBezTo>
                      <a:pt x="28" y="453"/>
                      <a:pt x="27" y="460"/>
                      <a:pt x="26" y="466"/>
                    </a:cubicBezTo>
                    <a:cubicBezTo>
                      <a:pt x="7" y="528"/>
                      <a:pt x="20" y="596"/>
                      <a:pt x="28" y="661"/>
                    </a:cubicBezTo>
                    <a:cubicBezTo>
                      <a:pt x="29" y="665"/>
                      <a:pt x="29" y="669"/>
                      <a:pt x="29" y="672"/>
                    </a:cubicBezTo>
                    <a:cubicBezTo>
                      <a:pt x="30" y="687"/>
                      <a:pt x="31" y="702"/>
                      <a:pt x="31" y="716"/>
                    </a:cubicBezTo>
                    <a:cubicBezTo>
                      <a:pt x="31" y="721"/>
                      <a:pt x="31" y="726"/>
                      <a:pt x="31" y="731"/>
                    </a:cubicBezTo>
                    <a:cubicBezTo>
                      <a:pt x="31" y="736"/>
                      <a:pt x="30" y="741"/>
                      <a:pt x="30" y="747"/>
                    </a:cubicBezTo>
                    <a:cubicBezTo>
                      <a:pt x="28" y="751"/>
                      <a:pt x="27" y="756"/>
                      <a:pt x="26" y="760"/>
                    </a:cubicBezTo>
                    <a:cubicBezTo>
                      <a:pt x="25" y="765"/>
                      <a:pt x="24" y="769"/>
                      <a:pt x="24" y="774"/>
                    </a:cubicBezTo>
                    <a:cubicBezTo>
                      <a:pt x="26" y="780"/>
                      <a:pt x="27" y="786"/>
                      <a:pt x="28" y="792"/>
                    </a:cubicBezTo>
                    <a:cubicBezTo>
                      <a:pt x="30" y="798"/>
                      <a:pt x="31" y="803"/>
                      <a:pt x="31" y="809"/>
                    </a:cubicBezTo>
                    <a:cubicBezTo>
                      <a:pt x="32" y="815"/>
                      <a:pt x="33" y="820"/>
                      <a:pt x="33" y="825"/>
                    </a:cubicBezTo>
                    <a:cubicBezTo>
                      <a:pt x="34" y="831"/>
                      <a:pt x="34" y="836"/>
                      <a:pt x="34" y="841"/>
                    </a:cubicBezTo>
                    <a:cubicBezTo>
                      <a:pt x="31" y="860"/>
                      <a:pt x="29" y="878"/>
                      <a:pt x="29" y="896"/>
                    </a:cubicBezTo>
                    <a:cubicBezTo>
                      <a:pt x="29" y="902"/>
                      <a:pt x="29" y="910"/>
                      <a:pt x="29" y="917"/>
                    </a:cubicBezTo>
                    <a:cubicBezTo>
                      <a:pt x="27" y="971"/>
                      <a:pt x="47" y="1026"/>
                      <a:pt x="24" y="1081"/>
                    </a:cubicBezTo>
                    <a:cubicBezTo>
                      <a:pt x="24" y="1086"/>
                      <a:pt x="24" y="1091"/>
                      <a:pt x="24" y="1096"/>
                    </a:cubicBezTo>
                    <a:cubicBezTo>
                      <a:pt x="24" y="1101"/>
                      <a:pt x="24" y="1105"/>
                      <a:pt x="24" y="1110"/>
                    </a:cubicBezTo>
                    <a:cubicBezTo>
                      <a:pt x="20" y="1129"/>
                      <a:pt x="21" y="1146"/>
                      <a:pt x="23" y="1164"/>
                    </a:cubicBezTo>
                    <a:cubicBezTo>
                      <a:pt x="24" y="1169"/>
                      <a:pt x="25" y="1175"/>
                      <a:pt x="26" y="1181"/>
                    </a:cubicBezTo>
                    <a:cubicBezTo>
                      <a:pt x="33" y="1206"/>
                      <a:pt x="42" y="1230"/>
                      <a:pt x="46" y="1255"/>
                    </a:cubicBezTo>
                    <a:cubicBezTo>
                      <a:pt x="47" y="1259"/>
                      <a:pt x="48" y="1264"/>
                      <a:pt x="49" y="1269"/>
                    </a:cubicBezTo>
                    <a:cubicBezTo>
                      <a:pt x="45" y="1311"/>
                      <a:pt x="44" y="1356"/>
                      <a:pt x="41" y="1400"/>
                    </a:cubicBezTo>
                    <a:cubicBezTo>
                      <a:pt x="40" y="1407"/>
                      <a:pt x="40" y="1414"/>
                      <a:pt x="39" y="1421"/>
                    </a:cubicBezTo>
                    <a:cubicBezTo>
                      <a:pt x="35" y="1445"/>
                      <a:pt x="33" y="1469"/>
                      <a:pt x="33" y="1493"/>
                    </a:cubicBezTo>
                    <a:cubicBezTo>
                      <a:pt x="33" y="1499"/>
                      <a:pt x="33" y="1505"/>
                      <a:pt x="33" y="1511"/>
                    </a:cubicBezTo>
                    <a:cubicBezTo>
                      <a:pt x="25" y="1545"/>
                      <a:pt x="71" y="1560"/>
                      <a:pt x="72" y="1590"/>
                    </a:cubicBezTo>
                    <a:cubicBezTo>
                      <a:pt x="68" y="1614"/>
                      <a:pt x="68" y="1634"/>
                      <a:pt x="53" y="1657"/>
                    </a:cubicBezTo>
                    <a:cubicBezTo>
                      <a:pt x="50" y="1663"/>
                      <a:pt x="46" y="1668"/>
                      <a:pt x="43" y="1674"/>
                    </a:cubicBezTo>
                    <a:cubicBezTo>
                      <a:pt x="31" y="1693"/>
                      <a:pt x="20" y="1709"/>
                      <a:pt x="23" y="1732"/>
                    </a:cubicBezTo>
                    <a:cubicBezTo>
                      <a:pt x="35" y="1780"/>
                      <a:pt x="70" y="1828"/>
                      <a:pt x="36" y="1872"/>
                    </a:cubicBezTo>
                    <a:cubicBezTo>
                      <a:pt x="35" y="1878"/>
                      <a:pt x="34" y="1885"/>
                      <a:pt x="34" y="1892"/>
                    </a:cubicBezTo>
                    <a:cubicBezTo>
                      <a:pt x="29" y="1952"/>
                      <a:pt x="38" y="2013"/>
                      <a:pt x="43" y="2074"/>
                    </a:cubicBezTo>
                    <a:cubicBezTo>
                      <a:pt x="44" y="2080"/>
                      <a:pt x="44" y="2086"/>
                      <a:pt x="45" y="2093"/>
                    </a:cubicBezTo>
                    <a:cubicBezTo>
                      <a:pt x="45" y="2098"/>
                      <a:pt x="45" y="2103"/>
                      <a:pt x="45" y="2108"/>
                    </a:cubicBezTo>
                    <a:cubicBezTo>
                      <a:pt x="48" y="2122"/>
                      <a:pt x="50" y="2135"/>
                      <a:pt x="51" y="2149"/>
                    </a:cubicBezTo>
                    <a:cubicBezTo>
                      <a:pt x="52" y="2154"/>
                      <a:pt x="52" y="2159"/>
                      <a:pt x="52" y="2163"/>
                    </a:cubicBezTo>
                    <a:cubicBezTo>
                      <a:pt x="49" y="2184"/>
                      <a:pt x="46" y="2205"/>
                      <a:pt x="45" y="2226"/>
                    </a:cubicBezTo>
                    <a:cubicBezTo>
                      <a:pt x="44" y="2233"/>
                      <a:pt x="43" y="2240"/>
                      <a:pt x="41" y="2247"/>
                    </a:cubicBezTo>
                    <a:cubicBezTo>
                      <a:pt x="23" y="2287"/>
                      <a:pt x="47" y="2330"/>
                      <a:pt x="47" y="2368"/>
                    </a:cubicBezTo>
                    <a:cubicBezTo>
                      <a:pt x="47" y="2368"/>
                      <a:pt x="47" y="2368"/>
                      <a:pt x="47" y="236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4" name="Freeform 50"/>
              <p:cNvSpPr/>
              <p:nvPr/>
            </p:nvSpPr>
            <p:spPr bwMode="auto">
              <a:xfrm>
                <a:off x="7931321" y="962038"/>
                <a:ext cx="166461" cy="1736725"/>
              </a:xfrm>
              <a:custGeom>
                <a:avLst/>
                <a:gdLst>
                  <a:gd name="T0" fmla="*/ 31 w 61"/>
                  <a:gd name="T1" fmla="*/ 2269 h 2369"/>
                  <a:gd name="T2" fmla="*/ 30 w 61"/>
                  <a:gd name="T3" fmla="*/ 2174 h 2369"/>
                  <a:gd name="T4" fmla="*/ 32 w 61"/>
                  <a:gd name="T5" fmla="*/ 2109 h 2369"/>
                  <a:gd name="T6" fmla="*/ 32 w 61"/>
                  <a:gd name="T7" fmla="*/ 2073 h 2369"/>
                  <a:gd name="T8" fmla="*/ 27 w 61"/>
                  <a:gd name="T9" fmla="*/ 1882 h 2369"/>
                  <a:gd name="T10" fmla="*/ 27 w 61"/>
                  <a:gd name="T11" fmla="*/ 1851 h 2369"/>
                  <a:gd name="T12" fmla="*/ 27 w 61"/>
                  <a:gd name="T13" fmla="*/ 1687 h 2369"/>
                  <a:gd name="T14" fmla="*/ 26 w 61"/>
                  <a:gd name="T15" fmla="*/ 1530 h 2369"/>
                  <a:gd name="T16" fmla="*/ 17 w 61"/>
                  <a:gd name="T17" fmla="*/ 1501 h 2369"/>
                  <a:gd name="T18" fmla="*/ 23 w 61"/>
                  <a:gd name="T19" fmla="*/ 1410 h 2369"/>
                  <a:gd name="T20" fmla="*/ 26 w 61"/>
                  <a:gd name="T21" fmla="*/ 1278 h 2369"/>
                  <a:gd name="T22" fmla="*/ 12 w 61"/>
                  <a:gd name="T23" fmla="*/ 1195 h 2369"/>
                  <a:gd name="T24" fmla="*/ 9 w 61"/>
                  <a:gd name="T25" fmla="*/ 1115 h 2369"/>
                  <a:gd name="T26" fmla="*/ 8 w 61"/>
                  <a:gd name="T27" fmla="*/ 1085 h 2369"/>
                  <a:gd name="T28" fmla="*/ 18 w 61"/>
                  <a:gd name="T29" fmla="*/ 953 h 2369"/>
                  <a:gd name="T30" fmla="*/ 13 w 61"/>
                  <a:gd name="T31" fmla="*/ 766 h 2369"/>
                  <a:gd name="T32" fmla="*/ 14 w 61"/>
                  <a:gd name="T33" fmla="*/ 726 h 2369"/>
                  <a:gd name="T34" fmla="*/ 11 w 61"/>
                  <a:gd name="T35" fmla="*/ 677 h 2369"/>
                  <a:gd name="T36" fmla="*/ 10 w 61"/>
                  <a:gd name="T37" fmla="*/ 494 h 2369"/>
                  <a:gd name="T38" fmla="*/ 21 w 61"/>
                  <a:gd name="T39" fmla="*/ 443 h 2369"/>
                  <a:gd name="T40" fmla="*/ 24 w 61"/>
                  <a:gd name="T41" fmla="*/ 413 h 2369"/>
                  <a:gd name="T42" fmla="*/ 26 w 61"/>
                  <a:gd name="T43" fmla="*/ 363 h 2369"/>
                  <a:gd name="T44" fmla="*/ 22 w 61"/>
                  <a:gd name="T45" fmla="*/ 283 h 2369"/>
                  <a:gd name="T46" fmla="*/ 24 w 61"/>
                  <a:gd name="T47" fmla="*/ 245 h 2369"/>
                  <a:gd name="T48" fmla="*/ 23 w 61"/>
                  <a:gd name="T49" fmla="*/ 64 h 2369"/>
                  <a:gd name="T50" fmla="*/ 15 w 61"/>
                  <a:gd name="T51" fmla="*/ 0 h 2369"/>
                  <a:gd name="T52" fmla="*/ 31 w 61"/>
                  <a:gd name="T53" fmla="*/ 66 h 2369"/>
                  <a:gd name="T54" fmla="*/ 31 w 61"/>
                  <a:gd name="T55" fmla="*/ 258 h 2369"/>
                  <a:gd name="T56" fmla="*/ 28 w 61"/>
                  <a:gd name="T57" fmla="*/ 296 h 2369"/>
                  <a:gd name="T58" fmla="*/ 35 w 61"/>
                  <a:gd name="T59" fmla="*/ 365 h 2369"/>
                  <a:gd name="T60" fmla="*/ 28 w 61"/>
                  <a:gd name="T61" fmla="*/ 431 h 2369"/>
                  <a:gd name="T62" fmla="*/ 20 w 61"/>
                  <a:gd name="T63" fmla="*/ 466 h 2369"/>
                  <a:gd name="T64" fmla="*/ 12 w 61"/>
                  <a:gd name="T65" fmla="*/ 517 h 2369"/>
                  <a:gd name="T66" fmla="*/ 24 w 61"/>
                  <a:gd name="T67" fmla="*/ 695 h 2369"/>
                  <a:gd name="T68" fmla="*/ 24 w 61"/>
                  <a:gd name="T69" fmla="*/ 732 h 2369"/>
                  <a:gd name="T70" fmla="*/ 20 w 61"/>
                  <a:gd name="T71" fmla="*/ 761 h 2369"/>
                  <a:gd name="T72" fmla="*/ 23 w 61"/>
                  <a:gd name="T73" fmla="*/ 949 h 2369"/>
                  <a:gd name="T74" fmla="*/ 18 w 61"/>
                  <a:gd name="T75" fmla="*/ 1082 h 2369"/>
                  <a:gd name="T76" fmla="*/ 18 w 61"/>
                  <a:gd name="T77" fmla="*/ 1111 h 2369"/>
                  <a:gd name="T78" fmla="*/ 20 w 61"/>
                  <a:gd name="T79" fmla="*/ 1181 h 2369"/>
                  <a:gd name="T80" fmla="*/ 39 w 61"/>
                  <a:gd name="T81" fmla="*/ 1270 h 2369"/>
                  <a:gd name="T82" fmla="*/ 31 w 61"/>
                  <a:gd name="T83" fmla="*/ 1421 h 2369"/>
                  <a:gd name="T84" fmla="*/ 27 w 61"/>
                  <a:gd name="T85" fmla="*/ 1503 h 2369"/>
                  <a:gd name="T86" fmla="*/ 35 w 61"/>
                  <a:gd name="T87" fmla="*/ 1673 h 2369"/>
                  <a:gd name="T88" fmla="*/ 23 w 61"/>
                  <a:gd name="T89" fmla="*/ 1741 h 2369"/>
                  <a:gd name="T90" fmla="*/ 29 w 61"/>
                  <a:gd name="T91" fmla="*/ 1872 h 2369"/>
                  <a:gd name="T92" fmla="*/ 36 w 61"/>
                  <a:gd name="T93" fmla="*/ 2093 h 2369"/>
                  <a:gd name="T94" fmla="*/ 42 w 61"/>
                  <a:gd name="T95" fmla="*/ 2149 h 2369"/>
                  <a:gd name="T96" fmla="*/ 40 w 61"/>
                  <a:gd name="T97" fmla="*/ 2181 h 2369"/>
                  <a:gd name="T98" fmla="*/ 33 w 61"/>
                  <a:gd name="T99" fmla="*/ 2270 h 2369"/>
                  <a:gd name="T100" fmla="*/ 35 w 61"/>
                  <a:gd name="T101" fmla="*/ 2368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2369">
                    <a:moveTo>
                      <a:pt x="35" y="2368"/>
                    </a:moveTo>
                    <a:cubicBezTo>
                      <a:pt x="38" y="2335"/>
                      <a:pt x="26" y="2300"/>
                      <a:pt x="31" y="2269"/>
                    </a:cubicBezTo>
                    <a:cubicBezTo>
                      <a:pt x="31" y="2262"/>
                      <a:pt x="32" y="2255"/>
                      <a:pt x="31" y="2249"/>
                    </a:cubicBezTo>
                    <a:cubicBezTo>
                      <a:pt x="30" y="2224"/>
                      <a:pt x="29" y="2199"/>
                      <a:pt x="30" y="2174"/>
                    </a:cubicBezTo>
                    <a:cubicBezTo>
                      <a:pt x="30" y="2168"/>
                      <a:pt x="31" y="2162"/>
                      <a:pt x="31" y="2157"/>
                    </a:cubicBezTo>
                    <a:cubicBezTo>
                      <a:pt x="33" y="2141"/>
                      <a:pt x="34" y="2125"/>
                      <a:pt x="32" y="2109"/>
                    </a:cubicBezTo>
                    <a:cubicBezTo>
                      <a:pt x="33" y="2104"/>
                      <a:pt x="33" y="2098"/>
                      <a:pt x="33" y="2092"/>
                    </a:cubicBezTo>
                    <a:cubicBezTo>
                      <a:pt x="33" y="2086"/>
                      <a:pt x="33" y="2080"/>
                      <a:pt x="32" y="2073"/>
                    </a:cubicBezTo>
                    <a:cubicBezTo>
                      <a:pt x="31" y="2035"/>
                      <a:pt x="28" y="1996"/>
                      <a:pt x="24" y="1957"/>
                    </a:cubicBezTo>
                    <a:cubicBezTo>
                      <a:pt x="21" y="1933"/>
                      <a:pt x="26" y="1906"/>
                      <a:pt x="27" y="1882"/>
                    </a:cubicBezTo>
                    <a:cubicBezTo>
                      <a:pt x="27" y="1877"/>
                      <a:pt x="27" y="1871"/>
                      <a:pt x="27" y="1866"/>
                    </a:cubicBezTo>
                    <a:cubicBezTo>
                      <a:pt x="27" y="1861"/>
                      <a:pt x="27" y="1856"/>
                      <a:pt x="27" y="1851"/>
                    </a:cubicBezTo>
                    <a:cubicBezTo>
                      <a:pt x="49" y="1801"/>
                      <a:pt x="11" y="1753"/>
                      <a:pt x="23" y="1707"/>
                    </a:cubicBezTo>
                    <a:cubicBezTo>
                      <a:pt x="25" y="1699"/>
                      <a:pt x="26" y="1693"/>
                      <a:pt x="27" y="1687"/>
                    </a:cubicBezTo>
                    <a:cubicBezTo>
                      <a:pt x="33" y="1662"/>
                      <a:pt x="43" y="1637"/>
                      <a:pt x="53" y="1611"/>
                    </a:cubicBezTo>
                    <a:cubicBezTo>
                      <a:pt x="61" y="1583"/>
                      <a:pt x="42" y="1555"/>
                      <a:pt x="26" y="1530"/>
                    </a:cubicBezTo>
                    <a:cubicBezTo>
                      <a:pt x="24" y="1525"/>
                      <a:pt x="22" y="1521"/>
                      <a:pt x="20" y="1516"/>
                    </a:cubicBezTo>
                    <a:cubicBezTo>
                      <a:pt x="18" y="1511"/>
                      <a:pt x="17" y="1506"/>
                      <a:pt x="17" y="1501"/>
                    </a:cubicBezTo>
                    <a:cubicBezTo>
                      <a:pt x="17" y="1496"/>
                      <a:pt x="17" y="1491"/>
                      <a:pt x="17" y="1486"/>
                    </a:cubicBezTo>
                    <a:cubicBezTo>
                      <a:pt x="17" y="1460"/>
                      <a:pt x="20" y="1434"/>
                      <a:pt x="23" y="1410"/>
                    </a:cubicBezTo>
                    <a:cubicBezTo>
                      <a:pt x="24" y="1404"/>
                      <a:pt x="24" y="1399"/>
                      <a:pt x="25" y="1393"/>
                    </a:cubicBezTo>
                    <a:cubicBezTo>
                      <a:pt x="28" y="1355"/>
                      <a:pt x="26" y="1317"/>
                      <a:pt x="26" y="1278"/>
                    </a:cubicBezTo>
                    <a:cubicBezTo>
                      <a:pt x="26" y="1272"/>
                      <a:pt x="26" y="1266"/>
                      <a:pt x="25" y="1261"/>
                    </a:cubicBezTo>
                    <a:cubicBezTo>
                      <a:pt x="23" y="1238"/>
                      <a:pt x="18" y="1216"/>
                      <a:pt x="12" y="1195"/>
                    </a:cubicBezTo>
                    <a:cubicBezTo>
                      <a:pt x="12" y="1189"/>
                      <a:pt x="11" y="1183"/>
                      <a:pt x="10" y="1178"/>
                    </a:cubicBezTo>
                    <a:cubicBezTo>
                      <a:pt x="8" y="1157"/>
                      <a:pt x="6" y="1135"/>
                      <a:pt x="9" y="1115"/>
                    </a:cubicBezTo>
                    <a:cubicBezTo>
                      <a:pt x="9" y="1110"/>
                      <a:pt x="9" y="1105"/>
                      <a:pt x="8" y="1100"/>
                    </a:cubicBezTo>
                    <a:cubicBezTo>
                      <a:pt x="8" y="1095"/>
                      <a:pt x="8" y="1090"/>
                      <a:pt x="8" y="1085"/>
                    </a:cubicBezTo>
                    <a:cubicBezTo>
                      <a:pt x="17" y="1046"/>
                      <a:pt x="22" y="1008"/>
                      <a:pt x="20" y="970"/>
                    </a:cubicBezTo>
                    <a:cubicBezTo>
                      <a:pt x="19" y="964"/>
                      <a:pt x="19" y="958"/>
                      <a:pt x="18" y="953"/>
                    </a:cubicBezTo>
                    <a:cubicBezTo>
                      <a:pt x="14" y="893"/>
                      <a:pt x="10" y="836"/>
                      <a:pt x="11" y="779"/>
                    </a:cubicBezTo>
                    <a:cubicBezTo>
                      <a:pt x="12" y="775"/>
                      <a:pt x="12" y="770"/>
                      <a:pt x="13" y="766"/>
                    </a:cubicBezTo>
                    <a:cubicBezTo>
                      <a:pt x="14" y="762"/>
                      <a:pt x="14" y="758"/>
                      <a:pt x="14" y="754"/>
                    </a:cubicBezTo>
                    <a:cubicBezTo>
                      <a:pt x="15" y="744"/>
                      <a:pt x="15" y="735"/>
                      <a:pt x="14" y="726"/>
                    </a:cubicBezTo>
                    <a:cubicBezTo>
                      <a:pt x="14" y="714"/>
                      <a:pt x="13" y="702"/>
                      <a:pt x="12" y="690"/>
                    </a:cubicBezTo>
                    <a:cubicBezTo>
                      <a:pt x="12" y="686"/>
                      <a:pt x="11" y="681"/>
                      <a:pt x="11" y="677"/>
                    </a:cubicBezTo>
                    <a:cubicBezTo>
                      <a:pt x="7" y="624"/>
                      <a:pt x="0" y="566"/>
                      <a:pt x="8" y="510"/>
                    </a:cubicBezTo>
                    <a:cubicBezTo>
                      <a:pt x="9" y="505"/>
                      <a:pt x="10" y="499"/>
                      <a:pt x="10" y="494"/>
                    </a:cubicBezTo>
                    <a:cubicBezTo>
                      <a:pt x="12" y="483"/>
                      <a:pt x="15" y="472"/>
                      <a:pt x="18" y="462"/>
                    </a:cubicBezTo>
                    <a:cubicBezTo>
                      <a:pt x="19" y="455"/>
                      <a:pt x="20" y="449"/>
                      <a:pt x="21" y="443"/>
                    </a:cubicBezTo>
                    <a:cubicBezTo>
                      <a:pt x="22" y="438"/>
                      <a:pt x="23" y="432"/>
                      <a:pt x="24" y="427"/>
                    </a:cubicBezTo>
                    <a:cubicBezTo>
                      <a:pt x="24" y="422"/>
                      <a:pt x="24" y="418"/>
                      <a:pt x="24" y="413"/>
                    </a:cubicBezTo>
                    <a:cubicBezTo>
                      <a:pt x="24" y="409"/>
                      <a:pt x="24" y="404"/>
                      <a:pt x="24" y="398"/>
                    </a:cubicBezTo>
                    <a:cubicBezTo>
                      <a:pt x="25" y="387"/>
                      <a:pt x="26" y="375"/>
                      <a:pt x="26" y="363"/>
                    </a:cubicBezTo>
                    <a:cubicBezTo>
                      <a:pt x="26" y="357"/>
                      <a:pt x="25" y="351"/>
                      <a:pt x="25" y="345"/>
                    </a:cubicBezTo>
                    <a:cubicBezTo>
                      <a:pt x="24" y="325"/>
                      <a:pt x="23" y="304"/>
                      <a:pt x="22" y="283"/>
                    </a:cubicBezTo>
                    <a:cubicBezTo>
                      <a:pt x="22" y="277"/>
                      <a:pt x="22" y="270"/>
                      <a:pt x="21" y="263"/>
                    </a:cubicBezTo>
                    <a:cubicBezTo>
                      <a:pt x="22" y="257"/>
                      <a:pt x="23" y="251"/>
                      <a:pt x="24" y="245"/>
                    </a:cubicBezTo>
                    <a:cubicBezTo>
                      <a:pt x="24" y="239"/>
                      <a:pt x="25" y="233"/>
                      <a:pt x="25" y="227"/>
                    </a:cubicBezTo>
                    <a:cubicBezTo>
                      <a:pt x="26" y="173"/>
                      <a:pt x="15" y="118"/>
                      <a:pt x="23" y="64"/>
                    </a:cubicBezTo>
                    <a:cubicBezTo>
                      <a:pt x="23" y="59"/>
                      <a:pt x="22" y="54"/>
                      <a:pt x="22" y="48"/>
                    </a:cubicBezTo>
                    <a:cubicBezTo>
                      <a:pt x="20" y="32"/>
                      <a:pt x="18" y="16"/>
                      <a:pt x="15" y="0"/>
                    </a:cubicBezTo>
                    <a:cubicBezTo>
                      <a:pt x="21" y="16"/>
                      <a:pt x="25" y="33"/>
                      <a:pt x="28" y="49"/>
                    </a:cubicBezTo>
                    <a:cubicBezTo>
                      <a:pt x="29" y="54"/>
                      <a:pt x="30" y="60"/>
                      <a:pt x="31" y="66"/>
                    </a:cubicBezTo>
                    <a:cubicBezTo>
                      <a:pt x="26" y="122"/>
                      <a:pt x="30" y="181"/>
                      <a:pt x="33" y="237"/>
                    </a:cubicBezTo>
                    <a:cubicBezTo>
                      <a:pt x="32" y="244"/>
                      <a:pt x="32" y="251"/>
                      <a:pt x="31" y="258"/>
                    </a:cubicBezTo>
                    <a:cubicBezTo>
                      <a:pt x="30" y="264"/>
                      <a:pt x="29" y="271"/>
                      <a:pt x="27" y="277"/>
                    </a:cubicBezTo>
                    <a:cubicBezTo>
                      <a:pt x="27" y="284"/>
                      <a:pt x="27" y="290"/>
                      <a:pt x="28" y="296"/>
                    </a:cubicBezTo>
                    <a:cubicBezTo>
                      <a:pt x="29" y="314"/>
                      <a:pt x="32" y="332"/>
                      <a:pt x="35" y="350"/>
                    </a:cubicBezTo>
                    <a:cubicBezTo>
                      <a:pt x="36" y="355"/>
                      <a:pt x="36" y="360"/>
                      <a:pt x="35" y="365"/>
                    </a:cubicBezTo>
                    <a:cubicBezTo>
                      <a:pt x="35" y="380"/>
                      <a:pt x="33" y="396"/>
                      <a:pt x="30" y="412"/>
                    </a:cubicBezTo>
                    <a:cubicBezTo>
                      <a:pt x="30" y="418"/>
                      <a:pt x="29" y="424"/>
                      <a:pt x="28" y="431"/>
                    </a:cubicBezTo>
                    <a:cubicBezTo>
                      <a:pt x="26" y="436"/>
                      <a:pt x="24" y="442"/>
                      <a:pt x="22" y="447"/>
                    </a:cubicBezTo>
                    <a:cubicBezTo>
                      <a:pt x="22" y="454"/>
                      <a:pt x="21" y="460"/>
                      <a:pt x="20" y="466"/>
                    </a:cubicBezTo>
                    <a:cubicBezTo>
                      <a:pt x="17" y="477"/>
                      <a:pt x="15" y="487"/>
                      <a:pt x="14" y="498"/>
                    </a:cubicBezTo>
                    <a:cubicBezTo>
                      <a:pt x="13" y="503"/>
                      <a:pt x="12" y="511"/>
                      <a:pt x="12" y="517"/>
                    </a:cubicBezTo>
                    <a:cubicBezTo>
                      <a:pt x="0" y="573"/>
                      <a:pt x="14" y="628"/>
                      <a:pt x="23" y="684"/>
                    </a:cubicBezTo>
                    <a:cubicBezTo>
                      <a:pt x="24" y="687"/>
                      <a:pt x="24" y="691"/>
                      <a:pt x="24" y="695"/>
                    </a:cubicBezTo>
                    <a:cubicBezTo>
                      <a:pt x="24" y="702"/>
                      <a:pt x="24" y="709"/>
                      <a:pt x="24" y="716"/>
                    </a:cubicBezTo>
                    <a:cubicBezTo>
                      <a:pt x="24" y="721"/>
                      <a:pt x="24" y="726"/>
                      <a:pt x="24" y="732"/>
                    </a:cubicBezTo>
                    <a:cubicBezTo>
                      <a:pt x="24" y="737"/>
                      <a:pt x="24" y="742"/>
                      <a:pt x="23" y="747"/>
                    </a:cubicBezTo>
                    <a:cubicBezTo>
                      <a:pt x="22" y="752"/>
                      <a:pt x="21" y="756"/>
                      <a:pt x="20" y="761"/>
                    </a:cubicBezTo>
                    <a:cubicBezTo>
                      <a:pt x="19" y="765"/>
                      <a:pt x="18" y="770"/>
                      <a:pt x="18" y="774"/>
                    </a:cubicBezTo>
                    <a:cubicBezTo>
                      <a:pt x="27" y="832"/>
                      <a:pt x="14" y="890"/>
                      <a:pt x="23" y="949"/>
                    </a:cubicBezTo>
                    <a:cubicBezTo>
                      <a:pt x="24" y="954"/>
                      <a:pt x="24" y="961"/>
                      <a:pt x="25" y="966"/>
                    </a:cubicBezTo>
                    <a:cubicBezTo>
                      <a:pt x="28" y="1005"/>
                      <a:pt x="32" y="1043"/>
                      <a:pt x="18" y="1082"/>
                    </a:cubicBezTo>
                    <a:cubicBezTo>
                      <a:pt x="18" y="1087"/>
                      <a:pt x="18" y="1091"/>
                      <a:pt x="18" y="1096"/>
                    </a:cubicBezTo>
                    <a:cubicBezTo>
                      <a:pt x="18" y="1101"/>
                      <a:pt x="18" y="1106"/>
                      <a:pt x="18" y="1111"/>
                    </a:cubicBezTo>
                    <a:cubicBezTo>
                      <a:pt x="15" y="1129"/>
                      <a:pt x="16" y="1147"/>
                      <a:pt x="18" y="1164"/>
                    </a:cubicBezTo>
                    <a:cubicBezTo>
                      <a:pt x="18" y="1170"/>
                      <a:pt x="19" y="1175"/>
                      <a:pt x="20" y="1181"/>
                    </a:cubicBezTo>
                    <a:cubicBezTo>
                      <a:pt x="26" y="1206"/>
                      <a:pt x="33" y="1230"/>
                      <a:pt x="37" y="1255"/>
                    </a:cubicBezTo>
                    <a:cubicBezTo>
                      <a:pt x="38" y="1260"/>
                      <a:pt x="39" y="1265"/>
                      <a:pt x="39" y="1270"/>
                    </a:cubicBezTo>
                    <a:cubicBezTo>
                      <a:pt x="36" y="1312"/>
                      <a:pt x="35" y="1356"/>
                      <a:pt x="33" y="1400"/>
                    </a:cubicBezTo>
                    <a:cubicBezTo>
                      <a:pt x="32" y="1407"/>
                      <a:pt x="32" y="1414"/>
                      <a:pt x="31" y="1421"/>
                    </a:cubicBezTo>
                    <a:cubicBezTo>
                      <a:pt x="28" y="1444"/>
                      <a:pt x="26" y="1466"/>
                      <a:pt x="26" y="1489"/>
                    </a:cubicBezTo>
                    <a:cubicBezTo>
                      <a:pt x="26" y="1493"/>
                      <a:pt x="26" y="1498"/>
                      <a:pt x="27" y="1503"/>
                    </a:cubicBezTo>
                    <a:cubicBezTo>
                      <a:pt x="30" y="1511"/>
                      <a:pt x="32" y="1518"/>
                      <a:pt x="35" y="1525"/>
                    </a:cubicBezTo>
                    <a:cubicBezTo>
                      <a:pt x="61" y="1574"/>
                      <a:pt x="47" y="1623"/>
                      <a:pt x="35" y="1673"/>
                    </a:cubicBezTo>
                    <a:cubicBezTo>
                      <a:pt x="34" y="1680"/>
                      <a:pt x="32" y="1687"/>
                      <a:pt x="31" y="1694"/>
                    </a:cubicBezTo>
                    <a:cubicBezTo>
                      <a:pt x="26" y="1710"/>
                      <a:pt x="19" y="1726"/>
                      <a:pt x="23" y="1741"/>
                    </a:cubicBezTo>
                    <a:cubicBezTo>
                      <a:pt x="30" y="1777"/>
                      <a:pt x="46" y="1817"/>
                      <a:pt x="31" y="1854"/>
                    </a:cubicBezTo>
                    <a:cubicBezTo>
                      <a:pt x="30" y="1860"/>
                      <a:pt x="29" y="1866"/>
                      <a:pt x="29" y="1872"/>
                    </a:cubicBezTo>
                    <a:cubicBezTo>
                      <a:pt x="21" y="1939"/>
                      <a:pt x="30" y="2006"/>
                      <a:pt x="35" y="2074"/>
                    </a:cubicBezTo>
                    <a:cubicBezTo>
                      <a:pt x="35" y="2080"/>
                      <a:pt x="36" y="2087"/>
                      <a:pt x="36" y="2093"/>
                    </a:cubicBezTo>
                    <a:cubicBezTo>
                      <a:pt x="36" y="2098"/>
                      <a:pt x="36" y="2103"/>
                      <a:pt x="36" y="2109"/>
                    </a:cubicBezTo>
                    <a:cubicBezTo>
                      <a:pt x="39" y="2122"/>
                      <a:pt x="41" y="2136"/>
                      <a:pt x="42" y="2149"/>
                    </a:cubicBezTo>
                    <a:cubicBezTo>
                      <a:pt x="42" y="2154"/>
                      <a:pt x="42" y="2159"/>
                      <a:pt x="42" y="2164"/>
                    </a:cubicBezTo>
                    <a:cubicBezTo>
                      <a:pt x="41" y="2169"/>
                      <a:pt x="41" y="2175"/>
                      <a:pt x="40" y="2181"/>
                    </a:cubicBezTo>
                    <a:cubicBezTo>
                      <a:pt x="36" y="2203"/>
                      <a:pt x="35" y="2224"/>
                      <a:pt x="35" y="2246"/>
                    </a:cubicBezTo>
                    <a:cubicBezTo>
                      <a:pt x="35" y="2253"/>
                      <a:pt x="34" y="2261"/>
                      <a:pt x="33" y="2270"/>
                    </a:cubicBezTo>
                    <a:cubicBezTo>
                      <a:pt x="23" y="2304"/>
                      <a:pt x="46" y="2335"/>
                      <a:pt x="35" y="2369"/>
                    </a:cubicBezTo>
                    <a:cubicBezTo>
                      <a:pt x="35" y="2369"/>
                      <a:pt x="35" y="2368"/>
                      <a:pt x="35" y="236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5" name="Freeform 51"/>
              <p:cNvSpPr/>
              <p:nvPr/>
            </p:nvSpPr>
            <p:spPr bwMode="auto">
              <a:xfrm>
                <a:off x="8341531" y="1747850"/>
                <a:ext cx="65397" cy="398463"/>
              </a:xfrm>
              <a:custGeom>
                <a:avLst/>
                <a:gdLst>
                  <a:gd name="T0" fmla="*/ 10 w 23"/>
                  <a:gd name="T1" fmla="*/ 545 h 545"/>
                  <a:gd name="T2" fmla="*/ 21 w 23"/>
                  <a:gd name="T3" fmla="*/ 463 h 545"/>
                  <a:gd name="T4" fmla="*/ 22 w 23"/>
                  <a:gd name="T5" fmla="*/ 445 h 545"/>
                  <a:gd name="T6" fmla="*/ 19 w 23"/>
                  <a:gd name="T7" fmla="*/ 324 h 545"/>
                  <a:gd name="T8" fmla="*/ 18 w 23"/>
                  <a:gd name="T9" fmla="*/ 307 h 545"/>
                  <a:gd name="T10" fmla="*/ 19 w 23"/>
                  <a:gd name="T11" fmla="*/ 257 h 545"/>
                  <a:gd name="T12" fmla="*/ 15 w 23"/>
                  <a:gd name="T13" fmla="*/ 123 h 545"/>
                  <a:gd name="T14" fmla="*/ 13 w 23"/>
                  <a:gd name="T15" fmla="*/ 0 h 545"/>
                  <a:gd name="T16" fmla="*/ 6 w 23"/>
                  <a:gd name="T17" fmla="*/ 116 h 545"/>
                  <a:gd name="T18" fmla="*/ 14 w 23"/>
                  <a:gd name="T19" fmla="*/ 236 h 545"/>
                  <a:gd name="T20" fmla="*/ 11 w 23"/>
                  <a:gd name="T21" fmla="*/ 312 h 545"/>
                  <a:gd name="T22" fmla="*/ 11 w 23"/>
                  <a:gd name="T23" fmla="*/ 327 h 545"/>
                  <a:gd name="T24" fmla="*/ 15 w 23"/>
                  <a:gd name="T25" fmla="*/ 419 h 545"/>
                  <a:gd name="T26" fmla="*/ 15 w 23"/>
                  <a:gd name="T27" fmla="*/ 437 h 545"/>
                  <a:gd name="T28" fmla="*/ 10 w 23"/>
                  <a:gd name="T2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5">
                    <a:moveTo>
                      <a:pt x="10" y="545"/>
                    </a:moveTo>
                    <a:cubicBezTo>
                      <a:pt x="15" y="516"/>
                      <a:pt x="15" y="492"/>
                      <a:pt x="21" y="463"/>
                    </a:cubicBezTo>
                    <a:cubicBezTo>
                      <a:pt x="21" y="457"/>
                      <a:pt x="22" y="451"/>
                      <a:pt x="22" y="445"/>
                    </a:cubicBezTo>
                    <a:cubicBezTo>
                      <a:pt x="23" y="405"/>
                      <a:pt x="19" y="364"/>
                      <a:pt x="19" y="324"/>
                    </a:cubicBezTo>
                    <a:cubicBezTo>
                      <a:pt x="18" y="318"/>
                      <a:pt x="18" y="312"/>
                      <a:pt x="18" y="307"/>
                    </a:cubicBezTo>
                    <a:cubicBezTo>
                      <a:pt x="18" y="290"/>
                      <a:pt x="18" y="274"/>
                      <a:pt x="19" y="257"/>
                    </a:cubicBezTo>
                    <a:cubicBezTo>
                      <a:pt x="21" y="212"/>
                      <a:pt x="22" y="168"/>
                      <a:pt x="15" y="123"/>
                    </a:cubicBezTo>
                    <a:cubicBezTo>
                      <a:pt x="8" y="82"/>
                      <a:pt x="19" y="41"/>
                      <a:pt x="13" y="0"/>
                    </a:cubicBezTo>
                    <a:cubicBezTo>
                      <a:pt x="10" y="39"/>
                      <a:pt x="0" y="76"/>
                      <a:pt x="6" y="116"/>
                    </a:cubicBezTo>
                    <a:cubicBezTo>
                      <a:pt x="13" y="157"/>
                      <a:pt x="16" y="194"/>
                      <a:pt x="14" y="236"/>
                    </a:cubicBezTo>
                    <a:cubicBezTo>
                      <a:pt x="12" y="261"/>
                      <a:pt x="12" y="286"/>
                      <a:pt x="11" y="312"/>
                    </a:cubicBezTo>
                    <a:cubicBezTo>
                      <a:pt x="11" y="317"/>
                      <a:pt x="11" y="322"/>
                      <a:pt x="11" y="327"/>
                    </a:cubicBezTo>
                    <a:cubicBezTo>
                      <a:pt x="15" y="358"/>
                      <a:pt x="16" y="388"/>
                      <a:pt x="15" y="419"/>
                    </a:cubicBezTo>
                    <a:cubicBezTo>
                      <a:pt x="15" y="425"/>
                      <a:pt x="15" y="431"/>
                      <a:pt x="15" y="437"/>
                    </a:cubicBezTo>
                    <a:cubicBezTo>
                      <a:pt x="15" y="472"/>
                      <a:pt x="0" y="508"/>
                      <a:pt x="10" y="54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6" name="Freeform 52"/>
              <p:cNvSpPr/>
              <p:nvPr/>
            </p:nvSpPr>
            <p:spPr bwMode="auto">
              <a:xfrm>
                <a:off x="7972938" y="2084400"/>
                <a:ext cx="41617" cy="82550"/>
              </a:xfrm>
              <a:custGeom>
                <a:avLst/>
                <a:gdLst>
                  <a:gd name="T0" fmla="*/ 9 w 15"/>
                  <a:gd name="T1" fmla="*/ 104 h 112"/>
                  <a:gd name="T2" fmla="*/ 4 w 15"/>
                  <a:gd name="T3" fmla="*/ 0 h 112"/>
                  <a:gd name="T4" fmla="*/ 1 w 15"/>
                  <a:gd name="T5" fmla="*/ 105 h 112"/>
                  <a:gd name="T6" fmla="*/ 9 w 15"/>
                  <a:gd name="T7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2">
                    <a:moveTo>
                      <a:pt x="9" y="104"/>
                    </a:moveTo>
                    <a:cubicBezTo>
                      <a:pt x="15" y="68"/>
                      <a:pt x="11" y="36"/>
                      <a:pt x="4" y="0"/>
                    </a:cubicBezTo>
                    <a:cubicBezTo>
                      <a:pt x="15" y="36"/>
                      <a:pt x="0" y="68"/>
                      <a:pt x="1" y="105"/>
                    </a:cubicBezTo>
                    <a:cubicBezTo>
                      <a:pt x="0" y="112"/>
                      <a:pt x="8" y="112"/>
                      <a:pt x="9" y="104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67" name="Freeform 53"/>
            <p:cNvSpPr>
              <a:spLocks noEditPoints="1"/>
            </p:cNvSpPr>
            <p:nvPr/>
          </p:nvSpPr>
          <p:spPr bwMode="auto">
            <a:xfrm>
              <a:off x="5279831" y="2624150"/>
              <a:ext cx="1349527" cy="82550"/>
            </a:xfrm>
            <a:custGeom>
              <a:avLst/>
              <a:gdLst>
                <a:gd name="T0" fmla="*/ 490 w 491"/>
                <a:gd name="T1" fmla="*/ 64 h 113"/>
                <a:gd name="T2" fmla="*/ 489 w 491"/>
                <a:gd name="T3" fmla="*/ 23 h 113"/>
                <a:gd name="T4" fmla="*/ 475 w 491"/>
                <a:gd name="T5" fmla="*/ 6 h 113"/>
                <a:gd name="T6" fmla="*/ 446 w 491"/>
                <a:gd name="T7" fmla="*/ 3 h 113"/>
                <a:gd name="T8" fmla="*/ 409 w 491"/>
                <a:gd name="T9" fmla="*/ 2 h 113"/>
                <a:gd name="T10" fmla="*/ 399 w 491"/>
                <a:gd name="T11" fmla="*/ 2 h 113"/>
                <a:gd name="T12" fmla="*/ 302 w 491"/>
                <a:gd name="T13" fmla="*/ 1 h 113"/>
                <a:gd name="T14" fmla="*/ 297 w 491"/>
                <a:gd name="T15" fmla="*/ 1 h 113"/>
                <a:gd name="T16" fmla="*/ 225 w 491"/>
                <a:gd name="T17" fmla="*/ 1 h 113"/>
                <a:gd name="T18" fmla="*/ 137 w 491"/>
                <a:gd name="T19" fmla="*/ 1 h 113"/>
                <a:gd name="T20" fmla="*/ 62 w 491"/>
                <a:gd name="T21" fmla="*/ 1 h 113"/>
                <a:gd name="T22" fmla="*/ 37 w 491"/>
                <a:gd name="T23" fmla="*/ 1 h 113"/>
                <a:gd name="T24" fmla="*/ 8 w 491"/>
                <a:gd name="T25" fmla="*/ 8 h 113"/>
                <a:gd name="T26" fmla="*/ 0 w 491"/>
                <a:gd name="T27" fmla="*/ 28 h 113"/>
                <a:gd name="T28" fmla="*/ 0 w 491"/>
                <a:gd name="T29" fmla="*/ 57 h 113"/>
                <a:gd name="T30" fmla="*/ 0 w 491"/>
                <a:gd name="T31" fmla="*/ 69 h 113"/>
                <a:gd name="T32" fmla="*/ 0 w 491"/>
                <a:gd name="T33" fmla="*/ 74 h 113"/>
                <a:gd name="T34" fmla="*/ 16 w 491"/>
                <a:gd name="T35" fmla="*/ 111 h 113"/>
                <a:gd name="T36" fmla="*/ 18 w 491"/>
                <a:gd name="T37" fmla="*/ 111 h 113"/>
                <a:gd name="T38" fmla="*/ 40 w 491"/>
                <a:gd name="T39" fmla="*/ 112 h 113"/>
                <a:gd name="T40" fmla="*/ 57 w 491"/>
                <a:gd name="T41" fmla="*/ 112 h 113"/>
                <a:gd name="T42" fmla="*/ 67 w 491"/>
                <a:gd name="T43" fmla="*/ 112 h 113"/>
                <a:gd name="T44" fmla="*/ 79 w 491"/>
                <a:gd name="T45" fmla="*/ 112 h 113"/>
                <a:gd name="T46" fmla="*/ 115 w 491"/>
                <a:gd name="T47" fmla="*/ 113 h 113"/>
                <a:gd name="T48" fmla="*/ 122 w 491"/>
                <a:gd name="T49" fmla="*/ 112 h 113"/>
                <a:gd name="T50" fmla="*/ 188 w 491"/>
                <a:gd name="T51" fmla="*/ 112 h 113"/>
                <a:gd name="T52" fmla="*/ 193 w 491"/>
                <a:gd name="T53" fmla="*/ 112 h 113"/>
                <a:gd name="T54" fmla="*/ 197 w 491"/>
                <a:gd name="T55" fmla="*/ 112 h 113"/>
                <a:gd name="T56" fmla="*/ 223 w 491"/>
                <a:gd name="T57" fmla="*/ 112 h 113"/>
                <a:gd name="T58" fmla="*/ 240 w 491"/>
                <a:gd name="T59" fmla="*/ 112 h 113"/>
                <a:gd name="T60" fmla="*/ 252 w 491"/>
                <a:gd name="T61" fmla="*/ 111 h 113"/>
                <a:gd name="T62" fmla="*/ 270 w 491"/>
                <a:gd name="T63" fmla="*/ 111 h 113"/>
                <a:gd name="T64" fmla="*/ 339 w 491"/>
                <a:gd name="T65" fmla="*/ 111 h 113"/>
                <a:gd name="T66" fmla="*/ 419 w 491"/>
                <a:gd name="T67" fmla="*/ 111 h 113"/>
                <a:gd name="T68" fmla="*/ 431 w 491"/>
                <a:gd name="T69" fmla="*/ 111 h 113"/>
                <a:gd name="T70" fmla="*/ 454 w 491"/>
                <a:gd name="T71" fmla="*/ 111 h 113"/>
                <a:gd name="T72" fmla="*/ 476 w 491"/>
                <a:gd name="T73" fmla="*/ 108 h 113"/>
                <a:gd name="T74" fmla="*/ 420 w 491"/>
                <a:gd name="T75" fmla="*/ 110 h 113"/>
                <a:gd name="T76" fmla="*/ 190 w 491"/>
                <a:gd name="T77" fmla="*/ 111 h 113"/>
                <a:gd name="T78" fmla="*/ 102 w 491"/>
                <a:gd name="T79" fmla="*/ 111 h 113"/>
                <a:gd name="T80" fmla="*/ 77 w 491"/>
                <a:gd name="T81" fmla="*/ 111 h 113"/>
                <a:gd name="T82" fmla="*/ 224 w 491"/>
                <a:gd name="T83" fmla="*/ 1 h 113"/>
                <a:gd name="T84" fmla="*/ 223 w 491"/>
                <a:gd name="T85" fmla="*/ 1 h 113"/>
                <a:gd name="T86" fmla="*/ 223 w 491"/>
                <a:gd name="T87" fmla="*/ 1 h 113"/>
                <a:gd name="T88" fmla="*/ 220 w 491"/>
                <a:gd name="T89" fmla="*/ 1 h 113"/>
                <a:gd name="T90" fmla="*/ 60 w 491"/>
                <a:gd name="T91" fmla="*/ 2 h 113"/>
                <a:gd name="T92" fmla="*/ 226 w 491"/>
                <a:gd name="T93" fmla="*/ 2 h 113"/>
                <a:gd name="T94" fmla="*/ 57 w 491"/>
                <a:gd name="T95" fmla="*/ 112 h 113"/>
                <a:gd name="T96" fmla="*/ 156 w 491"/>
                <a:gd name="T97" fmla="*/ 106 h 113"/>
                <a:gd name="T98" fmla="*/ 327 w 491"/>
                <a:gd name="T99" fmla="*/ 110 h 113"/>
                <a:gd name="T100" fmla="*/ 423 w 491"/>
                <a:gd name="T10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13">
                  <a:moveTo>
                    <a:pt x="491" y="85"/>
                  </a:moveTo>
                  <a:cubicBezTo>
                    <a:pt x="491" y="82"/>
                    <a:pt x="491" y="82"/>
                    <a:pt x="491" y="82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71"/>
                    <a:pt x="490" y="69"/>
                    <a:pt x="489" y="65"/>
                  </a:cubicBezTo>
                  <a:cubicBezTo>
                    <a:pt x="490" y="65"/>
                    <a:pt x="490" y="65"/>
                    <a:pt x="490" y="64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57"/>
                    <a:pt x="489" y="52"/>
                    <a:pt x="489" y="47"/>
                  </a:cubicBezTo>
                  <a:cubicBezTo>
                    <a:pt x="489" y="44"/>
                    <a:pt x="490" y="42"/>
                    <a:pt x="490" y="38"/>
                  </a:cubicBezTo>
                  <a:cubicBezTo>
                    <a:pt x="491" y="34"/>
                    <a:pt x="491" y="30"/>
                    <a:pt x="490" y="26"/>
                  </a:cubicBezTo>
                  <a:cubicBezTo>
                    <a:pt x="490" y="25"/>
                    <a:pt x="489" y="24"/>
                    <a:pt x="489" y="23"/>
                  </a:cubicBezTo>
                  <a:cubicBezTo>
                    <a:pt x="488" y="22"/>
                    <a:pt x="487" y="20"/>
                    <a:pt x="486" y="19"/>
                  </a:cubicBezTo>
                  <a:cubicBezTo>
                    <a:pt x="486" y="18"/>
                    <a:pt x="486" y="18"/>
                    <a:pt x="486" y="17"/>
                  </a:cubicBezTo>
                  <a:cubicBezTo>
                    <a:pt x="486" y="17"/>
                    <a:pt x="486" y="17"/>
                    <a:pt x="486" y="17"/>
                  </a:cubicBezTo>
                  <a:cubicBezTo>
                    <a:pt x="486" y="16"/>
                    <a:pt x="485" y="16"/>
                    <a:pt x="484" y="15"/>
                  </a:cubicBezTo>
                  <a:cubicBezTo>
                    <a:pt x="484" y="13"/>
                    <a:pt x="480" y="8"/>
                    <a:pt x="475" y="6"/>
                  </a:cubicBezTo>
                  <a:cubicBezTo>
                    <a:pt x="473" y="6"/>
                    <a:pt x="472" y="6"/>
                    <a:pt x="471" y="6"/>
                  </a:cubicBezTo>
                  <a:cubicBezTo>
                    <a:pt x="470" y="6"/>
                    <a:pt x="470" y="6"/>
                    <a:pt x="469" y="6"/>
                  </a:cubicBezTo>
                  <a:cubicBezTo>
                    <a:pt x="468" y="5"/>
                    <a:pt x="456" y="4"/>
                    <a:pt x="449" y="3"/>
                  </a:cubicBezTo>
                  <a:cubicBezTo>
                    <a:pt x="448" y="3"/>
                    <a:pt x="448" y="4"/>
                    <a:pt x="447" y="4"/>
                  </a:cubicBezTo>
                  <a:cubicBezTo>
                    <a:pt x="447" y="3"/>
                    <a:pt x="446" y="3"/>
                    <a:pt x="446" y="3"/>
                  </a:cubicBezTo>
                  <a:cubicBezTo>
                    <a:pt x="444" y="1"/>
                    <a:pt x="422" y="2"/>
                    <a:pt x="414" y="2"/>
                  </a:cubicBezTo>
                  <a:cubicBezTo>
                    <a:pt x="414" y="2"/>
                    <a:pt x="413" y="2"/>
                    <a:pt x="412" y="2"/>
                  </a:cubicBezTo>
                  <a:cubicBezTo>
                    <a:pt x="412" y="1"/>
                    <a:pt x="411" y="1"/>
                    <a:pt x="411" y="1"/>
                  </a:cubicBezTo>
                  <a:cubicBezTo>
                    <a:pt x="410" y="2"/>
                    <a:pt x="410" y="2"/>
                    <a:pt x="409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8" y="2"/>
                    <a:pt x="407" y="2"/>
                    <a:pt x="406" y="2"/>
                  </a:cubicBezTo>
                  <a:cubicBezTo>
                    <a:pt x="405" y="2"/>
                    <a:pt x="404" y="2"/>
                    <a:pt x="403" y="2"/>
                  </a:cubicBezTo>
                  <a:cubicBezTo>
                    <a:pt x="403" y="2"/>
                    <a:pt x="402" y="2"/>
                    <a:pt x="402" y="2"/>
                  </a:cubicBezTo>
                  <a:cubicBezTo>
                    <a:pt x="402" y="2"/>
                    <a:pt x="401" y="2"/>
                    <a:pt x="400" y="2"/>
                  </a:cubicBezTo>
                  <a:cubicBezTo>
                    <a:pt x="400" y="2"/>
                    <a:pt x="399" y="2"/>
                    <a:pt x="399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7" y="2"/>
                    <a:pt x="394" y="1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87" y="1"/>
                    <a:pt x="386" y="1"/>
                  </a:cubicBezTo>
                  <a:cubicBezTo>
                    <a:pt x="365" y="3"/>
                    <a:pt x="326" y="1"/>
                    <a:pt x="302" y="1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0" y="1"/>
                    <a:pt x="299" y="1"/>
                    <a:pt x="298" y="1"/>
                  </a:cubicBezTo>
                  <a:cubicBezTo>
                    <a:pt x="298" y="1"/>
                    <a:pt x="298" y="1"/>
                    <a:pt x="297" y="1"/>
                  </a:cubicBezTo>
                  <a:cubicBezTo>
                    <a:pt x="285" y="1"/>
                    <a:pt x="264" y="0"/>
                    <a:pt x="254" y="2"/>
                  </a:cubicBezTo>
                  <a:cubicBezTo>
                    <a:pt x="253" y="2"/>
                    <a:pt x="253" y="1"/>
                    <a:pt x="253" y="1"/>
                  </a:cubicBezTo>
                  <a:cubicBezTo>
                    <a:pt x="243" y="1"/>
                    <a:pt x="235" y="1"/>
                    <a:pt x="229" y="2"/>
                  </a:cubicBezTo>
                  <a:cubicBezTo>
                    <a:pt x="228" y="1"/>
                    <a:pt x="228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ubicBezTo>
                    <a:pt x="217" y="1"/>
                    <a:pt x="205" y="1"/>
                    <a:pt x="200" y="1"/>
                  </a:cubicBezTo>
                  <a:cubicBezTo>
                    <a:pt x="200" y="1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4" y="1"/>
                    <a:pt x="193" y="1"/>
                  </a:cubicBezTo>
                  <a:cubicBezTo>
                    <a:pt x="177" y="1"/>
                    <a:pt x="150" y="1"/>
                    <a:pt x="137" y="1"/>
                  </a:cubicBezTo>
                  <a:cubicBezTo>
                    <a:pt x="137" y="0"/>
                    <a:pt x="133" y="0"/>
                    <a:pt x="133" y="0"/>
                  </a:cubicBezTo>
                  <a:cubicBezTo>
                    <a:pt x="122" y="0"/>
                    <a:pt x="110" y="0"/>
                    <a:pt x="101" y="1"/>
                  </a:cubicBezTo>
                  <a:cubicBezTo>
                    <a:pt x="89" y="0"/>
                    <a:pt x="75" y="1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3" y="1"/>
                    <a:pt x="27" y="0"/>
                    <a:pt x="25" y="1"/>
                  </a:cubicBezTo>
                  <a:cubicBezTo>
                    <a:pt x="24" y="0"/>
                    <a:pt x="17" y="1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5" y="10"/>
                    <a:pt x="3" y="14"/>
                    <a:pt x="1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2"/>
                    <a:pt x="0" y="57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7"/>
                    <a:pt x="1" y="90"/>
                  </a:cubicBezTo>
                  <a:cubicBezTo>
                    <a:pt x="1" y="92"/>
                    <a:pt x="1" y="94"/>
                    <a:pt x="2" y="96"/>
                  </a:cubicBezTo>
                  <a:cubicBezTo>
                    <a:pt x="5" y="104"/>
                    <a:pt x="12" y="108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8" y="111"/>
                    <a:pt x="18" y="111"/>
                  </a:cubicBezTo>
                  <a:cubicBezTo>
                    <a:pt x="20" y="112"/>
                    <a:pt x="21" y="111"/>
                    <a:pt x="22" y="112"/>
                  </a:cubicBezTo>
                  <a:cubicBezTo>
                    <a:pt x="23" y="112"/>
                    <a:pt x="24" y="112"/>
                    <a:pt x="26" y="112"/>
                  </a:cubicBezTo>
                  <a:cubicBezTo>
                    <a:pt x="26" y="112"/>
                    <a:pt x="26" y="113"/>
                    <a:pt x="26" y="113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5" y="112"/>
                    <a:pt x="50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64" y="112"/>
                    <a:pt x="65" y="112"/>
                    <a:pt x="67" y="112"/>
                  </a:cubicBezTo>
                  <a:cubicBezTo>
                    <a:pt x="68" y="112"/>
                    <a:pt x="68" y="112"/>
                    <a:pt x="68" y="113"/>
                  </a:cubicBezTo>
                  <a:cubicBezTo>
                    <a:pt x="69" y="113"/>
                    <a:pt x="70" y="113"/>
                    <a:pt x="71" y="112"/>
                  </a:cubicBezTo>
                  <a:cubicBezTo>
                    <a:pt x="71" y="113"/>
                    <a:pt x="73" y="112"/>
                    <a:pt x="73" y="112"/>
                  </a:cubicBezTo>
                  <a:cubicBezTo>
                    <a:pt x="74" y="112"/>
                    <a:pt x="75" y="112"/>
                    <a:pt x="75" y="112"/>
                  </a:cubicBezTo>
                  <a:cubicBezTo>
                    <a:pt x="77" y="112"/>
                    <a:pt x="78" y="112"/>
                    <a:pt x="79" y="112"/>
                  </a:cubicBezTo>
                  <a:cubicBezTo>
                    <a:pt x="84" y="113"/>
                    <a:pt x="88" y="113"/>
                    <a:pt x="93" y="113"/>
                  </a:cubicBezTo>
                  <a:cubicBezTo>
                    <a:pt x="94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3"/>
                    <a:pt x="100" y="113"/>
                    <a:pt x="101" y="113"/>
                  </a:cubicBezTo>
                  <a:cubicBezTo>
                    <a:pt x="105" y="112"/>
                    <a:pt x="110" y="112"/>
                    <a:pt x="115" y="113"/>
                  </a:cubicBezTo>
                  <a:cubicBezTo>
                    <a:pt x="115" y="113"/>
                    <a:pt x="115" y="113"/>
                    <a:pt x="115" y="112"/>
                  </a:cubicBezTo>
                  <a:cubicBezTo>
                    <a:pt x="116" y="112"/>
                    <a:pt x="117" y="112"/>
                    <a:pt x="118" y="112"/>
                  </a:cubicBezTo>
                  <a:cubicBezTo>
                    <a:pt x="119" y="112"/>
                    <a:pt x="119" y="112"/>
                    <a:pt x="12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3" y="112"/>
                    <a:pt x="124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8" y="112"/>
                    <a:pt x="137" y="112"/>
                    <a:pt x="144" y="111"/>
                  </a:cubicBezTo>
                  <a:cubicBezTo>
                    <a:pt x="159" y="111"/>
                    <a:pt x="176" y="112"/>
                    <a:pt x="188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2"/>
                    <a:pt x="188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2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4" y="112"/>
                    <a:pt x="195" y="112"/>
                    <a:pt x="196" y="112"/>
                  </a:cubicBezTo>
                  <a:cubicBezTo>
                    <a:pt x="196" y="112"/>
                    <a:pt x="196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203" y="112"/>
                    <a:pt x="211" y="112"/>
                    <a:pt x="217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8" y="112"/>
                    <a:pt x="220" y="112"/>
                    <a:pt x="221" y="112"/>
                  </a:cubicBezTo>
                  <a:cubicBezTo>
                    <a:pt x="222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4" y="112"/>
                  </a:cubicBezTo>
                  <a:cubicBezTo>
                    <a:pt x="224" y="112"/>
                    <a:pt x="225" y="112"/>
                    <a:pt x="226" y="112"/>
                  </a:cubicBezTo>
                  <a:cubicBezTo>
                    <a:pt x="234" y="112"/>
                    <a:pt x="234" y="111"/>
                    <a:pt x="239" y="111"/>
                  </a:cubicBezTo>
                  <a:cubicBezTo>
                    <a:pt x="239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2" y="111"/>
                    <a:pt x="243" y="111"/>
                    <a:pt x="243" y="111"/>
                  </a:cubicBezTo>
                  <a:cubicBezTo>
                    <a:pt x="245" y="111"/>
                    <a:pt x="246" y="111"/>
                    <a:pt x="247" y="111"/>
                  </a:cubicBezTo>
                  <a:cubicBezTo>
                    <a:pt x="248" y="111"/>
                    <a:pt x="250" y="112"/>
                    <a:pt x="251" y="111"/>
                  </a:cubicBezTo>
                  <a:cubicBezTo>
                    <a:pt x="251" y="111"/>
                    <a:pt x="252" y="111"/>
                    <a:pt x="252" y="111"/>
                  </a:cubicBezTo>
                  <a:cubicBezTo>
                    <a:pt x="255" y="111"/>
                    <a:pt x="261" y="111"/>
                    <a:pt x="266" y="111"/>
                  </a:cubicBezTo>
                  <a:cubicBezTo>
                    <a:pt x="267" y="111"/>
                    <a:pt x="267" y="112"/>
                    <a:pt x="268" y="112"/>
                  </a:cubicBezTo>
                  <a:cubicBezTo>
                    <a:pt x="268" y="112"/>
                    <a:pt x="268" y="112"/>
                    <a:pt x="268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89" y="111"/>
                    <a:pt x="310" y="111"/>
                    <a:pt x="329" y="111"/>
                  </a:cubicBezTo>
                  <a:cubicBezTo>
                    <a:pt x="329" y="111"/>
                    <a:pt x="330" y="111"/>
                    <a:pt x="330" y="111"/>
                  </a:cubicBezTo>
                  <a:cubicBezTo>
                    <a:pt x="332" y="112"/>
                    <a:pt x="334" y="112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7" y="112"/>
                    <a:pt x="338" y="112"/>
                    <a:pt x="339" y="111"/>
                  </a:cubicBezTo>
                  <a:cubicBezTo>
                    <a:pt x="339" y="112"/>
                    <a:pt x="340" y="111"/>
                    <a:pt x="341" y="111"/>
                  </a:cubicBezTo>
                  <a:cubicBezTo>
                    <a:pt x="367" y="112"/>
                    <a:pt x="394" y="112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9" y="111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19" y="111"/>
                    <a:pt x="420" y="111"/>
                  </a:cubicBezTo>
                  <a:cubicBezTo>
                    <a:pt x="421" y="111"/>
                    <a:pt x="422" y="111"/>
                    <a:pt x="423" y="111"/>
                  </a:cubicBezTo>
                  <a:cubicBezTo>
                    <a:pt x="425" y="111"/>
                    <a:pt x="427" y="111"/>
                    <a:pt x="429" y="111"/>
                  </a:cubicBezTo>
                  <a:cubicBezTo>
                    <a:pt x="430" y="111"/>
                    <a:pt x="430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2" y="111"/>
                  </a:cubicBezTo>
                  <a:cubicBezTo>
                    <a:pt x="454" y="111"/>
                    <a:pt x="454" y="111"/>
                    <a:pt x="454" y="111"/>
                  </a:cubicBezTo>
                  <a:cubicBezTo>
                    <a:pt x="464" y="110"/>
                    <a:pt x="464" y="110"/>
                    <a:pt x="464" y="110"/>
                  </a:cubicBezTo>
                  <a:cubicBezTo>
                    <a:pt x="466" y="110"/>
                    <a:pt x="466" y="110"/>
                    <a:pt x="466" y="110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8" y="110"/>
                    <a:pt x="469" y="110"/>
                    <a:pt x="470" y="110"/>
                  </a:cubicBezTo>
                  <a:cubicBezTo>
                    <a:pt x="472" y="109"/>
                    <a:pt x="474" y="109"/>
                    <a:pt x="476" y="108"/>
                  </a:cubicBezTo>
                  <a:cubicBezTo>
                    <a:pt x="476" y="109"/>
                    <a:pt x="479" y="107"/>
                    <a:pt x="481" y="105"/>
                  </a:cubicBezTo>
                  <a:cubicBezTo>
                    <a:pt x="486" y="102"/>
                    <a:pt x="490" y="96"/>
                    <a:pt x="491" y="90"/>
                  </a:cubicBezTo>
                  <a:cubicBezTo>
                    <a:pt x="491" y="89"/>
                    <a:pt x="491" y="88"/>
                    <a:pt x="491" y="87"/>
                  </a:cubicBezTo>
                  <a:lnTo>
                    <a:pt x="491" y="85"/>
                  </a:lnTo>
                  <a:close/>
                  <a:moveTo>
                    <a:pt x="420" y="110"/>
                  </a:move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0" y="110"/>
                  </a:cubicBezTo>
                  <a:close/>
                  <a:moveTo>
                    <a:pt x="190" y="111"/>
                  </a:move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lose/>
                  <a:moveTo>
                    <a:pt x="102" y="111"/>
                  </a:moveTo>
                  <a:cubicBezTo>
                    <a:pt x="102" y="111"/>
                    <a:pt x="103" y="111"/>
                    <a:pt x="104" y="111"/>
                  </a:cubicBezTo>
                  <a:cubicBezTo>
                    <a:pt x="104" y="111"/>
                    <a:pt x="103" y="111"/>
                    <a:pt x="102" y="111"/>
                  </a:cubicBezTo>
                  <a:close/>
                  <a:moveTo>
                    <a:pt x="77" y="111"/>
                  </a:moveTo>
                  <a:cubicBezTo>
                    <a:pt x="77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lose/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lose/>
                  <a:moveTo>
                    <a:pt x="223" y="1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lose/>
                  <a:moveTo>
                    <a:pt x="219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1"/>
                  </a:cubicBezTo>
                  <a:cubicBezTo>
                    <a:pt x="219" y="1"/>
                    <a:pt x="219" y="1"/>
                    <a:pt x="220" y="1"/>
                  </a:cubicBezTo>
                  <a:cubicBezTo>
                    <a:pt x="219" y="2"/>
                    <a:pt x="219" y="2"/>
                    <a:pt x="219" y="2"/>
                  </a:cubicBezTo>
                  <a:close/>
                  <a:moveTo>
                    <a:pt x="60" y="2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226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lose/>
                  <a:moveTo>
                    <a:pt x="1" y="63"/>
                  </a:moveTo>
                  <a:cubicBezTo>
                    <a:pt x="1" y="63"/>
                    <a:pt x="1" y="62"/>
                    <a:pt x="1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lose/>
                  <a:moveTo>
                    <a:pt x="57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156" y="106"/>
                  </a:move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lose/>
                  <a:moveTo>
                    <a:pt x="327" y="110"/>
                  </a:move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0"/>
                  </a:cubicBezTo>
                  <a:close/>
                  <a:moveTo>
                    <a:pt x="341" y="111"/>
                  </a:moveTo>
                  <a:cubicBezTo>
                    <a:pt x="341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1" y="111"/>
                  </a:cubicBezTo>
                  <a:close/>
                  <a:moveTo>
                    <a:pt x="423" y="111"/>
                  </a:move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lose/>
                </a:path>
              </a:pathLst>
            </a:custGeom>
            <a:solidFill>
              <a:srgbClr val="CFE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8" name="Freeform 54"/>
            <p:cNvSpPr>
              <a:spLocks noEditPoints="1"/>
            </p:cNvSpPr>
            <p:nvPr/>
          </p:nvSpPr>
          <p:spPr bwMode="auto">
            <a:xfrm>
              <a:off x="5273888" y="2630500"/>
              <a:ext cx="1278187" cy="76200"/>
            </a:xfrm>
            <a:custGeom>
              <a:avLst/>
              <a:gdLst>
                <a:gd name="T0" fmla="*/ 466 w 467"/>
                <a:gd name="T1" fmla="*/ 59 h 104"/>
                <a:gd name="T2" fmla="*/ 465 w 467"/>
                <a:gd name="T3" fmla="*/ 21 h 104"/>
                <a:gd name="T4" fmla="*/ 452 w 467"/>
                <a:gd name="T5" fmla="*/ 6 h 104"/>
                <a:gd name="T6" fmla="*/ 424 w 467"/>
                <a:gd name="T7" fmla="*/ 3 h 104"/>
                <a:gd name="T8" fmla="*/ 389 w 467"/>
                <a:gd name="T9" fmla="*/ 1 h 104"/>
                <a:gd name="T10" fmla="*/ 379 w 467"/>
                <a:gd name="T11" fmla="*/ 1 h 104"/>
                <a:gd name="T12" fmla="*/ 288 w 467"/>
                <a:gd name="T13" fmla="*/ 1 h 104"/>
                <a:gd name="T14" fmla="*/ 283 w 467"/>
                <a:gd name="T15" fmla="*/ 1 h 104"/>
                <a:gd name="T16" fmla="*/ 214 w 467"/>
                <a:gd name="T17" fmla="*/ 1 h 104"/>
                <a:gd name="T18" fmla="*/ 131 w 467"/>
                <a:gd name="T19" fmla="*/ 1 h 104"/>
                <a:gd name="T20" fmla="*/ 59 w 467"/>
                <a:gd name="T21" fmla="*/ 1 h 104"/>
                <a:gd name="T22" fmla="*/ 36 w 467"/>
                <a:gd name="T23" fmla="*/ 1 h 104"/>
                <a:gd name="T24" fmla="*/ 8 w 467"/>
                <a:gd name="T25" fmla="*/ 7 h 104"/>
                <a:gd name="T26" fmla="*/ 1 w 467"/>
                <a:gd name="T27" fmla="*/ 26 h 104"/>
                <a:gd name="T28" fmla="*/ 1 w 467"/>
                <a:gd name="T29" fmla="*/ 53 h 104"/>
                <a:gd name="T30" fmla="*/ 1 w 467"/>
                <a:gd name="T31" fmla="*/ 64 h 104"/>
                <a:gd name="T32" fmla="*/ 1 w 467"/>
                <a:gd name="T33" fmla="*/ 68 h 104"/>
                <a:gd name="T34" fmla="*/ 16 w 467"/>
                <a:gd name="T35" fmla="*/ 102 h 104"/>
                <a:gd name="T36" fmla="*/ 18 w 467"/>
                <a:gd name="T37" fmla="*/ 102 h 104"/>
                <a:gd name="T38" fmla="*/ 38 w 467"/>
                <a:gd name="T39" fmla="*/ 103 h 104"/>
                <a:gd name="T40" fmla="*/ 55 w 467"/>
                <a:gd name="T41" fmla="*/ 103 h 104"/>
                <a:gd name="T42" fmla="*/ 64 w 467"/>
                <a:gd name="T43" fmla="*/ 103 h 104"/>
                <a:gd name="T44" fmla="*/ 76 w 467"/>
                <a:gd name="T45" fmla="*/ 103 h 104"/>
                <a:gd name="T46" fmla="*/ 110 w 467"/>
                <a:gd name="T47" fmla="*/ 104 h 104"/>
                <a:gd name="T48" fmla="*/ 116 w 467"/>
                <a:gd name="T49" fmla="*/ 103 h 104"/>
                <a:gd name="T50" fmla="*/ 180 w 467"/>
                <a:gd name="T51" fmla="*/ 103 h 104"/>
                <a:gd name="T52" fmla="*/ 184 w 467"/>
                <a:gd name="T53" fmla="*/ 103 h 104"/>
                <a:gd name="T54" fmla="*/ 187 w 467"/>
                <a:gd name="T55" fmla="*/ 103 h 104"/>
                <a:gd name="T56" fmla="*/ 213 w 467"/>
                <a:gd name="T57" fmla="*/ 103 h 104"/>
                <a:gd name="T58" fmla="*/ 228 w 467"/>
                <a:gd name="T59" fmla="*/ 103 h 104"/>
                <a:gd name="T60" fmla="*/ 240 w 467"/>
                <a:gd name="T61" fmla="*/ 102 h 104"/>
                <a:gd name="T62" fmla="*/ 257 w 467"/>
                <a:gd name="T63" fmla="*/ 102 h 104"/>
                <a:gd name="T64" fmla="*/ 323 w 467"/>
                <a:gd name="T65" fmla="*/ 102 h 104"/>
                <a:gd name="T66" fmla="*/ 398 w 467"/>
                <a:gd name="T67" fmla="*/ 102 h 104"/>
                <a:gd name="T68" fmla="*/ 410 w 467"/>
                <a:gd name="T69" fmla="*/ 102 h 104"/>
                <a:gd name="T70" fmla="*/ 432 w 467"/>
                <a:gd name="T71" fmla="*/ 102 h 104"/>
                <a:gd name="T72" fmla="*/ 452 w 467"/>
                <a:gd name="T73" fmla="*/ 99 h 104"/>
                <a:gd name="T74" fmla="*/ 400 w 467"/>
                <a:gd name="T75" fmla="*/ 101 h 104"/>
                <a:gd name="T76" fmla="*/ 181 w 467"/>
                <a:gd name="T77" fmla="*/ 102 h 104"/>
                <a:gd name="T78" fmla="*/ 98 w 467"/>
                <a:gd name="T79" fmla="*/ 102 h 104"/>
                <a:gd name="T80" fmla="*/ 74 w 467"/>
                <a:gd name="T81" fmla="*/ 102 h 104"/>
                <a:gd name="T82" fmla="*/ 213 w 467"/>
                <a:gd name="T83" fmla="*/ 1 h 104"/>
                <a:gd name="T84" fmla="*/ 213 w 467"/>
                <a:gd name="T85" fmla="*/ 1 h 104"/>
                <a:gd name="T86" fmla="*/ 213 w 467"/>
                <a:gd name="T87" fmla="*/ 1 h 104"/>
                <a:gd name="T88" fmla="*/ 209 w 467"/>
                <a:gd name="T89" fmla="*/ 1 h 104"/>
                <a:gd name="T90" fmla="*/ 57 w 467"/>
                <a:gd name="T91" fmla="*/ 2 h 104"/>
                <a:gd name="T92" fmla="*/ 215 w 467"/>
                <a:gd name="T93" fmla="*/ 1 h 104"/>
                <a:gd name="T94" fmla="*/ 55 w 467"/>
                <a:gd name="T95" fmla="*/ 103 h 104"/>
                <a:gd name="T96" fmla="*/ 149 w 467"/>
                <a:gd name="T97" fmla="*/ 98 h 104"/>
                <a:gd name="T98" fmla="*/ 311 w 467"/>
                <a:gd name="T99" fmla="*/ 102 h 104"/>
                <a:gd name="T100" fmla="*/ 403 w 467"/>
                <a:gd name="T10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7" h="104">
                  <a:moveTo>
                    <a:pt x="467" y="79"/>
                  </a:moveTo>
                  <a:cubicBezTo>
                    <a:pt x="467" y="75"/>
                    <a:pt x="467" y="75"/>
                    <a:pt x="467" y="75"/>
                  </a:cubicBezTo>
                  <a:cubicBezTo>
                    <a:pt x="466" y="69"/>
                    <a:pt x="466" y="69"/>
                    <a:pt x="466" y="69"/>
                  </a:cubicBezTo>
                  <a:cubicBezTo>
                    <a:pt x="466" y="66"/>
                    <a:pt x="466" y="63"/>
                    <a:pt x="466" y="60"/>
                  </a:cubicBezTo>
                  <a:cubicBezTo>
                    <a:pt x="466" y="60"/>
                    <a:pt x="466" y="59"/>
                    <a:pt x="466" y="59"/>
                  </a:cubicBezTo>
                  <a:cubicBezTo>
                    <a:pt x="466" y="58"/>
                    <a:pt x="466" y="58"/>
                    <a:pt x="466" y="57"/>
                  </a:cubicBezTo>
                  <a:cubicBezTo>
                    <a:pt x="466" y="53"/>
                    <a:pt x="465" y="47"/>
                    <a:pt x="466" y="43"/>
                  </a:cubicBezTo>
                  <a:cubicBezTo>
                    <a:pt x="466" y="41"/>
                    <a:pt x="466" y="38"/>
                    <a:pt x="466" y="35"/>
                  </a:cubicBezTo>
                  <a:cubicBezTo>
                    <a:pt x="467" y="31"/>
                    <a:pt x="467" y="27"/>
                    <a:pt x="466" y="24"/>
                  </a:cubicBezTo>
                  <a:cubicBezTo>
                    <a:pt x="466" y="23"/>
                    <a:pt x="465" y="22"/>
                    <a:pt x="465" y="21"/>
                  </a:cubicBezTo>
                  <a:cubicBezTo>
                    <a:pt x="464" y="20"/>
                    <a:pt x="464" y="19"/>
                    <a:pt x="463" y="18"/>
                  </a:cubicBezTo>
                  <a:cubicBezTo>
                    <a:pt x="463" y="17"/>
                    <a:pt x="462" y="16"/>
                    <a:pt x="462" y="16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62" y="15"/>
                    <a:pt x="462" y="14"/>
                    <a:pt x="461" y="14"/>
                  </a:cubicBezTo>
                  <a:cubicBezTo>
                    <a:pt x="460" y="11"/>
                    <a:pt x="457" y="8"/>
                    <a:pt x="452" y="6"/>
                  </a:cubicBezTo>
                  <a:cubicBezTo>
                    <a:pt x="450" y="5"/>
                    <a:pt x="449" y="6"/>
                    <a:pt x="448" y="6"/>
                  </a:cubicBezTo>
                  <a:cubicBezTo>
                    <a:pt x="448" y="5"/>
                    <a:pt x="447" y="5"/>
                    <a:pt x="446" y="5"/>
                  </a:cubicBezTo>
                  <a:cubicBezTo>
                    <a:pt x="445" y="4"/>
                    <a:pt x="434" y="4"/>
                    <a:pt x="427" y="3"/>
                  </a:cubicBezTo>
                  <a:cubicBezTo>
                    <a:pt x="427" y="3"/>
                    <a:pt x="426" y="3"/>
                    <a:pt x="426" y="3"/>
                  </a:cubicBezTo>
                  <a:cubicBezTo>
                    <a:pt x="425" y="3"/>
                    <a:pt x="425" y="3"/>
                    <a:pt x="424" y="3"/>
                  </a:cubicBezTo>
                  <a:cubicBezTo>
                    <a:pt x="423" y="1"/>
                    <a:pt x="402" y="2"/>
                    <a:pt x="394" y="2"/>
                  </a:cubicBezTo>
                  <a:cubicBezTo>
                    <a:pt x="394" y="1"/>
                    <a:pt x="393" y="1"/>
                    <a:pt x="392" y="1"/>
                  </a:cubicBezTo>
                  <a:cubicBezTo>
                    <a:pt x="392" y="1"/>
                    <a:pt x="391" y="1"/>
                    <a:pt x="391" y="1"/>
                  </a:cubicBezTo>
                  <a:cubicBezTo>
                    <a:pt x="391" y="1"/>
                    <a:pt x="390" y="1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7" y="1"/>
                    <a:pt x="386" y="1"/>
                  </a:cubicBezTo>
                  <a:cubicBezTo>
                    <a:pt x="385" y="1"/>
                    <a:pt x="384" y="1"/>
                    <a:pt x="383" y="2"/>
                  </a:cubicBezTo>
                  <a:cubicBezTo>
                    <a:pt x="383" y="2"/>
                    <a:pt x="383" y="1"/>
                    <a:pt x="383" y="1"/>
                  </a:cubicBezTo>
                  <a:cubicBezTo>
                    <a:pt x="382" y="2"/>
                    <a:pt x="381" y="2"/>
                    <a:pt x="381" y="2"/>
                  </a:cubicBezTo>
                  <a:cubicBezTo>
                    <a:pt x="381" y="2"/>
                    <a:pt x="380" y="1"/>
                    <a:pt x="379" y="1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78" y="2"/>
                    <a:pt x="375" y="1"/>
                    <a:pt x="372" y="2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1" y="1"/>
                    <a:pt x="369" y="1"/>
                    <a:pt x="367" y="1"/>
                  </a:cubicBezTo>
                  <a:cubicBezTo>
                    <a:pt x="347" y="3"/>
                    <a:pt x="310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1"/>
                    <a:pt x="285" y="1"/>
                    <a:pt x="284" y="1"/>
                  </a:cubicBezTo>
                  <a:cubicBezTo>
                    <a:pt x="284" y="1"/>
                    <a:pt x="283" y="1"/>
                    <a:pt x="283" y="1"/>
                  </a:cubicBezTo>
                  <a:cubicBezTo>
                    <a:pt x="272" y="1"/>
                    <a:pt x="252" y="0"/>
                    <a:pt x="242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2" y="0"/>
                    <a:pt x="224" y="1"/>
                    <a:pt x="218" y="1"/>
                  </a:cubicBezTo>
                  <a:cubicBezTo>
                    <a:pt x="217" y="1"/>
                    <a:pt x="217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ubicBezTo>
                    <a:pt x="207" y="1"/>
                    <a:pt x="196" y="0"/>
                    <a:pt x="191" y="1"/>
                  </a:cubicBezTo>
                  <a:cubicBezTo>
                    <a:pt x="190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5" y="1"/>
                    <a:pt x="184" y="1"/>
                  </a:cubicBezTo>
                  <a:cubicBezTo>
                    <a:pt x="169" y="0"/>
                    <a:pt x="143" y="1"/>
                    <a:pt x="131" y="1"/>
                  </a:cubicBezTo>
                  <a:cubicBezTo>
                    <a:pt x="131" y="0"/>
                    <a:pt x="127" y="0"/>
                    <a:pt x="127" y="0"/>
                  </a:cubicBezTo>
                  <a:cubicBezTo>
                    <a:pt x="116" y="0"/>
                    <a:pt x="105" y="0"/>
                    <a:pt x="96" y="0"/>
                  </a:cubicBezTo>
                  <a:cubicBezTo>
                    <a:pt x="85" y="0"/>
                    <a:pt x="72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1"/>
                    <a:pt x="45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2" y="1"/>
                    <a:pt x="26" y="0"/>
                    <a:pt x="25" y="1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1" y="18"/>
                    <a:pt x="1" y="19"/>
                    <a:pt x="1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1" y="37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8"/>
                    <a:pt x="1" y="53"/>
                  </a:cubicBezTo>
                  <a:cubicBezTo>
                    <a:pt x="0" y="54"/>
                    <a:pt x="1" y="56"/>
                    <a:pt x="1" y="57"/>
                  </a:cubicBezTo>
                  <a:cubicBezTo>
                    <a:pt x="1" y="58"/>
                    <a:pt x="1" y="60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8"/>
                    <a:pt x="1" y="6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80"/>
                    <a:pt x="1" y="82"/>
                  </a:cubicBezTo>
                  <a:cubicBezTo>
                    <a:pt x="1" y="84"/>
                    <a:pt x="2" y="86"/>
                    <a:pt x="3" y="88"/>
                  </a:cubicBezTo>
                  <a:cubicBezTo>
                    <a:pt x="6" y="96"/>
                    <a:pt x="12" y="100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9" y="103"/>
                    <a:pt x="20" y="102"/>
                    <a:pt x="22" y="103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25" y="103"/>
                    <a:pt x="25" y="103"/>
                    <a:pt x="25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3" y="103"/>
                    <a:pt x="48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7" y="103"/>
                  </a:cubicBezTo>
                  <a:cubicBezTo>
                    <a:pt x="58" y="103"/>
                    <a:pt x="59" y="103"/>
                    <a:pt x="60" y="103"/>
                  </a:cubicBezTo>
                  <a:cubicBezTo>
                    <a:pt x="61" y="103"/>
                    <a:pt x="63" y="103"/>
                    <a:pt x="64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8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80" y="104"/>
                    <a:pt x="85" y="104"/>
                    <a:pt x="89" y="104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5" y="104"/>
                    <a:pt x="96" y="103"/>
                  </a:cubicBezTo>
                  <a:cubicBezTo>
                    <a:pt x="101" y="103"/>
                    <a:pt x="105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1" y="103"/>
                    <a:pt x="112" y="103"/>
                    <a:pt x="113" y="103"/>
                  </a:cubicBezTo>
                  <a:cubicBezTo>
                    <a:pt x="113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2" y="103"/>
                    <a:pt x="131" y="103"/>
                    <a:pt x="138" y="102"/>
                  </a:cubicBezTo>
                  <a:cubicBezTo>
                    <a:pt x="152" y="102"/>
                    <a:pt x="168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103"/>
                    <a:pt x="183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5" y="103"/>
                    <a:pt x="185" y="103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202" y="103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8" y="103"/>
                    <a:pt x="209" y="103"/>
                    <a:pt x="211" y="103"/>
                  </a:cubicBezTo>
                  <a:cubicBezTo>
                    <a:pt x="212" y="103"/>
                    <a:pt x="212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4" y="103"/>
                    <a:pt x="214" y="103"/>
                    <a:pt x="215" y="103"/>
                  </a:cubicBezTo>
                  <a:cubicBezTo>
                    <a:pt x="223" y="103"/>
                    <a:pt x="223" y="102"/>
                    <a:pt x="228" y="102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9" y="102"/>
                    <a:pt x="229" y="102"/>
                    <a:pt x="230" y="102"/>
                  </a:cubicBezTo>
                  <a:cubicBezTo>
                    <a:pt x="231" y="102"/>
                    <a:pt x="231" y="102"/>
                    <a:pt x="232" y="102"/>
                  </a:cubicBezTo>
                  <a:cubicBezTo>
                    <a:pt x="233" y="102"/>
                    <a:pt x="234" y="102"/>
                    <a:pt x="236" y="102"/>
                  </a:cubicBezTo>
                  <a:cubicBezTo>
                    <a:pt x="237" y="102"/>
                    <a:pt x="238" y="103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3" y="102"/>
                    <a:pt x="249" y="102"/>
                    <a:pt x="253" y="102"/>
                  </a:cubicBezTo>
                  <a:cubicBezTo>
                    <a:pt x="254" y="102"/>
                    <a:pt x="255" y="103"/>
                    <a:pt x="255" y="103"/>
                  </a:cubicBezTo>
                  <a:cubicBezTo>
                    <a:pt x="255" y="103"/>
                    <a:pt x="255" y="103"/>
                    <a:pt x="256" y="103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2"/>
                    <a:pt x="257" y="102"/>
                    <a:pt x="257" y="102"/>
                  </a:cubicBezTo>
                  <a:cubicBezTo>
                    <a:pt x="275" y="102"/>
                    <a:pt x="295" y="102"/>
                    <a:pt x="313" y="102"/>
                  </a:cubicBezTo>
                  <a:cubicBezTo>
                    <a:pt x="313" y="102"/>
                    <a:pt x="314" y="102"/>
                    <a:pt x="314" y="102"/>
                  </a:cubicBezTo>
                  <a:cubicBezTo>
                    <a:pt x="316" y="103"/>
                    <a:pt x="318" y="103"/>
                    <a:pt x="320" y="103"/>
                  </a:cubicBezTo>
                  <a:cubicBezTo>
                    <a:pt x="320" y="103"/>
                    <a:pt x="320" y="103"/>
                    <a:pt x="320" y="103"/>
                  </a:cubicBezTo>
                  <a:cubicBezTo>
                    <a:pt x="321" y="103"/>
                    <a:pt x="322" y="103"/>
                    <a:pt x="323" y="102"/>
                  </a:cubicBezTo>
                  <a:cubicBezTo>
                    <a:pt x="323" y="102"/>
                    <a:pt x="324" y="102"/>
                    <a:pt x="324" y="102"/>
                  </a:cubicBezTo>
                  <a:cubicBezTo>
                    <a:pt x="350" y="103"/>
                    <a:pt x="375" y="103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400" y="102"/>
                    <a:pt x="401" y="102"/>
                    <a:pt x="402" y="102"/>
                  </a:cubicBezTo>
                  <a:cubicBezTo>
                    <a:pt x="405" y="102"/>
                    <a:pt x="407" y="102"/>
                    <a:pt x="408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6" y="101"/>
                    <a:pt x="447" y="101"/>
                    <a:pt x="447" y="101"/>
                  </a:cubicBezTo>
                  <a:cubicBezTo>
                    <a:pt x="449" y="101"/>
                    <a:pt x="451" y="100"/>
                    <a:pt x="452" y="99"/>
                  </a:cubicBezTo>
                  <a:cubicBezTo>
                    <a:pt x="453" y="100"/>
                    <a:pt x="456" y="98"/>
                    <a:pt x="458" y="97"/>
                  </a:cubicBezTo>
                  <a:cubicBezTo>
                    <a:pt x="462" y="94"/>
                    <a:pt x="466" y="89"/>
                    <a:pt x="467" y="83"/>
                  </a:cubicBezTo>
                  <a:cubicBezTo>
                    <a:pt x="467" y="82"/>
                    <a:pt x="467" y="81"/>
                    <a:pt x="467" y="80"/>
                  </a:cubicBezTo>
                  <a:lnTo>
                    <a:pt x="467" y="79"/>
                  </a:lnTo>
                  <a:close/>
                  <a:moveTo>
                    <a:pt x="400" y="101"/>
                  </a:move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1" y="101"/>
                    <a:pt x="401" y="101"/>
                  </a:cubicBezTo>
                  <a:cubicBezTo>
                    <a:pt x="400" y="101"/>
                    <a:pt x="400" y="101"/>
                    <a:pt x="400" y="101"/>
                  </a:cubicBezTo>
                  <a:close/>
                  <a:moveTo>
                    <a:pt x="181" y="102"/>
                  </a:move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lose/>
                  <a:moveTo>
                    <a:pt x="98" y="102"/>
                  </a:moveTo>
                  <a:cubicBezTo>
                    <a:pt x="98" y="102"/>
                    <a:pt x="98" y="102"/>
                    <a:pt x="100" y="102"/>
                  </a:cubicBezTo>
                  <a:cubicBezTo>
                    <a:pt x="99" y="102"/>
                    <a:pt x="98" y="102"/>
                    <a:pt x="98" y="102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82" y="103"/>
                  </a:moveTo>
                  <a:cubicBezTo>
                    <a:pt x="82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2"/>
                  </a:cubicBezTo>
                  <a:cubicBezTo>
                    <a:pt x="82" y="103"/>
                    <a:pt x="82" y="103"/>
                    <a:pt x="82" y="103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4" y="1"/>
                    <a:pt x="213" y="1"/>
                    <a:pt x="213" y="1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lose/>
                  <a:moveTo>
                    <a:pt x="209" y="1"/>
                  </a:move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215" y="1"/>
                  </a:move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311" y="102"/>
                  </a:move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lose/>
                  <a:moveTo>
                    <a:pt x="325" y="102"/>
                  </a:move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lose/>
                  <a:moveTo>
                    <a:pt x="403" y="102"/>
                  </a:moveTo>
                  <a:cubicBezTo>
                    <a:pt x="403" y="102"/>
                    <a:pt x="403" y="102"/>
                    <a:pt x="403" y="102"/>
                  </a:cubicBezTo>
                  <a:cubicBezTo>
                    <a:pt x="403" y="102"/>
                    <a:pt x="403" y="102"/>
                    <a:pt x="402" y="102"/>
                  </a:cubicBezTo>
                  <a:cubicBezTo>
                    <a:pt x="403" y="102"/>
                    <a:pt x="403" y="102"/>
                    <a:pt x="403" y="102"/>
                  </a:cubicBezTo>
                  <a:close/>
                </a:path>
              </a:pathLst>
            </a:custGeom>
            <a:solidFill>
              <a:srgbClr val="E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2392636" y="1538759"/>
            <a:ext cx="37129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教授消防安全意识，提高自救能力。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安全使用电器。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加强燃气灶具日常管理。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教育儿童不要动各种燃气开关和易燃品。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汽油、酒精等易燃物品最好放在室外。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05" name="矩形 5204"/>
          <p:cNvSpPr/>
          <p:nvPr/>
        </p:nvSpPr>
        <p:spPr>
          <a:xfrm>
            <a:off x="2399753" y="125626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预防：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95" name="组合 5194"/>
          <p:cNvGrpSpPr/>
          <p:nvPr/>
        </p:nvGrpSpPr>
        <p:grpSpPr>
          <a:xfrm>
            <a:off x="2681900" y="3291830"/>
            <a:ext cx="3814763" cy="874713"/>
            <a:chOff x="9145588" y="1604673"/>
            <a:chExt cx="3814763" cy="874713"/>
          </a:xfrm>
          <a:solidFill>
            <a:schemeClr val="bg2">
              <a:lumMod val="50000"/>
            </a:schemeClr>
          </a:solidFill>
        </p:grpSpPr>
        <p:sp>
          <p:nvSpPr>
            <p:cNvPr id="13" name="Freeform 6"/>
            <p:cNvSpPr/>
            <p:nvPr/>
          </p:nvSpPr>
          <p:spPr bwMode="auto">
            <a:xfrm>
              <a:off x="93916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92440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0012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8536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0623550" y="1709448"/>
              <a:ext cx="279400" cy="236537"/>
            </a:xfrm>
            <a:custGeom>
              <a:avLst/>
              <a:gdLst>
                <a:gd name="T0" fmla="*/ 152 w 180"/>
                <a:gd name="T1" fmla="*/ 152 h 152"/>
                <a:gd name="T2" fmla="*/ 153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7 w 180"/>
                <a:gd name="T15" fmla="*/ 152 h 152"/>
                <a:gd name="T16" fmla="*/ 152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2" y="152"/>
                  </a:moveTo>
                  <a:cubicBezTo>
                    <a:pt x="152" y="152"/>
                    <a:pt x="153" y="152"/>
                    <a:pt x="153" y="152"/>
                  </a:cubicBezTo>
                  <a:cubicBezTo>
                    <a:pt x="154" y="152"/>
                    <a:pt x="154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5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9" y="152"/>
                    <a:pt x="150" y="152"/>
                    <a:pt x="15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0474325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4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2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6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24364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123301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18268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117205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9" name="Freeform 16"/>
            <p:cNvSpPr/>
            <p:nvPr/>
          </p:nvSpPr>
          <p:spPr bwMode="auto">
            <a:xfrm>
              <a:off x="11204575" y="1709448"/>
              <a:ext cx="279400" cy="236537"/>
            </a:xfrm>
            <a:custGeom>
              <a:avLst/>
              <a:gdLst>
                <a:gd name="T0" fmla="*/ 28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27 w 180"/>
                <a:gd name="T15" fmla="*/ 152 h 152"/>
                <a:gd name="T16" fmla="*/ 28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8" y="152"/>
                  </a:moveTo>
                  <a:cubicBezTo>
                    <a:pt x="29" y="152"/>
                    <a:pt x="31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26" y="152"/>
                    <a:pt x="26" y="152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0" name="Freeform 17"/>
            <p:cNvSpPr/>
            <p:nvPr/>
          </p:nvSpPr>
          <p:spPr bwMode="auto">
            <a:xfrm>
              <a:off x="11099800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4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7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39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0" name="Oval 27"/>
            <p:cNvSpPr>
              <a:spLocks noChangeArrowheads="1"/>
            </p:cNvSpPr>
            <p:nvPr/>
          </p:nvSpPr>
          <p:spPr bwMode="auto">
            <a:xfrm>
              <a:off x="9705975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1" name="Oval 28"/>
            <p:cNvSpPr>
              <a:spLocks noChangeArrowheads="1"/>
            </p:cNvSpPr>
            <p:nvPr/>
          </p:nvSpPr>
          <p:spPr bwMode="auto">
            <a:xfrm>
              <a:off x="10313988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2" name="Oval 29"/>
            <p:cNvSpPr>
              <a:spLocks noChangeArrowheads="1"/>
            </p:cNvSpPr>
            <p:nvPr/>
          </p:nvSpPr>
          <p:spPr bwMode="auto">
            <a:xfrm>
              <a:off x="10922000" y="1604673"/>
              <a:ext cx="26352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3" name="Oval 30"/>
            <p:cNvSpPr>
              <a:spLocks noChangeArrowheads="1"/>
            </p:cNvSpPr>
            <p:nvPr/>
          </p:nvSpPr>
          <p:spPr bwMode="auto">
            <a:xfrm>
              <a:off x="11531600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4" name="Oval 31"/>
            <p:cNvSpPr>
              <a:spLocks noChangeArrowheads="1"/>
            </p:cNvSpPr>
            <p:nvPr/>
          </p:nvSpPr>
          <p:spPr bwMode="auto">
            <a:xfrm>
              <a:off x="12139613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5" name="Rectangle 32"/>
            <p:cNvSpPr>
              <a:spLocks noChangeArrowheads="1"/>
            </p:cNvSpPr>
            <p:nvPr/>
          </p:nvSpPr>
          <p:spPr bwMode="auto">
            <a:xfrm>
              <a:off x="9145588" y="2114261"/>
              <a:ext cx="3814763" cy="365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97" name="组合 5196"/>
          <p:cNvGrpSpPr/>
          <p:nvPr/>
        </p:nvGrpSpPr>
        <p:grpSpPr>
          <a:xfrm>
            <a:off x="5835681" y="2094312"/>
            <a:ext cx="2120695" cy="2565670"/>
            <a:chOff x="5485345" y="2197052"/>
            <a:chExt cx="2120695" cy="2565670"/>
          </a:xfrm>
        </p:grpSpPr>
        <p:grpSp>
          <p:nvGrpSpPr>
            <p:cNvPr id="7" name="组合 6"/>
            <p:cNvGrpSpPr/>
            <p:nvPr/>
          </p:nvGrpSpPr>
          <p:grpSpPr>
            <a:xfrm>
              <a:off x="5485345" y="2197052"/>
              <a:ext cx="755423" cy="455559"/>
              <a:chOff x="5848972" y="2330177"/>
              <a:chExt cx="755423" cy="455559"/>
            </a:xfrm>
          </p:grpSpPr>
          <p:cxnSp>
            <p:nvCxnSpPr>
              <p:cNvPr id="5204" name="直接连接符 5203"/>
              <p:cNvCxnSpPr/>
              <p:nvPr/>
            </p:nvCxnSpPr>
            <p:spPr>
              <a:xfrm flipH="1" flipV="1">
                <a:off x="5933903" y="2330177"/>
                <a:ext cx="654321" cy="4555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425465">
                <a:off x="5848972" y="2562325"/>
                <a:ext cx="755423" cy="198796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285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96" name="组合 5195"/>
            <p:cNvGrpSpPr/>
            <p:nvPr/>
          </p:nvGrpSpPr>
          <p:grpSpPr>
            <a:xfrm flipH="1">
              <a:off x="6093873" y="2345457"/>
              <a:ext cx="1512167" cy="2417265"/>
              <a:chOff x="10109200" y="722023"/>
              <a:chExt cx="434975" cy="695325"/>
            </a:xfrm>
          </p:grpSpPr>
          <p:sp>
            <p:nvSpPr>
              <p:cNvPr id="5187" name="Freeform 34"/>
              <p:cNvSpPr/>
              <p:nvPr/>
            </p:nvSpPr>
            <p:spPr bwMode="auto">
              <a:xfrm>
                <a:off x="10109200" y="780761"/>
                <a:ext cx="434975" cy="636587"/>
              </a:xfrm>
              <a:custGeom>
                <a:avLst/>
                <a:gdLst>
                  <a:gd name="T0" fmla="*/ 147 w 279"/>
                  <a:gd name="T1" fmla="*/ 86 h 409"/>
                  <a:gd name="T2" fmla="*/ 274 w 279"/>
                  <a:gd name="T3" fmla="*/ 26 h 409"/>
                  <a:gd name="T4" fmla="*/ 252 w 279"/>
                  <a:gd name="T5" fmla="*/ 6 h 409"/>
                  <a:gd name="T6" fmla="*/ 144 w 279"/>
                  <a:gd name="T7" fmla="*/ 56 h 409"/>
                  <a:gd name="T8" fmla="*/ 132 w 279"/>
                  <a:gd name="T9" fmla="*/ 58 h 409"/>
                  <a:gd name="T10" fmla="*/ 130 w 279"/>
                  <a:gd name="T11" fmla="*/ 58 h 409"/>
                  <a:gd name="T12" fmla="*/ 61 w 279"/>
                  <a:gd name="T13" fmla="*/ 58 h 409"/>
                  <a:gd name="T14" fmla="*/ 15 w 279"/>
                  <a:gd name="T15" fmla="*/ 84 h 409"/>
                  <a:gd name="T16" fmla="*/ 0 w 279"/>
                  <a:gd name="T17" fmla="*/ 116 h 409"/>
                  <a:gd name="T18" fmla="*/ 1 w 279"/>
                  <a:gd name="T19" fmla="*/ 124 h 409"/>
                  <a:gd name="T20" fmla="*/ 35 w 279"/>
                  <a:gd name="T21" fmla="*/ 151 h 409"/>
                  <a:gd name="T22" fmla="*/ 104 w 279"/>
                  <a:gd name="T23" fmla="*/ 154 h 409"/>
                  <a:gd name="T24" fmla="*/ 101 w 279"/>
                  <a:gd name="T25" fmla="*/ 124 h 409"/>
                  <a:gd name="T26" fmla="*/ 36 w 279"/>
                  <a:gd name="T27" fmla="*/ 120 h 409"/>
                  <a:gd name="T28" fmla="*/ 30 w 279"/>
                  <a:gd name="T29" fmla="*/ 116 h 409"/>
                  <a:gd name="T30" fmla="*/ 30 w 279"/>
                  <a:gd name="T31" fmla="*/ 116 h 409"/>
                  <a:gd name="T32" fmla="*/ 46 w 279"/>
                  <a:gd name="T33" fmla="*/ 96 h 409"/>
                  <a:gd name="T34" fmla="*/ 73 w 279"/>
                  <a:gd name="T35" fmla="*/ 121 h 409"/>
                  <a:gd name="T36" fmla="*/ 89 w 279"/>
                  <a:gd name="T37" fmla="*/ 121 h 409"/>
                  <a:gd name="T38" fmla="*/ 78 w 279"/>
                  <a:gd name="T39" fmla="*/ 86 h 409"/>
                  <a:gd name="T40" fmla="*/ 115 w 279"/>
                  <a:gd name="T41" fmla="*/ 86 h 409"/>
                  <a:gd name="T42" fmla="*/ 104 w 279"/>
                  <a:gd name="T43" fmla="*/ 120 h 409"/>
                  <a:gd name="T44" fmla="*/ 104 w 279"/>
                  <a:gd name="T45" fmla="*/ 158 h 409"/>
                  <a:gd name="T46" fmla="*/ 104 w 279"/>
                  <a:gd name="T47" fmla="*/ 171 h 409"/>
                  <a:gd name="T48" fmla="*/ 89 w 279"/>
                  <a:gd name="T49" fmla="*/ 159 h 409"/>
                  <a:gd name="T50" fmla="*/ 46 w 279"/>
                  <a:gd name="T51" fmla="*/ 157 h 409"/>
                  <a:gd name="T52" fmla="*/ 46 w 279"/>
                  <a:gd name="T53" fmla="*/ 201 h 409"/>
                  <a:gd name="T54" fmla="*/ 69 w 279"/>
                  <a:gd name="T55" fmla="*/ 409 h 409"/>
                  <a:gd name="T56" fmla="*/ 92 w 279"/>
                  <a:gd name="T57" fmla="*/ 216 h 409"/>
                  <a:gd name="T58" fmla="*/ 101 w 279"/>
                  <a:gd name="T59" fmla="*/ 385 h 409"/>
                  <a:gd name="T60" fmla="*/ 147 w 279"/>
                  <a:gd name="T61" fmla="*/ 385 h 409"/>
                  <a:gd name="T62" fmla="*/ 147 w 279"/>
                  <a:gd name="T63" fmla="*/ 16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409">
                    <a:moveTo>
                      <a:pt x="147" y="16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57" y="84"/>
                      <a:pt x="170" y="81"/>
                      <a:pt x="185" y="77"/>
                    </a:cubicBezTo>
                    <a:cubicBezTo>
                      <a:pt x="214" y="68"/>
                      <a:pt x="248" y="54"/>
                      <a:pt x="274" y="26"/>
                    </a:cubicBezTo>
                    <a:cubicBezTo>
                      <a:pt x="279" y="20"/>
                      <a:pt x="279" y="11"/>
                      <a:pt x="273" y="5"/>
                    </a:cubicBezTo>
                    <a:cubicBezTo>
                      <a:pt x="267" y="0"/>
                      <a:pt x="257" y="0"/>
                      <a:pt x="252" y="6"/>
                    </a:cubicBezTo>
                    <a:cubicBezTo>
                      <a:pt x="233" y="27"/>
                      <a:pt x="202" y="40"/>
                      <a:pt x="177" y="48"/>
                    </a:cubicBezTo>
                    <a:cubicBezTo>
                      <a:pt x="164" y="52"/>
                      <a:pt x="152" y="54"/>
                      <a:pt x="144" y="56"/>
                    </a:cubicBezTo>
                    <a:cubicBezTo>
                      <a:pt x="140" y="57"/>
                      <a:pt x="136" y="57"/>
                      <a:pt x="134" y="57"/>
                    </a:cubicBezTo>
                    <a:cubicBezTo>
                      <a:pt x="133" y="57"/>
                      <a:pt x="132" y="58"/>
                      <a:pt x="132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0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1" y="58"/>
                      <a:pt x="61" y="58"/>
                    </a:cubicBezTo>
                    <a:cubicBezTo>
                      <a:pt x="53" y="58"/>
                      <a:pt x="47" y="60"/>
                      <a:pt x="41" y="63"/>
                    </a:cubicBezTo>
                    <a:cubicBezTo>
                      <a:pt x="32" y="68"/>
                      <a:pt x="22" y="75"/>
                      <a:pt x="15" y="84"/>
                    </a:cubicBezTo>
                    <a:cubicBezTo>
                      <a:pt x="11" y="88"/>
                      <a:pt x="8" y="93"/>
                      <a:pt x="5" y="98"/>
                    </a:cubicBezTo>
                    <a:cubicBezTo>
                      <a:pt x="2" y="103"/>
                      <a:pt x="0" y="109"/>
                      <a:pt x="0" y="116"/>
                    </a:cubicBezTo>
                    <a:cubicBezTo>
                      <a:pt x="0" y="119"/>
                      <a:pt x="1" y="121"/>
                      <a:pt x="1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3" y="129"/>
                      <a:pt x="6" y="135"/>
                      <a:pt x="10" y="139"/>
                    </a:cubicBezTo>
                    <a:cubicBezTo>
                      <a:pt x="16" y="145"/>
                      <a:pt x="25" y="149"/>
                      <a:pt x="35" y="151"/>
                    </a:cubicBezTo>
                    <a:cubicBezTo>
                      <a:pt x="46" y="154"/>
                      <a:pt x="58" y="155"/>
                      <a:pt x="74" y="155"/>
                    </a:cubicBezTo>
                    <a:cubicBezTo>
                      <a:pt x="83" y="155"/>
                      <a:pt x="93" y="155"/>
                      <a:pt x="104" y="154"/>
                    </a:cubicBezTo>
                    <a:cubicBezTo>
                      <a:pt x="112" y="153"/>
                      <a:pt x="118" y="146"/>
                      <a:pt x="118" y="138"/>
                    </a:cubicBezTo>
                    <a:cubicBezTo>
                      <a:pt x="117" y="129"/>
                      <a:pt x="110" y="123"/>
                      <a:pt x="101" y="124"/>
                    </a:cubicBezTo>
                    <a:cubicBezTo>
                      <a:pt x="91" y="125"/>
                      <a:pt x="82" y="125"/>
                      <a:pt x="74" y="125"/>
                    </a:cubicBezTo>
                    <a:cubicBezTo>
                      <a:pt x="55" y="125"/>
                      <a:pt x="43" y="123"/>
                      <a:pt x="36" y="120"/>
                    </a:cubicBezTo>
                    <a:cubicBezTo>
                      <a:pt x="33" y="119"/>
                      <a:pt x="32" y="118"/>
                      <a:pt x="31" y="117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5"/>
                      <a:pt x="31" y="113"/>
                      <a:pt x="33" y="109"/>
                    </a:cubicBezTo>
                    <a:cubicBezTo>
                      <a:pt x="36" y="105"/>
                      <a:pt x="41" y="100"/>
                      <a:pt x="46" y="96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51" y="120"/>
                      <a:pt x="60" y="121"/>
                      <a:pt x="73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9" y="121"/>
                      <a:pt x="84" y="121"/>
                      <a:pt x="89" y="12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3" y="100"/>
                      <a:pt x="78" y="94"/>
                      <a:pt x="78" y="86"/>
                    </a:cubicBezTo>
                    <a:cubicBezTo>
                      <a:pt x="78" y="76"/>
                      <a:pt x="86" y="68"/>
                      <a:pt x="96" y="68"/>
                    </a:cubicBezTo>
                    <a:cubicBezTo>
                      <a:pt x="107" y="68"/>
                      <a:pt x="115" y="76"/>
                      <a:pt x="115" y="86"/>
                    </a:cubicBezTo>
                    <a:cubicBezTo>
                      <a:pt x="115" y="94"/>
                      <a:pt x="110" y="100"/>
                      <a:pt x="104" y="10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3" y="121"/>
                      <a:pt x="121" y="128"/>
                      <a:pt x="121" y="137"/>
                    </a:cubicBezTo>
                    <a:cubicBezTo>
                      <a:pt x="122" y="148"/>
                      <a:pt x="115" y="157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4" y="159"/>
                      <a:pt x="79" y="159"/>
                      <a:pt x="74" y="159"/>
                    </a:cubicBezTo>
                    <a:cubicBezTo>
                      <a:pt x="63" y="159"/>
                      <a:pt x="54" y="158"/>
                      <a:pt x="46" y="157"/>
                    </a:cubicBezTo>
                    <a:cubicBezTo>
                      <a:pt x="46" y="165"/>
                      <a:pt x="46" y="165"/>
                      <a:pt x="46" y="165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98"/>
                      <a:pt x="56" y="409"/>
                      <a:pt x="69" y="409"/>
                    </a:cubicBezTo>
                    <a:cubicBezTo>
                      <a:pt x="82" y="409"/>
                      <a:pt x="92" y="398"/>
                      <a:pt x="92" y="385"/>
                    </a:cubicBezTo>
                    <a:cubicBezTo>
                      <a:pt x="92" y="216"/>
                      <a:pt x="92" y="216"/>
                      <a:pt x="92" y="216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101" y="385"/>
                      <a:pt x="101" y="385"/>
                      <a:pt x="101" y="385"/>
                    </a:cubicBezTo>
                    <a:cubicBezTo>
                      <a:pt x="101" y="398"/>
                      <a:pt x="111" y="409"/>
                      <a:pt x="124" y="409"/>
                    </a:cubicBezTo>
                    <a:cubicBezTo>
                      <a:pt x="137" y="409"/>
                      <a:pt x="147" y="398"/>
                      <a:pt x="147" y="385"/>
                    </a:cubicBezTo>
                    <a:cubicBezTo>
                      <a:pt x="147" y="201"/>
                      <a:pt x="147" y="201"/>
                      <a:pt x="147" y="201"/>
                    </a:cubicBezTo>
                    <a:lnTo>
                      <a:pt x="147" y="16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8" name="Oval 35"/>
              <p:cNvSpPr>
                <a:spLocks noChangeArrowheads="1"/>
              </p:cNvSpPr>
              <p:nvPr/>
            </p:nvSpPr>
            <p:spPr bwMode="auto">
              <a:xfrm>
                <a:off x="10193338" y="722023"/>
                <a:ext cx="133350" cy="13176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18" name="组合 117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36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38" name="直接连接符 137"/>
              <p:cNvCxnSpPr>
                <a:stCxn id="137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569913" y="1919576"/>
            <a:ext cx="8064251" cy="295643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TextBox 126"/>
          <p:cNvSpPr txBox="1"/>
          <p:nvPr/>
        </p:nvSpPr>
        <p:spPr>
          <a:xfrm>
            <a:off x="667982" y="1275606"/>
            <a:ext cx="7882448" cy="5324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300" dirty="0"/>
              <a:t>2013</a:t>
            </a:r>
            <a:r>
              <a:rPr lang="zh-CN" altLang="en-US" sz="1300" dirty="0"/>
              <a:t>年</a:t>
            </a:r>
            <a:r>
              <a:rPr lang="en-US" altLang="zh-CN" sz="1300" dirty="0"/>
              <a:t>6</a:t>
            </a:r>
            <a:r>
              <a:rPr lang="zh-CN" altLang="en-US" sz="1300" dirty="0"/>
              <a:t>月，仅铁路上海虹桥站就丢失了</a:t>
            </a:r>
            <a:r>
              <a:rPr lang="en-US" altLang="zh-CN" sz="1300" dirty="0"/>
              <a:t>10</a:t>
            </a:r>
            <a:r>
              <a:rPr lang="zh-CN" altLang="en-US" sz="1300" dirty="0"/>
              <a:t>多名儿童。</a:t>
            </a:r>
            <a:endParaRPr lang="en-US" altLang="zh-CN" sz="1300" dirty="0"/>
          </a:p>
          <a:p>
            <a:r>
              <a:rPr lang="en-US" altLang="zh-CN" sz="1300" dirty="0"/>
              <a:t>2010</a:t>
            </a:r>
            <a:r>
              <a:rPr lang="zh-CN" altLang="en-US" sz="1300" dirty="0"/>
              <a:t>年上海世博会期间，广播里一直在发布寻找儿童的信息。</a:t>
            </a:r>
            <a:endParaRPr lang="en-US" altLang="zh-CN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7981" y="1995937"/>
            <a:ext cx="804218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预防：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983" y="381893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5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：丢失事故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84160" y="3377807"/>
            <a:ext cx="775328" cy="1017579"/>
            <a:chOff x="10309225" y="1952625"/>
            <a:chExt cx="1116434" cy="1465263"/>
          </a:xfrm>
          <a:solidFill>
            <a:schemeClr val="accent6">
              <a:lumMod val="50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0874796" y="2641600"/>
              <a:ext cx="550863" cy="776288"/>
              <a:chOff x="8189913" y="2641600"/>
              <a:chExt cx="550863" cy="776288"/>
            </a:xfrm>
            <a:grpFill/>
          </p:grpSpPr>
          <p:sp>
            <p:nvSpPr>
              <p:cNvPr id="25" name="Freeform 20"/>
              <p:cNvSpPr/>
              <p:nvPr/>
            </p:nvSpPr>
            <p:spPr bwMode="auto">
              <a:xfrm>
                <a:off x="8189913" y="2705100"/>
                <a:ext cx="550863" cy="712788"/>
              </a:xfrm>
              <a:custGeom>
                <a:avLst/>
                <a:gdLst>
                  <a:gd name="T0" fmla="*/ 145 w 147"/>
                  <a:gd name="T1" fmla="*/ 93 h 190"/>
                  <a:gd name="T2" fmla="*/ 125 w 147"/>
                  <a:gd name="T3" fmla="*/ 31 h 190"/>
                  <a:gd name="T4" fmla="*/ 117 w 147"/>
                  <a:gd name="T5" fmla="*/ 24 h 190"/>
                  <a:gd name="T6" fmla="*/ 117 w 147"/>
                  <a:gd name="T7" fmla="*/ 24 h 190"/>
                  <a:gd name="T8" fmla="*/ 64 w 147"/>
                  <a:gd name="T9" fmla="*/ 24 h 190"/>
                  <a:gd name="T10" fmla="*/ 64 w 147"/>
                  <a:gd name="T11" fmla="*/ 24 h 190"/>
                  <a:gd name="T12" fmla="*/ 14 w 147"/>
                  <a:gd name="T13" fmla="*/ 2 h 190"/>
                  <a:gd name="T14" fmla="*/ 2 w 147"/>
                  <a:gd name="T15" fmla="*/ 4 h 190"/>
                  <a:gd name="T16" fmla="*/ 8 w 147"/>
                  <a:gd name="T17" fmla="*/ 15 h 190"/>
                  <a:gd name="T18" fmla="*/ 65 w 147"/>
                  <a:gd name="T19" fmla="*/ 39 h 190"/>
                  <a:gd name="T20" fmla="*/ 68 w 147"/>
                  <a:gd name="T21" fmla="*/ 104 h 190"/>
                  <a:gd name="T22" fmla="*/ 68 w 147"/>
                  <a:gd name="T23" fmla="*/ 181 h 190"/>
                  <a:gd name="T24" fmla="*/ 78 w 147"/>
                  <a:gd name="T25" fmla="*/ 190 h 190"/>
                  <a:gd name="T26" fmla="*/ 88 w 147"/>
                  <a:gd name="T27" fmla="*/ 181 h 190"/>
                  <a:gd name="T28" fmla="*/ 88 w 147"/>
                  <a:gd name="T29" fmla="*/ 104 h 190"/>
                  <a:gd name="T30" fmla="*/ 94 w 147"/>
                  <a:gd name="T31" fmla="*/ 104 h 190"/>
                  <a:gd name="T32" fmla="*/ 94 w 147"/>
                  <a:gd name="T33" fmla="*/ 181 h 190"/>
                  <a:gd name="T34" fmla="*/ 103 w 147"/>
                  <a:gd name="T35" fmla="*/ 190 h 190"/>
                  <a:gd name="T36" fmla="*/ 113 w 147"/>
                  <a:gd name="T37" fmla="*/ 181 h 190"/>
                  <a:gd name="T38" fmla="*/ 113 w 147"/>
                  <a:gd name="T39" fmla="*/ 103 h 190"/>
                  <a:gd name="T40" fmla="*/ 113 w 147"/>
                  <a:gd name="T41" fmla="*/ 101 h 190"/>
                  <a:gd name="T42" fmla="*/ 116 w 147"/>
                  <a:gd name="T43" fmla="*/ 48 h 190"/>
                  <a:gd name="T44" fmla="*/ 132 w 147"/>
                  <a:gd name="T45" fmla="*/ 97 h 190"/>
                  <a:gd name="T46" fmla="*/ 142 w 147"/>
                  <a:gd name="T47" fmla="*/ 104 h 190"/>
                  <a:gd name="T48" fmla="*/ 145 w 147"/>
                  <a:gd name="T49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90">
                    <a:moveTo>
                      <a:pt x="145" y="93"/>
                    </a:move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7"/>
                      <a:pt x="120" y="24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0"/>
                      <a:pt x="4" y="1"/>
                      <a:pt x="2" y="4"/>
                    </a:cubicBezTo>
                    <a:cubicBezTo>
                      <a:pt x="0" y="8"/>
                      <a:pt x="3" y="12"/>
                      <a:pt x="8" y="15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8" y="186"/>
                      <a:pt x="73" y="190"/>
                      <a:pt x="78" y="190"/>
                    </a:cubicBezTo>
                    <a:cubicBezTo>
                      <a:pt x="84" y="190"/>
                      <a:pt x="88" y="186"/>
                      <a:pt x="88" y="181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94" y="186"/>
                      <a:pt x="98" y="190"/>
                      <a:pt x="103" y="190"/>
                    </a:cubicBezTo>
                    <a:cubicBezTo>
                      <a:pt x="109" y="190"/>
                      <a:pt x="113" y="186"/>
                      <a:pt x="113" y="181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2"/>
                      <a:pt x="113" y="102"/>
                      <a:pt x="113" y="101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32" y="97"/>
                      <a:pt x="132" y="97"/>
                      <a:pt x="132" y="97"/>
                    </a:cubicBezTo>
                    <a:cubicBezTo>
                      <a:pt x="134" y="102"/>
                      <a:pt x="138" y="105"/>
                      <a:pt x="142" y="104"/>
                    </a:cubicBezTo>
                    <a:cubicBezTo>
                      <a:pt x="145" y="103"/>
                      <a:pt x="147" y="98"/>
                      <a:pt x="145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8464550" y="2641600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0521950" y="1952625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0309225" y="2241550"/>
              <a:ext cx="963613" cy="1176338"/>
            </a:xfrm>
            <a:custGeom>
              <a:avLst/>
              <a:gdLst>
                <a:gd name="T0" fmla="*/ 257 w 257"/>
                <a:gd name="T1" fmla="*/ 9 h 314"/>
                <a:gd name="T2" fmla="*/ 236 w 257"/>
                <a:gd name="T3" fmla="*/ 1 h 314"/>
                <a:gd name="T4" fmla="*/ 230 w 257"/>
                <a:gd name="T5" fmla="*/ 2 h 314"/>
                <a:gd name="T6" fmla="*/ 227 w 257"/>
                <a:gd name="T7" fmla="*/ 1 h 314"/>
                <a:gd name="T8" fmla="*/ 139 w 257"/>
                <a:gd name="T9" fmla="*/ 0 h 314"/>
                <a:gd name="T10" fmla="*/ 40 w 257"/>
                <a:gd name="T11" fmla="*/ 0 h 314"/>
                <a:gd name="T12" fmla="*/ 40 w 257"/>
                <a:gd name="T13" fmla="*/ 0 h 314"/>
                <a:gd name="T14" fmla="*/ 25 w 257"/>
                <a:gd name="T15" fmla="*/ 16 h 314"/>
                <a:gd name="T16" fmla="*/ 2 w 257"/>
                <a:gd name="T17" fmla="*/ 137 h 314"/>
                <a:gd name="T18" fmla="*/ 12 w 257"/>
                <a:gd name="T19" fmla="*/ 157 h 314"/>
                <a:gd name="T20" fmla="*/ 28 w 257"/>
                <a:gd name="T21" fmla="*/ 142 h 314"/>
                <a:gd name="T22" fmla="*/ 44 w 257"/>
                <a:gd name="T23" fmla="*/ 62 h 314"/>
                <a:gd name="T24" fmla="*/ 48 w 257"/>
                <a:gd name="T25" fmla="*/ 152 h 314"/>
                <a:gd name="T26" fmla="*/ 48 w 257"/>
                <a:gd name="T27" fmla="*/ 298 h 314"/>
                <a:gd name="T28" fmla="*/ 66 w 257"/>
                <a:gd name="T29" fmla="*/ 314 h 314"/>
                <a:gd name="T30" fmla="*/ 85 w 257"/>
                <a:gd name="T31" fmla="*/ 298 h 314"/>
                <a:gd name="T32" fmla="*/ 85 w 257"/>
                <a:gd name="T33" fmla="*/ 152 h 314"/>
                <a:gd name="T34" fmla="*/ 96 w 257"/>
                <a:gd name="T35" fmla="*/ 152 h 314"/>
                <a:gd name="T36" fmla="*/ 96 w 257"/>
                <a:gd name="T37" fmla="*/ 298 h 314"/>
                <a:gd name="T38" fmla="*/ 114 w 257"/>
                <a:gd name="T39" fmla="*/ 314 h 314"/>
                <a:gd name="T40" fmla="*/ 132 w 257"/>
                <a:gd name="T41" fmla="*/ 298 h 314"/>
                <a:gd name="T42" fmla="*/ 132 w 257"/>
                <a:gd name="T43" fmla="*/ 150 h 314"/>
                <a:gd name="T44" fmla="*/ 132 w 257"/>
                <a:gd name="T45" fmla="*/ 147 h 314"/>
                <a:gd name="T46" fmla="*/ 138 w 257"/>
                <a:gd name="T47" fmla="*/ 27 h 314"/>
                <a:gd name="T48" fmla="*/ 227 w 257"/>
                <a:gd name="T49" fmla="*/ 28 h 314"/>
                <a:gd name="T50" fmla="*/ 245 w 257"/>
                <a:gd name="T51" fmla="*/ 16 h 314"/>
                <a:gd name="T52" fmla="*/ 257 w 257"/>
                <a:gd name="T53" fmla="*/ 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314">
                  <a:moveTo>
                    <a:pt x="257" y="9"/>
                  </a:moveTo>
                  <a:cubicBezTo>
                    <a:pt x="257" y="5"/>
                    <a:pt x="247" y="1"/>
                    <a:pt x="236" y="1"/>
                  </a:cubicBezTo>
                  <a:cubicBezTo>
                    <a:pt x="234" y="1"/>
                    <a:pt x="232" y="2"/>
                    <a:pt x="230" y="2"/>
                  </a:cubicBezTo>
                  <a:cubicBezTo>
                    <a:pt x="229" y="2"/>
                    <a:pt x="228" y="2"/>
                    <a:pt x="227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7" y="7"/>
                    <a:pt x="25" y="1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7"/>
                    <a:pt x="5" y="156"/>
                    <a:pt x="12" y="157"/>
                  </a:cubicBezTo>
                  <a:cubicBezTo>
                    <a:pt x="19" y="159"/>
                    <a:pt x="26" y="152"/>
                    <a:pt x="28" y="14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298"/>
                    <a:pt x="48" y="298"/>
                    <a:pt x="48" y="298"/>
                  </a:cubicBezTo>
                  <a:cubicBezTo>
                    <a:pt x="48" y="306"/>
                    <a:pt x="56" y="314"/>
                    <a:pt x="66" y="314"/>
                  </a:cubicBezTo>
                  <a:cubicBezTo>
                    <a:pt x="76" y="314"/>
                    <a:pt x="85" y="306"/>
                    <a:pt x="85" y="298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6"/>
                    <a:pt x="104" y="314"/>
                    <a:pt x="114" y="314"/>
                  </a:cubicBezTo>
                  <a:cubicBezTo>
                    <a:pt x="124" y="314"/>
                    <a:pt x="132" y="306"/>
                    <a:pt x="132" y="298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49"/>
                    <a:pt x="132" y="148"/>
                    <a:pt x="132" y="14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37" y="28"/>
                    <a:pt x="245" y="23"/>
                    <a:pt x="245" y="16"/>
                  </a:cubicBezTo>
                  <a:cubicBezTo>
                    <a:pt x="252" y="14"/>
                    <a:pt x="257" y="12"/>
                    <a:pt x="25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29" name="六边形 7228"/>
          <p:cNvSpPr/>
          <p:nvPr/>
        </p:nvSpPr>
        <p:spPr>
          <a:xfrm>
            <a:off x="2927524" y="3287581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六边形 217"/>
          <p:cNvSpPr/>
          <p:nvPr/>
        </p:nvSpPr>
        <p:spPr>
          <a:xfrm>
            <a:off x="3719480" y="2283718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六边形 222"/>
          <p:cNvSpPr/>
          <p:nvPr/>
        </p:nvSpPr>
        <p:spPr>
          <a:xfrm>
            <a:off x="4517219" y="3278616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9" name="组合 228"/>
          <p:cNvGrpSpPr/>
          <p:nvPr/>
        </p:nvGrpSpPr>
        <p:grpSpPr>
          <a:xfrm>
            <a:off x="3981877" y="2539166"/>
            <a:ext cx="1036713" cy="1129652"/>
            <a:chOff x="7169150" y="1350963"/>
            <a:chExt cx="1487488" cy="1620837"/>
          </a:xfrm>
          <a:solidFill>
            <a:schemeClr val="accent6">
              <a:lumMod val="50000"/>
            </a:schemeClr>
          </a:solidFill>
        </p:grpSpPr>
        <p:sp>
          <p:nvSpPr>
            <p:cNvPr id="230" name="Line 6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Line 11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Line 12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Line 15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Line 16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8" name="组合 237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239" name="Freeform 18"/>
              <p:cNvSpPr/>
              <p:nvPr/>
            </p:nvSpPr>
            <p:spPr bwMode="auto">
              <a:xfrm>
                <a:off x="8170863" y="1533525"/>
                <a:ext cx="152400" cy="319088"/>
              </a:xfrm>
              <a:custGeom>
                <a:avLst/>
                <a:gdLst>
                  <a:gd name="T0" fmla="*/ 108 w 130"/>
                  <a:gd name="T1" fmla="*/ 3 h 273"/>
                  <a:gd name="T2" fmla="*/ 75 w 130"/>
                  <a:gd name="T3" fmla="*/ 20 h 273"/>
                  <a:gd name="T4" fmla="*/ 4 w 130"/>
                  <a:gd name="T5" fmla="*/ 239 h 273"/>
                  <a:gd name="T6" fmla="*/ 22 w 130"/>
                  <a:gd name="T7" fmla="*/ 270 h 273"/>
                  <a:gd name="T8" fmla="*/ 22 w 130"/>
                  <a:gd name="T9" fmla="*/ 270 h 273"/>
                  <a:gd name="T10" fmla="*/ 55 w 130"/>
                  <a:gd name="T11" fmla="*/ 253 h 273"/>
                  <a:gd name="T12" fmla="*/ 126 w 130"/>
                  <a:gd name="T13" fmla="*/ 34 h 273"/>
                  <a:gd name="T14" fmla="*/ 108 w 130"/>
                  <a:gd name="T15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73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9"/>
              <p:cNvSpPr/>
              <p:nvPr/>
            </p:nvSpPr>
            <p:spPr bwMode="auto">
              <a:xfrm>
                <a:off x="8493125" y="1531938"/>
                <a:ext cx="163513" cy="317500"/>
              </a:xfrm>
              <a:custGeom>
                <a:avLst/>
                <a:gdLst>
                  <a:gd name="T0" fmla="*/ 117 w 139"/>
                  <a:gd name="T1" fmla="*/ 268 h 272"/>
                  <a:gd name="T2" fmla="*/ 134 w 139"/>
                  <a:gd name="T3" fmla="*/ 237 h 272"/>
                  <a:gd name="T4" fmla="*/ 55 w 139"/>
                  <a:gd name="T5" fmla="*/ 20 h 272"/>
                  <a:gd name="T6" fmla="*/ 21 w 139"/>
                  <a:gd name="T7" fmla="*/ 4 h 272"/>
                  <a:gd name="T8" fmla="*/ 21 w 139"/>
                  <a:gd name="T9" fmla="*/ 4 h 272"/>
                  <a:gd name="T10" fmla="*/ 4 w 139"/>
                  <a:gd name="T11" fmla="*/ 35 h 272"/>
                  <a:gd name="T12" fmla="*/ 83 w 139"/>
                  <a:gd name="T13" fmla="*/ 252 h 272"/>
                  <a:gd name="T14" fmla="*/ 117 w 139"/>
                  <a:gd name="T15" fmla="*/ 2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72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0"/>
              <p:cNvSpPr/>
              <p:nvPr/>
            </p:nvSpPr>
            <p:spPr bwMode="auto">
              <a:xfrm>
                <a:off x="8256588" y="1525588"/>
                <a:ext cx="307975" cy="87313"/>
              </a:xfrm>
              <a:custGeom>
                <a:avLst/>
                <a:gdLst>
                  <a:gd name="T0" fmla="*/ 263 w 263"/>
                  <a:gd name="T1" fmla="*/ 43 h 75"/>
                  <a:gd name="T2" fmla="*/ 247 w 263"/>
                  <a:gd name="T3" fmla="*/ 75 h 75"/>
                  <a:gd name="T4" fmla="*/ 18 w 263"/>
                  <a:gd name="T5" fmla="*/ 75 h 75"/>
                  <a:gd name="T6" fmla="*/ 0 w 263"/>
                  <a:gd name="T7" fmla="*/ 37 h 75"/>
                  <a:gd name="T8" fmla="*/ 3 w 263"/>
                  <a:gd name="T9" fmla="*/ 22 h 75"/>
                  <a:gd name="T10" fmla="*/ 40 w 263"/>
                  <a:gd name="T11" fmla="*/ 0 h 75"/>
                  <a:gd name="T12" fmla="*/ 230 w 263"/>
                  <a:gd name="T13" fmla="*/ 0 h 75"/>
                  <a:gd name="T14" fmla="*/ 258 w 263"/>
                  <a:gd name="T15" fmla="*/ 24 h 75"/>
                  <a:gd name="T16" fmla="*/ 263 w 263"/>
                  <a:gd name="T17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75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3"/>
              <p:cNvSpPr/>
              <p:nvPr/>
            </p:nvSpPr>
            <p:spPr bwMode="auto">
              <a:xfrm>
                <a:off x="7169150" y="1535113"/>
                <a:ext cx="139700" cy="317500"/>
              </a:xfrm>
              <a:custGeom>
                <a:avLst/>
                <a:gdLst>
                  <a:gd name="T0" fmla="*/ 99 w 120"/>
                  <a:gd name="T1" fmla="*/ 3 h 272"/>
                  <a:gd name="T2" fmla="*/ 69 w 120"/>
                  <a:gd name="T3" fmla="*/ 20 h 272"/>
                  <a:gd name="T4" fmla="*/ 3 w 120"/>
                  <a:gd name="T5" fmla="*/ 238 h 272"/>
                  <a:gd name="T6" fmla="*/ 20 w 120"/>
                  <a:gd name="T7" fmla="*/ 268 h 272"/>
                  <a:gd name="T8" fmla="*/ 20 w 120"/>
                  <a:gd name="T9" fmla="*/ 268 h 272"/>
                  <a:gd name="T10" fmla="*/ 51 w 120"/>
                  <a:gd name="T11" fmla="*/ 252 h 272"/>
                  <a:gd name="T12" fmla="*/ 116 w 120"/>
                  <a:gd name="T13" fmla="*/ 34 h 272"/>
                  <a:gd name="T14" fmla="*/ 99 w 120"/>
                  <a:gd name="T1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2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4"/>
              <p:cNvSpPr/>
              <p:nvPr/>
            </p:nvSpPr>
            <p:spPr bwMode="auto">
              <a:xfrm>
                <a:off x="7466013" y="1536700"/>
                <a:ext cx="141288" cy="319088"/>
              </a:xfrm>
              <a:custGeom>
                <a:avLst/>
                <a:gdLst>
                  <a:gd name="T0" fmla="*/ 101 w 120"/>
                  <a:gd name="T1" fmla="*/ 268 h 273"/>
                  <a:gd name="T2" fmla="*/ 116 w 120"/>
                  <a:gd name="T3" fmla="*/ 237 h 273"/>
                  <a:gd name="T4" fmla="*/ 48 w 120"/>
                  <a:gd name="T5" fmla="*/ 20 h 273"/>
                  <a:gd name="T6" fmla="*/ 19 w 120"/>
                  <a:gd name="T7" fmla="*/ 4 h 273"/>
                  <a:gd name="T8" fmla="*/ 19 w 120"/>
                  <a:gd name="T9" fmla="*/ 4 h 273"/>
                  <a:gd name="T10" fmla="*/ 4 w 120"/>
                  <a:gd name="T11" fmla="*/ 35 h 273"/>
                  <a:gd name="T12" fmla="*/ 72 w 120"/>
                  <a:gd name="T13" fmla="*/ 253 h 273"/>
                  <a:gd name="T14" fmla="*/ 101 w 120"/>
                  <a:gd name="T15" fmla="*/ 2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3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5"/>
              <p:cNvSpPr/>
              <p:nvPr/>
            </p:nvSpPr>
            <p:spPr bwMode="auto">
              <a:xfrm>
                <a:off x="7245350" y="1531938"/>
                <a:ext cx="279400" cy="88900"/>
              </a:xfrm>
              <a:custGeom>
                <a:avLst/>
                <a:gdLst>
                  <a:gd name="T0" fmla="*/ 120 w 240"/>
                  <a:gd name="T1" fmla="*/ 76 h 76"/>
                  <a:gd name="T2" fmla="*/ 224 w 240"/>
                  <a:gd name="T3" fmla="*/ 76 h 76"/>
                  <a:gd name="T4" fmla="*/ 240 w 240"/>
                  <a:gd name="T5" fmla="*/ 37 h 76"/>
                  <a:gd name="T6" fmla="*/ 238 w 240"/>
                  <a:gd name="T7" fmla="*/ 22 h 76"/>
                  <a:gd name="T8" fmla="*/ 204 w 240"/>
                  <a:gd name="T9" fmla="*/ 0 h 76"/>
                  <a:gd name="T10" fmla="*/ 120 w 240"/>
                  <a:gd name="T11" fmla="*/ 0 h 76"/>
                  <a:gd name="T12" fmla="*/ 36 w 240"/>
                  <a:gd name="T13" fmla="*/ 0 h 76"/>
                  <a:gd name="T14" fmla="*/ 2 w 240"/>
                  <a:gd name="T15" fmla="*/ 22 h 76"/>
                  <a:gd name="T16" fmla="*/ 0 w 240"/>
                  <a:gd name="T17" fmla="*/ 37 h 76"/>
                  <a:gd name="T18" fmla="*/ 17 w 240"/>
                  <a:gd name="T19" fmla="*/ 76 h 76"/>
                  <a:gd name="T20" fmla="*/ 120 w 240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76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6"/>
              <p:cNvSpPr/>
              <p:nvPr/>
            </p:nvSpPr>
            <p:spPr bwMode="auto">
              <a:xfrm>
                <a:off x="7199313" y="1531938"/>
                <a:ext cx="371475" cy="452438"/>
              </a:xfrm>
              <a:custGeom>
                <a:avLst/>
                <a:gdLst>
                  <a:gd name="T0" fmla="*/ 146 w 234"/>
                  <a:gd name="T1" fmla="*/ 0 h 285"/>
                  <a:gd name="T2" fmla="*/ 89 w 234"/>
                  <a:gd name="T3" fmla="*/ 0 h 285"/>
                  <a:gd name="T4" fmla="*/ 0 w 234"/>
                  <a:gd name="T5" fmla="*/ 284 h 285"/>
                  <a:gd name="T6" fmla="*/ 234 w 234"/>
                  <a:gd name="T7" fmla="*/ 285 h 285"/>
                  <a:gd name="T8" fmla="*/ 146 w 234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85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7"/>
              <p:cNvSpPr/>
              <p:nvPr/>
            </p:nvSpPr>
            <p:spPr bwMode="auto">
              <a:xfrm>
                <a:off x="7302500" y="1947863"/>
                <a:ext cx="76200" cy="341313"/>
              </a:xfrm>
              <a:custGeom>
                <a:avLst/>
                <a:gdLst>
                  <a:gd name="T0" fmla="*/ 65 w 65"/>
                  <a:gd name="T1" fmla="*/ 262 h 293"/>
                  <a:gd name="T2" fmla="*/ 36 w 65"/>
                  <a:gd name="T3" fmla="*/ 293 h 293"/>
                  <a:gd name="T4" fmla="*/ 29 w 65"/>
                  <a:gd name="T5" fmla="*/ 293 h 293"/>
                  <a:gd name="T6" fmla="*/ 0 w 65"/>
                  <a:gd name="T7" fmla="*/ 262 h 293"/>
                  <a:gd name="T8" fmla="*/ 0 w 65"/>
                  <a:gd name="T9" fmla="*/ 31 h 293"/>
                  <a:gd name="T10" fmla="*/ 29 w 65"/>
                  <a:gd name="T11" fmla="*/ 0 h 293"/>
                  <a:gd name="T12" fmla="*/ 36 w 65"/>
                  <a:gd name="T13" fmla="*/ 0 h 293"/>
                  <a:gd name="T14" fmla="*/ 65 w 65"/>
                  <a:gd name="T15" fmla="*/ 31 h 293"/>
                  <a:gd name="T16" fmla="*/ 65 w 65"/>
                  <a:gd name="T17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3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8"/>
              <p:cNvSpPr/>
              <p:nvPr/>
            </p:nvSpPr>
            <p:spPr bwMode="auto">
              <a:xfrm>
                <a:off x="7391400" y="1943100"/>
                <a:ext cx="74613" cy="342900"/>
              </a:xfrm>
              <a:custGeom>
                <a:avLst/>
                <a:gdLst>
                  <a:gd name="T0" fmla="*/ 65 w 65"/>
                  <a:gd name="T1" fmla="*/ 262 h 294"/>
                  <a:gd name="T2" fmla="*/ 36 w 65"/>
                  <a:gd name="T3" fmla="*/ 294 h 294"/>
                  <a:gd name="T4" fmla="*/ 30 w 65"/>
                  <a:gd name="T5" fmla="*/ 294 h 294"/>
                  <a:gd name="T6" fmla="*/ 0 w 65"/>
                  <a:gd name="T7" fmla="*/ 262 h 294"/>
                  <a:gd name="T8" fmla="*/ 0 w 65"/>
                  <a:gd name="T9" fmla="*/ 32 h 294"/>
                  <a:gd name="T10" fmla="*/ 30 w 65"/>
                  <a:gd name="T11" fmla="*/ 0 h 294"/>
                  <a:gd name="T12" fmla="*/ 36 w 65"/>
                  <a:gd name="T13" fmla="*/ 0 h 294"/>
                  <a:gd name="T14" fmla="*/ 65 w 65"/>
                  <a:gd name="T15" fmla="*/ 32 h 294"/>
                  <a:gd name="T16" fmla="*/ 65 w 65"/>
                  <a:gd name="T17" fmla="*/ 26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4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30"/>
              <p:cNvSpPr/>
              <p:nvPr/>
            </p:nvSpPr>
            <p:spPr bwMode="auto">
              <a:xfrm>
                <a:off x="7867650" y="1908175"/>
                <a:ext cx="141288" cy="122238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31"/>
              <p:cNvSpPr/>
              <p:nvPr/>
            </p:nvSpPr>
            <p:spPr bwMode="auto">
              <a:xfrm>
                <a:off x="8083550" y="1806575"/>
                <a:ext cx="127000" cy="141288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2"/>
              <p:cNvSpPr/>
              <p:nvPr/>
            </p:nvSpPr>
            <p:spPr bwMode="auto">
              <a:xfrm>
                <a:off x="7967663" y="1903413"/>
                <a:ext cx="149225" cy="47625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33"/>
              <p:cNvSpPr/>
              <p:nvPr/>
            </p:nvSpPr>
            <p:spPr bwMode="auto">
              <a:xfrm>
                <a:off x="7948613" y="1903413"/>
                <a:ext cx="196850" cy="239713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34"/>
              <p:cNvSpPr/>
              <p:nvPr/>
            </p:nvSpPr>
            <p:spPr bwMode="auto">
              <a:xfrm>
                <a:off x="8001000" y="2124075"/>
                <a:ext cx="41275" cy="180975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35"/>
              <p:cNvSpPr/>
              <p:nvPr/>
            </p:nvSpPr>
            <p:spPr bwMode="auto">
              <a:xfrm>
                <a:off x="8047038" y="2120900"/>
                <a:ext cx="41275" cy="182563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36"/>
              <p:cNvSpPr/>
              <p:nvPr/>
            </p:nvSpPr>
            <p:spPr bwMode="auto">
              <a:xfrm>
                <a:off x="8315325" y="1549400"/>
                <a:ext cx="190500" cy="349250"/>
              </a:xfrm>
              <a:custGeom>
                <a:avLst/>
                <a:gdLst>
                  <a:gd name="T0" fmla="*/ 164 w 164"/>
                  <a:gd name="T1" fmla="*/ 264 h 299"/>
                  <a:gd name="T2" fmla="*/ 135 w 164"/>
                  <a:gd name="T3" fmla="*/ 299 h 299"/>
                  <a:gd name="T4" fmla="*/ 30 w 164"/>
                  <a:gd name="T5" fmla="*/ 299 h 299"/>
                  <a:gd name="T6" fmla="*/ 0 w 164"/>
                  <a:gd name="T7" fmla="*/ 264 h 299"/>
                  <a:gd name="T8" fmla="*/ 0 w 164"/>
                  <a:gd name="T9" fmla="*/ 36 h 299"/>
                  <a:gd name="T10" fmla="*/ 30 w 164"/>
                  <a:gd name="T11" fmla="*/ 0 h 299"/>
                  <a:gd name="T12" fmla="*/ 135 w 164"/>
                  <a:gd name="T13" fmla="*/ 0 h 299"/>
                  <a:gd name="T14" fmla="*/ 164 w 164"/>
                  <a:gd name="T15" fmla="*/ 36 h 299"/>
                  <a:gd name="T16" fmla="*/ 164 w 164"/>
                  <a:gd name="T17" fmla="*/ 26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99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37"/>
              <p:cNvSpPr/>
              <p:nvPr/>
            </p:nvSpPr>
            <p:spPr bwMode="auto">
              <a:xfrm>
                <a:off x="8315325" y="1838325"/>
                <a:ext cx="85725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38"/>
              <p:cNvSpPr/>
              <p:nvPr/>
            </p:nvSpPr>
            <p:spPr bwMode="auto">
              <a:xfrm>
                <a:off x="8421688" y="1836738"/>
                <a:ext cx="84138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39"/>
              <p:cNvSpPr/>
              <p:nvPr/>
            </p:nvSpPr>
            <p:spPr bwMode="auto">
              <a:xfrm>
                <a:off x="7562850" y="1812925"/>
                <a:ext cx="173038" cy="68263"/>
              </a:xfrm>
              <a:custGeom>
                <a:avLst/>
                <a:gdLst>
                  <a:gd name="T0" fmla="*/ 148 w 149"/>
                  <a:gd name="T1" fmla="*/ 47 h 59"/>
                  <a:gd name="T2" fmla="*/ 137 w 149"/>
                  <a:gd name="T3" fmla="*/ 30 h 59"/>
                  <a:gd name="T4" fmla="*/ 17 w 149"/>
                  <a:gd name="T5" fmla="*/ 2 h 59"/>
                  <a:gd name="T6" fmla="*/ 1 w 149"/>
                  <a:gd name="T7" fmla="*/ 13 h 59"/>
                  <a:gd name="T8" fmla="*/ 1 w 149"/>
                  <a:gd name="T9" fmla="*/ 13 h 59"/>
                  <a:gd name="T10" fmla="*/ 12 w 149"/>
                  <a:gd name="T11" fmla="*/ 30 h 59"/>
                  <a:gd name="T12" fmla="*/ 132 w 149"/>
                  <a:gd name="T13" fmla="*/ 58 h 59"/>
                  <a:gd name="T14" fmla="*/ 148 w 149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5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40"/>
              <p:cNvSpPr/>
              <p:nvPr/>
            </p:nvSpPr>
            <p:spPr bwMode="auto">
              <a:xfrm>
                <a:off x="7813675" y="1849438"/>
                <a:ext cx="96838" cy="185738"/>
              </a:xfrm>
              <a:custGeom>
                <a:avLst/>
                <a:gdLst>
                  <a:gd name="T0" fmla="*/ 69 w 82"/>
                  <a:gd name="T1" fmla="*/ 157 h 160"/>
                  <a:gd name="T2" fmla="*/ 79 w 82"/>
                  <a:gd name="T3" fmla="*/ 139 h 160"/>
                  <a:gd name="T4" fmla="*/ 33 w 82"/>
                  <a:gd name="T5" fmla="*/ 11 h 160"/>
                  <a:gd name="T6" fmla="*/ 13 w 82"/>
                  <a:gd name="T7" fmla="*/ 2 h 160"/>
                  <a:gd name="T8" fmla="*/ 13 w 82"/>
                  <a:gd name="T9" fmla="*/ 2 h 160"/>
                  <a:gd name="T10" fmla="*/ 3 w 82"/>
                  <a:gd name="T11" fmla="*/ 20 h 160"/>
                  <a:gd name="T12" fmla="*/ 49 w 82"/>
                  <a:gd name="T13" fmla="*/ 148 h 160"/>
                  <a:gd name="T14" fmla="*/ 69 w 82"/>
                  <a:gd name="T1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60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1"/>
              <p:cNvSpPr/>
              <p:nvPr/>
            </p:nvSpPr>
            <p:spPr bwMode="auto">
              <a:xfrm>
                <a:off x="7708900" y="1844675"/>
                <a:ext cx="146050" cy="46038"/>
              </a:xfrm>
              <a:custGeom>
                <a:avLst/>
                <a:gdLst>
                  <a:gd name="T0" fmla="*/ 126 w 126"/>
                  <a:gd name="T1" fmla="*/ 23 h 40"/>
                  <a:gd name="T2" fmla="*/ 119 w 126"/>
                  <a:gd name="T3" fmla="*/ 40 h 40"/>
                  <a:gd name="T4" fmla="*/ 9 w 126"/>
                  <a:gd name="T5" fmla="*/ 40 h 40"/>
                  <a:gd name="T6" fmla="*/ 0 w 126"/>
                  <a:gd name="T7" fmla="*/ 20 h 40"/>
                  <a:gd name="T8" fmla="*/ 2 w 126"/>
                  <a:gd name="T9" fmla="*/ 12 h 40"/>
                  <a:gd name="T10" fmla="*/ 19 w 126"/>
                  <a:gd name="T11" fmla="*/ 0 h 40"/>
                  <a:gd name="T12" fmla="*/ 111 w 126"/>
                  <a:gd name="T13" fmla="*/ 0 h 40"/>
                  <a:gd name="T14" fmla="*/ 124 w 126"/>
                  <a:gd name="T15" fmla="*/ 13 h 40"/>
                  <a:gd name="T16" fmla="*/ 126 w 126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0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43"/>
              <p:cNvSpPr/>
              <p:nvPr/>
            </p:nvSpPr>
            <p:spPr bwMode="auto">
              <a:xfrm>
                <a:off x="7708900" y="1858963"/>
                <a:ext cx="114300" cy="206375"/>
              </a:xfrm>
              <a:custGeom>
                <a:avLst/>
                <a:gdLst>
                  <a:gd name="T0" fmla="*/ 97 w 97"/>
                  <a:gd name="T1" fmla="*/ 155 h 176"/>
                  <a:gd name="T2" fmla="*/ 80 w 97"/>
                  <a:gd name="T3" fmla="*/ 176 h 176"/>
                  <a:gd name="T4" fmla="*/ 17 w 97"/>
                  <a:gd name="T5" fmla="*/ 176 h 176"/>
                  <a:gd name="T6" fmla="*/ 0 w 97"/>
                  <a:gd name="T7" fmla="*/ 155 h 176"/>
                  <a:gd name="T8" fmla="*/ 0 w 97"/>
                  <a:gd name="T9" fmla="*/ 21 h 176"/>
                  <a:gd name="T10" fmla="*/ 17 w 97"/>
                  <a:gd name="T11" fmla="*/ 0 h 176"/>
                  <a:gd name="T12" fmla="*/ 80 w 97"/>
                  <a:gd name="T13" fmla="*/ 0 h 176"/>
                  <a:gd name="T14" fmla="*/ 97 w 97"/>
                  <a:gd name="T15" fmla="*/ 21 h 176"/>
                  <a:gd name="T16" fmla="*/ 97 w 97"/>
                  <a:gd name="T17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6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4"/>
              <p:cNvSpPr/>
              <p:nvPr/>
            </p:nvSpPr>
            <p:spPr bwMode="auto">
              <a:xfrm>
                <a:off x="7708900" y="2028825"/>
                <a:ext cx="50800" cy="265113"/>
              </a:xfrm>
              <a:custGeom>
                <a:avLst/>
                <a:gdLst>
                  <a:gd name="T0" fmla="*/ 43 w 43"/>
                  <a:gd name="T1" fmla="*/ 209 h 227"/>
                  <a:gd name="T2" fmla="*/ 26 w 43"/>
                  <a:gd name="T3" fmla="*/ 227 h 227"/>
                  <a:gd name="T4" fmla="*/ 17 w 43"/>
                  <a:gd name="T5" fmla="*/ 227 h 227"/>
                  <a:gd name="T6" fmla="*/ 0 w 43"/>
                  <a:gd name="T7" fmla="*/ 209 h 227"/>
                  <a:gd name="T8" fmla="*/ 0 w 43"/>
                  <a:gd name="T9" fmla="*/ 17 h 227"/>
                  <a:gd name="T10" fmla="*/ 17 w 43"/>
                  <a:gd name="T11" fmla="*/ 0 h 227"/>
                  <a:gd name="T12" fmla="*/ 26 w 43"/>
                  <a:gd name="T13" fmla="*/ 0 h 227"/>
                  <a:gd name="T14" fmla="*/ 43 w 43"/>
                  <a:gd name="T15" fmla="*/ 17 h 227"/>
                  <a:gd name="T16" fmla="*/ 43 w 43"/>
                  <a:gd name="T17" fmla="*/ 20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45"/>
              <p:cNvSpPr/>
              <p:nvPr/>
            </p:nvSpPr>
            <p:spPr bwMode="auto">
              <a:xfrm>
                <a:off x="7772400" y="2027238"/>
                <a:ext cx="50800" cy="265113"/>
              </a:xfrm>
              <a:custGeom>
                <a:avLst/>
                <a:gdLst>
                  <a:gd name="T0" fmla="*/ 43 w 43"/>
                  <a:gd name="T1" fmla="*/ 210 h 227"/>
                  <a:gd name="T2" fmla="*/ 26 w 43"/>
                  <a:gd name="T3" fmla="*/ 227 h 227"/>
                  <a:gd name="T4" fmla="*/ 18 w 43"/>
                  <a:gd name="T5" fmla="*/ 227 h 227"/>
                  <a:gd name="T6" fmla="*/ 0 w 43"/>
                  <a:gd name="T7" fmla="*/ 210 h 227"/>
                  <a:gd name="T8" fmla="*/ 0 w 43"/>
                  <a:gd name="T9" fmla="*/ 18 h 227"/>
                  <a:gd name="T10" fmla="*/ 18 w 43"/>
                  <a:gd name="T11" fmla="*/ 0 h 227"/>
                  <a:gd name="T12" fmla="*/ 26 w 43"/>
                  <a:gd name="T13" fmla="*/ 0 h 227"/>
                  <a:gd name="T14" fmla="*/ 43 w 43"/>
                  <a:gd name="T15" fmla="*/ 18 h 227"/>
                  <a:gd name="T16" fmla="*/ 43 w 43"/>
                  <a:gd name="T17" fmla="*/ 21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46"/>
              <p:cNvSpPr/>
              <p:nvPr/>
            </p:nvSpPr>
            <p:spPr bwMode="auto">
              <a:xfrm>
                <a:off x="8010525" y="1770063"/>
                <a:ext cx="68263" cy="38100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5183601" y="2485396"/>
            <a:ext cx="1569660" cy="687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在人多嘈杂的区域，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要保持儿童始终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在父母视线范围内</a:t>
            </a:r>
          </a:p>
        </p:txBody>
      </p:sp>
      <p:sp>
        <p:nvSpPr>
          <p:cNvPr id="270" name="矩形 269"/>
          <p:cNvSpPr/>
          <p:nvPr/>
        </p:nvSpPr>
        <p:spPr>
          <a:xfrm>
            <a:off x="5982004" y="3585241"/>
            <a:ext cx="12961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教育儿童不要跟陌生人接触、不要受他人诱惑</a:t>
            </a:r>
          </a:p>
        </p:txBody>
      </p:sp>
      <p:sp>
        <p:nvSpPr>
          <p:cNvPr id="271" name="矩形 270"/>
          <p:cNvSpPr/>
          <p:nvPr/>
        </p:nvSpPr>
        <p:spPr>
          <a:xfrm>
            <a:off x="1684194" y="3585241"/>
            <a:ext cx="12961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给孩子随身携带家庭地址、电话等信息</a:t>
            </a:r>
          </a:p>
        </p:txBody>
      </p:sp>
      <p:grpSp>
        <p:nvGrpSpPr>
          <p:cNvPr id="272" name="组合 271"/>
          <p:cNvGrpSpPr/>
          <p:nvPr/>
        </p:nvGrpSpPr>
        <p:grpSpPr>
          <a:xfrm>
            <a:off x="3481279" y="3421754"/>
            <a:ext cx="739189" cy="1007045"/>
            <a:chOff x="1344613" y="1854200"/>
            <a:chExt cx="674687" cy="919163"/>
          </a:xfrm>
          <a:solidFill>
            <a:schemeClr val="accent6">
              <a:lumMod val="50000"/>
            </a:schemeClr>
          </a:solidFill>
        </p:grpSpPr>
        <p:sp>
          <p:nvSpPr>
            <p:cNvPr id="273" name="Oval 6"/>
            <p:cNvSpPr>
              <a:spLocks noChangeArrowheads="1"/>
            </p:cNvSpPr>
            <p:nvPr/>
          </p:nvSpPr>
          <p:spPr bwMode="auto">
            <a:xfrm>
              <a:off x="1576388" y="1854200"/>
              <a:ext cx="211137" cy="214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550670"/>
              <a:endParaRPr lang="zh-CN" altLang="en-US" sz="3600"/>
            </a:p>
          </p:txBody>
        </p:sp>
        <p:sp>
          <p:nvSpPr>
            <p:cNvPr id="274" name="Freeform 7"/>
            <p:cNvSpPr/>
            <p:nvPr/>
          </p:nvSpPr>
          <p:spPr bwMode="auto">
            <a:xfrm>
              <a:off x="1344613" y="2093913"/>
              <a:ext cx="674687" cy="679450"/>
            </a:xfrm>
            <a:custGeom>
              <a:avLst/>
              <a:gdLst>
                <a:gd name="T0" fmla="*/ 176 w 180"/>
                <a:gd name="T1" fmla="*/ 46 h 181"/>
                <a:gd name="T2" fmla="*/ 136 w 180"/>
                <a:gd name="T3" fmla="*/ 6 h 181"/>
                <a:gd name="T4" fmla="*/ 130 w 180"/>
                <a:gd name="T5" fmla="*/ 0 h 181"/>
                <a:gd name="T6" fmla="*/ 51 w 180"/>
                <a:gd name="T7" fmla="*/ 0 h 181"/>
                <a:gd name="T8" fmla="*/ 44 w 180"/>
                <a:gd name="T9" fmla="*/ 6 h 181"/>
                <a:gd name="T10" fmla="*/ 4 w 180"/>
                <a:gd name="T11" fmla="*/ 46 h 181"/>
                <a:gd name="T12" fmla="*/ 4 w 180"/>
                <a:gd name="T13" fmla="*/ 60 h 181"/>
                <a:gd name="T14" fmla="*/ 18 w 180"/>
                <a:gd name="T15" fmla="*/ 60 h 181"/>
                <a:gd name="T16" fmla="*/ 58 w 180"/>
                <a:gd name="T17" fmla="*/ 20 h 181"/>
                <a:gd name="T18" fmla="*/ 59 w 180"/>
                <a:gd name="T19" fmla="*/ 19 h 181"/>
                <a:gd name="T20" fmla="*/ 59 w 180"/>
                <a:gd name="T21" fmla="*/ 43 h 181"/>
                <a:gd name="T22" fmla="*/ 24 w 180"/>
                <a:gd name="T23" fmla="*/ 125 h 181"/>
                <a:gd name="T24" fmla="*/ 65 w 180"/>
                <a:gd name="T25" fmla="*/ 125 h 181"/>
                <a:gd name="T26" fmla="*/ 65 w 180"/>
                <a:gd name="T27" fmla="*/ 170 h 181"/>
                <a:gd name="T28" fmla="*/ 75 w 180"/>
                <a:gd name="T29" fmla="*/ 181 h 181"/>
                <a:gd name="T30" fmla="*/ 85 w 180"/>
                <a:gd name="T31" fmla="*/ 170 h 181"/>
                <a:gd name="T32" fmla="*/ 85 w 180"/>
                <a:gd name="T33" fmla="*/ 125 h 181"/>
                <a:gd name="T34" fmla="*/ 95 w 180"/>
                <a:gd name="T35" fmla="*/ 125 h 181"/>
                <a:gd name="T36" fmla="*/ 95 w 180"/>
                <a:gd name="T37" fmla="*/ 170 h 181"/>
                <a:gd name="T38" fmla="*/ 105 w 180"/>
                <a:gd name="T39" fmla="*/ 181 h 181"/>
                <a:gd name="T40" fmla="*/ 115 w 180"/>
                <a:gd name="T41" fmla="*/ 170 h 181"/>
                <a:gd name="T42" fmla="*/ 115 w 180"/>
                <a:gd name="T43" fmla="*/ 125 h 181"/>
                <a:gd name="T44" fmla="*/ 156 w 180"/>
                <a:gd name="T45" fmla="*/ 125 h 181"/>
                <a:gd name="T46" fmla="*/ 121 w 180"/>
                <a:gd name="T47" fmla="*/ 43 h 181"/>
                <a:gd name="T48" fmla="*/ 121 w 180"/>
                <a:gd name="T49" fmla="*/ 19 h 181"/>
                <a:gd name="T50" fmla="*/ 122 w 180"/>
                <a:gd name="T51" fmla="*/ 20 h 181"/>
                <a:gd name="T52" fmla="*/ 162 w 180"/>
                <a:gd name="T53" fmla="*/ 60 h 181"/>
                <a:gd name="T54" fmla="*/ 176 w 180"/>
                <a:gd name="T55" fmla="*/ 60 h 181"/>
                <a:gd name="T56" fmla="*/ 176 w 180"/>
                <a:gd name="T57" fmla="*/ 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" h="181">
                  <a:moveTo>
                    <a:pt x="176" y="46"/>
                  </a:move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3" y="0"/>
                    <a:pt x="13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5" y="5"/>
                    <a:pt x="4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50"/>
                    <a:pt x="0" y="56"/>
                    <a:pt x="4" y="60"/>
                  </a:cubicBezTo>
                  <a:cubicBezTo>
                    <a:pt x="8" y="64"/>
                    <a:pt x="14" y="64"/>
                    <a:pt x="18" y="6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36" y="102"/>
                    <a:pt x="24" y="125"/>
                  </a:cubicBezTo>
                  <a:cubicBezTo>
                    <a:pt x="30" y="135"/>
                    <a:pt x="65" y="125"/>
                    <a:pt x="65" y="125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6"/>
                    <a:pt x="69" y="181"/>
                    <a:pt x="75" y="181"/>
                  </a:cubicBezTo>
                  <a:cubicBezTo>
                    <a:pt x="80" y="181"/>
                    <a:pt x="85" y="176"/>
                    <a:pt x="85" y="170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6"/>
                    <a:pt x="99" y="181"/>
                    <a:pt x="105" y="181"/>
                  </a:cubicBezTo>
                  <a:cubicBezTo>
                    <a:pt x="111" y="181"/>
                    <a:pt x="115" y="176"/>
                    <a:pt x="115" y="170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50" y="135"/>
                    <a:pt x="156" y="125"/>
                  </a:cubicBezTo>
                  <a:cubicBezTo>
                    <a:pt x="144" y="102"/>
                    <a:pt x="121" y="43"/>
                    <a:pt x="121" y="43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6" y="64"/>
                    <a:pt x="172" y="64"/>
                    <a:pt x="176" y="60"/>
                  </a:cubicBezTo>
                  <a:cubicBezTo>
                    <a:pt x="180" y="56"/>
                    <a:pt x="180" y="50"/>
                    <a:pt x="17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550670"/>
              <a:endParaRPr lang="zh-CN" altLang="en-US" sz="3600"/>
            </a:p>
          </p:txBody>
        </p:sp>
      </p:grpSp>
      <p:sp>
        <p:nvSpPr>
          <p:cNvPr id="67" name="矩形 66"/>
          <p:cNvSpPr/>
          <p:nvPr/>
        </p:nvSpPr>
        <p:spPr>
          <a:xfrm>
            <a:off x="3207276" y="3916350"/>
            <a:ext cx="302444" cy="4485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矩形 276"/>
          <p:cNvSpPr/>
          <p:nvPr/>
        </p:nvSpPr>
        <p:spPr>
          <a:xfrm>
            <a:off x="3124321" y="3904900"/>
            <a:ext cx="47627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</a:p>
          <a:p>
            <a:pPr algn="ctr">
              <a:lnSpc>
                <a:spcPct val="11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TEL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818" y="3851514"/>
            <a:ext cx="555434" cy="373629"/>
          </a:xfrm>
          <a:custGeom>
            <a:avLst/>
            <a:gdLst>
              <a:gd name="connsiteX0" fmla="*/ 0 w 297465"/>
              <a:gd name="connsiteY0" fmla="*/ 0 h 400616"/>
              <a:gd name="connsiteX1" fmla="*/ 297465 w 297465"/>
              <a:gd name="connsiteY1" fmla="*/ 0 h 400616"/>
              <a:gd name="connsiteX2" fmla="*/ 297465 w 297465"/>
              <a:gd name="connsiteY2" fmla="*/ 400616 h 400616"/>
              <a:gd name="connsiteX3" fmla="*/ 0 w 297465"/>
              <a:gd name="connsiteY3" fmla="*/ 400616 h 400616"/>
              <a:gd name="connsiteX4" fmla="*/ 0 w 297465"/>
              <a:gd name="connsiteY4" fmla="*/ 0 h 400616"/>
              <a:gd name="connsiteX0-1" fmla="*/ 152400 w 449865"/>
              <a:gd name="connsiteY0-2" fmla="*/ 0 h 400616"/>
              <a:gd name="connsiteX1-3" fmla="*/ 449865 w 449865"/>
              <a:gd name="connsiteY1-4" fmla="*/ 0 h 400616"/>
              <a:gd name="connsiteX2-5" fmla="*/ 449865 w 449865"/>
              <a:gd name="connsiteY2-6" fmla="*/ 400616 h 400616"/>
              <a:gd name="connsiteX3-7" fmla="*/ 0 w 449865"/>
              <a:gd name="connsiteY3-8" fmla="*/ 359341 h 400616"/>
              <a:gd name="connsiteX4-9" fmla="*/ 152400 w 449865"/>
              <a:gd name="connsiteY4-10" fmla="*/ 0 h 400616"/>
              <a:gd name="connsiteX0-11" fmla="*/ 152400 w 538765"/>
              <a:gd name="connsiteY0-12" fmla="*/ 0 h 359341"/>
              <a:gd name="connsiteX1-13" fmla="*/ 449865 w 538765"/>
              <a:gd name="connsiteY1-14" fmla="*/ 0 h 359341"/>
              <a:gd name="connsiteX2-15" fmla="*/ 538765 w 538765"/>
              <a:gd name="connsiteY2-16" fmla="*/ 356166 h 359341"/>
              <a:gd name="connsiteX3-17" fmla="*/ 0 w 538765"/>
              <a:gd name="connsiteY3-18" fmla="*/ 359341 h 359341"/>
              <a:gd name="connsiteX4-19" fmla="*/ 152400 w 538765"/>
              <a:gd name="connsiteY4-20" fmla="*/ 0 h 359341"/>
              <a:gd name="connsiteX0-21" fmla="*/ 152400 w 538765"/>
              <a:gd name="connsiteY0-22" fmla="*/ 9525 h 368866"/>
              <a:gd name="connsiteX1-23" fmla="*/ 395890 w 538765"/>
              <a:gd name="connsiteY1-24" fmla="*/ 0 h 368866"/>
              <a:gd name="connsiteX2-25" fmla="*/ 538765 w 538765"/>
              <a:gd name="connsiteY2-26" fmla="*/ 365691 h 368866"/>
              <a:gd name="connsiteX3-27" fmla="*/ 0 w 538765"/>
              <a:gd name="connsiteY3-28" fmla="*/ 368866 h 368866"/>
              <a:gd name="connsiteX4-29" fmla="*/ 152400 w 538765"/>
              <a:gd name="connsiteY4-30" fmla="*/ 9525 h 368866"/>
              <a:gd name="connsiteX0-31" fmla="*/ 157162 w 543527"/>
              <a:gd name="connsiteY0-32" fmla="*/ 9525 h 366485"/>
              <a:gd name="connsiteX1-33" fmla="*/ 400652 w 543527"/>
              <a:gd name="connsiteY1-34" fmla="*/ 0 h 366485"/>
              <a:gd name="connsiteX2-35" fmla="*/ 543527 w 543527"/>
              <a:gd name="connsiteY2-36" fmla="*/ 365691 h 366485"/>
              <a:gd name="connsiteX3-37" fmla="*/ 0 w 543527"/>
              <a:gd name="connsiteY3-38" fmla="*/ 366485 h 366485"/>
              <a:gd name="connsiteX4-39" fmla="*/ 157162 w 543527"/>
              <a:gd name="connsiteY4-40" fmla="*/ 9525 h 366485"/>
              <a:gd name="connsiteX0-41" fmla="*/ 157162 w 550671"/>
              <a:gd name="connsiteY0-42" fmla="*/ 9525 h 372835"/>
              <a:gd name="connsiteX1-43" fmla="*/ 400652 w 550671"/>
              <a:gd name="connsiteY1-44" fmla="*/ 0 h 372835"/>
              <a:gd name="connsiteX2-45" fmla="*/ 550671 w 550671"/>
              <a:gd name="connsiteY2-46" fmla="*/ 372835 h 372835"/>
              <a:gd name="connsiteX3-47" fmla="*/ 0 w 550671"/>
              <a:gd name="connsiteY3-48" fmla="*/ 366485 h 372835"/>
              <a:gd name="connsiteX4-49" fmla="*/ 157162 w 550671"/>
              <a:gd name="connsiteY4-50" fmla="*/ 9525 h 372835"/>
              <a:gd name="connsiteX0-51" fmla="*/ 159543 w 553052"/>
              <a:gd name="connsiteY0-52" fmla="*/ 9525 h 376010"/>
              <a:gd name="connsiteX1-53" fmla="*/ 403033 w 553052"/>
              <a:gd name="connsiteY1-54" fmla="*/ 0 h 376010"/>
              <a:gd name="connsiteX2-55" fmla="*/ 553052 w 553052"/>
              <a:gd name="connsiteY2-56" fmla="*/ 372835 h 376010"/>
              <a:gd name="connsiteX3-57" fmla="*/ 0 w 553052"/>
              <a:gd name="connsiteY3-58" fmla="*/ 376010 h 376010"/>
              <a:gd name="connsiteX4-59" fmla="*/ 159543 w 553052"/>
              <a:gd name="connsiteY4-60" fmla="*/ 9525 h 376010"/>
              <a:gd name="connsiteX0-61" fmla="*/ 157162 w 550671"/>
              <a:gd name="connsiteY0-62" fmla="*/ 9525 h 372835"/>
              <a:gd name="connsiteX1-63" fmla="*/ 400652 w 550671"/>
              <a:gd name="connsiteY1-64" fmla="*/ 0 h 372835"/>
              <a:gd name="connsiteX2-65" fmla="*/ 550671 w 550671"/>
              <a:gd name="connsiteY2-66" fmla="*/ 372835 h 372835"/>
              <a:gd name="connsiteX3-67" fmla="*/ 0 w 550671"/>
              <a:gd name="connsiteY3-68" fmla="*/ 371248 h 372835"/>
              <a:gd name="connsiteX4-69" fmla="*/ 157162 w 550671"/>
              <a:gd name="connsiteY4-70" fmla="*/ 9525 h 372835"/>
              <a:gd name="connsiteX0-71" fmla="*/ 159543 w 553052"/>
              <a:gd name="connsiteY0-72" fmla="*/ 9525 h 376010"/>
              <a:gd name="connsiteX1-73" fmla="*/ 403033 w 553052"/>
              <a:gd name="connsiteY1-74" fmla="*/ 0 h 376010"/>
              <a:gd name="connsiteX2-75" fmla="*/ 553052 w 553052"/>
              <a:gd name="connsiteY2-76" fmla="*/ 372835 h 376010"/>
              <a:gd name="connsiteX3-77" fmla="*/ 0 w 553052"/>
              <a:gd name="connsiteY3-78" fmla="*/ 376010 h 376010"/>
              <a:gd name="connsiteX4-79" fmla="*/ 159543 w 553052"/>
              <a:gd name="connsiteY4-80" fmla="*/ 9525 h 376010"/>
              <a:gd name="connsiteX0-81" fmla="*/ 159543 w 553052"/>
              <a:gd name="connsiteY0-82" fmla="*/ 0 h 366485"/>
              <a:gd name="connsiteX1-83" fmla="*/ 412558 w 553052"/>
              <a:gd name="connsiteY1-84" fmla="*/ 9525 h 366485"/>
              <a:gd name="connsiteX2-85" fmla="*/ 553052 w 553052"/>
              <a:gd name="connsiteY2-86" fmla="*/ 363310 h 366485"/>
              <a:gd name="connsiteX3-87" fmla="*/ 0 w 553052"/>
              <a:gd name="connsiteY3-88" fmla="*/ 366485 h 366485"/>
              <a:gd name="connsiteX4-89" fmla="*/ 159543 w 553052"/>
              <a:gd name="connsiteY4-90" fmla="*/ 0 h 366485"/>
              <a:gd name="connsiteX0-91" fmla="*/ 159543 w 553052"/>
              <a:gd name="connsiteY0-92" fmla="*/ 0 h 366485"/>
              <a:gd name="connsiteX1-93" fmla="*/ 405414 w 553052"/>
              <a:gd name="connsiteY1-94" fmla="*/ 0 h 366485"/>
              <a:gd name="connsiteX2-95" fmla="*/ 553052 w 553052"/>
              <a:gd name="connsiteY2-96" fmla="*/ 363310 h 366485"/>
              <a:gd name="connsiteX3-97" fmla="*/ 0 w 553052"/>
              <a:gd name="connsiteY3-98" fmla="*/ 366485 h 366485"/>
              <a:gd name="connsiteX4-99" fmla="*/ 159543 w 553052"/>
              <a:gd name="connsiteY4-100" fmla="*/ 0 h 366485"/>
              <a:gd name="connsiteX0-101" fmla="*/ 159543 w 553052"/>
              <a:gd name="connsiteY0-102" fmla="*/ 4763 h 371248"/>
              <a:gd name="connsiteX1-103" fmla="*/ 403032 w 553052"/>
              <a:gd name="connsiteY1-104" fmla="*/ 0 h 371248"/>
              <a:gd name="connsiteX2-105" fmla="*/ 553052 w 553052"/>
              <a:gd name="connsiteY2-106" fmla="*/ 368073 h 371248"/>
              <a:gd name="connsiteX3-107" fmla="*/ 0 w 553052"/>
              <a:gd name="connsiteY3-108" fmla="*/ 371248 h 371248"/>
              <a:gd name="connsiteX4-109" fmla="*/ 159543 w 553052"/>
              <a:gd name="connsiteY4-110" fmla="*/ 4763 h 371248"/>
              <a:gd name="connsiteX0-111" fmla="*/ 161925 w 555434"/>
              <a:gd name="connsiteY0-112" fmla="*/ 4763 h 373629"/>
              <a:gd name="connsiteX1-113" fmla="*/ 405414 w 555434"/>
              <a:gd name="connsiteY1-114" fmla="*/ 0 h 373629"/>
              <a:gd name="connsiteX2-115" fmla="*/ 555434 w 555434"/>
              <a:gd name="connsiteY2-116" fmla="*/ 368073 h 373629"/>
              <a:gd name="connsiteX3-117" fmla="*/ 0 w 555434"/>
              <a:gd name="connsiteY3-118" fmla="*/ 373629 h 373629"/>
              <a:gd name="connsiteX4-119" fmla="*/ 161925 w 555434"/>
              <a:gd name="connsiteY4-120" fmla="*/ 4763 h 3736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5434" h="373629">
                <a:moveTo>
                  <a:pt x="161925" y="4763"/>
                </a:moveTo>
                <a:lnTo>
                  <a:pt x="405414" y="0"/>
                </a:lnTo>
                <a:lnTo>
                  <a:pt x="555434" y="368073"/>
                </a:lnTo>
                <a:lnTo>
                  <a:pt x="0" y="373629"/>
                </a:lnTo>
                <a:lnTo>
                  <a:pt x="161925" y="47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86" name="组合 85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05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8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39552" y="2571750"/>
            <a:ext cx="3998957" cy="2536825"/>
            <a:chOff x="657225" y="3040063"/>
            <a:chExt cx="3260725" cy="2068512"/>
          </a:xfrm>
          <a:solidFill>
            <a:schemeClr val="bg2">
              <a:lumMod val="90000"/>
            </a:schemeClr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1508125" y="3422650"/>
              <a:ext cx="1071563" cy="1685925"/>
            </a:xfrm>
            <a:custGeom>
              <a:avLst/>
              <a:gdLst>
                <a:gd name="T0" fmla="*/ 128 w 185"/>
                <a:gd name="T1" fmla="*/ 34 h 291"/>
                <a:gd name="T2" fmla="*/ 132 w 185"/>
                <a:gd name="T3" fmla="*/ 34 h 291"/>
                <a:gd name="T4" fmla="*/ 159 w 185"/>
                <a:gd name="T5" fmla="*/ 116 h 291"/>
                <a:gd name="T6" fmla="*/ 176 w 185"/>
                <a:gd name="T7" fmla="*/ 122 h 291"/>
                <a:gd name="T8" fmla="*/ 182 w 185"/>
                <a:gd name="T9" fmla="*/ 105 h 291"/>
                <a:gd name="T10" fmla="*/ 150 w 185"/>
                <a:gd name="T11" fmla="*/ 8 h 291"/>
                <a:gd name="T12" fmla="*/ 138 w 185"/>
                <a:gd name="T13" fmla="*/ 0 h 291"/>
                <a:gd name="T14" fmla="*/ 61 w 185"/>
                <a:gd name="T15" fmla="*/ 0 h 291"/>
                <a:gd name="T16" fmla="*/ 49 w 185"/>
                <a:gd name="T17" fmla="*/ 8 h 291"/>
                <a:gd name="T18" fmla="*/ 3 w 185"/>
                <a:gd name="T19" fmla="*/ 105 h 291"/>
                <a:gd name="T20" fmla="*/ 9 w 185"/>
                <a:gd name="T21" fmla="*/ 122 h 291"/>
                <a:gd name="T22" fmla="*/ 26 w 185"/>
                <a:gd name="T23" fmla="*/ 116 h 291"/>
                <a:gd name="T24" fmla="*/ 65 w 185"/>
                <a:gd name="T25" fmla="*/ 34 h 291"/>
                <a:gd name="T26" fmla="*/ 68 w 185"/>
                <a:gd name="T27" fmla="*/ 34 h 291"/>
                <a:gd name="T28" fmla="*/ 68 w 185"/>
                <a:gd name="T29" fmla="*/ 277 h 291"/>
                <a:gd name="T30" fmla="*/ 82 w 185"/>
                <a:gd name="T31" fmla="*/ 291 h 291"/>
                <a:gd name="T32" fmla="*/ 96 w 185"/>
                <a:gd name="T33" fmla="*/ 277 h 291"/>
                <a:gd name="T34" fmla="*/ 97 w 185"/>
                <a:gd name="T35" fmla="*/ 138 h 291"/>
                <a:gd name="T36" fmla="*/ 102 w 185"/>
                <a:gd name="T37" fmla="*/ 138 h 291"/>
                <a:gd name="T38" fmla="*/ 103 w 185"/>
                <a:gd name="T39" fmla="*/ 277 h 291"/>
                <a:gd name="T40" fmla="*/ 117 w 185"/>
                <a:gd name="T41" fmla="*/ 291 h 291"/>
                <a:gd name="T42" fmla="*/ 130 w 185"/>
                <a:gd name="T43" fmla="*/ 277 h 291"/>
                <a:gd name="T44" fmla="*/ 128 w 185"/>
                <a:gd name="T45" fmla="*/ 3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" h="291">
                  <a:moveTo>
                    <a:pt x="128" y="34"/>
                  </a:moveTo>
                  <a:cubicBezTo>
                    <a:pt x="132" y="34"/>
                    <a:pt x="132" y="34"/>
                    <a:pt x="132" y="34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61" y="122"/>
                    <a:pt x="169" y="125"/>
                    <a:pt x="176" y="122"/>
                  </a:cubicBezTo>
                  <a:cubicBezTo>
                    <a:pt x="182" y="119"/>
                    <a:pt x="185" y="112"/>
                    <a:pt x="182" y="105"/>
                  </a:cubicBezTo>
                  <a:cubicBezTo>
                    <a:pt x="182" y="105"/>
                    <a:pt x="153" y="13"/>
                    <a:pt x="150" y="8"/>
                  </a:cubicBezTo>
                  <a:cubicBezTo>
                    <a:pt x="148" y="3"/>
                    <a:pt x="144" y="0"/>
                    <a:pt x="13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5" y="0"/>
                    <a:pt x="51" y="3"/>
                    <a:pt x="49" y="8"/>
                  </a:cubicBezTo>
                  <a:cubicBezTo>
                    <a:pt x="47" y="13"/>
                    <a:pt x="3" y="105"/>
                    <a:pt x="3" y="105"/>
                  </a:cubicBezTo>
                  <a:cubicBezTo>
                    <a:pt x="0" y="112"/>
                    <a:pt x="2" y="119"/>
                    <a:pt x="9" y="122"/>
                  </a:cubicBezTo>
                  <a:cubicBezTo>
                    <a:pt x="15" y="125"/>
                    <a:pt x="23" y="122"/>
                    <a:pt x="26" y="116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8" y="284"/>
                    <a:pt x="74" y="291"/>
                    <a:pt x="82" y="291"/>
                  </a:cubicBezTo>
                  <a:cubicBezTo>
                    <a:pt x="90" y="291"/>
                    <a:pt x="96" y="284"/>
                    <a:pt x="96" y="27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84"/>
                    <a:pt x="109" y="291"/>
                    <a:pt x="117" y="291"/>
                  </a:cubicBezTo>
                  <a:cubicBezTo>
                    <a:pt x="125" y="291"/>
                    <a:pt x="130" y="284"/>
                    <a:pt x="130" y="277"/>
                  </a:cubicBezTo>
                  <a:cubicBezTo>
                    <a:pt x="128" y="34"/>
                    <a:pt x="128" y="34"/>
                    <a:pt x="128" y="3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971675" y="3398838"/>
              <a:ext cx="227013" cy="109537"/>
            </a:xfrm>
            <a:custGeom>
              <a:avLst/>
              <a:gdLst>
                <a:gd name="T0" fmla="*/ 19 w 39"/>
                <a:gd name="T1" fmla="*/ 19 h 19"/>
                <a:gd name="T2" fmla="*/ 0 w 39"/>
                <a:gd name="T3" fmla="*/ 0 h 19"/>
                <a:gd name="T4" fmla="*/ 3 w 39"/>
                <a:gd name="T5" fmla="*/ 0 h 19"/>
                <a:gd name="T6" fmla="*/ 19 w 39"/>
                <a:gd name="T7" fmla="*/ 16 h 19"/>
                <a:gd name="T8" fmla="*/ 36 w 39"/>
                <a:gd name="T9" fmla="*/ 0 h 19"/>
                <a:gd name="T10" fmla="*/ 39 w 39"/>
                <a:gd name="T11" fmla="*/ 0 h 19"/>
                <a:gd name="T12" fmla="*/ 19 w 39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19" y="19"/>
                  </a:moveTo>
                  <a:cubicBezTo>
                    <a:pt x="9" y="19"/>
                    <a:pt x="0" y="1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"/>
                    <a:pt x="10" y="16"/>
                    <a:pt x="19" y="16"/>
                  </a:cubicBezTo>
                  <a:cubicBezTo>
                    <a:pt x="29" y="16"/>
                    <a:pt x="36" y="9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0" y="19"/>
                    <a:pt x="19" y="1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925638" y="3040063"/>
              <a:ext cx="319088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516188" y="4035425"/>
              <a:ext cx="863600" cy="1073150"/>
            </a:xfrm>
            <a:custGeom>
              <a:avLst/>
              <a:gdLst>
                <a:gd name="T0" fmla="*/ 148 w 149"/>
                <a:gd name="T1" fmla="*/ 95 h 185"/>
                <a:gd name="T2" fmla="*/ 119 w 149"/>
                <a:gd name="T3" fmla="*/ 33 h 185"/>
                <a:gd name="T4" fmla="*/ 114 w 149"/>
                <a:gd name="T5" fmla="*/ 27 h 185"/>
                <a:gd name="T6" fmla="*/ 113 w 149"/>
                <a:gd name="T7" fmla="*/ 27 h 185"/>
                <a:gd name="T8" fmla="*/ 12 w 149"/>
                <a:gd name="T9" fmla="*/ 1 h 185"/>
                <a:gd name="T10" fmla="*/ 2 w 149"/>
                <a:gd name="T11" fmla="*/ 6 h 185"/>
                <a:gd name="T12" fmla="*/ 6 w 149"/>
                <a:gd name="T13" fmla="*/ 16 h 185"/>
                <a:gd name="T14" fmla="*/ 73 w 149"/>
                <a:gd name="T15" fmla="*/ 38 h 185"/>
                <a:gd name="T16" fmla="*/ 48 w 149"/>
                <a:gd name="T17" fmla="*/ 127 h 185"/>
                <a:gd name="T18" fmla="*/ 65 w 149"/>
                <a:gd name="T19" fmla="*/ 127 h 185"/>
                <a:gd name="T20" fmla="*/ 69 w 149"/>
                <a:gd name="T21" fmla="*/ 176 h 185"/>
                <a:gd name="T22" fmla="*/ 77 w 149"/>
                <a:gd name="T23" fmla="*/ 184 h 185"/>
                <a:gd name="T24" fmla="*/ 85 w 149"/>
                <a:gd name="T25" fmla="*/ 176 h 185"/>
                <a:gd name="T26" fmla="*/ 85 w 149"/>
                <a:gd name="T27" fmla="*/ 127 h 185"/>
                <a:gd name="T28" fmla="*/ 91 w 149"/>
                <a:gd name="T29" fmla="*/ 127 h 185"/>
                <a:gd name="T30" fmla="*/ 106 w 149"/>
                <a:gd name="T31" fmla="*/ 178 h 185"/>
                <a:gd name="T32" fmla="*/ 115 w 149"/>
                <a:gd name="T33" fmla="*/ 184 h 185"/>
                <a:gd name="T34" fmla="*/ 121 w 149"/>
                <a:gd name="T35" fmla="*/ 175 h 185"/>
                <a:gd name="T36" fmla="*/ 111 w 149"/>
                <a:gd name="T37" fmla="*/ 127 h 185"/>
                <a:gd name="T38" fmla="*/ 121 w 149"/>
                <a:gd name="T39" fmla="*/ 127 h 185"/>
                <a:gd name="T40" fmla="*/ 105 w 149"/>
                <a:gd name="T41" fmla="*/ 46 h 185"/>
                <a:gd name="T42" fmla="*/ 107 w 149"/>
                <a:gd name="T43" fmla="*/ 46 h 185"/>
                <a:gd name="T44" fmla="*/ 133 w 149"/>
                <a:gd name="T45" fmla="*/ 99 h 185"/>
                <a:gd name="T46" fmla="*/ 143 w 149"/>
                <a:gd name="T47" fmla="*/ 105 h 185"/>
                <a:gd name="T48" fmla="*/ 148 w 149"/>
                <a:gd name="T49" fmla="*/ 9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85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986088" y="4140200"/>
              <a:ext cx="144463" cy="98425"/>
            </a:xfrm>
            <a:custGeom>
              <a:avLst/>
              <a:gdLst>
                <a:gd name="T0" fmla="*/ 13 w 25"/>
                <a:gd name="T1" fmla="*/ 17 h 17"/>
                <a:gd name="T2" fmla="*/ 9 w 25"/>
                <a:gd name="T3" fmla="*/ 16 h 17"/>
                <a:gd name="T4" fmla="*/ 2 w 25"/>
                <a:gd name="T5" fmla="*/ 10 h 17"/>
                <a:gd name="T6" fmla="*/ 1 w 25"/>
                <a:gd name="T7" fmla="*/ 1 h 17"/>
                <a:gd name="T8" fmla="*/ 2 w 25"/>
                <a:gd name="T9" fmla="*/ 0 h 17"/>
                <a:gd name="T10" fmla="*/ 2 w 25"/>
                <a:gd name="T11" fmla="*/ 1 h 17"/>
                <a:gd name="T12" fmla="*/ 4 w 25"/>
                <a:gd name="T13" fmla="*/ 9 h 17"/>
                <a:gd name="T14" fmla="*/ 10 w 25"/>
                <a:gd name="T15" fmla="*/ 14 h 17"/>
                <a:gd name="T16" fmla="*/ 18 w 25"/>
                <a:gd name="T17" fmla="*/ 13 h 17"/>
                <a:gd name="T18" fmla="*/ 23 w 25"/>
                <a:gd name="T19" fmla="*/ 7 h 17"/>
                <a:gd name="T20" fmla="*/ 24 w 25"/>
                <a:gd name="T21" fmla="*/ 6 h 17"/>
                <a:gd name="T22" fmla="*/ 25 w 25"/>
                <a:gd name="T23" fmla="*/ 7 h 17"/>
                <a:gd name="T24" fmla="*/ 19 w 25"/>
                <a:gd name="T25" fmla="*/ 15 h 17"/>
                <a:gd name="T26" fmla="*/ 13 w 25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863850" y="3868738"/>
              <a:ext cx="452438" cy="288925"/>
            </a:xfrm>
            <a:custGeom>
              <a:avLst/>
              <a:gdLst>
                <a:gd name="T0" fmla="*/ 0 w 78"/>
                <a:gd name="T1" fmla="*/ 25 h 50"/>
                <a:gd name="T2" fmla="*/ 9 w 78"/>
                <a:gd name="T3" fmla="*/ 27 h 50"/>
                <a:gd name="T4" fmla="*/ 14 w 78"/>
                <a:gd name="T5" fmla="*/ 22 h 50"/>
                <a:gd name="T6" fmla="*/ 14 w 78"/>
                <a:gd name="T7" fmla="*/ 13 h 50"/>
                <a:gd name="T8" fmla="*/ 24 w 78"/>
                <a:gd name="T9" fmla="*/ 13 h 50"/>
                <a:gd name="T10" fmla="*/ 19 w 78"/>
                <a:gd name="T11" fmla="*/ 21 h 50"/>
                <a:gd name="T12" fmla="*/ 33 w 78"/>
                <a:gd name="T13" fmla="*/ 47 h 50"/>
                <a:gd name="T14" fmla="*/ 59 w 78"/>
                <a:gd name="T15" fmla="*/ 33 h 50"/>
                <a:gd name="T16" fmla="*/ 59 w 78"/>
                <a:gd name="T17" fmla="*/ 24 h 50"/>
                <a:gd name="T18" fmla="*/ 68 w 78"/>
                <a:gd name="T19" fmla="*/ 29 h 50"/>
                <a:gd name="T20" fmla="*/ 63 w 78"/>
                <a:gd name="T21" fmla="*/ 37 h 50"/>
                <a:gd name="T22" fmla="*/ 64 w 78"/>
                <a:gd name="T23" fmla="*/ 43 h 50"/>
                <a:gd name="T24" fmla="*/ 73 w 78"/>
                <a:gd name="T25" fmla="*/ 46 h 50"/>
                <a:gd name="T26" fmla="*/ 70 w 78"/>
                <a:gd name="T27" fmla="*/ 37 h 50"/>
                <a:gd name="T28" fmla="*/ 76 w 78"/>
                <a:gd name="T29" fmla="*/ 28 h 50"/>
                <a:gd name="T30" fmla="*/ 75 w 78"/>
                <a:gd name="T31" fmla="*/ 19 h 50"/>
                <a:gd name="T32" fmla="*/ 68 w 78"/>
                <a:gd name="T33" fmla="*/ 16 h 50"/>
                <a:gd name="T34" fmla="*/ 59 w 78"/>
                <a:gd name="T35" fmla="*/ 22 h 50"/>
                <a:gd name="T36" fmla="*/ 45 w 78"/>
                <a:gd name="T37" fmla="*/ 7 h 50"/>
                <a:gd name="T38" fmla="*/ 25 w 78"/>
                <a:gd name="T39" fmla="*/ 12 h 50"/>
                <a:gd name="T40" fmla="*/ 21 w 78"/>
                <a:gd name="T41" fmla="*/ 2 h 50"/>
                <a:gd name="T42" fmla="*/ 13 w 78"/>
                <a:gd name="T43" fmla="*/ 1 h 50"/>
                <a:gd name="T44" fmla="*/ 7 w 78"/>
                <a:gd name="T45" fmla="*/ 7 h 50"/>
                <a:gd name="T46" fmla="*/ 8 w 78"/>
                <a:gd name="T47" fmla="*/ 18 h 50"/>
                <a:gd name="T48" fmla="*/ 0 w 78"/>
                <a:gd name="T4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559175" y="3486150"/>
              <a:ext cx="358775" cy="492125"/>
            </a:xfrm>
            <a:custGeom>
              <a:avLst/>
              <a:gdLst>
                <a:gd name="T0" fmla="*/ 36 w 62"/>
                <a:gd name="T1" fmla="*/ 3 h 85"/>
                <a:gd name="T2" fmla="*/ 3 w 62"/>
                <a:gd name="T3" fmla="*/ 25 h 85"/>
                <a:gd name="T4" fmla="*/ 21 w 62"/>
                <a:gd name="T5" fmla="*/ 73 h 85"/>
                <a:gd name="T6" fmla="*/ 14 w 62"/>
                <a:gd name="T7" fmla="*/ 82 h 85"/>
                <a:gd name="T8" fmla="*/ 28 w 62"/>
                <a:gd name="T9" fmla="*/ 85 h 85"/>
                <a:gd name="T10" fmla="*/ 24 w 62"/>
                <a:gd name="T11" fmla="*/ 74 h 85"/>
                <a:gd name="T12" fmla="*/ 59 w 62"/>
                <a:gd name="T13" fmla="*/ 36 h 85"/>
                <a:gd name="T14" fmla="*/ 36 w 62"/>
                <a:gd name="T1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5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559175" y="3486150"/>
              <a:ext cx="358775" cy="503237"/>
            </a:xfrm>
            <a:custGeom>
              <a:avLst/>
              <a:gdLst>
                <a:gd name="T0" fmla="*/ 56 w 62"/>
                <a:gd name="T1" fmla="*/ 14 h 87"/>
                <a:gd name="T2" fmla="*/ 37 w 62"/>
                <a:gd name="T3" fmla="*/ 1 h 87"/>
                <a:gd name="T4" fmla="*/ 31 w 62"/>
                <a:gd name="T5" fmla="*/ 0 h 87"/>
                <a:gd name="T6" fmla="*/ 1 w 62"/>
                <a:gd name="T7" fmla="*/ 25 h 87"/>
                <a:gd name="T8" fmla="*/ 4 w 62"/>
                <a:gd name="T9" fmla="*/ 55 h 87"/>
                <a:gd name="T10" fmla="*/ 18 w 62"/>
                <a:gd name="T11" fmla="*/ 74 h 87"/>
                <a:gd name="T12" fmla="*/ 12 w 62"/>
                <a:gd name="T13" fmla="*/ 81 h 87"/>
                <a:gd name="T14" fmla="*/ 12 w 62"/>
                <a:gd name="T15" fmla="*/ 83 h 87"/>
                <a:gd name="T16" fmla="*/ 13 w 62"/>
                <a:gd name="T17" fmla="*/ 84 h 87"/>
                <a:gd name="T18" fmla="*/ 27 w 62"/>
                <a:gd name="T19" fmla="*/ 87 h 87"/>
                <a:gd name="T20" fmla="*/ 28 w 62"/>
                <a:gd name="T21" fmla="*/ 87 h 87"/>
                <a:gd name="T22" fmla="*/ 29 w 62"/>
                <a:gd name="T23" fmla="*/ 86 h 87"/>
                <a:gd name="T24" fmla="*/ 30 w 62"/>
                <a:gd name="T25" fmla="*/ 84 h 87"/>
                <a:gd name="T26" fmla="*/ 27 w 62"/>
                <a:gd name="T27" fmla="*/ 76 h 87"/>
                <a:gd name="T28" fmla="*/ 61 w 62"/>
                <a:gd name="T29" fmla="*/ 36 h 87"/>
                <a:gd name="T30" fmla="*/ 56 w 62"/>
                <a:gd name="T31" fmla="*/ 14 h 87"/>
                <a:gd name="T32" fmla="*/ 17 w 62"/>
                <a:gd name="T33" fmla="*/ 81 h 87"/>
                <a:gd name="T34" fmla="*/ 22 w 62"/>
                <a:gd name="T35" fmla="*/ 75 h 87"/>
                <a:gd name="T36" fmla="*/ 22 w 62"/>
                <a:gd name="T37" fmla="*/ 75 h 87"/>
                <a:gd name="T38" fmla="*/ 22 w 62"/>
                <a:gd name="T39" fmla="*/ 75 h 87"/>
                <a:gd name="T40" fmla="*/ 25 w 62"/>
                <a:gd name="T41" fmla="*/ 82 h 87"/>
                <a:gd name="T42" fmla="*/ 17 w 62"/>
                <a:gd name="T43" fmla="*/ 81 h 87"/>
                <a:gd name="T44" fmla="*/ 57 w 62"/>
                <a:gd name="T45" fmla="*/ 35 h 87"/>
                <a:gd name="T46" fmla="*/ 25 w 62"/>
                <a:gd name="T47" fmla="*/ 72 h 87"/>
                <a:gd name="T48" fmla="*/ 23 w 62"/>
                <a:gd name="T49" fmla="*/ 71 h 87"/>
                <a:gd name="T50" fmla="*/ 21 w 62"/>
                <a:gd name="T51" fmla="*/ 71 h 87"/>
                <a:gd name="T52" fmla="*/ 8 w 62"/>
                <a:gd name="T53" fmla="*/ 53 h 87"/>
                <a:gd name="T54" fmla="*/ 5 w 62"/>
                <a:gd name="T55" fmla="*/ 26 h 87"/>
                <a:gd name="T56" fmla="*/ 31 w 62"/>
                <a:gd name="T57" fmla="*/ 4 h 87"/>
                <a:gd name="T58" fmla="*/ 36 w 62"/>
                <a:gd name="T59" fmla="*/ 5 h 87"/>
                <a:gd name="T60" fmla="*/ 53 w 62"/>
                <a:gd name="T61" fmla="*/ 16 h 87"/>
                <a:gd name="T62" fmla="*/ 57 w 62"/>
                <a:gd name="T6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87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351213" y="3960813"/>
              <a:ext cx="330200" cy="631825"/>
            </a:xfrm>
            <a:custGeom>
              <a:avLst/>
              <a:gdLst>
                <a:gd name="T0" fmla="*/ 1 w 57"/>
                <a:gd name="T1" fmla="*/ 109 h 109"/>
                <a:gd name="T2" fmla="*/ 0 w 57"/>
                <a:gd name="T3" fmla="*/ 109 h 109"/>
                <a:gd name="T4" fmla="*/ 0 w 57"/>
                <a:gd name="T5" fmla="*/ 107 h 109"/>
                <a:gd name="T6" fmla="*/ 13 w 57"/>
                <a:gd name="T7" fmla="*/ 71 h 109"/>
                <a:gd name="T8" fmla="*/ 30 w 57"/>
                <a:gd name="T9" fmla="*/ 32 h 109"/>
                <a:gd name="T10" fmla="*/ 38 w 57"/>
                <a:gd name="T11" fmla="*/ 24 h 109"/>
                <a:gd name="T12" fmla="*/ 55 w 57"/>
                <a:gd name="T13" fmla="*/ 0 h 109"/>
                <a:gd name="T14" fmla="*/ 56 w 57"/>
                <a:gd name="T15" fmla="*/ 0 h 109"/>
                <a:gd name="T16" fmla="*/ 56 w 57"/>
                <a:gd name="T17" fmla="*/ 1 h 109"/>
                <a:gd name="T18" fmla="*/ 39 w 57"/>
                <a:gd name="T19" fmla="*/ 26 h 109"/>
                <a:gd name="T20" fmla="*/ 32 w 57"/>
                <a:gd name="T21" fmla="*/ 33 h 109"/>
                <a:gd name="T22" fmla="*/ 15 w 57"/>
                <a:gd name="T23" fmla="*/ 71 h 109"/>
                <a:gd name="T24" fmla="*/ 2 w 57"/>
                <a:gd name="T25" fmla="*/ 108 h 109"/>
                <a:gd name="T26" fmla="*/ 1 w 5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09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57225" y="3422650"/>
              <a:ext cx="1019175" cy="1685925"/>
            </a:xfrm>
            <a:custGeom>
              <a:avLst/>
              <a:gdLst>
                <a:gd name="T0" fmla="*/ 137 w 176"/>
                <a:gd name="T1" fmla="*/ 10 h 291"/>
                <a:gd name="T2" fmla="*/ 174 w 176"/>
                <a:gd name="T3" fmla="*/ 107 h 291"/>
                <a:gd name="T4" fmla="*/ 165 w 176"/>
                <a:gd name="T5" fmla="*/ 123 h 291"/>
                <a:gd name="T6" fmla="*/ 149 w 176"/>
                <a:gd name="T7" fmla="*/ 114 h 291"/>
                <a:gd name="T8" fmla="*/ 119 w 176"/>
                <a:gd name="T9" fmla="*/ 34 h 291"/>
                <a:gd name="T10" fmla="*/ 114 w 176"/>
                <a:gd name="T11" fmla="*/ 34 h 291"/>
                <a:gd name="T12" fmla="*/ 151 w 176"/>
                <a:gd name="T13" fmla="*/ 174 h 291"/>
                <a:gd name="T14" fmla="*/ 124 w 176"/>
                <a:gd name="T15" fmla="*/ 174 h 291"/>
                <a:gd name="T16" fmla="*/ 120 w 176"/>
                <a:gd name="T17" fmla="*/ 278 h 291"/>
                <a:gd name="T18" fmla="*/ 107 w 176"/>
                <a:gd name="T19" fmla="*/ 291 h 291"/>
                <a:gd name="T20" fmla="*/ 94 w 176"/>
                <a:gd name="T21" fmla="*/ 278 h 291"/>
                <a:gd name="T22" fmla="*/ 94 w 176"/>
                <a:gd name="T23" fmla="*/ 174 h 291"/>
                <a:gd name="T24" fmla="*/ 87 w 176"/>
                <a:gd name="T25" fmla="*/ 174 h 291"/>
                <a:gd name="T26" fmla="*/ 87 w 176"/>
                <a:gd name="T27" fmla="*/ 278 h 291"/>
                <a:gd name="T28" fmla="*/ 74 w 176"/>
                <a:gd name="T29" fmla="*/ 291 h 291"/>
                <a:gd name="T30" fmla="*/ 61 w 176"/>
                <a:gd name="T31" fmla="*/ 278 h 291"/>
                <a:gd name="T32" fmla="*/ 57 w 176"/>
                <a:gd name="T33" fmla="*/ 174 h 291"/>
                <a:gd name="T34" fmla="*/ 30 w 176"/>
                <a:gd name="T35" fmla="*/ 174 h 291"/>
                <a:gd name="T36" fmla="*/ 67 w 176"/>
                <a:gd name="T37" fmla="*/ 34 h 291"/>
                <a:gd name="T38" fmla="*/ 63 w 176"/>
                <a:gd name="T39" fmla="*/ 34 h 291"/>
                <a:gd name="T40" fmla="*/ 26 w 176"/>
                <a:gd name="T41" fmla="*/ 116 h 291"/>
                <a:gd name="T42" fmla="*/ 9 w 176"/>
                <a:gd name="T43" fmla="*/ 123 h 291"/>
                <a:gd name="T44" fmla="*/ 3 w 176"/>
                <a:gd name="T45" fmla="*/ 105 h 291"/>
                <a:gd name="T46" fmla="*/ 47 w 176"/>
                <a:gd name="T47" fmla="*/ 8 h 291"/>
                <a:gd name="T48" fmla="*/ 58 w 176"/>
                <a:gd name="T49" fmla="*/ 0 h 291"/>
                <a:gd name="T50" fmla="*/ 125 w 176"/>
                <a:gd name="T51" fmla="*/ 0 h 291"/>
                <a:gd name="T52" fmla="*/ 137 w 176"/>
                <a:gd name="T53" fmla="*/ 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91">
                  <a:moveTo>
                    <a:pt x="137" y="10"/>
                  </a:moveTo>
                  <a:cubicBezTo>
                    <a:pt x="139" y="15"/>
                    <a:pt x="174" y="107"/>
                    <a:pt x="174" y="107"/>
                  </a:cubicBezTo>
                  <a:cubicBezTo>
                    <a:pt x="176" y="114"/>
                    <a:pt x="171" y="121"/>
                    <a:pt x="165" y="123"/>
                  </a:cubicBezTo>
                  <a:cubicBezTo>
                    <a:pt x="158" y="125"/>
                    <a:pt x="151" y="121"/>
                    <a:pt x="149" y="11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0" y="285"/>
                    <a:pt x="114" y="291"/>
                    <a:pt x="107" y="291"/>
                  </a:cubicBezTo>
                  <a:cubicBezTo>
                    <a:pt x="100" y="291"/>
                    <a:pt x="94" y="285"/>
                    <a:pt x="94" y="278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7" y="278"/>
                    <a:pt x="87" y="278"/>
                    <a:pt x="87" y="278"/>
                  </a:cubicBezTo>
                  <a:cubicBezTo>
                    <a:pt x="87" y="285"/>
                    <a:pt x="81" y="291"/>
                    <a:pt x="74" y="291"/>
                  </a:cubicBezTo>
                  <a:cubicBezTo>
                    <a:pt x="67" y="291"/>
                    <a:pt x="61" y="285"/>
                    <a:pt x="61" y="278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3" y="123"/>
                    <a:pt x="16" y="126"/>
                    <a:pt x="9" y="123"/>
                  </a:cubicBezTo>
                  <a:cubicBezTo>
                    <a:pt x="3" y="120"/>
                    <a:pt x="0" y="112"/>
                    <a:pt x="3" y="105"/>
                  </a:cubicBezTo>
                  <a:cubicBezTo>
                    <a:pt x="3" y="105"/>
                    <a:pt x="45" y="12"/>
                    <a:pt x="47" y="8"/>
                  </a:cubicBezTo>
                  <a:cubicBezTo>
                    <a:pt x="49" y="3"/>
                    <a:pt x="53" y="0"/>
                    <a:pt x="58" y="0"/>
                  </a:cubicBezTo>
                  <a:cubicBezTo>
                    <a:pt x="63" y="0"/>
                    <a:pt x="117" y="0"/>
                    <a:pt x="125" y="0"/>
                  </a:cubicBezTo>
                  <a:cubicBezTo>
                    <a:pt x="132" y="0"/>
                    <a:pt x="136" y="5"/>
                    <a:pt x="137" y="1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028700" y="3074988"/>
              <a:ext cx="317500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085850" y="3416300"/>
              <a:ext cx="207963" cy="190500"/>
            </a:xfrm>
            <a:custGeom>
              <a:avLst/>
              <a:gdLst>
                <a:gd name="T0" fmla="*/ 18 w 36"/>
                <a:gd name="T1" fmla="*/ 33 h 33"/>
                <a:gd name="T2" fmla="*/ 17 w 36"/>
                <a:gd name="T3" fmla="*/ 32 h 33"/>
                <a:gd name="T4" fmla="*/ 0 w 36"/>
                <a:gd name="T5" fmla="*/ 1 h 33"/>
                <a:gd name="T6" fmla="*/ 1 w 36"/>
                <a:gd name="T7" fmla="*/ 0 h 33"/>
                <a:gd name="T8" fmla="*/ 3 w 36"/>
                <a:gd name="T9" fmla="*/ 1 h 33"/>
                <a:gd name="T10" fmla="*/ 18 w 36"/>
                <a:gd name="T11" fmla="*/ 29 h 33"/>
                <a:gd name="T12" fmla="*/ 33 w 36"/>
                <a:gd name="T13" fmla="*/ 1 h 33"/>
                <a:gd name="T14" fmla="*/ 34 w 36"/>
                <a:gd name="T15" fmla="*/ 0 h 33"/>
                <a:gd name="T16" fmla="*/ 36 w 36"/>
                <a:gd name="T17" fmla="*/ 1 h 33"/>
                <a:gd name="T18" fmla="*/ 19 w 36"/>
                <a:gd name="T19" fmla="*/ 32 h 33"/>
                <a:gd name="T20" fmla="*/ 18 w 36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3">
                  <a:moveTo>
                    <a:pt x="18" y="33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0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4"/>
                    <a:pt x="14" y="26"/>
                    <a:pt x="18" y="29"/>
                  </a:cubicBezTo>
                  <a:cubicBezTo>
                    <a:pt x="21" y="26"/>
                    <a:pt x="33" y="14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6" y="18"/>
                    <a:pt x="19" y="32"/>
                    <a:pt x="19" y="32"/>
                  </a:cubicBezTo>
                  <a:cubicBezTo>
                    <a:pt x="18" y="33"/>
                    <a:pt x="18" y="33"/>
                    <a:pt x="18" y="3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61432" y="2088649"/>
            <a:ext cx="5564978" cy="1838300"/>
            <a:chOff x="3161432" y="1957586"/>
            <a:chExt cx="5564978" cy="1838300"/>
          </a:xfrm>
        </p:grpSpPr>
        <p:sp>
          <p:nvSpPr>
            <p:cNvPr id="9" name="TextBox 8"/>
            <p:cNvSpPr txBox="1"/>
            <p:nvPr/>
          </p:nvSpPr>
          <p:spPr>
            <a:xfrm>
              <a:off x="3161432" y="1995686"/>
              <a:ext cx="556497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保障儿童安全是父母第一责任！</a:t>
              </a:r>
              <a:endParaRPr lang="en-US" altLang="zh-CN" sz="1800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一时大意不可有，稍有不慎悔终身！</a:t>
              </a:r>
              <a:endParaRPr lang="en-US" altLang="zh-CN" sz="1800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 国家的监管在哪里？！</a:t>
              </a:r>
              <a:endParaRPr lang="en-US" altLang="zh-CN" sz="1800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  <a:p>
              <a:pPr algn="r" defTabSz="1550670">
                <a:lnSpc>
                  <a:spcPct val="150000"/>
                </a:lnSpc>
              </a:pP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cs typeface="+mn-cs"/>
                </a:rPr>
                <a:t>未成年人保护的举措在哪里？！</a:t>
              </a:r>
              <a:endParaRPr lang="en-US" altLang="zh-CN" sz="1800" b="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907461" y="1957586"/>
              <a:ext cx="4655249" cy="1838300"/>
              <a:chOff x="1434260" y="636042"/>
              <a:chExt cx="3976426" cy="1838300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1434260" y="636042"/>
                <a:ext cx="3935926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74759" y="2474342"/>
                <a:ext cx="3935927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47" name="组合 46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65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67" name="直接连接符 66"/>
              <p:cNvCxnSpPr>
                <a:stCxn id="66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加号 18"/>
          <p:cNvSpPr/>
          <p:nvPr/>
        </p:nvSpPr>
        <p:spPr>
          <a:xfrm>
            <a:off x="2039722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393860" y="1839832"/>
            <a:ext cx="1864613" cy="1826346"/>
            <a:chOff x="4938863" y="1839832"/>
            <a:chExt cx="1864613" cy="1826346"/>
          </a:xfrm>
        </p:grpSpPr>
        <p:sp>
          <p:nvSpPr>
            <p:cNvPr id="23" name="矩形 22"/>
            <p:cNvSpPr/>
            <p:nvPr/>
          </p:nvSpPr>
          <p:spPr>
            <a:xfrm>
              <a:off x="4938863" y="329684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无人看管的孩子 </a:t>
              </a:r>
            </a:p>
          </p:txBody>
        </p:sp>
        <p:grpSp>
          <p:nvGrpSpPr>
            <p:cNvPr id="4100" name="组合 4099"/>
            <p:cNvGrpSpPr/>
            <p:nvPr/>
          </p:nvGrpSpPr>
          <p:grpSpPr>
            <a:xfrm>
              <a:off x="5447986" y="1839832"/>
              <a:ext cx="854860" cy="1164623"/>
              <a:chOff x="1344613" y="1854200"/>
              <a:chExt cx="674687" cy="9191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097" name="Oval 6"/>
              <p:cNvSpPr>
                <a:spLocks noChangeArrowheads="1"/>
              </p:cNvSpPr>
              <p:nvPr/>
            </p:nvSpPr>
            <p:spPr bwMode="auto">
              <a:xfrm>
                <a:off x="1576388" y="1854200"/>
                <a:ext cx="211137" cy="214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550670"/>
                <a:endParaRPr lang="zh-CN" altLang="en-US" sz="3600"/>
              </a:p>
            </p:txBody>
          </p:sp>
          <p:sp>
            <p:nvSpPr>
              <p:cNvPr id="4099" name="Freeform 7"/>
              <p:cNvSpPr/>
              <p:nvPr/>
            </p:nvSpPr>
            <p:spPr bwMode="auto">
              <a:xfrm>
                <a:off x="1344613" y="2093913"/>
                <a:ext cx="674687" cy="679450"/>
              </a:xfrm>
              <a:custGeom>
                <a:avLst/>
                <a:gdLst>
                  <a:gd name="T0" fmla="*/ 176 w 180"/>
                  <a:gd name="T1" fmla="*/ 46 h 181"/>
                  <a:gd name="T2" fmla="*/ 136 w 180"/>
                  <a:gd name="T3" fmla="*/ 6 h 181"/>
                  <a:gd name="T4" fmla="*/ 130 w 180"/>
                  <a:gd name="T5" fmla="*/ 0 h 181"/>
                  <a:gd name="T6" fmla="*/ 51 w 180"/>
                  <a:gd name="T7" fmla="*/ 0 h 181"/>
                  <a:gd name="T8" fmla="*/ 44 w 180"/>
                  <a:gd name="T9" fmla="*/ 6 h 181"/>
                  <a:gd name="T10" fmla="*/ 4 w 180"/>
                  <a:gd name="T11" fmla="*/ 46 h 181"/>
                  <a:gd name="T12" fmla="*/ 4 w 180"/>
                  <a:gd name="T13" fmla="*/ 60 h 181"/>
                  <a:gd name="T14" fmla="*/ 18 w 180"/>
                  <a:gd name="T15" fmla="*/ 60 h 181"/>
                  <a:gd name="T16" fmla="*/ 58 w 180"/>
                  <a:gd name="T17" fmla="*/ 20 h 181"/>
                  <a:gd name="T18" fmla="*/ 59 w 180"/>
                  <a:gd name="T19" fmla="*/ 19 h 181"/>
                  <a:gd name="T20" fmla="*/ 59 w 180"/>
                  <a:gd name="T21" fmla="*/ 43 h 181"/>
                  <a:gd name="T22" fmla="*/ 24 w 180"/>
                  <a:gd name="T23" fmla="*/ 125 h 181"/>
                  <a:gd name="T24" fmla="*/ 65 w 180"/>
                  <a:gd name="T25" fmla="*/ 125 h 181"/>
                  <a:gd name="T26" fmla="*/ 65 w 180"/>
                  <a:gd name="T27" fmla="*/ 170 h 181"/>
                  <a:gd name="T28" fmla="*/ 75 w 180"/>
                  <a:gd name="T29" fmla="*/ 181 h 181"/>
                  <a:gd name="T30" fmla="*/ 85 w 180"/>
                  <a:gd name="T31" fmla="*/ 170 h 181"/>
                  <a:gd name="T32" fmla="*/ 85 w 180"/>
                  <a:gd name="T33" fmla="*/ 125 h 181"/>
                  <a:gd name="T34" fmla="*/ 95 w 180"/>
                  <a:gd name="T35" fmla="*/ 125 h 181"/>
                  <a:gd name="T36" fmla="*/ 95 w 180"/>
                  <a:gd name="T37" fmla="*/ 170 h 181"/>
                  <a:gd name="T38" fmla="*/ 105 w 180"/>
                  <a:gd name="T39" fmla="*/ 181 h 181"/>
                  <a:gd name="T40" fmla="*/ 115 w 180"/>
                  <a:gd name="T41" fmla="*/ 170 h 181"/>
                  <a:gd name="T42" fmla="*/ 115 w 180"/>
                  <a:gd name="T43" fmla="*/ 125 h 181"/>
                  <a:gd name="T44" fmla="*/ 156 w 180"/>
                  <a:gd name="T45" fmla="*/ 125 h 181"/>
                  <a:gd name="T46" fmla="*/ 121 w 180"/>
                  <a:gd name="T47" fmla="*/ 43 h 181"/>
                  <a:gd name="T48" fmla="*/ 121 w 180"/>
                  <a:gd name="T49" fmla="*/ 19 h 181"/>
                  <a:gd name="T50" fmla="*/ 122 w 180"/>
                  <a:gd name="T51" fmla="*/ 20 h 181"/>
                  <a:gd name="T52" fmla="*/ 162 w 180"/>
                  <a:gd name="T53" fmla="*/ 60 h 181"/>
                  <a:gd name="T54" fmla="*/ 176 w 180"/>
                  <a:gd name="T55" fmla="*/ 60 h 181"/>
                  <a:gd name="T56" fmla="*/ 176 w 180"/>
                  <a:gd name="T57" fmla="*/ 4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" h="181">
                    <a:moveTo>
                      <a:pt x="176" y="46"/>
                    </a:move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33" y="0"/>
                      <a:pt x="13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9" y="0"/>
                      <a:pt x="45" y="5"/>
                      <a:pt x="44" y="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50"/>
                      <a:pt x="0" y="56"/>
                      <a:pt x="4" y="60"/>
                    </a:cubicBezTo>
                    <a:cubicBezTo>
                      <a:pt x="8" y="64"/>
                      <a:pt x="14" y="64"/>
                      <a:pt x="18" y="6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36" y="102"/>
                      <a:pt x="24" y="125"/>
                    </a:cubicBezTo>
                    <a:cubicBezTo>
                      <a:pt x="30" y="135"/>
                      <a:pt x="65" y="125"/>
                      <a:pt x="65" y="125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6"/>
                      <a:pt x="69" y="181"/>
                      <a:pt x="75" y="181"/>
                    </a:cubicBezTo>
                    <a:cubicBezTo>
                      <a:pt x="80" y="181"/>
                      <a:pt x="85" y="176"/>
                      <a:pt x="85" y="170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95" y="176"/>
                      <a:pt x="99" y="181"/>
                      <a:pt x="105" y="181"/>
                    </a:cubicBezTo>
                    <a:cubicBezTo>
                      <a:pt x="111" y="181"/>
                      <a:pt x="115" y="176"/>
                      <a:pt x="115" y="170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5" y="125"/>
                      <a:pt x="150" y="135"/>
                      <a:pt x="156" y="125"/>
                    </a:cubicBezTo>
                    <a:cubicBezTo>
                      <a:pt x="144" y="102"/>
                      <a:pt x="121" y="43"/>
                      <a:pt x="121" y="43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62" y="60"/>
                      <a:pt x="162" y="60"/>
                      <a:pt x="162" y="60"/>
                    </a:cubicBezTo>
                    <a:cubicBezTo>
                      <a:pt x="166" y="64"/>
                      <a:pt x="172" y="64"/>
                      <a:pt x="176" y="60"/>
                    </a:cubicBezTo>
                    <a:cubicBezTo>
                      <a:pt x="180" y="56"/>
                      <a:pt x="180" y="50"/>
                      <a:pt x="176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550670"/>
                <a:endParaRPr lang="zh-CN" altLang="en-US" sz="36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82986" y="2024298"/>
            <a:ext cx="1338828" cy="1641880"/>
            <a:chOff x="866914" y="2024298"/>
            <a:chExt cx="1338828" cy="1641880"/>
          </a:xfrm>
        </p:grpSpPr>
        <p:sp>
          <p:nvSpPr>
            <p:cNvPr id="21" name="矩形 20"/>
            <p:cNvSpPr/>
            <p:nvPr/>
          </p:nvSpPr>
          <p:spPr>
            <a:xfrm>
              <a:off x="866914" y="329684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炎热的暑假</a:t>
              </a:r>
            </a:p>
          </p:txBody>
        </p:sp>
        <p:grpSp>
          <p:nvGrpSpPr>
            <p:cNvPr id="4112" name="组合 4111"/>
            <p:cNvGrpSpPr/>
            <p:nvPr/>
          </p:nvGrpSpPr>
          <p:grpSpPr>
            <a:xfrm rot="652452">
              <a:off x="1025198" y="2024298"/>
              <a:ext cx="984814" cy="661949"/>
              <a:chOff x="1184276" y="1673225"/>
              <a:chExt cx="1060450" cy="712788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103" name="Freeform 12"/>
              <p:cNvSpPr/>
              <p:nvPr/>
            </p:nvSpPr>
            <p:spPr bwMode="auto">
              <a:xfrm>
                <a:off x="1184276" y="1916113"/>
                <a:ext cx="393700" cy="469900"/>
              </a:xfrm>
              <a:custGeom>
                <a:avLst/>
                <a:gdLst>
                  <a:gd name="T0" fmla="*/ 203 w 248"/>
                  <a:gd name="T1" fmla="*/ 262 h 296"/>
                  <a:gd name="T2" fmla="*/ 177 w 248"/>
                  <a:gd name="T3" fmla="*/ 149 h 296"/>
                  <a:gd name="T4" fmla="*/ 77 w 248"/>
                  <a:gd name="T5" fmla="*/ 172 h 296"/>
                  <a:gd name="T6" fmla="*/ 103 w 248"/>
                  <a:gd name="T7" fmla="*/ 286 h 296"/>
                  <a:gd name="T8" fmla="*/ 58 w 248"/>
                  <a:gd name="T9" fmla="*/ 296 h 296"/>
                  <a:gd name="T10" fmla="*/ 0 w 248"/>
                  <a:gd name="T11" fmla="*/ 43 h 296"/>
                  <a:gd name="T12" fmla="*/ 45 w 248"/>
                  <a:gd name="T13" fmla="*/ 33 h 296"/>
                  <a:gd name="T14" fmla="*/ 67 w 248"/>
                  <a:gd name="T15" fmla="*/ 132 h 296"/>
                  <a:gd name="T16" fmla="*/ 168 w 248"/>
                  <a:gd name="T17" fmla="*/ 109 h 296"/>
                  <a:gd name="T18" fmla="*/ 145 w 248"/>
                  <a:gd name="T19" fmla="*/ 10 h 296"/>
                  <a:gd name="T20" fmla="*/ 189 w 248"/>
                  <a:gd name="T21" fmla="*/ 0 h 296"/>
                  <a:gd name="T22" fmla="*/ 248 w 248"/>
                  <a:gd name="T23" fmla="*/ 252 h 296"/>
                  <a:gd name="T24" fmla="*/ 203 w 248"/>
                  <a:gd name="T2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296">
                    <a:moveTo>
                      <a:pt x="203" y="262"/>
                    </a:moveTo>
                    <a:lnTo>
                      <a:pt x="177" y="149"/>
                    </a:lnTo>
                    <a:lnTo>
                      <a:pt x="77" y="172"/>
                    </a:lnTo>
                    <a:lnTo>
                      <a:pt x="103" y="286"/>
                    </a:lnTo>
                    <a:lnTo>
                      <a:pt x="58" y="296"/>
                    </a:lnTo>
                    <a:lnTo>
                      <a:pt x="0" y="43"/>
                    </a:lnTo>
                    <a:lnTo>
                      <a:pt x="45" y="33"/>
                    </a:lnTo>
                    <a:lnTo>
                      <a:pt x="67" y="132"/>
                    </a:lnTo>
                    <a:lnTo>
                      <a:pt x="168" y="109"/>
                    </a:lnTo>
                    <a:lnTo>
                      <a:pt x="145" y="10"/>
                    </a:lnTo>
                    <a:lnTo>
                      <a:pt x="189" y="0"/>
                    </a:lnTo>
                    <a:lnTo>
                      <a:pt x="248" y="252"/>
                    </a:lnTo>
                    <a:lnTo>
                      <a:pt x="203" y="2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550670"/>
                <a:endParaRPr lang="zh-CN" altLang="en-US" sz="3600"/>
              </a:p>
            </p:txBody>
          </p:sp>
          <p:sp>
            <p:nvSpPr>
              <p:cNvPr id="4105" name="Freeform 13"/>
              <p:cNvSpPr/>
              <p:nvPr/>
            </p:nvSpPr>
            <p:spPr bwMode="auto">
              <a:xfrm>
                <a:off x="1898651" y="1744663"/>
                <a:ext cx="346075" cy="447675"/>
              </a:xfrm>
              <a:custGeom>
                <a:avLst/>
                <a:gdLst>
                  <a:gd name="T0" fmla="*/ 134 w 218"/>
                  <a:gd name="T1" fmla="*/ 59 h 282"/>
                  <a:gd name="T2" fmla="*/ 183 w 218"/>
                  <a:gd name="T3" fmla="*/ 272 h 282"/>
                  <a:gd name="T4" fmla="*/ 138 w 218"/>
                  <a:gd name="T5" fmla="*/ 282 h 282"/>
                  <a:gd name="T6" fmla="*/ 89 w 218"/>
                  <a:gd name="T7" fmla="*/ 69 h 282"/>
                  <a:gd name="T8" fmla="*/ 9 w 218"/>
                  <a:gd name="T9" fmla="*/ 88 h 282"/>
                  <a:gd name="T10" fmla="*/ 0 w 218"/>
                  <a:gd name="T11" fmla="*/ 48 h 282"/>
                  <a:gd name="T12" fmla="*/ 209 w 218"/>
                  <a:gd name="T13" fmla="*/ 0 h 282"/>
                  <a:gd name="T14" fmla="*/ 218 w 218"/>
                  <a:gd name="T15" fmla="*/ 40 h 282"/>
                  <a:gd name="T16" fmla="*/ 134 w 218"/>
                  <a:gd name="T17" fmla="*/ 5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282">
                    <a:moveTo>
                      <a:pt x="134" y="59"/>
                    </a:moveTo>
                    <a:lnTo>
                      <a:pt x="183" y="272"/>
                    </a:lnTo>
                    <a:lnTo>
                      <a:pt x="138" y="282"/>
                    </a:lnTo>
                    <a:lnTo>
                      <a:pt x="89" y="69"/>
                    </a:lnTo>
                    <a:lnTo>
                      <a:pt x="9" y="88"/>
                    </a:lnTo>
                    <a:lnTo>
                      <a:pt x="0" y="48"/>
                    </a:lnTo>
                    <a:lnTo>
                      <a:pt x="209" y="0"/>
                    </a:lnTo>
                    <a:lnTo>
                      <a:pt x="218" y="40"/>
                    </a:lnTo>
                    <a:lnTo>
                      <a:pt x="13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550670"/>
                <a:endParaRPr lang="zh-CN" altLang="en-US" sz="3600"/>
              </a:p>
            </p:txBody>
          </p:sp>
          <p:sp>
            <p:nvSpPr>
              <p:cNvPr id="4111" name="Freeform 19"/>
              <p:cNvSpPr/>
              <p:nvPr/>
            </p:nvSpPr>
            <p:spPr bwMode="auto">
              <a:xfrm>
                <a:off x="1547813" y="1673225"/>
                <a:ext cx="488950" cy="674688"/>
              </a:xfrm>
              <a:custGeom>
                <a:avLst/>
                <a:gdLst>
                  <a:gd name="T0" fmla="*/ 60 w 329"/>
                  <a:gd name="T1" fmla="*/ 227 h 453"/>
                  <a:gd name="T2" fmla="*/ 31 w 329"/>
                  <a:gd name="T3" fmla="*/ 121 h 453"/>
                  <a:gd name="T4" fmla="*/ 7 w 329"/>
                  <a:gd name="T5" fmla="*/ 14 h 453"/>
                  <a:gd name="T6" fmla="*/ 73 w 329"/>
                  <a:gd name="T7" fmla="*/ 68 h 453"/>
                  <a:gd name="T8" fmla="*/ 127 w 329"/>
                  <a:gd name="T9" fmla="*/ 167 h 453"/>
                  <a:gd name="T10" fmla="*/ 153 w 329"/>
                  <a:gd name="T11" fmla="*/ 61 h 453"/>
                  <a:gd name="T12" fmla="*/ 155 w 329"/>
                  <a:gd name="T13" fmla="*/ 135 h 453"/>
                  <a:gd name="T14" fmla="*/ 219 w 329"/>
                  <a:gd name="T15" fmla="*/ 246 h 453"/>
                  <a:gd name="T16" fmla="*/ 219 w 329"/>
                  <a:gd name="T17" fmla="*/ 178 h 453"/>
                  <a:gd name="T18" fmla="*/ 222 w 329"/>
                  <a:gd name="T19" fmla="*/ 112 h 453"/>
                  <a:gd name="T20" fmla="*/ 244 w 329"/>
                  <a:gd name="T21" fmla="*/ 187 h 453"/>
                  <a:gd name="T22" fmla="*/ 200 w 329"/>
                  <a:gd name="T23" fmla="*/ 404 h 453"/>
                  <a:gd name="T24" fmla="*/ 9 w 329"/>
                  <a:gd name="T25" fmla="*/ 300 h 453"/>
                  <a:gd name="T26" fmla="*/ 71 w 329"/>
                  <a:gd name="T27" fmla="*/ 341 h 453"/>
                  <a:gd name="T28" fmla="*/ 6 w 329"/>
                  <a:gd name="T29" fmla="*/ 177 h 453"/>
                  <a:gd name="T30" fmla="*/ 60 w 329"/>
                  <a:gd name="T31" fmla="*/ 22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453">
                    <a:moveTo>
                      <a:pt x="60" y="227"/>
                    </a:moveTo>
                    <a:cubicBezTo>
                      <a:pt x="60" y="227"/>
                      <a:pt x="21" y="190"/>
                      <a:pt x="31" y="121"/>
                    </a:cubicBezTo>
                    <a:cubicBezTo>
                      <a:pt x="29" y="103"/>
                      <a:pt x="75" y="33"/>
                      <a:pt x="7" y="14"/>
                    </a:cubicBezTo>
                    <a:cubicBezTo>
                      <a:pt x="7" y="14"/>
                      <a:pt x="53" y="0"/>
                      <a:pt x="73" y="68"/>
                    </a:cubicBezTo>
                    <a:cubicBezTo>
                      <a:pt x="80" y="88"/>
                      <a:pt x="94" y="167"/>
                      <a:pt x="127" y="167"/>
                    </a:cubicBezTo>
                    <a:cubicBezTo>
                      <a:pt x="127" y="167"/>
                      <a:pt x="93" y="105"/>
                      <a:pt x="153" y="61"/>
                    </a:cubicBezTo>
                    <a:cubicBezTo>
                      <a:pt x="153" y="61"/>
                      <a:pt x="123" y="81"/>
                      <a:pt x="155" y="135"/>
                    </a:cubicBezTo>
                    <a:cubicBezTo>
                      <a:pt x="176" y="172"/>
                      <a:pt x="228" y="210"/>
                      <a:pt x="219" y="246"/>
                    </a:cubicBezTo>
                    <a:cubicBezTo>
                      <a:pt x="219" y="246"/>
                      <a:pt x="239" y="250"/>
                      <a:pt x="219" y="178"/>
                    </a:cubicBezTo>
                    <a:cubicBezTo>
                      <a:pt x="212" y="155"/>
                      <a:pt x="205" y="138"/>
                      <a:pt x="222" y="112"/>
                    </a:cubicBezTo>
                    <a:cubicBezTo>
                      <a:pt x="222" y="112"/>
                      <a:pt x="223" y="167"/>
                      <a:pt x="244" y="187"/>
                    </a:cubicBezTo>
                    <a:cubicBezTo>
                      <a:pt x="263" y="218"/>
                      <a:pt x="329" y="333"/>
                      <a:pt x="200" y="404"/>
                    </a:cubicBezTo>
                    <a:cubicBezTo>
                      <a:pt x="178" y="418"/>
                      <a:pt x="50" y="453"/>
                      <a:pt x="9" y="300"/>
                    </a:cubicBezTo>
                    <a:cubicBezTo>
                      <a:pt x="9" y="300"/>
                      <a:pt x="61" y="349"/>
                      <a:pt x="71" y="341"/>
                    </a:cubicBezTo>
                    <a:cubicBezTo>
                      <a:pt x="71" y="341"/>
                      <a:pt x="0" y="290"/>
                      <a:pt x="6" y="177"/>
                    </a:cubicBezTo>
                    <a:cubicBezTo>
                      <a:pt x="6" y="177"/>
                      <a:pt x="42" y="233"/>
                      <a:pt x="60" y="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550670"/>
                <a:endParaRPr lang="zh-CN" altLang="en-US" sz="3600"/>
              </a:p>
            </p:txBody>
          </p:sp>
        </p:grpSp>
      </p:grpSp>
      <p:sp>
        <p:nvSpPr>
          <p:cNvPr id="49" name="加号 48"/>
          <p:cNvSpPr/>
          <p:nvPr/>
        </p:nvSpPr>
        <p:spPr>
          <a:xfrm>
            <a:off x="4067539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692364" y="1707654"/>
            <a:ext cx="1402948" cy="1958524"/>
            <a:chOff x="2981839" y="1707654"/>
            <a:chExt cx="1402948" cy="1958524"/>
          </a:xfrm>
        </p:grpSpPr>
        <p:sp>
          <p:nvSpPr>
            <p:cNvPr id="22" name="矩形 21"/>
            <p:cNvSpPr/>
            <p:nvPr/>
          </p:nvSpPr>
          <p:spPr>
            <a:xfrm>
              <a:off x="2981839" y="329684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忙碌的父母 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07230" y="1707654"/>
              <a:ext cx="918119" cy="1137683"/>
              <a:chOff x="3267348" y="1506075"/>
              <a:chExt cx="918119" cy="1137683"/>
            </a:xfrm>
            <a:solidFill>
              <a:schemeClr val="accent6">
                <a:lumMod val="50000"/>
              </a:schemeClr>
            </a:solidFill>
          </p:grpSpPr>
          <p:grpSp>
            <p:nvGrpSpPr>
              <p:cNvPr id="25" name="组合 1031"/>
              <p:cNvGrpSpPr/>
              <p:nvPr/>
            </p:nvGrpSpPr>
            <p:grpSpPr bwMode="auto">
              <a:xfrm>
                <a:off x="3267348" y="1731964"/>
                <a:ext cx="918119" cy="911794"/>
                <a:chOff x="5494338" y="-647700"/>
                <a:chExt cx="1316037" cy="1308100"/>
              </a:xfrm>
              <a:grpFill/>
            </p:grpSpPr>
            <p:sp>
              <p:nvSpPr>
                <p:cNvPr id="27" name="Freeform 19"/>
                <p:cNvSpPr/>
                <p:nvPr/>
              </p:nvSpPr>
              <p:spPr bwMode="auto">
                <a:xfrm>
                  <a:off x="5494338" y="-498475"/>
                  <a:ext cx="398462" cy="401638"/>
                </a:xfrm>
                <a:custGeom>
                  <a:avLst/>
                  <a:gdLst>
                    <a:gd name="T0" fmla="*/ 0 w 106"/>
                    <a:gd name="T1" fmla="*/ 2147483647 h 107"/>
                    <a:gd name="T2" fmla="*/ 0 w 106"/>
                    <a:gd name="T3" fmla="*/ 2147483647 h 107"/>
                    <a:gd name="T4" fmla="*/ 2147483647 w 106"/>
                    <a:gd name="T5" fmla="*/ 2147483647 h 107"/>
                    <a:gd name="T6" fmla="*/ 2147483647 w 106"/>
                    <a:gd name="T7" fmla="*/ 2147483647 h 107"/>
                    <a:gd name="T8" fmla="*/ 2147483647 w 106"/>
                    <a:gd name="T9" fmla="*/ 2147483647 h 107"/>
                    <a:gd name="T10" fmla="*/ 2147483647 w 106"/>
                    <a:gd name="T11" fmla="*/ 2147483647 h 107"/>
                    <a:gd name="T12" fmla="*/ 2147483647 w 106"/>
                    <a:gd name="T13" fmla="*/ 2147483647 h 107"/>
                    <a:gd name="T14" fmla="*/ 2147483647 w 106"/>
                    <a:gd name="T15" fmla="*/ 2147483647 h 107"/>
                    <a:gd name="T16" fmla="*/ 2147483647 w 106"/>
                    <a:gd name="T17" fmla="*/ 0 h 107"/>
                    <a:gd name="T18" fmla="*/ 0 w 106"/>
                    <a:gd name="T19" fmla="*/ 2147483647 h 1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107">
                      <a:moveTo>
                        <a:pt x="0" y="6"/>
                      </a:move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4"/>
                        <a:pt x="2" y="107"/>
                        <a:pt x="6" y="107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103" y="107"/>
                        <a:pt x="106" y="104"/>
                        <a:pt x="106" y="101"/>
                      </a:cubicBezTo>
                      <a:cubicBezTo>
                        <a:pt x="106" y="97"/>
                        <a:pt x="103" y="95"/>
                        <a:pt x="100" y="95"/>
                      </a:cubicBezTo>
                      <a:cubicBezTo>
                        <a:pt x="100" y="95"/>
                        <a:pt x="22" y="95"/>
                        <a:pt x="12" y="95"/>
                      </a:cubicBezTo>
                      <a:cubicBezTo>
                        <a:pt x="12" y="84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 defTabSz="1550670"/>
                  <a:endParaRPr lang="zh-CN" altLang="en-US" sz="3600"/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6245225" y="-149225"/>
                  <a:ext cx="565150" cy="809625"/>
                </a:xfrm>
                <a:custGeom>
                  <a:avLst/>
                  <a:gdLst>
                    <a:gd name="T0" fmla="*/ 0 w 151"/>
                    <a:gd name="T1" fmla="*/ 2147483647 h 216"/>
                    <a:gd name="T2" fmla="*/ 0 w 151"/>
                    <a:gd name="T3" fmla="*/ 2147483647 h 216"/>
                    <a:gd name="T4" fmla="*/ 2147483647 w 151"/>
                    <a:gd name="T5" fmla="*/ 2147483647 h 216"/>
                    <a:gd name="T6" fmla="*/ 2147483647 w 151"/>
                    <a:gd name="T7" fmla="*/ 2147483647 h 216"/>
                    <a:gd name="T8" fmla="*/ 2147483647 w 151"/>
                    <a:gd name="T9" fmla="*/ 0 h 216"/>
                    <a:gd name="T10" fmla="*/ 2147483647 w 151"/>
                    <a:gd name="T11" fmla="*/ 0 h 216"/>
                    <a:gd name="T12" fmla="*/ 2147483647 w 151"/>
                    <a:gd name="T13" fmla="*/ 2147483647 h 216"/>
                    <a:gd name="T14" fmla="*/ 0 w 151"/>
                    <a:gd name="T15" fmla="*/ 2147483647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1" h="216">
                      <a:moveTo>
                        <a:pt x="0" y="216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68" y="122"/>
                        <a:pt x="68" y="122"/>
                        <a:pt x="68" y="122"/>
                      </a:cubicBezTo>
                      <a:cubicBezTo>
                        <a:pt x="68" y="122"/>
                        <a:pt x="110" y="122"/>
                        <a:pt x="110" y="82"/>
                      </a:cubicBezTo>
                      <a:cubicBezTo>
                        <a:pt x="110" y="41"/>
                        <a:pt x="110" y="0"/>
                        <a:pt x="110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1" y="216"/>
                        <a:pt x="151" y="216"/>
                        <a:pt x="151" y="216"/>
                      </a:cubicBezTo>
                      <a:lnTo>
                        <a:pt x="0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 defTabSz="1550670"/>
                  <a:endParaRPr lang="zh-CN" altLang="en-US" sz="3600"/>
                </a:p>
              </p:txBody>
            </p:sp>
            <p:sp>
              <p:nvSpPr>
                <p:cNvPr id="29" name="Oval 21"/>
                <p:cNvSpPr>
                  <a:spLocks noChangeArrowheads="1"/>
                </p:cNvSpPr>
                <p:nvPr/>
              </p:nvSpPr>
              <p:spPr bwMode="auto">
                <a:xfrm>
                  <a:off x="6297613" y="-647700"/>
                  <a:ext cx="217487" cy="2174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 defTabSz="1550670"/>
                  <a:endParaRPr lang="zh-CN" altLang="en-US" sz="3600"/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5494338" y="-411163"/>
                  <a:ext cx="1109662" cy="1071563"/>
                </a:xfrm>
                <a:custGeom>
                  <a:avLst/>
                  <a:gdLst>
                    <a:gd name="T0" fmla="*/ 2147483647 w 296"/>
                    <a:gd name="T1" fmla="*/ 0 h 286"/>
                    <a:gd name="T2" fmla="*/ 2147483647 w 296"/>
                    <a:gd name="T3" fmla="*/ 2147483647 h 286"/>
                    <a:gd name="T4" fmla="*/ 2147483647 w 296"/>
                    <a:gd name="T5" fmla="*/ 2147483647 h 286"/>
                    <a:gd name="T6" fmla="*/ 2147483647 w 296"/>
                    <a:gd name="T7" fmla="*/ 2147483647 h 286"/>
                    <a:gd name="T8" fmla="*/ 2147483647 w 296"/>
                    <a:gd name="T9" fmla="*/ 2147483647 h 286"/>
                    <a:gd name="T10" fmla="*/ 2147483647 w 296"/>
                    <a:gd name="T11" fmla="*/ 2147483647 h 286"/>
                    <a:gd name="T12" fmla="*/ 2147483647 w 296"/>
                    <a:gd name="T13" fmla="*/ 2147483647 h 286"/>
                    <a:gd name="T14" fmla="*/ 2147483647 w 296"/>
                    <a:gd name="T15" fmla="*/ 2147483647 h 286"/>
                    <a:gd name="T16" fmla="*/ 2147483647 w 296"/>
                    <a:gd name="T17" fmla="*/ 2147483647 h 286"/>
                    <a:gd name="T18" fmla="*/ 2147483647 w 296"/>
                    <a:gd name="T19" fmla="*/ 2147483647 h 286"/>
                    <a:gd name="T20" fmla="*/ 2147483647 w 296"/>
                    <a:gd name="T21" fmla="*/ 2147483647 h 286"/>
                    <a:gd name="T22" fmla="*/ 2147483647 w 296"/>
                    <a:gd name="T23" fmla="*/ 2147483647 h 286"/>
                    <a:gd name="T24" fmla="*/ 2147483647 w 296"/>
                    <a:gd name="T25" fmla="*/ 2147483647 h 286"/>
                    <a:gd name="T26" fmla="*/ 0 w 296"/>
                    <a:gd name="T27" fmla="*/ 2147483647 h 286"/>
                    <a:gd name="T28" fmla="*/ 0 w 296"/>
                    <a:gd name="T29" fmla="*/ 2147483647 h 286"/>
                    <a:gd name="T30" fmla="*/ 2147483647 w 296"/>
                    <a:gd name="T31" fmla="*/ 2147483647 h 286"/>
                    <a:gd name="T32" fmla="*/ 2147483647 w 296"/>
                    <a:gd name="T33" fmla="*/ 2147483647 h 286"/>
                    <a:gd name="T34" fmla="*/ 2147483647 w 296"/>
                    <a:gd name="T35" fmla="*/ 2147483647 h 286"/>
                    <a:gd name="T36" fmla="*/ 2147483647 w 296"/>
                    <a:gd name="T37" fmla="*/ 2147483647 h 286"/>
                    <a:gd name="T38" fmla="*/ 2147483647 w 296"/>
                    <a:gd name="T39" fmla="*/ 2147483647 h 286"/>
                    <a:gd name="T40" fmla="*/ 2147483647 w 296"/>
                    <a:gd name="T41" fmla="*/ 0 h 2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96" h="286">
                      <a:moveTo>
                        <a:pt x="268" y="0"/>
                      </a:moveTo>
                      <a:cubicBezTo>
                        <a:pt x="260" y="0"/>
                        <a:pt x="253" y="3"/>
                        <a:pt x="248" y="8"/>
                      </a:cubicBezTo>
                      <a:cubicBezTo>
                        <a:pt x="247" y="8"/>
                        <a:pt x="247" y="8"/>
                        <a:pt x="247" y="8"/>
                      </a:cubicBezTo>
                      <a:cubicBezTo>
                        <a:pt x="247" y="8"/>
                        <a:pt x="202" y="52"/>
                        <a:pt x="196" y="57"/>
                      </a:cubicBezTo>
                      <a:cubicBezTo>
                        <a:pt x="188" y="57"/>
                        <a:pt x="140" y="57"/>
                        <a:pt x="140" y="57"/>
                      </a:cubicBezTo>
                      <a:cubicBezTo>
                        <a:pt x="132" y="57"/>
                        <a:pt x="126" y="63"/>
                        <a:pt x="126" y="70"/>
                      </a:cubicBezTo>
                      <a:cubicBezTo>
                        <a:pt x="126" y="77"/>
                        <a:pt x="132" y="84"/>
                        <a:pt x="140" y="84"/>
                      </a:cubicBezTo>
                      <a:cubicBezTo>
                        <a:pt x="200" y="84"/>
                        <a:pt x="200" y="84"/>
                        <a:pt x="200" y="84"/>
                      </a:cubicBezTo>
                      <a:cubicBezTo>
                        <a:pt x="203" y="84"/>
                        <a:pt x="206" y="83"/>
                        <a:pt x="208" y="81"/>
                      </a:cubicBezTo>
                      <a:cubicBezTo>
                        <a:pt x="239" y="52"/>
                        <a:pt x="239" y="52"/>
                        <a:pt x="239" y="52"/>
                      </a:cubicBezTo>
                      <a:cubicBezTo>
                        <a:pt x="239" y="138"/>
                        <a:pt x="239" y="138"/>
                        <a:pt x="239" y="138"/>
                      </a:cubicBezTo>
                      <a:cubicBezTo>
                        <a:pt x="187" y="138"/>
                        <a:pt x="187" y="138"/>
                        <a:pt x="187" y="138"/>
                      </a:cubicBezTo>
                      <a:cubicBezTo>
                        <a:pt x="187" y="97"/>
                        <a:pt x="187" y="97"/>
                        <a:pt x="187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286"/>
                        <a:pt x="0" y="286"/>
                        <a:pt x="0" y="286"/>
                      </a:cubicBezTo>
                      <a:cubicBezTo>
                        <a:pt x="187" y="286"/>
                        <a:pt x="187" y="286"/>
                        <a:pt x="187" y="286"/>
                      </a:cubicBezTo>
                      <a:cubicBezTo>
                        <a:pt x="187" y="179"/>
                        <a:pt x="187" y="179"/>
                        <a:pt x="187" y="179"/>
                      </a:cubicBezTo>
                      <a:cubicBezTo>
                        <a:pt x="268" y="179"/>
                        <a:pt x="268" y="179"/>
                        <a:pt x="268" y="179"/>
                      </a:cubicBezTo>
                      <a:cubicBezTo>
                        <a:pt x="283" y="179"/>
                        <a:pt x="296" y="166"/>
                        <a:pt x="296" y="150"/>
                      </a:cubicBezTo>
                      <a:cubicBezTo>
                        <a:pt x="296" y="28"/>
                        <a:pt x="296" y="28"/>
                        <a:pt x="296" y="28"/>
                      </a:cubicBezTo>
                      <a:cubicBezTo>
                        <a:pt x="296" y="12"/>
                        <a:pt x="283" y="0"/>
                        <a:pt x="2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ctr" defTabSz="1550670"/>
                  <a:endParaRPr lang="zh-CN" altLang="en-US" sz="3600"/>
                </a:p>
              </p:txBody>
            </p:sp>
          </p:grpSp>
          <p:sp>
            <p:nvSpPr>
              <p:cNvPr id="2" name="新月形 1"/>
              <p:cNvSpPr/>
              <p:nvPr/>
            </p:nvSpPr>
            <p:spPr>
              <a:xfrm rot="18354376">
                <a:off x="3401846" y="1581770"/>
                <a:ext cx="152692" cy="305384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太阳形 2"/>
              <p:cNvSpPr/>
              <p:nvPr/>
            </p:nvSpPr>
            <p:spPr>
              <a:xfrm>
                <a:off x="3588586" y="1506075"/>
                <a:ext cx="216024" cy="216024"/>
              </a:xfrm>
              <a:prstGeom prst="su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307600" y="1340520"/>
            <a:ext cx="2255924" cy="2292046"/>
            <a:chOff x="2952655" y="339502"/>
            <a:chExt cx="2805828" cy="2850755"/>
          </a:xfrm>
        </p:grpSpPr>
        <p:grpSp>
          <p:nvGrpSpPr>
            <p:cNvPr id="53" name="组合 52"/>
            <p:cNvGrpSpPr/>
            <p:nvPr/>
          </p:nvGrpSpPr>
          <p:grpSpPr>
            <a:xfrm>
              <a:off x="3646266" y="339502"/>
              <a:ext cx="2112217" cy="2850755"/>
              <a:chOff x="3314700" y="198438"/>
              <a:chExt cx="3246437" cy="4381556"/>
            </a:xfrm>
          </p:grpSpPr>
          <p:sp>
            <p:nvSpPr>
              <p:cNvPr id="57" name="Freeform 6"/>
              <p:cNvSpPr/>
              <p:nvPr/>
            </p:nvSpPr>
            <p:spPr bwMode="auto">
              <a:xfrm>
                <a:off x="3314700" y="198438"/>
                <a:ext cx="3246437" cy="3644900"/>
              </a:xfrm>
              <a:custGeom>
                <a:avLst/>
                <a:gdLst>
                  <a:gd name="T0" fmla="*/ 0 w 3423"/>
                  <a:gd name="T1" fmla="*/ 1356 h 3841"/>
                  <a:gd name="T2" fmla="*/ 2400 w 3423"/>
                  <a:gd name="T3" fmla="*/ 757 h 3841"/>
                  <a:gd name="T4" fmla="*/ 1465 w 3423"/>
                  <a:gd name="T5" fmla="*/ 2378 h 3841"/>
                  <a:gd name="T6" fmla="*/ 2047 w 3423"/>
                  <a:gd name="T7" fmla="*/ 3523 h 3841"/>
                  <a:gd name="T8" fmla="*/ 477 w 3423"/>
                  <a:gd name="T9" fmla="*/ 3752 h 3841"/>
                  <a:gd name="T10" fmla="*/ 830 w 3423"/>
                  <a:gd name="T11" fmla="*/ 2131 h 3841"/>
                  <a:gd name="T12" fmla="*/ 1571 w 3423"/>
                  <a:gd name="T13" fmla="*/ 1515 h 3841"/>
                  <a:gd name="T14" fmla="*/ 388 w 3423"/>
                  <a:gd name="T15" fmla="*/ 1902 h 3841"/>
                  <a:gd name="T16" fmla="*/ 124 w 3423"/>
                  <a:gd name="T17" fmla="*/ 1532 h 3841"/>
                  <a:gd name="T18" fmla="*/ 0 w 3423"/>
                  <a:gd name="T19" fmla="*/ 1356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3" h="3841">
                    <a:moveTo>
                      <a:pt x="0" y="1356"/>
                    </a:moveTo>
                    <a:cubicBezTo>
                      <a:pt x="0" y="1356"/>
                      <a:pt x="1535" y="0"/>
                      <a:pt x="2400" y="757"/>
                    </a:cubicBezTo>
                    <a:cubicBezTo>
                      <a:pt x="2400" y="757"/>
                      <a:pt x="3423" y="1761"/>
                      <a:pt x="1465" y="2378"/>
                    </a:cubicBezTo>
                    <a:lnTo>
                      <a:pt x="2047" y="3523"/>
                    </a:lnTo>
                    <a:cubicBezTo>
                      <a:pt x="2047" y="3523"/>
                      <a:pt x="918" y="3841"/>
                      <a:pt x="477" y="3752"/>
                    </a:cubicBezTo>
                    <a:cubicBezTo>
                      <a:pt x="477" y="3752"/>
                      <a:pt x="882" y="2325"/>
                      <a:pt x="830" y="2131"/>
                    </a:cubicBezTo>
                    <a:cubicBezTo>
                      <a:pt x="830" y="2131"/>
                      <a:pt x="1765" y="2131"/>
                      <a:pt x="1571" y="1515"/>
                    </a:cubicBezTo>
                    <a:cubicBezTo>
                      <a:pt x="1571" y="1515"/>
                      <a:pt x="1218" y="1004"/>
                      <a:pt x="388" y="1902"/>
                    </a:cubicBezTo>
                    <a:lnTo>
                      <a:pt x="124" y="153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3949700" y="2328863"/>
                <a:ext cx="250825" cy="166688"/>
              </a:xfrm>
              <a:custGeom>
                <a:avLst/>
                <a:gdLst>
                  <a:gd name="T0" fmla="*/ 264 w 264"/>
                  <a:gd name="T1" fmla="*/ 0 h 176"/>
                  <a:gd name="T2" fmla="*/ 0 w 264"/>
                  <a:gd name="T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76">
                    <a:moveTo>
                      <a:pt x="264" y="0"/>
                    </a:moveTo>
                    <a:cubicBezTo>
                      <a:pt x="264" y="0"/>
                      <a:pt x="35" y="26"/>
                      <a:pt x="0" y="176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4611688" y="2328863"/>
                <a:ext cx="250825" cy="176213"/>
              </a:xfrm>
              <a:custGeom>
                <a:avLst/>
                <a:gdLst>
                  <a:gd name="T0" fmla="*/ 0 w 264"/>
                  <a:gd name="T1" fmla="*/ 0 h 185"/>
                  <a:gd name="T2" fmla="*/ 264 w 264"/>
                  <a:gd name="T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85">
                    <a:moveTo>
                      <a:pt x="0" y="0"/>
                    </a:moveTo>
                    <a:cubicBezTo>
                      <a:pt x="0" y="0"/>
                      <a:pt x="194" y="26"/>
                      <a:pt x="264" y="18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02138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3757613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3773488" y="3073401"/>
                <a:ext cx="377825" cy="317500"/>
              </a:xfrm>
              <a:custGeom>
                <a:avLst/>
                <a:gdLst>
                  <a:gd name="T0" fmla="*/ 397 w 397"/>
                  <a:gd name="T1" fmla="*/ 35 h 335"/>
                  <a:gd name="T2" fmla="*/ 0 w 397"/>
                  <a:gd name="T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35">
                    <a:moveTo>
                      <a:pt x="397" y="35"/>
                    </a:moveTo>
                    <a:cubicBezTo>
                      <a:pt x="397" y="35"/>
                      <a:pt x="212" y="33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2"/>
              <p:cNvSpPr/>
              <p:nvPr/>
            </p:nvSpPr>
            <p:spPr bwMode="auto">
              <a:xfrm>
                <a:off x="4711700" y="2981326"/>
                <a:ext cx="376237" cy="342900"/>
              </a:xfrm>
              <a:custGeom>
                <a:avLst/>
                <a:gdLst>
                  <a:gd name="T0" fmla="*/ 0 w 397"/>
                  <a:gd name="T1" fmla="*/ 53 h 361"/>
                  <a:gd name="T2" fmla="*/ 397 w 397"/>
                  <a:gd name="T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61">
                    <a:moveTo>
                      <a:pt x="0" y="53"/>
                    </a:moveTo>
                    <a:cubicBezTo>
                      <a:pt x="0" y="53"/>
                      <a:pt x="176" y="361"/>
                      <a:pt x="39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21142815">
                <a:off x="3850482" y="3808468"/>
                <a:ext cx="1522412" cy="77152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  <a:effectLst>
                <a:outerShdw blurRad="635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4235450" y="3214688"/>
                <a:ext cx="509587" cy="201613"/>
              </a:xfrm>
              <a:custGeom>
                <a:avLst/>
                <a:gdLst>
                  <a:gd name="T0" fmla="*/ 0 w 538"/>
                  <a:gd name="T1" fmla="*/ 211 h 211"/>
                  <a:gd name="T2" fmla="*/ 538 w 538"/>
                  <a:gd name="T3" fmla="*/ 16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8" h="211">
                    <a:moveTo>
                      <a:pt x="0" y="211"/>
                    </a:moveTo>
                    <a:cubicBezTo>
                      <a:pt x="0" y="211"/>
                      <a:pt x="185" y="0"/>
                      <a:pt x="538" y="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4080668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495006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Freeform 19"/>
            <p:cNvSpPr/>
            <p:nvPr/>
          </p:nvSpPr>
          <p:spPr bwMode="auto">
            <a:xfrm>
              <a:off x="2952655" y="1771961"/>
              <a:ext cx="1040749" cy="809678"/>
            </a:xfrm>
            <a:custGeom>
              <a:avLst/>
              <a:gdLst>
                <a:gd name="T0" fmla="*/ 1241 w 1241"/>
                <a:gd name="T1" fmla="*/ 880 h 966"/>
                <a:gd name="T2" fmla="*/ 779 w 1241"/>
                <a:gd name="T3" fmla="*/ 678 h 966"/>
                <a:gd name="T4" fmla="*/ 888 w 1241"/>
                <a:gd name="T5" fmla="*/ 326 h 966"/>
                <a:gd name="T6" fmla="*/ 742 w 1241"/>
                <a:gd name="T7" fmla="*/ 233 h 966"/>
                <a:gd name="T8" fmla="*/ 493 w 1241"/>
                <a:gd name="T9" fmla="*/ 336 h 966"/>
                <a:gd name="T10" fmla="*/ 213 w 1241"/>
                <a:gd name="T11" fmla="*/ 124 h 966"/>
                <a:gd name="T12" fmla="*/ 115 w 1241"/>
                <a:gd name="T13" fmla="*/ 191 h 966"/>
                <a:gd name="T14" fmla="*/ 338 w 1241"/>
                <a:gd name="T15" fmla="*/ 385 h 966"/>
                <a:gd name="T16" fmla="*/ 282 w 1241"/>
                <a:gd name="T17" fmla="*/ 412 h 966"/>
                <a:gd name="T18" fmla="*/ 90 w 1241"/>
                <a:gd name="T19" fmla="*/ 385 h 966"/>
                <a:gd name="T20" fmla="*/ 101 w 1241"/>
                <a:gd name="T21" fmla="*/ 504 h 966"/>
                <a:gd name="T22" fmla="*/ 345 w 1241"/>
                <a:gd name="T23" fmla="*/ 508 h 966"/>
                <a:gd name="T24" fmla="*/ 357 w 1241"/>
                <a:gd name="T25" fmla="*/ 532 h 966"/>
                <a:gd name="T26" fmla="*/ 212 w 1241"/>
                <a:gd name="T27" fmla="*/ 601 h 966"/>
                <a:gd name="T28" fmla="*/ 185 w 1241"/>
                <a:gd name="T29" fmla="*/ 684 h 966"/>
                <a:gd name="T30" fmla="*/ 479 w 1241"/>
                <a:gd name="T31" fmla="*/ 535 h 966"/>
                <a:gd name="T32" fmla="*/ 526 w 1241"/>
                <a:gd name="T33" fmla="*/ 480 h 966"/>
                <a:gd name="T34" fmla="*/ 596 w 1241"/>
                <a:gd name="T35" fmla="*/ 530 h 966"/>
                <a:gd name="T36" fmla="*/ 766 w 1241"/>
                <a:gd name="T37" fmla="*/ 875 h 966"/>
                <a:gd name="T38" fmla="*/ 1218 w 1241"/>
                <a:gd name="T39" fmla="*/ 947 h 966"/>
                <a:gd name="T40" fmla="*/ 1230 w 1241"/>
                <a:gd name="T41" fmla="*/ 902 h 966"/>
                <a:gd name="T42" fmla="*/ 1241 w 1241"/>
                <a:gd name="T43" fmla="*/ 88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1" h="966">
                  <a:moveTo>
                    <a:pt x="1241" y="880"/>
                  </a:moveTo>
                  <a:cubicBezTo>
                    <a:pt x="1241" y="880"/>
                    <a:pt x="862" y="932"/>
                    <a:pt x="779" y="678"/>
                  </a:cubicBezTo>
                  <a:cubicBezTo>
                    <a:pt x="779" y="678"/>
                    <a:pt x="561" y="264"/>
                    <a:pt x="888" y="326"/>
                  </a:cubicBezTo>
                  <a:cubicBezTo>
                    <a:pt x="888" y="326"/>
                    <a:pt x="903" y="160"/>
                    <a:pt x="742" y="233"/>
                  </a:cubicBezTo>
                  <a:cubicBezTo>
                    <a:pt x="742" y="233"/>
                    <a:pt x="576" y="466"/>
                    <a:pt x="493" y="336"/>
                  </a:cubicBezTo>
                  <a:cubicBezTo>
                    <a:pt x="493" y="336"/>
                    <a:pt x="405" y="321"/>
                    <a:pt x="213" y="124"/>
                  </a:cubicBezTo>
                  <a:cubicBezTo>
                    <a:pt x="213" y="124"/>
                    <a:pt x="125" y="0"/>
                    <a:pt x="115" y="191"/>
                  </a:cubicBezTo>
                  <a:cubicBezTo>
                    <a:pt x="115" y="191"/>
                    <a:pt x="117" y="297"/>
                    <a:pt x="338" y="385"/>
                  </a:cubicBezTo>
                  <a:cubicBezTo>
                    <a:pt x="338" y="385"/>
                    <a:pt x="366" y="410"/>
                    <a:pt x="282" y="412"/>
                  </a:cubicBezTo>
                  <a:lnTo>
                    <a:pt x="90" y="385"/>
                  </a:lnTo>
                  <a:cubicBezTo>
                    <a:pt x="90" y="385"/>
                    <a:pt x="0" y="414"/>
                    <a:pt x="101" y="504"/>
                  </a:cubicBezTo>
                  <a:cubicBezTo>
                    <a:pt x="101" y="504"/>
                    <a:pt x="179" y="565"/>
                    <a:pt x="345" y="508"/>
                  </a:cubicBezTo>
                  <a:cubicBezTo>
                    <a:pt x="345" y="508"/>
                    <a:pt x="391" y="494"/>
                    <a:pt x="357" y="532"/>
                  </a:cubicBezTo>
                  <a:cubicBezTo>
                    <a:pt x="357" y="532"/>
                    <a:pt x="258" y="592"/>
                    <a:pt x="212" y="601"/>
                  </a:cubicBezTo>
                  <a:cubicBezTo>
                    <a:pt x="212" y="601"/>
                    <a:pt x="139" y="636"/>
                    <a:pt x="185" y="684"/>
                  </a:cubicBezTo>
                  <a:cubicBezTo>
                    <a:pt x="185" y="684"/>
                    <a:pt x="260" y="751"/>
                    <a:pt x="479" y="535"/>
                  </a:cubicBezTo>
                  <a:lnTo>
                    <a:pt x="526" y="480"/>
                  </a:lnTo>
                  <a:cubicBezTo>
                    <a:pt x="526" y="480"/>
                    <a:pt x="579" y="448"/>
                    <a:pt x="596" y="530"/>
                  </a:cubicBezTo>
                  <a:cubicBezTo>
                    <a:pt x="596" y="530"/>
                    <a:pt x="629" y="811"/>
                    <a:pt x="766" y="875"/>
                  </a:cubicBezTo>
                  <a:cubicBezTo>
                    <a:pt x="766" y="875"/>
                    <a:pt x="892" y="966"/>
                    <a:pt x="1218" y="947"/>
                  </a:cubicBezTo>
                  <a:lnTo>
                    <a:pt x="1230" y="902"/>
                  </a:lnTo>
                  <a:lnTo>
                    <a:pt x="1241" y="88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19" name="等于号 4118"/>
          <p:cNvSpPr/>
          <p:nvPr/>
        </p:nvSpPr>
        <p:spPr>
          <a:xfrm>
            <a:off x="5806713" y="2087427"/>
            <a:ext cx="903520" cy="764906"/>
          </a:xfrm>
          <a:prstGeom prst="mathEqual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 flipH="1">
            <a:off x="1080149" y="1491630"/>
            <a:ext cx="767480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1080149" y="1162496"/>
            <a:ext cx="3304453" cy="329134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28" name="组合 5227"/>
          <p:cNvGrpSpPr/>
          <p:nvPr/>
        </p:nvGrpSpPr>
        <p:grpSpPr>
          <a:xfrm>
            <a:off x="4236171" y="2643758"/>
            <a:ext cx="983901" cy="1936268"/>
            <a:chOff x="-4773613" y="10221913"/>
            <a:chExt cx="6092826" cy="11990388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4737100" y="10275888"/>
              <a:ext cx="5618163" cy="1172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-4565650" y="12180888"/>
              <a:ext cx="5884863" cy="4479925"/>
            </a:xfrm>
            <a:custGeom>
              <a:avLst/>
              <a:gdLst>
                <a:gd name="T0" fmla="*/ 4692 w 5201"/>
                <a:gd name="T1" fmla="*/ 851 h 3958"/>
                <a:gd name="T2" fmla="*/ 3067 w 5201"/>
                <a:gd name="T3" fmla="*/ 105 h 3958"/>
                <a:gd name="T4" fmla="*/ 2948 w 5201"/>
                <a:gd name="T5" fmla="*/ 408 h 3958"/>
                <a:gd name="T6" fmla="*/ 4279 w 5201"/>
                <a:gd name="T7" fmla="*/ 1085 h 3958"/>
                <a:gd name="T8" fmla="*/ 2695 w 5201"/>
                <a:gd name="T9" fmla="*/ 1592 h 3958"/>
                <a:gd name="T10" fmla="*/ 2851 w 5201"/>
                <a:gd name="T11" fmla="*/ 1104 h 3958"/>
                <a:gd name="T12" fmla="*/ 2625 w 5201"/>
                <a:gd name="T13" fmla="*/ 1463 h 3958"/>
                <a:gd name="T14" fmla="*/ 2620 w 5201"/>
                <a:gd name="T15" fmla="*/ 1475 h 3958"/>
                <a:gd name="T16" fmla="*/ 2460 w 5201"/>
                <a:gd name="T17" fmla="*/ 1390 h 3958"/>
                <a:gd name="T18" fmla="*/ 2386 w 5201"/>
                <a:gd name="T19" fmla="*/ 1432 h 3958"/>
                <a:gd name="T20" fmla="*/ 2386 w 5201"/>
                <a:gd name="T21" fmla="*/ 1427 h 3958"/>
                <a:gd name="T22" fmla="*/ 2273 w 5201"/>
                <a:gd name="T23" fmla="*/ 1019 h 3958"/>
                <a:gd name="T24" fmla="*/ 2281 w 5201"/>
                <a:gd name="T25" fmla="*/ 1531 h 3958"/>
                <a:gd name="T26" fmla="*/ 911 w 5201"/>
                <a:gd name="T27" fmla="*/ 588 h 3958"/>
                <a:gd name="T28" fmla="*/ 2381 w 5201"/>
                <a:gd name="T29" fmla="*/ 325 h 3958"/>
                <a:gd name="T30" fmla="*/ 2354 w 5201"/>
                <a:gd name="T31" fmla="*/ 0 h 3958"/>
                <a:gd name="T32" fmla="*/ 583 w 5201"/>
                <a:gd name="T33" fmla="*/ 246 h 3958"/>
                <a:gd name="T34" fmla="*/ 1782 w 5201"/>
                <a:gd name="T35" fmla="*/ 2133 h 3958"/>
                <a:gd name="T36" fmla="*/ 1566 w 5201"/>
                <a:gd name="T37" fmla="*/ 3758 h 3958"/>
                <a:gd name="T38" fmla="*/ 2843 w 5201"/>
                <a:gd name="T39" fmla="*/ 3958 h 3958"/>
                <a:gd name="T40" fmla="*/ 3071 w 5201"/>
                <a:gd name="T41" fmla="*/ 2277 h 3958"/>
                <a:gd name="T42" fmla="*/ 4692 w 5201"/>
                <a:gd name="T43" fmla="*/ 851 h 3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01" h="3958">
                  <a:moveTo>
                    <a:pt x="4692" y="851"/>
                  </a:moveTo>
                  <a:cubicBezTo>
                    <a:pt x="4112" y="529"/>
                    <a:pt x="3067" y="105"/>
                    <a:pt x="3067" y="105"/>
                  </a:cubicBezTo>
                  <a:cubicBezTo>
                    <a:pt x="2948" y="408"/>
                    <a:pt x="2948" y="408"/>
                    <a:pt x="2948" y="408"/>
                  </a:cubicBezTo>
                  <a:cubicBezTo>
                    <a:pt x="3777" y="853"/>
                    <a:pt x="4170" y="1036"/>
                    <a:pt x="4279" y="1085"/>
                  </a:cubicBezTo>
                  <a:cubicBezTo>
                    <a:pt x="3825" y="1340"/>
                    <a:pt x="2671" y="2054"/>
                    <a:pt x="2695" y="1592"/>
                  </a:cubicBezTo>
                  <a:cubicBezTo>
                    <a:pt x="2704" y="1425"/>
                    <a:pt x="2847" y="1267"/>
                    <a:pt x="2851" y="1104"/>
                  </a:cubicBezTo>
                  <a:cubicBezTo>
                    <a:pt x="2735" y="1159"/>
                    <a:pt x="2671" y="1341"/>
                    <a:pt x="2625" y="1463"/>
                  </a:cubicBezTo>
                  <a:cubicBezTo>
                    <a:pt x="2623" y="1467"/>
                    <a:pt x="2622" y="1471"/>
                    <a:pt x="2620" y="1475"/>
                  </a:cubicBezTo>
                  <a:cubicBezTo>
                    <a:pt x="2589" y="1414"/>
                    <a:pt x="2540" y="1368"/>
                    <a:pt x="2460" y="1390"/>
                  </a:cubicBezTo>
                  <a:cubicBezTo>
                    <a:pt x="2430" y="1398"/>
                    <a:pt x="2406" y="1413"/>
                    <a:pt x="2386" y="1432"/>
                  </a:cubicBezTo>
                  <a:cubicBezTo>
                    <a:pt x="2386" y="1431"/>
                    <a:pt x="2386" y="1429"/>
                    <a:pt x="2386" y="1427"/>
                  </a:cubicBezTo>
                  <a:cubicBezTo>
                    <a:pt x="2377" y="1297"/>
                    <a:pt x="2368" y="1105"/>
                    <a:pt x="2273" y="1019"/>
                  </a:cubicBezTo>
                  <a:cubicBezTo>
                    <a:pt x="2230" y="1176"/>
                    <a:pt x="2321" y="1368"/>
                    <a:pt x="2281" y="1531"/>
                  </a:cubicBezTo>
                  <a:cubicBezTo>
                    <a:pt x="2172" y="1980"/>
                    <a:pt x="1273" y="964"/>
                    <a:pt x="911" y="588"/>
                  </a:cubicBezTo>
                  <a:cubicBezTo>
                    <a:pt x="1029" y="573"/>
                    <a:pt x="1458" y="512"/>
                    <a:pt x="2381" y="325"/>
                  </a:cubicBezTo>
                  <a:cubicBezTo>
                    <a:pt x="2354" y="0"/>
                    <a:pt x="2354" y="0"/>
                    <a:pt x="2354" y="0"/>
                  </a:cubicBezTo>
                  <a:cubicBezTo>
                    <a:pt x="2354" y="0"/>
                    <a:pt x="1232" y="105"/>
                    <a:pt x="583" y="246"/>
                  </a:cubicBezTo>
                  <a:cubicBezTo>
                    <a:pt x="0" y="372"/>
                    <a:pt x="999" y="1401"/>
                    <a:pt x="1782" y="2133"/>
                  </a:cubicBezTo>
                  <a:cubicBezTo>
                    <a:pt x="1775" y="2365"/>
                    <a:pt x="1741" y="3079"/>
                    <a:pt x="1566" y="3758"/>
                  </a:cubicBezTo>
                  <a:cubicBezTo>
                    <a:pt x="2843" y="3958"/>
                    <a:pt x="2843" y="3958"/>
                    <a:pt x="2843" y="3958"/>
                  </a:cubicBezTo>
                  <a:cubicBezTo>
                    <a:pt x="2843" y="3958"/>
                    <a:pt x="2914" y="2888"/>
                    <a:pt x="3071" y="2277"/>
                  </a:cubicBezTo>
                  <a:cubicBezTo>
                    <a:pt x="4021" y="1803"/>
                    <a:pt x="5201" y="1133"/>
                    <a:pt x="4692" y="851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-4773613" y="16700501"/>
              <a:ext cx="2193925" cy="4940300"/>
            </a:xfrm>
            <a:custGeom>
              <a:avLst/>
              <a:gdLst>
                <a:gd name="T0" fmla="*/ 1315 w 1939"/>
                <a:gd name="T1" fmla="*/ 943 h 4365"/>
                <a:gd name="T2" fmla="*/ 526 w 1939"/>
                <a:gd name="T3" fmla="*/ 3429 h 4365"/>
                <a:gd name="T4" fmla="*/ 34 w 1939"/>
                <a:gd name="T5" fmla="*/ 4133 h 4365"/>
                <a:gd name="T6" fmla="*/ 974 w 1939"/>
                <a:gd name="T7" fmla="*/ 3714 h 4365"/>
                <a:gd name="T8" fmla="*/ 1939 w 1939"/>
                <a:gd name="T9" fmla="*/ 951 h 4365"/>
                <a:gd name="T10" fmla="*/ 1315 w 1939"/>
                <a:gd name="T11" fmla="*/ 943 h 4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4365">
                  <a:moveTo>
                    <a:pt x="1315" y="943"/>
                  </a:moveTo>
                  <a:cubicBezTo>
                    <a:pt x="1315" y="943"/>
                    <a:pt x="686" y="1999"/>
                    <a:pt x="526" y="3429"/>
                  </a:cubicBezTo>
                  <a:cubicBezTo>
                    <a:pt x="526" y="3429"/>
                    <a:pt x="72" y="3876"/>
                    <a:pt x="34" y="4133"/>
                  </a:cubicBezTo>
                  <a:cubicBezTo>
                    <a:pt x="0" y="4365"/>
                    <a:pt x="798" y="3874"/>
                    <a:pt x="974" y="3714"/>
                  </a:cubicBezTo>
                  <a:cubicBezTo>
                    <a:pt x="1150" y="3554"/>
                    <a:pt x="628" y="3427"/>
                    <a:pt x="1939" y="951"/>
                  </a:cubicBezTo>
                  <a:cubicBezTo>
                    <a:pt x="1939" y="951"/>
                    <a:pt x="1910" y="0"/>
                    <a:pt x="1315" y="943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-4735512" y="16700501"/>
              <a:ext cx="2155825" cy="4910138"/>
            </a:xfrm>
            <a:custGeom>
              <a:avLst/>
              <a:gdLst>
                <a:gd name="T0" fmla="*/ 1906 w 1906"/>
                <a:gd name="T1" fmla="*/ 951 h 4339"/>
                <a:gd name="T2" fmla="*/ 1282 w 1906"/>
                <a:gd name="T3" fmla="*/ 943 h 4339"/>
                <a:gd name="T4" fmla="*/ 1144 w 1906"/>
                <a:gd name="T5" fmla="*/ 1205 h 4339"/>
                <a:gd name="T6" fmla="*/ 1481 w 1906"/>
                <a:gd name="T7" fmla="*/ 1310 h 4339"/>
                <a:gd name="T8" fmla="*/ 1036 w 1906"/>
                <a:gd name="T9" fmla="*/ 2495 h 4339"/>
                <a:gd name="T10" fmla="*/ 864 w 1906"/>
                <a:gd name="T11" fmla="*/ 3433 h 4339"/>
                <a:gd name="T12" fmla="*/ 0 w 1906"/>
                <a:gd name="T13" fmla="*/ 4150 h 4339"/>
                <a:gd name="T14" fmla="*/ 941 w 1906"/>
                <a:gd name="T15" fmla="*/ 3714 h 4339"/>
                <a:gd name="T16" fmla="*/ 1906 w 1906"/>
                <a:gd name="T17" fmla="*/ 951 h 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6" h="4339">
                  <a:moveTo>
                    <a:pt x="1906" y="951"/>
                  </a:moveTo>
                  <a:cubicBezTo>
                    <a:pt x="1906" y="951"/>
                    <a:pt x="1877" y="0"/>
                    <a:pt x="1282" y="943"/>
                  </a:cubicBezTo>
                  <a:cubicBezTo>
                    <a:pt x="1282" y="943"/>
                    <a:pt x="1226" y="1036"/>
                    <a:pt x="1144" y="1205"/>
                  </a:cubicBezTo>
                  <a:cubicBezTo>
                    <a:pt x="1256" y="1244"/>
                    <a:pt x="1375" y="1283"/>
                    <a:pt x="1481" y="1310"/>
                  </a:cubicBezTo>
                  <a:cubicBezTo>
                    <a:pt x="1481" y="1310"/>
                    <a:pt x="1190" y="1909"/>
                    <a:pt x="1036" y="2495"/>
                  </a:cubicBezTo>
                  <a:cubicBezTo>
                    <a:pt x="882" y="3080"/>
                    <a:pt x="872" y="3265"/>
                    <a:pt x="864" y="3433"/>
                  </a:cubicBezTo>
                  <a:cubicBezTo>
                    <a:pt x="857" y="3588"/>
                    <a:pt x="434" y="4103"/>
                    <a:pt x="0" y="4150"/>
                  </a:cubicBezTo>
                  <a:cubicBezTo>
                    <a:pt x="8" y="4339"/>
                    <a:pt x="770" y="3870"/>
                    <a:pt x="941" y="3714"/>
                  </a:cubicBezTo>
                  <a:cubicBezTo>
                    <a:pt x="1117" y="3554"/>
                    <a:pt x="595" y="3427"/>
                    <a:pt x="1906" y="9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-4381500" y="20561301"/>
              <a:ext cx="382588" cy="563563"/>
            </a:xfrm>
            <a:custGeom>
              <a:avLst/>
              <a:gdLst>
                <a:gd name="T0" fmla="*/ 338 w 338"/>
                <a:gd name="T1" fmla="*/ 209 h 497"/>
                <a:gd name="T2" fmla="*/ 28 w 338"/>
                <a:gd name="T3" fmla="*/ 292 h 497"/>
                <a:gd name="T4" fmla="*/ 338 w 338"/>
                <a:gd name="T5" fmla="*/ 20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" h="497">
                  <a:moveTo>
                    <a:pt x="338" y="209"/>
                  </a:moveTo>
                  <a:cubicBezTo>
                    <a:pt x="337" y="0"/>
                    <a:pt x="46" y="168"/>
                    <a:pt x="28" y="292"/>
                  </a:cubicBezTo>
                  <a:cubicBezTo>
                    <a:pt x="0" y="497"/>
                    <a:pt x="338" y="357"/>
                    <a:pt x="338" y="20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-3854450" y="18224501"/>
              <a:ext cx="549275" cy="925513"/>
            </a:xfrm>
            <a:custGeom>
              <a:avLst/>
              <a:gdLst>
                <a:gd name="T0" fmla="*/ 148 w 486"/>
                <a:gd name="T1" fmla="*/ 427 h 818"/>
                <a:gd name="T2" fmla="*/ 228 w 486"/>
                <a:gd name="T3" fmla="*/ 753 h 818"/>
                <a:gd name="T4" fmla="*/ 465 w 486"/>
                <a:gd name="T5" fmla="*/ 247 h 818"/>
                <a:gd name="T6" fmla="*/ 400 w 486"/>
                <a:gd name="T7" fmla="*/ 33 h 818"/>
                <a:gd name="T8" fmla="*/ 148 w 486"/>
                <a:gd name="T9" fmla="*/ 42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818">
                  <a:moveTo>
                    <a:pt x="148" y="427"/>
                  </a:moveTo>
                  <a:cubicBezTo>
                    <a:pt x="119" y="512"/>
                    <a:pt x="0" y="818"/>
                    <a:pt x="228" y="753"/>
                  </a:cubicBezTo>
                  <a:cubicBezTo>
                    <a:pt x="378" y="710"/>
                    <a:pt x="453" y="375"/>
                    <a:pt x="465" y="247"/>
                  </a:cubicBezTo>
                  <a:cubicBezTo>
                    <a:pt x="471" y="184"/>
                    <a:pt x="486" y="54"/>
                    <a:pt x="400" y="33"/>
                  </a:cubicBezTo>
                  <a:cubicBezTo>
                    <a:pt x="265" y="0"/>
                    <a:pt x="178" y="337"/>
                    <a:pt x="148" y="427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-3894137" y="19281776"/>
              <a:ext cx="255588" cy="176213"/>
            </a:xfrm>
            <a:custGeom>
              <a:avLst/>
              <a:gdLst>
                <a:gd name="T0" fmla="*/ 109 w 226"/>
                <a:gd name="T1" fmla="*/ 154 h 156"/>
                <a:gd name="T2" fmla="*/ 226 w 226"/>
                <a:gd name="T3" fmla="*/ 49 h 156"/>
                <a:gd name="T4" fmla="*/ 26 w 226"/>
                <a:gd name="T5" fmla="*/ 0 h 156"/>
                <a:gd name="T6" fmla="*/ 20 w 226"/>
                <a:gd name="T7" fmla="*/ 100 h 156"/>
                <a:gd name="T8" fmla="*/ 109 w 226"/>
                <a:gd name="T9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56">
                  <a:moveTo>
                    <a:pt x="109" y="154"/>
                  </a:moveTo>
                  <a:cubicBezTo>
                    <a:pt x="166" y="152"/>
                    <a:pt x="216" y="100"/>
                    <a:pt x="226" y="49"/>
                  </a:cubicBezTo>
                  <a:cubicBezTo>
                    <a:pt x="158" y="55"/>
                    <a:pt x="79" y="47"/>
                    <a:pt x="26" y="0"/>
                  </a:cubicBezTo>
                  <a:cubicBezTo>
                    <a:pt x="12" y="28"/>
                    <a:pt x="0" y="65"/>
                    <a:pt x="20" y="100"/>
                  </a:cubicBezTo>
                  <a:cubicBezTo>
                    <a:pt x="36" y="129"/>
                    <a:pt x="76" y="156"/>
                    <a:pt x="109" y="15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-2241550" y="14844713"/>
              <a:ext cx="74613" cy="74613"/>
            </a:xfrm>
            <a:custGeom>
              <a:avLst/>
              <a:gdLst>
                <a:gd name="T0" fmla="*/ 65 w 67"/>
                <a:gd name="T1" fmla="*/ 38 h 67"/>
                <a:gd name="T2" fmla="*/ 29 w 67"/>
                <a:gd name="T3" fmla="*/ 64 h 67"/>
                <a:gd name="T4" fmla="*/ 3 w 67"/>
                <a:gd name="T5" fmla="*/ 29 h 67"/>
                <a:gd name="T6" fmla="*/ 38 w 67"/>
                <a:gd name="T7" fmla="*/ 2 h 67"/>
                <a:gd name="T8" fmla="*/ 65 w 67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9"/>
                  </a:cubicBezTo>
                  <a:cubicBezTo>
                    <a:pt x="5" y="12"/>
                    <a:pt x="21" y="0"/>
                    <a:pt x="38" y="2"/>
                  </a:cubicBezTo>
                  <a:cubicBezTo>
                    <a:pt x="55" y="5"/>
                    <a:pt x="67" y="21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-1528762" y="14949488"/>
              <a:ext cx="74613" cy="76200"/>
            </a:xfrm>
            <a:custGeom>
              <a:avLst/>
              <a:gdLst>
                <a:gd name="T0" fmla="*/ 65 w 67"/>
                <a:gd name="T1" fmla="*/ 38 h 67"/>
                <a:gd name="T2" fmla="*/ 29 w 67"/>
                <a:gd name="T3" fmla="*/ 64 h 67"/>
                <a:gd name="T4" fmla="*/ 3 w 67"/>
                <a:gd name="T5" fmla="*/ 28 h 67"/>
                <a:gd name="T6" fmla="*/ 38 w 67"/>
                <a:gd name="T7" fmla="*/ 2 h 67"/>
                <a:gd name="T8" fmla="*/ 65 w 67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8"/>
                  </a:cubicBezTo>
                  <a:cubicBezTo>
                    <a:pt x="5" y="11"/>
                    <a:pt x="21" y="0"/>
                    <a:pt x="38" y="2"/>
                  </a:cubicBezTo>
                  <a:cubicBezTo>
                    <a:pt x="55" y="5"/>
                    <a:pt x="67" y="20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-2066925" y="13816013"/>
              <a:ext cx="587375" cy="295275"/>
            </a:xfrm>
            <a:custGeom>
              <a:avLst/>
              <a:gdLst>
                <a:gd name="T0" fmla="*/ 486 w 519"/>
                <a:gd name="T1" fmla="*/ 148 h 261"/>
                <a:gd name="T2" fmla="*/ 506 w 519"/>
                <a:gd name="T3" fmla="*/ 45 h 261"/>
                <a:gd name="T4" fmla="*/ 272 w 519"/>
                <a:gd name="T5" fmla="*/ 79 h 261"/>
                <a:gd name="T6" fmla="*/ 83 w 519"/>
                <a:gd name="T7" fmla="*/ 0 h 261"/>
                <a:gd name="T8" fmla="*/ 72 w 519"/>
                <a:gd name="T9" fmla="*/ 87 h 261"/>
                <a:gd name="T10" fmla="*/ 0 w 519"/>
                <a:gd name="T11" fmla="*/ 190 h 261"/>
                <a:gd name="T12" fmla="*/ 238 w 519"/>
                <a:gd name="T13" fmla="*/ 241 h 261"/>
                <a:gd name="T14" fmla="*/ 519 w 519"/>
                <a:gd name="T15" fmla="*/ 261 h 261"/>
                <a:gd name="T16" fmla="*/ 486 w 519"/>
                <a:gd name="T17" fmla="*/ 14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61">
                  <a:moveTo>
                    <a:pt x="486" y="148"/>
                  </a:moveTo>
                  <a:cubicBezTo>
                    <a:pt x="488" y="114"/>
                    <a:pt x="495" y="79"/>
                    <a:pt x="506" y="45"/>
                  </a:cubicBezTo>
                  <a:cubicBezTo>
                    <a:pt x="435" y="78"/>
                    <a:pt x="354" y="91"/>
                    <a:pt x="272" y="79"/>
                  </a:cubicBezTo>
                  <a:cubicBezTo>
                    <a:pt x="201" y="69"/>
                    <a:pt x="137" y="41"/>
                    <a:pt x="83" y="0"/>
                  </a:cubicBezTo>
                  <a:cubicBezTo>
                    <a:pt x="82" y="30"/>
                    <a:pt x="79" y="59"/>
                    <a:pt x="72" y="87"/>
                  </a:cubicBezTo>
                  <a:cubicBezTo>
                    <a:pt x="59" y="142"/>
                    <a:pt x="34" y="175"/>
                    <a:pt x="0" y="190"/>
                  </a:cubicBezTo>
                  <a:cubicBezTo>
                    <a:pt x="77" y="212"/>
                    <a:pt x="156" y="229"/>
                    <a:pt x="238" y="241"/>
                  </a:cubicBezTo>
                  <a:cubicBezTo>
                    <a:pt x="333" y="255"/>
                    <a:pt x="426" y="261"/>
                    <a:pt x="519" y="261"/>
                  </a:cubicBezTo>
                  <a:cubicBezTo>
                    <a:pt x="495" y="236"/>
                    <a:pt x="483" y="199"/>
                    <a:pt x="486" y="148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-3417887" y="10841038"/>
              <a:ext cx="3721100" cy="3238500"/>
            </a:xfrm>
            <a:custGeom>
              <a:avLst/>
              <a:gdLst>
                <a:gd name="T0" fmla="*/ 3181 w 3288"/>
                <a:gd name="T1" fmla="*/ 1658 h 2863"/>
                <a:gd name="T2" fmla="*/ 1451 w 3288"/>
                <a:gd name="T3" fmla="*/ 2738 h 2863"/>
                <a:gd name="T4" fmla="*/ 106 w 3288"/>
                <a:gd name="T5" fmla="*/ 1205 h 2863"/>
                <a:gd name="T6" fmla="*/ 1836 w 3288"/>
                <a:gd name="T7" fmla="*/ 125 h 2863"/>
                <a:gd name="T8" fmla="*/ 3181 w 3288"/>
                <a:gd name="T9" fmla="*/ 1658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8" h="2863">
                  <a:moveTo>
                    <a:pt x="3181" y="1658"/>
                  </a:moveTo>
                  <a:cubicBezTo>
                    <a:pt x="3075" y="2379"/>
                    <a:pt x="2301" y="2863"/>
                    <a:pt x="1451" y="2738"/>
                  </a:cubicBezTo>
                  <a:cubicBezTo>
                    <a:pt x="602" y="2613"/>
                    <a:pt x="0" y="1926"/>
                    <a:pt x="106" y="1205"/>
                  </a:cubicBezTo>
                  <a:cubicBezTo>
                    <a:pt x="212" y="484"/>
                    <a:pt x="987" y="0"/>
                    <a:pt x="1836" y="125"/>
                  </a:cubicBezTo>
                  <a:cubicBezTo>
                    <a:pt x="2685" y="250"/>
                    <a:pt x="3288" y="937"/>
                    <a:pt x="3181" y="1658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-3387725" y="10841038"/>
              <a:ext cx="3690938" cy="3033713"/>
            </a:xfrm>
            <a:custGeom>
              <a:avLst/>
              <a:gdLst>
                <a:gd name="T0" fmla="*/ 1810 w 3262"/>
                <a:gd name="T1" fmla="*/ 125 h 2681"/>
                <a:gd name="T2" fmla="*/ 80 w 3262"/>
                <a:gd name="T3" fmla="*/ 1205 h 2681"/>
                <a:gd name="T4" fmla="*/ 855 w 3262"/>
                <a:gd name="T5" fmla="*/ 2553 h 2681"/>
                <a:gd name="T6" fmla="*/ 410 w 3262"/>
                <a:gd name="T7" fmla="*/ 2084 h 2681"/>
                <a:gd name="T8" fmla="*/ 614 w 3262"/>
                <a:gd name="T9" fmla="*/ 2072 h 2681"/>
                <a:gd name="T10" fmla="*/ 354 w 3262"/>
                <a:gd name="T11" fmla="*/ 1518 h 2681"/>
                <a:gd name="T12" fmla="*/ 1098 w 3262"/>
                <a:gd name="T13" fmla="*/ 749 h 2681"/>
                <a:gd name="T14" fmla="*/ 1543 w 3262"/>
                <a:gd name="T15" fmla="*/ 925 h 2681"/>
                <a:gd name="T16" fmla="*/ 2194 w 3262"/>
                <a:gd name="T17" fmla="*/ 1207 h 2681"/>
                <a:gd name="T18" fmla="*/ 2146 w 3262"/>
                <a:gd name="T19" fmla="*/ 904 h 2681"/>
                <a:gd name="T20" fmla="*/ 2696 w 3262"/>
                <a:gd name="T21" fmla="*/ 1750 h 2681"/>
                <a:gd name="T22" fmla="*/ 2869 w 3262"/>
                <a:gd name="T23" fmla="*/ 1494 h 2681"/>
                <a:gd name="T24" fmla="*/ 2539 w 3262"/>
                <a:gd name="T25" fmla="*/ 2357 h 2681"/>
                <a:gd name="T26" fmla="*/ 2662 w 3262"/>
                <a:gd name="T27" fmla="*/ 2364 h 2681"/>
                <a:gd name="T28" fmla="*/ 2204 w 3262"/>
                <a:gd name="T29" fmla="*/ 2681 h 2681"/>
                <a:gd name="T30" fmla="*/ 3155 w 3262"/>
                <a:gd name="T31" fmla="*/ 1658 h 2681"/>
                <a:gd name="T32" fmla="*/ 1810 w 3262"/>
                <a:gd name="T33" fmla="*/ 125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2" h="2681">
                  <a:moveTo>
                    <a:pt x="1810" y="125"/>
                  </a:moveTo>
                  <a:cubicBezTo>
                    <a:pt x="961" y="0"/>
                    <a:pt x="186" y="484"/>
                    <a:pt x="80" y="1205"/>
                  </a:cubicBezTo>
                  <a:cubicBezTo>
                    <a:pt x="0" y="1750"/>
                    <a:pt x="325" y="2276"/>
                    <a:pt x="855" y="2553"/>
                  </a:cubicBezTo>
                  <a:cubicBezTo>
                    <a:pt x="719" y="2448"/>
                    <a:pt x="536" y="2314"/>
                    <a:pt x="410" y="2084"/>
                  </a:cubicBezTo>
                  <a:cubicBezTo>
                    <a:pt x="410" y="2084"/>
                    <a:pt x="522" y="2126"/>
                    <a:pt x="614" y="2072"/>
                  </a:cubicBezTo>
                  <a:cubicBezTo>
                    <a:pt x="614" y="2072"/>
                    <a:pt x="417" y="1853"/>
                    <a:pt x="354" y="1518"/>
                  </a:cubicBezTo>
                  <a:cubicBezTo>
                    <a:pt x="354" y="1518"/>
                    <a:pt x="950" y="1222"/>
                    <a:pt x="1098" y="749"/>
                  </a:cubicBezTo>
                  <a:cubicBezTo>
                    <a:pt x="1098" y="749"/>
                    <a:pt x="1313" y="878"/>
                    <a:pt x="1543" y="925"/>
                  </a:cubicBezTo>
                  <a:cubicBezTo>
                    <a:pt x="1978" y="1014"/>
                    <a:pt x="2153" y="1144"/>
                    <a:pt x="2194" y="1207"/>
                  </a:cubicBezTo>
                  <a:cubicBezTo>
                    <a:pt x="2194" y="1207"/>
                    <a:pt x="2171" y="964"/>
                    <a:pt x="2146" y="904"/>
                  </a:cubicBezTo>
                  <a:cubicBezTo>
                    <a:pt x="2146" y="904"/>
                    <a:pt x="2748" y="1318"/>
                    <a:pt x="2696" y="1750"/>
                  </a:cubicBezTo>
                  <a:cubicBezTo>
                    <a:pt x="2696" y="1750"/>
                    <a:pt x="2853" y="1604"/>
                    <a:pt x="2869" y="1494"/>
                  </a:cubicBezTo>
                  <a:cubicBezTo>
                    <a:pt x="2869" y="1494"/>
                    <a:pt x="2909" y="2142"/>
                    <a:pt x="2539" y="2357"/>
                  </a:cubicBezTo>
                  <a:cubicBezTo>
                    <a:pt x="2539" y="2357"/>
                    <a:pt x="2626" y="2381"/>
                    <a:pt x="2662" y="2364"/>
                  </a:cubicBezTo>
                  <a:cubicBezTo>
                    <a:pt x="2662" y="2364"/>
                    <a:pt x="2487" y="2549"/>
                    <a:pt x="2204" y="2681"/>
                  </a:cubicBezTo>
                  <a:cubicBezTo>
                    <a:pt x="2705" y="2526"/>
                    <a:pt x="3083" y="2147"/>
                    <a:pt x="3155" y="1658"/>
                  </a:cubicBezTo>
                  <a:cubicBezTo>
                    <a:pt x="3262" y="937"/>
                    <a:pt x="2659" y="250"/>
                    <a:pt x="1810" y="125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-3738562" y="10221913"/>
              <a:ext cx="4625975" cy="3262313"/>
            </a:xfrm>
            <a:custGeom>
              <a:avLst/>
              <a:gdLst>
                <a:gd name="T0" fmla="*/ 2389 w 4087"/>
                <a:gd name="T1" fmla="*/ 281 h 2883"/>
                <a:gd name="T2" fmla="*/ 2708 w 4087"/>
                <a:gd name="T3" fmla="*/ 164 h 2883"/>
                <a:gd name="T4" fmla="*/ 1807 w 4087"/>
                <a:gd name="T5" fmla="*/ 271 h 2883"/>
                <a:gd name="T6" fmla="*/ 1750 w 4087"/>
                <a:gd name="T7" fmla="*/ 46 h 2883"/>
                <a:gd name="T8" fmla="*/ 1421 w 4087"/>
                <a:gd name="T9" fmla="*/ 367 h 2883"/>
                <a:gd name="T10" fmla="*/ 928 w 4087"/>
                <a:gd name="T11" fmla="*/ 203 h 2883"/>
                <a:gd name="T12" fmla="*/ 1060 w 4087"/>
                <a:gd name="T13" fmla="*/ 467 h 2883"/>
                <a:gd name="T14" fmla="*/ 82 w 4087"/>
                <a:gd name="T15" fmla="*/ 1368 h 2883"/>
                <a:gd name="T16" fmla="*/ 365 w 4087"/>
                <a:gd name="T17" fmla="*/ 1173 h 2883"/>
                <a:gd name="T18" fmla="*/ 776 w 4087"/>
                <a:gd name="T19" fmla="*/ 2588 h 2883"/>
                <a:gd name="T20" fmla="*/ 672 w 4087"/>
                <a:gd name="T21" fmla="*/ 1607 h 2883"/>
                <a:gd name="T22" fmla="*/ 711 w 4087"/>
                <a:gd name="T23" fmla="*/ 2035 h 2883"/>
                <a:gd name="T24" fmla="*/ 1342 w 4087"/>
                <a:gd name="T25" fmla="*/ 1062 h 2883"/>
                <a:gd name="T26" fmla="*/ 1674 w 4087"/>
                <a:gd name="T27" fmla="*/ 1295 h 2883"/>
                <a:gd name="T28" fmla="*/ 2368 w 4087"/>
                <a:gd name="T29" fmla="*/ 1539 h 2883"/>
                <a:gd name="T30" fmla="*/ 2118 w 4087"/>
                <a:gd name="T31" fmla="*/ 1207 h 2883"/>
                <a:gd name="T32" fmla="*/ 3063 w 4087"/>
                <a:gd name="T33" fmla="*/ 2083 h 2883"/>
                <a:gd name="T34" fmla="*/ 3097 w 4087"/>
                <a:gd name="T35" fmla="*/ 1755 h 2883"/>
                <a:gd name="T36" fmla="*/ 3027 w 4087"/>
                <a:gd name="T37" fmla="*/ 2883 h 2883"/>
                <a:gd name="T38" fmla="*/ 3705 w 4087"/>
                <a:gd name="T39" fmla="*/ 2187 h 2883"/>
                <a:gd name="T40" fmla="*/ 3843 w 4087"/>
                <a:gd name="T41" fmla="*/ 2406 h 2883"/>
                <a:gd name="T42" fmla="*/ 2389 w 4087"/>
                <a:gd name="T43" fmla="*/ 281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87" h="2883">
                  <a:moveTo>
                    <a:pt x="2389" y="281"/>
                  </a:moveTo>
                  <a:cubicBezTo>
                    <a:pt x="2475" y="200"/>
                    <a:pt x="2592" y="163"/>
                    <a:pt x="2708" y="164"/>
                  </a:cubicBezTo>
                  <a:cubicBezTo>
                    <a:pt x="2378" y="0"/>
                    <a:pt x="1966" y="108"/>
                    <a:pt x="1807" y="271"/>
                  </a:cubicBezTo>
                  <a:cubicBezTo>
                    <a:pt x="1745" y="248"/>
                    <a:pt x="1725" y="101"/>
                    <a:pt x="1750" y="46"/>
                  </a:cubicBezTo>
                  <a:cubicBezTo>
                    <a:pt x="1582" y="72"/>
                    <a:pt x="1480" y="223"/>
                    <a:pt x="1421" y="367"/>
                  </a:cubicBezTo>
                  <a:cubicBezTo>
                    <a:pt x="1335" y="315"/>
                    <a:pt x="1181" y="213"/>
                    <a:pt x="928" y="203"/>
                  </a:cubicBezTo>
                  <a:cubicBezTo>
                    <a:pt x="1022" y="285"/>
                    <a:pt x="1060" y="375"/>
                    <a:pt x="1060" y="467"/>
                  </a:cubicBezTo>
                  <a:cubicBezTo>
                    <a:pt x="429" y="507"/>
                    <a:pt x="132" y="919"/>
                    <a:pt x="82" y="1368"/>
                  </a:cubicBezTo>
                  <a:cubicBezTo>
                    <a:pt x="253" y="1241"/>
                    <a:pt x="239" y="1222"/>
                    <a:pt x="365" y="1173"/>
                  </a:cubicBezTo>
                  <a:cubicBezTo>
                    <a:pt x="22" y="1573"/>
                    <a:pt x="0" y="2465"/>
                    <a:pt x="776" y="2588"/>
                  </a:cubicBezTo>
                  <a:cubicBezTo>
                    <a:pt x="477" y="2265"/>
                    <a:pt x="455" y="1899"/>
                    <a:pt x="672" y="1607"/>
                  </a:cubicBezTo>
                  <a:cubicBezTo>
                    <a:pt x="657" y="1696"/>
                    <a:pt x="641" y="1822"/>
                    <a:pt x="711" y="2035"/>
                  </a:cubicBezTo>
                  <a:cubicBezTo>
                    <a:pt x="722" y="1837"/>
                    <a:pt x="1219" y="1650"/>
                    <a:pt x="1342" y="1062"/>
                  </a:cubicBezTo>
                  <a:cubicBezTo>
                    <a:pt x="1445" y="1164"/>
                    <a:pt x="1583" y="1247"/>
                    <a:pt x="1674" y="1295"/>
                  </a:cubicBezTo>
                  <a:cubicBezTo>
                    <a:pt x="1890" y="1408"/>
                    <a:pt x="2168" y="1411"/>
                    <a:pt x="2368" y="1539"/>
                  </a:cubicBezTo>
                  <a:cubicBezTo>
                    <a:pt x="2275" y="1432"/>
                    <a:pt x="2218" y="1311"/>
                    <a:pt x="2118" y="1207"/>
                  </a:cubicBezTo>
                  <a:cubicBezTo>
                    <a:pt x="2547" y="1296"/>
                    <a:pt x="2965" y="1770"/>
                    <a:pt x="3063" y="2083"/>
                  </a:cubicBezTo>
                  <a:cubicBezTo>
                    <a:pt x="3077" y="1976"/>
                    <a:pt x="3109" y="1857"/>
                    <a:pt x="3097" y="1755"/>
                  </a:cubicBezTo>
                  <a:cubicBezTo>
                    <a:pt x="3283" y="2089"/>
                    <a:pt x="3363" y="2619"/>
                    <a:pt x="3027" y="2883"/>
                  </a:cubicBezTo>
                  <a:cubicBezTo>
                    <a:pt x="3251" y="2848"/>
                    <a:pt x="3680" y="2484"/>
                    <a:pt x="3705" y="2187"/>
                  </a:cubicBezTo>
                  <a:cubicBezTo>
                    <a:pt x="3731" y="2257"/>
                    <a:pt x="3779" y="2350"/>
                    <a:pt x="3843" y="2406"/>
                  </a:cubicBezTo>
                  <a:cubicBezTo>
                    <a:pt x="4087" y="1354"/>
                    <a:pt x="3484" y="411"/>
                    <a:pt x="2389" y="281"/>
                  </a:cubicBezTo>
                  <a:close/>
                </a:path>
              </a:pathLst>
            </a:custGeom>
            <a:solidFill>
              <a:srgbClr val="85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-3738562" y="10834688"/>
              <a:ext cx="4519613" cy="2649538"/>
            </a:xfrm>
            <a:custGeom>
              <a:avLst/>
              <a:gdLst>
                <a:gd name="T0" fmla="*/ 3413 w 3993"/>
                <a:gd name="T1" fmla="*/ 210 h 2342"/>
                <a:gd name="T2" fmla="*/ 3531 w 3993"/>
                <a:gd name="T3" fmla="*/ 694 h 2342"/>
                <a:gd name="T4" fmla="*/ 2965 w 3993"/>
                <a:gd name="T5" fmla="*/ 278 h 2342"/>
                <a:gd name="T6" fmla="*/ 2983 w 3993"/>
                <a:gd name="T7" fmla="*/ 591 h 2342"/>
                <a:gd name="T8" fmla="*/ 1736 w 3993"/>
                <a:gd name="T9" fmla="*/ 61 h 2342"/>
                <a:gd name="T10" fmla="*/ 1592 w 3993"/>
                <a:gd name="T11" fmla="*/ 263 h 2342"/>
                <a:gd name="T12" fmla="*/ 1289 w 3993"/>
                <a:gd name="T13" fmla="*/ 6 h 2342"/>
                <a:gd name="T14" fmla="*/ 886 w 3993"/>
                <a:gd name="T15" fmla="*/ 234 h 2342"/>
                <a:gd name="T16" fmla="*/ 952 w 3993"/>
                <a:gd name="T17" fmla="*/ 13 h 2342"/>
                <a:gd name="T18" fmla="*/ 697 w 3993"/>
                <a:gd name="T19" fmla="*/ 0 h 2342"/>
                <a:gd name="T20" fmla="*/ 82 w 3993"/>
                <a:gd name="T21" fmla="*/ 827 h 2342"/>
                <a:gd name="T22" fmla="*/ 365 w 3993"/>
                <a:gd name="T23" fmla="*/ 632 h 2342"/>
                <a:gd name="T24" fmla="*/ 776 w 3993"/>
                <a:gd name="T25" fmla="*/ 2047 h 2342"/>
                <a:gd name="T26" fmla="*/ 672 w 3993"/>
                <a:gd name="T27" fmla="*/ 1066 h 2342"/>
                <a:gd name="T28" fmla="*/ 711 w 3993"/>
                <a:gd name="T29" fmla="*/ 1494 h 2342"/>
                <a:gd name="T30" fmla="*/ 1342 w 3993"/>
                <a:gd name="T31" fmla="*/ 521 h 2342"/>
                <a:gd name="T32" fmla="*/ 1674 w 3993"/>
                <a:gd name="T33" fmla="*/ 754 h 2342"/>
                <a:gd name="T34" fmla="*/ 2368 w 3993"/>
                <a:gd name="T35" fmla="*/ 998 h 2342"/>
                <a:gd name="T36" fmla="*/ 2118 w 3993"/>
                <a:gd name="T37" fmla="*/ 666 h 2342"/>
                <a:gd name="T38" fmla="*/ 3063 w 3993"/>
                <a:gd name="T39" fmla="*/ 1542 h 2342"/>
                <a:gd name="T40" fmla="*/ 3097 w 3993"/>
                <a:gd name="T41" fmla="*/ 1214 h 2342"/>
                <a:gd name="T42" fmla="*/ 3027 w 3993"/>
                <a:gd name="T43" fmla="*/ 2342 h 2342"/>
                <a:gd name="T44" fmla="*/ 3705 w 3993"/>
                <a:gd name="T45" fmla="*/ 1646 h 2342"/>
                <a:gd name="T46" fmla="*/ 3843 w 3993"/>
                <a:gd name="T47" fmla="*/ 1865 h 2342"/>
                <a:gd name="T48" fmla="*/ 3413 w 3993"/>
                <a:gd name="T49" fmla="*/ 21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93" h="2342">
                  <a:moveTo>
                    <a:pt x="3413" y="210"/>
                  </a:moveTo>
                  <a:cubicBezTo>
                    <a:pt x="3512" y="363"/>
                    <a:pt x="3566" y="532"/>
                    <a:pt x="3531" y="694"/>
                  </a:cubicBezTo>
                  <a:cubicBezTo>
                    <a:pt x="3340" y="554"/>
                    <a:pt x="3179" y="393"/>
                    <a:pt x="2965" y="278"/>
                  </a:cubicBezTo>
                  <a:cubicBezTo>
                    <a:pt x="2981" y="376"/>
                    <a:pt x="3005" y="485"/>
                    <a:pt x="2983" y="591"/>
                  </a:cubicBezTo>
                  <a:cubicBezTo>
                    <a:pt x="2904" y="560"/>
                    <a:pt x="2334" y="192"/>
                    <a:pt x="1736" y="61"/>
                  </a:cubicBezTo>
                  <a:cubicBezTo>
                    <a:pt x="1718" y="105"/>
                    <a:pt x="1644" y="293"/>
                    <a:pt x="1592" y="263"/>
                  </a:cubicBezTo>
                  <a:cubicBezTo>
                    <a:pt x="1506" y="213"/>
                    <a:pt x="1351" y="89"/>
                    <a:pt x="1289" y="6"/>
                  </a:cubicBezTo>
                  <a:cubicBezTo>
                    <a:pt x="1138" y="51"/>
                    <a:pt x="1021" y="157"/>
                    <a:pt x="886" y="234"/>
                  </a:cubicBezTo>
                  <a:cubicBezTo>
                    <a:pt x="901" y="151"/>
                    <a:pt x="922" y="87"/>
                    <a:pt x="952" y="13"/>
                  </a:cubicBezTo>
                  <a:cubicBezTo>
                    <a:pt x="950" y="17"/>
                    <a:pt x="801" y="9"/>
                    <a:pt x="697" y="0"/>
                  </a:cubicBezTo>
                  <a:cubicBezTo>
                    <a:pt x="312" y="145"/>
                    <a:pt x="121" y="475"/>
                    <a:pt x="82" y="827"/>
                  </a:cubicBezTo>
                  <a:cubicBezTo>
                    <a:pt x="253" y="700"/>
                    <a:pt x="239" y="681"/>
                    <a:pt x="365" y="632"/>
                  </a:cubicBezTo>
                  <a:cubicBezTo>
                    <a:pt x="22" y="1032"/>
                    <a:pt x="0" y="1924"/>
                    <a:pt x="776" y="2047"/>
                  </a:cubicBezTo>
                  <a:cubicBezTo>
                    <a:pt x="477" y="1724"/>
                    <a:pt x="455" y="1358"/>
                    <a:pt x="672" y="1066"/>
                  </a:cubicBezTo>
                  <a:cubicBezTo>
                    <a:pt x="657" y="1155"/>
                    <a:pt x="641" y="1281"/>
                    <a:pt x="711" y="1494"/>
                  </a:cubicBezTo>
                  <a:cubicBezTo>
                    <a:pt x="722" y="1296"/>
                    <a:pt x="1219" y="1109"/>
                    <a:pt x="1342" y="521"/>
                  </a:cubicBezTo>
                  <a:cubicBezTo>
                    <a:pt x="1445" y="623"/>
                    <a:pt x="1583" y="706"/>
                    <a:pt x="1674" y="754"/>
                  </a:cubicBezTo>
                  <a:cubicBezTo>
                    <a:pt x="1890" y="867"/>
                    <a:pt x="2168" y="870"/>
                    <a:pt x="2368" y="998"/>
                  </a:cubicBezTo>
                  <a:cubicBezTo>
                    <a:pt x="2275" y="891"/>
                    <a:pt x="2218" y="770"/>
                    <a:pt x="2118" y="666"/>
                  </a:cubicBezTo>
                  <a:cubicBezTo>
                    <a:pt x="2547" y="755"/>
                    <a:pt x="2965" y="1229"/>
                    <a:pt x="3063" y="1542"/>
                  </a:cubicBezTo>
                  <a:cubicBezTo>
                    <a:pt x="3077" y="1435"/>
                    <a:pt x="3109" y="1316"/>
                    <a:pt x="3097" y="1214"/>
                  </a:cubicBezTo>
                  <a:cubicBezTo>
                    <a:pt x="3283" y="1548"/>
                    <a:pt x="3363" y="2078"/>
                    <a:pt x="3027" y="2342"/>
                  </a:cubicBezTo>
                  <a:cubicBezTo>
                    <a:pt x="3251" y="2307"/>
                    <a:pt x="3680" y="1943"/>
                    <a:pt x="3705" y="1646"/>
                  </a:cubicBezTo>
                  <a:cubicBezTo>
                    <a:pt x="3731" y="1716"/>
                    <a:pt x="3779" y="1809"/>
                    <a:pt x="3843" y="1865"/>
                  </a:cubicBezTo>
                  <a:cubicBezTo>
                    <a:pt x="3993" y="1217"/>
                    <a:pt x="3822" y="610"/>
                    <a:pt x="3413" y="210"/>
                  </a:cubicBezTo>
                  <a:close/>
                </a:path>
              </a:pathLst>
            </a:custGeom>
            <a:solidFill>
              <a:srgbClr val="701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-1803400" y="12653963"/>
              <a:ext cx="373063" cy="192088"/>
            </a:xfrm>
            <a:custGeom>
              <a:avLst/>
              <a:gdLst>
                <a:gd name="T0" fmla="*/ 172 w 330"/>
                <a:gd name="T1" fmla="*/ 71 h 170"/>
                <a:gd name="T2" fmla="*/ 330 w 330"/>
                <a:gd name="T3" fmla="*/ 170 h 170"/>
                <a:gd name="T4" fmla="*/ 183 w 330"/>
                <a:gd name="T5" fmla="*/ 11 h 170"/>
                <a:gd name="T6" fmla="*/ 0 w 330"/>
                <a:gd name="T7" fmla="*/ 112 h 170"/>
                <a:gd name="T8" fmla="*/ 172 w 330"/>
                <a:gd name="T9" fmla="*/ 7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0">
                  <a:moveTo>
                    <a:pt x="172" y="71"/>
                  </a:moveTo>
                  <a:cubicBezTo>
                    <a:pt x="242" y="82"/>
                    <a:pt x="300" y="120"/>
                    <a:pt x="330" y="170"/>
                  </a:cubicBezTo>
                  <a:cubicBezTo>
                    <a:pt x="325" y="91"/>
                    <a:pt x="265" y="23"/>
                    <a:pt x="183" y="11"/>
                  </a:cubicBezTo>
                  <a:cubicBezTo>
                    <a:pt x="105" y="0"/>
                    <a:pt x="31" y="43"/>
                    <a:pt x="0" y="112"/>
                  </a:cubicBezTo>
                  <a:cubicBezTo>
                    <a:pt x="44" y="79"/>
                    <a:pt x="106" y="62"/>
                    <a:pt x="172" y="71"/>
                  </a:cubicBezTo>
                  <a:close/>
                </a:path>
              </a:pathLst>
            </a:custGeom>
            <a:solidFill>
              <a:srgbClr val="DB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-3738562" y="10979151"/>
              <a:ext cx="4502150" cy="2505075"/>
            </a:xfrm>
            <a:custGeom>
              <a:avLst/>
              <a:gdLst>
                <a:gd name="T0" fmla="*/ 3529 w 3978"/>
                <a:gd name="T1" fmla="*/ 208 h 2214"/>
                <a:gd name="T2" fmla="*/ 3774 w 3978"/>
                <a:gd name="T3" fmla="*/ 1209 h 2214"/>
                <a:gd name="T4" fmla="*/ 3641 w 3978"/>
                <a:gd name="T5" fmla="*/ 970 h 2214"/>
                <a:gd name="T6" fmla="*/ 3494 w 3978"/>
                <a:gd name="T7" fmla="*/ 1624 h 2214"/>
                <a:gd name="T8" fmla="*/ 3101 w 3978"/>
                <a:gd name="T9" fmla="*/ 620 h 2214"/>
                <a:gd name="T10" fmla="*/ 2968 w 3978"/>
                <a:gd name="T11" fmla="*/ 837 h 2214"/>
                <a:gd name="T12" fmla="*/ 1902 w 3978"/>
                <a:gd name="T13" fmla="*/ 274 h 2214"/>
                <a:gd name="T14" fmla="*/ 1960 w 3978"/>
                <a:gd name="T15" fmla="*/ 570 h 2214"/>
                <a:gd name="T16" fmla="*/ 1321 w 3978"/>
                <a:gd name="T17" fmla="*/ 87 h 2214"/>
                <a:gd name="T18" fmla="*/ 902 w 3978"/>
                <a:gd name="T19" fmla="*/ 752 h 2214"/>
                <a:gd name="T20" fmla="*/ 828 w 3978"/>
                <a:gd name="T21" fmla="*/ 454 h 2214"/>
                <a:gd name="T22" fmla="*/ 441 w 3978"/>
                <a:gd name="T23" fmla="*/ 904 h 2214"/>
                <a:gd name="T24" fmla="*/ 614 w 3978"/>
                <a:gd name="T25" fmla="*/ 186 h 2214"/>
                <a:gd name="T26" fmla="*/ 361 w 3978"/>
                <a:gd name="T27" fmla="*/ 301 h 2214"/>
                <a:gd name="T28" fmla="*/ 461 w 3978"/>
                <a:gd name="T29" fmla="*/ 0 h 2214"/>
                <a:gd name="T30" fmla="*/ 82 w 3978"/>
                <a:gd name="T31" fmla="*/ 699 h 2214"/>
                <a:gd name="T32" fmla="*/ 365 w 3978"/>
                <a:gd name="T33" fmla="*/ 504 h 2214"/>
                <a:gd name="T34" fmla="*/ 776 w 3978"/>
                <a:gd name="T35" fmla="*/ 1919 h 2214"/>
                <a:gd name="T36" fmla="*/ 672 w 3978"/>
                <a:gd name="T37" fmla="*/ 938 h 2214"/>
                <a:gd name="T38" fmla="*/ 711 w 3978"/>
                <a:gd name="T39" fmla="*/ 1366 h 2214"/>
                <a:gd name="T40" fmla="*/ 1342 w 3978"/>
                <a:gd name="T41" fmla="*/ 393 h 2214"/>
                <a:gd name="T42" fmla="*/ 1674 w 3978"/>
                <a:gd name="T43" fmla="*/ 626 h 2214"/>
                <a:gd name="T44" fmla="*/ 2368 w 3978"/>
                <a:gd name="T45" fmla="*/ 870 h 2214"/>
                <a:gd name="T46" fmla="*/ 2118 w 3978"/>
                <a:gd name="T47" fmla="*/ 538 h 2214"/>
                <a:gd name="T48" fmla="*/ 3063 w 3978"/>
                <a:gd name="T49" fmla="*/ 1414 h 2214"/>
                <a:gd name="T50" fmla="*/ 3097 w 3978"/>
                <a:gd name="T51" fmla="*/ 1086 h 2214"/>
                <a:gd name="T52" fmla="*/ 3027 w 3978"/>
                <a:gd name="T53" fmla="*/ 2214 h 2214"/>
                <a:gd name="T54" fmla="*/ 3705 w 3978"/>
                <a:gd name="T55" fmla="*/ 1518 h 2214"/>
                <a:gd name="T56" fmla="*/ 3843 w 3978"/>
                <a:gd name="T57" fmla="*/ 1737 h 2214"/>
                <a:gd name="T58" fmla="*/ 3529 w 3978"/>
                <a:gd name="T59" fmla="*/ 208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78" h="2214">
                  <a:moveTo>
                    <a:pt x="3529" y="208"/>
                  </a:moveTo>
                  <a:cubicBezTo>
                    <a:pt x="3766" y="768"/>
                    <a:pt x="3774" y="1209"/>
                    <a:pt x="3774" y="1209"/>
                  </a:cubicBezTo>
                  <a:cubicBezTo>
                    <a:pt x="3734" y="1136"/>
                    <a:pt x="3641" y="970"/>
                    <a:pt x="3641" y="970"/>
                  </a:cubicBezTo>
                  <a:cubicBezTo>
                    <a:pt x="3611" y="1286"/>
                    <a:pt x="3494" y="1624"/>
                    <a:pt x="3494" y="1624"/>
                  </a:cubicBezTo>
                  <a:cubicBezTo>
                    <a:pt x="3548" y="1142"/>
                    <a:pt x="3101" y="620"/>
                    <a:pt x="3101" y="620"/>
                  </a:cubicBezTo>
                  <a:cubicBezTo>
                    <a:pt x="3107" y="807"/>
                    <a:pt x="2968" y="837"/>
                    <a:pt x="2968" y="837"/>
                  </a:cubicBezTo>
                  <a:cubicBezTo>
                    <a:pt x="2585" y="341"/>
                    <a:pt x="1902" y="274"/>
                    <a:pt x="1902" y="274"/>
                  </a:cubicBezTo>
                  <a:cubicBezTo>
                    <a:pt x="1984" y="405"/>
                    <a:pt x="1960" y="570"/>
                    <a:pt x="1960" y="570"/>
                  </a:cubicBezTo>
                  <a:cubicBezTo>
                    <a:pt x="1537" y="457"/>
                    <a:pt x="1321" y="87"/>
                    <a:pt x="1321" y="87"/>
                  </a:cubicBezTo>
                  <a:cubicBezTo>
                    <a:pt x="1225" y="512"/>
                    <a:pt x="902" y="752"/>
                    <a:pt x="902" y="752"/>
                  </a:cubicBezTo>
                  <a:cubicBezTo>
                    <a:pt x="827" y="572"/>
                    <a:pt x="828" y="454"/>
                    <a:pt x="828" y="454"/>
                  </a:cubicBezTo>
                  <a:cubicBezTo>
                    <a:pt x="556" y="583"/>
                    <a:pt x="441" y="904"/>
                    <a:pt x="441" y="904"/>
                  </a:cubicBezTo>
                  <a:cubicBezTo>
                    <a:pt x="390" y="558"/>
                    <a:pt x="614" y="186"/>
                    <a:pt x="614" y="186"/>
                  </a:cubicBezTo>
                  <a:cubicBezTo>
                    <a:pt x="460" y="197"/>
                    <a:pt x="361" y="301"/>
                    <a:pt x="361" y="301"/>
                  </a:cubicBezTo>
                  <a:cubicBezTo>
                    <a:pt x="367" y="204"/>
                    <a:pt x="413" y="94"/>
                    <a:pt x="461" y="0"/>
                  </a:cubicBezTo>
                  <a:cubicBezTo>
                    <a:pt x="232" y="171"/>
                    <a:pt x="112" y="428"/>
                    <a:pt x="82" y="699"/>
                  </a:cubicBezTo>
                  <a:cubicBezTo>
                    <a:pt x="253" y="572"/>
                    <a:pt x="239" y="553"/>
                    <a:pt x="365" y="504"/>
                  </a:cubicBezTo>
                  <a:cubicBezTo>
                    <a:pt x="22" y="904"/>
                    <a:pt x="0" y="1796"/>
                    <a:pt x="776" y="1919"/>
                  </a:cubicBezTo>
                  <a:cubicBezTo>
                    <a:pt x="477" y="1596"/>
                    <a:pt x="455" y="1230"/>
                    <a:pt x="672" y="938"/>
                  </a:cubicBezTo>
                  <a:cubicBezTo>
                    <a:pt x="657" y="1027"/>
                    <a:pt x="641" y="1153"/>
                    <a:pt x="711" y="1366"/>
                  </a:cubicBezTo>
                  <a:cubicBezTo>
                    <a:pt x="722" y="1168"/>
                    <a:pt x="1219" y="981"/>
                    <a:pt x="1342" y="393"/>
                  </a:cubicBezTo>
                  <a:cubicBezTo>
                    <a:pt x="1445" y="495"/>
                    <a:pt x="1583" y="578"/>
                    <a:pt x="1674" y="626"/>
                  </a:cubicBezTo>
                  <a:cubicBezTo>
                    <a:pt x="1890" y="739"/>
                    <a:pt x="2168" y="742"/>
                    <a:pt x="2368" y="870"/>
                  </a:cubicBezTo>
                  <a:cubicBezTo>
                    <a:pt x="2275" y="763"/>
                    <a:pt x="2218" y="642"/>
                    <a:pt x="2118" y="538"/>
                  </a:cubicBezTo>
                  <a:cubicBezTo>
                    <a:pt x="2547" y="627"/>
                    <a:pt x="2965" y="1101"/>
                    <a:pt x="3063" y="1414"/>
                  </a:cubicBezTo>
                  <a:cubicBezTo>
                    <a:pt x="3077" y="1307"/>
                    <a:pt x="3109" y="1188"/>
                    <a:pt x="3097" y="1086"/>
                  </a:cubicBezTo>
                  <a:cubicBezTo>
                    <a:pt x="3283" y="1420"/>
                    <a:pt x="3363" y="1950"/>
                    <a:pt x="3027" y="2214"/>
                  </a:cubicBezTo>
                  <a:cubicBezTo>
                    <a:pt x="3251" y="2179"/>
                    <a:pt x="3680" y="1815"/>
                    <a:pt x="3705" y="1518"/>
                  </a:cubicBezTo>
                  <a:cubicBezTo>
                    <a:pt x="3731" y="1588"/>
                    <a:pt x="3779" y="1681"/>
                    <a:pt x="3843" y="1737"/>
                  </a:cubicBezTo>
                  <a:cubicBezTo>
                    <a:pt x="3978" y="1154"/>
                    <a:pt x="3853" y="604"/>
                    <a:pt x="3529" y="208"/>
                  </a:cubicBezTo>
                  <a:close/>
                </a:path>
              </a:pathLst>
            </a:custGeom>
            <a:solidFill>
              <a:srgbClr val="59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-2898775" y="12238038"/>
              <a:ext cx="901700" cy="727075"/>
            </a:xfrm>
            <a:custGeom>
              <a:avLst/>
              <a:gdLst>
                <a:gd name="T0" fmla="*/ 53 w 797"/>
                <a:gd name="T1" fmla="*/ 381 h 642"/>
                <a:gd name="T2" fmla="*/ 433 w 797"/>
                <a:gd name="T3" fmla="*/ 628 h 642"/>
                <a:gd name="T4" fmla="*/ 751 w 797"/>
                <a:gd name="T5" fmla="*/ 326 h 642"/>
                <a:gd name="T6" fmla="*/ 53 w 797"/>
                <a:gd name="T7" fmla="*/ 38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7" h="642">
                  <a:moveTo>
                    <a:pt x="53" y="381"/>
                  </a:moveTo>
                  <a:cubicBezTo>
                    <a:pt x="76" y="543"/>
                    <a:pt x="267" y="615"/>
                    <a:pt x="433" y="628"/>
                  </a:cubicBezTo>
                  <a:cubicBezTo>
                    <a:pt x="608" y="642"/>
                    <a:pt x="797" y="516"/>
                    <a:pt x="751" y="326"/>
                  </a:cubicBezTo>
                  <a:cubicBezTo>
                    <a:pt x="673" y="5"/>
                    <a:pt x="0" y="0"/>
                    <a:pt x="53" y="381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-1309687" y="12409488"/>
              <a:ext cx="1033463" cy="793750"/>
            </a:xfrm>
            <a:custGeom>
              <a:avLst/>
              <a:gdLst>
                <a:gd name="T0" fmla="*/ 752 w 913"/>
                <a:gd name="T1" fmla="*/ 539 h 701"/>
                <a:gd name="T2" fmla="*/ 317 w 913"/>
                <a:gd name="T3" fmla="*/ 666 h 701"/>
                <a:gd name="T4" fmla="*/ 100 w 913"/>
                <a:gd name="T5" fmla="*/ 285 h 701"/>
                <a:gd name="T6" fmla="*/ 752 w 913"/>
                <a:gd name="T7" fmla="*/ 53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701">
                  <a:moveTo>
                    <a:pt x="752" y="539"/>
                  </a:moveTo>
                  <a:cubicBezTo>
                    <a:pt x="684" y="687"/>
                    <a:pt x="480" y="701"/>
                    <a:pt x="317" y="666"/>
                  </a:cubicBezTo>
                  <a:cubicBezTo>
                    <a:pt x="145" y="629"/>
                    <a:pt x="0" y="454"/>
                    <a:pt x="100" y="285"/>
                  </a:cubicBezTo>
                  <a:cubicBezTo>
                    <a:pt x="267" y="0"/>
                    <a:pt x="913" y="190"/>
                    <a:pt x="752" y="539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-1776412" y="12369801"/>
              <a:ext cx="427038" cy="271463"/>
            </a:xfrm>
            <a:custGeom>
              <a:avLst/>
              <a:gdLst>
                <a:gd name="T0" fmla="*/ 14 w 377"/>
                <a:gd name="T1" fmla="*/ 139 h 239"/>
                <a:gd name="T2" fmla="*/ 163 w 377"/>
                <a:gd name="T3" fmla="*/ 235 h 239"/>
                <a:gd name="T4" fmla="*/ 273 w 377"/>
                <a:gd name="T5" fmla="*/ 60 h 239"/>
                <a:gd name="T6" fmla="*/ 14 w 377"/>
                <a:gd name="T7" fmla="*/ 1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239">
                  <a:moveTo>
                    <a:pt x="14" y="139"/>
                  </a:moveTo>
                  <a:cubicBezTo>
                    <a:pt x="0" y="209"/>
                    <a:pt x="114" y="232"/>
                    <a:pt x="163" y="235"/>
                  </a:cubicBezTo>
                  <a:cubicBezTo>
                    <a:pt x="257" y="239"/>
                    <a:pt x="377" y="141"/>
                    <a:pt x="273" y="60"/>
                  </a:cubicBezTo>
                  <a:cubicBezTo>
                    <a:pt x="194" y="0"/>
                    <a:pt x="36" y="26"/>
                    <a:pt x="14" y="13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-3738562" y="12922251"/>
              <a:ext cx="1362075" cy="1460500"/>
            </a:xfrm>
            <a:custGeom>
              <a:avLst/>
              <a:gdLst>
                <a:gd name="T0" fmla="*/ 438 w 1204"/>
                <a:gd name="T1" fmla="*/ 622 h 1291"/>
                <a:gd name="T2" fmla="*/ 767 w 1204"/>
                <a:gd name="T3" fmla="*/ 969 h 1291"/>
                <a:gd name="T4" fmla="*/ 1161 w 1204"/>
                <a:gd name="T5" fmla="*/ 1126 h 1291"/>
                <a:gd name="T6" fmla="*/ 882 w 1204"/>
                <a:gd name="T7" fmla="*/ 722 h 1291"/>
                <a:gd name="T8" fmla="*/ 494 w 1204"/>
                <a:gd name="T9" fmla="*/ 351 h 1291"/>
                <a:gd name="T10" fmla="*/ 150 w 1204"/>
                <a:gd name="T11" fmla="*/ 18 h 1291"/>
                <a:gd name="T12" fmla="*/ 438 w 1204"/>
                <a:gd name="T13" fmla="*/ 62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1291">
                  <a:moveTo>
                    <a:pt x="438" y="622"/>
                  </a:moveTo>
                  <a:cubicBezTo>
                    <a:pt x="542" y="744"/>
                    <a:pt x="658" y="855"/>
                    <a:pt x="767" y="969"/>
                  </a:cubicBezTo>
                  <a:cubicBezTo>
                    <a:pt x="824" y="1027"/>
                    <a:pt x="1098" y="1291"/>
                    <a:pt x="1161" y="1126"/>
                  </a:cubicBezTo>
                  <a:cubicBezTo>
                    <a:pt x="1204" y="1014"/>
                    <a:pt x="953" y="785"/>
                    <a:pt x="882" y="722"/>
                  </a:cubicBezTo>
                  <a:cubicBezTo>
                    <a:pt x="750" y="601"/>
                    <a:pt x="618" y="480"/>
                    <a:pt x="494" y="351"/>
                  </a:cubicBezTo>
                  <a:cubicBezTo>
                    <a:pt x="439" y="295"/>
                    <a:pt x="237" y="0"/>
                    <a:pt x="150" y="18"/>
                  </a:cubicBezTo>
                  <a:cubicBezTo>
                    <a:pt x="0" y="48"/>
                    <a:pt x="403" y="580"/>
                    <a:pt x="438" y="622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-1193800" y="13501688"/>
              <a:ext cx="1762125" cy="973138"/>
            </a:xfrm>
            <a:custGeom>
              <a:avLst/>
              <a:gdLst>
                <a:gd name="T0" fmla="*/ 722 w 1557"/>
                <a:gd name="T1" fmla="*/ 316 h 860"/>
                <a:gd name="T2" fmla="*/ 183 w 1557"/>
                <a:gd name="T3" fmla="*/ 606 h 860"/>
                <a:gd name="T4" fmla="*/ 54 w 1557"/>
                <a:gd name="T5" fmla="*/ 795 h 860"/>
                <a:gd name="T6" fmla="*/ 322 w 1557"/>
                <a:gd name="T7" fmla="*/ 818 h 860"/>
                <a:gd name="T8" fmla="*/ 917 w 1557"/>
                <a:gd name="T9" fmla="*/ 525 h 860"/>
                <a:gd name="T10" fmla="*/ 1278 w 1557"/>
                <a:gd name="T11" fmla="*/ 286 h 860"/>
                <a:gd name="T12" fmla="*/ 1327 w 1557"/>
                <a:gd name="T13" fmla="*/ 1 h 860"/>
                <a:gd name="T14" fmla="*/ 722 w 1557"/>
                <a:gd name="T15" fmla="*/ 316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7" h="860">
                  <a:moveTo>
                    <a:pt x="722" y="316"/>
                  </a:moveTo>
                  <a:cubicBezTo>
                    <a:pt x="544" y="410"/>
                    <a:pt x="355" y="496"/>
                    <a:pt x="183" y="606"/>
                  </a:cubicBezTo>
                  <a:cubicBezTo>
                    <a:pt x="133" y="638"/>
                    <a:pt x="0" y="717"/>
                    <a:pt x="54" y="795"/>
                  </a:cubicBezTo>
                  <a:cubicBezTo>
                    <a:pt x="99" y="860"/>
                    <a:pt x="263" y="834"/>
                    <a:pt x="322" y="818"/>
                  </a:cubicBezTo>
                  <a:cubicBezTo>
                    <a:pt x="525" y="763"/>
                    <a:pt x="740" y="637"/>
                    <a:pt x="917" y="525"/>
                  </a:cubicBezTo>
                  <a:cubicBezTo>
                    <a:pt x="1039" y="448"/>
                    <a:pt x="1164" y="375"/>
                    <a:pt x="1278" y="286"/>
                  </a:cubicBezTo>
                  <a:cubicBezTo>
                    <a:pt x="1359" y="223"/>
                    <a:pt x="1557" y="3"/>
                    <a:pt x="1327" y="1"/>
                  </a:cubicBezTo>
                  <a:cubicBezTo>
                    <a:pt x="1117" y="0"/>
                    <a:pt x="898" y="223"/>
                    <a:pt x="722" y="316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-4319587" y="12542838"/>
              <a:ext cx="2203450" cy="3921125"/>
            </a:xfrm>
            <a:custGeom>
              <a:avLst/>
              <a:gdLst>
                <a:gd name="T0" fmla="*/ 1748 w 1948"/>
                <a:gd name="T1" fmla="*/ 2156 h 3465"/>
                <a:gd name="T2" fmla="*/ 1706 w 1948"/>
                <a:gd name="T3" fmla="*/ 1939 h 3465"/>
                <a:gd name="T4" fmla="*/ 1751 w 1948"/>
                <a:gd name="T5" fmla="*/ 1663 h 3465"/>
                <a:gd name="T6" fmla="*/ 346 w 1948"/>
                <a:gd name="T7" fmla="*/ 347 h 3465"/>
                <a:gd name="T8" fmla="*/ 227 w 1948"/>
                <a:gd name="T9" fmla="*/ 0 h 3465"/>
                <a:gd name="T10" fmla="*/ 1564 w 1948"/>
                <a:gd name="T11" fmla="*/ 1814 h 3465"/>
                <a:gd name="T12" fmla="*/ 1348 w 1948"/>
                <a:gd name="T13" fmla="*/ 3439 h 3465"/>
                <a:gd name="T14" fmla="*/ 1515 w 1948"/>
                <a:gd name="T15" fmla="*/ 3465 h 3465"/>
                <a:gd name="T16" fmla="*/ 1718 w 1948"/>
                <a:gd name="T17" fmla="*/ 2277 h 3465"/>
                <a:gd name="T18" fmla="*/ 1739 w 1948"/>
                <a:gd name="T19" fmla="*/ 2261 h 3465"/>
                <a:gd name="T20" fmla="*/ 1948 w 1948"/>
                <a:gd name="T21" fmla="*/ 2190 h 3465"/>
                <a:gd name="T22" fmla="*/ 1748 w 1948"/>
                <a:gd name="T23" fmla="*/ 2156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8" h="3465">
                  <a:moveTo>
                    <a:pt x="1748" y="2156"/>
                  </a:moveTo>
                  <a:cubicBezTo>
                    <a:pt x="1704" y="2135"/>
                    <a:pt x="1709" y="2061"/>
                    <a:pt x="1706" y="1939"/>
                  </a:cubicBezTo>
                  <a:cubicBezTo>
                    <a:pt x="1717" y="1796"/>
                    <a:pt x="1751" y="1663"/>
                    <a:pt x="1751" y="1663"/>
                  </a:cubicBezTo>
                  <a:cubicBezTo>
                    <a:pt x="1145" y="1416"/>
                    <a:pt x="568" y="633"/>
                    <a:pt x="346" y="347"/>
                  </a:cubicBezTo>
                  <a:cubicBezTo>
                    <a:pt x="227" y="195"/>
                    <a:pt x="214" y="77"/>
                    <a:pt x="227" y="0"/>
                  </a:cubicBezTo>
                  <a:cubicBezTo>
                    <a:pt x="0" y="277"/>
                    <a:pt x="868" y="1162"/>
                    <a:pt x="1564" y="1814"/>
                  </a:cubicBezTo>
                  <a:cubicBezTo>
                    <a:pt x="1557" y="2046"/>
                    <a:pt x="1523" y="2760"/>
                    <a:pt x="1348" y="3439"/>
                  </a:cubicBezTo>
                  <a:cubicBezTo>
                    <a:pt x="1515" y="3465"/>
                    <a:pt x="1515" y="3465"/>
                    <a:pt x="1515" y="3465"/>
                  </a:cubicBezTo>
                  <a:cubicBezTo>
                    <a:pt x="1531" y="3090"/>
                    <a:pt x="1689" y="2542"/>
                    <a:pt x="1718" y="2277"/>
                  </a:cubicBezTo>
                  <a:cubicBezTo>
                    <a:pt x="1725" y="2271"/>
                    <a:pt x="1732" y="2266"/>
                    <a:pt x="1739" y="2261"/>
                  </a:cubicBezTo>
                  <a:cubicBezTo>
                    <a:pt x="1803" y="2218"/>
                    <a:pt x="1891" y="2227"/>
                    <a:pt x="1948" y="2190"/>
                  </a:cubicBezTo>
                  <a:cubicBezTo>
                    <a:pt x="1923" y="2207"/>
                    <a:pt x="1825" y="2194"/>
                    <a:pt x="1748" y="2156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-2244725" y="14095413"/>
              <a:ext cx="298450" cy="284163"/>
            </a:xfrm>
            <a:custGeom>
              <a:avLst/>
              <a:gdLst>
                <a:gd name="T0" fmla="*/ 264 w 264"/>
                <a:gd name="T1" fmla="*/ 251 h 251"/>
                <a:gd name="T2" fmla="*/ 0 w 264"/>
                <a:gd name="T3" fmla="*/ 2 h 251"/>
                <a:gd name="T4" fmla="*/ 264 w 264"/>
                <a:gd name="T5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251">
                  <a:moveTo>
                    <a:pt x="264" y="251"/>
                  </a:moveTo>
                  <a:cubicBezTo>
                    <a:pt x="244" y="129"/>
                    <a:pt x="136" y="0"/>
                    <a:pt x="0" y="2"/>
                  </a:cubicBezTo>
                  <a:cubicBezTo>
                    <a:pt x="97" y="79"/>
                    <a:pt x="222" y="230"/>
                    <a:pt x="264" y="2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-1674812" y="14257338"/>
              <a:ext cx="341313" cy="146050"/>
            </a:xfrm>
            <a:custGeom>
              <a:avLst/>
              <a:gdLst>
                <a:gd name="T0" fmla="*/ 302 w 302"/>
                <a:gd name="T1" fmla="*/ 34 h 129"/>
                <a:gd name="T2" fmla="*/ 0 w 302"/>
                <a:gd name="T3" fmla="*/ 129 h 129"/>
                <a:gd name="T4" fmla="*/ 302 w 302"/>
                <a:gd name="T5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129">
                  <a:moveTo>
                    <a:pt x="302" y="34"/>
                  </a:moveTo>
                  <a:cubicBezTo>
                    <a:pt x="215" y="92"/>
                    <a:pt x="99" y="99"/>
                    <a:pt x="0" y="129"/>
                  </a:cubicBezTo>
                  <a:cubicBezTo>
                    <a:pt x="32" y="0"/>
                    <a:pt x="235" y="78"/>
                    <a:pt x="302" y="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-1643062" y="13531851"/>
              <a:ext cx="2447925" cy="3128963"/>
            </a:xfrm>
            <a:custGeom>
              <a:avLst/>
              <a:gdLst>
                <a:gd name="T0" fmla="*/ 2163 w 2163"/>
                <a:gd name="T1" fmla="*/ 0 h 2765"/>
                <a:gd name="T2" fmla="*/ 2071 w 2163"/>
                <a:gd name="T3" fmla="*/ 76 h 2765"/>
                <a:gd name="T4" fmla="*/ 346 w 2163"/>
                <a:gd name="T5" fmla="*/ 931 h 2765"/>
                <a:gd name="T6" fmla="*/ 323 w 2163"/>
                <a:gd name="T7" fmla="*/ 1138 h 2765"/>
                <a:gd name="T8" fmla="*/ 267 w 2163"/>
                <a:gd name="T9" fmla="*/ 1303 h 2765"/>
                <a:gd name="T10" fmla="*/ 0 w 2163"/>
                <a:gd name="T11" fmla="*/ 1400 h 2765"/>
                <a:gd name="T12" fmla="*/ 191 w 2163"/>
                <a:gd name="T13" fmla="*/ 1588 h 2765"/>
                <a:gd name="T14" fmla="*/ 51 w 2163"/>
                <a:gd name="T15" fmla="*/ 2732 h 2765"/>
                <a:gd name="T16" fmla="*/ 259 w 2163"/>
                <a:gd name="T17" fmla="*/ 2765 h 2765"/>
                <a:gd name="T18" fmla="*/ 487 w 2163"/>
                <a:gd name="T19" fmla="*/ 1084 h 2765"/>
                <a:gd name="T20" fmla="*/ 2163 w 2163"/>
                <a:gd name="T21" fmla="*/ 0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3" h="2765">
                  <a:moveTo>
                    <a:pt x="2163" y="0"/>
                  </a:moveTo>
                  <a:cubicBezTo>
                    <a:pt x="2138" y="25"/>
                    <a:pt x="2107" y="50"/>
                    <a:pt x="2071" y="76"/>
                  </a:cubicBezTo>
                  <a:cubicBezTo>
                    <a:pt x="1776" y="286"/>
                    <a:pt x="997" y="869"/>
                    <a:pt x="346" y="931"/>
                  </a:cubicBezTo>
                  <a:cubicBezTo>
                    <a:pt x="346" y="931"/>
                    <a:pt x="342" y="1026"/>
                    <a:pt x="323" y="1138"/>
                  </a:cubicBezTo>
                  <a:cubicBezTo>
                    <a:pt x="308" y="1213"/>
                    <a:pt x="291" y="1262"/>
                    <a:pt x="267" y="1303"/>
                  </a:cubicBezTo>
                  <a:cubicBezTo>
                    <a:pt x="211" y="1397"/>
                    <a:pt x="110" y="1410"/>
                    <a:pt x="0" y="1400"/>
                  </a:cubicBezTo>
                  <a:cubicBezTo>
                    <a:pt x="146" y="1447"/>
                    <a:pt x="177" y="1481"/>
                    <a:pt x="191" y="1588"/>
                  </a:cubicBezTo>
                  <a:cubicBezTo>
                    <a:pt x="151" y="1873"/>
                    <a:pt x="138" y="2394"/>
                    <a:pt x="51" y="2732"/>
                  </a:cubicBezTo>
                  <a:cubicBezTo>
                    <a:pt x="259" y="2765"/>
                    <a:pt x="259" y="2765"/>
                    <a:pt x="259" y="2765"/>
                  </a:cubicBezTo>
                  <a:cubicBezTo>
                    <a:pt x="259" y="2765"/>
                    <a:pt x="330" y="1695"/>
                    <a:pt x="487" y="1084"/>
                  </a:cubicBezTo>
                  <a:cubicBezTo>
                    <a:pt x="1153" y="752"/>
                    <a:pt x="1932" y="323"/>
                    <a:pt x="2163" y="0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-2119312" y="15143163"/>
              <a:ext cx="614363" cy="1092200"/>
            </a:xfrm>
            <a:custGeom>
              <a:avLst/>
              <a:gdLst>
                <a:gd name="T0" fmla="*/ 72 w 542"/>
                <a:gd name="T1" fmla="*/ 98 h 964"/>
                <a:gd name="T2" fmla="*/ 97 w 542"/>
                <a:gd name="T3" fmla="*/ 333 h 964"/>
                <a:gd name="T4" fmla="*/ 197 w 542"/>
                <a:gd name="T5" fmla="*/ 590 h 964"/>
                <a:gd name="T6" fmla="*/ 266 w 542"/>
                <a:gd name="T7" fmla="*/ 803 h 964"/>
                <a:gd name="T8" fmla="*/ 503 w 542"/>
                <a:gd name="T9" fmla="*/ 480 h 964"/>
                <a:gd name="T10" fmla="*/ 533 w 542"/>
                <a:gd name="T11" fmla="*/ 215 h 964"/>
                <a:gd name="T12" fmla="*/ 72 w 542"/>
                <a:gd name="T13" fmla="*/ 98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" h="964">
                  <a:moveTo>
                    <a:pt x="72" y="98"/>
                  </a:moveTo>
                  <a:cubicBezTo>
                    <a:pt x="0" y="166"/>
                    <a:pt x="61" y="264"/>
                    <a:pt x="97" y="333"/>
                  </a:cubicBezTo>
                  <a:cubicBezTo>
                    <a:pt x="140" y="418"/>
                    <a:pt x="175" y="497"/>
                    <a:pt x="197" y="590"/>
                  </a:cubicBezTo>
                  <a:cubicBezTo>
                    <a:pt x="212" y="658"/>
                    <a:pt x="212" y="749"/>
                    <a:pt x="266" y="803"/>
                  </a:cubicBezTo>
                  <a:cubicBezTo>
                    <a:pt x="429" y="964"/>
                    <a:pt x="488" y="569"/>
                    <a:pt x="503" y="480"/>
                  </a:cubicBezTo>
                  <a:cubicBezTo>
                    <a:pt x="516" y="396"/>
                    <a:pt x="542" y="298"/>
                    <a:pt x="533" y="215"/>
                  </a:cubicBezTo>
                  <a:cubicBezTo>
                    <a:pt x="516" y="51"/>
                    <a:pt x="176" y="0"/>
                    <a:pt x="72" y="98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-2324100" y="14424026"/>
              <a:ext cx="474663" cy="490538"/>
            </a:xfrm>
            <a:custGeom>
              <a:avLst/>
              <a:gdLst>
                <a:gd name="T0" fmla="*/ 180 w 419"/>
                <a:gd name="T1" fmla="*/ 254 h 434"/>
                <a:gd name="T2" fmla="*/ 366 w 419"/>
                <a:gd name="T3" fmla="*/ 347 h 434"/>
                <a:gd name="T4" fmla="*/ 378 w 419"/>
                <a:gd name="T5" fmla="*/ 78 h 434"/>
                <a:gd name="T6" fmla="*/ 114 w 419"/>
                <a:gd name="T7" fmla="*/ 59 h 434"/>
                <a:gd name="T8" fmla="*/ 180 w 419"/>
                <a:gd name="T9" fmla="*/ 25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4">
                  <a:moveTo>
                    <a:pt x="180" y="254"/>
                  </a:moveTo>
                  <a:cubicBezTo>
                    <a:pt x="229" y="301"/>
                    <a:pt x="276" y="434"/>
                    <a:pt x="366" y="347"/>
                  </a:cubicBezTo>
                  <a:cubicBezTo>
                    <a:pt x="418" y="296"/>
                    <a:pt x="419" y="131"/>
                    <a:pt x="378" y="78"/>
                  </a:cubicBezTo>
                  <a:cubicBezTo>
                    <a:pt x="322" y="5"/>
                    <a:pt x="185" y="0"/>
                    <a:pt x="114" y="59"/>
                  </a:cubicBezTo>
                  <a:cubicBezTo>
                    <a:pt x="0" y="154"/>
                    <a:pt x="121" y="197"/>
                    <a:pt x="180" y="254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4" name="Freeform 37"/>
            <p:cNvSpPr/>
            <p:nvPr/>
          </p:nvSpPr>
          <p:spPr bwMode="auto">
            <a:xfrm>
              <a:off x="-1874837" y="16860838"/>
              <a:ext cx="1066800" cy="5351463"/>
            </a:xfrm>
            <a:custGeom>
              <a:avLst/>
              <a:gdLst>
                <a:gd name="T0" fmla="*/ 600 w 944"/>
                <a:gd name="T1" fmla="*/ 1074 h 4729"/>
                <a:gd name="T2" fmla="*/ 638 w 944"/>
                <a:gd name="T3" fmla="*/ 3681 h 4729"/>
                <a:gd name="T4" fmla="*/ 906 w 944"/>
                <a:gd name="T5" fmla="*/ 4498 h 4729"/>
                <a:gd name="T6" fmla="*/ 127 w 944"/>
                <a:gd name="T7" fmla="*/ 3826 h 4729"/>
                <a:gd name="T8" fmla="*/ 0 w 944"/>
                <a:gd name="T9" fmla="*/ 901 h 4729"/>
                <a:gd name="T10" fmla="*/ 600 w 944"/>
                <a:gd name="T11" fmla="*/ 1074 h 4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4" h="4729">
                  <a:moveTo>
                    <a:pt x="600" y="1074"/>
                  </a:moveTo>
                  <a:cubicBezTo>
                    <a:pt x="600" y="1074"/>
                    <a:pt x="897" y="2267"/>
                    <a:pt x="638" y="3681"/>
                  </a:cubicBezTo>
                  <a:cubicBezTo>
                    <a:pt x="638" y="3681"/>
                    <a:pt x="944" y="4241"/>
                    <a:pt x="906" y="4498"/>
                  </a:cubicBezTo>
                  <a:cubicBezTo>
                    <a:pt x="872" y="4729"/>
                    <a:pt x="249" y="4029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ubicBezTo>
                    <a:pt x="0" y="901"/>
                    <a:pt x="302" y="0"/>
                    <a:pt x="600" y="1074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6" name="Freeform 38"/>
            <p:cNvSpPr/>
            <p:nvPr/>
          </p:nvSpPr>
          <p:spPr bwMode="auto">
            <a:xfrm>
              <a:off x="-1874837" y="16860838"/>
              <a:ext cx="1020763" cy="5310188"/>
            </a:xfrm>
            <a:custGeom>
              <a:avLst/>
              <a:gdLst>
                <a:gd name="T0" fmla="*/ 0 w 902"/>
                <a:gd name="T1" fmla="*/ 901 h 4693"/>
                <a:gd name="T2" fmla="*/ 600 w 902"/>
                <a:gd name="T3" fmla="*/ 1074 h 4693"/>
                <a:gd name="T4" fmla="*/ 656 w 902"/>
                <a:gd name="T5" fmla="*/ 1364 h 4693"/>
                <a:gd name="T6" fmla="*/ 303 w 902"/>
                <a:gd name="T7" fmla="*/ 1368 h 4693"/>
                <a:gd name="T8" fmla="*/ 387 w 902"/>
                <a:gd name="T9" fmla="*/ 2631 h 4693"/>
                <a:gd name="T10" fmla="*/ 281 w 902"/>
                <a:gd name="T11" fmla="*/ 3578 h 4693"/>
                <a:gd name="T12" fmla="*/ 902 w 902"/>
                <a:gd name="T13" fmla="*/ 4514 h 4693"/>
                <a:gd name="T14" fmla="*/ 127 w 902"/>
                <a:gd name="T15" fmla="*/ 3826 h 4693"/>
                <a:gd name="T16" fmla="*/ 0 w 902"/>
                <a:gd name="T17" fmla="*/ 901 h 4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4693">
                  <a:moveTo>
                    <a:pt x="0" y="901"/>
                  </a:moveTo>
                  <a:cubicBezTo>
                    <a:pt x="0" y="901"/>
                    <a:pt x="302" y="0"/>
                    <a:pt x="600" y="1074"/>
                  </a:cubicBezTo>
                  <a:cubicBezTo>
                    <a:pt x="600" y="1074"/>
                    <a:pt x="626" y="1179"/>
                    <a:pt x="656" y="1364"/>
                  </a:cubicBezTo>
                  <a:cubicBezTo>
                    <a:pt x="538" y="1370"/>
                    <a:pt x="412" y="1373"/>
                    <a:pt x="303" y="1368"/>
                  </a:cubicBezTo>
                  <a:cubicBezTo>
                    <a:pt x="303" y="1368"/>
                    <a:pt x="409" y="2026"/>
                    <a:pt x="387" y="2631"/>
                  </a:cubicBezTo>
                  <a:cubicBezTo>
                    <a:pt x="366" y="3236"/>
                    <a:pt x="322" y="3415"/>
                    <a:pt x="281" y="3578"/>
                  </a:cubicBezTo>
                  <a:cubicBezTo>
                    <a:pt x="244" y="3729"/>
                    <a:pt x="500" y="4344"/>
                    <a:pt x="902" y="4514"/>
                  </a:cubicBezTo>
                  <a:cubicBezTo>
                    <a:pt x="840" y="4693"/>
                    <a:pt x="246" y="4024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7" name="Freeform 39"/>
            <p:cNvSpPr/>
            <p:nvPr/>
          </p:nvSpPr>
          <p:spPr bwMode="auto">
            <a:xfrm>
              <a:off x="-1436687" y="20956588"/>
              <a:ext cx="379413" cy="649288"/>
            </a:xfrm>
            <a:custGeom>
              <a:avLst/>
              <a:gdLst>
                <a:gd name="T0" fmla="*/ 44 w 335"/>
                <a:gd name="T1" fmla="*/ 200 h 573"/>
                <a:gd name="T2" fmla="*/ 316 w 335"/>
                <a:gd name="T3" fmla="*/ 369 h 573"/>
                <a:gd name="T4" fmla="*/ 44 w 335"/>
                <a:gd name="T5" fmla="*/ 2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" h="573">
                  <a:moveTo>
                    <a:pt x="44" y="200"/>
                  </a:moveTo>
                  <a:cubicBezTo>
                    <a:pt x="105" y="0"/>
                    <a:pt x="335" y="245"/>
                    <a:pt x="316" y="369"/>
                  </a:cubicBezTo>
                  <a:cubicBezTo>
                    <a:pt x="284" y="573"/>
                    <a:pt x="0" y="342"/>
                    <a:pt x="44" y="200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8" name="Freeform 40"/>
            <p:cNvSpPr/>
            <p:nvPr/>
          </p:nvSpPr>
          <p:spPr bwMode="auto">
            <a:xfrm>
              <a:off x="-1423987" y="18575338"/>
              <a:ext cx="373063" cy="987425"/>
            </a:xfrm>
            <a:custGeom>
              <a:avLst/>
              <a:gdLst>
                <a:gd name="T0" fmla="*/ 301 w 330"/>
                <a:gd name="T1" fmla="*/ 455 h 872"/>
                <a:gd name="T2" fmla="*/ 131 w 330"/>
                <a:gd name="T3" fmla="*/ 744 h 872"/>
                <a:gd name="T4" fmla="*/ 49 w 330"/>
                <a:gd name="T5" fmla="*/ 191 h 872"/>
                <a:gd name="T6" fmla="*/ 173 w 330"/>
                <a:gd name="T7" fmla="*/ 5 h 872"/>
                <a:gd name="T8" fmla="*/ 301 w 330"/>
                <a:gd name="T9" fmla="*/ 45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872">
                  <a:moveTo>
                    <a:pt x="301" y="455"/>
                  </a:moveTo>
                  <a:cubicBezTo>
                    <a:pt x="304" y="544"/>
                    <a:pt x="330" y="872"/>
                    <a:pt x="131" y="744"/>
                  </a:cubicBezTo>
                  <a:cubicBezTo>
                    <a:pt x="0" y="660"/>
                    <a:pt x="24" y="317"/>
                    <a:pt x="49" y="191"/>
                  </a:cubicBezTo>
                  <a:cubicBezTo>
                    <a:pt x="62" y="129"/>
                    <a:pt x="85" y="0"/>
                    <a:pt x="173" y="5"/>
                  </a:cubicBezTo>
                  <a:cubicBezTo>
                    <a:pt x="312" y="13"/>
                    <a:pt x="298" y="361"/>
                    <a:pt x="301" y="4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9" name="Freeform 41"/>
            <p:cNvSpPr/>
            <p:nvPr/>
          </p:nvSpPr>
          <p:spPr bwMode="auto">
            <a:xfrm>
              <a:off x="-1317625" y="19680238"/>
              <a:ext cx="246063" cy="165100"/>
            </a:xfrm>
            <a:custGeom>
              <a:avLst/>
              <a:gdLst>
                <a:gd name="T0" fmla="*/ 87 w 217"/>
                <a:gd name="T1" fmla="*/ 134 h 146"/>
                <a:gd name="T2" fmla="*/ 5 w 217"/>
                <a:gd name="T3" fmla="*/ 0 h 146"/>
                <a:gd name="T4" fmla="*/ 211 w 217"/>
                <a:gd name="T5" fmla="*/ 10 h 146"/>
                <a:gd name="T6" fmla="*/ 187 w 217"/>
                <a:gd name="T7" fmla="*/ 108 h 146"/>
                <a:gd name="T8" fmla="*/ 87 w 217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46">
                  <a:moveTo>
                    <a:pt x="87" y="134"/>
                  </a:moveTo>
                  <a:cubicBezTo>
                    <a:pt x="33" y="116"/>
                    <a:pt x="0" y="52"/>
                    <a:pt x="5" y="0"/>
                  </a:cubicBezTo>
                  <a:cubicBezTo>
                    <a:pt x="69" y="25"/>
                    <a:pt x="146" y="40"/>
                    <a:pt x="211" y="10"/>
                  </a:cubicBezTo>
                  <a:cubicBezTo>
                    <a:pt x="216" y="41"/>
                    <a:pt x="217" y="80"/>
                    <a:pt x="187" y="108"/>
                  </a:cubicBezTo>
                  <a:cubicBezTo>
                    <a:pt x="164" y="131"/>
                    <a:pt x="118" y="146"/>
                    <a:pt x="87" y="1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0" name="Freeform 42"/>
            <p:cNvSpPr/>
            <p:nvPr/>
          </p:nvSpPr>
          <p:spPr bwMode="auto">
            <a:xfrm>
              <a:off x="-1736725" y="14514513"/>
              <a:ext cx="279400" cy="211138"/>
            </a:xfrm>
            <a:custGeom>
              <a:avLst/>
              <a:gdLst>
                <a:gd name="T0" fmla="*/ 58 w 248"/>
                <a:gd name="T1" fmla="*/ 105 h 187"/>
                <a:gd name="T2" fmla="*/ 196 w 248"/>
                <a:gd name="T3" fmla="*/ 49 h 187"/>
                <a:gd name="T4" fmla="*/ 58 w 248"/>
                <a:gd name="T5" fmla="*/ 10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87">
                  <a:moveTo>
                    <a:pt x="58" y="105"/>
                  </a:moveTo>
                  <a:cubicBezTo>
                    <a:pt x="109" y="187"/>
                    <a:pt x="248" y="130"/>
                    <a:pt x="196" y="49"/>
                  </a:cubicBezTo>
                  <a:cubicBezTo>
                    <a:pt x="165" y="0"/>
                    <a:pt x="0" y="12"/>
                    <a:pt x="58" y="10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1" name="Freeform 43"/>
            <p:cNvSpPr/>
            <p:nvPr/>
          </p:nvSpPr>
          <p:spPr bwMode="auto">
            <a:xfrm>
              <a:off x="-3679825" y="16057563"/>
              <a:ext cx="2805113" cy="2198688"/>
            </a:xfrm>
            <a:custGeom>
              <a:avLst/>
              <a:gdLst>
                <a:gd name="T0" fmla="*/ 820 w 2479"/>
                <a:gd name="T1" fmla="*/ 0 h 1943"/>
                <a:gd name="T2" fmla="*/ 2152 w 2479"/>
                <a:gd name="T3" fmla="*/ 129 h 1943"/>
                <a:gd name="T4" fmla="*/ 2479 w 2479"/>
                <a:gd name="T5" fmla="*/ 1889 h 1943"/>
                <a:gd name="T6" fmla="*/ 1322 w 2479"/>
                <a:gd name="T7" fmla="*/ 1943 h 1943"/>
                <a:gd name="T8" fmla="*/ 1281 w 2479"/>
                <a:gd name="T9" fmla="*/ 1307 h 1943"/>
                <a:gd name="T10" fmla="*/ 1083 w 2479"/>
                <a:gd name="T11" fmla="*/ 1907 h 1943"/>
                <a:gd name="T12" fmla="*/ 0 w 2479"/>
                <a:gd name="T13" fmla="*/ 1460 h 1943"/>
                <a:gd name="T14" fmla="*/ 820 w 2479"/>
                <a:gd name="T15" fmla="*/ 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943">
                  <a:moveTo>
                    <a:pt x="820" y="0"/>
                  </a:moveTo>
                  <a:cubicBezTo>
                    <a:pt x="820" y="0"/>
                    <a:pt x="1746" y="137"/>
                    <a:pt x="2152" y="129"/>
                  </a:cubicBezTo>
                  <a:cubicBezTo>
                    <a:pt x="2152" y="129"/>
                    <a:pt x="2389" y="1425"/>
                    <a:pt x="2479" y="1889"/>
                  </a:cubicBezTo>
                  <a:cubicBezTo>
                    <a:pt x="2479" y="1889"/>
                    <a:pt x="1798" y="1923"/>
                    <a:pt x="1322" y="1943"/>
                  </a:cubicBezTo>
                  <a:cubicBezTo>
                    <a:pt x="1281" y="1307"/>
                    <a:pt x="1281" y="1307"/>
                    <a:pt x="1281" y="1307"/>
                  </a:cubicBezTo>
                  <a:cubicBezTo>
                    <a:pt x="1083" y="1907"/>
                    <a:pt x="1083" y="1907"/>
                    <a:pt x="1083" y="1907"/>
                  </a:cubicBezTo>
                  <a:cubicBezTo>
                    <a:pt x="1083" y="1907"/>
                    <a:pt x="437" y="1705"/>
                    <a:pt x="0" y="1460"/>
                  </a:cubicBezTo>
                  <a:cubicBezTo>
                    <a:pt x="0" y="1460"/>
                    <a:pt x="579" y="415"/>
                    <a:pt x="820" y="0"/>
                  </a:cubicBezTo>
                  <a:close/>
                </a:path>
              </a:pathLst>
            </a:custGeom>
            <a:solidFill>
              <a:srgbClr val="00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3" name="Freeform 44"/>
            <p:cNvSpPr/>
            <p:nvPr/>
          </p:nvSpPr>
          <p:spPr bwMode="auto">
            <a:xfrm>
              <a:off x="-2900362" y="16057563"/>
              <a:ext cx="1711325" cy="442913"/>
            </a:xfrm>
            <a:custGeom>
              <a:avLst/>
              <a:gdLst>
                <a:gd name="T0" fmla="*/ 1464 w 1512"/>
                <a:gd name="T1" fmla="*/ 129 h 391"/>
                <a:gd name="T2" fmla="*/ 132 w 1512"/>
                <a:gd name="T3" fmla="*/ 0 h 391"/>
                <a:gd name="T4" fmla="*/ 0 w 1512"/>
                <a:gd name="T5" fmla="*/ 222 h 391"/>
                <a:gd name="T6" fmla="*/ 1512 w 1512"/>
                <a:gd name="T7" fmla="*/ 391 h 391"/>
                <a:gd name="T8" fmla="*/ 1464 w 1512"/>
                <a:gd name="T9" fmla="*/ 12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2" h="391">
                  <a:moveTo>
                    <a:pt x="1464" y="129"/>
                  </a:moveTo>
                  <a:cubicBezTo>
                    <a:pt x="1058" y="137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ubicBezTo>
                    <a:pt x="1512" y="391"/>
                    <a:pt x="1512" y="391"/>
                    <a:pt x="1512" y="391"/>
                  </a:cubicBezTo>
                  <a:cubicBezTo>
                    <a:pt x="1483" y="232"/>
                    <a:pt x="1464" y="129"/>
                    <a:pt x="1464" y="129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4" name="Freeform 45"/>
            <p:cNvSpPr/>
            <p:nvPr/>
          </p:nvSpPr>
          <p:spPr bwMode="auto">
            <a:xfrm>
              <a:off x="-2576512" y="16424276"/>
              <a:ext cx="893763" cy="901700"/>
            </a:xfrm>
            <a:custGeom>
              <a:avLst/>
              <a:gdLst>
                <a:gd name="T0" fmla="*/ 791 w 791"/>
                <a:gd name="T1" fmla="*/ 125 h 797"/>
                <a:gd name="T2" fmla="*/ 531 w 791"/>
                <a:gd name="T3" fmla="*/ 294 h 797"/>
                <a:gd name="T4" fmla="*/ 614 w 791"/>
                <a:gd name="T5" fmla="*/ 418 h 797"/>
                <a:gd name="T6" fmla="*/ 454 w 791"/>
                <a:gd name="T7" fmla="*/ 523 h 797"/>
                <a:gd name="T8" fmla="*/ 312 w 791"/>
                <a:gd name="T9" fmla="*/ 797 h 797"/>
                <a:gd name="T10" fmla="*/ 289 w 791"/>
                <a:gd name="T11" fmla="*/ 556 h 797"/>
                <a:gd name="T12" fmla="*/ 26 w 791"/>
                <a:gd name="T13" fmla="*/ 397 h 797"/>
                <a:gd name="T14" fmla="*/ 317 w 791"/>
                <a:gd name="T15" fmla="*/ 256 h 797"/>
                <a:gd name="T16" fmla="*/ 0 w 791"/>
                <a:gd name="T17" fmla="*/ 0 h 797"/>
                <a:gd name="T18" fmla="*/ 360 w 791"/>
                <a:gd name="T19" fmla="*/ 41 h 797"/>
                <a:gd name="T20" fmla="*/ 580 w 791"/>
                <a:gd name="T21" fmla="*/ 73 h 797"/>
                <a:gd name="T22" fmla="*/ 791 w 791"/>
                <a:gd name="T23" fmla="*/ 12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1" h="797">
                  <a:moveTo>
                    <a:pt x="791" y="125"/>
                  </a:moveTo>
                  <a:cubicBezTo>
                    <a:pt x="722" y="195"/>
                    <a:pt x="606" y="226"/>
                    <a:pt x="531" y="294"/>
                  </a:cubicBezTo>
                  <a:cubicBezTo>
                    <a:pt x="556" y="313"/>
                    <a:pt x="623" y="381"/>
                    <a:pt x="614" y="418"/>
                  </a:cubicBezTo>
                  <a:cubicBezTo>
                    <a:pt x="602" y="469"/>
                    <a:pt x="492" y="495"/>
                    <a:pt x="454" y="523"/>
                  </a:cubicBezTo>
                  <a:cubicBezTo>
                    <a:pt x="375" y="583"/>
                    <a:pt x="353" y="724"/>
                    <a:pt x="312" y="797"/>
                  </a:cubicBezTo>
                  <a:cubicBezTo>
                    <a:pt x="329" y="736"/>
                    <a:pt x="326" y="604"/>
                    <a:pt x="289" y="556"/>
                  </a:cubicBezTo>
                  <a:cubicBezTo>
                    <a:pt x="240" y="491"/>
                    <a:pt x="100" y="431"/>
                    <a:pt x="26" y="397"/>
                  </a:cubicBezTo>
                  <a:cubicBezTo>
                    <a:pt x="59" y="322"/>
                    <a:pt x="249" y="295"/>
                    <a:pt x="317" y="256"/>
                  </a:cubicBezTo>
                  <a:cubicBezTo>
                    <a:pt x="242" y="146"/>
                    <a:pt x="90" y="90"/>
                    <a:pt x="0" y="0"/>
                  </a:cubicBezTo>
                  <a:cubicBezTo>
                    <a:pt x="119" y="7"/>
                    <a:pt x="241" y="25"/>
                    <a:pt x="360" y="41"/>
                  </a:cubicBezTo>
                  <a:cubicBezTo>
                    <a:pt x="434" y="50"/>
                    <a:pt x="507" y="60"/>
                    <a:pt x="580" y="73"/>
                  </a:cubicBezTo>
                  <a:cubicBezTo>
                    <a:pt x="603" y="77"/>
                    <a:pt x="783" y="133"/>
                    <a:pt x="791" y="12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5" name="Freeform 46"/>
            <p:cNvSpPr/>
            <p:nvPr/>
          </p:nvSpPr>
          <p:spPr bwMode="auto">
            <a:xfrm>
              <a:off x="-1874837" y="13542963"/>
              <a:ext cx="322263" cy="198438"/>
            </a:xfrm>
            <a:custGeom>
              <a:avLst/>
              <a:gdLst>
                <a:gd name="T0" fmla="*/ 25 w 284"/>
                <a:gd name="T1" fmla="*/ 49 h 175"/>
                <a:gd name="T2" fmla="*/ 119 w 284"/>
                <a:gd name="T3" fmla="*/ 165 h 175"/>
                <a:gd name="T4" fmla="*/ 260 w 284"/>
                <a:gd name="T5" fmla="*/ 101 h 175"/>
                <a:gd name="T6" fmla="*/ 170 w 284"/>
                <a:gd name="T7" fmla="*/ 33 h 175"/>
                <a:gd name="T8" fmla="*/ 25 w 284"/>
                <a:gd name="T9" fmla="*/ 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75">
                  <a:moveTo>
                    <a:pt x="25" y="49"/>
                  </a:moveTo>
                  <a:cubicBezTo>
                    <a:pt x="0" y="104"/>
                    <a:pt x="74" y="155"/>
                    <a:pt x="119" y="165"/>
                  </a:cubicBezTo>
                  <a:cubicBezTo>
                    <a:pt x="164" y="175"/>
                    <a:pt x="240" y="148"/>
                    <a:pt x="260" y="101"/>
                  </a:cubicBezTo>
                  <a:cubicBezTo>
                    <a:pt x="284" y="42"/>
                    <a:pt x="208" y="36"/>
                    <a:pt x="170" y="33"/>
                  </a:cubicBezTo>
                  <a:cubicBezTo>
                    <a:pt x="129" y="29"/>
                    <a:pt x="48" y="0"/>
                    <a:pt x="25" y="49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6" name="Freeform 47"/>
            <p:cNvSpPr>
              <a:spLocks noEditPoints="1"/>
            </p:cNvSpPr>
            <p:nvPr/>
          </p:nvSpPr>
          <p:spPr bwMode="auto">
            <a:xfrm>
              <a:off x="-2474912" y="16329026"/>
              <a:ext cx="785813" cy="587375"/>
            </a:xfrm>
            <a:custGeom>
              <a:avLst/>
              <a:gdLst>
                <a:gd name="T0" fmla="*/ 158 w 694"/>
                <a:gd name="T1" fmla="*/ 512 h 518"/>
                <a:gd name="T2" fmla="*/ 123 w 694"/>
                <a:gd name="T3" fmla="*/ 502 h 518"/>
                <a:gd name="T4" fmla="*/ 15 w 694"/>
                <a:gd name="T5" fmla="*/ 380 h 518"/>
                <a:gd name="T6" fmla="*/ 272 w 694"/>
                <a:gd name="T7" fmla="*/ 42 h 518"/>
                <a:gd name="T8" fmla="*/ 313 w 694"/>
                <a:gd name="T9" fmla="*/ 9 h 518"/>
                <a:gd name="T10" fmla="*/ 338 w 694"/>
                <a:gd name="T11" fmla="*/ 2 h 518"/>
                <a:gd name="T12" fmla="*/ 346 w 694"/>
                <a:gd name="T13" fmla="*/ 4 h 518"/>
                <a:gd name="T14" fmla="*/ 675 w 694"/>
                <a:gd name="T15" fmla="*/ 278 h 518"/>
                <a:gd name="T16" fmla="*/ 674 w 694"/>
                <a:gd name="T17" fmla="*/ 414 h 518"/>
                <a:gd name="T18" fmla="*/ 530 w 694"/>
                <a:gd name="T19" fmla="*/ 516 h 518"/>
                <a:gd name="T20" fmla="*/ 367 w 694"/>
                <a:gd name="T21" fmla="*/ 392 h 518"/>
                <a:gd name="T22" fmla="*/ 354 w 694"/>
                <a:gd name="T23" fmla="*/ 346 h 518"/>
                <a:gd name="T24" fmla="*/ 273 w 694"/>
                <a:gd name="T25" fmla="*/ 469 h 518"/>
                <a:gd name="T26" fmla="*/ 158 w 694"/>
                <a:gd name="T27" fmla="*/ 512 h 518"/>
                <a:gd name="T28" fmla="*/ 338 w 694"/>
                <a:gd name="T29" fmla="*/ 61 h 518"/>
                <a:gd name="T30" fmla="*/ 307 w 694"/>
                <a:gd name="T31" fmla="*/ 85 h 518"/>
                <a:gd name="T32" fmla="*/ 71 w 694"/>
                <a:gd name="T33" fmla="*/ 373 h 518"/>
                <a:gd name="T34" fmla="*/ 146 w 694"/>
                <a:gd name="T35" fmla="*/ 451 h 518"/>
                <a:gd name="T36" fmla="*/ 235 w 694"/>
                <a:gd name="T37" fmla="*/ 429 h 518"/>
                <a:gd name="T38" fmla="*/ 330 w 694"/>
                <a:gd name="T39" fmla="*/ 247 h 518"/>
                <a:gd name="T40" fmla="*/ 348 w 694"/>
                <a:gd name="T41" fmla="*/ 124 h 518"/>
                <a:gd name="T42" fmla="*/ 340 w 694"/>
                <a:gd name="T43" fmla="*/ 70 h 518"/>
                <a:gd name="T44" fmla="*/ 339 w 694"/>
                <a:gd name="T45" fmla="*/ 61 h 518"/>
                <a:gd name="T46" fmla="*/ 338 w 694"/>
                <a:gd name="T47" fmla="*/ 61 h 518"/>
                <a:gd name="T48" fmla="*/ 403 w 694"/>
                <a:gd name="T49" fmla="*/ 113 h 518"/>
                <a:gd name="T50" fmla="*/ 404 w 694"/>
                <a:gd name="T51" fmla="*/ 212 h 518"/>
                <a:gd name="T52" fmla="*/ 419 w 694"/>
                <a:gd name="T53" fmla="*/ 372 h 518"/>
                <a:gd name="T54" fmla="*/ 531 w 694"/>
                <a:gd name="T55" fmla="*/ 460 h 518"/>
                <a:gd name="T56" fmla="*/ 623 w 694"/>
                <a:gd name="T57" fmla="*/ 391 h 518"/>
                <a:gd name="T58" fmla="*/ 623 w 694"/>
                <a:gd name="T59" fmla="*/ 298 h 518"/>
                <a:gd name="T60" fmla="*/ 402 w 694"/>
                <a:gd name="T61" fmla="*/ 92 h 518"/>
                <a:gd name="T62" fmla="*/ 403 w 694"/>
                <a:gd name="T63" fmla="*/ 11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4" h="518">
                  <a:moveTo>
                    <a:pt x="158" y="512"/>
                  </a:moveTo>
                  <a:cubicBezTo>
                    <a:pt x="146" y="510"/>
                    <a:pt x="134" y="507"/>
                    <a:pt x="123" y="502"/>
                  </a:cubicBezTo>
                  <a:cubicBezTo>
                    <a:pt x="58" y="472"/>
                    <a:pt x="21" y="431"/>
                    <a:pt x="15" y="380"/>
                  </a:cubicBezTo>
                  <a:cubicBezTo>
                    <a:pt x="0" y="256"/>
                    <a:pt x="177" y="116"/>
                    <a:pt x="272" y="42"/>
                  </a:cubicBezTo>
                  <a:cubicBezTo>
                    <a:pt x="290" y="28"/>
                    <a:pt x="305" y="16"/>
                    <a:pt x="313" y="9"/>
                  </a:cubicBezTo>
                  <a:cubicBezTo>
                    <a:pt x="320" y="2"/>
                    <a:pt x="329" y="0"/>
                    <a:pt x="338" y="2"/>
                  </a:cubicBezTo>
                  <a:cubicBezTo>
                    <a:pt x="341" y="2"/>
                    <a:pt x="343" y="3"/>
                    <a:pt x="346" y="4"/>
                  </a:cubicBezTo>
                  <a:cubicBezTo>
                    <a:pt x="451" y="46"/>
                    <a:pt x="626" y="154"/>
                    <a:pt x="675" y="278"/>
                  </a:cubicBezTo>
                  <a:cubicBezTo>
                    <a:pt x="694" y="325"/>
                    <a:pt x="693" y="371"/>
                    <a:pt x="674" y="414"/>
                  </a:cubicBezTo>
                  <a:cubicBezTo>
                    <a:pt x="643" y="481"/>
                    <a:pt x="591" y="518"/>
                    <a:pt x="530" y="516"/>
                  </a:cubicBezTo>
                  <a:cubicBezTo>
                    <a:pt x="462" y="514"/>
                    <a:pt x="395" y="463"/>
                    <a:pt x="367" y="392"/>
                  </a:cubicBezTo>
                  <a:cubicBezTo>
                    <a:pt x="361" y="376"/>
                    <a:pt x="357" y="361"/>
                    <a:pt x="354" y="346"/>
                  </a:cubicBezTo>
                  <a:cubicBezTo>
                    <a:pt x="333" y="395"/>
                    <a:pt x="305" y="439"/>
                    <a:pt x="273" y="469"/>
                  </a:cubicBezTo>
                  <a:cubicBezTo>
                    <a:pt x="237" y="503"/>
                    <a:pt x="197" y="518"/>
                    <a:pt x="158" y="512"/>
                  </a:cubicBezTo>
                  <a:close/>
                  <a:moveTo>
                    <a:pt x="338" y="61"/>
                  </a:moveTo>
                  <a:cubicBezTo>
                    <a:pt x="329" y="68"/>
                    <a:pt x="319" y="76"/>
                    <a:pt x="307" y="85"/>
                  </a:cubicBezTo>
                  <a:cubicBezTo>
                    <a:pt x="233" y="144"/>
                    <a:pt x="59" y="280"/>
                    <a:pt x="71" y="373"/>
                  </a:cubicBezTo>
                  <a:cubicBezTo>
                    <a:pt x="74" y="404"/>
                    <a:pt x="100" y="430"/>
                    <a:pt x="146" y="451"/>
                  </a:cubicBezTo>
                  <a:cubicBezTo>
                    <a:pt x="176" y="465"/>
                    <a:pt x="205" y="457"/>
                    <a:pt x="235" y="429"/>
                  </a:cubicBezTo>
                  <a:cubicBezTo>
                    <a:pt x="273" y="393"/>
                    <a:pt x="309" y="325"/>
                    <a:pt x="330" y="247"/>
                  </a:cubicBezTo>
                  <a:cubicBezTo>
                    <a:pt x="342" y="202"/>
                    <a:pt x="348" y="158"/>
                    <a:pt x="348" y="124"/>
                  </a:cubicBezTo>
                  <a:cubicBezTo>
                    <a:pt x="347" y="105"/>
                    <a:pt x="344" y="88"/>
                    <a:pt x="340" y="70"/>
                  </a:cubicBezTo>
                  <a:cubicBezTo>
                    <a:pt x="339" y="67"/>
                    <a:pt x="338" y="64"/>
                    <a:pt x="339" y="61"/>
                  </a:cubicBezTo>
                  <a:cubicBezTo>
                    <a:pt x="338" y="61"/>
                    <a:pt x="338" y="61"/>
                    <a:pt x="338" y="61"/>
                  </a:cubicBezTo>
                  <a:close/>
                  <a:moveTo>
                    <a:pt x="403" y="113"/>
                  </a:moveTo>
                  <a:cubicBezTo>
                    <a:pt x="406" y="146"/>
                    <a:pt x="405" y="179"/>
                    <a:pt x="404" y="212"/>
                  </a:cubicBezTo>
                  <a:cubicBezTo>
                    <a:pt x="402" y="269"/>
                    <a:pt x="400" y="323"/>
                    <a:pt x="419" y="372"/>
                  </a:cubicBezTo>
                  <a:cubicBezTo>
                    <a:pt x="438" y="422"/>
                    <a:pt x="486" y="459"/>
                    <a:pt x="531" y="460"/>
                  </a:cubicBezTo>
                  <a:cubicBezTo>
                    <a:pt x="570" y="462"/>
                    <a:pt x="602" y="437"/>
                    <a:pt x="623" y="391"/>
                  </a:cubicBezTo>
                  <a:cubicBezTo>
                    <a:pt x="636" y="362"/>
                    <a:pt x="636" y="331"/>
                    <a:pt x="623" y="298"/>
                  </a:cubicBezTo>
                  <a:cubicBezTo>
                    <a:pt x="591" y="217"/>
                    <a:pt x="489" y="141"/>
                    <a:pt x="402" y="92"/>
                  </a:cubicBezTo>
                  <a:cubicBezTo>
                    <a:pt x="402" y="99"/>
                    <a:pt x="403" y="106"/>
                    <a:pt x="403" y="113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7" name="Freeform 48"/>
            <p:cNvSpPr/>
            <p:nvPr/>
          </p:nvSpPr>
          <p:spPr bwMode="auto">
            <a:xfrm>
              <a:off x="-1501775" y="13487401"/>
              <a:ext cx="852488" cy="384175"/>
            </a:xfrm>
            <a:custGeom>
              <a:avLst/>
              <a:gdLst>
                <a:gd name="T0" fmla="*/ 41 w 753"/>
                <a:gd name="T1" fmla="*/ 255 h 339"/>
                <a:gd name="T2" fmla="*/ 371 w 753"/>
                <a:gd name="T3" fmla="*/ 307 h 339"/>
                <a:gd name="T4" fmla="*/ 546 w 753"/>
                <a:gd name="T5" fmla="*/ 50 h 339"/>
                <a:gd name="T6" fmla="*/ 41 w 753"/>
                <a:gd name="T7" fmla="*/ 2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3" h="339">
                  <a:moveTo>
                    <a:pt x="41" y="255"/>
                  </a:moveTo>
                  <a:cubicBezTo>
                    <a:pt x="64" y="339"/>
                    <a:pt x="305" y="322"/>
                    <a:pt x="371" y="307"/>
                  </a:cubicBezTo>
                  <a:cubicBezTo>
                    <a:pt x="490" y="282"/>
                    <a:pt x="753" y="150"/>
                    <a:pt x="546" y="50"/>
                  </a:cubicBezTo>
                  <a:cubicBezTo>
                    <a:pt x="442" y="0"/>
                    <a:pt x="0" y="105"/>
                    <a:pt x="41" y="2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8" name="Freeform 49"/>
            <p:cNvSpPr/>
            <p:nvPr/>
          </p:nvSpPr>
          <p:spPr bwMode="auto">
            <a:xfrm>
              <a:off x="-2217737" y="16198851"/>
              <a:ext cx="1343025" cy="2057400"/>
            </a:xfrm>
            <a:custGeom>
              <a:avLst/>
              <a:gdLst>
                <a:gd name="T0" fmla="*/ 860 w 1187"/>
                <a:gd name="T1" fmla="*/ 5 h 1819"/>
                <a:gd name="T2" fmla="*/ 650 w 1187"/>
                <a:gd name="T3" fmla="*/ 0 h 1819"/>
                <a:gd name="T4" fmla="*/ 650 w 1187"/>
                <a:gd name="T5" fmla="*/ 1571 h 1819"/>
                <a:gd name="T6" fmla="*/ 0 w 1187"/>
                <a:gd name="T7" fmla="*/ 1363 h 1819"/>
                <a:gd name="T8" fmla="*/ 30 w 1187"/>
                <a:gd name="T9" fmla="*/ 1819 h 1819"/>
                <a:gd name="T10" fmla="*/ 1187 w 1187"/>
                <a:gd name="T11" fmla="*/ 1765 h 1819"/>
                <a:gd name="T12" fmla="*/ 860 w 1187"/>
                <a:gd name="T13" fmla="*/ 5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7" h="1819">
                  <a:moveTo>
                    <a:pt x="860" y="5"/>
                  </a:moveTo>
                  <a:cubicBezTo>
                    <a:pt x="800" y="6"/>
                    <a:pt x="728" y="4"/>
                    <a:pt x="650" y="0"/>
                  </a:cubicBezTo>
                  <a:cubicBezTo>
                    <a:pt x="828" y="583"/>
                    <a:pt x="1120" y="1535"/>
                    <a:pt x="650" y="1571"/>
                  </a:cubicBezTo>
                  <a:cubicBezTo>
                    <a:pt x="159" y="1610"/>
                    <a:pt x="31" y="1429"/>
                    <a:pt x="0" y="1363"/>
                  </a:cubicBezTo>
                  <a:cubicBezTo>
                    <a:pt x="30" y="1819"/>
                    <a:pt x="30" y="1819"/>
                    <a:pt x="30" y="1819"/>
                  </a:cubicBezTo>
                  <a:cubicBezTo>
                    <a:pt x="506" y="1799"/>
                    <a:pt x="1187" y="1765"/>
                    <a:pt x="1187" y="1765"/>
                  </a:cubicBezTo>
                  <a:cubicBezTo>
                    <a:pt x="1097" y="1301"/>
                    <a:pt x="860" y="5"/>
                    <a:pt x="860" y="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9" name="Freeform 50"/>
            <p:cNvSpPr/>
            <p:nvPr/>
          </p:nvSpPr>
          <p:spPr bwMode="auto">
            <a:xfrm>
              <a:off x="-3679825" y="16057563"/>
              <a:ext cx="1373188" cy="2159000"/>
            </a:xfrm>
            <a:custGeom>
              <a:avLst/>
              <a:gdLst>
                <a:gd name="T0" fmla="*/ 577 w 1213"/>
                <a:gd name="T1" fmla="*/ 869 h 1907"/>
                <a:gd name="T2" fmla="*/ 1069 w 1213"/>
                <a:gd name="T3" fmla="*/ 34 h 1907"/>
                <a:gd name="T4" fmla="*/ 820 w 1213"/>
                <a:gd name="T5" fmla="*/ 0 h 1907"/>
                <a:gd name="T6" fmla="*/ 0 w 1213"/>
                <a:gd name="T7" fmla="*/ 1460 h 1907"/>
                <a:gd name="T8" fmla="*/ 1083 w 1213"/>
                <a:gd name="T9" fmla="*/ 1907 h 1907"/>
                <a:gd name="T10" fmla="*/ 1211 w 1213"/>
                <a:gd name="T11" fmla="*/ 1518 h 1907"/>
                <a:gd name="T12" fmla="*/ 1213 w 1213"/>
                <a:gd name="T13" fmla="*/ 1487 h 1907"/>
                <a:gd name="T14" fmla="*/ 577 w 1213"/>
                <a:gd name="T15" fmla="*/ 869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1907">
                  <a:moveTo>
                    <a:pt x="577" y="869"/>
                  </a:moveTo>
                  <a:cubicBezTo>
                    <a:pt x="786" y="434"/>
                    <a:pt x="964" y="172"/>
                    <a:pt x="1069" y="34"/>
                  </a:cubicBezTo>
                  <a:cubicBezTo>
                    <a:pt x="920" y="15"/>
                    <a:pt x="820" y="0"/>
                    <a:pt x="820" y="0"/>
                  </a:cubicBezTo>
                  <a:cubicBezTo>
                    <a:pt x="579" y="415"/>
                    <a:pt x="0" y="1460"/>
                    <a:pt x="0" y="1460"/>
                  </a:cubicBezTo>
                  <a:cubicBezTo>
                    <a:pt x="437" y="1705"/>
                    <a:pt x="1083" y="1907"/>
                    <a:pt x="1083" y="1907"/>
                  </a:cubicBezTo>
                  <a:cubicBezTo>
                    <a:pt x="1211" y="1518"/>
                    <a:pt x="1211" y="1518"/>
                    <a:pt x="1211" y="1518"/>
                  </a:cubicBezTo>
                  <a:cubicBezTo>
                    <a:pt x="1213" y="1487"/>
                    <a:pt x="1213" y="1487"/>
                    <a:pt x="1213" y="1487"/>
                  </a:cubicBezTo>
                  <a:cubicBezTo>
                    <a:pt x="994" y="1708"/>
                    <a:pt x="236" y="1579"/>
                    <a:pt x="577" y="869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0" name="Freeform 51"/>
            <p:cNvSpPr/>
            <p:nvPr/>
          </p:nvSpPr>
          <p:spPr bwMode="auto">
            <a:xfrm>
              <a:off x="-2738437" y="13098463"/>
              <a:ext cx="666750" cy="782638"/>
            </a:xfrm>
            <a:custGeom>
              <a:avLst/>
              <a:gdLst>
                <a:gd name="T0" fmla="*/ 568 w 588"/>
                <a:gd name="T1" fmla="*/ 429 h 691"/>
                <a:gd name="T2" fmla="*/ 96 w 588"/>
                <a:gd name="T3" fmla="*/ 291 h 691"/>
                <a:gd name="T4" fmla="*/ 568 w 588"/>
                <a:gd name="T5" fmla="*/ 429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8" h="691">
                  <a:moveTo>
                    <a:pt x="568" y="429"/>
                  </a:moveTo>
                  <a:cubicBezTo>
                    <a:pt x="553" y="240"/>
                    <a:pt x="0" y="0"/>
                    <a:pt x="96" y="291"/>
                  </a:cubicBezTo>
                  <a:cubicBezTo>
                    <a:pt x="141" y="429"/>
                    <a:pt x="588" y="691"/>
                    <a:pt x="568" y="42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1" name="Freeform 52"/>
            <p:cNvSpPr/>
            <p:nvPr/>
          </p:nvSpPr>
          <p:spPr bwMode="auto">
            <a:xfrm>
              <a:off x="-1481137" y="16198851"/>
              <a:ext cx="292100" cy="301625"/>
            </a:xfrm>
            <a:custGeom>
              <a:avLst/>
              <a:gdLst>
                <a:gd name="T0" fmla="*/ 210 w 258"/>
                <a:gd name="T1" fmla="*/ 5 h 267"/>
                <a:gd name="T2" fmla="*/ 0 w 258"/>
                <a:gd name="T3" fmla="*/ 0 h 267"/>
                <a:gd name="T4" fmla="*/ 74 w 258"/>
                <a:gd name="T5" fmla="*/ 246 h 267"/>
                <a:gd name="T6" fmla="*/ 258 w 258"/>
                <a:gd name="T7" fmla="*/ 267 h 267"/>
                <a:gd name="T8" fmla="*/ 210 w 258"/>
                <a:gd name="T9" fmla="*/ 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7">
                  <a:moveTo>
                    <a:pt x="210" y="5"/>
                  </a:moveTo>
                  <a:cubicBezTo>
                    <a:pt x="150" y="6"/>
                    <a:pt x="78" y="4"/>
                    <a:pt x="0" y="0"/>
                  </a:cubicBezTo>
                  <a:cubicBezTo>
                    <a:pt x="24" y="77"/>
                    <a:pt x="49" y="160"/>
                    <a:pt x="74" y="246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29" y="108"/>
                    <a:pt x="210" y="5"/>
                    <a:pt x="210" y="5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3" name="Freeform 53"/>
            <p:cNvSpPr/>
            <p:nvPr/>
          </p:nvSpPr>
          <p:spPr bwMode="auto">
            <a:xfrm>
              <a:off x="-2900362" y="16057563"/>
              <a:ext cx="430213" cy="280988"/>
            </a:xfrm>
            <a:custGeom>
              <a:avLst/>
              <a:gdLst>
                <a:gd name="T0" fmla="*/ 0 w 381"/>
                <a:gd name="T1" fmla="*/ 222 h 248"/>
                <a:gd name="T2" fmla="*/ 232 w 381"/>
                <a:gd name="T3" fmla="*/ 248 h 248"/>
                <a:gd name="T4" fmla="*/ 381 w 381"/>
                <a:gd name="T5" fmla="*/ 34 h 248"/>
                <a:gd name="T6" fmla="*/ 132 w 381"/>
                <a:gd name="T7" fmla="*/ 0 h 248"/>
                <a:gd name="T8" fmla="*/ 0 w 381"/>
                <a:gd name="T9" fmla="*/ 2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0" y="222"/>
                  </a:moveTo>
                  <a:cubicBezTo>
                    <a:pt x="232" y="248"/>
                    <a:pt x="232" y="248"/>
                    <a:pt x="232" y="248"/>
                  </a:cubicBezTo>
                  <a:cubicBezTo>
                    <a:pt x="291" y="157"/>
                    <a:pt x="341" y="87"/>
                    <a:pt x="381" y="34"/>
                  </a:cubicBezTo>
                  <a:cubicBezTo>
                    <a:pt x="232" y="15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4" name="Freeform 54"/>
            <p:cNvSpPr/>
            <p:nvPr/>
          </p:nvSpPr>
          <p:spPr bwMode="auto">
            <a:xfrm>
              <a:off x="-1954212" y="16656051"/>
              <a:ext cx="646113" cy="1214438"/>
            </a:xfrm>
            <a:custGeom>
              <a:avLst/>
              <a:gdLst>
                <a:gd name="T0" fmla="*/ 489 w 570"/>
                <a:gd name="T1" fmla="*/ 311 h 1072"/>
                <a:gd name="T2" fmla="*/ 537 w 570"/>
                <a:gd name="T3" fmla="*/ 603 h 1072"/>
                <a:gd name="T4" fmla="*/ 361 w 570"/>
                <a:gd name="T5" fmla="*/ 993 h 1072"/>
                <a:gd name="T6" fmla="*/ 9 w 570"/>
                <a:gd name="T7" fmla="*/ 805 h 1072"/>
                <a:gd name="T8" fmla="*/ 153 w 570"/>
                <a:gd name="T9" fmla="*/ 355 h 1072"/>
                <a:gd name="T10" fmla="*/ 351 w 570"/>
                <a:gd name="T11" fmla="*/ 11 h 1072"/>
                <a:gd name="T12" fmla="*/ 489 w 570"/>
                <a:gd name="T13" fmla="*/ 31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072">
                  <a:moveTo>
                    <a:pt x="489" y="311"/>
                  </a:moveTo>
                  <a:cubicBezTo>
                    <a:pt x="503" y="410"/>
                    <a:pt x="518" y="506"/>
                    <a:pt x="537" y="603"/>
                  </a:cubicBezTo>
                  <a:cubicBezTo>
                    <a:pt x="570" y="780"/>
                    <a:pt x="536" y="913"/>
                    <a:pt x="361" y="993"/>
                  </a:cubicBezTo>
                  <a:cubicBezTo>
                    <a:pt x="192" y="1072"/>
                    <a:pt x="0" y="1015"/>
                    <a:pt x="9" y="805"/>
                  </a:cubicBezTo>
                  <a:cubicBezTo>
                    <a:pt x="15" y="648"/>
                    <a:pt x="89" y="492"/>
                    <a:pt x="153" y="355"/>
                  </a:cubicBezTo>
                  <a:cubicBezTo>
                    <a:pt x="193" y="270"/>
                    <a:pt x="226" y="23"/>
                    <a:pt x="351" y="11"/>
                  </a:cubicBezTo>
                  <a:cubicBezTo>
                    <a:pt x="459" y="0"/>
                    <a:pt x="479" y="238"/>
                    <a:pt x="489" y="311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5" name="Freeform 55"/>
            <p:cNvSpPr/>
            <p:nvPr/>
          </p:nvSpPr>
          <p:spPr bwMode="auto">
            <a:xfrm>
              <a:off x="-3222625" y="16708438"/>
              <a:ext cx="844550" cy="1031875"/>
            </a:xfrm>
            <a:custGeom>
              <a:avLst/>
              <a:gdLst>
                <a:gd name="T0" fmla="*/ 328 w 746"/>
                <a:gd name="T1" fmla="*/ 816 h 912"/>
                <a:gd name="T2" fmla="*/ 664 w 746"/>
                <a:gd name="T3" fmla="*/ 767 h 912"/>
                <a:gd name="T4" fmla="*/ 639 w 746"/>
                <a:gd name="T5" fmla="*/ 364 h 912"/>
                <a:gd name="T6" fmla="*/ 328 w 746"/>
                <a:gd name="T7" fmla="*/ 81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912">
                  <a:moveTo>
                    <a:pt x="328" y="816"/>
                  </a:moveTo>
                  <a:cubicBezTo>
                    <a:pt x="446" y="877"/>
                    <a:pt x="600" y="912"/>
                    <a:pt x="664" y="767"/>
                  </a:cubicBezTo>
                  <a:cubicBezTo>
                    <a:pt x="729" y="621"/>
                    <a:pt x="746" y="490"/>
                    <a:pt x="639" y="364"/>
                  </a:cubicBezTo>
                  <a:cubicBezTo>
                    <a:pt x="328" y="0"/>
                    <a:pt x="0" y="649"/>
                    <a:pt x="328" y="816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1" name="Freeform 56"/>
            <p:cNvSpPr/>
            <p:nvPr/>
          </p:nvSpPr>
          <p:spPr bwMode="auto">
            <a:xfrm>
              <a:off x="-2833687" y="16637001"/>
              <a:ext cx="214313" cy="290513"/>
            </a:xfrm>
            <a:custGeom>
              <a:avLst/>
              <a:gdLst>
                <a:gd name="T0" fmla="*/ 113 w 189"/>
                <a:gd name="T1" fmla="*/ 222 h 256"/>
                <a:gd name="T2" fmla="*/ 184 w 189"/>
                <a:gd name="T3" fmla="*/ 99 h 256"/>
                <a:gd name="T4" fmla="*/ 28 w 189"/>
                <a:gd name="T5" fmla="*/ 110 h 256"/>
                <a:gd name="T6" fmla="*/ 113 w 189"/>
                <a:gd name="T7" fmla="*/ 2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13" y="222"/>
                  </a:moveTo>
                  <a:cubicBezTo>
                    <a:pt x="125" y="217"/>
                    <a:pt x="184" y="115"/>
                    <a:pt x="184" y="99"/>
                  </a:cubicBezTo>
                  <a:cubicBezTo>
                    <a:pt x="189" y="0"/>
                    <a:pt x="53" y="58"/>
                    <a:pt x="28" y="110"/>
                  </a:cubicBezTo>
                  <a:cubicBezTo>
                    <a:pt x="0" y="169"/>
                    <a:pt x="40" y="256"/>
                    <a:pt x="113" y="222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1" name="Freeform 61"/>
            <p:cNvSpPr/>
            <p:nvPr/>
          </p:nvSpPr>
          <p:spPr bwMode="auto">
            <a:xfrm>
              <a:off x="-3144837" y="13341351"/>
              <a:ext cx="722313" cy="646113"/>
            </a:xfrm>
            <a:custGeom>
              <a:avLst/>
              <a:gdLst>
                <a:gd name="T0" fmla="*/ 6 w 638"/>
                <a:gd name="T1" fmla="*/ 2 h 571"/>
                <a:gd name="T2" fmla="*/ 6 w 638"/>
                <a:gd name="T3" fmla="*/ 3 h 571"/>
                <a:gd name="T4" fmla="*/ 6 w 638"/>
                <a:gd name="T5" fmla="*/ 3 h 571"/>
                <a:gd name="T6" fmla="*/ 6 w 638"/>
                <a:gd name="T7" fmla="*/ 3 h 571"/>
                <a:gd name="T8" fmla="*/ 7 w 638"/>
                <a:gd name="T9" fmla="*/ 4 h 571"/>
                <a:gd name="T10" fmla="*/ 9 w 638"/>
                <a:gd name="T11" fmla="*/ 6 h 571"/>
                <a:gd name="T12" fmla="*/ 14 w 638"/>
                <a:gd name="T13" fmla="*/ 11 h 571"/>
                <a:gd name="T14" fmla="*/ 23 w 638"/>
                <a:gd name="T15" fmla="*/ 20 h 571"/>
                <a:gd name="T16" fmla="*/ 43 w 638"/>
                <a:gd name="T17" fmla="*/ 37 h 571"/>
                <a:gd name="T18" fmla="*/ 83 w 638"/>
                <a:gd name="T19" fmla="*/ 72 h 571"/>
                <a:gd name="T20" fmla="*/ 163 w 638"/>
                <a:gd name="T21" fmla="*/ 142 h 571"/>
                <a:gd name="T22" fmla="*/ 321 w 638"/>
                <a:gd name="T23" fmla="*/ 283 h 571"/>
                <a:gd name="T24" fmla="*/ 478 w 638"/>
                <a:gd name="T25" fmla="*/ 425 h 571"/>
                <a:gd name="T26" fmla="*/ 636 w 638"/>
                <a:gd name="T27" fmla="*/ 566 h 571"/>
                <a:gd name="T28" fmla="*/ 637 w 638"/>
                <a:gd name="T29" fmla="*/ 570 h 571"/>
                <a:gd name="T30" fmla="*/ 633 w 638"/>
                <a:gd name="T31" fmla="*/ 571 h 571"/>
                <a:gd name="T32" fmla="*/ 542 w 638"/>
                <a:gd name="T33" fmla="*/ 515 h 571"/>
                <a:gd name="T34" fmla="*/ 455 w 638"/>
                <a:gd name="T35" fmla="*/ 453 h 571"/>
                <a:gd name="T36" fmla="*/ 291 w 638"/>
                <a:gd name="T37" fmla="*/ 316 h 571"/>
                <a:gd name="T38" fmla="*/ 138 w 638"/>
                <a:gd name="T39" fmla="*/ 168 h 571"/>
                <a:gd name="T40" fmla="*/ 101 w 638"/>
                <a:gd name="T41" fmla="*/ 129 h 571"/>
                <a:gd name="T42" fmla="*/ 66 w 638"/>
                <a:gd name="T43" fmla="*/ 90 h 571"/>
                <a:gd name="T44" fmla="*/ 31 w 638"/>
                <a:gd name="T45" fmla="*/ 49 h 571"/>
                <a:gd name="T46" fmla="*/ 15 w 638"/>
                <a:gd name="T47" fmla="*/ 27 h 571"/>
                <a:gd name="T48" fmla="*/ 7 w 638"/>
                <a:gd name="T49" fmla="*/ 16 h 571"/>
                <a:gd name="T50" fmla="*/ 3 w 638"/>
                <a:gd name="T51" fmla="*/ 10 h 571"/>
                <a:gd name="T52" fmla="*/ 2 w 638"/>
                <a:gd name="T53" fmla="*/ 7 h 571"/>
                <a:gd name="T54" fmla="*/ 1 w 638"/>
                <a:gd name="T55" fmla="*/ 5 h 571"/>
                <a:gd name="T56" fmla="*/ 0 w 638"/>
                <a:gd name="T57" fmla="*/ 4 h 571"/>
                <a:gd name="T58" fmla="*/ 0 w 638"/>
                <a:gd name="T59" fmla="*/ 3 h 571"/>
                <a:gd name="T60" fmla="*/ 0 w 638"/>
                <a:gd name="T61" fmla="*/ 3 h 571"/>
                <a:gd name="T62" fmla="*/ 3 w 638"/>
                <a:gd name="T63" fmla="*/ 0 h 571"/>
                <a:gd name="T64" fmla="*/ 6 w 638"/>
                <a:gd name="T65" fmla="*/ 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8" h="571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11" y="8"/>
                    <a:pt x="12" y="9"/>
                    <a:pt x="14" y="11"/>
                  </a:cubicBezTo>
                  <a:cubicBezTo>
                    <a:pt x="17" y="14"/>
                    <a:pt x="20" y="17"/>
                    <a:pt x="23" y="20"/>
                  </a:cubicBezTo>
                  <a:cubicBezTo>
                    <a:pt x="30" y="26"/>
                    <a:pt x="36" y="32"/>
                    <a:pt x="43" y="37"/>
                  </a:cubicBezTo>
                  <a:cubicBezTo>
                    <a:pt x="56" y="49"/>
                    <a:pt x="70" y="61"/>
                    <a:pt x="83" y="7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216" y="189"/>
                    <a:pt x="269" y="236"/>
                    <a:pt x="321" y="283"/>
                  </a:cubicBezTo>
                  <a:cubicBezTo>
                    <a:pt x="478" y="425"/>
                    <a:pt x="478" y="425"/>
                    <a:pt x="478" y="425"/>
                  </a:cubicBezTo>
                  <a:cubicBezTo>
                    <a:pt x="530" y="473"/>
                    <a:pt x="582" y="520"/>
                    <a:pt x="636" y="566"/>
                  </a:cubicBezTo>
                  <a:cubicBezTo>
                    <a:pt x="638" y="567"/>
                    <a:pt x="638" y="569"/>
                    <a:pt x="637" y="570"/>
                  </a:cubicBezTo>
                  <a:cubicBezTo>
                    <a:pt x="636" y="571"/>
                    <a:pt x="634" y="571"/>
                    <a:pt x="633" y="571"/>
                  </a:cubicBezTo>
                  <a:cubicBezTo>
                    <a:pt x="601" y="554"/>
                    <a:pt x="571" y="535"/>
                    <a:pt x="542" y="515"/>
                  </a:cubicBezTo>
                  <a:cubicBezTo>
                    <a:pt x="512" y="495"/>
                    <a:pt x="483" y="474"/>
                    <a:pt x="455" y="453"/>
                  </a:cubicBezTo>
                  <a:cubicBezTo>
                    <a:pt x="399" y="409"/>
                    <a:pt x="344" y="363"/>
                    <a:pt x="291" y="316"/>
                  </a:cubicBezTo>
                  <a:cubicBezTo>
                    <a:pt x="239" y="268"/>
                    <a:pt x="187" y="219"/>
                    <a:pt x="138" y="168"/>
                  </a:cubicBezTo>
                  <a:cubicBezTo>
                    <a:pt x="126" y="155"/>
                    <a:pt x="113" y="142"/>
                    <a:pt x="101" y="129"/>
                  </a:cubicBezTo>
                  <a:cubicBezTo>
                    <a:pt x="89" y="116"/>
                    <a:pt x="77" y="103"/>
                    <a:pt x="66" y="90"/>
                  </a:cubicBezTo>
                  <a:cubicBezTo>
                    <a:pt x="54" y="76"/>
                    <a:pt x="42" y="63"/>
                    <a:pt x="31" y="49"/>
                  </a:cubicBezTo>
                  <a:cubicBezTo>
                    <a:pt x="26" y="42"/>
                    <a:pt x="20" y="35"/>
                    <a:pt x="15" y="27"/>
                  </a:cubicBezTo>
                  <a:cubicBezTo>
                    <a:pt x="12" y="24"/>
                    <a:pt x="10" y="20"/>
                    <a:pt x="7" y="16"/>
                  </a:cubicBezTo>
                  <a:cubicBezTo>
                    <a:pt x="6" y="14"/>
                    <a:pt x="5" y="12"/>
                    <a:pt x="3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2" name="Freeform 62"/>
            <p:cNvSpPr/>
            <p:nvPr/>
          </p:nvSpPr>
          <p:spPr bwMode="auto">
            <a:xfrm>
              <a:off x="-1200150" y="13808076"/>
              <a:ext cx="847725" cy="393700"/>
            </a:xfrm>
            <a:custGeom>
              <a:avLst/>
              <a:gdLst>
                <a:gd name="T0" fmla="*/ 2 w 749"/>
                <a:gd name="T1" fmla="*/ 341 h 347"/>
                <a:gd name="T2" fmla="*/ 188 w 749"/>
                <a:gd name="T3" fmla="*/ 256 h 347"/>
                <a:gd name="T4" fmla="*/ 376 w 749"/>
                <a:gd name="T5" fmla="*/ 175 h 347"/>
                <a:gd name="T6" fmla="*/ 561 w 749"/>
                <a:gd name="T7" fmla="*/ 92 h 347"/>
                <a:gd name="T8" fmla="*/ 653 w 749"/>
                <a:gd name="T9" fmla="*/ 47 h 347"/>
                <a:gd name="T10" fmla="*/ 744 w 749"/>
                <a:gd name="T11" fmla="*/ 0 h 347"/>
                <a:gd name="T12" fmla="*/ 748 w 749"/>
                <a:gd name="T13" fmla="*/ 2 h 347"/>
                <a:gd name="T14" fmla="*/ 747 w 749"/>
                <a:gd name="T15" fmla="*/ 5 h 347"/>
                <a:gd name="T16" fmla="*/ 664 w 749"/>
                <a:gd name="T17" fmla="*/ 66 h 347"/>
                <a:gd name="T18" fmla="*/ 576 w 749"/>
                <a:gd name="T19" fmla="*/ 120 h 347"/>
                <a:gd name="T20" fmla="*/ 393 w 749"/>
                <a:gd name="T21" fmla="*/ 214 h 347"/>
                <a:gd name="T22" fmla="*/ 202 w 749"/>
                <a:gd name="T23" fmla="*/ 291 h 347"/>
                <a:gd name="T24" fmla="*/ 104 w 749"/>
                <a:gd name="T25" fmla="*/ 322 h 347"/>
                <a:gd name="T26" fmla="*/ 4 w 749"/>
                <a:gd name="T27" fmla="*/ 346 h 347"/>
                <a:gd name="T28" fmla="*/ 1 w 749"/>
                <a:gd name="T29" fmla="*/ 344 h 347"/>
                <a:gd name="T30" fmla="*/ 2 w 749"/>
                <a:gd name="T31" fmla="*/ 3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9" h="347">
                  <a:moveTo>
                    <a:pt x="2" y="341"/>
                  </a:moveTo>
                  <a:cubicBezTo>
                    <a:pt x="64" y="311"/>
                    <a:pt x="126" y="283"/>
                    <a:pt x="188" y="256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438" y="148"/>
                    <a:pt x="500" y="121"/>
                    <a:pt x="561" y="92"/>
                  </a:cubicBezTo>
                  <a:cubicBezTo>
                    <a:pt x="592" y="77"/>
                    <a:pt x="623" y="62"/>
                    <a:pt x="653" y="47"/>
                  </a:cubicBezTo>
                  <a:cubicBezTo>
                    <a:pt x="684" y="32"/>
                    <a:pt x="714" y="16"/>
                    <a:pt x="744" y="0"/>
                  </a:cubicBezTo>
                  <a:cubicBezTo>
                    <a:pt x="745" y="0"/>
                    <a:pt x="747" y="0"/>
                    <a:pt x="748" y="2"/>
                  </a:cubicBezTo>
                  <a:cubicBezTo>
                    <a:pt x="749" y="3"/>
                    <a:pt x="748" y="4"/>
                    <a:pt x="747" y="5"/>
                  </a:cubicBezTo>
                  <a:cubicBezTo>
                    <a:pt x="721" y="27"/>
                    <a:pt x="693" y="47"/>
                    <a:pt x="664" y="66"/>
                  </a:cubicBezTo>
                  <a:cubicBezTo>
                    <a:pt x="635" y="85"/>
                    <a:pt x="606" y="103"/>
                    <a:pt x="576" y="120"/>
                  </a:cubicBezTo>
                  <a:cubicBezTo>
                    <a:pt x="517" y="154"/>
                    <a:pt x="455" y="185"/>
                    <a:pt x="393" y="214"/>
                  </a:cubicBezTo>
                  <a:cubicBezTo>
                    <a:pt x="330" y="242"/>
                    <a:pt x="267" y="268"/>
                    <a:pt x="202" y="291"/>
                  </a:cubicBezTo>
                  <a:cubicBezTo>
                    <a:pt x="170" y="302"/>
                    <a:pt x="137" y="313"/>
                    <a:pt x="104" y="322"/>
                  </a:cubicBezTo>
                  <a:cubicBezTo>
                    <a:pt x="71" y="331"/>
                    <a:pt x="38" y="340"/>
                    <a:pt x="4" y="346"/>
                  </a:cubicBezTo>
                  <a:cubicBezTo>
                    <a:pt x="2" y="347"/>
                    <a:pt x="1" y="346"/>
                    <a:pt x="1" y="344"/>
                  </a:cubicBezTo>
                  <a:cubicBezTo>
                    <a:pt x="0" y="343"/>
                    <a:pt x="1" y="342"/>
                    <a:pt x="2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3" name="Freeform 63"/>
            <p:cNvSpPr/>
            <p:nvPr/>
          </p:nvSpPr>
          <p:spPr bwMode="auto">
            <a:xfrm>
              <a:off x="-2408237" y="16155988"/>
              <a:ext cx="769938" cy="103188"/>
            </a:xfrm>
            <a:custGeom>
              <a:avLst/>
              <a:gdLst>
                <a:gd name="T0" fmla="*/ 3 w 680"/>
                <a:gd name="T1" fmla="*/ 1 h 90"/>
                <a:gd name="T2" fmla="*/ 173 w 680"/>
                <a:gd name="T3" fmla="*/ 7 h 90"/>
                <a:gd name="T4" fmla="*/ 341 w 680"/>
                <a:gd name="T5" fmla="*/ 22 h 90"/>
                <a:gd name="T6" fmla="*/ 509 w 680"/>
                <a:gd name="T7" fmla="*/ 41 h 90"/>
                <a:gd name="T8" fmla="*/ 677 w 680"/>
                <a:gd name="T9" fmla="*/ 67 h 90"/>
                <a:gd name="T10" fmla="*/ 679 w 680"/>
                <a:gd name="T11" fmla="*/ 70 h 90"/>
                <a:gd name="T12" fmla="*/ 677 w 680"/>
                <a:gd name="T13" fmla="*/ 72 h 90"/>
                <a:gd name="T14" fmla="*/ 506 w 680"/>
                <a:gd name="T15" fmla="*/ 89 h 90"/>
                <a:gd name="T16" fmla="*/ 335 w 680"/>
                <a:gd name="T17" fmla="*/ 81 h 90"/>
                <a:gd name="T18" fmla="*/ 167 w 680"/>
                <a:gd name="T19" fmla="*/ 55 h 90"/>
                <a:gd name="T20" fmla="*/ 84 w 680"/>
                <a:gd name="T21" fmla="*/ 35 h 90"/>
                <a:gd name="T22" fmla="*/ 2 w 680"/>
                <a:gd name="T23" fmla="*/ 7 h 90"/>
                <a:gd name="T24" fmla="*/ 1 w 680"/>
                <a:gd name="T25" fmla="*/ 3 h 90"/>
                <a:gd name="T26" fmla="*/ 3 w 680"/>
                <a:gd name="T2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0" h="90">
                  <a:moveTo>
                    <a:pt x="3" y="1"/>
                  </a:moveTo>
                  <a:cubicBezTo>
                    <a:pt x="61" y="0"/>
                    <a:pt x="117" y="4"/>
                    <a:pt x="173" y="7"/>
                  </a:cubicBezTo>
                  <a:cubicBezTo>
                    <a:pt x="230" y="11"/>
                    <a:pt x="286" y="16"/>
                    <a:pt x="341" y="22"/>
                  </a:cubicBezTo>
                  <a:cubicBezTo>
                    <a:pt x="397" y="28"/>
                    <a:pt x="453" y="34"/>
                    <a:pt x="509" y="41"/>
                  </a:cubicBezTo>
                  <a:cubicBezTo>
                    <a:pt x="565" y="49"/>
                    <a:pt x="621" y="56"/>
                    <a:pt x="677" y="67"/>
                  </a:cubicBezTo>
                  <a:cubicBezTo>
                    <a:pt x="679" y="67"/>
                    <a:pt x="680" y="69"/>
                    <a:pt x="679" y="70"/>
                  </a:cubicBezTo>
                  <a:cubicBezTo>
                    <a:pt x="679" y="71"/>
                    <a:pt x="678" y="72"/>
                    <a:pt x="677" y="72"/>
                  </a:cubicBezTo>
                  <a:cubicBezTo>
                    <a:pt x="621" y="84"/>
                    <a:pt x="563" y="88"/>
                    <a:pt x="506" y="89"/>
                  </a:cubicBezTo>
                  <a:cubicBezTo>
                    <a:pt x="449" y="90"/>
                    <a:pt x="392" y="87"/>
                    <a:pt x="335" y="81"/>
                  </a:cubicBezTo>
                  <a:cubicBezTo>
                    <a:pt x="279" y="76"/>
                    <a:pt x="222" y="67"/>
                    <a:pt x="167" y="55"/>
                  </a:cubicBezTo>
                  <a:cubicBezTo>
                    <a:pt x="139" y="49"/>
                    <a:pt x="111" y="42"/>
                    <a:pt x="84" y="35"/>
                  </a:cubicBezTo>
                  <a:cubicBezTo>
                    <a:pt x="56" y="27"/>
                    <a:pt x="29" y="1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4" name="Freeform 64"/>
            <p:cNvSpPr/>
            <p:nvPr/>
          </p:nvSpPr>
          <p:spPr bwMode="auto">
            <a:xfrm>
              <a:off x="-2698750" y="12828588"/>
              <a:ext cx="2127250" cy="723900"/>
            </a:xfrm>
            <a:custGeom>
              <a:avLst/>
              <a:gdLst>
                <a:gd name="T0" fmla="*/ 5 w 1880"/>
                <a:gd name="T1" fmla="*/ 0 h 639"/>
                <a:gd name="T2" fmla="*/ 40 w 1880"/>
                <a:gd name="T3" fmla="*/ 59 h 639"/>
                <a:gd name="T4" fmla="*/ 79 w 1880"/>
                <a:gd name="T5" fmla="*/ 114 h 639"/>
                <a:gd name="T6" fmla="*/ 169 w 1880"/>
                <a:gd name="T7" fmla="*/ 214 h 639"/>
                <a:gd name="T8" fmla="*/ 381 w 1880"/>
                <a:gd name="T9" fmla="*/ 372 h 639"/>
                <a:gd name="T10" fmla="*/ 500 w 1880"/>
                <a:gd name="T11" fmla="*/ 432 h 639"/>
                <a:gd name="T12" fmla="*/ 624 w 1880"/>
                <a:gd name="T13" fmla="*/ 478 h 639"/>
                <a:gd name="T14" fmla="*/ 884 w 1880"/>
                <a:gd name="T15" fmla="*/ 537 h 639"/>
                <a:gd name="T16" fmla="*/ 1016 w 1880"/>
                <a:gd name="T17" fmla="*/ 551 h 639"/>
                <a:gd name="T18" fmla="*/ 1149 w 1880"/>
                <a:gd name="T19" fmla="*/ 554 h 639"/>
                <a:gd name="T20" fmla="*/ 1412 w 1880"/>
                <a:gd name="T21" fmla="*/ 520 h 639"/>
                <a:gd name="T22" fmla="*/ 1660 w 1880"/>
                <a:gd name="T23" fmla="*/ 426 h 639"/>
                <a:gd name="T24" fmla="*/ 1774 w 1880"/>
                <a:gd name="T25" fmla="*/ 354 h 639"/>
                <a:gd name="T26" fmla="*/ 1827 w 1880"/>
                <a:gd name="T27" fmla="*/ 312 h 639"/>
                <a:gd name="T28" fmla="*/ 1876 w 1880"/>
                <a:gd name="T29" fmla="*/ 265 h 639"/>
                <a:gd name="T30" fmla="*/ 1880 w 1880"/>
                <a:gd name="T31" fmla="*/ 268 h 639"/>
                <a:gd name="T32" fmla="*/ 1792 w 1880"/>
                <a:gd name="T33" fmla="*/ 375 h 639"/>
                <a:gd name="T34" fmla="*/ 1684 w 1880"/>
                <a:gd name="T35" fmla="*/ 464 h 639"/>
                <a:gd name="T36" fmla="*/ 1430 w 1880"/>
                <a:gd name="T37" fmla="*/ 587 h 639"/>
                <a:gd name="T38" fmla="*/ 1152 w 1880"/>
                <a:gd name="T39" fmla="*/ 637 h 639"/>
                <a:gd name="T40" fmla="*/ 1082 w 1880"/>
                <a:gd name="T41" fmla="*/ 639 h 639"/>
                <a:gd name="T42" fmla="*/ 1011 w 1880"/>
                <a:gd name="T43" fmla="*/ 638 h 639"/>
                <a:gd name="T44" fmla="*/ 871 w 1880"/>
                <a:gd name="T45" fmla="*/ 624 h 639"/>
                <a:gd name="T46" fmla="*/ 853 w 1880"/>
                <a:gd name="T47" fmla="*/ 622 h 639"/>
                <a:gd name="T48" fmla="*/ 836 w 1880"/>
                <a:gd name="T49" fmla="*/ 619 h 639"/>
                <a:gd name="T50" fmla="*/ 802 w 1880"/>
                <a:gd name="T51" fmla="*/ 613 h 639"/>
                <a:gd name="T52" fmla="*/ 733 w 1880"/>
                <a:gd name="T53" fmla="*/ 599 h 639"/>
                <a:gd name="T54" fmla="*/ 597 w 1880"/>
                <a:gd name="T55" fmla="*/ 559 h 639"/>
                <a:gd name="T56" fmla="*/ 343 w 1880"/>
                <a:gd name="T57" fmla="*/ 435 h 639"/>
                <a:gd name="T58" fmla="*/ 133 w 1880"/>
                <a:gd name="T59" fmla="*/ 246 h 639"/>
                <a:gd name="T60" fmla="*/ 54 w 1880"/>
                <a:gd name="T61" fmla="*/ 130 h 639"/>
                <a:gd name="T62" fmla="*/ 0 w 1880"/>
                <a:gd name="T63" fmla="*/ 2 h 639"/>
                <a:gd name="T64" fmla="*/ 5 w 1880"/>
                <a:gd name="T65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0" h="639">
                  <a:moveTo>
                    <a:pt x="5" y="0"/>
                  </a:moveTo>
                  <a:cubicBezTo>
                    <a:pt x="15" y="20"/>
                    <a:pt x="27" y="40"/>
                    <a:pt x="40" y="59"/>
                  </a:cubicBezTo>
                  <a:cubicBezTo>
                    <a:pt x="52" y="78"/>
                    <a:pt x="65" y="96"/>
                    <a:pt x="79" y="114"/>
                  </a:cubicBezTo>
                  <a:cubicBezTo>
                    <a:pt x="107" y="149"/>
                    <a:pt x="137" y="183"/>
                    <a:pt x="169" y="214"/>
                  </a:cubicBezTo>
                  <a:cubicBezTo>
                    <a:pt x="233" y="276"/>
                    <a:pt x="305" y="329"/>
                    <a:pt x="381" y="372"/>
                  </a:cubicBezTo>
                  <a:cubicBezTo>
                    <a:pt x="420" y="394"/>
                    <a:pt x="459" y="414"/>
                    <a:pt x="500" y="432"/>
                  </a:cubicBezTo>
                  <a:cubicBezTo>
                    <a:pt x="540" y="449"/>
                    <a:pt x="582" y="464"/>
                    <a:pt x="624" y="478"/>
                  </a:cubicBezTo>
                  <a:cubicBezTo>
                    <a:pt x="708" y="505"/>
                    <a:pt x="795" y="524"/>
                    <a:pt x="884" y="537"/>
                  </a:cubicBezTo>
                  <a:cubicBezTo>
                    <a:pt x="928" y="543"/>
                    <a:pt x="972" y="548"/>
                    <a:pt x="1016" y="551"/>
                  </a:cubicBezTo>
                  <a:cubicBezTo>
                    <a:pt x="1060" y="554"/>
                    <a:pt x="1105" y="555"/>
                    <a:pt x="1149" y="554"/>
                  </a:cubicBezTo>
                  <a:cubicBezTo>
                    <a:pt x="1237" y="552"/>
                    <a:pt x="1326" y="541"/>
                    <a:pt x="1412" y="520"/>
                  </a:cubicBezTo>
                  <a:cubicBezTo>
                    <a:pt x="1498" y="499"/>
                    <a:pt x="1582" y="468"/>
                    <a:pt x="1660" y="426"/>
                  </a:cubicBezTo>
                  <a:cubicBezTo>
                    <a:pt x="1700" y="405"/>
                    <a:pt x="1738" y="381"/>
                    <a:pt x="1774" y="354"/>
                  </a:cubicBezTo>
                  <a:cubicBezTo>
                    <a:pt x="1792" y="341"/>
                    <a:pt x="1810" y="327"/>
                    <a:pt x="1827" y="312"/>
                  </a:cubicBezTo>
                  <a:cubicBezTo>
                    <a:pt x="1844" y="297"/>
                    <a:pt x="1860" y="281"/>
                    <a:pt x="1876" y="265"/>
                  </a:cubicBezTo>
                  <a:cubicBezTo>
                    <a:pt x="1880" y="268"/>
                    <a:pt x="1880" y="268"/>
                    <a:pt x="1880" y="268"/>
                  </a:cubicBezTo>
                  <a:cubicBezTo>
                    <a:pt x="1856" y="307"/>
                    <a:pt x="1825" y="342"/>
                    <a:pt x="1792" y="375"/>
                  </a:cubicBezTo>
                  <a:cubicBezTo>
                    <a:pt x="1759" y="408"/>
                    <a:pt x="1722" y="437"/>
                    <a:pt x="1684" y="464"/>
                  </a:cubicBezTo>
                  <a:cubicBezTo>
                    <a:pt x="1607" y="517"/>
                    <a:pt x="1520" y="558"/>
                    <a:pt x="1430" y="587"/>
                  </a:cubicBezTo>
                  <a:cubicBezTo>
                    <a:pt x="1340" y="615"/>
                    <a:pt x="1247" y="632"/>
                    <a:pt x="1152" y="637"/>
                  </a:cubicBezTo>
                  <a:cubicBezTo>
                    <a:pt x="1129" y="638"/>
                    <a:pt x="1105" y="639"/>
                    <a:pt x="1082" y="639"/>
                  </a:cubicBezTo>
                  <a:cubicBezTo>
                    <a:pt x="1058" y="639"/>
                    <a:pt x="1035" y="639"/>
                    <a:pt x="1011" y="638"/>
                  </a:cubicBezTo>
                  <a:cubicBezTo>
                    <a:pt x="964" y="636"/>
                    <a:pt x="917" y="631"/>
                    <a:pt x="871" y="624"/>
                  </a:cubicBezTo>
                  <a:cubicBezTo>
                    <a:pt x="853" y="622"/>
                    <a:pt x="853" y="622"/>
                    <a:pt x="853" y="622"/>
                  </a:cubicBezTo>
                  <a:cubicBezTo>
                    <a:pt x="836" y="619"/>
                    <a:pt x="836" y="619"/>
                    <a:pt x="836" y="619"/>
                  </a:cubicBezTo>
                  <a:cubicBezTo>
                    <a:pt x="825" y="617"/>
                    <a:pt x="813" y="615"/>
                    <a:pt x="802" y="613"/>
                  </a:cubicBezTo>
                  <a:cubicBezTo>
                    <a:pt x="778" y="609"/>
                    <a:pt x="755" y="604"/>
                    <a:pt x="733" y="599"/>
                  </a:cubicBezTo>
                  <a:cubicBezTo>
                    <a:pt x="687" y="588"/>
                    <a:pt x="641" y="575"/>
                    <a:pt x="597" y="559"/>
                  </a:cubicBezTo>
                  <a:cubicBezTo>
                    <a:pt x="508" y="528"/>
                    <a:pt x="422" y="487"/>
                    <a:pt x="343" y="435"/>
                  </a:cubicBezTo>
                  <a:cubicBezTo>
                    <a:pt x="264" y="382"/>
                    <a:pt x="193" y="319"/>
                    <a:pt x="133" y="246"/>
                  </a:cubicBezTo>
                  <a:cubicBezTo>
                    <a:pt x="104" y="210"/>
                    <a:pt x="77" y="171"/>
                    <a:pt x="54" y="130"/>
                  </a:cubicBezTo>
                  <a:cubicBezTo>
                    <a:pt x="32" y="89"/>
                    <a:pt x="12" y="47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33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5" name="Freeform 65"/>
            <p:cNvSpPr/>
            <p:nvPr/>
          </p:nvSpPr>
          <p:spPr bwMode="auto">
            <a:xfrm>
              <a:off x="-1636712" y="10617201"/>
              <a:ext cx="1795463" cy="736600"/>
            </a:xfrm>
            <a:custGeom>
              <a:avLst/>
              <a:gdLst>
                <a:gd name="T0" fmla="*/ 545 w 1587"/>
                <a:gd name="T1" fmla="*/ 0 h 651"/>
                <a:gd name="T2" fmla="*/ 1587 w 1587"/>
                <a:gd name="T3" fmla="*/ 576 h 651"/>
                <a:gd name="T4" fmla="*/ 991 w 1587"/>
                <a:gd name="T5" fmla="*/ 336 h 651"/>
                <a:gd name="T6" fmla="*/ 1063 w 1587"/>
                <a:gd name="T7" fmla="*/ 651 h 651"/>
                <a:gd name="T8" fmla="*/ 0 w 1587"/>
                <a:gd name="T9" fmla="*/ 145 h 651"/>
                <a:gd name="T10" fmla="*/ 724 w 1587"/>
                <a:gd name="T11" fmla="*/ 201 h 651"/>
                <a:gd name="T12" fmla="*/ 545 w 1587"/>
                <a:gd name="T13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" h="651">
                  <a:moveTo>
                    <a:pt x="545" y="0"/>
                  </a:moveTo>
                  <a:cubicBezTo>
                    <a:pt x="545" y="0"/>
                    <a:pt x="1178" y="26"/>
                    <a:pt x="1587" y="576"/>
                  </a:cubicBezTo>
                  <a:cubicBezTo>
                    <a:pt x="1587" y="576"/>
                    <a:pt x="1274" y="406"/>
                    <a:pt x="991" y="336"/>
                  </a:cubicBezTo>
                  <a:cubicBezTo>
                    <a:pt x="991" y="336"/>
                    <a:pt x="1079" y="507"/>
                    <a:pt x="1063" y="651"/>
                  </a:cubicBezTo>
                  <a:cubicBezTo>
                    <a:pt x="1063" y="651"/>
                    <a:pt x="577" y="241"/>
                    <a:pt x="0" y="145"/>
                  </a:cubicBezTo>
                  <a:cubicBezTo>
                    <a:pt x="0" y="145"/>
                    <a:pt x="356" y="102"/>
                    <a:pt x="724" y="201"/>
                  </a:cubicBezTo>
                  <a:cubicBezTo>
                    <a:pt x="724" y="201"/>
                    <a:pt x="693" y="146"/>
                    <a:pt x="545" y="0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6" name="Freeform 66"/>
            <p:cNvSpPr/>
            <p:nvPr/>
          </p:nvSpPr>
          <p:spPr bwMode="auto">
            <a:xfrm>
              <a:off x="-1103312" y="10702926"/>
              <a:ext cx="881063" cy="438150"/>
            </a:xfrm>
            <a:custGeom>
              <a:avLst/>
              <a:gdLst>
                <a:gd name="T0" fmla="*/ 273 w 778"/>
                <a:gd name="T1" fmla="*/ 0 h 388"/>
                <a:gd name="T2" fmla="*/ 778 w 778"/>
                <a:gd name="T3" fmla="*/ 235 h 388"/>
                <a:gd name="T4" fmla="*/ 465 w 778"/>
                <a:gd name="T5" fmla="*/ 148 h 388"/>
                <a:gd name="T6" fmla="*/ 516 w 778"/>
                <a:gd name="T7" fmla="*/ 388 h 388"/>
                <a:gd name="T8" fmla="*/ 0 w 778"/>
                <a:gd name="T9" fmla="*/ 143 h 388"/>
                <a:gd name="T10" fmla="*/ 403 w 778"/>
                <a:gd name="T11" fmla="*/ 210 h 388"/>
                <a:gd name="T12" fmla="*/ 273 w 778"/>
                <a:gd name="T1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388">
                  <a:moveTo>
                    <a:pt x="273" y="0"/>
                  </a:moveTo>
                  <a:cubicBezTo>
                    <a:pt x="273" y="0"/>
                    <a:pt x="519" y="62"/>
                    <a:pt x="778" y="235"/>
                  </a:cubicBezTo>
                  <a:cubicBezTo>
                    <a:pt x="778" y="235"/>
                    <a:pt x="558" y="154"/>
                    <a:pt x="465" y="148"/>
                  </a:cubicBezTo>
                  <a:cubicBezTo>
                    <a:pt x="465" y="148"/>
                    <a:pt x="510" y="297"/>
                    <a:pt x="516" y="388"/>
                  </a:cubicBezTo>
                  <a:cubicBezTo>
                    <a:pt x="516" y="388"/>
                    <a:pt x="390" y="220"/>
                    <a:pt x="0" y="143"/>
                  </a:cubicBezTo>
                  <a:cubicBezTo>
                    <a:pt x="0" y="143"/>
                    <a:pt x="264" y="182"/>
                    <a:pt x="403" y="210"/>
                  </a:cubicBezTo>
                  <a:cubicBezTo>
                    <a:pt x="403" y="210"/>
                    <a:pt x="279" y="8"/>
                    <a:pt x="273" y="0"/>
                  </a:cubicBezTo>
                  <a:close/>
                </a:path>
              </a:pathLst>
            </a:custGeom>
            <a:solidFill>
              <a:srgbClr val="D641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7" name="Freeform 67"/>
            <p:cNvSpPr/>
            <p:nvPr/>
          </p:nvSpPr>
          <p:spPr bwMode="auto">
            <a:xfrm>
              <a:off x="-3198812" y="10855326"/>
              <a:ext cx="619125" cy="709613"/>
            </a:xfrm>
            <a:custGeom>
              <a:avLst/>
              <a:gdLst>
                <a:gd name="T0" fmla="*/ 0 w 546"/>
                <a:gd name="T1" fmla="*/ 197 h 627"/>
                <a:gd name="T2" fmla="*/ 546 w 546"/>
                <a:gd name="T3" fmla="*/ 4 h 627"/>
                <a:gd name="T4" fmla="*/ 323 w 546"/>
                <a:gd name="T5" fmla="*/ 218 h 627"/>
                <a:gd name="T6" fmla="*/ 543 w 546"/>
                <a:gd name="T7" fmla="*/ 232 h 627"/>
                <a:gd name="T8" fmla="*/ 117 w 546"/>
                <a:gd name="T9" fmla="*/ 627 h 627"/>
                <a:gd name="T10" fmla="*/ 248 w 546"/>
                <a:gd name="T11" fmla="*/ 166 h 627"/>
                <a:gd name="T12" fmla="*/ 0 w 546"/>
                <a:gd name="T13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27">
                  <a:moveTo>
                    <a:pt x="0" y="197"/>
                  </a:moveTo>
                  <a:cubicBezTo>
                    <a:pt x="0" y="197"/>
                    <a:pt x="213" y="0"/>
                    <a:pt x="546" y="4"/>
                  </a:cubicBezTo>
                  <a:cubicBezTo>
                    <a:pt x="546" y="4"/>
                    <a:pt x="403" y="88"/>
                    <a:pt x="323" y="218"/>
                  </a:cubicBezTo>
                  <a:cubicBezTo>
                    <a:pt x="323" y="218"/>
                    <a:pt x="469" y="221"/>
                    <a:pt x="543" y="232"/>
                  </a:cubicBezTo>
                  <a:cubicBezTo>
                    <a:pt x="543" y="232"/>
                    <a:pt x="264" y="364"/>
                    <a:pt x="117" y="627"/>
                  </a:cubicBezTo>
                  <a:cubicBezTo>
                    <a:pt x="117" y="627"/>
                    <a:pt x="180" y="325"/>
                    <a:pt x="248" y="166"/>
                  </a:cubicBezTo>
                  <a:cubicBezTo>
                    <a:pt x="248" y="166"/>
                    <a:pt x="119" y="155"/>
                    <a:pt x="0" y="197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235" name="Picture 115" descr="C:\Users\Administrator\Desktop\shutterstock_930756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2499742"/>
            <a:ext cx="1204008" cy="14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6" name="Picture 116" descr="C:\Users\Administrator\Desktop\2013032014172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9" y="2787774"/>
            <a:ext cx="27463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组合 122"/>
          <p:cNvGrpSpPr/>
          <p:nvPr/>
        </p:nvGrpSpPr>
        <p:grpSpPr>
          <a:xfrm>
            <a:off x="0" y="3178050"/>
            <a:ext cx="9180512" cy="1965452"/>
            <a:chOff x="0" y="2961555"/>
            <a:chExt cx="9180512" cy="1965452"/>
          </a:xfrm>
        </p:grpSpPr>
        <p:sp>
          <p:nvSpPr>
            <p:cNvPr id="124" name="矩形 123"/>
            <p:cNvSpPr/>
            <p:nvPr/>
          </p:nvSpPr>
          <p:spPr>
            <a:xfrm>
              <a:off x="0" y="3293979"/>
              <a:ext cx="9144000" cy="1633028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3190" y="2961555"/>
              <a:ext cx="9157322" cy="1364160"/>
              <a:chOff x="-13320" y="2771775"/>
              <a:chExt cx="9157322" cy="1364160"/>
            </a:xfrm>
          </p:grpSpPr>
          <p:sp>
            <p:nvSpPr>
              <p:cNvPr id="127" name="矩形 155"/>
              <p:cNvSpPr/>
              <p:nvPr/>
            </p:nvSpPr>
            <p:spPr>
              <a:xfrm flipH="1">
                <a:off x="6639984" y="2771775"/>
                <a:ext cx="2504018" cy="1193900"/>
              </a:xfrm>
              <a:custGeom>
                <a:avLst/>
                <a:gdLst/>
                <a:ahLst/>
                <a:cxnLst/>
                <a:rect l="l" t="t" r="r" b="b"/>
                <a:pathLst>
                  <a:path w="2504017" h="1193900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-13320" y="2813547"/>
                <a:ext cx="6972300" cy="1322388"/>
              </a:xfrm>
              <a:custGeom>
                <a:avLst/>
                <a:gdLst>
                  <a:gd name="T0" fmla="*/ 0 w 4514"/>
                  <a:gd name="T1" fmla="*/ 135 h 856"/>
                  <a:gd name="T2" fmla="*/ 141 w 4514"/>
                  <a:gd name="T3" fmla="*/ 103 h 856"/>
                  <a:gd name="T4" fmla="*/ 561 w 4514"/>
                  <a:gd name="T5" fmla="*/ 60 h 856"/>
                  <a:gd name="T6" fmla="*/ 603 w 4514"/>
                  <a:gd name="T7" fmla="*/ 127 h 856"/>
                  <a:gd name="T8" fmla="*/ 935 w 4514"/>
                  <a:gd name="T9" fmla="*/ 96 h 856"/>
                  <a:gd name="T10" fmla="*/ 1345 w 4514"/>
                  <a:gd name="T11" fmla="*/ 67 h 856"/>
                  <a:gd name="T12" fmla="*/ 1387 w 4514"/>
                  <a:gd name="T13" fmla="*/ 127 h 856"/>
                  <a:gd name="T14" fmla="*/ 1751 w 4514"/>
                  <a:gd name="T15" fmla="*/ 78 h 856"/>
                  <a:gd name="T16" fmla="*/ 2802 w 4514"/>
                  <a:gd name="T17" fmla="*/ 50 h 856"/>
                  <a:gd name="T18" fmla="*/ 2876 w 4514"/>
                  <a:gd name="T19" fmla="*/ 64 h 856"/>
                  <a:gd name="T20" fmla="*/ 2894 w 4514"/>
                  <a:gd name="T21" fmla="*/ 117 h 856"/>
                  <a:gd name="T22" fmla="*/ 3289 w 4514"/>
                  <a:gd name="T23" fmla="*/ 78 h 856"/>
                  <a:gd name="T24" fmla="*/ 3649 w 4514"/>
                  <a:gd name="T25" fmla="*/ 60 h 856"/>
                  <a:gd name="T26" fmla="*/ 3766 w 4514"/>
                  <a:gd name="T27" fmla="*/ 145 h 856"/>
                  <a:gd name="T28" fmla="*/ 4112 w 4514"/>
                  <a:gd name="T29" fmla="*/ 64 h 856"/>
                  <a:gd name="T30" fmla="*/ 4419 w 4514"/>
                  <a:gd name="T31" fmla="*/ 71 h 856"/>
                  <a:gd name="T32" fmla="*/ 4514 w 4514"/>
                  <a:gd name="T33" fmla="*/ 136 h 856"/>
                  <a:gd name="T34" fmla="*/ 2272 w 4514"/>
                  <a:gd name="T35" fmla="*/ 815 h 856"/>
                  <a:gd name="T36" fmla="*/ 150 w 4514"/>
                  <a:gd name="T37" fmla="*/ 296 h 856"/>
                  <a:gd name="T38" fmla="*/ 24 w 4514"/>
                  <a:gd name="T39" fmla="*/ 164 h 856"/>
                  <a:gd name="T40" fmla="*/ 11 w 4514"/>
                  <a:gd name="T41" fmla="*/ 148 h 856"/>
                  <a:gd name="T42" fmla="*/ 0 w 4514"/>
                  <a:gd name="T43" fmla="*/ 13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14" h="856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593029" y="400854"/>
            <a:ext cx="2904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暑期事故 触目惊心</a:t>
            </a:r>
          </a:p>
        </p:txBody>
      </p:sp>
      <p:sp>
        <p:nvSpPr>
          <p:cNvPr id="5185" name="AutoShape 104"/>
          <p:cNvSpPr>
            <a:spLocks noChangeAspect="1" noChangeArrowheads="1" noTextEdit="1"/>
          </p:cNvSpPr>
          <p:nvPr/>
        </p:nvSpPr>
        <p:spPr bwMode="auto">
          <a:xfrm>
            <a:off x="6156176" y="504169"/>
            <a:ext cx="1373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2" name="AutoShape 110"/>
          <p:cNvSpPr>
            <a:spLocks noChangeAspect="1" noChangeArrowheads="1" noTextEdit="1"/>
          </p:cNvSpPr>
          <p:nvPr/>
        </p:nvSpPr>
        <p:spPr bwMode="auto">
          <a:xfrm>
            <a:off x="5940425" y="447675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6" name="矩形 5215"/>
          <p:cNvSpPr/>
          <p:nvPr/>
        </p:nvSpPr>
        <p:spPr>
          <a:xfrm>
            <a:off x="2195736" y="2643758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岁的哥哥</a:t>
            </a:r>
          </a:p>
        </p:txBody>
      </p:sp>
      <p:sp>
        <p:nvSpPr>
          <p:cNvPr id="146" name="矩形 145"/>
          <p:cNvSpPr/>
          <p:nvPr/>
        </p:nvSpPr>
        <p:spPr>
          <a:xfrm>
            <a:off x="7595458" y="2283718"/>
            <a:ext cx="12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岁的妹妹</a:t>
            </a:r>
          </a:p>
        </p:txBody>
      </p:sp>
      <p:sp>
        <p:nvSpPr>
          <p:cNvPr id="147" name="矩形 146"/>
          <p:cNvSpPr/>
          <p:nvPr/>
        </p:nvSpPr>
        <p:spPr>
          <a:xfrm>
            <a:off x="5219194" y="2571750"/>
            <a:ext cx="12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岁的弟弟</a:t>
            </a:r>
          </a:p>
        </p:txBody>
      </p:sp>
      <p:sp>
        <p:nvSpPr>
          <p:cNvPr id="5218" name="矩形 5217"/>
          <p:cNvSpPr/>
          <p:nvPr/>
        </p:nvSpPr>
        <p:spPr>
          <a:xfrm>
            <a:off x="1006132" y="1505682"/>
            <a:ext cx="705678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留守儿童家庭三兄妹全溺亡，惨祸让人心痛。三兄妹的父母去外地打工，平时小孩由爷爷奶奶看管，监护人的缺失是悲剧产生的直接原因。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15" name="矩形 5214"/>
          <p:cNvSpPr/>
          <p:nvPr/>
        </p:nvSpPr>
        <p:spPr>
          <a:xfrm>
            <a:off x="1062578" y="1122298"/>
            <a:ext cx="335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日下午   江西南昌</a:t>
            </a:r>
          </a:p>
        </p:txBody>
      </p:sp>
      <p:cxnSp>
        <p:nvCxnSpPr>
          <p:cNvPr id="102" name="直接连接符 101"/>
          <p:cNvCxnSpPr/>
          <p:nvPr/>
        </p:nvCxnSpPr>
        <p:spPr>
          <a:xfrm flipV="1">
            <a:off x="8756138" y="1485280"/>
            <a:ext cx="0" cy="331214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1223383" y="4794250"/>
            <a:ext cx="753157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1223383" y="4789489"/>
            <a:ext cx="0" cy="34924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35" name="组合 34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37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39" name="直接连接符 38"/>
              <p:cNvCxnSpPr>
                <a:stCxn id="38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1" name="组合 11950"/>
          <p:cNvGrpSpPr/>
          <p:nvPr/>
        </p:nvGrpSpPr>
        <p:grpSpPr>
          <a:xfrm>
            <a:off x="5364088" y="3143395"/>
            <a:ext cx="741512" cy="1084539"/>
            <a:chOff x="-4814888" y="4448175"/>
            <a:chExt cx="573087" cy="838200"/>
          </a:xfrm>
          <a:solidFill>
            <a:schemeClr val="bg2">
              <a:lumMod val="50000"/>
            </a:schemeClr>
          </a:solidFill>
        </p:grpSpPr>
        <p:sp>
          <p:nvSpPr>
            <p:cNvPr id="11732" name="Freeform 505"/>
            <p:cNvSpPr/>
            <p:nvPr/>
          </p:nvSpPr>
          <p:spPr bwMode="auto">
            <a:xfrm>
              <a:off x="-4752975" y="4557713"/>
              <a:ext cx="173037" cy="173037"/>
            </a:xfrm>
            <a:custGeom>
              <a:avLst/>
              <a:gdLst>
                <a:gd name="T0" fmla="*/ 18 w 204"/>
                <a:gd name="T1" fmla="*/ 135 h 204"/>
                <a:gd name="T2" fmla="*/ 135 w 204"/>
                <a:gd name="T3" fmla="*/ 185 h 204"/>
                <a:gd name="T4" fmla="*/ 185 w 204"/>
                <a:gd name="T5" fmla="*/ 69 h 204"/>
                <a:gd name="T6" fmla="*/ 69 w 204"/>
                <a:gd name="T7" fmla="*/ 18 h 204"/>
                <a:gd name="T8" fmla="*/ 18 w 204"/>
                <a:gd name="T9" fmla="*/ 1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3" name="Freeform 506"/>
            <p:cNvSpPr/>
            <p:nvPr/>
          </p:nvSpPr>
          <p:spPr bwMode="auto">
            <a:xfrm>
              <a:off x="-4814888" y="4448175"/>
              <a:ext cx="573087" cy="838200"/>
            </a:xfrm>
            <a:custGeom>
              <a:avLst/>
              <a:gdLst>
                <a:gd name="T0" fmla="*/ 488 w 673"/>
                <a:gd name="T1" fmla="*/ 775 h 986"/>
                <a:gd name="T2" fmla="*/ 461 w 673"/>
                <a:gd name="T3" fmla="*/ 607 h 986"/>
                <a:gd name="T4" fmla="*/ 464 w 673"/>
                <a:gd name="T5" fmla="*/ 592 h 986"/>
                <a:gd name="T6" fmla="*/ 464 w 673"/>
                <a:gd name="T7" fmla="*/ 591 h 986"/>
                <a:gd name="T8" fmla="*/ 459 w 673"/>
                <a:gd name="T9" fmla="*/ 550 h 986"/>
                <a:gd name="T10" fmla="*/ 374 w 673"/>
                <a:gd name="T11" fmla="*/ 315 h 986"/>
                <a:gd name="T12" fmla="*/ 427 w 673"/>
                <a:gd name="T13" fmla="*/ 208 h 986"/>
                <a:gd name="T14" fmla="*/ 267 w 673"/>
                <a:gd name="T15" fmla="*/ 9 h 986"/>
                <a:gd name="T16" fmla="*/ 233 w 673"/>
                <a:gd name="T17" fmla="*/ 64 h 986"/>
                <a:gd name="T18" fmla="*/ 363 w 673"/>
                <a:gd name="T19" fmla="*/ 208 h 986"/>
                <a:gd name="T20" fmla="*/ 318 w 673"/>
                <a:gd name="T21" fmla="*/ 278 h 986"/>
                <a:gd name="T22" fmla="*/ 297 w 673"/>
                <a:gd name="T23" fmla="*/ 291 h 986"/>
                <a:gd name="T24" fmla="*/ 163 w 673"/>
                <a:gd name="T25" fmla="*/ 383 h 986"/>
                <a:gd name="T26" fmla="*/ 120 w 673"/>
                <a:gd name="T27" fmla="*/ 416 h 986"/>
                <a:gd name="T28" fmla="*/ 69 w 673"/>
                <a:gd name="T29" fmla="*/ 437 h 986"/>
                <a:gd name="T30" fmla="*/ 66 w 673"/>
                <a:gd name="T31" fmla="*/ 433 h 986"/>
                <a:gd name="T32" fmla="*/ 70 w 673"/>
                <a:gd name="T33" fmla="*/ 369 h 986"/>
                <a:gd name="T34" fmla="*/ 7 w 673"/>
                <a:gd name="T35" fmla="*/ 356 h 986"/>
                <a:gd name="T36" fmla="*/ 17 w 673"/>
                <a:gd name="T37" fmla="*/ 477 h 986"/>
                <a:gd name="T38" fmla="*/ 69 w 673"/>
                <a:gd name="T39" fmla="*/ 501 h 986"/>
                <a:gd name="T40" fmla="*/ 176 w 673"/>
                <a:gd name="T41" fmla="*/ 455 h 986"/>
                <a:gd name="T42" fmla="*/ 234 w 673"/>
                <a:gd name="T43" fmla="*/ 651 h 986"/>
                <a:gd name="T44" fmla="*/ 158 w 673"/>
                <a:gd name="T45" fmla="*/ 812 h 986"/>
                <a:gd name="T46" fmla="*/ 263 w 673"/>
                <a:gd name="T47" fmla="*/ 986 h 986"/>
                <a:gd name="T48" fmla="*/ 300 w 673"/>
                <a:gd name="T49" fmla="*/ 903 h 986"/>
                <a:gd name="T50" fmla="*/ 271 w 673"/>
                <a:gd name="T51" fmla="*/ 765 h 986"/>
                <a:gd name="T52" fmla="*/ 345 w 673"/>
                <a:gd name="T53" fmla="*/ 689 h 986"/>
                <a:gd name="T54" fmla="*/ 354 w 673"/>
                <a:gd name="T55" fmla="*/ 684 h 986"/>
                <a:gd name="T56" fmla="*/ 354 w 673"/>
                <a:gd name="T57" fmla="*/ 684 h 986"/>
                <a:gd name="T58" fmla="*/ 402 w 673"/>
                <a:gd name="T59" fmla="*/ 826 h 986"/>
                <a:gd name="T60" fmla="*/ 617 w 673"/>
                <a:gd name="T61" fmla="*/ 975 h 986"/>
                <a:gd name="T62" fmla="*/ 632 w 673"/>
                <a:gd name="T63" fmla="*/ 8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986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46" name="组合 11945"/>
          <p:cNvGrpSpPr/>
          <p:nvPr/>
        </p:nvGrpSpPr>
        <p:grpSpPr>
          <a:xfrm>
            <a:off x="3419872" y="3196735"/>
            <a:ext cx="885296" cy="1059891"/>
            <a:chOff x="-4662667" y="2414588"/>
            <a:chExt cx="684212" cy="819150"/>
          </a:xfrm>
          <a:solidFill>
            <a:schemeClr val="bg2">
              <a:lumMod val="50000"/>
            </a:schemeClr>
          </a:solidFill>
        </p:grpSpPr>
        <p:sp>
          <p:nvSpPr>
            <p:cNvPr id="11735" name="Freeform 508"/>
            <p:cNvSpPr/>
            <p:nvPr/>
          </p:nvSpPr>
          <p:spPr bwMode="auto">
            <a:xfrm>
              <a:off x="-4259263" y="2414588"/>
              <a:ext cx="174625" cy="174625"/>
            </a:xfrm>
            <a:custGeom>
              <a:avLst/>
              <a:gdLst>
                <a:gd name="T0" fmla="*/ 185 w 205"/>
                <a:gd name="T1" fmla="*/ 139 h 205"/>
                <a:gd name="T2" fmla="*/ 139 w 205"/>
                <a:gd name="T3" fmla="*/ 20 h 205"/>
                <a:gd name="T4" fmla="*/ 20 w 205"/>
                <a:gd name="T5" fmla="*/ 66 h 205"/>
                <a:gd name="T6" fmla="*/ 67 w 205"/>
                <a:gd name="T7" fmla="*/ 185 h 205"/>
                <a:gd name="T8" fmla="*/ 185 w 205"/>
                <a:gd name="T9" fmla="*/ 1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85" y="139"/>
                  </a:moveTo>
                  <a:cubicBezTo>
                    <a:pt x="205" y="93"/>
                    <a:pt x="184" y="40"/>
                    <a:pt x="139" y="20"/>
                  </a:cubicBezTo>
                  <a:cubicBezTo>
                    <a:pt x="93" y="0"/>
                    <a:pt x="40" y="21"/>
                    <a:pt x="20" y="66"/>
                  </a:cubicBezTo>
                  <a:cubicBezTo>
                    <a:pt x="0" y="112"/>
                    <a:pt x="21" y="165"/>
                    <a:pt x="67" y="185"/>
                  </a:cubicBezTo>
                  <a:cubicBezTo>
                    <a:pt x="112" y="205"/>
                    <a:pt x="165" y="184"/>
                    <a:pt x="18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6" name="Freeform 509"/>
            <p:cNvSpPr/>
            <p:nvPr/>
          </p:nvSpPr>
          <p:spPr bwMode="auto">
            <a:xfrm>
              <a:off x="-4662667" y="2497138"/>
              <a:ext cx="684212" cy="736600"/>
            </a:xfrm>
            <a:custGeom>
              <a:avLst/>
              <a:gdLst>
                <a:gd name="T0" fmla="*/ 506 w 805"/>
                <a:gd name="T1" fmla="*/ 135 h 866"/>
                <a:gd name="T2" fmla="*/ 354 w 805"/>
                <a:gd name="T3" fmla="*/ 107 h 866"/>
                <a:gd name="T4" fmla="*/ 341 w 805"/>
                <a:gd name="T5" fmla="*/ 108 h 866"/>
                <a:gd name="T6" fmla="*/ 336 w 805"/>
                <a:gd name="T7" fmla="*/ 109 h 866"/>
                <a:gd name="T8" fmla="*/ 336 w 805"/>
                <a:gd name="T9" fmla="*/ 109 h 866"/>
                <a:gd name="T10" fmla="*/ 336 w 805"/>
                <a:gd name="T11" fmla="*/ 109 h 866"/>
                <a:gd name="T12" fmla="*/ 336 w 805"/>
                <a:gd name="T13" fmla="*/ 109 h 866"/>
                <a:gd name="T14" fmla="*/ 336 w 805"/>
                <a:gd name="T15" fmla="*/ 109 h 866"/>
                <a:gd name="T16" fmla="*/ 336 w 805"/>
                <a:gd name="T17" fmla="*/ 109 h 866"/>
                <a:gd name="T18" fmla="*/ 336 w 805"/>
                <a:gd name="T19" fmla="*/ 109 h 866"/>
                <a:gd name="T20" fmla="*/ 265 w 805"/>
                <a:gd name="T21" fmla="*/ 120 h 866"/>
                <a:gd name="T22" fmla="*/ 178 w 805"/>
                <a:gd name="T23" fmla="*/ 101 h 866"/>
                <a:gd name="T24" fmla="*/ 95 w 805"/>
                <a:gd name="T25" fmla="*/ 20 h 866"/>
                <a:gd name="T26" fmla="*/ 51 w 805"/>
                <a:gd name="T27" fmla="*/ 9 h 866"/>
                <a:gd name="T28" fmla="*/ 40 w 805"/>
                <a:gd name="T29" fmla="*/ 53 h 866"/>
                <a:gd name="T30" fmla="*/ 150 w 805"/>
                <a:gd name="T31" fmla="*/ 158 h 866"/>
                <a:gd name="T32" fmla="*/ 265 w 805"/>
                <a:gd name="T33" fmla="*/ 184 h 866"/>
                <a:gd name="T34" fmla="*/ 309 w 805"/>
                <a:gd name="T35" fmla="*/ 181 h 866"/>
                <a:gd name="T36" fmla="*/ 277 w 805"/>
                <a:gd name="T37" fmla="*/ 353 h 866"/>
                <a:gd name="T38" fmla="*/ 238 w 805"/>
                <a:gd name="T39" fmla="*/ 351 h 866"/>
                <a:gd name="T40" fmla="*/ 95 w 805"/>
                <a:gd name="T41" fmla="*/ 393 h 866"/>
                <a:gd name="T42" fmla="*/ 32 w 805"/>
                <a:gd name="T43" fmla="*/ 468 h 866"/>
                <a:gd name="T44" fmla="*/ 2 w 805"/>
                <a:gd name="T45" fmla="*/ 585 h 866"/>
                <a:gd name="T46" fmla="*/ 49 w 805"/>
                <a:gd name="T47" fmla="*/ 638 h 866"/>
                <a:gd name="T48" fmla="*/ 52 w 805"/>
                <a:gd name="T49" fmla="*/ 638 h 866"/>
                <a:gd name="T50" fmla="*/ 102 w 805"/>
                <a:gd name="T51" fmla="*/ 591 h 866"/>
                <a:gd name="T52" fmla="*/ 121 w 805"/>
                <a:gd name="T53" fmla="*/ 513 h 866"/>
                <a:gd name="T54" fmla="*/ 173 w 805"/>
                <a:gd name="T55" fmla="*/ 463 h 866"/>
                <a:gd name="T56" fmla="*/ 238 w 805"/>
                <a:gd name="T57" fmla="*/ 451 h 866"/>
                <a:gd name="T58" fmla="*/ 267 w 805"/>
                <a:gd name="T59" fmla="*/ 453 h 866"/>
                <a:gd name="T60" fmla="*/ 275 w 805"/>
                <a:gd name="T61" fmla="*/ 454 h 866"/>
                <a:gd name="T62" fmla="*/ 277 w 805"/>
                <a:gd name="T63" fmla="*/ 455 h 866"/>
                <a:gd name="T64" fmla="*/ 277 w 805"/>
                <a:gd name="T65" fmla="*/ 455 h 866"/>
                <a:gd name="T66" fmla="*/ 307 w 805"/>
                <a:gd name="T67" fmla="*/ 452 h 866"/>
                <a:gd name="T68" fmla="*/ 258 w 805"/>
                <a:gd name="T69" fmla="*/ 628 h 866"/>
                <a:gd name="T70" fmla="*/ 316 w 805"/>
                <a:gd name="T71" fmla="*/ 839 h 866"/>
                <a:gd name="T72" fmla="*/ 360 w 805"/>
                <a:gd name="T73" fmla="*/ 866 h 866"/>
                <a:gd name="T74" fmla="*/ 383 w 805"/>
                <a:gd name="T75" fmla="*/ 860 h 866"/>
                <a:gd name="T76" fmla="*/ 404 w 805"/>
                <a:gd name="T77" fmla="*/ 793 h 866"/>
                <a:gd name="T78" fmla="*/ 358 w 805"/>
                <a:gd name="T79" fmla="*/ 628 h 866"/>
                <a:gd name="T80" fmla="*/ 393 w 805"/>
                <a:gd name="T81" fmla="*/ 503 h 866"/>
                <a:gd name="T82" fmla="*/ 416 w 805"/>
                <a:gd name="T83" fmla="*/ 471 h 866"/>
                <a:gd name="T84" fmla="*/ 423 w 805"/>
                <a:gd name="T85" fmla="*/ 463 h 866"/>
                <a:gd name="T86" fmla="*/ 425 w 805"/>
                <a:gd name="T87" fmla="*/ 462 h 866"/>
                <a:gd name="T88" fmla="*/ 425 w 805"/>
                <a:gd name="T89" fmla="*/ 462 h 866"/>
                <a:gd name="T90" fmla="*/ 425 w 805"/>
                <a:gd name="T91" fmla="*/ 462 h 866"/>
                <a:gd name="T92" fmla="*/ 435 w 805"/>
                <a:gd name="T93" fmla="*/ 450 h 866"/>
                <a:gd name="T94" fmla="*/ 441 w 805"/>
                <a:gd name="T95" fmla="*/ 441 h 866"/>
                <a:gd name="T96" fmla="*/ 577 w 805"/>
                <a:gd name="T97" fmla="*/ 403 h 866"/>
                <a:gd name="T98" fmla="*/ 470 w 805"/>
                <a:gd name="T99" fmla="*/ 353 h 866"/>
                <a:gd name="T100" fmla="*/ 522 w 805"/>
                <a:gd name="T101" fmla="*/ 199 h 866"/>
                <a:gd name="T102" fmla="*/ 525 w 805"/>
                <a:gd name="T103" fmla="*/ 199 h 866"/>
                <a:gd name="T104" fmla="*/ 751 w 805"/>
                <a:gd name="T105" fmla="*/ 261 h 866"/>
                <a:gd name="T106" fmla="*/ 769 w 805"/>
                <a:gd name="T107" fmla="*/ 267 h 866"/>
                <a:gd name="T108" fmla="*/ 795 w 805"/>
                <a:gd name="T109" fmla="*/ 253 h 866"/>
                <a:gd name="T110" fmla="*/ 787 w 805"/>
                <a:gd name="T111" fmla="*/ 209 h 866"/>
                <a:gd name="T112" fmla="*/ 525 w 805"/>
                <a:gd name="T113" fmla="*/ 135 h 866"/>
                <a:gd name="T114" fmla="*/ 506 w 805"/>
                <a:gd name="T115" fmla="*/ 135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5" h="866">
                  <a:moveTo>
                    <a:pt x="506" y="135"/>
                  </a:moveTo>
                  <a:cubicBezTo>
                    <a:pt x="354" y="107"/>
                    <a:pt x="354" y="107"/>
                    <a:pt x="354" y="107"/>
                  </a:cubicBezTo>
                  <a:cubicBezTo>
                    <a:pt x="350" y="106"/>
                    <a:pt x="345" y="106"/>
                    <a:pt x="341" y="108"/>
                  </a:cubicBezTo>
                  <a:cubicBezTo>
                    <a:pt x="339" y="108"/>
                    <a:pt x="338" y="108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4" y="110"/>
                    <a:pt x="304" y="120"/>
                    <a:pt x="265" y="120"/>
                  </a:cubicBezTo>
                  <a:cubicBezTo>
                    <a:pt x="238" y="120"/>
                    <a:pt x="208" y="115"/>
                    <a:pt x="178" y="101"/>
                  </a:cubicBezTo>
                  <a:cubicBezTo>
                    <a:pt x="149" y="86"/>
                    <a:pt x="120" y="62"/>
                    <a:pt x="95" y="20"/>
                  </a:cubicBezTo>
                  <a:cubicBezTo>
                    <a:pt x="86" y="5"/>
                    <a:pt x="66" y="0"/>
                    <a:pt x="51" y="9"/>
                  </a:cubicBezTo>
                  <a:cubicBezTo>
                    <a:pt x="36" y="18"/>
                    <a:pt x="31" y="37"/>
                    <a:pt x="40" y="53"/>
                  </a:cubicBezTo>
                  <a:cubicBezTo>
                    <a:pt x="70" y="105"/>
                    <a:pt x="110" y="139"/>
                    <a:pt x="150" y="158"/>
                  </a:cubicBezTo>
                  <a:cubicBezTo>
                    <a:pt x="190" y="178"/>
                    <a:pt x="231" y="184"/>
                    <a:pt x="265" y="184"/>
                  </a:cubicBezTo>
                  <a:cubicBezTo>
                    <a:pt x="281" y="184"/>
                    <a:pt x="296" y="183"/>
                    <a:pt x="309" y="181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67" y="352"/>
                    <a:pt x="253" y="351"/>
                    <a:pt x="238" y="351"/>
                  </a:cubicBezTo>
                  <a:cubicBezTo>
                    <a:pt x="199" y="351"/>
                    <a:pt x="145" y="358"/>
                    <a:pt x="95" y="393"/>
                  </a:cubicBezTo>
                  <a:cubicBezTo>
                    <a:pt x="71" y="411"/>
                    <a:pt x="48" y="436"/>
                    <a:pt x="32" y="468"/>
                  </a:cubicBezTo>
                  <a:cubicBezTo>
                    <a:pt x="16" y="500"/>
                    <a:pt x="5" y="539"/>
                    <a:pt x="2" y="585"/>
                  </a:cubicBezTo>
                  <a:cubicBezTo>
                    <a:pt x="0" y="612"/>
                    <a:pt x="21" y="636"/>
                    <a:pt x="49" y="638"/>
                  </a:cubicBezTo>
                  <a:cubicBezTo>
                    <a:pt x="50" y="638"/>
                    <a:pt x="51" y="638"/>
                    <a:pt x="52" y="638"/>
                  </a:cubicBezTo>
                  <a:cubicBezTo>
                    <a:pt x="78" y="638"/>
                    <a:pt x="100" y="618"/>
                    <a:pt x="102" y="591"/>
                  </a:cubicBezTo>
                  <a:cubicBezTo>
                    <a:pt x="104" y="556"/>
                    <a:pt x="112" y="531"/>
                    <a:pt x="121" y="513"/>
                  </a:cubicBezTo>
                  <a:cubicBezTo>
                    <a:pt x="135" y="486"/>
                    <a:pt x="153" y="473"/>
                    <a:pt x="173" y="463"/>
                  </a:cubicBezTo>
                  <a:cubicBezTo>
                    <a:pt x="194" y="454"/>
                    <a:pt x="218" y="451"/>
                    <a:pt x="238" y="451"/>
                  </a:cubicBezTo>
                  <a:cubicBezTo>
                    <a:pt x="250" y="451"/>
                    <a:pt x="260" y="452"/>
                    <a:pt x="267" y="453"/>
                  </a:cubicBezTo>
                  <a:cubicBezTo>
                    <a:pt x="271" y="454"/>
                    <a:pt x="273" y="454"/>
                    <a:pt x="275" y="454"/>
                  </a:cubicBezTo>
                  <a:cubicBezTo>
                    <a:pt x="276" y="455"/>
                    <a:pt x="276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87" y="457"/>
                    <a:pt x="297" y="456"/>
                    <a:pt x="307" y="452"/>
                  </a:cubicBezTo>
                  <a:cubicBezTo>
                    <a:pt x="282" y="493"/>
                    <a:pt x="258" y="553"/>
                    <a:pt x="258" y="628"/>
                  </a:cubicBezTo>
                  <a:cubicBezTo>
                    <a:pt x="258" y="690"/>
                    <a:pt x="274" y="761"/>
                    <a:pt x="316" y="839"/>
                  </a:cubicBezTo>
                  <a:cubicBezTo>
                    <a:pt x="325" y="856"/>
                    <a:pt x="342" y="866"/>
                    <a:pt x="360" y="866"/>
                  </a:cubicBezTo>
                  <a:cubicBezTo>
                    <a:pt x="368" y="866"/>
                    <a:pt x="376" y="864"/>
                    <a:pt x="383" y="860"/>
                  </a:cubicBezTo>
                  <a:cubicBezTo>
                    <a:pt x="408" y="847"/>
                    <a:pt x="417" y="817"/>
                    <a:pt x="404" y="793"/>
                  </a:cubicBezTo>
                  <a:cubicBezTo>
                    <a:pt x="369" y="727"/>
                    <a:pt x="358" y="673"/>
                    <a:pt x="358" y="628"/>
                  </a:cubicBezTo>
                  <a:cubicBezTo>
                    <a:pt x="358" y="573"/>
                    <a:pt x="376" y="531"/>
                    <a:pt x="393" y="503"/>
                  </a:cubicBezTo>
                  <a:cubicBezTo>
                    <a:pt x="402" y="488"/>
                    <a:pt x="410" y="478"/>
                    <a:pt x="416" y="471"/>
                  </a:cubicBezTo>
                  <a:cubicBezTo>
                    <a:pt x="419" y="467"/>
                    <a:pt x="422" y="465"/>
                    <a:pt x="423" y="463"/>
                  </a:cubicBezTo>
                  <a:cubicBezTo>
                    <a:pt x="424" y="463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9" y="458"/>
                    <a:pt x="433" y="454"/>
                    <a:pt x="435" y="450"/>
                  </a:cubicBezTo>
                  <a:cubicBezTo>
                    <a:pt x="437" y="447"/>
                    <a:pt x="439" y="444"/>
                    <a:pt x="441" y="441"/>
                  </a:cubicBezTo>
                  <a:cubicBezTo>
                    <a:pt x="577" y="403"/>
                    <a:pt x="577" y="403"/>
                    <a:pt x="577" y="403"/>
                  </a:cubicBezTo>
                  <a:cubicBezTo>
                    <a:pt x="470" y="353"/>
                    <a:pt x="470" y="353"/>
                    <a:pt x="470" y="353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23" y="199"/>
                    <a:pt x="524" y="199"/>
                    <a:pt x="525" y="199"/>
                  </a:cubicBezTo>
                  <a:cubicBezTo>
                    <a:pt x="569" y="199"/>
                    <a:pt x="672" y="207"/>
                    <a:pt x="751" y="261"/>
                  </a:cubicBezTo>
                  <a:cubicBezTo>
                    <a:pt x="756" y="265"/>
                    <a:pt x="763" y="267"/>
                    <a:pt x="769" y="267"/>
                  </a:cubicBezTo>
                  <a:cubicBezTo>
                    <a:pt x="779" y="267"/>
                    <a:pt x="789" y="262"/>
                    <a:pt x="795" y="253"/>
                  </a:cubicBezTo>
                  <a:cubicBezTo>
                    <a:pt x="805" y="239"/>
                    <a:pt x="802" y="219"/>
                    <a:pt x="787" y="209"/>
                  </a:cubicBezTo>
                  <a:cubicBezTo>
                    <a:pt x="690" y="142"/>
                    <a:pt x="576" y="135"/>
                    <a:pt x="525" y="135"/>
                  </a:cubicBezTo>
                  <a:cubicBezTo>
                    <a:pt x="517" y="135"/>
                    <a:pt x="510" y="135"/>
                    <a:pt x="50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45" name="组合 11944"/>
          <p:cNvGrpSpPr/>
          <p:nvPr/>
        </p:nvGrpSpPr>
        <p:grpSpPr>
          <a:xfrm>
            <a:off x="2411760" y="3280391"/>
            <a:ext cx="891458" cy="893512"/>
            <a:chOff x="-3725863" y="1512888"/>
            <a:chExt cx="688975" cy="690562"/>
          </a:xfrm>
          <a:solidFill>
            <a:schemeClr val="bg2">
              <a:lumMod val="50000"/>
            </a:schemeClr>
          </a:solidFill>
        </p:grpSpPr>
        <p:grpSp>
          <p:nvGrpSpPr>
            <p:cNvPr id="11944" name="组合 11943"/>
            <p:cNvGrpSpPr/>
            <p:nvPr/>
          </p:nvGrpSpPr>
          <p:grpSpPr>
            <a:xfrm>
              <a:off x="-3725863" y="1512888"/>
              <a:ext cx="688975" cy="690562"/>
              <a:chOff x="-3725863" y="1512888"/>
              <a:chExt cx="688975" cy="690562"/>
            </a:xfrm>
            <a:grpFill/>
          </p:grpSpPr>
          <p:sp>
            <p:nvSpPr>
              <p:cNvPr id="11741" name="Freeform 514"/>
              <p:cNvSpPr/>
              <p:nvPr/>
            </p:nvSpPr>
            <p:spPr bwMode="auto">
              <a:xfrm>
                <a:off x="-3725863" y="1516063"/>
                <a:ext cx="171450" cy="171450"/>
              </a:xfrm>
              <a:custGeom>
                <a:avLst/>
                <a:gdLst>
                  <a:gd name="T0" fmla="*/ 159 w 202"/>
                  <a:gd name="T1" fmla="*/ 170 h 202"/>
                  <a:gd name="T2" fmla="*/ 170 w 202"/>
                  <a:gd name="T3" fmla="*/ 43 h 202"/>
                  <a:gd name="T4" fmla="*/ 43 w 202"/>
                  <a:gd name="T5" fmla="*/ 32 h 202"/>
                  <a:gd name="T6" fmla="*/ 32 w 202"/>
                  <a:gd name="T7" fmla="*/ 159 h 202"/>
                  <a:gd name="T8" fmla="*/ 159 w 202"/>
                  <a:gd name="T9" fmla="*/ 17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2">
                    <a:moveTo>
                      <a:pt x="159" y="170"/>
                    </a:moveTo>
                    <a:cubicBezTo>
                      <a:pt x="197" y="138"/>
                      <a:pt x="202" y="81"/>
                      <a:pt x="170" y="43"/>
                    </a:cubicBezTo>
                    <a:cubicBezTo>
                      <a:pt x="138" y="5"/>
                      <a:pt x="82" y="0"/>
                      <a:pt x="43" y="32"/>
                    </a:cubicBezTo>
                    <a:cubicBezTo>
                      <a:pt x="5" y="64"/>
                      <a:pt x="0" y="120"/>
                      <a:pt x="32" y="159"/>
                    </a:cubicBezTo>
                    <a:cubicBezTo>
                      <a:pt x="64" y="197"/>
                      <a:pt x="121" y="202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42" name="Freeform 515"/>
              <p:cNvSpPr/>
              <p:nvPr/>
            </p:nvSpPr>
            <p:spPr bwMode="auto">
              <a:xfrm>
                <a:off x="-3608388" y="1512888"/>
                <a:ext cx="571500" cy="690562"/>
              </a:xfrm>
              <a:custGeom>
                <a:avLst/>
                <a:gdLst>
                  <a:gd name="T0" fmla="*/ 67 w 672"/>
                  <a:gd name="T1" fmla="*/ 194 h 811"/>
                  <a:gd name="T2" fmla="*/ 57 w 672"/>
                  <a:gd name="T3" fmla="*/ 197 h 811"/>
                  <a:gd name="T4" fmla="*/ 56 w 672"/>
                  <a:gd name="T5" fmla="*/ 197 h 811"/>
                  <a:gd name="T6" fmla="*/ 28 w 672"/>
                  <a:gd name="T7" fmla="*/ 207 h 811"/>
                  <a:gd name="T8" fmla="*/ 0 w 672"/>
                  <a:gd name="T9" fmla="*/ 272 h 811"/>
                  <a:gd name="T10" fmla="*/ 44 w 672"/>
                  <a:gd name="T11" fmla="*/ 245 h 811"/>
                  <a:gd name="T12" fmla="*/ 44 w 672"/>
                  <a:gd name="T13" fmla="*/ 245 h 811"/>
                  <a:gd name="T14" fmla="*/ 45 w 672"/>
                  <a:gd name="T15" fmla="*/ 244 h 811"/>
                  <a:gd name="T16" fmla="*/ 61 w 672"/>
                  <a:gd name="T17" fmla="*/ 241 h 811"/>
                  <a:gd name="T18" fmla="*/ 98 w 672"/>
                  <a:gd name="T19" fmla="*/ 265 h 811"/>
                  <a:gd name="T20" fmla="*/ 77 w 672"/>
                  <a:gd name="T21" fmla="*/ 317 h 811"/>
                  <a:gd name="T22" fmla="*/ 77 w 672"/>
                  <a:gd name="T23" fmla="*/ 318 h 811"/>
                  <a:gd name="T24" fmla="*/ 73 w 672"/>
                  <a:gd name="T25" fmla="*/ 320 h 811"/>
                  <a:gd name="T26" fmla="*/ 58 w 672"/>
                  <a:gd name="T27" fmla="*/ 329 h 811"/>
                  <a:gd name="T28" fmla="*/ 34 w 672"/>
                  <a:gd name="T29" fmla="*/ 350 h 811"/>
                  <a:gd name="T30" fmla="*/ 184 w 672"/>
                  <a:gd name="T31" fmla="*/ 483 h 811"/>
                  <a:gd name="T32" fmla="*/ 228 w 672"/>
                  <a:gd name="T33" fmla="*/ 494 h 811"/>
                  <a:gd name="T34" fmla="*/ 240 w 672"/>
                  <a:gd name="T35" fmla="*/ 493 h 811"/>
                  <a:gd name="T36" fmla="*/ 279 w 672"/>
                  <a:gd name="T37" fmla="*/ 529 h 811"/>
                  <a:gd name="T38" fmla="*/ 333 w 672"/>
                  <a:gd name="T39" fmla="*/ 670 h 811"/>
                  <a:gd name="T40" fmla="*/ 321 w 672"/>
                  <a:gd name="T41" fmla="*/ 747 h 811"/>
                  <a:gd name="T42" fmla="*/ 355 w 672"/>
                  <a:gd name="T43" fmla="*/ 809 h 811"/>
                  <a:gd name="T44" fmla="*/ 369 w 672"/>
                  <a:gd name="T45" fmla="*/ 811 h 811"/>
                  <a:gd name="T46" fmla="*/ 417 w 672"/>
                  <a:gd name="T47" fmla="*/ 775 h 811"/>
                  <a:gd name="T48" fmla="*/ 417 w 672"/>
                  <a:gd name="T49" fmla="*/ 775 h 811"/>
                  <a:gd name="T50" fmla="*/ 433 w 672"/>
                  <a:gd name="T51" fmla="*/ 670 h 811"/>
                  <a:gd name="T52" fmla="*/ 351 w 672"/>
                  <a:gd name="T53" fmla="*/ 459 h 811"/>
                  <a:gd name="T54" fmla="*/ 324 w 672"/>
                  <a:gd name="T55" fmla="*/ 433 h 811"/>
                  <a:gd name="T56" fmla="*/ 350 w 672"/>
                  <a:gd name="T57" fmla="*/ 414 h 811"/>
                  <a:gd name="T58" fmla="*/ 414 w 672"/>
                  <a:gd name="T59" fmla="*/ 379 h 811"/>
                  <a:gd name="T60" fmla="*/ 483 w 672"/>
                  <a:gd name="T61" fmla="*/ 364 h 811"/>
                  <a:gd name="T62" fmla="*/ 532 w 672"/>
                  <a:gd name="T63" fmla="*/ 374 h 811"/>
                  <a:gd name="T64" fmla="*/ 582 w 672"/>
                  <a:gd name="T65" fmla="*/ 408 h 811"/>
                  <a:gd name="T66" fmla="*/ 652 w 672"/>
                  <a:gd name="T67" fmla="*/ 408 h 811"/>
                  <a:gd name="T68" fmla="*/ 652 w 672"/>
                  <a:gd name="T69" fmla="*/ 338 h 811"/>
                  <a:gd name="T70" fmla="*/ 570 w 672"/>
                  <a:gd name="T71" fmla="*/ 281 h 811"/>
                  <a:gd name="T72" fmla="*/ 483 w 672"/>
                  <a:gd name="T73" fmla="*/ 264 h 811"/>
                  <a:gd name="T74" fmla="*/ 374 w 672"/>
                  <a:gd name="T75" fmla="*/ 287 h 811"/>
                  <a:gd name="T76" fmla="*/ 256 w 672"/>
                  <a:gd name="T77" fmla="*/ 359 h 811"/>
                  <a:gd name="T78" fmla="*/ 255 w 672"/>
                  <a:gd name="T79" fmla="*/ 360 h 811"/>
                  <a:gd name="T80" fmla="*/ 248 w 672"/>
                  <a:gd name="T81" fmla="*/ 355 h 811"/>
                  <a:gd name="T82" fmla="*/ 130 w 672"/>
                  <a:gd name="T83" fmla="*/ 237 h 811"/>
                  <a:gd name="T84" fmla="*/ 165 w 672"/>
                  <a:gd name="T85" fmla="*/ 218 h 811"/>
                  <a:gd name="T86" fmla="*/ 233 w 672"/>
                  <a:gd name="T87" fmla="*/ 152 h 811"/>
                  <a:gd name="T88" fmla="*/ 265 w 672"/>
                  <a:gd name="T89" fmla="*/ 43 h 811"/>
                  <a:gd name="T90" fmla="*/ 265 w 672"/>
                  <a:gd name="T91" fmla="*/ 31 h 811"/>
                  <a:gd name="T92" fmla="*/ 231 w 672"/>
                  <a:gd name="T93" fmla="*/ 1 h 811"/>
                  <a:gd name="T94" fmla="*/ 201 w 672"/>
                  <a:gd name="T95" fmla="*/ 35 h 811"/>
                  <a:gd name="T96" fmla="*/ 201 w 672"/>
                  <a:gd name="T97" fmla="*/ 43 h 811"/>
                  <a:gd name="T98" fmla="*/ 180 w 672"/>
                  <a:gd name="T99" fmla="*/ 117 h 811"/>
                  <a:gd name="T100" fmla="*/ 102 w 672"/>
                  <a:gd name="T101" fmla="*/ 180 h 811"/>
                  <a:gd name="T102" fmla="*/ 67 w 672"/>
                  <a:gd name="T103" fmla="*/ 194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2" h="811">
                    <a:moveTo>
                      <a:pt x="67" y="194"/>
                    </a:moveTo>
                    <a:cubicBezTo>
                      <a:pt x="63" y="195"/>
                      <a:pt x="60" y="196"/>
                      <a:pt x="57" y="197"/>
                    </a:cubicBezTo>
                    <a:cubicBezTo>
                      <a:pt x="57" y="197"/>
                      <a:pt x="56" y="197"/>
                      <a:pt x="56" y="197"/>
                    </a:cubicBezTo>
                    <a:cubicBezTo>
                      <a:pt x="46" y="197"/>
                      <a:pt x="36" y="201"/>
                      <a:pt x="28" y="207"/>
                    </a:cubicBezTo>
                    <a:cubicBezTo>
                      <a:pt x="12" y="220"/>
                      <a:pt x="0" y="244"/>
                      <a:pt x="0" y="272"/>
                    </a:cubicBezTo>
                    <a:cubicBezTo>
                      <a:pt x="19" y="257"/>
                      <a:pt x="37" y="248"/>
                      <a:pt x="44" y="245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5" y="244"/>
                      <a:pt x="45" y="244"/>
                      <a:pt x="45" y="244"/>
                    </a:cubicBezTo>
                    <a:cubicBezTo>
                      <a:pt x="50" y="242"/>
                      <a:pt x="55" y="241"/>
                      <a:pt x="61" y="241"/>
                    </a:cubicBezTo>
                    <a:cubicBezTo>
                      <a:pt x="77" y="241"/>
                      <a:pt x="91" y="250"/>
                      <a:pt x="98" y="265"/>
                    </a:cubicBezTo>
                    <a:cubicBezTo>
                      <a:pt x="107" y="285"/>
                      <a:pt x="98" y="308"/>
                      <a:pt x="77" y="317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6" y="318"/>
                      <a:pt x="74" y="319"/>
                      <a:pt x="73" y="320"/>
                    </a:cubicBezTo>
                    <a:cubicBezTo>
                      <a:pt x="69" y="322"/>
                      <a:pt x="64" y="325"/>
                      <a:pt x="58" y="329"/>
                    </a:cubicBezTo>
                    <a:cubicBezTo>
                      <a:pt x="49" y="335"/>
                      <a:pt x="40" y="343"/>
                      <a:pt x="34" y="350"/>
                    </a:cubicBezTo>
                    <a:cubicBezTo>
                      <a:pt x="76" y="408"/>
                      <a:pt x="114" y="442"/>
                      <a:pt x="184" y="483"/>
                    </a:cubicBezTo>
                    <a:cubicBezTo>
                      <a:pt x="201" y="491"/>
                      <a:pt x="215" y="494"/>
                      <a:pt x="228" y="494"/>
                    </a:cubicBezTo>
                    <a:cubicBezTo>
                      <a:pt x="232" y="494"/>
                      <a:pt x="236" y="494"/>
                      <a:pt x="240" y="493"/>
                    </a:cubicBezTo>
                    <a:cubicBezTo>
                      <a:pt x="251" y="501"/>
                      <a:pt x="265" y="513"/>
                      <a:pt x="279" y="529"/>
                    </a:cubicBezTo>
                    <a:cubicBezTo>
                      <a:pt x="307" y="561"/>
                      <a:pt x="332" y="606"/>
                      <a:pt x="333" y="670"/>
                    </a:cubicBezTo>
                    <a:cubicBezTo>
                      <a:pt x="333" y="693"/>
                      <a:pt x="329" y="718"/>
                      <a:pt x="321" y="747"/>
                    </a:cubicBezTo>
                    <a:cubicBezTo>
                      <a:pt x="313" y="774"/>
                      <a:pt x="329" y="801"/>
                      <a:pt x="355" y="809"/>
                    </a:cubicBezTo>
                    <a:cubicBezTo>
                      <a:pt x="360" y="810"/>
                      <a:pt x="365" y="811"/>
                      <a:pt x="369" y="811"/>
                    </a:cubicBezTo>
                    <a:cubicBezTo>
                      <a:pt x="391" y="811"/>
                      <a:pt x="411" y="797"/>
                      <a:pt x="417" y="775"/>
                    </a:cubicBezTo>
                    <a:cubicBezTo>
                      <a:pt x="417" y="775"/>
                      <a:pt x="417" y="775"/>
                      <a:pt x="417" y="775"/>
                    </a:cubicBezTo>
                    <a:cubicBezTo>
                      <a:pt x="428" y="737"/>
                      <a:pt x="433" y="702"/>
                      <a:pt x="433" y="670"/>
                    </a:cubicBezTo>
                    <a:cubicBezTo>
                      <a:pt x="433" y="574"/>
                      <a:pt x="391" y="503"/>
                      <a:pt x="351" y="459"/>
                    </a:cubicBezTo>
                    <a:cubicBezTo>
                      <a:pt x="342" y="449"/>
                      <a:pt x="333" y="440"/>
                      <a:pt x="324" y="433"/>
                    </a:cubicBezTo>
                    <a:cubicBezTo>
                      <a:pt x="332" y="427"/>
                      <a:pt x="340" y="420"/>
                      <a:pt x="350" y="414"/>
                    </a:cubicBezTo>
                    <a:cubicBezTo>
                      <a:pt x="369" y="401"/>
                      <a:pt x="391" y="388"/>
                      <a:pt x="414" y="379"/>
                    </a:cubicBezTo>
                    <a:cubicBezTo>
                      <a:pt x="437" y="369"/>
                      <a:pt x="461" y="364"/>
                      <a:pt x="483" y="364"/>
                    </a:cubicBezTo>
                    <a:cubicBezTo>
                      <a:pt x="500" y="364"/>
                      <a:pt x="515" y="367"/>
                      <a:pt x="532" y="374"/>
                    </a:cubicBezTo>
                    <a:cubicBezTo>
                      <a:pt x="548" y="380"/>
                      <a:pt x="564" y="391"/>
                      <a:pt x="582" y="408"/>
                    </a:cubicBezTo>
                    <a:cubicBezTo>
                      <a:pt x="601" y="428"/>
                      <a:pt x="633" y="428"/>
                      <a:pt x="652" y="408"/>
                    </a:cubicBezTo>
                    <a:cubicBezTo>
                      <a:pt x="672" y="389"/>
                      <a:pt x="672" y="357"/>
                      <a:pt x="652" y="338"/>
                    </a:cubicBezTo>
                    <a:cubicBezTo>
                      <a:pt x="627" y="312"/>
                      <a:pt x="599" y="293"/>
                      <a:pt x="570" y="281"/>
                    </a:cubicBezTo>
                    <a:cubicBezTo>
                      <a:pt x="541" y="269"/>
                      <a:pt x="511" y="264"/>
                      <a:pt x="483" y="264"/>
                    </a:cubicBezTo>
                    <a:cubicBezTo>
                      <a:pt x="444" y="264"/>
                      <a:pt x="407" y="274"/>
                      <a:pt x="374" y="287"/>
                    </a:cubicBezTo>
                    <a:cubicBezTo>
                      <a:pt x="325" y="307"/>
                      <a:pt x="285" y="336"/>
                      <a:pt x="256" y="359"/>
                    </a:cubicBezTo>
                    <a:cubicBezTo>
                      <a:pt x="255" y="360"/>
                      <a:pt x="255" y="360"/>
                      <a:pt x="255" y="360"/>
                    </a:cubicBezTo>
                    <a:cubicBezTo>
                      <a:pt x="253" y="359"/>
                      <a:pt x="250" y="357"/>
                      <a:pt x="248" y="355"/>
                    </a:cubicBezTo>
                    <a:cubicBezTo>
                      <a:pt x="202" y="321"/>
                      <a:pt x="161" y="272"/>
                      <a:pt x="130" y="237"/>
                    </a:cubicBezTo>
                    <a:cubicBezTo>
                      <a:pt x="141" y="232"/>
                      <a:pt x="153" y="226"/>
                      <a:pt x="165" y="218"/>
                    </a:cubicBezTo>
                    <a:cubicBezTo>
                      <a:pt x="189" y="202"/>
                      <a:pt x="214" y="181"/>
                      <a:pt x="233" y="152"/>
                    </a:cubicBezTo>
                    <a:cubicBezTo>
                      <a:pt x="252" y="123"/>
                      <a:pt x="265" y="86"/>
                      <a:pt x="265" y="43"/>
                    </a:cubicBezTo>
                    <a:cubicBezTo>
                      <a:pt x="265" y="39"/>
                      <a:pt x="265" y="35"/>
                      <a:pt x="265" y="31"/>
                    </a:cubicBezTo>
                    <a:cubicBezTo>
                      <a:pt x="264" y="14"/>
                      <a:pt x="249" y="0"/>
                      <a:pt x="231" y="1"/>
                    </a:cubicBezTo>
                    <a:cubicBezTo>
                      <a:pt x="214" y="2"/>
                      <a:pt x="200" y="17"/>
                      <a:pt x="201" y="35"/>
                    </a:cubicBezTo>
                    <a:cubicBezTo>
                      <a:pt x="201" y="37"/>
                      <a:pt x="201" y="40"/>
                      <a:pt x="201" y="43"/>
                    </a:cubicBezTo>
                    <a:cubicBezTo>
                      <a:pt x="201" y="74"/>
                      <a:pt x="193" y="97"/>
                      <a:pt x="180" y="117"/>
                    </a:cubicBezTo>
                    <a:cubicBezTo>
                      <a:pt x="160" y="146"/>
                      <a:pt x="129" y="167"/>
                      <a:pt x="102" y="180"/>
                    </a:cubicBezTo>
                    <a:cubicBezTo>
                      <a:pt x="88" y="186"/>
                      <a:pt x="76" y="191"/>
                      <a:pt x="67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743" name="Freeform 516"/>
            <p:cNvSpPr/>
            <p:nvPr/>
          </p:nvSpPr>
          <p:spPr bwMode="auto">
            <a:xfrm>
              <a:off x="-3652838" y="1722438"/>
              <a:ext cx="144462" cy="258762"/>
            </a:xfrm>
            <a:custGeom>
              <a:avLst/>
              <a:gdLst>
                <a:gd name="T0" fmla="*/ 121 w 169"/>
                <a:gd name="T1" fmla="*/ 68 h 304"/>
                <a:gd name="T2" fmla="*/ 125 w 169"/>
                <a:gd name="T3" fmla="*/ 66 h 304"/>
                <a:gd name="T4" fmla="*/ 126 w 169"/>
                <a:gd name="T5" fmla="*/ 65 h 304"/>
                <a:gd name="T6" fmla="*/ 126 w 169"/>
                <a:gd name="T7" fmla="*/ 65 h 304"/>
                <a:gd name="T8" fmla="*/ 142 w 169"/>
                <a:gd name="T9" fmla="*/ 23 h 304"/>
                <a:gd name="T10" fmla="*/ 100 w 169"/>
                <a:gd name="T11" fmla="*/ 7 h 304"/>
                <a:gd name="T12" fmla="*/ 52 w 169"/>
                <a:gd name="T13" fmla="*/ 38 h 304"/>
                <a:gd name="T14" fmla="*/ 17 w 169"/>
                <a:gd name="T15" fmla="*/ 78 h 304"/>
                <a:gd name="T16" fmla="*/ 0 w 169"/>
                <a:gd name="T17" fmla="*/ 138 h 304"/>
                <a:gd name="T18" fmla="*/ 27 w 169"/>
                <a:gd name="T19" fmla="*/ 217 h 304"/>
                <a:gd name="T20" fmla="*/ 115 w 169"/>
                <a:gd name="T21" fmla="*/ 298 h 304"/>
                <a:gd name="T22" fmla="*/ 133 w 169"/>
                <a:gd name="T23" fmla="*/ 304 h 304"/>
                <a:gd name="T24" fmla="*/ 159 w 169"/>
                <a:gd name="T25" fmla="*/ 290 h 304"/>
                <a:gd name="T26" fmla="*/ 151 w 169"/>
                <a:gd name="T27" fmla="*/ 246 h 304"/>
                <a:gd name="T28" fmla="*/ 80 w 169"/>
                <a:gd name="T29" fmla="*/ 180 h 304"/>
                <a:gd name="T30" fmla="*/ 64 w 169"/>
                <a:gd name="T31" fmla="*/ 138 h 304"/>
                <a:gd name="T32" fmla="*/ 72 w 169"/>
                <a:gd name="T33" fmla="*/ 111 h 304"/>
                <a:gd name="T34" fmla="*/ 105 w 169"/>
                <a:gd name="T35" fmla="*/ 77 h 304"/>
                <a:gd name="T36" fmla="*/ 121 w 169"/>
                <a:gd name="T37" fmla="*/ 6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304">
                  <a:moveTo>
                    <a:pt x="121" y="68"/>
                  </a:moveTo>
                  <a:cubicBezTo>
                    <a:pt x="123" y="67"/>
                    <a:pt x="124" y="66"/>
                    <a:pt x="125" y="66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42" y="58"/>
                    <a:pt x="149" y="39"/>
                    <a:pt x="142" y="23"/>
                  </a:cubicBezTo>
                  <a:cubicBezTo>
                    <a:pt x="135" y="7"/>
                    <a:pt x="116" y="0"/>
                    <a:pt x="100" y="7"/>
                  </a:cubicBezTo>
                  <a:cubicBezTo>
                    <a:pt x="98" y="8"/>
                    <a:pt x="76" y="18"/>
                    <a:pt x="52" y="38"/>
                  </a:cubicBezTo>
                  <a:cubicBezTo>
                    <a:pt x="40" y="48"/>
                    <a:pt x="27" y="61"/>
                    <a:pt x="17" y="78"/>
                  </a:cubicBezTo>
                  <a:cubicBezTo>
                    <a:pt x="7" y="94"/>
                    <a:pt x="0" y="115"/>
                    <a:pt x="0" y="138"/>
                  </a:cubicBezTo>
                  <a:cubicBezTo>
                    <a:pt x="0" y="164"/>
                    <a:pt x="9" y="191"/>
                    <a:pt x="27" y="217"/>
                  </a:cubicBezTo>
                  <a:cubicBezTo>
                    <a:pt x="46" y="244"/>
                    <a:pt x="74" y="271"/>
                    <a:pt x="115" y="298"/>
                  </a:cubicBezTo>
                  <a:cubicBezTo>
                    <a:pt x="120" y="302"/>
                    <a:pt x="127" y="304"/>
                    <a:pt x="133" y="304"/>
                  </a:cubicBezTo>
                  <a:cubicBezTo>
                    <a:pt x="143" y="304"/>
                    <a:pt x="153" y="299"/>
                    <a:pt x="159" y="290"/>
                  </a:cubicBezTo>
                  <a:cubicBezTo>
                    <a:pt x="169" y="275"/>
                    <a:pt x="166" y="256"/>
                    <a:pt x="151" y="246"/>
                  </a:cubicBezTo>
                  <a:cubicBezTo>
                    <a:pt x="115" y="221"/>
                    <a:pt x="92" y="199"/>
                    <a:pt x="80" y="180"/>
                  </a:cubicBezTo>
                  <a:cubicBezTo>
                    <a:pt x="67" y="162"/>
                    <a:pt x="64" y="149"/>
                    <a:pt x="64" y="138"/>
                  </a:cubicBezTo>
                  <a:cubicBezTo>
                    <a:pt x="64" y="128"/>
                    <a:pt x="66" y="120"/>
                    <a:pt x="72" y="111"/>
                  </a:cubicBezTo>
                  <a:cubicBezTo>
                    <a:pt x="80" y="98"/>
                    <a:pt x="93" y="86"/>
                    <a:pt x="105" y="77"/>
                  </a:cubicBezTo>
                  <a:cubicBezTo>
                    <a:pt x="111" y="73"/>
                    <a:pt x="117" y="70"/>
                    <a:pt x="12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43" name="组合 11942"/>
          <p:cNvGrpSpPr/>
          <p:nvPr/>
        </p:nvGrpSpPr>
        <p:grpSpPr>
          <a:xfrm>
            <a:off x="6084168" y="3169443"/>
            <a:ext cx="885296" cy="963350"/>
            <a:chOff x="-2509838" y="1309688"/>
            <a:chExt cx="684212" cy="744537"/>
          </a:xfrm>
          <a:solidFill>
            <a:schemeClr val="bg2">
              <a:lumMod val="50000"/>
            </a:schemeClr>
          </a:solidFill>
        </p:grpSpPr>
        <p:sp>
          <p:nvSpPr>
            <p:cNvPr id="11749" name="Freeform 522"/>
            <p:cNvSpPr/>
            <p:nvPr/>
          </p:nvSpPr>
          <p:spPr bwMode="auto">
            <a:xfrm>
              <a:off x="-2401888" y="1336675"/>
              <a:ext cx="176212" cy="174625"/>
            </a:xfrm>
            <a:custGeom>
              <a:avLst/>
              <a:gdLst>
                <a:gd name="T0" fmla="*/ 145 w 206"/>
                <a:gd name="T1" fmla="*/ 183 h 206"/>
                <a:gd name="T2" fmla="*/ 183 w 206"/>
                <a:gd name="T3" fmla="*/ 61 h 206"/>
                <a:gd name="T4" fmla="*/ 61 w 206"/>
                <a:gd name="T5" fmla="*/ 23 h 206"/>
                <a:gd name="T6" fmla="*/ 23 w 206"/>
                <a:gd name="T7" fmla="*/ 145 h 206"/>
                <a:gd name="T8" fmla="*/ 145 w 206"/>
                <a:gd name="T9" fmla="*/ 18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45" y="183"/>
                  </a:moveTo>
                  <a:cubicBezTo>
                    <a:pt x="189" y="160"/>
                    <a:pt x="206" y="105"/>
                    <a:pt x="183" y="61"/>
                  </a:cubicBezTo>
                  <a:cubicBezTo>
                    <a:pt x="160" y="17"/>
                    <a:pt x="105" y="0"/>
                    <a:pt x="61" y="23"/>
                  </a:cubicBezTo>
                  <a:cubicBezTo>
                    <a:pt x="17" y="46"/>
                    <a:pt x="0" y="101"/>
                    <a:pt x="23" y="145"/>
                  </a:cubicBezTo>
                  <a:cubicBezTo>
                    <a:pt x="46" y="189"/>
                    <a:pt x="101" y="206"/>
                    <a:pt x="14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50" name="Freeform 523"/>
            <p:cNvSpPr/>
            <p:nvPr/>
          </p:nvSpPr>
          <p:spPr bwMode="auto">
            <a:xfrm>
              <a:off x="-2509838" y="1309688"/>
              <a:ext cx="684212" cy="744537"/>
            </a:xfrm>
            <a:custGeom>
              <a:avLst/>
              <a:gdLst>
                <a:gd name="T0" fmla="*/ 93 w 805"/>
                <a:gd name="T1" fmla="*/ 320 h 876"/>
                <a:gd name="T2" fmla="*/ 142 w 805"/>
                <a:gd name="T3" fmla="*/ 331 h 876"/>
                <a:gd name="T4" fmla="*/ 254 w 805"/>
                <a:gd name="T5" fmla="*/ 573 h 876"/>
                <a:gd name="T6" fmla="*/ 283 w 805"/>
                <a:gd name="T7" fmla="*/ 605 h 876"/>
                <a:gd name="T8" fmla="*/ 283 w 805"/>
                <a:gd name="T9" fmla="*/ 605 h 876"/>
                <a:gd name="T10" fmla="*/ 645 w 805"/>
                <a:gd name="T11" fmla="*/ 862 h 876"/>
                <a:gd name="T12" fmla="*/ 679 w 805"/>
                <a:gd name="T13" fmla="*/ 876 h 876"/>
                <a:gd name="T14" fmla="*/ 716 w 805"/>
                <a:gd name="T15" fmla="*/ 860 h 876"/>
                <a:gd name="T16" fmla="*/ 714 w 805"/>
                <a:gd name="T17" fmla="*/ 789 h 876"/>
                <a:gd name="T18" fmla="*/ 434 w 805"/>
                <a:gd name="T19" fmla="*/ 572 h 876"/>
                <a:gd name="T20" fmla="*/ 436 w 805"/>
                <a:gd name="T21" fmla="*/ 570 h 876"/>
                <a:gd name="T22" fmla="*/ 466 w 805"/>
                <a:gd name="T23" fmla="*/ 550 h 876"/>
                <a:gd name="T24" fmla="*/ 542 w 805"/>
                <a:gd name="T25" fmla="*/ 532 h 876"/>
                <a:gd name="T26" fmla="*/ 617 w 805"/>
                <a:gd name="T27" fmla="*/ 549 h 876"/>
                <a:gd name="T28" fmla="*/ 715 w 805"/>
                <a:gd name="T29" fmla="*/ 615 h 876"/>
                <a:gd name="T30" fmla="*/ 749 w 805"/>
                <a:gd name="T31" fmla="*/ 628 h 876"/>
                <a:gd name="T32" fmla="*/ 786 w 805"/>
                <a:gd name="T33" fmla="*/ 612 h 876"/>
                <a:gd name="T34" fmla="*/ 783 w 805"/>
                <a:gd name="T35" fmla="*/ 541 h 876"/>
                <a:gd name="T36" fmla="*/ 656 w 805"/>
                <a:gd name="T37" fmla="*/ 456 h 876"/>
                <a:gd name="T38" fmla="*/ 542 w 805"/>
                <a:gd name="T39" fmla="*/ 432 h 876"/>
                <a:gd name="T40" fmla="*/ 415 w 805"/>
                <a:gd name="T41" fmla="*/ 464 h 876"/>
                <a:gd name="T42" fmla="*/ 405 w 805"/>
                <a:gd name="T43" fmla="*/ 470 h 876"/>
                <a:gd name="T44" fmla="*/ 330 w 805"/>
                <a:gd name="T45" fmla="*/ 315 h 876"/>
                <a:gd name="T46" fmla="*/ 430 w 805"/>
                <a:gd name="T47" fmla="*/ 287 h 876"/>
                <a:gd name="T48" fmla="*/ 542 w 805"/>
                <a:gd name="T49" fmla="*/ 159 h 876"/>
                <a:gd name="T50" fmla="*/ 527 w 805"/>
                <a:gd name="T51" fmla="*/ 116 h 876"/>
                <a:gd name="T52" fmla="*/ 484 w 805"/>
                <a:gd name="T53" fmla="*/ 130 h 876"/>
                <a:gd name="T54" fmla="*/ 398 w 805"/>
                <a:gd name="T55" fmla="*/ 231 h 876"/>
                <a:gd name="T56" fmla="*/ 328 w 805"/>
                <a:gd name="T57" fmla="*/ 251 h 876"/>
                <a:gd name="T58" fmla="*/ 312 w 805"/>
                <a:gd name="T59" fmla="*/ 250 h 876"/>
                <a:gd name="T60" fmla="*/ 309 w 805"/>
                <a:gd name="T61" fmla="*/ 249 h 876"/>
                <a:gd name="T62" fmla="*/ 308 w 805"/>
                <a:gd name="T63" fmla="*/ 249 h 876"/>
                <a:gd name="T64" fmla="*/ 308 w 805"/>
                <a:gd name="T65" fmla="*/ 249 h 876"/>
                <a:gd name="T66" fmla="*/ 291 w 805"/>
                <a:gd name="T67" fmla="*/ 249 h 876"/>
                <a:gd name="T68" fmla="*/ 287 w 805"/>
                <a:gd name="T69" fmla="*/ 250 h 876"/>
                <a:gd name="T70" fmla="*/ 166 w 805"/>
                <a:gd name="T71" fmla="*/ 267 h 876"/>
                <a:gd name="T72" fmla="*/ 162 w 805"/>
                <a:gd name="T73" fmla="*/ 267 h 876"/>
                <a:gd name="T74" fmla="*/ 162 w 805"/>
                <a:gd name="T75" fmla="*/ 267 h 876"/>
                <a:gd name="T76" fmla="*/ 157 w 805"/>
                <a:gd name="T77" fmla="*/ 268 h 876"/>
                <a:gd name="T78" fmla="*/ 101 w 805"/>
                <a:gd name="T79" fmla="*/ 252 h 876"/>
                <a:gd name="T80" fmla="*/ 76 w 805"/>
                <a:gd name="T81" fmla="*/ 224 h 876"/>
                <a:gd name="T82" fmla="*/ 64 w 805"/>
                <a:gd name="T83" fmla="*/ 166 h 876"/>
                <a:gd name="T84" fmla="*/ 87 w 805"/>
                <a:gd name="T85" fmla="*/ 46 h 876"/>
                <a:gd name="T86" fmla="*/ 67 w 805"/>
                <a:gd name="T87" fmla="*/ 6 h 876"/>
                <a:gd name="T88" fmla="*/ 26 w 805"/>
                <a:gd name="T89" fmla="*/ 26 h 876"/>
                <a:gd name="T90" fmla="*/ 0 w 805"/>
                <a:gd name="T91" fmla="*/ 166 h 876"/>
                <a:gd name="T92" fmla="*/ 19 w 805"/>
                <a:gd name="T93" fmla="*/ 254 h 876"/>
                <a:gd name="T94" fmla="*/ 93 w 805"/>
                <a:gd name="T95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5" h="876">
                  <a:moveTo>
                    <a:pt x="93" y="320"/>
                  </a:moveTo>
                  <a:cubicBezTo>
                    <a:pt x="112" y="327"/>
                    <a:pt x="129" y="330"/>
                    <a:pt x="142" y="331"/>
                  </a:cubicBezTo>
                  <a:cubicBezTo>
                    <a:pt x="165" y="417"/>
                    <a:pt x="203" y="499"/>
                    <a:pt x="254" y="573"/>
                  </a:cubicBezTo>
                  <a:cubicBezTo>
                    <a:pt x="258" y="587"/>
                    <a:pt x="269" y="599"/>
                    <a:pt x="283" y="605"/>
                  </a:cubicBezTo>
                  <a:cubicBezTo>
                    <a:pt x="283" y="605"/>
                    <a:pt x="283" y="605"/>
                    <a:pt x="283" y="605"/>
                  </a:cubicBezTo>
                  <a:cubicBezTo>
                    <a:pt x="289" y="607"/>
                    <a:pt x="444" y="672"/>
                    <a:pt x="645" y="862"/>
                  </a:cubicBezTo>
                  <a:cubicBezTo>
                    <a:pt x="655" y="871"/>
                    <a:pt x="667" y="876"/>
                    <a:pt x="679" y="876"/>
                  </a:cubicBezTo>
                  <a:cubicBezTo>
                    <a:pt x="693" y="876"/>
                    <a:pt x="706" y="870"/>
                    <a:pt x="716" y="860"/>
                  </a:cubicBezTo>
                  <a:cubicBezTo>
                    <a:pt x="735" y="840"/>
                    <a:pt x="734" y="808"/>
                    <a:pt x="714" y="789"/>
                  </a:cubicBezTo>
                  <a:cubicBezTo>
                    <a:pt x="603" y="684"/>
                    <a:pt x="504" y="615"/>
                    <a:pt x="434" y="572"/>
                  </a:cubicBezTo>
                  <a:cubicBezTo>
                    <a:pt x="434" y="571"/>
                    <a:pt x="435" y="571"/>
                    <a:pt x="436" y="570"/>
                  </a:cubicBezTo>
                  <a:cubicBezTo>
                    <a:pt x="437" y="569"/>
                    <a:pt x="448" y="559"/>
                    <a:pt x="466" y="550"/>
                  </a:cubicBezTo>
                  <a:cubicBezTo>
                    <a:pt x="485" y="541"/>
                    <a:pt x="510" y="532"/>
                    <a:pt x="542" y="532"/>
                  </a:cubicBezTo>
                  <a:cubicBezTo>
                    <a:pt x="563" y="532"/>
                    <a:pt x="588" y="536"/>
                    <a:pt x="617" y="549"/>
                  </a:cubicBezTo>
                  <a:cubicBezTo>
                    <a:pt x="646" y="561"/>
                    <a:pt x="679" y="581"/>
                    <a:pt x="715" y="615"/>
                  </a:cubicBezTo>
                  <a:cubicBezTo>
                    <a:pt x="725" y="624"/>
                    <a:pt x="737" y="628"/>
                    <a:pt x="749" y="628"/>
                  </a:cubicBezTo>
                  <a:cubicBezTo>
                    <a:pt x="763" y="628"/>
                    <a:pt x="776" y="623"/>
                    <a:pt x="786" y="612"/>
                  </a:cubicBezTo>
                  <a:cubicBezTo>
                    <a:pt x="805" y="592"/>
                    <a:pt x="803" y="560"/>
                    <a:pt x="783" y="541"/>
                  </a:cubicBezTo>
                  <a:cubicBezTo>
                    <a:pt x="740" y="501"/>
                    <a:pt x="697" y="474"/>
                    <a:pt x="656" y="456"/>
                  </a:cubicBezTo>
                  <a:cubicBezTo>
                    <a:pt x="615" y="439"/>
                    <a:pt x="577" y="432"/>
                    <a:pt x="542" y="432"/>
                  </a:cubicBezTo>
                  <a:cubicBezTo>
                    <a:pt x="488" y="432"/>
                    <a:pt x="445" y="448"/>
                    <a:pt x="415" y="464"/>
                  </a:cubicBezTo>
                  <a:cubicBezTo>
                    <a:pt x="412" y="466"/>
                    <a:pt x="408" y="468"/>
                    <a:pt x="405" y="470"/>
                  </a:cubicBezTo>
                  <a:cubicBezTo>
                    <a:pt x="373" y="422"/>
                    <a:pt x="347" y="370"/>
                    <a:pt x="330" y="315"/>
                  </a:cubicBezTo>
                  <a:cubicBezTo>
                    <a:pt x="356" y="315"/>
                    <a:pt x="392" y="309"/>
                    <a:pt x="430" y="287"/>
                  </a:cubicBezTo>
                  <a:cubicBezTo>
                    <a:pt x="469" y="264"/>
                    <a:pt x="509" y="224"/>
                    <a:pt x="542" y="159"/>
                  </a:cubicBezTo>
                  <a:cubicBezTo>
                    <a:pt x="549" y="143"/>
                    <a:pt x="543" y="124"/>
                    <a:pt x="527" y="116"/>
                  </a:cubicBezTo>
                  <a:cubicBezTo>
                    <a:pt x="511" y="108"/>
                    <a:pt x="492" y="114"/>
                    <a:pt x="484" y="130"/>
                  </a:cubicBezTo>
                  <a:cubicBezTo>
                    <a:pt x="456" y="186"/>
                    <a:pt x="425" y="215"/>
                    <a:pt x="398" y="231"/>
                  </a:cubicBezTo>
                  <a:cubicBezTo>
                    <a:pt x="370" y="247"/>
                    <a:pt x="345" y="251"/>
                    <a:pt x="328" y="251"/>
                  </a:cubicBezTo>
                  <a:cubicBezTo>
                    <a:pt x="321" y="251"/>
                    <a:pt x="316" y="250"/>
                    <a:pt x="312" y="250"/>
                  </a:cubicBezTo>
                  <a:cubicBezTo>
                    <a:pt x="311" y="249"/>
                    <a:pt x="309" y="249"/>
                    <a:pt x="309" y="249"/>
                  </a:cubicBezTo>
                  <a:cubicBezTo>
                    <a:pt x="309" y="249"/>
                    <a:pt x="308" y="249"/>
                    <a:pt x="308" y="249"/>
                  </a:cubicBezTo>
                  <a:cubicBezTo>
                    <a:pt x="308" y="249"/>
                    <a:pt x="308" y="249"/>
                    <a:pt x="308" y="249"/>
                  </a:cubicBezTo>
                  <a:cubicBezTo>
                    <a:pt x="302" y="247"/>
                    <a:pt x="296" y="248"/>
                    <a:pt x="291" y="249"/>
                  </a:cubicBezTo>
                  <a:cubicBezTo>
                    <a:pt x="289" y="249"/>
                    <a:pt x="288" y="249"/>
                    <a:pt x="287" y="250"/>
                  </a:cubicBezTo>
                  <a:cubicBezTo>
                    <a:pt x="247" y="255"/>
                    <a:pt x="206" y="261"/>
                    <a:pt x="166" y="267"/>
                  </a:cubicBezTo>
                  <a:cubicBezTo>
                    <a:pt x="164" y="267"/>
                    <a:pt x="163" y="267"/>
                    <a:pt x="162" y="267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61" y="267"/>
                    <a:pt x="160" y="268"/>
                    <a:pt x="157" y="268"/>
                  </a:cubicBezTo>
                  <a:cubicBezTo>
                    <a:pt x="146" y="268"/>
                    <a:pt x="120" y="265"/>
                    <a:pt x="101" y="252"/>
                  </a:cubicBezTo>
                  <a:cubicBezTo>
                    <a:pt x="91" y="246"/>
                    <a:pt x="83" y="238"/>
                    <a:pt x="76" y="224"/>
                  </a:cubicBezTo>
                  <a:cubicBezTo>
                    <a:pt x="69" y="211"/>
                    <a:pt x="64" y="193"/>
                    <a:pt x="64" y="166"/>
                  </a:cubicBezTo>
                  <a:cubicBezTo>
                    <a:pt x="64" y="136"/>
                    <a:pt x="70" y="97"/>
                    <a:pt x="87" y="46"/>
                  </a:cubicBezTo>
                  <a:cubicBezTo>
                    <a:pt x="93" y="29"/>
                    <a:pt x="83" y="11"/>
                    <a:pt x="67" y="6"/>
                  </a:cubicBezTo>
                  <a:cubicBezTo>
                    <a:pt x="50" y="0"/>
                    <a:pt x="32" y="9"/>
                    <a:pt x="26" y="26"/>
                  </a:cubicBezTo>
                  <a:cubicBezTo>
                    <a:pt x="8" y="82"/>
                    <a:pt x="0" y="127"/>
                    <a:pt x="0" y="166"/>
                  </a:cubicBezTo>
                  <a:cubicBezTo>
                    <a:pt x="0" y="201"/>
                    <a:pt x="7" y="230"/>
                    <a:pt x="19" y="254"/>
                  </a:cubicBezTo>
                  <a:cubicBezTo>
                    <a:pt x="37" y="289"/>
                    <a:pt x="67" y="310"/>
                    <a:pt x="93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50" name="组合 11949"/>
          <p:cNvGrpSpPr/>
          <p:nvPr/>
        </p:nvGrpSpPr>
        <p:grpSpPr>
          <a:xfrm>
            <a:off x="4427984" y="3392530"/>
            <a:ext cx="951025" cy="780540"/>
            <a:chOff x="-2274888" y="3343275"/>
            <a:chExt cx="735012" cy="603250"/>
          </a:xfrm>
          <a:solidFill>
            <a:schemeClr val="bg2">
              <a:lumMod val="50000"/>
            </a:schemeClr>
          </a:solidFill>
        </p:grpSpPr>
        <p:sp>
          <p:nvSpPr>
            <p:cNvPr id="11757" name="Freeform 530"/>
            <p:cNvSpPr/>
            <p:nvPr/>
          </p:nvSpPr>
          <p:spPr bwMode="auto">
            <a:xfrm>
              <a:off x="-2159000" y="3532188"/>
              <a:ext cx="117475" cy="161925"/>
            </a:xfrm>
            <a:custGeom>
              <a:avLst/>
              <a:gdLst>
                <a:gd name="T0" fmla="*/ 8 w 137"/>
                <a:gd name="T1" fmla="*/ 145 h 192"/>
                <a:gd name="T2" fmla="*/ 21 w 137"/>
                <a:gd name="T3" fmla="*/ 188 h 192"/>
                <a:gd name="T4" fmla="*/ 36 w 137"/>
                <a:gd name="T5" fmla="*/ 192 h 192"/>
                <a:gd name="T6" fmla="*/ 65 w 137"/>
                <a:gd name="T7" fmla="*/ 175 h 192"/>
                <a:gd name="T8" fmla="*/ 137 w 137"/>
                <a:gd name="T9" fmla="*/ 0 h 192"/>
                <a:gd name="T10" fmla="*/ 40 w 137"/>
                <a:gd name="T11" fmla="*/ 80 h 192"/>
                <a:gd name="T12" fmla="*/ 8 w 137"/>
                <a:gd name="T13" fmla="*/ 1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92">
                  <a:moveTo>
                    <a:pt x="8" y="145"/>
                  </a:moveTo>
                  <a:cubicBezTo>
                    <a:pt x="0" y="161"/>
                    <a:pt x="6" y="180"/>
                    <a:pt x="21" y="188"/>
                  </a:cubicBezTo>
                  <a:cubicBezTo>
                    <a:pt x="26" y="191"/>
                    <a:pt x="31" y="192"/>
                    <a:pt x="36" y="192"/>
                  </a:cubicBezTo>
                  <a:cubicBezTo>
                    <a:pt x="48" y="192"/>
                    <a:pt x="59" y="186"/>
                    <a:pt x="65" y="175"/>
                  </a:cubicBezTo>
                  <a:cubicBezTo>
                    <a:pt x="103" y="101"/>
                    <a:pt x="125" y="43"/>
                    <a:pt x="137" y="0"/>
                  </a:cubicBezTo>
                  <a:cubicBezTo>
                    <a:pt x="112" y="25"/>
                    <a:pt x="80" y="52"/>
                    <a:pt x="40" y="80"/>
                  </a:cubicBezTo>
                  <a:cubicBezTo>
                    <a:pt x="31" y="100"/>
                    <a:pt x="20" y="121"/>
                    <a:pt x="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949" name="组合 11948"/>
            <p:cNvGrpSpPr/>
            <p:nvPr/>
          </p:nvGrpSpPr>
          <p:grpSpPr>
            <a:xfrm>
              <a:off x="-2274888" y="3343275"/>
              <a:ext cx="735012" cy="603250"/>
              <a:chOff x="-2274888" y="3343275"/>
              <a:chExt cx="735012" cy="603250"/>
            </a:xfrm>
            <a:grpFill/>
          </p:grpSpPr>
          <p:grpSp>
            <p:nvGrpSpPr>
              <p:cNvPr id="11948" name="组合 11947"/>
              <p:cNvGrpSpPr/>
              <p:nvPr/>
            </p:nvGrpSpPr>
            <p:grpSpPr>
              <a:xfrm>
                <a:off x="-2274888" y="3343275"/>
                <a:ext cx="735012" cy="603250"/>
                <a:chOff x="-2274888" y="3343275"/>
                <a:chExt cx="735012" cy="603250"/>
              </a:xfrm>
              <a:grpFill/>
            </p:grpSpPr>
            <p:sp>
              <p:nvSpPr>
                <p:cNvPr id="11755" name="Freeform 528"/>
                <p:cNvSpPr/>
                <p:nvPr/>
              </p:nvSpPr>
              <p:spPr bwMode="auto">
                <a:xfrm>
                  <a:off x="-2274888" y="3343275"/>
                  <a:ext cx="174625" cy="174625"/>
                </a:xfrm>
                <a:custGeom>
                  <a:avLst/>
                  <a:gdLst>
                    <a:gd name="T0" fmla="*/ 25 w 206"/>
                    <a:gd name="T1" fmla="*/ 58 h 206"/>
                    <a:gd name="T2" fmla="*/ 59 w 206"/>
                    <a:gd name="T3" fmla="*/ 181 h 206"/>
                    <a:gd name="T4" fmla="*/ 181 w 206"/>
                    <a:gd name="T5" fmla="*/ 148 h 206"/>
                    <a:gd name="T6" fmla="*/ 148 w 206"/>
                    <a:gd name="T7" fmla="*/ 25 h 206"/>
                    <a:gd name="T8" fmla="*/ 25 w 206"/>
                    <a:gd name="T9" fmla="*/ 5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25" y="58"/>
                      </a:moveTo>
                      <a:cubicBezTo>
                        <a:pt x="0" y="102"/>
                        <a:pt x="15" y="157"/>
                        <a:pt x="59" y="181"/>
                      </a:cubicBezTo>
                      <a:cubicBezTo>
                        <a:pt x="102" y="206"/>
                        <a:pt x="157" y="191"/>
                        <a:pt x="181" y="148"/>
                      </a:cubicBezTo>
                      <a:cubicBezTo>
                        <a:pt x="206" y="104"/>
                        <a:pt x="191" y="49"/>
                        <a:pt x="148" y="25"/>
                      </a:cubicBezTo>
                      <a:cubicBezTo>
                        <a:pt x="105" y="0"/>
                        <a:pt x="50" y="15"/>
                        <a:pt x="2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56" name="Freeform 529"/>
                <p:cNvSpPr/>
                <p:nvPr/>
              </p:nvSpPr>
              <p:spPr bwMode="auto">
                <a:xfrm>
                  <a:off x="-2084388" y="3384550"/>
                  <a:ext cx="544512" cy="561975"/>
                </a:xfrm>
                <a:custGeom>
                  <a:avLst/>
                  <a:gdLst>
                    <a:gd name="T0" fmla="*/ 309 w 641"/>
                    <a:gd name="T1" fmla="*/ 159 h 661"/>
                    <a:gd name="T2" fmla="*/ 130 w 641"/>
                    <a:gd name="T3" fmla="*/ 25 h 661"/>
                    <a:gd name="T4" fmla="*/ 10 w 641"/>
                    <a:gd name="T5" fmla="*/ 54 h 661"/>
                    <a:gd name="T6" fmla="*/ 4 w 641"/>
                    <a:gd name="T7" fmla="*/ 73 h 661"/>
                    <a:gd name="T8" fmla="*/ 2 w 641"/>
                    <a:gd name="T9" fmla="*/ 85 h 661"/>
                    <a:gd name="T10" fmla="*/ 2 w 641"/>
                    <a:gd name="T11" fmla="*/ 85 h 661"/>
                    <a:gd name="T12" fmla="*/ 2 w 641"/>
                    <a:gd name="T13" fmla="*/ 86 h 661"/>
                    <a:gd name="T14" fmla="*/ 0 w 641"/>
                    <a:gd name="T15" fmla="*/ 111 h 661"/>
                    <a:gd name="T16" fmla="*/ 45 w 641"/>
                    <a:gd name="T17" fmla="*/ 57 h 661"/>
                    <a:gd name="T18" fmla="*/ 79 w 641"/>
                    <a:gd name="T19" fmla="*/ 39 h 661"/>
                    <a:gd name="T20" fmla="*/ 101 w 641"/>
                    <a:gd name="T21" fmla="*/ 45 h 661"/>
                    <a:gd name="T22" fmla="*/ 113 w 641"/>
                    <a:gd name="T23" fmla="*/ 100 h 661"/>
                    <a:gd name="T24" fmla="*/ 112 w 641"/>
                    <a:gd name="T25" fmla="*/ 101 h 661"/>
                    <a:gd name="T26" fmla="*/ 68 w 641"/>
                    <a:gd name="T27" fmla="*/ 155 h 661"/>
                    <a:gd name="T28" fmla="*/ 187 w 641"/>
                    <a:gd name="T29" fmla="*/ 238 h 661"/>
                    <a:gd name="T30" fmla="*/ 184 w 641"/>
                    <a:gd name="T31" fmla="*/ 246 h 661"/>
                    <a:gd name="T32" fmla="*/ 151 w 641"/>
                    <a:gd name="T33" fmla="*/ 399 h 661"/>
                    <a:gd name="T34" fmla="*/ 252 w 641"/>
                    <a:gd name="T35" fmla="*/ 645 h 661"/>
                    <a:gd name="T36" fmla="*/ 289 w 641"/>
                    <a:gd name="T37" fmla="*/ 661 h 661"/>
                    <a:gd name="T38" fmla="*/ 323 w 641"/>
                    <a:gd name="T39" fmla="*/ 648 h 661"/>
                    <a:gd name="T40" fmla="*/ 326 w 641"/>
                    <a:gd name="T41" fmla="*/ 577 h 661"/>
                    <a:gd name="T42" fmla="*/ 251 w 641"/>
                    <a:gd name="T43" fmla="*/ 399 h 661"/>
                    <a:gd name="T44" fmla="*/ 266 w 641"/>
                    <a:gd name="T45" fmla="*/ 311 h 661"/>
                    <a:gd name="T46" fmla="*/ 318 w 641"/>
                    <a:gd name="T47" fmla="*/ 349 h 661"/>
                    <a:gd name="T48" fmla="*/ 412 w 641"/>
                    <a:gd name="T49" fmla="*/ 372 h 661"/>
                    <a:gd name="T50" fmla="*/ 614 w 641"/>
                    <a:gd name="T51" fmla="*/ 291 h 661"/>
                    <a:gd name="T52" fmla="*/ 624 w 641"/>
                    <a:gd name="T53" fmla="*/ 221 h 661"/>
                    <a:gd name="T54" fmla="*/ 554 w 641"/>
                    <a:gd name="T55" fmla="*/ 211 h 661"/>
                    <a:gd name="T56" fmla="*/ 412 w 641"/>
                    <a:gd name="T57" fmla="*/ 272 h 661"/>
                    <a:gd name="T58" fmla="*/ 365 w 641"/>
                    <a:gd name="T59" fmla="*/ 261 h 661"/>
                    <a:gd name="T60" fmla="*/ 327 w 641"/>
                    <a:gd name="T61" fmla="*/ 229 h 661"/>
                    <a:gd name="T62" fmla="*/ 309 w 641"/>
                    <a:gd name="T63" fmla="*/ 159 h 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41" h="661">
                      <a:moveTo>
                        <a:pt x="309" y="159"/>
                      </a:moveTo>
                      <a:cubicBezTo>
                        <a:pt x="251" y="91"/>
                        <a:pt x="208" y="59"/>
                        <a:pt x="130" y="25"/>
                      </a:cubicBezTo>
                      <a:cubicBezTo>
                        <a:pt x="74" y="0"/>
                        <a:pt x="27" y="23"/>
                        <a:pt x="10" y="54"/>
                      </a:cubicBezTo>
                      <a:cubicBezTo>
                        <a:pt x="6" y="60"/>
                        <a:pt x="5" y="66"/>
                        <a:pt x="4" y="73"/>
                      </a:cubicBezTo>
                      <a:cubicBezTo>
                        <a:pt x="3" y="76"/>
                        <a:pt x="2" y="81"/>
                        <a:pt x="2" y="85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5"/>
                        <a:pt x="2" y="85"/>
                        <a:pt x="2" y="86"/>
                      </a:cubicBezTo>
                      <a:cubicBezTo>
                        <a:pt x="2" y="88"/>
                        <a:pt x="2" y="96"/>
                        <a:pt x="0" y="111"/>
                      </a:cubicBezTo>
                      <a:cubicBezTo>
                        <a:pt x="30" y="80"/>
                        <a:pt x="45" y="58"/>
                        <a:pt x="45" y="57"/>
                      </a:cubicBezTo>
                      <a:cubicBezTo>
                        <a:pt x="53" y="46"/>
                        <a:pt x="65" y="39"/>
                        <a:pt x="79" y="39"/>
                      </a:cubicBezTo>
                      <a:cubicBezTo>
                        <a:pt x="87" y="39"/>
                        <a:pt x="94" y="41"/>
                        <a:pt x="101" y="45"/>
                      </a:cubicBezTo>
                      <a:cubicBezTo>
                        <a:pt x="119" y="57"/>
                        <a:pt x="124" y="82"/>
                        <a:pt x="113" y="100"/>
                      </a:cubicBezTo>
                      <a:cubicBezTo>
                        <a:pt x="112" y="101"/>
                        <a:pt x="112" y="101"/>
                        <a:pt x="112" y="101"/>
                      </a:cubicBezTo>
                      <a:cubicBezTo>
                        <a:pt x="107" y="109"/>
                        <a:pt x="93" y="129"/>
                        <a:pt x="68" y="155"/>
                      </a:cubicBezTo>
                      <a:cubicBezTo>
                        <a:pt x="104" y="178"/>
                        <a:pt x="150" y="205"/>
                        <a:pt x="187" y="238"/>
                      </a:cubicBezTo>
                      <a:cubicBezTo>
                        <a:pt x="186" y="241"/>
                        <a:pt x="185" y="243"/>
                        <a:pt x="184" y="246"/>
                      </a:cubicBezTo>
                      <a:cubicBezTo>
                        <a:pt x="168" y="284"/>
                        <a:pt x="152" y="337"/>
                        <a:pt x="151" y="399"/>
                      </a:cubicBezTo>
                      <a:cubicBezTo>
                        <a:pt x="151" y="475"/>
                        <a:pt x="177" y="564"/>
                        <a:pt x="252" y="645"/>
                      </a:cubicBezTo>
                      <a:cubicBezTo>
                        <a:pt x="262" y="656"/>
                        <a:pt x="276" y="661"/>
                        <a:pt x="289" y="661"/>
                      </a:cubicBezTo>
                      <a:cubicBezTo>
                        <a:pt x="301" y="661"/>
                        <a:pt x="314" y="657"/>
                        <a:pt x="323" y="648"/>
                      </a:cubicBezTo>
                      <a:cubicBezTo>
                        <a:pt x="343" y="629"/>
                        <a:pt x="345" y="597"/>
                        <a:pt x="326" y="577"/>
                      </a:cubicBezTo>
                      <a:cubicBezTo>
                        <a:pt x="268" y="514"/>
                        <a:pt x="252" y="454"/>
                        <a:pt x="251" y="399"/>
                      </a:cubicBezTo>
                      <a:cubicBezTo>
                        <a:pt x="251" y="367"/>
                        <a:pt x="258" y="336"/>
                        <a:pt x="266" y="311"/>
                      </a:cubicBezTo>
                      <a:cubicBezTo>
                        <a:pt x="280" y="325"/>
                        <a:pt x="297" y="338"/>
                        <a:pt x="318" y="349"/>
                      </a:cubicBezTo>
                      <a:cubicBezTo>
                        <a:pt x="344" y="363"/>
                        <a:pt x="376" y="372"/>
                        <a:pt x="412" y="372"/>
                      </a:cubicBezTo>
                      <a:cubicBezTo>
                        <a:pt x="472" y="372"/>
                        <a:pt x="539" y="348"/>
                        <a:pt x="614" y="291"/>
                      </a:cubicBezTo>
                      <a:cubicBezTo>
                        <a:pt x="636" y="274"/>
                        <a:pt x="641" y="243"/>
                        <a:pt x="624" y="221"/>
                      </a:cubicBezTo>
                      <a:cubicBezTo>
                        <a:pt x="607" y="199"/>
                        <a:pt x="576" y="194"/>
                        <a:pt x="554" y="211"/>
                      </a:cubicBezTo>
                      <a:cubicBezTo>
                        <a:pt x="490" y="260"/>
                        <a:pt x="443" y="272"/>
                        <a:pt x="412" y="272"/>
                      </a:cubicBezTo>
                      <a:cubicBezTo>
                        <a:pt x="393" y="272"/>
                        <a:pt x="378" y="268"/>
                        <a:pt x="365" y="261"/>
                      </a:cubicBezTo>
                      <a:cubicBezTo>
                        <a:pt x="349" y="253"/>
                        <a:pt x="336" y="241"/>
                        <a:pt x="327" y="229"/>
                      </a:cubicBezTo>
                      <a:cubicBezTo>
                        <a:pt x="332" y="209"/>
                        <a:pt x="329" y="186"/>
                        <a:pt x="309" y="1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1758" name="Freeform 531"/>
              <p:cNvSpPr/>
              <p:nvPr/>
            </p:nvSpPr>
            <p:spPr bwMode="auto">
              <a:xfrm>
                <a:off x="-2233613" y="3419475"/>
                <a:ext cx="246062" cy="212725"/>
              </a:xfrm>
              <a:custGeom>
                <a:avLst/>
                <a:gdLst>
                  <a:gd name="T0" fmla="*/ 270 w 289"/>
                  <a:gd name="T1" fmla="*/ 10 h 250"/>
                  <a:gd name="T2" fmla="*/ 226 w 289"/>
                  <a:gd name="T3" fmla="*/ 19 h 250"/>
                  <a:gd name="T4" fmla="*/ 226 w 289"/>
                  <a:gd name="T5" fmla="*/ 19 h 250"/>
                  <a:gd name="T6" fmla="*/ 226 w 289"/>
                  <a:gd name="T7" fmla="*/ 19 h 250"/>
                  <a:gd name="T8" fmla="*/ 22 w 289"/>
                  <a:gd name="T9" fmla="*/ 189 h 250"/>
                  <a:gd name="T10" fmla="*/ 8 w 289"/>
                  <a:gd name="T11" fmla="*/ 232 h 250"/>
                  <a:gd name="T12" fmla="*/ 36 w 289"/>
                  <a:gd name="T13" fmla="*/ 250 h 250"/>
                  <a:gd name="T14" fmla="*/ 51 w 289"/>
                  <a:gd name="T15" fmla="*/ 247 h 250"/>
                  <a:gd name="T16" fmla="*/ 280 w 289"/>
                  <a:gd name="T17" fmla="*/ 54 h 250"/>
                  <a:gd name="T18" fmla="*/ 270 w 289"/>
                  <a:gd name="T19" fmla="*/ 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50">
                    <a:moveTo>
                      <a:pt x="270" y="10"/>
                    </a:moveTo>
                    <a:cubicBezTo>
                      <a:pt x="256" y="0"/>
                      <a:pt x="236" y="4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4" y="23"/>
                      <a:pt x="158" y="121"/>
                      <a:pt x="22" y="189"/>
                    </a:cubicBezTo>
                    <a:cubicBezTo>
                      <a:pt x="6" y="197"/>
                      <a:pt x="0" y="217"/>
                      <a:pt x="8" y="232"/>
                    </a:cubicBezTo>
                    <a:cubicBezTo>
                      <a:pt x="13" y="244"/>
                      <a:pt x="24" y="250"/>
                      <a:pt x="36" y="250"/>
                    </a:cubicBezTo>
                    <a:cubicBezTo>
                      <a:pt x="41" y="250"/>
                      <a:pt x="46" y="249"/>
                      <a:pt x="51" y="247"/>
                    </a:cubicBezTo>
                    <a:cubicBezTo>
                      <a:pt x="206" y="168"/>
                      <a:pt x="278" y="57"/>
                      <a:pt x="280" y="54"/>
                    </a:cubicBezTo>
                    <a:cubicBezTo>
                      <a:pt x="289" y="39"/>
                      <a:pt x="285" y="19"/>
                      <a:pt x="27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954" name="组合 11953"/>
          <p:cNvGrpSpPr/>
          <p:nvPr/>
        </p:nvGrpSpPr>
        <p:grpSpPr>
          <a:xfrm>
            <a:off x="8028384" y="3266753"/>
            <a:ext cx="416973" cy="1033189"/>
            <a:chOff x="-3262313" y="4498975"/>
            <a:chExt cx="322263" cy="798513"/>
          </a:xfrm>
          <a:solidFill>
            <a:schemeClr val="bg2">
              <a:lumMod val="50000"/>
            </a:schemeClr>
          </a:solidFill>
        </p:grpSpPr>
        <p:sp>
          <p:nvSpPr>
            <p:cNvPr id="11766" name="Freeform 538"/>
            <p:cNvSpPr/>
            <p:nvPr/>
          </p:nvSpPr>
          <p:spPr bwMode="auto">
            <a:xfrm>
              <a:off x="-3262313" y="4572000"/>
              <a:ext cx="315912" cy="238125"/>
            </a:xfrm>
            <a:custGeom>
              <a:avLst/>
              <a:gdLst>
                <a:gd name="T0" fmla="*/ 168 w 371"/>
                <a:gd name="T1" fmla="*/ 207 h 281"/>
                <a:gd name="T2" fmla="*/ 194 w 371"/>
                <a:gd name="T3" fmla="*/ 209 h 281"/>
                <a:gd name="T4" fmla="*/ 275 w 371"/>
                <a:gd name="T5" fmla="*/ 189 h 281"/>
                <a:gd name="T6" fmla="*/ 298 w 371"/>
                <a:gd name="T7" fmla="*/ 157 h 281"/>
                <a:gd name="T8" fmla="*/ 306 w 371"/>
                <a:gd name="T9" fmla="*/ 140 h 281"/>
                <a:gd name="T10" fmla="*/ 307 w 371"/>
                <a:gd name="T11" fmla="*/ 148 h 281"/>
                <a:gd name="T12" fmla="*/ 306 w 371"/>
                <a:gd name="T13" fmla="*/ 159 h 281"/>
                <a:gd name="T14" fmla="*/ 306 w 371"/>
                <a:gd name="T15" fmla="*/ 159 h 281"/>
                <a:gd name="T16" fmla="*/ 280 w 371"/>
                <a:gd name="T17" fmla="*/ 196 h 281"/>
                <a:gd name="T18" fmla="*/ 194 w 371"/>
                <a:gd name="T19" fmla="*/ 217 h 281"/>
                <a:gd name="T20" fmla="*/ 167 w 371"/>
                <a:gd name="T21" fmla="*/ 215 h 281"/>
                <a:gd name="T22" fmla="*/ 133 w 371"/>
                <a:gd name="T23" fmla="*/ 245 h 281"/>
                <a:gd name="T24" fmla="*/ 162 w 371"/>
                <a:gd name="T25" fmla="*/ 279 h 281"/>
                <a:gd name="T26" fmla="*/ 194 w 371"/>
                <a:gd name="T27" fmla="*/ 281 h 281"/>
                <a:gd name="T28" fmla="*/ 194 w 371"/>
                <a:gd name="T29" fmla="*/ 281 h 281"/>
                <a:gd name="T30" fmla="*/ 316 w 371"/>
                <a:gd name="T31" fmla="*/ 249 h 281"/>
                <a:gd name="T32" fmla="*/ 369 w 371"/>
                <a:gd name="T33" fmla="*/ 172 h 281"/>
                <a:gd name="T34" fmla="*/ 369 w 371"/>
                <a:gd name="T35" fmla="*/ 172 h 281"/>
                <a:gd name="T36" fmla="*/ 369 w 371"/>
                <a:gd name="T37" fmla="*/ 172 h 281"/>
                <a:gd name="T38" fmla="*/ 371 w 371"/>
                <a:gd name="T39" fmla="*/ 148 h 281"/>
                <a:gd name="T40" fmla="*/ 371 w 371"/>
                <a:gd name="T41" fmla="*/ 144 h 281"/>
                <a:gd name="T42" fmla="*/ 352 w 371"/>
                <a:gd name="T43" fmla="*/ 86 h 281"/>
                <a:gd name="T44" fmla="*/ 292 w 371"/>
                <a:gd name="T45" fmla="*/ 55 h 281"/>
                <a:gd name="T46" fmla="*/ 286 w 371"/>
                <a:gd name="T47" fmla="*/ 56 h 281"/>
                <a:gd name="T48" fmla="*/ 285 w 371"/>
                <a:gd name="T49" fmla="*/ 56 h 281"/>
                <a:gd name="T50" fmla="*/ 216 w 371"/>
                <a:gd name="T51" fmla="*/ 109 h 281"/>
                <a:gd name="T52" fmla="*/ 196 w 371"/>
                <a:gd name="T53" fmla="*/ 111 h 281"/>
                <a:gd name="T54" fmla="*/ 164 w 371"/>
                <a:gd name="T55" fmla="*/ 105 h 281"/>
                <a:gd name="T56" fmla="*/ 137 w 371"/>
                <a:gd name="T57" fmla="*/ 119 h 281"/>
                <a:gd name="T58" fmla="*/ 133 w 371"/>
                <a:gd name="T59" fmla="*/ 120 h 281"/>
                <a:gd name="T60" fmla="*/ 133 w 371"/>
                <a:gd name="T61" fmla="*/ 120 h 281"/>
                <a:gd name="T62" fmla="*/ 133 w 371"/>
                <a:gd name="T63" fmla="*/ 120 h 281"/>
                <a:gd name="T64" fmla="*/ 115 w 371"/>
                <a:gd name="T65" fmla="*/ 127 h 281"/>
                <a:gd name="T66" fmla="*/ 83 w 371"/>
                <a:gd name="T67" fmla="*/ 133 h 281"/>
                <a:gd name="T68" fmla="*/ 69 w 371"/>
                <a:gd name="T69" fmla="*/ 130 h 281"/>
                <a:gd name="T70" fmla="*/ 66 w 371"/>
                <a:gd name="T71" fmla="*/ 125 h 281"/>
                <a:gd name="T72" fmla="*/ 64 w 371"/>
                <a:gd name="T73" fmla="*/ 108 h 281"/>
                <a:gd name="T74" fmla="*/ 76 w 371"/>
                <a:gd name="T75" fmla="*/ 46 h 281"/>
                <a:gd name="T76" fmla="*/ 56 w 371"/>
                <a:gd name="T77" fmla="*/ 6 h 281"/>
                <a:gd name="T78" fmla="*/ 15 w 371"/>
                <a:gd name="T79" fmla="*/ 26 h 281"/>
                <a:gd name="T80" fmla="*/ 0 w 371"/>
                <a:gd name="T81" fmla="*/ 108 h 281"/>
                <a:gd name="T82" fmla="*/ 6 w 371"/>
                <a:gd name="T83" fmla="*/ 147 h 281"/>
                <a:gd name="T84" fmla="*/ 40 w 371"/>
                <a:gd name="T85" fmla="*/ 187 h 281"/>
                <a:gd name="T86" fmla="*/ 83 w 371"/>
                <a:gd name="T87" fmla="*/ 197 h 281"/>
                <a:gd name="T88" fmla="*/ 119 w 371"/>
                <a:gd name="T89" fmla="*/ 193 h 281"/>
                <a:gd name="T90" fmla="*/ 141 w 371"/>
                <a:gd name="T91" fmla="*/ 215 h 281"/>
                <a:gd name="T92" fmla="*/ 164 w 371"/>
                <a:gd name="T93" fmla="*/ 207 h 281"/>
                <a:gd name="T94" fmla="*/ 168 w 371"/>
                <a:gd name="T95" fmla="*/ 20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1" h="281">
                  <a:moveTo>
                    <a:pt x="168" y="207"/>
                  </a:moveTo>
                  <a:cubicBezTo>
                    <a:pt x="177" y="208"/>
                    <a:pt x="186" y="209"/>
                    <a:pt x="194" y="209"/>
                  </a:cubicBezTo>
                  <a:cubicBezTo>
                    <a:pt x="238" y="209"/>
                    <a:pt x="262" y="198"/>
                    <a:pt x="275" y="189"/>
                  </a:cubicBezTo>
                  <a:cubicBezTo>
                    <a:pt x="288" y="181"/>
                    <a:pt x="295" y="170"/>
                    <a:pt x="298" y="157"/>
                  </a:cubicBezTo>
                  <a:cubicBezTo>
                    <a:pt x="299" y="151"/>
                    <a:pt x="302" y="145"/>
                    <a:pt x="306" y="140"/>
                  </a:cubicBezTo>
                  <a:cubicBezTo>
                    <a:pt x="307" y="143"/>
                    <a:pt x="307" y="146"/>
                    <a:pt x="307" y="148"/>
                  </a:cubicBezTo>
                  <a:cubicBezTo>
                    <a:pt x="307" y="152"/>
                    <a:pt x="307" y="155"/>
                    <a:pt x="306" y="159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3" y="172"/>
                    <a:pt x="296" y="185"/>
                    <a:pt x="280" y="196"/>
                  </a:cubicBezTo>
                  <a:cubicBezTo>
                    <a:pt x="263" y="207"/>
                    <a:pt x="236" y="217"/>
                    <a:pt x="194" y="217"/>
                  </a:cubicBezTo>
                  <a:cubicBezTo>
                    <a:pt x="186" y="217"/>
                    <a:pt x="177" y="216"/>
                    <a:pt x="167" y="215"/>
                  </a:cubicBezTo>
                  <a:cubicBezTo>
                    <a:pt x="149" y="214"/>
                    <a:pt x="134" y="227"/>
                    <a:pt x="133" y="245"/>
                  </a:cubicBezTo>
                  <a:cubicBezTo>
                    <a:pt x="131" y="262"/>
                    <a:pt x="144" y="278"/>
                    <a:pt x="162" y="279"/>
                  </a:cubicBezTo>
                  <a:cubicBezTo>
                    <a:pt x="173" y="280"/>
                    <a:pt x="18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246" y="281"/>
                    <a:pt x="286" y="269"/>
                    <a:pt x="316" y="249"/>
                  </a:cubicBezTo>
                  <a:cubicBezTo>
                    <a:pt x="345" y="229"/>
                    <a:pt x="363" y="200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70" y="164"/>
                    <a:pt x="371" y="156"/>
                    <a:pt x="371" y="148"/>
                  </a:cubicBezTo>
                  <a:cubicBezTo>
                    <a:pt x="371" y="147"/>
                    <a:pt x="371" y="145"/>
                    <a:pt x="371" y="144"/>
                  </a:cubicBezTo>
                  <a:cubicBezTo>
                    <a:pt x="370" y="123"/>
                    <a:pt x="364" y="103"/>
                    <a:pt x="352" y="86"/>
                  </a:cubicBezTo>
                  <a:cubicBezTo>
                    <a:pt x="339" y="69"/>
                    <a:pt x="318" y="55"/>
                    <a:pt x="292" y="55"/>
                  </a:cubicBezTo>
                  <a:cubicBezTo>
                    <a:pt x="290" y="55"/>
                    <a:pt x="288" y="56"/>
                    <a:pt x="286" y="56"/>
                  </a:cubicBezTo>
                  <a:cubicBezTo>
                    <a:pt x="286" y="56"/>
                    <a:pt x="285" y="56"/>
                    <a:pt x="285" y="56"/>
                  </a:cubicBezTo>
                  <a:cubicBezTo>
                    <a:pt x="272" y="82"/>
                    <a:pt x="247" y="103"/>
                    <a:pt x="216" y="109"/>
                  </a:cubicBezTo>
                  <a:cubicBezTo>
                    <a:pt x="209" y="110"/>
                    <a:pt x="203" y="111"/>
                    <a:pt x="196" y="111"/>
                  </a:cubicBezTo>
                  <a:cubicBezTo>
                    <a:pt x="185" y="111"/>
                    <a:pt x="174" y="109"/>
                    <a:pt x="164" y="105"/>
                  </a:cubicBezTo>
                  <a:cubicBezTo>
                    <a:pt x="155" y="110"/>
                    <a:pt x="146" y="114"/>
                    <a:pt x="137" y="119"/>
                  </a:cubicBezTo>
                  <a:cubicBezTo>
                    <a:pt x="136" y="119"/>
                    <a:pt x="135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2" y="121"/>
                    <a:pt x="125" y="124"/>
                    <a:pt x="115" y="127"/>
                  </a:cubicBezTo>
                  <a:cubicBezTo>
                    <a:pt x="105" y="131"/>
                    <a:pt x="93" y="133"/>
                    <a:pt x="83" y="133"/>
                  </a:cubicBezTo>
                  <a:cubicBezTo>
                    <a:pt x="75" y="133"/>
                    <a:pt x="70" y="131"/>
                    <a:pt x="69" y="130"/>
                  </a:cubicBezTo>
                  <a:cubicBezTo>
                    <a:pt x="68" y="129"/>
                    <a:pt x="68" y="128"/>
                    <a:pt x="66" y="125"/>
                  </a:cubicBezTo>
                  <a:cubicBezTo>
                    <a:pt x="65" y="122"/>
                    <a:pt x="64" y="117"/>
                    <a:pt x="64" y="108"/>
                  </a:cubicBezTo>
                  <a:cubicBezTo>
                    <a:pt x="64" y="95"/>
                    <a:pt x="67" y="74"/>
                    <a:pt x="76" y="46"/>
                  </a:cubicBezTo>
                  <a:cubicBezTo>
                    <a:pt x="82" y="29"/>
                    <a:pt x="72" y="11"/>
                    <a:pt x="56" y="6"/>
                  </a:cubicBezTo>
                  <a:cubicBezTo>
                    <a:pt x="39" y="0"/>
                    <a:pt x="21" y="9"/>
                    <a:pt x="15" y="26"/>
                  </a:cubicBezTo>
                  <a:cubicBezTo>
                    <a:pt x="5" y="59"/>
                    <a:pt x="0" y="85"/>
                    <a:pt x="0" y="108"/>
                  </a:cubicBezTo>
                  <a:cubicBezTo>
                    <a:pt x="0" y="122"/>
                    <a:pt x="2" y="135"/>
                    <a:pt x="6" y="147"/>
                  </a:cubicBezTo>
                  <a:cubicBezTo>
                    <a:pt x="13" y="165"/>
                    <a:pt x="26" y="179"/>
                    <a:pt x="40" y="187"/>
                  </a:cubicBezTo>
                  <a:cubicBezTo>
                    <a:pt x="55" y="195"/>
                    <a:pt x="70" y="197"/>
                    <a:pt x="83" y="197"/>
                  </a:cubicBezTo>
                  <a:cubicBezTo>
                    <a:pt x="96" y="197"/>
                    <a:pt x="108" y="195"/>
                    <a:pt x="119" y="193"/>
                  </a:cubicBezTo>
                  <a:cubicBezTo>
                    <a:pt x="127" y="200"/>
                    <a:pt x="134" y="208"/>
                    <a:pt x="141" y="215"/>
                  </a:cubicBezTo>
                  <a:cubicBezTo>
                    <a:pt x="147" y="210"/>
                    <a:pt x="156" y="207"/>
                    <a:pt x="164" y="207"/>
                  </a:cubicBezTo>
                  <a:cubicBezTo>
                    <a:pt x="166" y="207"/>
                    <a:pt x="167" y="207"/>
                    <a:pt x="16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68" name="Freeform 540"/>
            <p:cNvSpPr/>
            <p:nvPr/>
          </p:nvSpPr>
          <p:spPr bwMode="auto">
            <a:xfrm>
              <a:off x="-3225800" y="4748213"/>
              <a:ext cx="285750" cy="549275"/>
            </a:xfrm>
            <a:custGeom>
              <a:avLst/>
              <a:gdLst>
                <a:gd name="T0" fmla="*/ 315 w 335"/>
                <a:gd name="T1" fmla="*/ 241 h 647"/>
                <a:gd name="T2" fmla="*/ 315 w 335"/>
                <a:gd name="T3" fmla="*/ 241 h 647"/>
                <a:gd name="T4" fmla="*/ 334 w 335"/>
                <a:gd name="T5" fmla="*/ 207 h 647"/>
                <a:gd name="T6" fmla="*/ 335 w 335"/>
                <a:gd name="T7" fmla="*/ 195 h 647"/>
                <a:gd name="T8" fmla="*/ 321 w 335"/>
                <a:gd name="T9" fmla="*/ 0 h 647"/>
                <a:gd name="T10" fmla="*/ 277 w 335"/>
                <a:gd name="T11" fmla="*/ 49 h 647"/>
                <a:gd name="T12" fmla="*/ 151 w 335"/>
                <a:gd name="T13" fmla="*/ 82 h 647"/>
                <a:gd name="T14" fmla="*/ 151 w 335"/>
                <a:gd name="T15" fmla="*/ 82 h 647"/>
                <a:gd name="T16" fmla="*/ 141 w 335"/>
                <a:gd name="T17" fmla="*/ 81 h 647"/>
                <a:gd name="T18" fmla="*/ 149 w 335"/>
                <a:gd name="T19" fmla="*/ 152 h 647"/>
                <a:gd name="T20" fmla="*/ 26 w 335"/>
                <a:gd name="T21" fmla="*/ 224 h 647"/>
                <a:gd name="T22" fmla="*/ 2 w 335"/>
                <a:gd name="T23" fmla="*/ 261 h 647"/>
                <a:gd name="T24" fmla="*/ 16 w 335"/>
                <a:gd name="T25" fmla="*/ 303 h 647"/>
                <a:gd name="T26" fmla="*/ 111 w 335"/>
                <a:gd name="T27" fmla="*/ 400 h 647"/>
                <a:gd name="T28" fmla="*/ 124 w 335"/>
                <a:gd name="T29" fmla="*/ 348 h 647"/>
                <a:gd name="T30" fmla="*/ 147 w 335"/>
                <a:gd name="T31" fmla="*/ 294 h 647"/>
                <a:gd name="T32" fmla="*/ 132 w 335"/>
                <a:gd name="T33" fmla="*/ 278 h 647"/>
                <a:gd name="T34" fmla="*/ 179 w 335"/>
                <a:gd name="T35" fmla="*/ 250 h 647"/>
                <a:gd name="T36" fmla="*/ 168 w 335"/>
                <a:gd name="T37" fmla="*/ 269 h 647"/>
                <a:gd name="T38" fmla="*/ 131 w 335"/>
                <a:gd name="T39" fmla="*/ 351 h 647"/>
                <a:gd name="T40" fmla="*/ 111 w 335"/>
                <a:gd name="T41" fmla="*/ 425 h 647"/>
                <a:gd name="T42" fmla="*/ 98 w 335"/>
                <a:gd name="T43" fmla="*/ 598 h 647"/>
                <a:gd name="T44" fmla="*/ 150 w 335"/>
                <a:gd name="T45" fmla="*/ 646 h 647"/>
                <a:gd name="T46" fmla="*/ 195 w 335"/>
                <a:gd name="T47" fmla="*/ 613 h 647"/>
                <a:gd name="T48" fmla="*/ 198 w 335"/>
                <a:gd name="T49" fmla="*/ 594 h 647"/>
                <a:gd name="T50" fmla="*/ 198 w 335"/>
                <a:gd name="T51" fmla="*/ 531 h 647"/>
                <a:gd name="T52" fmla="*/ 226 w 335"/>
                <a:gd name="T53" fmla="*/ 384 h 647"/>
                <a:gd name="T54" fmla="*/ 286 w 335"/>
                <a:gd name="T55" fmla="*/ 272 h 647"/>
                <a:gd name="T56" fmla="*/ 308 w 335"/>
                <a:gd name="T57" fmla="*/ 247 h 647"/>
                <a:gd name="T58" fmla="*/ 308 w 335"/>
                <a:gd name="T59" fmla="*/ 247 h 647"/>
                <a:gd name="T60" fmla="*/ 314 w 335"/>
                <a:gd name="T61" fmla="*/ 242 h 647"/>
                <a:gd name="T62" fmla="*/ 315 w 335"/>
                <a:gd name="T63" fmla="*/ 241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647">
                  <a:moveTo>
                    <a:pt x="315" y="241"/>
                  </a:moveTo>
                  <a:cubicBezTo>
                    <a:pt x="315" y="241"/>
                    <a:pt x="315" y="241"/>
                    <a:pt x="315" y="241"/>
                  </a:cubicBezTo>
                  <a:cubicBezTo>
                    <a:pt x="326" y="232"/>
                    <a:pt x="332" y="220"/>
                    <a:pt x="334" y="207"/>
                  </a:cubicBezTo>
                  <a:cubicBezTo>
                    <a:pt x="335" y="203"/>
                    <a:pt x="335" y="199"/>
                    <a:pt x="335" y="195"/>
                  </a:cubicBezTo>
                  <a:cubicBezTo>
                    <a:pt x="335" y="129"/>
                    <a:pt x="332" y="64"/>
                    <a:pt x="321" y="0"/>
                  </a:cubicBezTo>
                  <a:cubicBezTo>
                    <a:pt x="311" y="19"/>
                    <a:pt x="296" y="36"/>
                    <a:pt x="277" y="49"/>
                  </a:cubicBezTo>
                  <a:cubicBezTo>
                    <a:pt x="245" y="70"/>
                    <a:pt x="203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8" y="82"/>
                    <a:pt x="144" y="81"/>
                    <a:pt x="141" y="81"/>
                  </a:cubicBezTo>
                  <a:cubicBezTo>
                    <a:pt x="147" y="101"/>
                    <a:pt x="150" y="124"/>
                    <a:pt x="149" y="152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13" y="232"/>
                    <a:pt x="4" y="246"/>
                    <a:pt x="2" y="261"/>
                  </a:cubicBezTo>
                  <a:cubicBezTo>
                    <a:pt x="0" y="276"/>
                    <a:pt x="5" y="292"/>
                    <a:pt x="16" y="303"/>
                  </a:cubicBezTo>
                  <a:cubicBezTo>
                    <a:pt x="111" y="400"/>
                    <a:pt x="111" y="400"/>
                    <a:pt x="111" y="400"/>
                  </a:cubicBezTo>
                  <a:cubicBezTo>
                    <a:pt x="112" y="384"/>
                    <a:pt x="116" y="367"/>
                    <a:pt x="124" y="348"/>
                  </a:cubicBezTo>
                  <a:cubicBezTo>
                    <a:pt x="134" y="322"/>
                    <a:pt x="141" y="305"/>
                    <a:pt x="147" y="294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5" y="256"/>
                    <a:pt x="171" y="263"/>
                    <a:pt x="168" y="269"/>
                  </a:cubicBezTo>
                  <a:cubicBezTo>
                    <a:pt x="155" y="292"/>
                    <a:pt x="142" y="319"/>
                    <a:pt x="131" y="351"/>
                  </a:cubicBezTo>
                  <a:cubicBezTo>
                    <a:pt x="123" y="373"/>
                    <a:pt x="116" y="398"/>
                    <a:pt x="111" y="425"/>
                  </a:cubicBezTo>
                  <a:cubicBezTo>
                    <a:pt x="100" y="475"/>
                    <a:pt x="95" y="533"/>
                    <a:pt x="98" y="598"/>
                  </a:cubicBezTo>
                  <a:cubicBezTo>
                    <a:pt x="99" y="626"/>
                    <a:pt x="122" y="647"/>
                    <a:pt x="150" y="646"/>
                  </a:cubicBezTo>
                  <a:cubicBezTo>
                    <a:pt x="171" y="645"/>
                    <a:pt x="188" y="632"/>
                    <a:pt x="195" y="613"/>
                  </a:cubicBezTo>
                  <a:cubicBezTo>
                    <a:pt x="197" y="607"/>
                    <a:pt x="198" y="601"/>
                    <a:pt x="198" y="594"/>
                  </a:cubicBezTo>
                  <a:cubicBezTo>
                    <a:pt x="197" y="572"/>
                    <a:pt x="197" y="551"/>
                    <a:pt x="198" y="531"/>
                  </a:cubicBezTo>
                  <a:cubicBezTo>
                    <a:pt x="201" y="472"/>
                    <a:pt x="212" y="423"/>
                    <a:pt x="226" y="384"/>
                  </a:cubicBezTo>
                  <a:cubicBezTo>
                    <a:pt x="244" y="332"/>
                    <a:pt x="267" y="295"/>
                    <a:pt x="286" y="272"/>
                  </a:cubicBezTo>
                  <a:cubicBezTo>
                    <a:pt x="295" y="260"/>
                    <a:pt x="303" y="252"/>
                    <a:pt x="308" y="247"/>
                  </a:cubicBezTo>
                  <a:cubicBezTo>
                    <a:pt x="308" y="247"/>
                    <a:pt x="308" y="247"/>
                    <a:pt x="308" y="247"/>
                  </a:cubicBezTo>
                  <a:cubicBezTo>
                    <a:pt x="311" y="244"/>
                    <a:pt x="313" y="243"/>
                    <a:pt x="314" y="242"/>
                  </a:cubicBezTo>
                  <a:cubicBezTo>
                    <a:pt x="314" y="241"/>
                    <a:pt x="315" y="241"/>
                    <a:pt x="315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69" name="Freeform 541"/>
            <p:cNvSpPr/>
            <p:nvPr/>
          </p:nvSpPr>
          <p:spPr bwMode="auto">
            <a:xfrm>
              <a:off x="-3178175" y="4498975"/>
              <a:ext cx="166687" cy="166687"/>
            </a:xfrm>
            <a:custGeom>
              <a:avLst/>
              <a:gdLst>
                <a:gd name="T0" fmla="*/ 186 w 196"/>
                <a:gd name="T1" fmla="*/ 80 h 196"/>
                <a:gd name="T2" fmla="*/ 80 w 196"/>
                <a:gd name="T3" fmla="*/ 10 h 196"/>
                <a:gd name="T4" fmla="*/ 9 w 196"/>
                <a:gd name="T5" fmla="*/ 115 h 196"/>
                <a:gd name="T6" fmla="*/ 115 w 196"/>
                <a:gd name="T7" fmla="*/ 186 h 196"/>
                <a:gd name="T8" fmla="*/ 186 w 196"/>
                <a:gd name="T9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186" y="80"/>
                  </a:moveTo>
                  <a:cubicBezTo>
                    <a:pt x="176" y="31"/>
                    <a:pt x="129" y="0"/>
                    <a:pt x="80" y="10"/>
                  </a:cubicBezTo>
                  <a:cubicBezTo>
                    <a:pt x="31" y="19"/>
                    <a:pt x="0" y="67"/>
                    <a:pt x="9" y="115"/>
                  </a:cubicBezTo>
                  <a:cubicBezTo>
                    <a:pt x="19" y="164"/>
                    <a:pt x="66" y="196"/>
                    <a:pt x="115" y="186"/>
                  </a:cubicBezTo>
                  <a:cubicBezTo>
                    <a:pt x="164" y="176"/>
                    <a:pt x="196" y="129"/>
                    <a:pt x="18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42" name="组合 11941"/>
          <p:cNvGrpSpPr/>
          <p:nvPr/>
        </p:nvGrpSpPr>
        <p:grpSpPr>
          <a:xfrm>
            <a:off x="827584" y="3075806"/>
            <a:ext cx="597728" cy="1146161"/>
            <a:chOff x="-3343275" y="2768600"/>
            <a:chExt cx="461962" cy="885825"/>
          </a:xfrm>
          <a:solidFill>
            <a:schemeClr val="bg2">
              <a:lumMod val="50000"/>
            </a:schemeClr>
          </a:solidFill>
        </p:grpSpPr>
        <p:sp>
          <p:nvSpPr>
            <p:cNvPr id="11775" name="Freeform 547"/>
            <p:cNvSpPr/>
            <p:nvPr/>
          </p:nvSpPr>
          <p:spPr bwMode="auto">
            <a:xfrm>
              <a:off x="-3343275" y="2768600"/>
              <a:ext cx="461962" cy="885825"/>
            </a:xfrm>
            <a:custGeom>
              <a:avLst/>
              <a:gdLst>
                <a:gd name="T0" fmla="*/ 59 w 543"/>
                <a:gd name="T1" fmla="*/ 617 h 1042"/>
                <a:gd name="T2" fmla="*/ 34 w 543"/>
                <a:gd name="T3" fmla="*/ 740 h 1042"/>
                <a:gd name="T4" fmla="*/ 64 w 543"/>
                <a:gd name="T5" fmla="*/ 877 h 1042"/>
                <a:gd name="T6" fmla="*/ 173 w 543"/>
                <a:gd name="T7" fmla="*/ 1028 h 1042"/>
                <a:gd name="T8" fmla="*/ 208 w 543"/>
                <a:gd name="T9" fmla="*/ 1042 h 1042"/>
                <a:gd name="T10" fmla="*/ 244 w 543"/>
                <a:gd name="T11" fmla="*/ 1026 h 1042"/>
                <a:gd name="T12" fmla="*/ 243 w 543"/>
                <a:gd name="T13" fmla="*/ 956 h 1042"/>
                <a:gd name="T14" fmla="*/ 156 w 543"/>
                <a:gd name="T15" fmla="*/ 836 h 1042"/>
                <a:gd name="T16" fmla="*/ 134 w 543"/>
                <a:gd name="T17" fmla="*/ 740 h 1042"/>
                <a:gd name="T18" fmla="*/ 151 w 543"/>
                <a:gd name="T19" fmla="*/ 656 h 1042"/>
                <a:gd name="T20" fmla="*/ 159 w 543"/>
                <a:gd name="T21" fmla="*/ 639 h 1042"/>
                <a:gd name="T22" fmla="*/ 184 w 543"/>
                <a:gd name="T23" fmla="*/ 647 h 1042"/>
                <a:gd name="T24" fmla="*/ 184 w 543"/>
                <a:gd name="T25" fmla="*/ 647 h 1042"/>
                <a:gd name="T26" fmla="*/ 281 w 543"/>
                <a:gd name="T27" fmla="*/ 678 h 1042"/>
                <a:gd name="T28" fmla="*/ 354 w 543"/>
                <a:gd name="T29" fmla="*/ 739 h 1042"/>
                <a:gd name="T30" fmla="*/ 410 w 543"/>
                <a:gd name="T31" fmla="*/ 852 h 1042"/>
                <a:gd name="T32" fmla="*/ 459 w 543"/>
                <a:gd name="T33" fmla="*/ 890 h 1042"/>
                <a:gd name="T34" fmla="*/ 471 w 543"/>
                <a:gd name="T35" fmla="*/ 888 h 1042"/>
                <a:gd name="T36" fmla="*/ 507 w 543"/>
                <a:gd name="T37" fmla="*/ 827 h 1042"/>
                <a:gd name="T38" fmla="*/ 428 w 543"/>
                <a:gd name="T39" fmla="*/ 672 h 1042"/>
                <a:gd name="T40" fmla="*/ 273 w 543"/>
                <a:gd name="T41" fmla="*/ 565 h 1042"/>
                <a:gd name="T42" fmla="*/ 261 w 543"/>
                <a:gd name="T43" fmla="*/ 561 h 1042"/>
                <a:gd name="T44" fmla="*/ 262 w 543"/>
                <a:gd name="T45" fmla="*/ 553 h 1042"/>
                <a:gd name="T46" fmla="*/ 292 w 543"/>
                <a:gd name="T47" fmla="*/ 387 h 1042"/>
                <a:gd name="T48" fmla="*/ 335 w 543"/>
                <a:gd name="T49" fmla="*/ 391 h 1042"/>
                <a:gd name="T50" fmla="*/ 335 w 543"/>
                <a:gd name="T51" fmla="*/ 391 h 1042"/>
                <a:gd name="T52" fmla="*/ 439 w 543"/>
                <a:gd name="T53" fmla="*/ 362 h 1042"/>
                <a:gd name="T54" fmla="*/ 536 w 543"/>
                <a:gd name="T55" fmla="*/ 245 h 1042"/>
                <a:gd name="T56" fmla="*/ 520 w 543"/>
                <a:gd name="T57" fmla="*/ 203 h 1042"/>
                <a:gd name="T58" fmla="*/ 478 w 543"/>
                <a:gd name="T59" fmla="*/ 218 h 1042"/>
                <a:gd name="T60" fmla="*/ 405 w 543"/>
                <a:gd name="T61" fmla="*/ 308 h 1042"/>
                <a:gd name="T62" fmla="*/ 335 w 543"/>
                <a:gd name="T63" fmla="*/ 327 h 1042"/>
                <a:gd name="T64" fmla="*/ 296 w 543"/>
                <a:gd name="T65" fmla="*/ 322 h 1042"/>
                <a:gd name="T66" fmla="*/ 285 w 543"/>
                <a:gd name="T67" fmla="*/ 319 h 1042"/>
                <a:gd name="T68" fmla="*/ 283 w 543"/>
                <a:gd name="T69" fmla="*/ 318 h 1042"/>
                <a:gd name="T70" fmla="*/ 274 w 543"/>
                <a:gd name="T71" fmla="*/ 315 h 1042"/>
                <a:gd name="T72" fmla="*/ 128 w 543"/>
                <a:gd name="T73" fmla="*/ 288 h 1042"/>
                <a:gd name="T74" fmla="*/ 98 w 543"/>
                <a:gd name="T75" fmla="*/ 253 h 1042"/>
                <a:gd name="T76" fmla="*/ 64 w 543"/>
                <a:gd name="T77" fmla="*/ 148 h 1042"/>
                <a:gd name="T78" fmla="*/ 90 w 543"/>
                <a:gd name="T79" fmla="*/ 52 h 1042"/>
                <a:gd name="T80" fmla="*/ 76 w 543"/>
                <a:gd name="T81" fmla="*/ 8 h 1042"/>
                <a:gd name="T82" fmla="*/ 33 w 543"/>
                <a:gd name="T83" fmla="*/ 22 h 1042"/>
                <a:gd name="T84" fmla="*/ 0 w 543"/>
                <a:gd name="T85" fmla="*/ 148 h 1042"/>
                <a:gd name="T86" fmla="*/ 47 w 543"/>
                <a:gd name="T87" fmla="*/ 292 h 1042"/>
                <a:gd name="T88" fmla="*/ 85 w 543"/>
                <a:gd name="T89" fmla="*/ 335 h 1042"/>
                <a:gd name="T90" fmla="*/ 75 w 543"/>
                <a:gd name="T91" fmla="*/ 568 h 1042"/>
                <a:gd name="T92" fmla="*/ 75 w 543"/>
                <a:gd name="T93" fmla="*/ 584 h 1042"/>
                <a:gd name="T94" fmla="*/ 59 w 543"/>
                <a:gd name="T95" fmla="*/ 617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042">
                  <a:moveTo>
                    <a:pt x="59" y="617"/>
                  </a:moveTo>
                  <a:cubicBezTo>
                    <a:pt x="46" y="647"/>
                    <a:pt x="34" y="689"/>
                    <a:pt x="34" y="740"/>
                  </a:cubicBezTo>
                  <a:cubicBezTo>
                    <a:pt x="34" y="781"/>
                    <a:pt x="42" y="828"/>
                    <a:pt x="64" y="877"/>
                  </a:cubicBezTo>
                  <a:cubicBezTo>
                    <a:pt x="86" y="926"/>
                    <a:pt x="121" y="977"/>
                    <a:pt x="173" y="1028"/>
                  </a:cubicBezTo>
                  <a:cubicBezTo>
                    <a:pt x="183" y="1037"/>
                    <a:pt x="195" y="1042"/>
                    <a:pt x="208" y="1042"/>
                  </a:cubicBezTo>
                  <a:cubicBezTo>
                    <a:pt x="221" y="1042"/>
                    <a:pt x="234" y="1037"/>
                    <a:pt x="244" y="1026"/>
                  </a:cubicBezTo>
                  <a:cubicBezTo>
                    <a:pt x="263" y="1007"/>
                    <a:pt x="263" y="975"/>
                    <a:pt x="243" y="956"/>
                  </a:cubicBezTo>
                  <a:cubicBezTo>
                    <a:pt x="198" y="913"/>
                    <a:pt x="171" y="872"/>
                    <a:pt x="156" y="836"/>
                  </a:cubicBezTo>
                  <a:cubicBezTo>
                    <a:pt x="140" y="800"/>
                    <a:pt x="134" y="768"/>
                    <a:pt x="134" y="740"/>
                  </a:cubicBezTo>
                  <a:cubicBezTo>
                    <a:pt x="134" y="705"/>
                    <a:pt x="143" y="676"/>
                    <a:pt x="151" y="656"/>
                  </a:cubicBezTo>
                  <a:cubicBezTo>
                    <a:pt x="154" y="649"/>
                    <a:pt x="157" y="643"/>
                    <a:pt x="159" y="639"/>
                  </a:cubicBezTo>
                  <a:cubicBezTo>
                    <a:pt x="166" y="643"/>
                    <a:pt x="175" y="646"/>
                    <a:pt x="184" y="647"/>
                  </a:cubicBezTo>
                  <a:cubicBezTo>
                    <a:pt x="184" y="647"/>
                    <a:pt x="184" y="647"/>
                    <a:pt x="184" y="647"/>
                  </a:cubicBezTo>
                  <a:cubicBezTo>
                    <a:pt x="188" y="647"/>
                    <a:pt x="233" y="652"/>
                    <a:pt x="281" y="678"/>
                  </a:cubicBezTo>
                  <a:cubicBezTo>
                    <a:pt x="306" y="692"/>
                    <a:pt x="331" y="711"/>
                    <a:pt x="354" y="739"/>
                  </a:cubicBezTo>
                  <a:cubicBezTo>
                    <a:pt x="377" y="767"/>
                    <a:pt x="397" y="803"/>
                    <a:pt x="410" y="852"/>
                  </a:cubicBezTo>
                  <a:cubicBezTo>
                    <a:pt x="416" y="875"/>
                    <a:pt x="436" y="890"/>
                    <a:pt x="459" y="890"/>
                  </a:cubicBezTo>
                  <a:cubicBezTo>
                    <a:pt x="463" y="890"/>
                    <a:pt x="467" y="889"/>
                    <a:pt x="471" y="888"/>
                  </a:cubicBezTo>
                  <a:cubicBezTo>
                    <a:pt x="498" y="881"/>
                    <a:pt x="514" y="854"/>
                    <a:pt x="507" y="827"/>
                  </a:cubicBezTo>
                  <a:cubicBezTo>
                    <a:pt x="490" y="762"/>
                    <a:pt x="462" y="711"/>
                    <a:pt x="428" y="672"/>
                  </a:cubicBezTo>
                  <a:cubicBezTo>
                    <a:pt x="379" y="613"/>
                    <a:pt x="319" y="582"/>
                    <a:pt x="273" y="565"/>
                  </a:cubicBezTo>
                  <a:cubicBezTo>
                    <a:pt x="269" y="564"/>
                    <a:pt x="265" y="563"/>
                    <a:pt x="261" y="561"/>
                  </a:cubicBezTo>
                  <a:cubicBezTo>
                    <a:pt x="262" y="553"/>
                    <a:pt x="262" y="553"/>
                    <a:pt x="262" y="553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304" y="389"/>
                    <a:pt x="319" y="391"/>
                    <a:pt x="335" y="391"/>
                  </a:cubicBezTo>
                  <a:cubicBezTo>
                    <a:pt x="335" y="391"/>
                    <a:pt x="335" y="391"/>
                    <a:pt x="335" y="391"/>
                  </a:cubicBezTo>
                  <a:cubicBezTo>
                    <a:pt x="366" y="391"/>
                    <a:pt x="403" y="384"/>
                    <a:pt x="439" y="362"/>
                  </a:cubicBezTo>
                  <a:cubicBezTo>
                    <a:pt x="475" y="340"/>
                    <a:pt x="509" y="302"/>
                    <a:pt x="536" y="245"/>
                  </a:cubicBezTo>
                  <a:cubicBezTo>
                    <a:pt x="543" y="229"/>
                    <a:pt x="536" y="210"/>
                    <a:pt x="520" y="203"/>
                  </a:cubicBezTo>
                  <a:cubicBezTo>
                    <a:pt x="504" y="195"/>
                    <a:pt x="485" y="202"/>
                    <a:pt x="478" y="218"/>
                  </a:cubicBezTo>
                  <a:cubicBezTo>
                    <a:pt x="455" y="266"/>
                    <a:pt x="429" y="292"/>
                    <a:pt x="405" y="308"/>
                  </a:cubicBezTo>
                  <a:cubicBezTo>
                    <a:pt x="381" y="323"/>
                    <a:pt x="356" y="327"/>
                    <a:pt x="335" y="327"/>
                  </a:cubicBezTo>
                  <a:cubicBezTo>
                    <a:pt x="319" y="327"/>
                    <a:pt x="305" y="325"/>
                    <a:pt x="296" y="322"/>
                  </a:cubicBezTo>
                  <a:cubicBezTo>
                    <a:pt x="291" y="321"/>
                    <a:pt x="287" y="319"/>
                    <a:pt x="285" y="319"/>
                  </a:cubicBezTo>
                  <a:cubicBezTo>
                    <a:pt x="284" y="318"/>
                    <a:pt x="284" y="318"/>
                    <a:pt x="283" y="318"/>
                  </a:cubicBezTo>
                  <a:cubicBezTo>
                    <a:pt x="280" y="316"/>
                    <a:pt x="277" y="315"/>
                    <a:pt x="274" y="315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1" y="282"/>
                    <a:pt x="109" y="270"/>
                    <a:pt x="98" y="253"/>
                  </a:cubicBezTo>
                  <a:cubicBezTo>
                    <a:pt x="80" y="227"/>
                    <a:pt x="64" y="192"/>
                    <a:pt x="64" y="148"/>
                  </a:cubicBezTo>
                  <a:cubicBezTo>
                    <a:pt x="64" y="120"/>
                    <a:pt x="71" y="88"/>
                    <a:pt x="90" y="52"/>
                  </a:cubicBezTo>
                  <a:cubicBezTo>
                    <a:pt x="98" y="36"/>
                    <a:pt x="92" y="17"/>
                    <a:pt x="76" y="8"/>
                  </a:cubicBezTo>
                  <a:cubicBezTo>
                    <a:pt x="61" y="0"/>
                    <a:pt x="41" y="6"/>
                    <a:pt x="33" y="22"/>
                  </a:cubicBezTo>
                  <a:cubicBezTo>
                    <a:pt x="10" y="67"/>
                    <a:pt x="0" y="110"/>
                    <a:pt x="0" y="148"/>
                  </a:cubicBezTo>
                  <a:cubicBezTo>
                    <a:pt x="0" y="210"/>
                    <a:pt x="24" y="259"/>
                    <a:pt x="47" y="292"/>
                  </a:cubicBezTo>
                  <a:cubicBezTo>
                    <a:pt x="61" y="312"/>
                    <a:pt x="76" y="327"/>
                    <a:pt x="85" y="335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84"/>
                    <a:pt x="75" y="584"/>
                    <a:pt x="75" y="584"/>
                  </a:cubicBezTo>
                  <a:cubicBezTo>
                    <a:pt x="70" y="592"/>
                    <a:pt x="64" y="603"/>
                    <a:pt x="59" y="6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76" name="Freeform 548"/>
            <p:cNvSpPr/>
            <p:nvPr/>
          </p:nvSpPr>
          <p:spPr bwMode="auto">
            <a:xfrm>
              <a:off x="-3200400" y="2847975"/>
              <a:ext cx="157162" cy="158750"/>
            </a:xfrm>
            <a:custGeom>
              <a:avLst/>
              <a:gdLst>
                <a:gd name="T0" fmla="*/ 3 w 185"/>
                <a:gd name="T1" fmla="*/ 97 h 185"/>
                <a:gd name="T2" fmla="*/ 97 w 185"/>
                <a:gd name="T3" fmla="*/ 183 h 185"/>
                <a:gd name="T4" fmla="*/ 182 w 185"/>
                <a:gd name="T5" fmla="*/ 88 h 185"/>
                <a:gd name="T6" fmla="*/ 88 w 185"/>
                <a:gd name="T7" fmla="*/ 3 h 185"/>
                <a:gd name="T8" fmla="*/ 3 w 185"/>
                <a:gd name="T9" fmla="*/ 9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5">
                  <a:moveTo>
                    <a:pt x="3" y="97"/>
                  </a:moveTo>
                  <a:cubicBezTo>
                    <a:pt x="5" y="147"/>
                    <a:pt x="47" y="185"/>
                    <a:pt x="97" y="183"/>
                  </a:cubicBezTo>
                  <a:cubicBezTo>
                    <a:pt x="147" y="180"/>
                    <a:pt x="185" y="138"/>
                    <a:pt x="182" y="88"/>
                  </a:cubicBezTo>
                  <a:cubicBezTo>
                    <a:pt x="180" y="39"/>
                    <a:pt x="138" y="0"/>
                    <a:pt x="88" y="3"/>
                  </a:cubicBezTo>
                  <a:cubicBezTo>
                    <a:pt x="38" y="5"/>
                    <a:pt x="0" y="48"/>
                    <a:pt x="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47" name="组合 11946"/>
          <p:cNvGrpSpPr/>
          <p:nvPr/>
        </p:nvGrpSpPr>
        <p:grpSpPr>
          <a:xfrm>
            <a:off x="1331640" y="3161256"/>
            <a:ext cx="963350" cy="1115349"/>
            <a:chOff x="-1409700" y="3222625"/>
            <a:chExt cx="744537" cy="862012"/>
          </a:xfrm>
          <a:solidFill>
            <a:schemeClr val="bg2">
              <a:lumMod val="50000"/>
            </a:schemeClr>
          </a:solidFill>
        </p:grpSpPr>
        <p:sp>
          <p:nvSpPr>
            <p:cNvPr id="11794" name="Freeform 566"/>
            <p:cNvSpPr/>
            <p:nvPr/>
          </p:nvSpPr>
          <p:spPr bwMode="auto">
            <a:xfrm>
              <a:off x="-1020763" y="3355975"/>
              <a:ext cx="174625" cy="174625"/>
            </a:xfrm>
            <a:custGeom>
              <a:avLst/>
              <a:gdLst>
                <a:gd name="T0" fmla="*/ 27 w 205"/>
                <a:gd name="T1" fmla="*/ 54 h 205"/>
                <a:gd name="T2" fmla="*/ 54 w 205"/>
                <a:gd name="T3" fmla="*/ 178 h 205"/>
                <a:gd name="T4" fmla="*/ 179 w 205"/>
                <a:gd name="T5" fmla="*/ 151 h 205"/>
                <a:gd name="T6" fmla="*/ 151 w 205"/>
                <a:gd name="T7" fmla="*/ 26 h 205"/>
                <a:gd name="T8" fmla="*/ 27 w 205"/>
                <a:gd name="T9" fmla="*/ 5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27" y="54"/>
                  </a:moveTo>
                  <a:cubicBezTo>
                    <a:pt x="0" y="96"/>
                    <a:pt x="12" y="151"/>
                    <a:pt x="54" y="178"/>
                  </a:cubicBezTo>
                  <a:cubicBezTo>
                    <a:pt x="96" y="205"/>
                    <a:pt x="152" y="192"/>
                    <a:pt x="179" y="151"/>
                  </a:cubicBezTo>
                  <a:cubicBezTo>
                    <a:pt x="205" y="109"/>
                    <a:pt x="193" y="53"/>
                    <a:pt x="151" y="26"/>
                  </a:cubicBezTo>
                  <a:cubicBezTo>
                    <a:pt x="109" y="0"/>
                    <a:pt x="54" y="12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95" name="Freeform 567"/>
            <p:cNvSpPr/>
            <p:nvPr/>
          </p:nvSpPr>
          <p:spPr bwMode="auto">
            <a:xfrm>
              <a:off x="-1409700" y="3222625"/>
              <a:ext cx="744537" cy="862012"/>
            </a:xfrm>
            <a:custGeom>
              <a:avLst/>
              <a:gdLst>
                <a:gd name="T0" fmla="*/ 867 w 875"/>
                <a:gd name="T1" fmla="*/ 328 h 1014"/>
                <a:gd name="T2" fmla="*/ 823 w 875"/>
                <a:gd name="T3" fmla="*/ 316 h 1014"/>
                <a:gd name="T4" fmla="*/ 568 w 875"/>
                <a:gd name="T5" fmla="*/ 383 h 1014"/>
                <a:gd name="T6" fmla="*/ 516 w 875"/>
                <a:gd name="T7" fmla="*/ 380 h 1014"/>
                <a:gd name="T8" fmla="*/ 508 w 875"/>
                <a:gd name="T9" fmla="*/ 379 h 1014"/>
                <a:gd name="T10" fmla="*/ 411 w 875"/>
                <a:gd name="T11" fmla="*/ 280 h 1014"/>
                <a:gd name="T12" fmla="*/ 407 w 875"/>
                <a:gd name="T13" fmla="*/ 237 h 1014"/>
                <a:gd name="T14" fmla="*/ 427 w 875"/>
                <a:gd name="T15" fmla="*/ 150 h 1014"/>
                <a:gd name="T16" fmla="*/ 517 w 875"/>
                <a:gd name="T17" fmla="*/ 65 h 1014"/>
                <a:gd name="T18" fmla="*/ 531 w 875"/>
                <a:gd name="T19" fmla="*/ 22 h 1014"/>
                <a:gd name="T20" fmla="*/ 488 w 875"/>
                <a:gd name="T21" fmla="*/ 8 h 1014"/>
                <a:gd name="T22" fmla="*/ 370 w 875"/>
                <a:gd name="T23" fmla="*/ 121 h 1014"/>
                <a:gd name="T24" fmla="*/ 343 w 875"/>
                <a:gd name="T25" fmla="*/ 237 h 1014"/>
                <a:gd name="T26" fmla="*/ 349 w 875"/>
                <a:gd name="T27" fmla="*/ 293 h 1014"/>
                <a:gd name="T28" fmla="*/ 199 w 875"/>
                <a:gd name="T29" fmla="*/ 486 h 1014"/>
                <a:gd name="T30" fmla="*/ 191 w 875"/>
                <a:gd name="T31" fmla="*/ 486 h 1014"/>
                <a:gd name="T32" fmla="*/ 67 w 875"/>
                <a:gd name="T33" fmla="*/ 525 h 1014"/>
                <a:gd name="T34" fmla="*/ 17 w 875"/>
                <a:gd name="T35" fmla="*/ 592 h 1014"/>
                <a:gd name="T36" fmla="*/ 0 w 875"/>
                <a:gd name="T37" fmla="*/ 691 h 1014"/>
                <a:gd name="T38" fmla="*/ 9 w 875"/>
                <a:gd name="T39" fmla="*/ 778 h 1014"/>
                <a:gd name="T40" fmla="*/ 58 w 875"/>
                <a:gd name="T41" fmla="*/ 819 h 1014"/>
                <a:gd name="T42" fmla="*/ 67 w 875"/>
                <a:gd name="T43" fmla="*/ 818 h 1014"/>
                <a:gd name="T44" fmla="*/ 107 w 875"/>
                <a:gd name="T45" fmla="*/ 760 h 1014"/>
                <a:gd name="T46" fmla="*/ 100 w 875"/>
                <a:gd name="T47" fmla="*/ 691 h 1014"/>
                <a:gd name="T48" fmla="*/ 110 w 875"/>
                <a:gd name="T49" fmla="*/ 631 h 1014"/>
                <a:gd name="T50" fmla="*/ 142 w 875"/>
                <a:gd name="T51" fmla="*/ 596 h 1014"/>
                <a:gd name="T52" fmla="*/ 191 w 875"/>
                <a:gd name="T53" fmla="*/ 586 h 1014"/>
                <a:gd name="T54" fmla="*/ 225 w 875"/>
                <a:gd name="T55" fmla="*/ 589 h 1014"/>
                <a:gd name="T56" fmla="*/ 235 w 875"/>
                <a:gd name="T57" fmla="*/ 591 h 1014"/>
                <a:gd name="T58" fmla="*/ 237 w 875"/>
                <a:gd name="T59" fmla="*/ 592 h 1014"/>
                <a:gd name="T60" fmla="*/ 238 w 875"/>
                <a:gd name="T61" fmla="*/ 592 h 1014"/>
                <a:gd name="T62" fmla="*/ 245 w 875"/>
                <a:gd name="T63" fmla="*/ 594 h 1014"/>
                <a:gd name="T64" fmla="*/ 272 w 875"/>
                <a:gd name="T65" fmla="*/ 636 h 1014"/>
                <a:gd name="T66" fmla="*/ 303 w 875"/>
                <a:gd name="T67" fmla="*/ 763 h 1014"/>
                <a:gd name="T68" fmla="*/ 245 w 875"/>
                <a:gd name="T69" fmla="*/ 936 h 1014"/>
                <a:gd name="T70" fmla="*/ 259 w 875"/>
                <a:gd name="T71" fmla="*/ 1006 h 1014"/>
                <a:gd name="T72" fmla="*/ 287 w 875"/>
                <a:gd name="T73" fmla="*/ 1014 h 1014"/>
                <a:gd name="T74" fmla="*/ 328 w 875"/>
                <a:gd name="T75" fmla="*/ 992 h 1014"/>
                <a:gd name="T76" fmla="*/ 403 w 875"/>
                <a:gd name="T77" fmla="*/ 763 h 1014"/>
                <a:gd name="T78" fmla="*/ 358 w 875"/>
                <a:gd name="T79" fmla="*/ 586 h 1014"/>
                <a:gd name="T80" fmla="*/ 357 w 875"/>
                <a:gd name="T81" fmla="*/ 583 h 1014"/>
                <a:gd name="T82" fmla="*/ 501 w 875"/>
                <a:gd name="T83" fmla="*/ 443 h 1014"/>
                <a:gd name="T84" fmla="*/ 568 w 875"/>
                <a:gd name="T85" fmla="*/ 447 h 1014"/>
                <a:gd name="T86" fmla="*/ 855 w 875"/>
                <a:gd name="T87" fmla="*/ 372 h 1014"/>
                <a:gd name="T88" fmla="*/ 867 w 875"/>
                <a:gd name="T89" fmla="*/ 328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5" h="1014">
                  <a:moveTo>
                    <a:pt x="867" y="328"/>
                  </a:moveTo>
                  <a:cubicBezTo>
                    <a:pt x="858" y="313"/>
                    <a:pt x="838" y="308"/>
                    <a:pt x="823" y="316"/>
                  </a:cubicBezTo>
                  <a:cubicBezTo>
                    <a:pt x="726" y="371"/>
                    <a:pt x="630" y="383"/>
                    <a:pt x="568" y="383"/>
                  </a:cubicBezTo>
                  <a:cubicBezTo>
                    <a:pt x="546" y="383"/>
                    <a:pt x="528" y="381"/>
                    <a:pt x="516" y="380"/>
                  </a:cubicBezTo>
                  <a:cubicBezTo>
                    <a:pt x="513" y="380"/>
                    <a:pt x="511" y="379"/>
                    <a:pt x="508" y="379"/>
                  </a:cubicBezTo>
                  <a:cubicBezTo>
                    <a:pt x="411" y="280"/>
                    <a:pt x="411" y="280"/>
                    <a:pt x="411" y="280"/>
                  </a:cubicBezTo>
                  <a:cubicBezTo>
                    <a:pt x="409" y="271"/>
                    <a:pt x="407" y="256"/>
                    <a:pt x="407" y="237"/>
                  </a:cubicBezTo>
                  <a:cubicBezTo>
                    <a:pt x="407" y="212"/>
                    <a:pt x="412" y="180"/>
                    <a:pt x="427" y="150"/>
                  </a:cubicBezTo>
                  <a:cubicBezTo>
                    <a:pt x="443" y="120"/>
                    <a:pt x="469" y="89"/>
                    <a:pt x="517" y="65"/>
                  </a:cubicBezTo>
                  <a:cubicBezTo>
                    <a:pt x="533" y="57"/>
                    <a:pt x="539" y="37"/>
                    <a:pt x="531" y="22"/>
                  </a:cubicBezTo>
                  <a:cubicBezTo>
                    <a:pt x="523" y="6"/>
                    <a:pt x="504" y="0"/>
                    <a:pt x="488" y="8"/>
                  </a:cubicBezTo>
                  <a:cubicBezTo>
                    <a:pt x="429" y="38"/>
                    <a:pt x="391" y="79"/>
                    <a:pt x="370" y="121"/>
                  </a:cubicBezTo>
                  <a:cubicBezTo>
                    <a:pt x="349" y="163"/>
                    <a:pt x="343" y="205"/>
                    <a:pt x="343" y="237"/>
                  </a:cubicBezTo>
                  <a:cubicBezTo>
                    <a:pt x="343" y="262"/>
                    <a:pt x="346" y="281"/>
                    <a:pt x="349" y="293"/>
                  </a:cubicBezTo>
                  <a:cubicBezTo>
                    <a:pt x="199" y="486"/>
                    <a:pt x="199" y="486"/>
                    <a:pt x="199" y="486"/>
                  </a:cubicBezTo>
                  <a:cubicBezTo>
                    <a:pt x="196" y="486"/>
                    <a:pt x="194" y="486"/>
                    <a:pt x="191" y="486"/>
                  </a:cubicBezTo>
                  <a:cubicBezTo>
                    <a:pt x="155" y="486"/>
                    <a:pt x="108" y="493"/>
                    <a:pt x="67" y="525"/>
                  </a:cubicBezTo>
                  <a:cubicBezTo>
                    <a:pt x="47" y="542"/>
                    <a:pt x="29" y="564"/>
                    <a:pt x="17" y="592"/>
                  </a:cubicBezTo>
                  <a:cubicBezTo>
                    <a:pt x="6" y="620"/>
                    <a:pt x="0" y="653"/>
                    <a:pt x="0" y="691"/>
                  </a:cubicBezTo>
                  <a:cubicBezTo>
                    <a:pt x="0" y="717"/>
                    <a:pt x="3" y="746"/>
                    <a:pt x="9" y="778"/>
                  </a:cubicBezTo>
                  <a:cubicBezTo>
                    <a:pt x="13" y="802"/>
                    <a:pt x="34" y="819"/>
                    <a:pt x="58" y="819"/>
                  </a:cubicBezTo>
                  <a:cubicBezTo>
                    <a:pt x="61" y="819"/>
                    <a:pt x="64" y="819"/>
                    <a:pt x="67" y="818"/>
                  </a:cubicBezTo>
                  <a:cubicBezTo>
                    <a:pt x="94" y="813"/>
                    <a:pt x="112" y="787"/>
                    <a:pt x="107" y="760"/>
                  </a:cubicBezTo>
                  <a:cubicBezTo>
                    <a:pt x="102" y="733"/>
                    <a:pt x="100" y="710"/>
                    <a:pt x="100" y="691"/>
                  </a:cubicBezTo>
                  <a:cubicBezTo>
                    <a:pt x="100" y="663"/>
                    <a:pt x="104" y="644"/>
                    <a:pt x="110" y="631"/>
                  </a:cubicBezTo>
                  <a:cubicBezTo>
                    <a:pt x="118" y="611"/>
                    <a:pt x="128" y="603"/>
                    <a:pt x="142" y="596"/>
                  </a:cubicBezTo>
                  <a:cubicBezTo>
                    <a:pt x="156" y="589"/>
                    <a:pt x="174" y="586"/>
                    <a:pt x="191" y="586"/>
                  </a:cubicBezTo>
                  <a:cubicBezTo>
                    <a:pt x="204" y="586"/>
                    <a:pt x="217" y="588"/>
                    <a:pt x="225" y="589"/>
                  </a:cubicBezTo>
                  <a:cubicBezTo>
                    <a:pt x="230" y="590"/>
                    <a:pt x="233" y="591"/>
                    <a:pt x="235" y="591"/>
                  </a:cubicBezTo>
                  <a:cubicBezTo>
                    <a:pt x="236" y="592"/>
                    <a:pt x="237" y="592"/>
                    <a:pt x="237" y="592"/>
                  </a:cubicBezTo>
                  <a:cubicBezTo>
                    <a:pt x="238" y="592"/>
                    <a:pt x="238" y="592"/>
                    <a:pt x="238" y="592"/>
                  </a:cubicBezTo>
                  <a:cubicBezTo>
                    <a:pt x="240" y="593"/>
                    <a:pt x="242" y="593"/>
                    <a:pt x="245" y="594"/>
                  </a:cubicBezTo>
                  <a:cubicBezTo>
                    <a:pt x="251" y="602"/>
                    <a:pt x="262" y="616"/>
                    <a:pt x="272" y="636"/>
                  </a:cubicBezTo>
                  <a:cubicBezTo>
                    <a:pt x="288" y="668"/>
                    <a:pt x="303" y="711"/>
                    <a:pt x="303" y="763"/>
                  </a:cubicBezTo>
                  <a:cubicBezTo>
                    <a:pt x="303" y="812"/>
                    <a:pt x="290" y="870"/>
                    <a:pt x="245" y="936"/>
                  </a:cubicBezTo>
                  <a:cubicBezTo>
                    <a:pt x="230" y="959"/>
                    <a:pt x="236" y="990"/>
                    <a:pt x="259" y="1006"/>
                  </a:cubicBezTo>
                  <a:cubicBezTo>
                    <a:pt x="267" y="1011"/>
                    <a:pt x="277" y="1014"/>
                    <a:pt x="287" y="1014"/>
                  </a:cubicBezTo>
                  <a:cubicBezTo>
                    <a:pt x="303" y="1014"/>
                    <a:pt x="319" y="1006"/>
                    <a:pt x="328" y="992"/>
                  </a:cubicBezTo>
                  <a:cubicBezTo>
                    <a:pt x="383" y="911"/>
                    <a:pt x="403" y="831"/>
                    <a:pt x="403" y="763"/>
                  </a:cubicBezTo>
                  <a:cubicBezTo>
                    <a:pt x="403" y="689"/>
                    <a:pt x="381" y="628"/>
                    <a:pt x="358" y="586"/>
                  </a:cubicBezTo>
                  <a:cubicBezTo>
                    <a:pt x="358" y="585"/>
                    <a:pt x="357" y="584"/>
                    <a:pt x="357" y="583"/>
                  </a:cubicBezTo>
                  <a:cubicBezTo>
                    <a:pt x="501" y="443"/>
                    <a:pt x="501" y="443"/>
                    <a:pt x="501" y="443"/>
                  </a:cubicBezTo>
                  <a:cubicBezTo>
                    <a:pt x="515" y="444"/>
                    <a:pt x="538" y="447"/>
                    <a:pt x="568" y="447"/>
                  </a:cubicBezTo>
                  <a:cubicBezTo>
                    <a:pt x="638" y="447"/>
                    <a:pt x="745" y="434"/>
                    <a:pt x="855" y="372"/>
                  </a:cubicBezTo>
                  <a:cubicBezTo>
                    <a:pt x="870" y="363"/>
                    <a:pt x="875" y="344"/>
                    <a:pt x="867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0094" y="1913424"/>
            <a:ext cx="1510358" cy="276999"/>
            <a:chOff x="1962472" y="1843653"/>
            <a:chExt cx="1510358" cy="276999"/>
          </a:xfrm>
        </p:grpSpPr>
        <p:sp>
          <p:nvSpPr>
            <p:cNvPr id="8" name="矩形 7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53" name="矩形 2052"/>
          <p:cNvSpPr/>
          <p:nvPr/>
        </p:nvSpPr>
        <p:spPr>
          <a:xfrm>
            <a:off x="1836384" y="2155875"/>
            <a:ext cx="190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常州武进区两名少年溺亡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475079" y="2821485"/>
            <a:ext cx="1471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南京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岁儿童坠楼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3470" y="8667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湖北当阳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名刚结束中考的毕业生在河边玩耍时遇险，全部遇难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428782" y="1525714"/>
            <a:ext cx="3685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广东韶关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男孩掉进工地水坑中，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死亡，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失踪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558486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397786" y="2562229"/>
            <a:ext cx="1510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6458324" y="1254884"/>
            <a:ext cx="1510358" cy="276999"/>
            <a:chOff x="1962472" y="1843653"/>
            <a:chExt cx="1510358" cy="276999"/>
          </a:xfrm>
        </p:grpSpPr>
        <p:sp>
          <p:nvSpPr>
            <p:cNvPr id="114" name="矩形 113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23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495062" y="2813065"/>
            <a:ext cx="628490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774367" y="2155875"/>
            <a:ext cx="0" cy="65719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963384" y="1512861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965480" y="1512861"/>
            <a:ext cx="586655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832036" y="864789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225323" y="871139"/>
            <a:ext cx="660353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965480" y="2161027"/>
            <a:ext cx="5812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/>
          <p:cNvGrpSpPr/>
          <p:nvPr/>
        </p:nvGrpSpPr>
        <p:grpSpPr>
          <a:xfrm>
            <a:off x="1067662" y="614226"/>
            <a:ext cx="1510358" cy="276999"/>
            <a:chOff x="1962472" y="1843653"/>
            <a:chExt cx="1510358" cy="276999"/>
          </a:xfrm>
        </p:grpSpPr>
        <p:sp>
          <p:nvSpPr>
            <p:cNvPr id="122" name="矩形 121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月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23</a:t>
              </a: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93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2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953" name="组合 11952"/>
          <p:cNvGrpSpPr/>
          <p:nvPr/>
        </p:nvGrpSpPr>
        <p:grpSpPr>
          <a:xfrm>
            <a:off x="6948264" y="3891002"/>
            <a:ext cx="1139998" cy="416972"/>
            <a:chOff x="-2162175" y="2617788"/>
            <a:chExt cx="881062" cy="322262"/>
          </a:xfrm>
          <a:solidFill>
            <a:schemeClr val="bg2">
              <a:lumMod val="50000"/>
            </a:schemeClr>
          </a:solidFill>
        </p:grpSpPr>
        <p:grpSp>
          <p:nvGrpSpPr>
            <p:cNvPr id="11952" name="组合 11951"/>
            <p:cNvGrpSpPr/>
            <p:nvPr/>
          </p:nvGrpSpPr>
          <p:grpSpPr>
            <a:xfrm>
              <a:off x="-2162175" y="2617788"/>
              <a:ext cx="881062" cy="187324"/>
              <a:chOff x="-2162175" y="2617788"/>
              <a:chExt cx="881062" cy="187324"/>
            </a:xfrm>
            <a:grpFill/>
          </p:grpSpPr>
          <p:sp>
            <p:nvSpPr>
              <p:cNvPr id="11784" name="Freeform 556"/>
              <p:cNvSpPr/>
              <p:nvPr/>
            </p:nvSpPr>
            <p:spPr bwMode="auto">
              <a:xfrm>
                <a:off x="-2162175" y="2628900"/>
                <a:ext cx="701675" cy="176212"/>
              </a:xfrm>
              <a:custGeom>
                <a:avLst/>
                <a:gdLst>
                  <a:gd name="T0" fmla="*/ 298 w 825"/>
                  <a:gd name="T1" fmla="*/ 0 h 206"/>
                  <a:gd name="T2" fmla="*/ 201 w 825"/>
                  <a:gd name="T3" fmla="*/ 22 h 206"/>
                  <a:gd name="T4" fmla="*/ 173 w 825"/>
                  <a:gd name="T5" fmla="*/ 37 h 206"/>
                  <a:gd name="T6" fmla="*/ 236 w 825"/>
                  <a:gd name="T7" fmla="*/ 35 h 206"/>
                  <a:gd name="T8" fmla="*/ 440 w 825"/>
                  <a:gd name="T9" fmla="*/ 51 h 206"/>
                  <a:gd name="T10" fmla="*/ 430 w 825"/>
                  <a:gd name="T11" fmla="*/ 58 h 206"/>
                  <a:gd name="T12" fmla="*/ 236 w 825"/>
                  <a:gd name="T13" fmla="*/ 43 h 206"/>
                  <a:gd name="T14" fmla="*/ 41 w 825"/>
                  <a:gd name="T15" fmla="*/ 67 h 206"/>
                  <a:gd name="T16" fmla="*/ 7 w 825"/>
                  <a:gd name="T17" fmla="*/ 129 h 206"/>
                  <a:gd name="T18" fmla="*/ 69 w 825"/>
                  <a:gd name="T19" fmla="*/ 163 h 206"/>
                  <a:gd name="T20" fmla="*/ 236 w 825"/>
                  <a:gd name="T21" fmla="*/ 143 h 206"/>
                  <a:gd name="T22" fmla="*/ 400 w 825"/>
                  <a:gd name="T23" fmla="*/ 155 h 206"/>
                  <a:gd name="T24" fmla="*/ 447 w 825"/>
                  <a:gd name="T25" fmla="*/ 162 h 206"/>
                  <a:gd name="T26" fmla="*/ 461 w 825"/>
                  <a:gd name="T27" fmla="*/ 173 h 206"/>
                  <a:gd name="T28" fmla="*/ 501 w 825"/>
                  <a:gd name="T29" fmla="*/ 190 h 206"/>
                  <a:gd name="T30" fmla="*/ 646 w 825"/>
                  <a:gd name="T31" fmla="*/ 203 h 206"/>
                  <a:gd name="T32" fmla="*/ 647 w 825"/>
                  <a:gd name="T33" fmla="*/ 200 h 206"/>
                  <a:gd name="T34" fmla="*/ 666 w 825"/>
                  <a:gd name="T35" fmla="*/ 134 h 206"/>
                  <a:gd name="T36" fmla="*/ 666 w 825"/>
                  <a:gd name="T37" fmla="*/ 133 h 206"/>
                  <a:gd name="T38" fmla="*/ 704 w 825"/>
                  <a:gd name="T39" fmla="*/ 92 h 206"/>
                  <a:gd name="T40" fmla="*/ 706 w 825"/>
                  <a:gd name="T41" fmla="*/ 92 h 206"/>
                  <a:gd name="T42" fmla="*/ 746 w 825"/>
                  <a:gd name="T43" fmla="*/ 130 h 206"/>
                  <a:gd name="T44" fmla="*/ 746 w 825"/>
                  <a:gd name="T45" fmla="*/ 131 h 206"/>
                  <a:gd name="T46" fmla="*/ 746 w 825"/>
                  <a:gd name="T47" fmla="*/ 134 h 206"/>
                  <a:gd name="T48" fmla="*/ 738 w 825"/>
                  <a:gd name="T49" fmla="*/ 189 h 206"/>
                  <a:gd name="T50" fmla="*/ 749 w 825"/>
                  <a:gd name="T51" fmla="*/ 186 h 206"/>
                  <a:gd name="T52" fmla="*/ 803 w 825"/>
                  <a:gd name="T53" fmla="*/ 89 h 206"/>
                  <a:gd name="T54" fmla="*/ 700 w 825"/>
                  <a:gd name="T55" fmla="*/ 51 h 206"/>
                  <a:gd name="T56" fmla="*/ 513 w 825"/>
                  <a:gd name="T57" fmla="*/ 38 h 206"/>
                  <a:gd name="T58" fmla="*/ 449 w 825"/>
                  <a:gd name="T59" fmla="*/ 47 h 206"/>
                  <a:gd name="T60" fmla="*/ 435 w 825"/>
                  <a:gd name="T61" fmla="*/ 39 h 206"/>
                  <a:gd name="T62" fmla="*/ 298 w 825"/>
                  <a:gd name="T6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5" h="206">
                    <a:moveTo>
                      <a:pt x="298" y="0"/>
                    </a:moveTo>
                    <a:cubicBezTo>
                      <a:pt x="268" y="0"/>
                      <a:pt x="234" y="7"/>
                      <a:pt x="201" y="22"/>
                    </a:cubicBezTo>
                    <a:cubicBezTo>
                      <a:pt x="192" y="26"/>
                      <a:pt x="182" y="31"/>
                      <a:pt x="173" y="37"/>
                    </a:cubicBezTo>
                    <a:cubicBezTo>
                      <a:pt x="193" y="36"/>
                      <a:pt x="214" y="35"/>
                      <a:pt x="236" y="35"/>
                    </a:cubicBezTo>
                    <a:cubicBezTo>
                      <a:pt x="317" y="35"/>
                      <a:pt x="392" y="44"/>
                      <a:pt x="440" y="51"/>
                    </a:cubicBezTo>
                    <a:cubicBezTo>
                      <a:pt x="437" y="53"/>
                      <a:pt x="433" y="55"/>
                      <a:pt x="430" y="58"/>
                    </a:cubicBezTo>
                    <a:cubicBezTo>
                      <a:pt x="383" y="51"/>
                      <a:pt x="312" y="43"/>
                      <a:pt x="236" y="43"/>
                    </a:cubicBezTo>
                    <a:cubicBezTo>
                      <a:pt x="172" y="43"/>
                      <a:pt x="104" y="48"/>
                      <a:pt x="41" y="67"/>
                    </a:cubicBezTo>
                    <a:cubicBezTo>
                      <a:pt x="15" y="74"/>
                      <a:pt x="0" y="102"/>
                      <a:pt x="7" y="129"/>
                    </a:cubicBezTo>
                    <a:cubicBezTo>
                      <a:pt x="15" y="155"/>
                      <a:pt x="43" y="170"/>
                      <a:pt x="69" y="163"/>
                    </a:cubicBezTo>
                    <a:cubicBezTo>
                      <a:pt x="118" y="148"/>
                      <a:pt x="178" y="143"/>
                      <a:pt x="236" y="143"/>
                    </a:cubicBezTo>
                    <a:cubicBezTo>
                      <a:pt x="297" y="143"/>
                      <a:pt x="356" y="149"/>
                      <a:pt x="400" y="155"/>
                    </a:cubicBezTo>
                    <a:cubicBezTo>
                      <a:pt x="419" y="157"/>
                      <a:pt x="435" y="160"/>
                      <a:pt x="447" y="162"/>
                    </a:cubicBezTo>
                    <a:cubicBezTo>
                      <a:pt x="451" y="166"/>
                      <a:pt x="456" y="169"/>
                      <a:pt x="461" y="173"/>
                    </a:cubicBezTo>
                    <a:cubicBezTo>
                      <a:pt x="473" y="180"/>
                      <a:pt x="486" y="186"/>
                      <a:pt x="501" y="190"/>
                    </a:cubicBezTo>
                    <a:cubicBezTo>
                      <a:pt x="550" y="201"/>
                      <a:pt x="598" y="206"/>
                      <a:pt x="646" y="203"/>
                    </a:cubicBezTo>
                    <a:cubicBezTo>
                      <a:pt x="646" y="202"/>
                      <a:pt x="647" y="201"/>
                      <a:pt x="647" y="200"/>
                    </a:cubicBezTo>
                    <a:cubicBezTo>
                      <a:pt x="666" y="166"/>
                      <a:pt x="666" y="135"/>
                      <a:pt x="666" y="134"/>
                    </a:cubicBezTo>
                    <a:cubicBezTo>
                      <a:pt x="666" y="133"/>
                      <a:pt x="666" y="133"/>
                      <a:pt x="666" y="133"/>
                    </a:cubicBezTo>
                    <a:cubicBezTo>
                      <a:pt x="665" y="112"/>
                      <a:pt x="682" y="93"/>
                      <a:pt x="704" y="92"/>
                    </a:cubicBezTo>
                    <a:cubicBezTo>
                      <a:pt x="705" y="92"/>
                      <a:pt x="705" y="92"/>
                      <a:pt x="706" y="92"/>
                    </a:cubicBezTo>
                    <a:cubicBezTo>
                      <a:pt x="727" y="92"/>
                      <a:pt x="745" y="109"/>
                      <a:pt x="746" y="130"/>
                    </a:cubicBezTo>
                    <a:cubicBezTo>
                      <a:pt x="746" y="131"/>
                      <a:pt x="746" y="131"/>
                      <a:pt x="746" y="131"/>
                    </a:cubicBezTo>
                    <a:cubicBezTo>
                      <a:pt x="746" y="131"/>
                      <a:pt x="746" y="133"/>
                      <a:pt x="746" y="134"/>
                    </a:cubicBezTo>
                    <a:cubicBezTo>
                      <a:pt x="746" y="144"/>
                      <a:pt x="745" y="164"/>
                      <a:pt x="738" y="189"/>
                    </a:cubicBezTo>
                    <a:cubicBezTo>
                      <a:pt x="742" y="188"/>
                      <a:pt x="745" y="187"/>
                      <a:pt x="749" y="186"/>
                    </a:cubicBezTo>
                    <a:cubicBezTo>
                      <a:pt x="806" y="170"/>
                      <a:pt x="825" y="121"/>
                      <a:pt x="803" y="89"/>
                    </a:cubicBezTo>
                    <a:cubicBezTo>
                      <a:pt x="780" y="56"/>
                      <a:pt x="738" y="42"/>
                      <a:pt x="700" y="51"/>
                    </a:cubicBezTo>
                    <a:cubicBezTo>
                      <a:pt x="643" y="64"/>
                      <a:pt x="560" y="39"/>
                      <a:pt x="513" y="38"/>
                    </a:cubicBezTo>
                    <a:cubicBezTo>
                      <a:pt x="493" y="37"/>
                      <a:pt x="469" y="39"/>
                      <a:pt x="449" y="47"/>
                    </a:cubicBezTo>
                    <a:cubicBezTo>
                      <a:pt x="445" y="44"/>
                      <a:pt x="440" y="41"/>
                      <a:pt x="435" y="39"/>
                    </a:cubicBezTo>
                    <a:cubicBezTo>
                      <a:pt x="402" y="20"/>
                      <a:pt x="355" y="1"/>
                      <a:pt x="2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87" name="Freeform 559"/>
              <p:cNvSpPr/>
              <p:nvPr/>
            </p:nvSpPr>
            <p:spPr bwMode="auto">
              <a:xfrm>
                <a:off x="-1449388" y="2617788"/>
                <a:ext cx="168275" cy="169862"/>
              </a:xfrm>
              <a:custGeom>
                <a:avLst/>
                <a:gdLst>
                  <a:gd name="T0" fmla="*/ 77 w 199"/>
                  <a:gd name="T1" fmla="*/ 186 h 199"/>
                  <a:gd name="T2" fmla="*/ 187 w 199"/>
                  <a:gd name="T3" fmla="*/ 121 h 199"/>
                  <a:gd name="T4" fmla="*/ 122 w 199"/>
                  <a:gd name="T5" fmla="*/ 12 h 199"/>
                  <a:gd name="T6" fmla="*/ 13 w 199"/>
                  <a:gd name="T7" fmla="*/ 77 h 199"/>
                  <a:gd name="T8" fmla="*/ 77 w 199"/>
                  <a:gd name="T9" fmla="*/ 18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77" y="186"/>
                    </a:moveTo>
                    <a:cubicBezTo>
                      <a:pt x="126" y="199"/>
                      <a:pt x="175" y="170"/>
                      <a:pt x="187" y="121"/>
                    </a:cubicBezTo>
                    <a:cubicBezTo>
                      <a:pt x="199" y="73"/>
                      <a:pt x="170" y="24"/>
                      <a:pt x="122" y="12"/>
                    </a:cubicBezTo>
                    <a:cubicBezTo>
                      <a:pt x="74" y="0"/>
                      <a:pt x="25" y="29"/>
                      <a:pt x="13" y="77"/>
                    </a:cubicBezTo>
                    <a:cubicBezTo>
                      <a:pt x="0" y="125"/>
                      <a:pt x="29" y="174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788" name="Freeform 560"/>
            <p:cNvSpPr/>
            <p:nvPr/>
          </p:nvSpPr>
          <p:spPr bwMode="auto">
            <a:xfrm>
              <a:off x="-1735138" y="2713038"/>
              <a:ext cx="201612" cy="227012"/>
            </a:xfrm>
            <a:custGeom>
              <a:avLst/>
              <a:gdLst>
                <a:gd name="T0" fmla="*/ 204 w 237"/>
                <a:gd name="T1" fmla="*/ 1 h 266"/>
                <a:gd name="T2" fmla="*/ 173 w 237"/>
                <a:gd name="T3" fmla="*/ 34 h 266"/>
                <a:gd name="T4" fmla="*/ 173 w 237"/>
                <a:gd name="T5" fmla="*/ 34 h 266"/>
                <a:gd name="T6" fmla="*/ 173 w 237"/>
                <a:gd name="T7" fmla="*/ 34 h 266"/>
                <a:gd name="T8" fmla="*/ 173 w 237"/>
                <a:gd name="T9" fmla="*/ 34 h 266"/>
                <a:gd name="T10" fmla="*/ 173 w 237"/>
                <a:gd name="T11" fmla="*/ 34 h 266"/>
                <a:gd name="T12" fmla="*/ 173 w 237"/>
                <a:gd name="T13" fmla="*/ 35 h 266"/>
                <a:gd name="T14" fmla="*/ 154 w 237"/>
                <a:gd name="T15" fmla="*/ 105 h 266"/>
                <a:gd name="T16" fmla="*/ 25 w 237"/>
                <a:gd name="T17" fmla="*/ 204 h 266"/>
                <a:gd name="T18" fmla="*/ 5 w 237"/>
                <a:gd name="T19" fmla="*/ 245 h 266"/>
                <a:gd name="T20" fmla="*/ 36 w 237"/>
                <a:gd name="T21" fmla="*/ 266 h 266"/>
                <a:gd name="T22" fmla="*/ 46 w 237"/>
                <a:gd name="T23" fmla="*/ 265 h 266"/>
                <a:gd name="T24" fmla="*/ 210 w 237"/>
                <a:gd name="T25" fmla="*/ 135 h 266"/>
                <a:gd name="T26" fmla="*/ 237 w 237"/>
                <a:gd name="T27" fmla="*/ 35 h 266"/>
                <a:gd name="T28" fmla="*/ 237 w 237"/>
                <a:gd name="T29" fmla="*/ 32 h 266"/>
                <a:gd name="T30" fmla="*/ 204 w 237"/>
                <a:gd name="T31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7" h="266">
                  <a:moveTo>
                    <a:pt x="204" y="1"/>
                  </a:moveTo>
                  <a:cubicBezTo>
                    <a:pt x="186" y="2"/>
                    <a:pt x="172" y="17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40"/>
                    <a:pt x="172" y="71"/>
                    <a:pt x="154" y="105"/>
                  </a:cubicBezTo>
                  <a:cubicBezTo>
                    <a:pt x="135" y="139"/>
                    <a:pt x="100" y="178"/>
                    <a:pt x="25" y="204"/>
                  </a:cubicBezTo>
                  <a:cubicBezTo>
                    <a:pt x="9" y="210"/>
                    <a:pt x="0" y="228"/>
                    <a:pt x="5" y="245"/>
                  </a:cubicBezTo>
                  <a:cubicBezTo>
                    <a:pt x="10" y="258"/>
                    <a:pt x="22" y="266"/>
                    <a:pt x="36" y="266"/>
                  </a:cubicBezTo>
                  <a:cubicBezTo>
                    <a:pt x="39" y="266"/>
                    <a:pt x="43" y="266"/>
                    <a:pt x="46" y="265"/>
                  </a:cubicBezTo>
                  <a:cubicBezTo>
                    <a:pt x="135" y="235"/>
                    <a:pt x="185" y="183"/>
                    <a:pt x="210" y="135"/>
                  </a:cubicBezTo>
                  <a:cubicBezTo>
                    <a:pt x="235" y="88"/>
                    <a:pt x="237" y="47"/>
                    <a:pt x="237" y="35"/>
                  </a:cubicBezTo>
                  <a:cubicBezTo>
                    <a:pt x="237" y="33"/>
                    <a:pt x="237" y="32"/>
                    <a:pt x="237" y="32"/>
                  </a:cubicBezTo>
                  <a:cubicBezTo>
                    <a:pt x="236" y="14"/>
                    <a:pt x="221" y="0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1163809" y="2821485"/>
            <a:ext cx="2579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上海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岁女孩电梯井坠落身亡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497797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37097" y="2562229"/>
            <a:ext cx="1510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1223383" y="0"/>
            <a:ext cx="0" cy="87113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1500888" y="2808174"/>
            <a:ext cx="0" cy="9720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56" name="组合 11955"/>
          <p:cNvGrpSpPr/>
          <p:nvPr/>
        </p:nvGrpSpPr>
        <p:grpSpPr>
          <a:xfrm>
            <a:off x="0" y="3626097"/>
            <a:ext cx="9180512" cy="1517404"/>
            <a:chOff x="0" y="3409602"/>
            <a:chExt cx="9180512" cy="1517404"/>
          </a:xfrm>
        </p:grpSpPr>
        <p:sp>
          <p:nvSpPr>
            <p:cNvPr id="16" name="矩形 15"/>
            <p:cNvSpPr/>
            <p:nvPr/>
          </p:nvSpPr>
          <p:spPr>
            <a:xfrm>
              <a:off x="0" y="3683083"/>
              <a:ext cx="9144000" cy="1243923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23190" y="3409602"/>
              <a:ext cx="9157322" cy="1322388"/>
              <a:chOff x="-13320" y="3219822"/>
              <a:chExt cx="9157322" cy="1322388"/>
            </a:xfrm>
          </p:grpSpPr>
          <p:sp>
            <p:nvSpPr>
              <p:cNvPr id="276" name="Freeform 8"/>
              <p:cNvSpPr/>
              <p:nvPr/>
            </p:nvSpPr>
            <p:spPr bwMode="auto">
              <a:xfrm>
                <a:off x="-13320" y="3219822"/>
                <a:ext cx="6972300" cy="1322388"/>
              </a:xfrm>
              <a:custGeom>
                <a:avLst/>
                <a:gdLst>
                  <a:gd name="T0" fmla="*/ 0 w 4514"/>
                  <a:gd name="T1" fmla="*/ 135 h 856"/>
                  <a:gd name="T2" fmla="*/ 141 w 4514"/>
                  <a:gd name="T3" fmla="*/ 103 h 856"/>
                  <a:gd name="T4" fmla="*/ 561 w 4514"/>
                  <a:gd name="T5" fmla="*/ 60 h 856"/>
                  <a:gd name="T6" fmla="*/ 603 w 4514"/>
                  <a:gd name="T7" fmla="*/ 127 h 856"/>
                  <a:gd name="T8" fmla="*/ 935 w 4514"/>
                  <a:gd name="T9" fmla="*/ 96 h 856"/>
                  <a:gd name="T10" fmla="*/ 1345 w 4514"/>
                  <a:gd name="T11" fmla="*/ 67 h 856"/>
                  <a:gd name="T12" fmla="*/ 1387 w 4514"/>
                  <a:gd name="T13" fmla="*/ 127 h 856"/>
                  <a:gd name="T14" fmla="*/ 1751 w 4514"/>
                  <a:gd name="T15" fmla="*/ 78 h 856"/>
                  <a:gd name="T16" fmla="*/ 2802 w 4514"/>
                  <a:gd name="T17" fmla="*/ 50 h 856"/>
                  <a:gd name="T18" fmla="*/ 2876 w 4514"/>
                  <a:gd name="T19" fmla="*/ 64 h 856"/>
                  <a:gd name="T20" fmla="*/ 2894 w 4514"/>
                  <a:gd name="T21" fmla="*/ 117 h 856"/>
                  <a:gd name="T22" fmla="*/ 3289 w 4514"/>
                  <a:gd name="T23" fmla="*/ 78 h 856"/>
                  <a:gd name="T24" fmla="*/ 3649 w 4514"/>
                  <a:gd name="T25" fmla="*/ 60 h 856"/>
                  <a:gd name="T26" fmla="*/ 3766 w 4514"/>
                  <a:gd name="T27" fmla="*/ 145 h 856"/>
                  <a:gd name="T28" fmla="*/ 4112 w 4514"/>
                  <a:gd name="T29" fmla="*/ 64 h 856"/>
                  <a:gd name="T30" fmla="*/ 4419 w 4514"/>
                  <a:gd name="T31" fmla="*/ 71 h 856"/>
                  <a:gd name="T32" fmla="*/ 4514 w 4514"/>
                  <a:gd name="T33" fmla="*/ 136 h 856"/>
                  <a:gd name="T34" fmla="*/ 2272 w 4514"/>
                  <a:gd name="T35" fmla="*/ 815 h 856"/>
                  <a:gd name="T36" fmla="*/ 150 w 4514"/>
                  <a:gd name="T37" fmla="*/ 296 h 856"/>
                  <a:gd name="T38" fmla="*/ 24 w 4514"/>
                  <a:gd name="T39" fmla="*/ 164 h 856"/>
                  <a:gd name="T40" fmla="*/ 11 w 4514"/>
                  <a:gd name="T41" fmla="*/ 148 h 856"/>
                  <a:gd name="T42" fmla="*/ 0 w 4514"/>
                  <a:gd name="T43" fmla="*/ 13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14" h="856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 flipH="1">
                <a:off x="6639984" y="3266430"/>
                <a:ext cx="2504018" cy="1193900"/>
              </a:xfrm>
              <a:custGeom>
                <a:avLst/>
                <a:gdLst/>
                <a:ahLst/>
                <a:cxnLst/>
                <a:rect l="l" t="t" r="r" b="b"/>
                <a:pathLst>
                  <a:path w="2504017" h="1193900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6710316" y="4517700"/>
            <a:ext cx="361461" cy="488398"/>
            <a:chOff x="1292525" y="3173087"/>
            <a:chExt cx="741363" cy="1001713"/>
          </a:xfrm>
        </p:grpSpPr>
        <p:sp>
          <p:nvSpPr>
            <p:cNvPr id="156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9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8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06" name="组合 7205"/>
          <p:cNvGrpSpPr/>
          <p:nvPr/>
        </p:nvGrpSpPr>
        <p:grpSpPr>
          <a:xfrm>
            <a:off x="4860032" y="2195399"/>
            <a:ext cx="4244331" cy="4624823"/>
            <a:chOff x="7169150" y="1350963"/>
            <a:chExt cx="1487488" cy="1620837"/>
          </a:xfrm>
          <a:solidFill>
            <a:srgbClr val="E2E2E2"/>
          </a:solidFill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8" name="Line 11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9" name="Line 12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3" name="Line 15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4" name="Line 16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205" name="组合 7204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7176" name="Freeform 18"/>
              <p:cNvSpPr/>
              <p:nvPr/>
            </p:nvSpPr>
            <p:spPr bwMode="auto">
              <a:xfrm>
                <a:off x="8170863" y="1533525"/>
                <a:ext cx="152400" cy="319088"/>
              </a:xfrm>
              <a:custGeom>
                <a:avLst/>
                <a:gdLst>
                  <a:gd name="T0" fmla="*/ 108 w 130"/>
                  <a:gd name="T1" fmla="*/ 3 h 273"/>
                  <a:gd name="T2" fmla="*/ 75 w 130"/>
                  <a:gd name="T3" fmla="*/ 20 h 273"/>
                  <a:gd name="T4" fmla="*/ 4 w 130"/>
                  <a:gd name="T5" fmla="*/ 239 h 273"/>
                  <a:gd name="T6" fmla="*/ 22 w 130"/>
                  <a:gd name="T7" fmla="*/ 270 h 273"/>
                  <a:gd name="T8" fmla="*/ 22 w 130"/>
                  <a:gd name="T9" fmla="*/ 270 h 273"/>
                  <a:gd name="T10" fmla="*/ 55 w 130"/>
                  <a:gd name="T11" fmla="*/ 253 h 273"/>
                  <a:gd name="T12" fmla="*/ 126 w 130"/>
                  <a:gd name="T13" fmla="*/ 34 h 273"/>
                  <a:gd name="T14" fmla="*/ 108 w 130"/>
                  <a:gd name="T15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73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7" name="Freeform 19"/>
              <p:cNvSpPr/>
              <p:nvPr/>
            </p:nvSpPr>
            <p:spPr bwMode="auto">
              <a:xfrm>
                <a:off x="8493125" y="1531938"/>
                <a:ext cx="163513" cy="317500"/>
              </a:xfrm>
              <a:custGeom>
                <a:avLst/>
                <a:gdLst>
                  <a:gd name="T0" fmla="*/ 117 w 139"/>
                  <a:gd name="T1" fmla="*/ 268 h 272"/>
                  <a:gd name="T2" fmla="*/ 134 w 139"/>
                  <a:gd name="T3" fmla="*/ 237 h 272"/>
                  <a:gd name="T4" fmla="*/ 55 w 139"/>
                  <a:gd name="T5" fmla="*/ 20 h 272"/>
                  <a:gd name="T6" fmla="*/ 21 w 139"/>
                  <a:gd name="T7" fmla="*/ 4 h 272"/>
                  <a:gd name="T8" fmla="*/ 21 w 139"/>
                  <a:gd name="T9" fmla="*/ 4 h 272"/>
                  <a:gd name="T10" fmla="*/ 4 w 139"/>
                  <a:gd name="T11" fmla="*/ 35 h 272"/>
                  <a:gd name="T12" fmla="*/ 83 w 139"/>
                  <a:gd name="T13" fmla="*/ 252 h 272"/>
                  <a:gd name="T14" fmla="*/ 117 w 139"/>
                  <a:gd name="T15" fmla="*/ 2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72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8" name="Freeform 20"/>
              <p:cNvSpPr/>
              <p:nvPr/>
            </p:nvSpPr>
            <p:spPr bwMode="auto">
              <a:xfrm>
                <a:off x="8256588" y="1525588"/>
                <a:ext cx="307975" cy="87313"/>
              </a:xfrm>
              <a:custGeom>
                <a:avLst/>
                <a:gdLst>
                  <a:gd name="T0" fmla="*/ 263 w 263"/>
                  <a:gd name="T1" fmla="*/ 43 h 75"/>
                  <a:gd name="T2" fmla="*/ 247 w 263"/>
                  <a:gd name="T3" fmla="*/ 75 h 75"/>
                  <a:gd name="T4" fmla="*/ 18 w 263"/>
                  <a:gd name="T5" fmla="*/ 75 h 75"/>
                  <a:gd name="T6" fmla="*/ 0 w 263"/>
                  <a:gd name="T7" fmla="*/ 37 h 75"/>
                  <a:gd name="T8" fmla="*/ 3 w 263"/>
                  <a:gd name="T9" fmla="*/ 22 h 75"/>
                  <a:gd name="T10" fmla="*/ 40 w 263"/>
                  <a:gd name="T11" fmla="*/ 0 h 75"/>
                  <a:gd name="T12" fmla="*/ 230 w 263"/>
                  <a:gd name="T13" fmla="*/ 0 h 75"/>
                  <a:gd name="T14" fmla="*/ 258 w 263"/>
                  <a:gd name="T15" fmla="*/ 24 h 75"/>
                  <a:gd name="T16" fmla="*/ 263 w 263"/>
                  <a:gd name="T17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75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9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0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1" name="Freeform 23"/>
              <p:cNvSpPr/>
              <p:nvPr/>
            </p:nvSpPr>
            <p:spPr bwMode="auto">
              <a:xfrm>
                <a:off x="7169150" y="1535113"/>
                <a:ext cx="139700" cy="317500"/>
              </a:xfrm>
              <a:custGeom>
                <a:avLst/>
                <a:gdLst>
                  <a:gd name="T0" fmla="*/ 99 w 120"/>
                  <a:gd name="T1" fmla="*/ 3 h 272"/>
                  <a:gd name="T2" fmla="*/ 69 w 120"/>
                  <a:gd name="T3" fmla="*/ 20 h 272"/>
                  <a:gd name="T4" fmla="*/ 3 w 120"/>
                  <a:gd name="T5" fmla="*/ 238 h 272"/>
                  <a:gd name="T6" fmla="*/ 20 w 120"/>
                  <a:gd name="T7" fmla="*/ 268 h 272"/>
                  <a:gd name="T8" fmla="*/ 20 w 120"/>
                  <a:gd name="T9" fmla="*/ 268 h 272"/>
                  <a:gd name="T10" fmla="*/ 51 w 120"/>
                  <a:gd name="T11" fmla="*/ 252 h 272"/>
                  <a:gd name="T12" fmla="*/ 116 w 120"/>
                  <a:gd name="T13" fmla="*/ 34 h 272"/>
                  <a:gd name="T14" fmla="*/ 99 w 120"/>
                  <a:gd name="T1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2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2" name="Freeform 24"/>
              <p:cNvSpPr/>
              <p:nvPr/>
            </p:nvSpPr>
            <p:spPr bwMode="auto">
              <a:xfrm>
                <a:off x="7466013" y="1536700"/>
                <a:ext cx="141288" cy="319088"/>
              </a:xfrm>
              <a:custGeom>
                <a:avLst/>
                <a:gdLst>
                  <a:gd name="T0" fmla="*/ 101 w 120"/>
                  <a:gd name="T1" fmla="*/ 268 h 273"/>
                  <a:gd name="T2" fmla="*/ 116 w 120"/>
                  <a:gd name="T3" fmla="*/ 237 h 273"/>
                  <a:gd name="T4" fmla="*/ 48 w 120"/>
                  <a:gd name="T5" fmla="*/ 20 h 273"/>
                  <a:gd name="T6" fmla="*/ 19 w 120"/>
                  <a:gd name="T7" fmla="*/ 4 h 273"/>
                  <a:gd name="T8" fmla="*/ 19 w 120"/>
                  <a:gd name="T9" fmla="*/ 4 h 273"/>
                  <a:gd name="T10" fmla="*/ 4 w 120"/>
                  <a:gd name="T11" fmla="*/ 35 h 273"/>
                  <a:gd name="T12" fmla="*/ 72 w 120"/>
                  <a:gd name="T13" fmla="*/ 253 h 273"/>
                  <a:gd name="T14" fmla="*/ 101 w 120"/>
                  <a:gd name="T15" fmla="*/ 2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3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3" name="Freeform 25"/>
              <p:cNvSpPr/>
              <p:nvPr/>
            </p:nvSpPr>
            <p:spPr bwMode="auto">
              <a:xfrm>
                <a:off x="7245350" y="1531938"/>
                <a:ext cx="279400" cy="88900"/>
              </a:xfrm>
              <a:custGeom>
                <a:avLst/>
                <a:gdLst>
                  <a:gd name="T0" fmla="*/ 120 w 240"/>
                  <a:gd name="T1" fmla="*/ 76 h 76"/>
                  <a:gd name="T2" fmla="*/ 224 w 240"/>
                  <a:gd name="T3" fmla="*/ 76 h 76"/>
                  <a:gd name="T4" fmla="*/ 240 w 240"/>
                  <a:gd name="T5" fmla="*/ 37 h 76"/>
                  <a:gd name="T6" fmla="*/ 238 w 240"/>
                  <a:gd name="T7" fmla="*/ 22 h 76"/>
                  <a:gd name="T8" fmla="*/ 204 w 240"/>
                  <a:gd name="T9" fmla="*/ 0 h 76"/>
                  <a:gd name="T10" fmla="*/ 120 w 240"/>
                  <a:gd name="T11" fmla="*/ 0 h 76"/>
                  <a:gd name="T12" fmla="*/ 36 w 240"/>
                  <a:gd name="T13" fmla="*/ 0 h 76"/>
                  <a:gd name="T14" fmla="*/ 2 w 240"/>
                  <a:gd name="T15" fmla="*/ 22 h 76"/>
                  <a:gd name="T16" fmla="*/ 0 w 240"/>
                  <a:gd name="T17" fmla="*/ 37 h 76"/>
                  <a:gd name="T18" fmla="*/ 17 w 240"/>
                  <a:gd name="T19" fmla="*/ 76 h 76"/>
                  <a:gd name="T20" fmla="*/ 120 w 240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76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4" name="Freeform 26"/>
              <p:cNvSpPr/>
              <p:nvPr/>
            </p:nvSpPr>
            <p:spPr bwMode="auto">
              <a:xfrm>
                <a:off x="7199313" y="1531938"/>
                <a:ext cx="371475" cy="452438"/>
              </a:xfrm>
              <a:custGeom>
                <a:avLst/>
                <a:gdLst>
                  <a:gd name="T0" fmla="*/ 146 w 234"/>
                  <a:gd name="T1" fmla="*/ 0 h 285"/>
                  <a:gd name="T2" fmla="*/ 89 w 234"/>
                  <a:gd name="T3" fmla="*/ 0 h 285"/>
                  <a:gd name="T4" fmla="*/ 0 w 234"/>
                  <a:gd name="T5" fmla="*/ 284 h 285"/>
                  <a:gd name="T6" fmla="*/ 234 w 234"/>
                  <a:gd name="T7" fmla="*/ 285 h 285"/>
                  <a:gd name="T8" fmla="*/ 146 w 234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85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5" name="Freeform 27"/>
              <p:cNvSpPr/>
              <p:nvPr/>
            </p:nvSpPr>
            <p:spPr bwMode="auto">
              <a:xfrm>
                <a:off x="7302500" y="1947863"/>
                <a:ext cx="76200" cy="341313"/>
              </a:xfrm>
              <a:custGeom>
                <a:avLst/>
                <a:gdLst>
                  <a:gd name="T0" fmla="*/ 65 w 65"/>
                  <a:gd name="T1" fmla="*/ 262 h 293"/>
                  <a:gd name="T2" fmla="*/ 36 w 65"/>
                  <a:gd name="T3" fmla="*/ 293 h 293"/>
                  <a:gd name="T4" fmla="*/ 29 w 65"/>
                  <a:gd name="T5" fmla="*/ 293 h 293"/>
                  <a:gd name="T6" fmla="*/ 0 w 65"/>
                  <a:gd name="T7" fmla="*/ 262 h 293"/>
                  <a:gd name="T8" fmla="*/ 0 w 65"/>
                  <a:gd name="T9" fmla="*/ 31 h 293"/>
                  <a:gd name="T10" fmla="*/ 29 w 65"/>
                  <a:gd name="T11" fmla="*/ 0 h 293"/>
                  <a:gd name="T12" fmla="*/ 36 w 65"/>
                  <a:gd name="T13" fmla="*/ 0 h 293"/>
                  <a:gd name="T14" fmla="*/ 65 w 65"/>
                  <a:gd name="T15" fmla="*/ 31 h 293"/>
                  <a:gd name="T16" fmla="*/ 65 w 65"/>
                  <a:gd name="T17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3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6" name="Freeform 28"/>
              <p:cNvSpPr/>
              <p:nvPr/>
            </p:nvSpPr>
            <p:spPr bwMode="auto">
              <a:xfrm>
                <a:off x="7391400" y="1943100"/>
                <a:ext cx="74613" cy="342900"/>
              </a:xfrm>
              <a:custGeom>
                <a:avLst/>
                <a:gdLst>
                  <a:gd name="T0" fmla="*/ 65 w 65"/>
                  <a:gd name="T1" fmla="*/ 262 h 294"/>
                  <a:gd name="T2" fmla="*/ 36 w 65"/>
                  <a:gd name="T3" fmla="*/ 294 h 294"/>
                  <a:gd name="T4" fmla="*/ 30 w 65"/>
                  <a:gd name="T5" fmla="*/ 294 h 294"/>
                  <a:gd name="T6" fmla="*/ 0 w 65"/>
                  <a:gd name="T7" fmla="*/ 262 h 294"/>
                  <a:gd name="T8" fmla="*/ 0 w 65"/>
                  <a:gd name="T9" fmla="*/ 32 h 294"/>
                  <a:gd name="T10" fmla="*/ 30 w 65"/>
                  <a:gd name="T11" fmla="*/ 0 h 294"/>
                  <a:gd name="T12" fmla="*/ 36 w 65"/>
                  <a:gd name="T13" fmla="*/ 0 h 294"/>
                  <a:gd name="T14" fmla="*/ 65 w 65"/>
                  <a:gd name="T15" fmla="*/ 32 h 294"/>
                  <a:gd name="T16" fmla="*/ 65 w 65"/>
                  <a:gd name="T17" fmla="*/ 26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4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7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8" name="Freeform 30"/>
              <p:cNvSpPr/>
              <p:nvPr/>
            </p:nvSpPr>
            <p:spPr bwMode="auto">
              <a:xfrm>
                <a:off x="7867650" y="1908175"/>
                <a:ext cx="141288" cy="122238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9" name="Freeform 31"/>
              <p:cNvSpPr/>
              <p:nvPr/>
            </p:nvSpPr>
            <p:spPr bwMode="auto">
              <a:xfrm>
                <a:off x="8083550" y="1806575"/>
                <a:ext cx="127000" cy="141288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0" name="Freeform 32"/>
              <p:cNvSpPr/>
              <p:nvPr/>
            </p:nvSpPr>
            <p:spPr bwMode="auto">
              <a:xfrm>
                <a:off x="7967663" y="1903413"/>
                <a:ext cx="149225" cy="47625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1" name="Freeform 33"/>
              <p:cNvSpPr/>
              <p:nvPr/>
            </p:nvSpPr>
            <p:spPr bwMode="auto">
              <a:xfrm>
                <a:off x="7948613" y="1903413"/>
                <a:ext cx="196850" cy="239713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2" name="Freeform 34"/>
              <p:cNvSpPr/>
              <p:nvPr/>
            </p:nvSpPr>
            <p:spPr bwMode="auto">
              <a:xfrm>
                <a:off x="8001000" y="2124075"/>
                <a:ext cx="41275" cy="180975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3" name="Freeform 35"/>
              <p:cNvSpPr/>
              <p:nvPr/>
            </p:nvSpPr>
            <p:spPr bwMode="auto">
              <a:xfrm>
                <a:off x="8047038" y="2120900"/>
                <a:ext cx="41275" cy="182563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4" name="Freeform 36"/>
              <p:cNvSpPr/>
              <p:nvPr/>
            </p:nvSpPr>
            <p:spPr bwMode="auto">
              <a:xfrm>
                <a:off x="8315325" y="1549400"/>
                <a:ext cx="190500" cy="349250"/>
              </a:xfrm>
              <a:custGeom>
                <a:avLst/>
                <a:gdLst>
                  <a:gd name="T0" fmla="*/ 164 w 164"/>
                  <a:gd name="T1" fmla="*/ 264 h 299"/>
                  <a:gd name="T2" fmla="*/ 135 w 164"/>
                  <a:gd name="T3" fmla="*/ 299 h 299"/>
                  <a:gd name="T4" fmla="*/ 30 w 164"/>
                  <a:gd name="T5" fmla="*/ 299 h 299"/>
                  <a:gd name="T6" fmla="*/ 0 w 164"/>
                  <a:gd name="T7" fmla="*/ 264 h 299"/>
                  <a:gd name="T8" fmla="*/ 0 w 164"/>
                  <a:gd name="T9" fmla="*/ 36 h 299"/>
                  <a:gd name="T10" fmla="*/ 30 w 164"/>
                  <a:gd name="T11" fmla="*/ 0 h 299"/>
                  <a:gd name="T12" fmla="*/ 135 w 164"/>
                  <a:gd name="T13" fmla="*/ 0 h 299"/>
                  <a:gd name="T14" fmla="*/ 164 w 164"/>
                  <a:gd name="T15" fmla="*/ 36 h 299"/>
                  <a:gd name="T16" fmla="*/ 164 w 164"/>
                  <a:gd name="T17" fmla="*/ 26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99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5" name="Freeform 37"/>
              <p:cNvSpPr/>
              <p:nvPr/>
            </p:nvSpPr>
            <p:spPr bwMode="auto">
              <a:xfrm>
                <a:off x="8315325" y="1838325"/>
                <a:ext cx="85725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6" name="Freeform 38"/>
              <p:cNvSpPr/>
              <p:nvPr/>
            </p:nvSpPr>
            <p:spPr bwMode="auto">
              <a:xfrm>
                <a:off x="8421688" y="1836738"/>
                <a:ext cx="84138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7" name="Freeform 39"/>
              <p:cNvSpPr/>
              <p:nvPr/>
            </p:nvSpPr>
            <p:spPr bwMode="auto">
              <a:xfrm>
                <a:off x="7562850" y="1812925"/>
                <a:ext cx="173038" cy="68263"/>
              </a:xfrm>
              <a:custGeom>
                <a:avLst/>
                <a:gdLst>
                  <a:gd name="T0" fmla="*/ 148 w 149"/>
                  <a:gd name="T1" fmla="*/ 47 h 59"/>
                  <a:gd name="T2" fmla="*/ 137 w 149"/>
                  <a:gd name="T3" fmla="*/ 30 h 59"/>
                  <a:gd name="T4" fmla="*/ 17 w 149"/>
                  <a:gd name="T5" fmla="*/ 2 h 59"/>
                  <a:gd name="T6" fmla="*/ 1 w 149"/>
                  <a:gd name="T7" fmla="*/ 13 h 59"/>
                  <a:gd name="T8" fmla="*/ 1 w 149"/>
                  <a:gd name="T9" fmla="*/ 13 h 59"/>
                  <a:gd name="T10" fmla="*/ 12 w 149"/>
                  <a:gd name="T11" fmla="*/ 30 h 59"/>
                  <a:gd name="T12" fmla="*/ 132 w 149"/>
                  <a:gd name="T13" fmla="*/ 58 h 59"/>
                  <a:gd name="T14" fmla="*/ 148 w 149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5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8" name="Freeform 40"/>
              <p:cNvSpPr/>
              <p:nvPr/>
            </p:nvSpPr>
            <p:spPr bwMode="auto">
              <a:xfrm>
                <a:off x="7813675" y="1849438"/>
                <a:ext cx="96838" cy="185738"/>
              </a:xfrm>
              <a:custGeom>
                <a:avLst/>
                <a:gdLst>
                  <a:gd name="T0" fmla="*/ 69 w 82"/>
                  <a:gd name="T1" fmla="*/ 157 h 160"/>
                  <a:gd name="T2" fmla="*/ 79 w 82"/>
                  <a:gd name="T3" fmla="*/ 139 h 160"/>
                  <a:gd name="T4" fmla="*/ 33 w 82"/>
                  <a:gd name="T5" fmla="*/ 11 h 160"/>
                  <a:gd name="T6" fmla="*/ 13 w 82"/>
                  <a:gd name="T7" fmla="*/ 2 h 160"/>
                  <a:gd name="T8" fmla="*/ 13 w 82"/>
                  <a:gd name="T9" fmla="*/ 2 h 160"/>
                  <a:gd name="T10" fmla="*/ 3 w 82"/>
                  <a:gd name="T11" fmla="*/ 20 h 160"/>
                  <a:gd name="T12" fmla="*/ 49 w 82"/>
                  <a:gd name="T13" fmla="*/ 148 h 160"/>
                  <a:gd name="T14" fmla="*/ 69 w 82"/>
                  <a:gd name="T1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60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9" name="Freeform 41"/>
              <p:cNvSpPr/>
              <p:nvPr/>
            </p:nvSpPr>
            <p:spPr bwMode="auto">
              <a:xfrm>
                <a:off x="7708900" y="1844675"/>
                <a:ext cx="146050" cy="46038"/>
              </a:xfrm>
              <a:custGeom>
                <a:avLst/>
                <a:gdLst>
                  <a:gd name="T0" fmla="*/ 126 w 126"/>
                  <a:gd name="T1" fmla="*/ 23 h 40"/>
                  <a:gd name="T2" fmla="*/ 119 w 126"/>
                  <a:gd name="T3" fmla="*/ 40 h 40"/>
                  <a:gd name="T4" fmla="*/ 9 w 126"/>
                  <a:gd name="T5" fmla="*/ 40 h 40"/>
                  <a:gd name="T6" fmla="*/ 0 w 126"/>
                  <a:gd name="T7" fmla="*/ 20 h 40"/>
                  <a:gd name="T8" fmla="*/ 2 w 126"/>
                  <a:gd name="T9" fmla="*/ 12 h 40"/>
                  <a:gd name="T10" fmla="*/ 19 w 126"/>
                  <a:gd name="T11" fmla="*/ 0 h 40"/>
                  <a:gd name="T12" fmla="*/ 111 w 126"/>
                  <a:gd name="T13" fmla="*/ 0 h 40"/>
                  <a:gd name="T14" fmla="*/ 124 w 126"/>
                  <a:gd name="T15" fmla="*/ 13 h 40"/>
                  <a:gd name="T16" fmla="*/ 126 w 126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0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0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1" name="Freeform 43"/>
              <p:cNvSpPr/>
              <p:nvPr/>
            </p:nvSpPr>
            <p:spPr bwMode="auto">
              <a:xfrm>
                <a:off x="7708900" y="1858963"/>
                <a:ext cx="114300" cy="206375"/>
              </a:xfrm>
              <a:custGeom>
                <a:avLst/>
                <a:gdLst>
                  <a:gd name="T0" fmla="*/ 97 w 97"/>
                  <a:gd name="T1" fmla="*/ 155 h 176"/>
                  <a:gd name="T2" fmla="*/ 80 w 97"/>
                  <a:gd name="T3" fmla="*/ 176 h 176"/>
                  <a:gd name="T4" fmla="*/ 17 w 97"/>
                  <a:gd name="T5" fmla="*/ 176 h 176"/>
                  <a:gd name="T6" fmla="*/ 0 w 97"/>
                  <a:gd name="T7" fmla="*/ 155 h 176"/>
                  <a:gd name="T8" fmla="*/ 0 w 97"/>
                  <a:gd name="T9" fmla="*/ 21 h 176"/>
                  <a:gd name="T10" fmla="*/ 17 w 97"/>
                  <a:gd name="T11" fmla="*/ 0 h 176"/>
                  <a:gd name="T12" fmla="*/ 80 w 97"/>
                  <a:gd name="T13" fmla="*/ 0 h 176"/>
                  <a:gd name="T14" fmla="*/ 97 w 97"/>
                  <a:gd name="T15" fmla="*/ 21 h 176"/>
                  <a:gd name="T16" fmla="*/ 97 w 97"/>
                  <a:gd name="T17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6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2" name="Freeform 44"/>
              <p:cNvSpPr/>
              <p:nvPr/>
            </p:nvSpPr>
            <p:spPr bwMode="auto">
              <a:xfrm>
                <a:off x="7708900" y="2028825"/>
                <a:ext cx="50800" cy="265113"/>
              </a:xfrm>
              <a:custGeom>
                <a:avLst/>
                <a:gdLst>
                  <a:gd name="T0" fmla="*/ 43 w 43"/>
                  <a:gd name="T1" fmla="*/ 209 h 227"/>
                  <a:gd name="T2" fmla="*/ 26 w 43"/>
                  <a:gd name="T3" fmla="*/ 227 h 227"/>
                  <a:gd name="T4" fmla="*/ 17 w 43"/>
                  <a:gd name="T5" fmla="*/ 227 h 227"/>
                  <a:gd name="T6" fmla="*/ 0 w 43"/>
                  <a:gd name="T7" fmla="*/ 209 h 227"/>
                  <a:gd name="T8" fmla="*/ 0 w 43"/>
                  <a:gd name="T9" fmla="*/ 17 h 227"/>
                  <a:gd name="T10" fmla="*/ 17 w 43"/>
                  <a:gd name="T11" fmla="*/ 0 h 227"/>
                  <a:gd name="T12" fmla="*/ 26 w 43"/>
                  <a:gd name="T13" fmla="*/ 0 h 227"/>
                  <a:gd name="T14" fmla="*/ 43 w 43"/>
                  <a:gd name="T15" fmla="*/ 17 h 227"/>
                  <a:gd name="T16" fmla="*/ 43 w 43"/>
                  <a:gd name="T17" fmla="*/ 20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3" name="Freeform 45"/>
              <p:cNvSpPr/>
              <p:nvPr/>
            </p:nvSpPr>
            <p:spPr bwMode="auto">
              <a:xfrm>
                <a:off x="7772400" y="2027238"/>
                <a:ext cx="50800" cy="265113"/>
              </a:xfrm>
              <a:custGeom>
                <a:avLst/>
                <a:gdLst>
                  <a:gd name="T0" fmla="*/ 43 w 43"/>
                  <a:gd name="T1" fmla="*/ 210 h 227"/>
                  <a:gd name="T2" fmla="*/ 26 w 43"/>
                  <a:gd name="T3" fmla="*/ 227 h 227"/>
                  <a:gd name="T4" fmla="*/ 18 w 43"/>
                  <a:gd name="T5" fmla="*/ 227 h 227"/>
                  <a:gd name="T6" fmla="*/ 0 w 43"/>
                  <a:gd name="T7" fmla="*/ 210 h 227"/>
                  <a:gd name="T8" fmla="*/ 0 w 43"/>
                  <a:gd name="T9" fmla="*/ 18 h 227"/>
                  <a:gd name="T10" fmla="*/ 18 w 43"/>
                  <a:gd name="T11" fmla="*/ 0 h 227"/>
                  <a:gd name="T12" fmla="*/ 26 w 43"/>
                  <a:gd name="T13" fmla="*/ 0 h 227"/>
                  <a:gd name="T14" fmla="*/ 43 w 43"/>
                  <a:gd name="T15" fmla="*/ 18 h 227"/>
                  <a:gd name="T16" fmla="*/ 43 w 43"/>
                  <a:gd name="T17" fmla="*/ 21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4" name="Freeform 46"/>
              <p:cNvSpPr/>
              <p:nvPr/>
            </p:nvSpPr>
            <p:spPr bwMode="auto">
              <a:xfrm>
                <a:off x="8010525" y="1770063"/>
                <a:ext cx="68263" cy="38100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174326" y="4261447"/>
            <a:ext cx="571500" cy="772198"/>
            <a:chOff x="1292525" y="3173087"/>
            <a:chExt cx="741363" cy="1001713"/>
          </a:xfrm>
        </p:grpSpPr>
        <p:sp>
          <p:nvSpPr>
            <p:cNvPr id="14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08612" y="4291912"/>
            <a:ext cx="485578" cy="656102"/>
            <a:chOff x="1292525" y="3173087"/>
            <a:chExt cx="741363" cy="1001713"/>
          </a:xfrm>
        </p:grpSpPr>
        <p:sp>
          <p:nvSpPr>
            <p:cNvPr id="11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220" name="组合 7219"/>
          <p:cNvGrpSpPr/>
          <p:nvPr/>
        </p:nvGrpSpPr>
        <p:grpSpPr>
          <a:xfrm>
            <a:off x="1292525" y="3173087"/>
            <a:ext cx="741363" cy="1001713"/>
            <a:chOff x="1292525" y="3173087"/>
            <a:chExt cx="741363" cy="1001713"/>
          </a:xfrm>
        </p:grpSpPr>
        <p:sp>
          <p:nvSpPr>
            <p:cNvPr id="4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Freeform 11"/>
          <p:cNvSpPr/>
          <p:nvPr/>
        </p:nvSpPr>
        <p:spPr bwMode="auto">
          <a:xfrm>
            <a:off x="2919712" y="4058912"/>
            <a:ext cx="741363" cy="573088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3355484" y="4089392"/>
            <a:ext cx="57150" cy="201613"/>
          </a:xfrm>
          <a:custGeom>
            <a:avLst/>
            <a:gdLst>
              <a:gd name="T0" fmla="*/ 18 w 36"/>
              <a:gd name="T1" fmla="*/ 18 h 127"/>
              <a:gd name="T2" fmla="*/ 36 w 36"/>
              <a:gd name="T3" fmla="*/ 18 h 127"/>
              <a:gd name="T4" fmla="*/ 18 w 36"/>
              <a:gd name="T5" fmla="*/ 0 h 127"/>
              <a:gd name="T6" fmla="*/ 18 w 36"/>
              <a:gd name="T7" fmla="*/ 18 h 127"/>
              <a:gd name="T8" fmla="*/ 18 w 36"/>
              <a:gd name="T9" fmla="*/ 18 h 127"/>
              <a:gd name="T10" fmla="*/ 0 w 36"/>
              <a:gd name="T11" fmla="*/ 109 h 127"/>
              <a:gd name="T12" fmla="*/ 0 w 36"/>
              <a:gd name="T13" fmla="*/ 109 h 127"/>
              <a:gd name="T14" fmla="*/ 0 w 36"/>
              <a:gd name="T15" fmla="*/ 109 h 127"/>
              <a:gd name="T16" fmla="*/ 18 w 36"/>
              <a:gd name="T17" fmla="*/ 127 h 127"/>
              <a:gd name="T18" fmla="*/ 36 w 36"/>
              <a:gd name="T19" fmla="*/ 109 h 127"/>
              <a:gd name="T20" fmla="*/ 36 w 36"/>
              <a:gd name="T21" fmla="*/ 109 h 127"/>
              <a:gd name="T22" fmla="*/ 36 w 36"/>
              <a:gd name="T23" fmla="*/ 109 h 127"/>
              <a:gd name="T24" fmla="*/ 18 w 36"/>
              <a:gd name="T25" fmla="*/ 1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7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lnTo>
                  <a:pt x="18" y="127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221" name="组合 7220"/>
          <p:cNvGrpSpPr/>
          <p:nvPr/>
        </p:nvGrpSpPr>
        <p:grpSpPr>
          <a:xfrm>
            <a:off x="3006796" y="3673829"/>
            <a:ext cx="741363" cy="1001713"/>
            <a:chOff x="2919712" y="3630287"/>
            <a:chExt cx="741363" cy="1001713"/>
          </a:xfrm>
        </p:grpSpPr>
        <p:sp>
          <p:nvSpPr>
            <p:cNvPr id="9" name="Freeform 12"/>
            <p:cNvSpPr/>
            <p:nvPr/>
          </p:nvSpPr>
          <p:spPr bwMode="auto">
            <a:xfrm>
              <a:off x="2919712" y="4058912"/>
              <a:ext cx="741363" cy="573088"/>
            </a:xfrm>
            <a:custGeom>
              <a:avLst/>
              <a:gdLst>
                <a:gd name="T0" fmla="*/ 21 w 26"/>
                <a:gd name="T1" fmla="*/ 0 h 20"/>
                <a:gd name="T2" fmla="*/ 19 w 26"/>
                <a:gd name="T3" fmla="*/ 0 h 20"/>
                <a:gd name="T4" fmla="*/ 13 w 26"/>
                <a:gd name="T5" fmla="*/ 10 h 20"/>
                <a:gd name="T6" fmla="*/ 8 w 26"/>
                <a:gd name="T7" fmla="*/ 0 h 20"/>
                <a:gd name="T8" fmla="*/ 5 w 26"/>
                <a:gd name="T9" fmla="*/ 0 h 20"/>
                <a:gd name="T10" fmla="*/ 0 w 26"/>
                <a:gd name="T11" fmla="*/ 5 h 20"/>
                <a:gd name="T12" fmla="*/ 0 w 26"/>
                <a:gd name="T13" fmla="*/ 20 h 20"/>
                <a:gd name="T14" fmla="*/ 26 w 26"/>
                <a:gd name="T15" fmla="*/ 20 h 20"/>
                <a:gd name="T16" fmla="*/ 26 w 26"/>
                <a:gd name="T17" fmla="*/ 5 h 20"/>
                <a:gd name="T18" fmla="*/ 21 w 2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2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091162" y="3630287"/>
              <a:ext cx="427038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15"/>
          <p:cNvSpPr/>
          <p:nvPr/>
        </p:nvSpPr>
        <p:spPr bwMode="auto">
          <a:xfrm>
            <a:off x="892475" y="4489125"/>
            <a:ext cx="742950" cy="571500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892475" y="4489125"/>
            <a:ext cx="742950" cy="571500"/>
          </a:xfrm>
          <a:custGeom>
            <a:avLst/>
            <a:gdLst>
              <a:gd name="T0" fmla="*/ 21 w 26"/>
              <a:gd name="T1" fmla="*/ 0 h 20"/>
              <a:gd name="T2" fmla="*/ 19 w 26"/>
              <a:gd name="T3" fmla="*/ 0 h 20"/>
              <a:gd name="T4" fmla="*/ 13 w 26"/>
              <a:gd name="T5" fmla="*/ 10 h 20"/>
              <a:gd name="T6" fmla="*/ 8 w 26"/>
              <a:gd name="T7" fmla="*/ 0 h 20"/>
              <a:gd name="T8" fmla="*/ 5 w 26"/>
              <a:gd name="T9" fmla="*/ 0 h 20"/>
              <a:gd name="T10" fmla="*/ 0 w 26"/>
              <a:gd name="T11" fmla="*/ 5 h 20"/>
              <a:gd name="T12" fmla="*/ 0 w 26"/>
              <a:gd name="T13" fmla="*/ 20 h 20"/>
              <a:gd name="T14" fmla="*/ 26 w 26"/>
              <a:gd name="T15" fmla="*/ 20 h 20"/>
              <a:gd name="T16" fmla="*/ 26 w 26"/>
              <a:gd name="T17" fmla="*/ 5 h 20"/>
              <a:gd name="T18" fmla="*/ 21 w 26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0">
                <a:moveTo>
                  <a:pt x="21" y="0"/>
                </a:moveTo>
                <a:cubicBezTo>
                  <a:pt x="19" y="0"/>
                  <a:pt x="19" y="0"/>
                  <a:pt x="19" y="0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1235375" y="4489125"/>
            <a:ext cx="57150" cy="200025"/>
          </a:xfrm>
          <a:custGeom>
            <a:avLst/>
            <a:gdLst>
              <a:gd name="T0" fmla="*/ 18 w 36"/>
              <a:gd name="T1" fmla="*/ 18 h 126"/>
              <a:gd name="T2" fmla="*/ 36 w 36"/>
              <a:gd name="T3" fmla="*/ 18 h 126"/>
              <a:gd name="T4" fmla="*/ 18 w 36"/>
              <a:gd name="T5" fmla="*/ 0 h 126"/>
              <a:gd name="T6" fmla="*/ 18 w 36"/>
              <a:gd name="T7" fmla="*/ 18 h 126"/>
              <a:gd name="T8" fmla="*/ 18 w 36"/>
              <a:gd name="T9" fmla="*/ 18 h 126"/>
              <a:gd name="T10" fmla="*/ 0 w 36"/>
              <a:gd name="T11" fmla="*/ 108 h 126"/>
              <a:gd name="T12" fmla="*/ 0 w 36"/>
              <a:gd name="T13" fmla="*/ 108 h 126"/>
              <a:gd name="T14" fmla="*/ 0 w 36"/>
              <a:gd name="T15" fmla="*/ 108 h 126"/>
              <a:gd name="T16" fmla="*/ 18 w 36"/>
              <a:gd name="T17" fmla="*/ 126 h 126"/>
              <a:gd name="T18" fmla="*/ 36 w 36"/>
              <a:gd name="T19" fmla="*/ 108 h 126"/>
              <a:gd name="T20" fmla="*/ 36 w 36"/>
              <a:gd name="T21" fmla="*/ 108 h 126"/>
              <a:gd name="T22" fmla="*/ 36 w 36"/>
              <a:gd name="T23" fmla="*/ 108 h 126"/>
              <a:gd name="T24" fmla="*/ 18 w 36"/>
              <a:gd name="T25" fmla="*/ 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6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18" y="126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063925" y="4058912"/>
            <a:ext cx="428625" cy="4302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1578275" y="3858887"/>
            <a:ext cx="1654175" cy="1258888"/>
          </a:xfrm>
          <a:custGeom>
            <a:avLst/>
            <a:gdLst>
              <a:gd name="T0" fmla="*/ 58 w 58"/>
              <a:gd name="T1" fmla="*/ 44 h 44"/>
              <a:gd name="T2" fmla="*/ 58 w 58"/>
              <a:gd name="T3" fmla="*/ 12 h 44"/>
              <a:gd name="T4" fmla="*/ 46 w 58"/>
              <a:gd name="T5" fmla="*/ 0 h 44"/>
              <a:gd name="T6" fmla="*/ 11 w 58"/>
              <a:gd name="T7" fmla="*/ 0 h 44"/>
              <a:gd name="T8" fmla="*/ 0 w 58"/>
              <a:gd name="T9" fmla="*/ 12 h 44"/>
              <a:gd name="T10" fmla="*/ 0 w 58"/>
              <a:gd name="T11" fmla="*/ 44 h 44"/>
              <a:gd name="T12" fmla="*/ 58 w 58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44">
                <a:moveTo>
                  <a:pt x="58" y="44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lnTo>
                  <a:pt x="58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1549700" y="3830312"/>
            <a:ext cx="1711325" cy="1316038"/>
          </a:xfrm>
          <a:custGeom>
            <a:avLst/>
            <a:gdLst>
              <a:gd name="T0" fmla="*/ 60 w 60"/>
              <a:gd name="T1" fmla="*/ 46 h 46"/>
              <a:gd name="T2" fmla="*/ 59 w 60"/>
              <a:gd name="T3" fmla="*/ 46 h 46"/>
              <a:gd name="T4" fmla="*/ 1 w 60"/>
              <a:gd name="T5" fmla="*/ 46 h 46"/>
              <a:gd name="T6" fmla="*/ 0 w 60"/>
              <a:gd name="T7" fmla="*/ 46 h 46"/>
              <a:gd name="T8" fmla="*/ 0 w 60"/>
              <a:gd name="T9" fmla="*/ 45 h 46"/>
              <a:gd name="T10" fmla="*/ 0 w 60"/>
              <a:gd name="T11" fmla="*/ 13 h 46"/>
              <a:gd name="T12" fmla="*/ 12 w 60"/>
              <a:gd name="T13" fmla="*/ 0 h 46"/>
              <a:gd name="T14" fmla="*/ 17 w 60"/>
              <a:gd name="T15" fmla="*/ 0 h 46"/>
              <a:gd name="T16" fmla="*/ 18 w 60"/>
              <a:gd name="T17" fmla="*/ 0 h 46"/>
              <a:gd name="T18" fmla="*/ 18 w 60"/>
              <a:gd name="T19" fmla="*/ 1 h 46"/>
              <a:gd name="T20" fmla="*/ 30 w 60"/>
              <a:gd name="T21" fmla="*/ 21 h 46"/>
              <a:gd name="T22" fmla="*/ 41 w 60"/>
              <a:gd name="T23" fmla="*/ 1 h 46"/>
              <a:gd name="T24" fmla="*/ 42 w 60"/>
              <a:gd name="T25" fmla="*/ 0 h 46"/>
              <a:gd name="T26" fmla="*/ 42 w 60"/>
              <a:gd name="T27" fmla="*/ 0 h 46"/>
              <a:gd name="T28" fmla="*/ 47 w 60"/>
              <a:gd name="T29" fmla="*/ 0 h 46"/>
              <a:gd name="T30" fmla="*/ 60 w 60"/>
              <a:gd name="T31" fmla="*/ 13 h 46"/>
              <a:gd name="T32" fmla="*/ 60 w 60"/>
              <a:gd name="T33" fmla="*/ 45 h 46"/>
              <a:gd name="T34" fmla="*/ 60 w 60"/>
              <a:gd name="T3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60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30" y="21"/>
                  <a:pt x="30" y="21"/>
                  <a:pt x="30" y="2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4" y="0"/>
                  <a:pt x="60" y="6"/>
                  <a:pt x="60" y="13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6"/>
                  <a:pt x="60" y="46"/>
                  <a:pt x="6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1578275" y="3858887"/>
            <a:ext cx="1654175" cy="1258888"/>
          </a:xfrm>
          <a:custGeom>
            <a:avLst/>
            <a:gdLst>
              <a:gd name="T0" fmla="*/ 46 w 58"/>
              <a:gd name="T1" fmla="*/ 0 h 44"/>
              <a:gd name="T2" fmla="*/ 41 w 58"/>
              <a:gd name="T3" fmla="*/ 0 h 44"/>
              <a:gd name="T4" fmla="*/ 29 w 58"/>
              <a:gd name="T5" fmla="*/ 21 h 44"/>
              <a:gd name="T6" fmla="*/ 16 w 58"/>
              <a:gd name="T7" fmla="*/ 0 h 44"/>
              <a:gd name="T8" fmla="*/ 11 w 58"/>
              <a:gd name="T9" fmla="*/ 0 h 44"/>
              <a:gd name="T10" fmla="*/ 0 w 58"/>
              <a:gd name="T11" fmla="*/ 12 h 44"/>
              <a:gd name="T12" fmla="*/ 0 w 58"/>
              <a:gd name="T13" fmla="*/ 44 h 44"/>
              <a:gd name="T14" fmla="*/ 58 w 58"/>
              <a:gd name="T15" fmla="*/ 44 h 44"/>
              <a:gd name="T16" fmla="*/ 58 w 58"/>
              <a:gd name="T17" fmla="*/ 12 h 44"/>
              <a:gd name="T18" fmla="*/ 46 w 58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44">
                <a:moveTo>
                  <a:pt x="46" y="0"/>
                </a:moveTo>
                <a:cubicBezTo>
                  <a:pt x="41" y="0"/>
                  <a:pt x="41" y="0"/>
                  <a:pt x="41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749725" y="4460550"/>
            <a:ext cx="42703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8" name="Freeform 24"/>
          <p:cNvSpPr/>
          <p:nvPr/>
        </p:nvSpPr>
        <p:spPr bwMode="auto">
          <a:xfrm>
            <a:off x="1749725" y="4460550"/>
            <a:ext cx="398463" cy="200025"/>
          </a:xfrm>
          <a:custGeom>
            <a:avLst/>
            <a:gdLst>
              <a:gd name="T0" fmla="*/ 251 w 251"/>
              <a:gd name="T1" fmla="*/ 126 h 126"/>
              <a:gd name="T2" fmla="*/ 0 w 251"/>
              <a:gd name="T3" fmla="*/ 126 h 126"/>
              <a:gd name="T4" fmla="*/ 0 w 251"/>
              <a:gd name="T5" fmla="*/ 0 h 126"/>
              <a:gd name="T6" fmla="*/ 251 w 251"/>
              <a:gd name="T7" fmla="*/ 0 h 126"/>
              <a:gd name="T8" fmla="*/ 251 w 251"/>
              <a:gd name="T9" fmla="*/ 126 h 126"/>
              <a:gd name="T10" fmla="*/ 251 w 251"/>
              <a:gd name="T1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" h="126">
                <a:moveTo>
                  <a:pt x="251" y="126"/>
                </a:moveTo>
                <a:lnTo>
                  <a:pt x="0" y="126"/>
                </a:lnTo>
                <a:lnTo>
                  <a:pt x="0" y="0"/>
                </a:lnTo>
                <a:lnTo>
                  <a:pt x="251" y="0"/>
                </a:lnTo>
                <a:lnTo>
                  <a:pt x="251" y="126"/>
                </a:lnTo>
                <a:lnTo>
                  <a:pt x="251" y="12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9" name="Freeform 25"/>
          <p:cNvSpPr/>
          <p:nvPr/>
        </p:nvSpPr>
        <p:spPr bwMode="auto">
          <a:xfrm>
            <a:off x="1778300" y="4489125"/>
            <a:ext cx="369888" cy="171450"/>
          </a:xfrm>
          <a:custGeom>
            <a:avLst/>
            <a:gdLst>
              <a:gd name="T0" fmla="*/ 233 w 233"/>
              <a:gd name="T1" fmla="*/ 108 h 108"/>
              <a:gd name="T2" fmla="*/ 0 w 233"/>
              <a:gd name="T3" fmla="*/ 108 h 108"/>
              <a:gd name="T4" fmla="*/ 0 w 233"/>
              <a:gd name="T5" fmla="*/ 0 h 108"/>
              <a:gd name="T6" fmla="*/ 233 w 233"/>
              <a:gd name="T7" fmla="*/ 0 h 108"/>
              <a:gd name="T8" fmla="*/ 233 w 233"/>
              <a:gd name="T9" fmla="*/ 108 h 108"/>
              <a:gd name="T10" fmla="*/ 233 w 233"/>
              <a:gd name="T1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108">
                <a:moveTo>
                  <a:pt x="233" y="108"/>
                </a:moveTo>
                <a:lnTo>
                  <a:pt x="0" y="108"/>
                </a:lnTo>
                <a:lnTo>
                  <a:pt x="0" y="0"/>
                </a:lnTo>
                <a:lnTo>
                  <a:pt x="233" y="0"/>
                </a:lnTo>
                <a:lnTo>
                  <a:pt x="233" y="108"/>
                </a:lnTo>
                <a:lnTo>
                  <a:pt x="233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0" name="Freeform 26"/>
          <p:cNvSpPr/>
          <p:nvPr/>
        </p:nvSpPr>
        <p:spPr bwMode="auto">
          <a:xfrm>
            <a:off x="1778300" y="4517700"/>
            <a:ext cx="369888" cy="57150"/>
          </a:xfrm>
          <a:custGeom>
            <a:avLst/>
            <a:gdLst>
              <a:gd name="T0" fmla="*/ 233 w 233"/>
              <a:gd name="T1" fmla="*/ 36 h 36"/>
              <a:gd name="T2" fmla="*/ 0 w 233"/>
              <a:gd name="T3" fmla="*/ 36 h 36"/>
              <a:gd name="T4" fmla="*/ 0 w 233"/>
              <a:gd name="T5" fmla="*/ 0 h 36"/>
              <a:gd name="T6" fmla="*/ 233 w 233"/>
              <a:gd name="T7" fmla="*/ 0 h 36"/>
              <a:gd name="T8" fmla="*/ 233 w 233"/>
              <a:gd name="T9" fmla="*/ 36 h 36"/>
              <a:gd name="T10" fmla="*/ 233 w 233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36">
                <a:moveTo>
                  <a:pt x="233" y="36"/>
                </a:moveTo>
                <a:lnTo>
                  <a:pt x="0" y="36"/>
                </a:lnTo>
                <a:lnTo>
                  <a:pt x="0" y="0"/>
                </a:lnTo>
                <a:lnTo>
                  <a:pt x="233" y="0"/>
                </a:lnTo>
                <a:lnTo>
                  <a:pt x="233" y="36"/>
                </a:lnTo>
                <a:lnTo>
                  <a:pt x="233" y="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1" name="Freeform 27"/>
          <p:cNvSpPr/>
          <p:nvPr/>
        </p:nvSpPr>
        <p:spPr bwMode="auto">
          <a:xfrm>
            <a:off x="2319637" y="3858887"/>
            <a:ext cx="142875" cy="458788"/>
          </a:xfrm>
          <a:custGeom>
            <a:avLst/>
            <a:gdLst>
              <a:gd name="T0" fmla="*/ 54 w 90"/>
              <a:gd name="T1" fmla="*/ 36 h 289"/>
              <a:gd name="T2" fmla="*/ 72 w 90"/>
              <a:gd name="T3" fmla="*/ 18 h 289"/>
              <a:gd name="T4" fmla="*/ 54 w 90"/>
              <a:gd name="T5" fmla="*/ 0 h 289"/>
              <a:gd name="T6" fmla="*/ 36 w 90"/>
              <a:gd name="T7" fmla="*/ 18 h 289"/>
              <a:gd name="T8" fmla="*/ 36 w 90"/>
              <a:gd name="T9" fmla="*/ 36 h 289"/>
              <a:gd name="T10" fmla="*/ 0 w 90"/>
              <a:gd name="T11" fmla="*/ 253 h 289"/>
              <a:gd name="T12" fmla="*/ 0 w 90"/>
              <a:gd name="T13" fmla="*/ 253 h 289"/>
              <a:gd name="T14" fmla="*/ 0 w 90"/>
              <a:gd name="T15" fmla="*/ 253 h 289"/>
              <a:gd name="T16" fmla="*/ 54 w 90"/>
              <a:gd name="T17" fmla="*/ 289 h 289"/>
              <a:gd name="T18" fmla="*/ 90 w 90"/>
              <a:gd name="T19" fmla="*/ 253 h 289"/>
              <a:gd name="T20" fmla="*/ 90 w 90"/>
              <a:gd name="T21" fmla="*/ 253 h 289"/>
              <a:gd name="T22" fmla="*/ 90 w 90"/>
              <a:gd name="T23" fmla="*/ 253 h 289"/>
              <a:gd name="T24" fmla="*/ 54 w 90"/>
              <a:gd name="T25" fmla="*/ 3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289">
                <a:moveTo>
                  <a:pt x="54" y="36"/>
                </a:moveTo>
                <a:lnTo>
                  <a:pt x="72" y="18"/>
                </a:lnTo>
                <a:lnTo>
                  <a:pt x="54" y="0"/>
                </a:lnTo>
                <a:lnTo>
                  <a:pt x="36" y="18"/>
                </a:lnTo>
                <a:lnTo>
                  <a:pt x="36" y="36"/>
                </a:lnTo>
                <a:lnTo>
                  <a:pt x="0" y="253"/>
                </a:lnTo>
                <a:lnTo>
                  <a:pt x="0" y="253"/>
                </a:lnTo>
                <a:lnTo>
                  <a:pt x="0" y="253"/>
                </a:lnTo>
                <a:lnTo>
                  <a:pt x="54" y="289"/>
                </a:lnTo>
                <a:lnTo>
                  <a:pt x="90" y="253"/>
                </a:lnTo>
                <a:lnTo>
                  <a:pt x="90" y="253"/>
                </a:lnTo>
                <a:lnTo>
                  <a:pt x="90" y="253"/>
                </a:lnTo>
                <a:lnTo>
                  <a:pt x="54" y="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2" name="Oval 28"/>
          <p:cNvSpPr>
            <a:spLocks noChangeArrowheads="1"/>
          </p:cNvSpPr>
          <p:nvPr/>
        </p:nvSpPr>
        <p:spPr bwMode="auto">
          <a:xfrm>
            <a:off x="1892600" y="2858762"/>
            <a:ext cx="998538" cy="10001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3" name="Oval 29"/>
          <p:cNvSpPr>
            <a:spLocks noChangeArrowheads="1"/>
          </p:cNvSpPr>
          <p:nvPr/>
        </p:nvSpPr>
        <p:spPr bwMode="auto">
          <a:xfrm>
            <a:off x="1921175" y="2858762"/>
            <a:ext cx="941388" cy="9715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6" name="Freeform 32"/>
          <p:cNvSpPr/>
          <p:nvPr/>
        </p:nvSpPr>
        <p:spPr bwMode="auto">
          <a:xfrm>
            <a:off x="1224589" y="1882271"/>
            <a:ext cx="4130021" cy="1579733"/>
          </a:xfrm>
          <a:custGeom>
            <a:avLst/>
            <a:gdLst>
              <a:gd name="T0" fmla="*/ 71 w 89"/>
              <a:gd name="T1" fmla="*/ 10 h 34"/>
              <a:gd name="T2" fmla="*/ 36 w 89"/>
              <a:gd name="T3" fmla="*/ 0 h 34"/>
              <a:gd name="T4" fmla="*/ 0 w 89"/>
              <a:gd name="T5" fmla="*/ 13 h 34"/>
              <a:gd name="T6" fmla="*/ 11 w 89"/>
              <a:gd name="T7" fmla="*/ 23 h 34"/>
              <a:gd name="T8" fmla="*/ 12 w 89"/>
              <a:gd name="T9" fmla="*/ 22 h 34"/>
              <a:gd name="T10" fmla="*/ 12 w 89"/>
              <a:gd name="T11" fmla="*/ 21 h 34"/>
              <a:gd name="T12" fmla="*/ 2 w 89"/>
              <a:gd name="T13" fmla="*/ 13 h 34"/>
              <a:gd name="T14" fmla="*/ 36 w 89"/>
              <a:gd name="T15" fmla="*/ 2 h 34"/>
              <a:gd name="T16" fmla="*/ 70 w 89"/>
              <a:gd name="T17" fmla="*/ 11 h 34"/>
              <a:gd name="T18" fmla="*/ 70 w 89"/>
              <a:gd name="T19" fmla="*/ 11 h 34"/>
              <a:gd name="T20" fmla="*/ 71 w 89"/>
              <a:gd name="T21" fmla="*/ 11 h 34"/>
              <a:gd name="T22" fmla="*/ 87 w 89"/>
              <a:gd name="T23" fmla="*/ 21 h 34"/>
              <a:gd name="T24" fmla="*/ 60 w 89"/>
              <a:gd name="T25" fmla="*/ 32 h 34"/>
              <a:gd name="T26" fmla="*/ 58 w 89"/>
              <a:gd name="T27" fmla="*/ 32 h 34"/>
              <a:gd name="T28" fmla="*/ 57 w 89"/>
              <a:gd name="T29" fmla="*/ 33 h 34"/>
              <a:gd name="T30" fmla="*/ 58 w 89"/>
              <a:gd name="T31" fmla="*/ 34 h 34"/>
              <a:gd name="T32" fmla="*/ 60 w 89"/>
              <a:gd name="T33" fmla="*/ 34 h 34"/>
              <a:gd name="T34" fmla="*/ 89 w 89"/>
              <a:gd name="T35" fmla="*/ 21 h 34"/>
              <a:gd name="T36" fmla="*/ 71 w 89"/>
              <a:gd name="T37" fmla="*/ 10 h 34"/>
              <a:gd name="connsiteX0" fmla="*/ 7978 w 10000"/>
              <a:gd name="connsiteY0" fmla="*/ 2941 h 10054"/>
              <a:gd name="connsiteX1" fmla="*/ 4045 w 10000"/>
              <a:gd name="connsiteY1" fmla="*/ 0 h 10054"/>
              <a:gd name="connsiteX2" fmla="*/ 0 w 10000"/>
              <a:gd name="connsiteY2" fmla="*/ 3824 h 10054"/>
              <a:gd name="connsiteX3" fmla="*/ 1236 w 10000"/>
              <a:gd name="connsiteY3" fmla="*/ 6765 h 10054"/>
              <a:gd name="connsiteX4" fmla="*/ 1348 w 10000"/>
              <a:gd name="connsiteY4" fmla="*/ 6471 h 10054"/>
              <a:gd name="connsiteX5" fmla="*/ 1348 w 10000"/>
              <a:gd name="connsiteY5" fmla="*/ 6176 h 10054"/>
              <a:gd name="connsiteX6" fmla="*/ 225 w 10000"/>
              <a:gd name="connsiteY6" fmla="*/ 3824 h 10054"/>
              <a:gd name="connsiteX7" fmla="*/ 4045 w 10000"/>
              <a:gd name="connsiteY7" fmla="*/ 588 h 10054"/>
              <a:gd name="connsiteX8" fmla="*/ 7865 w 10000"/>
              <a:gd name="connsiteY8" fmla="*/ 3235 h 10054"/>
              <a:gd name="connsiteX9" fmla="*/ 7865 w 10000"/>
              <a:gd name="connsiteY9" fmla="*/ 3235 h 10054"/>
              <a:gd name="connsiteX10" fmla="*/ 7978 w 10000"/>
              <a:gd name="connsiteY10" fmla="*/ 3235 h 10054"/>
              <a:gd name="connsiteX11" fmla="*/ 9775 w 10000"/>
              <a:gd name="connsiteY11" fmla="*/ 6176 h 10054"/>
              <a:gd name="connsiteX12" fmla="*/ 6742 w 10000"/>
              <a:gd name="connsiteY12" fmla="*/ 9412 h 10054"/>
              <a:gd name="connsiteX13" fmla="*/ 6517 w 10000"/>
              <a:gd name="connsiteY13" fmla="*/ 9412 h 10054"/>
              <a:gd name="connsiteX14" fmla="*/ 4959 w 10000"/>
              <a:gd name="connsiteY14" fmla="*/ 9264 h 10054"/>
              <a:gd name="connsiteX15" fmla="*/ 6517 w 10000"/>
              <a:gd name="connsiteY15" fmla="*/ 10000 h 10054"/>
              <a:gd name="connsiteX16" fmla="*/ 6742 w 10000"/>
              <a:gd name="connsiteY16" fmla="*/ 10000 h 10054"/>
              <a:gd name="connsiteX17" fmla="*/ 10000 w 10000"/>
              <a:gd name="connsiteY17" fmla="*/ 6176 h 10054"/>
              <a:gd name="connsiteX18" fmla="*/ 7978 w 10000"/>
              <a:gd name="connsiteY18" fmla="*/ 2941 h 10054"/>
              <a:gd name="connsiteX0-1" fmla="*/ 7978 w 10000"/>
              <a:gd name="connsiteY0-2" fmla="*/ 2941 h 10000"/>
              <a:gd name="connsiteX1-3" fmla="*/ 4045 w 10000"/>
              <a:gd name="connsiteY1-4" fmla="*/ 0 h 10000"/>
              <a:gd name="connsiteX2-5" fmla="*/ 0 w 10000"/>
              <a:gd name="connsiteY2-6" fmla="*/ 3824 h 10000"/>
              <a:gd name="connsiteX3-7" fmla="*/ 1236 w 10000"/>
              <a:gd name="connsiteY3-8" fmla="*/ 6765 h 10000"/>
              <a:gd name="connsiteX4-9" fmla="*/ 1348 w 10000"/>
              <a:gd name="connsiteY4-10" fmla="*/ 6471 h 10000"/>
              <a:gd name="connsiteX5-11" fmla="*/ 1348 w 10000"/>
              <a:gd name="connsiteY5-12" fmla="*/ 6176 h 10000"/>
              <a:gd name="connsiteX6-13" fmla="*/ 225 w 10000"/>
              <a:gd name="connsiteY6-14" fmla="*/ 3824 h 10000"/>
              <a:gd name="connsiteX7-15" fmla="*/ 4045 w 10000"/>
              <a:gd name="connsiteY7-16" fmla="*/ 588 h 10000"/>
              <a:gd name="connsiteX8-17" fmla="*/ 7865 w 10000"/>
              <a:gd name="connsiteY8-18" fmla="*/ 3235 h 10000"/>
              <a:gd name="connsiteX9-19" fmla="*/ 7865 w 10000"/>
              <a:gd name="connsiteY9-20" fmla="*/ 3235 h 10000"/>
              <a:gd name="connsiteX10-21" fmla="*/ 7978 w 10000"/>
              <a:gd name="connsiteY10-22" fmla="*/ 3235 h 10000"/>
              <a:gd name="connsiteX11-23" fmla="*/ 9775 w 10000"/>
              <a:gd name="connsiteY11-24" fmla="*/ 6176 h 10000"/>
              <a:gd name="connsiteX12-25" fmla="*/ 6742 w 10000"/>
              <a:gd name="connsiteY12-26" fmla="*/ 9412 h 10000"/>
              <a:gd name="connsiteX13-27" fmla="*/ 6517 w 10000"/>
              <a:gd name="connsiteY13-28" fmla="*/ 9412 h 10000"/>
              <a:gd name="connsiteX14-29" fmla="*/ 4959 w 10000"/>
              <a:gd name="connsiteY14-30" fmla="*/ 9264 h 10000"/>
              <a:gd name="connsiteX15-31" fmla="*/ 5087 w 10000"/>
              <a:gd name="connsiteY15-32" fmla="*/ 9558 h 10000"/>
              <a:gd name="connsiteX16-33" fmla="*/ 6742 w 10000"/>
              <a:gd name="connsiteY16-34" fmla="*/ 10000 h 10000"/>
              <a:gd name="connsiteX17-35" fmla="*/ 10000 w 10000"/>
              <a:gd name="connsiteY17-36" fmla="*/ 6176 h 10000"/>
              <a:gd name="connsiteX18-37" fmla="*/ 7978 w 10000"/>
              <a:gd name="connsiteY18-38" fmla="*/ 2941 h 10000"/>
              <a:gd name="connsiteX0-39" fmla="*/ 7978 w 10000"/>
              <a:gd name="connsiteY0-40" fmla="*/ 2941 h 10000"/>
              <a:gd name="connsiteX1-41" fmla="*/ 4045 w 10000"/>
              <a:gd name="connsiteY1-42" fmla="*/ 0 h 10000"/>
              <a:gd name="connsiteX2-43" fmla="*/ 0 w 10000"/>
              <a:gd name="connsiteY2-44" fmla="*/ 3824 h 10000"/>
              <a:gd name="connsiteX3-45" fmla="*/ 1236 w 10000"/>
              <a:gd name="connsiteY3-46" fmla="*/ 6765 h 10000"/>
              <a:gd name="connsiteX4-47" fmla="*/ 1909 w 10000"/>
              <a:gd name="connsiteY4-48" fmla="*/ 7134 h 10000"/>
              <a:gd name="connsiteX5-49" fmla="*/ 1348 w 10000"/>
              <a:gd name="connsiteY5-50" fmla="*/ 6176 h 10000"/>
              <a:gd name="connsiteX6-51" fmla="*/ 225 w 10000"/>
              <a:gd name="connsiteY6-52" fmla="*/ 3824 h 10000"/>
              <a:gd name="connsiteX7-53" fmla="*/ 4045 w 10000"/>
              <a:gd name="connsiteY7-54" fmla="*/ 588 h 10000"/>
              <a:gd name="connsiteX8-55" fmla="*/ 7865 w 10000"/>
              <a:gd name="connsiteY8-56" fmla="*/ 3235 h 10000"/>
              <a:gd name="connsiteX9-57" fmla="*/ 7865 w 10000"/>
              <a:gd name="connsiteY9-58" fmla="*/ 3235 h 10000"/>
              <a:gd name="connsiteX10-59" fmla="*/ 7978 w 10000"/>
              <a:gd name="connsiteY10-60" fmla="*/ 3235 h 10000"/>
              <a:gd name="connsiteX11-61" fmla="*/ 9775 w 10000"/>
              <a:gd name="connsiteY11-62" fmla="*/ 6176 h 10000"/>
              <a:gd name="connsiteX12-63" fmla="*/ 6742 w 10000"/>
              <a:gd name="connsiteY12-64" fmla="*/ 9412 h 10000"/>
              <a:gd name="connsiteX13-65" fmla="*/ 6517 w 10000"/>
              <a:gd name="connsiteY13-66" fmla="*/ 9412 h 10000"/>
              <a:gd name="connsiteX14-67" fmla="*/ 4959 w 10000"/>
              <a:gd name="connsiteY14-68" fmla="*/ 9264 h 10000"/>
              <a:gd name="connsiteX15-69" fmla="*/ 5087 w 10000"/>
              <a:gd name="connsiteY15-70" fmla="*/ 9558 h 10000"/>
              <a:gd name="connsiteX16-71" fmla="*/ 6742 w 10000"/>
              <a:gd name="connsiteY16-72" fmla="*/ 10000 h 10000"/>
              <a:gd name="connsiteX17-73" fmla="*/ 10000 w 10000"/>
              <a:gd name="connsiteY17-74" fmla="*/ 6176 h 10000"/>
              <a:gd name="connsiteX18-75" fmla="*/ 7978 w 10000"/>
              <a:gd name="connsiteY18-76" fmla="*/ 294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10000" h="10000">
                <a:moveTo>
                  <a:pt x="7978" y="2941"/>
                </a:moveTo>
                <a:cubicBezTo>
                  <a:pt x="7528" y="1176"/>
                  <a:pt x="5955" y="0"/>
                  <a:pt x="4045" y="0"/>
                </a:cubicBezTo>
                <a:cubicBezTo>
                  <a:pt x="1798" y="0"/>
                  <a:pt x="0" y="1765"/>
                  <a:pt x="0" y="3824"/>
                </a:cubicBezTo>
                <a:cubicBezTo>
                  <a:pt x="0" y="5000"/>
                  <a:pt x="449" y="5882"/>
                  <a:pt x="1236" y="6765"/>
                </a:cubicBezTo>
                <a:cubicBezTo>
                  <a:pt x="1273" y="6667"/>
                  <a:pt x="1872" y="7232"/>
                  <a:pt x="1909" y="7134"/>
                </a:cubicBezTo>
                <a:cubicBezTo>
                  <a:pt x="1722" y="6815"/>
                  <a:pt x="1629" y="6728"/>
                  <a:pt x="1348" y="6176"/>
                </a:cubicBezTo>
                <a:cubicBezTo>
                  <a:pt x="1067" y="5624"/>
                  <a:pt x="225" y="4706"/>
                  <a:pt x="225" y="3824"/>
                </a:cubicBezTo>
                <a:cubicBezTo>
                  <a:pt x="225" y="2353"/>
                  <a:pt x="1798" y="588"/>
                  <a:pt x="4045" y="588"/>
                </a:cubicBezTo>
                <a:cubicBezTo>
                  <a:pt x="6067" y="588"/>
                  <a:pt x="7528" y="1765"/>
                  <a:pt x="7865" y="3235"/>
                </a:cubicBezTo>
                <a:lnTo>
                  <a:pt x="7865" y="3235"/>
                </a:lnTo>
                <a:lnTo>
                  <a:pt x="7978" y="3235"/>
                </a:lnTo>
                <a:cubicBezTo>
                  <a:pt x="9101" y="3824"/>
                  <a:pt x="9775" y="5000"/>
                  <a:pt x="9775" y="6176"/>
                </a:cubicBezTo>
                <a:cubicBezTo>
                  <a:pt x="9775" y="7941"/>
                  <a:pt x="8539" y="9412"/>
                  <a:pt x="6742" y="9412"/>
                </a:cubicBezTo>
                <a:cubicBezTo>
                  <a:pt x="6742" y="9412"/>
                  <a:pt x="6814" y="9437"/>
                  <a:pt x="6517" y="9412"/>
                </a:cubicBezTo>
                <a:cubicBezTo>
                  <a:pt x="6220" y="9387"/>
                  <a:pt x="5197" y="9240"/>
                  <a:pt x="4959" y="9264"/>
                </a:cubicBezTo>
                <a:cubicBezTo>
                  <a:pt x="4721" y="9288"/>
                  <a:pt x="4790" y="9435"/>
                  <a:pt x="5087" y="9558"/>
                </a:cubicBezTo>
                <a:cubicBezTo>
                  <a:pt x="5384" y="9681"/>
                  <a:pt x="6629" y="10000"/>
                  <a:pt x="6742" y="10000"/>
                </a:cubicBezTo>
                <a:cubicBezTo>
                  <a:pt x="8539" y="10000"/>
                  <a:pt x="10000" y="8235"/>
                  <a:pt x="10000" y="6176"/>
                </a:cubicBezTo>
                <a:cubicBezTo>
                  <a:pt x="10000" y="4706"/>
                  <a:pt x="9213" y="3235"/>
                  <a:pt x="7978" y="29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217" name="Oval 33"/>
          <p:cNvSpPr>
            <a:spLocks noChangeArrowheads="1"/>
          </p:cNvSpPr>
          <p:nvPr/>
        </p:nvSpPr>
        <p:spPr bwMode="auto">
          <a:xfrm>
            <a:off x="3062587" y="3258812"/>
            <a:ext cx="141288" cy="114300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218" name="Oval 34"/>
          <p:cNvSpPr>
            <a:spLocks noChangeArrowheads="1"/>
          </p:cNvSpPr>
          <p:nvPr/>
        </p:nvSpPr>
        <p:spPr bwMode="auto">
          <a:xfrm>
            <a:off x="2948287" y="3401687"/>
            <a:ext cx="142875" cy="85725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3750932" y="4011910"/>
            <a:ext cx="741363" cy="1001713"/>
            <a:chOff x="1292525" y="3173087"/>
            <a:chExt cx="741363" cy="1001713"/>
          </a:xfrm>
        </p:grpSpPr>
        <p:sp>
          <p:nvSpPr>
            <p:cNvPr id="10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551157" y="4371303"/>
            <a:ext cx="571500" cy="772198"/>
            <a:chOff x="1292525" y="3173087"/>
            <a:chExt cx="741363" cy="1001713"/>
          </a:xfrm>
        </p:grpSpPr>
        <p:sp>
          <p:nvSpPr>
            <p:cNvPr id="11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476979" y="4660575"/>
            <a:ext cx="361461" cy="488398"/>
            <a:chOff x="1292525" y="3173087"/>
            <a:chExt cx="741363" cy="1001713"/>
          </a:xfrm>
        </p:grpSpPr>
        <p:sp>
          <p:nvSpPr>
            <p:cNvPr id="12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809412" y="4370075"/>
            <a:ext cx="361461" cy="488398"/>
            <a:chOff x="1292525" y="3173087"/>
            <a:chExt cx="741363" cy="1001713"/>
          </a:xfrm>
        </p:grpSpPr>
        <p:sp>
          <p:nvSpPr>
            <p:cNvPr id="12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156176" y="4382133"/>
            <a:ext cx="567534" cy="766840"/>
            <a:chOff x="1292525" y="3173087"/>
            <a:chExt cx="741363" cy="1001713"/>
          </a:xfrm>
        </p:grpSpPr>
        <p:sp>
          <p:nvSpPr>
            <p:cNvPr id="13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020272" y="4610784"/>
            <a:ext cx="390032" cy="527003"/>
            <a:chOff x="1292525" y="3173087"/>
            <a:chExt cx="741363" cy="1001713"/>
          </a:xfrm>
        </p:grpSpPr>
        <p:sp>
          <p:nvSpPr>
            <p:cNvPr id="13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658080" y="3759393"/>
            <a:ext cx="1021149" cy="1379755"/>
            <a:chOff x="1292525" y="3173087"/>
            <a:chExt cx="741363" cy="1001713"/>
          </a:xfrm>
        </p:grpSpPr>
        <p:sp>
          <p:nvSpPr>
            <p:cNvPr id="14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矩形 150"/>
          <p:cNvSpPr/>
          <p:nvPr/>
        </p:nvSpPr>
        <p:spPr>
          <a:xfrm rot="1193018">
            <a:off x="2528678" y="1799075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spc="0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  <a:endParaRPr lang="zh-CN" altLang="en-US" sz="8000" b="1" dirty="0">
              <a:solidFill>
                <a:srgbClr val="AA7F28"/>
              </a:solidFill>
              <a:latin typeface="汉仪娃娃篆简" panose="02010604000101010101" pitchFamily="2" charset="-122"/>
              <a:ea typeface="汉仪娃娃篆简" panose="02010604000101010101" pitchFamily="2" charset="-122"/>
            </a:endParaRPr>
          </a:p>
        </p:txBody>
      </p:sp>
      <p:sp>
        <p:nvSpPr>
          <p:cNvPr id="152" name="矩形 151"/>
          <p:cNvSpPr/>
          <p:nvPr/>
        </p:nvSpPr>
        <p:spPr>
          <a:xfrm rot="918526">
            <a:off x="3208195" y="1986847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</a:p>
        </p:txBody>
      </p:sp>
      <p:sp>
        <p:nvSpPr>
          <p:cNvPr id="153" name="矩形 152"/>
          <p:cNvSpPr/>
          <p:nvPr/>
        </p:nvSpPr>
        <p:spPr>
          <a:xfrm rot="918526">
            <a:off x="3951417" y="2195739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anose="02010604000101010101" pitchFamily="2" charset="-122"/>
                <a:ea typeface="汉仪娃娃篆简" panose="02010604000101010101" pitchFamily="2" charset="-122"/>
              </a:rPr>
              <a:t>？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61" name="组合 16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200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202" name="直接连接符 201"/>
              <p:cNvCxnSpPr>
                <a:stCxn id="201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8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493453" y="915566"/>
            <a:ext cx="44003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800" b="1" spc="50">
                <a:ln w="11430"/>
                <a:gradFill>
                  <a:gsLst>
                    <a:gs pos="0">
                      <a:srgbClr val="00B0F0"/>
                    </a:gs>
                    <a:gs pos="50000">
                      <a:srgbClr val="00B0F0">
                        <a:lumMod val="89000"/>
                      </a:srgbClr>
                    </a:gs>
                    <a:gs pos="100000">
                      <a:srgbClr val="0070C0">
                        <a:lumMod val="84000"/>
                      </a:srgb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defRPr>
            </a:lvl1pPr>
          </a:lstStyle>
          <a:p>
            <a:pPr>
              <a:defRPr/>
            </a:pPr>
            <a:r>
              <a:rPr lang="zh-CN" altLang="en-US" sz="2800" spc="0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儿童的暑期，</a:t>
            </a:r>
            <a:endParaRPr lang="en-US" altLang="zh-CN" sz="2800" spc="0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8000" spc="0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消除五大安全隐患</a:t>
            </a:r>
            <a:endParaRPr lang="en-US" altLang="zh-CN" sz="7200" spc="0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箭头连接符 28"/>
          <p:cNvCxnSpPr>
            <a:stCxn id="93" idx="1"/>
          </p:cNvCxnSpPr>
          <p:nvPr/>
        </p:nvCxnSpPr>
        <p:spPr>
          <a:xfrm flipV="1">
            <a:off x="5742830" y="2191101"/>
            <a:ext cx="0" cy="1745409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7843" y="368077"/>
            <a:ext cx="318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1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：交通事故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986012" y="1640931"/>
            <a:ext cx="2145828" cy="2147769"/>
            <a:chOff x="2816225" y="1090340"/>
            <a:chExt cx="1755774" cy="1757362"/>
          </a:xfrm>
        </p:grpSpPr>
        <p:grpSp>
          <p:nvGrpSpPr>
            <p:cNvPr id="45" name="组合 1"/>
            <p:cNvGrpSpPr/>
            <p:nvPr/>
          </p:nvGrpSpPr>
          <p:grpSpPr bwMode="auto">
            <a:xfrm>
              <a:off x="2816225" y="1090340"/>
              <a:ext cx="1755774" cy="1757362"/>
              <a:chOff x="539552" y="909547"/>
              <a:chExt cx="1756754" cy="175675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39552" y="909547"/>
                <a:ext cx="1756754" cy="175675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TextBox 3"/>
              <p:cNvSpPr txBox="1">
                <a:spLocks noChangeArrowheads="1"/>
              </p:cNvSpPr>
              <p:nvPr/>
            </p:nvSpPr>
            <p:spPr bwMode="auto">
              <a:xfrm>
                <a:off x="936158" y="1077680"/>
                <a:ext cx="1016213" cy="32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dirty="0"/>
                  <a:t>1.85</a:t>
                </a:r>
                <a:r>
                  <a:rPr lang="zh-CN" altLang="en-US" sz="2000" dirty="0"/>
                  <a:t>万</a:t>
                </a:r>
                <a:r>
                  <a:rPr lang="en-US" altLang="zh-CN" sz="2000" dirty="0"/>
                  <a:t>+</a:t>
                </a:r>
                <a:endParaRPr lang="zh-CN" altLang="en-US" sz="2000" dirty="0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741277" y="1579240"/>
                <a:ext cx="1353304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矩形 64"/>
            <p:cNvSpPr/>
            <p:nvPr/>
          </p:nvSpPr>
          <p:spPr>
            <a:xfrm>
              <a:off x="3146711" y="1483454"/>
              <a:ext cx="1056700" cy="25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岁以下儿童</a:t>
              </a: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347864" y="1858963"/>
              <a:ext cx="658813" cy="622300"/>
            </a:xfrm>
            <a:custGeom>
              <a:avLst/>
              <a:gdLst>
                <a:gd name="T0" fmla="*/ 940 w 3719"/>
                <a:gd name="T1" fmla="*/ 2662 h 3512"/>
                <a:gd name="T2" fmla="*/ 1876 w 3719"/>
                <a:gd name="T3" fmla="*/ 2662 h 3512"/>
                <a:gd name="T4" fmla="*/ 2539 w 3719"/>
                <a:gd name="T5" fmla="*/ 2738 h 3512"/>
                <a:gd name="T6" fmla="*/ 2475 w 3719"/>
                <a:gd name="T7" fmla="*/ 2401 h 3512"/>
                <a:gd name="T8" fmla="*/ 1284 w 3719"/>
                <a:gd name="T9" fmla="*/ 1829 h 3512"/>
                <a:gd name="T10" fmla="*/ 0 w 3719"/>
                <a:gd name="T11" fmla="*/ 1183 h 3512"/>
                <a:gd name="T12" fmla="*/ 945 w 3719"/>
                <a:gd name="T13" fmla="*/ 2738 h 3512"/>
                <a:gd name="T14" fmla="*/ 3045 w 3719"/>
                <a:gd name="T15" fmla="*/ 1381 h 3512"/>
                <a:gd name="T16" fmla="*/ 3379 w 3719"/>
                <a:gd name="T17" fmla="*/ 1686 h 3512"/>
                <a:gd name="T18" fmla="*/ 3515 w 3719"/>
                <a:gd name="T19" fmla="*/ 2118 h 3512"/>
                <a:gd name="T20" fmla="*/ 3278 w 3719"/>
                <a:gd name="T21" fmla="*/ 2335 h 3512"/>
                <a:gd name="T22" fmla="*/ 3102 w 3719"/>
                <a:gd name="T23" fmla="*/ 2578 h 3512"/>
                <a:gd name="T24" fmla="*/ 3001 w 3719"/>
                <a:gd name="T25" fmla="*/ 2839 h 3512"/>
                <a:gd name="T26" fmla="*/ 3222 w 3719"/>
                <a:gd name="T27" fmla="*/ 3066 h 3512"/>
                <a:gd name="T28" fmla="*/ 3599 w 3719"/>
                <a:gd name="T29" fmla="*/ 2654 h 3512"/>
                <a:gd name="T30" fmla="*/ 3719 w 3719"/>
                <a:gd name="T31" fmla="*/ 2109 h 3512"/>
                <a:gd name="T32" fmla="*/ 3551 w 3719"/>
                <a:gd name="T33" fmla="*/ 1576 h 3512"/>
                <a:gd name="T34" fmla="*/ 3139 w 3719"/>
                <a:gd name="T35" fmla="*/ 1199 h 3512"/>
                <a:gd name="T36" fmla="*/ 2947 w 3719"/>
                <a:gd name="T37" fmla="*/ 1441 h 3512"/>
                <a:gd name="T38" fmla="*/ 1800 w 3719"/>
                <a:gd name="T39" fmla="*/ 1847 h 3512"/>
                <a:gd name="T40" fmla="*/ 1865 w 3719"/>
                <a:gd name="T41" fmla="*/ 1754 h 3512"/>
                <a:gd name="T42" fmla="*/ 2171 w 3719"/>
                <a:gd name="T43" fmla="*/ 1420 h 3512"/>
                <a:gd name="T44" fmla="*/ 2566 w 3719"/>
                <a:gd name="T45" fmla="*/ 1350 h 3512"/>
                <a:gd name="T46" fmla="*/ 2409 w 3719"/>
                <a:gd name="T47" fmla="*/ 1422 h 3512"/>
                <a:gd name="T48" fmla="*/ 2073 w 3719"/>
                <a:gd name="T49" fmla="*/ 1637 h 3512"/>
                <a:gd name="T50" fmla="*/ 1800 w 3719"/>
                <a:gd name="T51" fmla="*/ 1847 h 3512"/>
                <a:gd name="T52" fmla="*/ 1024 w 3719"/>
                <a:gd name="T53" fmla="*/ 2662 h 3512"/>
                <a:gd name="T54" fmla="*/ 1792 w 3719"/>
                <a:gd name="T55" fmla="*/ 2662 h 3512"/>
                <a:gd name="T56" fmla="*/ 3557 w 3719"/>
                <a:gd name="T57" fmla="*/ 3195 h 3512"/>
                <a:gd name="T58" fmla="*/ 3070 w 3719"/>
                <a:gd name="T59" fmla="*/ 2423 h 3512"/>
                <a:gd name="T60" fmla="*/ 2718 w 3719"/>
                <a:gd name="T61" fmla="*/ 678 h 3512"/>
                <a:gd name="T62" fmla="*/ 2547 w 3719"/>
                <a:gd name="T63" fmla="*/ 0 h 3512"/>
                <a:gd name="T64" fmla="*/ 2513 w 3719"/>
                <a:gd name="T65" fmla="*/ 719 h 3512"/>
                <a:gd name="T66" fmla="*/ 2534 w 3719"/>
                <a:gd name="T67" fmla="*/ 3195 h 3512"/>
                <a:gd name="T68" fmla="*/ 0 w 3719"/>
                <a:gd name="T69" fmla="*/ 3512 h 3512"/>
                <a:gd name="T70" fmla="*/ 3715 w 3719"/>
                <a:gd name="T71" fmla="*/ 3354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19" h="3512">
                  <a:moveTo>
                    <a:pt x="945" y="2732"/>
                  </a:moveTo>
                  <a:cubicBezTo>
                    <a:pt x="942" y="2709"/>
                    <a:pt x="940" y="2686"/>
                    <a:pt x="940" y="2662"/>
                  </a:cubicBezTo>
                  <a:cubicBezTo>
                    <a:pt x="940" y="2404"/>
                    <a:pt x="1150" y="2194"/>
                    <a:pt x="1408" y="2194"/>
                  </a:cubicBezTo>
                  <a:cubicBezTo>
                    <a:pt x="1666" y="2194"/>
                    <a:pt x="1876" y="2404"/>
                    <a:pt x="1876" y="2662"/>
                  </a:cubicBezTo>
                  <a:cubicBezTo>
                    <a:pt x="1876" y="2688"/>
                    <a:pt x="1874" y="2713"/>
                    <a:pt x="1870" y="2738"/>
                  </a:cubicBezTo>
                  <a:cubicBezTo>
                    <a:pt x="2539" y="2738"/>
                    <a:pt x="2539" y="2738"/>
                    <a:pt x="2539" y="2738"/>
                  </a:cubicBezTo>
                  <a:cubicBezTo>
                    <a:pt x="2538" y="2741"/>
                    <a:pt x="2721" y="2493"/>
                    <a:pt x="2502" y="2505"/>
                  </a:cubicBezTo>
                  <a:cubicBezTo>
                    <a:pt x="2478" y="2506"/>
                    <a:pt x="2474" y="2461"/>
                    <a:pt x="2475" y="2401"/>
                  </a:cubicBezTo>
                  <a:cubicBezTo>
                    <a:pt x="2476" y="2294"/>
                    <a:pt x="2490" y="2141"/>
                    <a:pt x="2427" y="2115"/>
                  </a:cubicBezTo>
                  <a:cubicBezTo>
                    <a:pt x="2215" y="2026"/>
                    <a:pt x="1392" y="1863"/>
                    <a:pt x="1284" y="1829"/>
                  </a:cubicBezTo>
                  <a:cubicBezTo>
                    <a:pt x="1047" y="1528"/>
                    <a:pt x="1146" y="1648"/>
                    <a:pt x="947" y="1410"/>
                  </a:cubicBezTo>
                  <a:cubicBezTo>
                    <a:pt x="826" y="1266"/>
                    <a:pt x="414" y="1196"/>
                    <a:pt x="0" y="1183"/>
                  </a:cubicBezTo>
                  <a:cubicBezTo>
                    <a:pt x="0" y="2738"/>
                    <a:pt x="0" y="2738"/>
                    <a:pt x="0" y="2738"/>
                  </a:cubicBezTo>
                  <a:cubicBezTo>
                    <a:pt x="945" y="2738"/>
                    <a:pt x="945" y="2738"/>
                    <a:pt x="945" y="2738"/>
                  </a:cubicBezTo>
                  <a:cubicBezTo>
                    <a:pt x="945" y="2736"/>
                    <a:pt x="945" y="2734"/>
                    <a:pt x="945" y="2732"/>
                  </a:cubicBezTo>
                  <a:close/>
                  <a:moveTo>
                    <a:pt x="3045" y="1381"/>
                  </a:moveTo>
                  <a:cubicBezTo>
                    <a:pt x="3063" y="1696"/>
                    <a:pt x="3063" y="1696"/>
                    <a:pt x="3063" y="1696"/>
                  </a:cubicBezTo>
                  <a:cubicBezTo>
                    <a:pt x="3379" y="1686"/>
                    <a:pt x="3379" y="1686"/>
                    <a:pt x="3379" y="1686"/>
                  </a:cubicBezTo>
                  <a:cubicBezTo>
                    <a:pt x="3237" y="1968"/>
                    <a:pt x="3237" y="1968"/>
                    <a:pt x="3237" y="1968"/>
                  </a:cubicBezTo>
                  <a:cubicBezTo>
                    <a:pt x="3515" y="2118"/>
                    <a:pt x="3515" y="2118"/>
                    <a:pt x="3515" y="2118"/>
                  </a:cubicBezTo>
                  <a:cubicBezTo>
                    <a:pt x="3251" y="2291"/>
                    <a:pt x="3251" y="2291"/>
                    <a:pt x="3251" y="2291"/>
                  </a:cubicBezTo>
                  <a:cubicBezTo>
                    <a:pt x="3278" y="2335"/>
                    <a:pt x="3278" y="2335"/>
                    <a:pt x="3278" y="2335"/>
                  </a:cubicBezTo>
                  <a:cubicBezTo>
                    <a:pt x="3417" y="2560"/>
                    <a:pt x="3417" y="2560"/>
                    <a:pt x="3417" y="2560"/>
                  </a:cubicBezTo>
                  <a:cubicBezTo>
                    <a:pt x="3102" y="2578"/>
                    <a:pt x="3102" y="2578"/>
                    <a:pt x="3102" y="2578"/>
                  </a:cubicBezTo>
                  <a:cubicBezTo>
                    <a:pt x="3112" y="2894"/>
                    <a:pt x="3112" y="2894"/>
                    <a:pt x="3112" y="2894"/>
                  </a:cubicBezTo>
                  <a:cubicBezTo>
                    <a:pt x="3001" y="2839"/>
                    <a:pt x="3001" y="2839"/>
                    <a:pt x="3001" y="2839"/>
                  </a:cubicBezTo>
                  <a:cubicBezTo>
                    <a:pt x="2962" y="2936"/>
                    <a:pt x="2962" y="2936"/>
                    <a:pt x="2962" y="2936"/>
                  </a:cubicBezTo>
                  <a:cubicBezTo>
                    <a:pt x="3222" y="3066"/>
                    <a:pt x="3222" y="3066"/>
                    <a:pt x="3222" y="3066"/>
                  </a:cubicBezTo>
                  <a:cubicBezTo>
                    <a:pt x="3210" y="2677"/>
                    <a:pt x="3210" y="2677"/>
                    <a:pt x="3210" y="2677"/>
                  </a:cubicBezTo>
                  <a:cubicBezTo>
                    <a:pt x="3599" y="2654"/>
                    <a:pt x="3599" y="2654"/>
                    <a:pt x="3599" y="2654"/>
                  </a:cubicBezTo>
                  <a:cubicBezTo>
                    <a:pt x="3394" y="2323"/>
                    <a:pt x="3394" y="2323"/>
                    <a:pt x="3394" y="2323"/>
                  </a:cubicBezTo>
                  <a:cubicBezTo>
                    <a:pt x="3719" y="2109"/>
                    <a:pt x="3719" y="2109"/>
                    <a:pt x="3719" y="2109"/>
                  </a:cubicBezTo>
                  <a:cubicBezTo>
                    <a:pt x="3376" y="1925"/>
                    <a:pt x="3376" y="1925"/>
                    <a:pt x="3376" y="1925"/>
                  </a:cubicBezTo>
                  <a:cubicBezTo>
                    <a:pt x="3551" y="1576"/>
                    <a:pt x="3551" y="1576"/>
                    <a:pt x="3551" y="1576"/>
                  </a:cubicBezTo>
                  <a:cubicBezTo>
                    <a:pt x="3161" y="1588"/>
                    <a:pt x="3161" y="1588"/>
                    <a:pt x="3161" y="1588"/>
                  </a:cubicBezTo>
                  <a:cubicBezTo>
                    <a:pt x="3139" y="1199"/>
                    <a:pt x="3139" y="1199"/>
                    <a:pt x="3139" y="1199"/>
                  </a:cubicBezTo>
                  <a:cubicBezTo>
                    <a:pt x="2924" y="1332"/>
                    <a:pt x="2924" y="1332"/>
                    <a:pt x="2924" y="1332"/>
                  </a:cubicBezTo>
                  <a:cubicBezTo>
                    <a:pt x="2947" y="1441"/>
                    <a:pt x="2947" y="1441"/>
                    <a:pt x="2947" y="1441"/>
                  </a:cubicBezTo>
                  <a:lnTo>
                    <a:pt x="3045" y="1381"/>
                  </a:lnTo>
                  <a:close/>
                  <a:moveTo>
                    <a:pt x="1800" y="1847"/>
                  </a:moveTo>
                  <a:cubicBezTo>
                    <a:pt x="1944" y="1881"/>
                    <a:pt x="1944" y="1881"/>
                    <a:pt x="1944" y="1881"/>
                  </a:cubicBezTo>
                  <a:cubicBezTo>
                    <a:pt x="1865" y="1754"/>
                    <a:pt x="1865" y="1754"/>
                    <a:pt x="1865" y="1754"/>
                  </a:cubicBezTo>
                  <a:cubicBezTo>
                    <a:pt x="2180" y="1735"/>
                    <a:pt x="2180" y="1735"/>
                    <a:pt x="2180" y="1735"/>
                  </a:cubicBezTo>
                  <a:cubicBezTo>
                    <a:pt x="2171" y="1420"/>
                    <a:pt x="2171" y="1420"/>
                    <a:pt x="2171" y="1420"/>
                  </a:cubicBezTo>
                  <a:cubicBezTo>
                    <a:pt x="2453" y="1561"/>
                    <a:pt x="2453" y="1561"/>
                    <a:pt x="2453" y="1561"/>
                  </a:cubicBezTo>
                  <a:cubicBezTo>
                    <a:pt x="2566" y="1350"/>
                    <a:pt x="2566" y="1350"/>
                    <a:pt x="2566" y="1350"/>
                  </a:cubicBezTo>
                  <a:cubicBezTo>
                    <a:pt x="2533" y="1192"/>
                    <a:pt x="2533" y="1192"/>
                    <a:pt x="2533" y="1192"/>
                  </a:cubicBezTo>
                  <a:cubicBezTo>
                    <a:pt x="2409" y="1422"/>
                    <a:pt x="2409" y="1422"/>
                    <a:pt x="2409" y="1422"/>
                  </a:cubicBezTo>
                  <a:cubicBezTo>
                    <a:pt x="2061" y="1248"/>
                    <a:pt x="2061" y="1248"/>
                    <a:pt x="2061" y="1248"/>
                  </a:cubicBezTo>
                  <a:cubicBezTo>
                    <a:pt x="2073" y="1637"/>
                    <a:pt x="2073" y="1637"/>
                    <a:pt x="2073" y="1637"/>
                  </a:cubicBezTo>
                  <a:cubicBezTo>
                    <a:pt x="1684" y="1659"/>
                    <a:pt x="1684" y="1659"/>
                    <a:pt x="1684" y="1659"/>
                  </a:cubicBezTo>
                  <a:lnTo>
                    <a:pt x="1800" y="1847"/>
                  </a:lnTo>
                  <a:close/>
                  <a:moveTo>
                    <a:pt x="1408" y="2278"/>
                  </a:moveTo>
                  <a:cubicBezTo>
                    <a:pt x="1196" y="2278"/>
                    <a:pt x="1024" y="2450"/>
                    <a:pt x="1024" y="2662"/>
                  </a:cubicBezTo>
                  <a:cubicBezTo>
                    <a:pt x="1024" y="2874"/>
                    <a:pt x="1196" y="3046"/>
                    <a:pt x="1408" y="3046"/>
                  </a:cubicBezTo>
                  <a:cubicBezTo>
                    <a:pt x="1620" y="3046"/>
                    <a:pt x="1792" y="2874"/>
                    <a:pt x="1792" y="2662"/>
                  </a:cubicBezTo>
                  <a:cubicBezTo>
                    <a:pt x="1792" y="2450"/>
                    <a:pt x="1620" y="2278"/>
                    <a:pt x="1408" y="2278"/>
                  </a:cubicBezTo>
                  <a:close/>
                  <a:moveTo>
                    <a:pt x="3557" y="3195"/>
                  </a:moveTo>
                  <a:cubicBezTo>
                    <a:pt x="2760" y="3195"/>
                    <a:pt x="2760" y="3195"/>
                    <a:pt x="2760" y="3195"/>
                  </a:cubicBezTo>
                  <a:cubicBezTo>
                    <a:pt x="3070" y="2423"/>
                    <a:pt x="3070" y="2423"/>
                    <a:pt x="3070" y="2423"/>
                  </a:cubicBezTo>
                  <a:cubicBezTo>
                    <a:pt x="3078" y="2403"/>
                    <a:pt x="3079" y="2382"/>
                    <a:pt x="3075" y="2362"/>
                  </a:cubicBezTo>
                  <a:cubicBezTo>
                    <a:pt x="2718" y="678"/>
                    <a:pt x="2718" y="678"/>
                    <a:pt x="2718" y="678"/>
                  </a:cubicBezTo>
                  <a:cubicBezTo>
                    <a:pt x="2831" y="617"/>
                    <a:pt x="2907" y="498"/>
                    <a:pt x="2907" y="361"/>
                  </a:cubicBezTo>
                  <a:cubicBezTo>
                    <a:pt x="2907" y="162"/>
                    <a:pt x="2746" y="0"/>
                    <a:pt x="2547" y="0"/>
                  </a:cubicBezTo>
                  <a:cubicBezTo>
                    <a:pt x="2348" y="0"/>
                    <a:pt x="2187" y="162"/>
                    <a:pt x="2187" y="361"/>
                  </a:cubicBezTo>
                  <a:cubicBezTo>
                    <a:pt x="2187" y="548"/>
                    <a:pt x="2330" y="702"/>
                    <a:pt x="2513" y="719"/>
                  </a:cubicBezTo>
                  <a:cubicBezTo>
                    <a:pt x="2864" y="2374"/>
                    <a:pt x="2864" y="2374"/>
                    <a:pt x="2864" y="2374"/>
                  </a:cubicBezTo>
                  <a:cubicBezTo>
                    <a:pt x="2534" y="3195"/>
                    <a:pt x="2534" y="3195"/>
                    <a:pt x="2534" y="3195"/>
                  </a:cubicBezTo>
                  <a:cubicBezTo>
                    <a:pt x="0" y="3195"/>
                    <a:pt x="0" y="3195"/>
                    <a:pt x="0" y="3195"/>
                  </a:cubicBezTo>
                  <a:cubicBezTo>
                    <a:pt x="0" y="3512"/>
                    <a:pt x="0" y="3512"/>
                    <a:pt x="0" y="3512"/>
                  </a:cubicBezTo>
                  <a:cubicBezTo>
                    <a:pt x="3557" y="3512"/>
                    <a:pt x="3557" y="3512"/>
                    <a:pt x="3557" y="3512"/>
                  </a:cubicBezTo>
                  <a:cubicBezTo>
                    <a:pt x="3644" y="3512"/>
                    <a:pt x="3715" y="3441"/>
                    <a:pt x="3715" y="3354"/>
                  </a:cubicBezTo>
                  <a:cubicBezTo>
                    <a:pt x="3715" y="3266"/>
                    <a:pt x="3644" y="3195"/>
                    <a:pt x="3557" y="319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5295" y="1088157"/>
            <a:ext cx="715502" cy="805672"/>
            <a:chOff x="7288529" y="1249764"/>
            <a:chExt cx="715502" cy="805672"/>
          </a:xfrm>
        </p:grpSpPr>
        <p:grpSp>
          <p:nvGrpSpPr>
            <p:cNvPr id="13" name="组合 12"/>
            <p:cNvGrpSpPr/>
            <p:nvPr/>
          </p:nvGrpSpPr>
          <p:grpSpPr>
            <a:xfrm>
              <a:off x="7288529" y="1249764"/>
              <a:ext cx="715502" cy="294824"/>
              <a:chOff x="7288529" y="1129915"/>
              <a:chExt cx="715502" cy="294824"/>
            </a:xfrm>
          </p:grpSpPr>
          <p:sp>
            <p:nvSpPr>
              <p:cNvPr id="78" name="矩形 24"/>
              <p:cNvSpPr>
                <a:spLocks noChangeArrowheads="1"/>
              </p:cNvSpPr>
              <p:nvPr/>
            </p:nvSpPr>
            <p:spPr bwMode="auto">
              <a:xfrm>
                <a:off x="7447716" y="1129915"/>
                <a:ext cx="556315" cy="29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</a:t>
                </a:r>
                <a:endParaRPr lang="en-US" altLang="zh-CN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7288529" y="1224369"/>
                <a:ext cx="144016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288529" y="1760612"/>
              <a:ext cx="715502" cy="294824"/>
              <a:chOff x="8401327" y="1129915"/>
              <a:chExt cx="715502" cy="294824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8401327" y="1224369"/>
                <a:ext cx="144016" cy="144016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" name="矩形 24"/>
              <p:cNvSpPr>
                <a:spLocks noChangeArrowheads="1"/>
              </p:cNvSpPr>
              <p:nvPr/>
            </p:nvSpPr>
            <p:spPr bwMode="auto">
              <a:xfrm>
                <a:off x="8560514" y="1129915"/>
                <a:ext cx="556315" cy="29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欧洲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288529" y="1510584"/>
              <a:ext cx="715502" cy="295145"/>
              <a:chOff x="9492963" y="1129915"/>
              <a:chExt cx="715502" cy="295145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9492963" y="1224369"/>
                <a:ext cx="144016" cy="144016"/>
              </a:xfrm>
              <a:prstGeom prst="rect">
                <a:avLst/>
              </a:prstGeom>
              <a:solidFill>
                <a:srgbClr val="BD8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24"/>
              <p:cNvSpPr>
                <a:spLocks noChangeArrowheads="1"/>
              </p:cNvSpPr>
              <p:nvPr/>
            </p:nvSpPr>
            <p:spPr bwMode="auto">
              <a:xfrm>
                <a:off x="9652150" y="1129915"/>
                <a:ext cx="556315" cy="295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美国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24" name="矩形 1023"/>
          <p:cNvSpPr/>
          <p:nvPr/>
        </p:nvSpPr>
        <p:spPr>
          <a:xfrm>
            <a:off x="755576" y="4215509"/>
            <a:ext cx="7535221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每年中国有超过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1.85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万名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岁以下儿童死于道路交通事故，儿童因交通事故的死亡率是欧洲的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倍，美国的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 bwMode="auto">
          <a:xfrm rot="16200000">
            <a:off x="5204120" y="3263657"/>
            <a:ext cx="1077420" cy="268286"/>
          </a:xfrm>
          <a:prstGeom prst="rect">
            <a:avLst/>
          </a:prstGeom>
          <a:solidFill>
            <a:srgbClr val="54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矩形 93"/>
          <p:cNvSpPr/>
          <p:nvPr/>
        </p:nvSpPr>
        <p:spPr bwMode="auto">
          <a:xfrm rot="16200000">
            <a:off x="5250584" y="2465294"/>
            <a:ext cx="2664840" cy="2775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>
            <a:off x="4285257" y="3938099"/>
            <a:ext cx="3167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20"/>
          <p:cNvSpPr>
            <a:spLocks noChangeArrowheads="1"/>
          </p:cNvSpPr>
          <p:nvPr/>
        </p:nvSpPr>
        <p:spPr bwMode="auto">
          <a:xfrm>
            <a:off x="3785010" y="3479540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75" name="矩形 21"/>
          <p:cNvSpPr>
            <a:spLocks noChangeArrowheads="1"/>
          </p:cNvSpPr>
          <p:nvPr/>
        </p:nvSpPr>
        <p:spPr bwMode="auto">
          <a:xfrm>
            <a:off x="3785010" y="319196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76" name="矩形 22"/>
          <p:cNvSpPr>
            <a:spLocks noChangeArrowheads="1"/>
          </p:cNvSpPr>
          <p:nvPr/>
        </p:nvSpPr>
        <p:spPr bwMode="auto">
          <a:xfrm>
            <a:off x="3785010" y="2346921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23"/>
          <p:cNvSpPr>
            <a:spLocks noChangeArrowheads="1"/>
          </p:cNvSpPr>
          <p:nvPr/>
        </p:nvSpPr>
        <p:spPr bwMode="auto">
          <a:xfrm>
            <a:off x="3785010" y="206402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4186373" y="1271670"/>
            <a:ext cx="104133" cy="2664841"/>
            <a:chOff x="3380598" y="1059582"/>
            <a:chExt cx="104133" cy="2664841"/>
          </a:xfrm>
        </p:grpSpPr>
        <p:cxnSp>
          <p:nvCxnSpPr>
            <p:cNvPr id="90" name="直接连接符 89"/>
            <p:cNvCxnSpPr/>
            <p:nvPr/>
          </p:nvCxnSpPr>
          <p:spPr bwMode="auto">
            <a:xfrm flipV="1">
              <a:off x="3479482" y="1059582"/>
              <a:ext cx="486" cy="2664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3380598" y="1171848"/>
              <a:ext cx="104133" cy="2411651"/>
              <a:chOff x="3380598" y="1024195"/>
              <a:chExt cx="104133" cy="2411651"/>
            </a:xfrm>
          </p:grpSpPr>
          <p:cxnSp>
            <p:nvCxnSpPr>
              <p:cNvPr id="81" name="直接连接符 8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H="1">
                <a:off x="3386474" y="3291830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 bwMode="auto">
              <a:xfrm flipH="1">
                <a:off x="3380598" y="300379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 bwMode="auto">
              <a:xfrm flipH="1">
                <a:off x="3386958" y="243883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 bwMode="auto">
              <a:xfrm flipH="1">
                <a:off x="3391721" y="188047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 bwMode="auto">
              <a:xfrm flipH="1">
                <a:off x="3386958" y="271713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 bwMode="auto">
              <a:xfrm flipH="1">
                <a:off x="3391721" y="217649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 bwMode="auto">
              <a:xfrm flipH="1">
                <a:off x="3383385" y="159390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 bwMode="auto">
              <a:xfrm flipH="1">
                <a:off x="3383385" y="1310636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 bwMode="auto">
              <a:xfrm flipH="1">
                <a:off x="3380598" y="102419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/>
            <p:nvPr/>
          </p:nvGrpSpPr>
          <p:grpSpPr>
            <a:xfrm>
              <a:off x="3427483" y="1317546"/>
              <a:ext cx="52000" cy="1145774"/>
              <a:chOff x="3427483" y="2290072"/>
              <a:chExt cx="52000" cy="1145774"/>
            </a:xfrm>
          </p:grpSpPr>
          <p:cxnSp>
            <p:nvCxnSpPr>
              <p:cNvPr id="101" name="直接连接符 10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 bwMode="auto">
              <a:xfrm flipH="1">
                <a:off x="3427483" y="229007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矩形 22"/>
          <p:cNvSpPr>
            <a:spLocks noChangeArrowheads="1"/>
          </p:cNvSpPr>
          <p:nvPr/>
        </p:nvSpPr>
        <p:spPr bwMode="auto">
          <a:xfrm>
            <a:off x="3785010" y="292298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22"/>
          <p:cNvSpPr>
            <a:spLocks noChangeArrowheads="1"/>
          </p:cNvSpPr>
          <p:nvPr/>
        </p:nvSpPr>
        <p:spPr bwMode="auto">
          <a:xfrm>
            <a:off x="3785010" y="2634953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矩形 22"/>
          <p:cNvSpPr>
            <a:spLocks noChangeArrowheads="1"/>
          </p:cNvSpPr>
          <p:nvPr/>
        </p:nvSpPr>
        <p:spPr bwMode="auto">
          <a:xfrm>
            <a:off x="3785010" y="1787497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22"/>
          <p:cNvSpPr>
            <a:spLocks noChangeArrowheads="1"/>
          </p:cNvSpPr>
          <p:nvPr/>
        </p:nvSpPr>
        <p:spPr bwMode="auto">
          <a:xfrm>
            <a:off x="3785010" y="1488673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5349270" y="1904046"/>
            <a:ext cx="798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" name="矩形 22"/>
          <p:cNvSpPr>
            <a:spLocks noChangeArrowheads="1"/>
          </p:cNvSpPr>
          <p:nvPr/>
        </p:nvSpPr>
        <p:spPr bwMode="auto">
          <a:xfrm>
            <a:off x="3785010" y="1195772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22"/>
          <p:cNvSpPr>
            <a:spLocks noChangeArrowheads="1"/>
          </p:cNvSpPr>
          <p:nvPr/>
        </p:nvSpPr>
        <p:spPr bwMode="auto">
          <a:xfrm>
            <a:off x="6300192" y="996120"/>
            <a:ext cx="7920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1.85</a:t>
            </a:r>
            <a:r>
              <a:rPr lang="zh-CN" altLang="en-US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7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altLang="zh-CN" sz="1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742830" y="1271669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>
            <a:stCxn id="95" idx="1"/>
          </p:cNvCxnSpPr>
          <p:nvPr/>
        </p:nvCxnSpPr>
        <p:spPr>
          <a:xfrm flipV="1">
            <a:off x="5034054" y="2172997"/>
            <a:ext cx="0" cy="1763513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>
            <a:off x="5025515" y="1279012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4644008" y="1912879"/>
            <a:ext cx="798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1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48" name="直接连接符 147"/>
          <p:cNvCxnSpPr/>
          <p:nvPr/>
        </p:nvCxnSpPr>
        <p:spPr>
          <a:xfrm flipV="1">
            <a:off x="4886175" y="1271670"/>
            <a:ext cx="18356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 bwMode="auto">
          <a:xfrm rot="16200000">
            <a:off x="4527292" y="3295604"/>
            <a:ext cx="1013523" cy="268289"/>
          </a:xfrm>
          <a:prstGeom prst="rect">
            <a:avLst/>
          </a:prstGeom>
          <a:solidFill>
            <a:srgbClr val="BD8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5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60" name="直接连接符 15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5264080" y="2790535"/>
            <a:ext cx="2852738" cy="847774"/>
          </a:xfrm>
          <a:prstGeom prst="roundRect">
            <a:avLst>
              <a:gd name="adj" fmla="val 21161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69392" y="2790535"/>
            <a:ext cx="2852738" cy="847774"/>
          </a:xfrm>
          <a:prstGeom prst="roundRect">
            <a:avLst>
              <a:gd name="adj" fmla="val 21161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9703" y="490834"/>
            <a:ext cx="38769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儿童发生交通意外的两种情况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1003524" y="619198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88" name="组合 2087"/>
          <p:cNvGrpSpPr/>
          <p:nvPr/>
        </p:nvGrpSpPr>
        <p:grpSpPr>
          <a:xfrm>
            <a:off x="1524967" y="1273750"/>
            <a:ext cx="6419850" cy="2277179"/>
            <a:chOff x="1524967" y="1441575"/>
            <a:chExt cx="6419850" cy="2277179"/>
          </a:xfrm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1524967" y="1441575"/>
              <a:ext cx="2540000" cy="1444625"/>
            </a:xfrm>
            <a:custGeom>
              <a:avLst/>
              <a:gdLst>
                <a:gd name="T0" fmla="*/ 2147483647 w 245"/>
                <a:gd name="T1" fmla="*/ 0 h 139"/>
                <a:gd name="T2" fmla="*/ 1289780898 w 245"/>
                <a:gd name="T3" fmla="*/ 0 h 139"/>
                <a:gd name="T4" fmla="*/ 0 w 245"/>
                <a:gd name="T5" fmla="*/ 1188157294 h 139"/>
                <a:gd name="T6" fmla="*/ 0 w 245"/>
                <a:gd name="T7" fmla="*/ 2147483647 h 139"/>
                <a:gd name="T8" fmla="*/ 1289780898 w 245"/>
                <a:gd name="T9" fmla="*/ 2147483647 h 139"/>
                <a:gd name="T10" fmla="*/ 2147483647 w 245"/>
                <a:gd name="T11" fmla="*/ 2147483647 h 139"/>
                <a:gd name="T12" fmla="*/ 2147483647 w 245"/>
                <a:gd name="T13" fmla="*/ 2147483647 h 139"/>
                <a:gd name="T14" fmla="*/ 2147483647 w 245"/>
                <a:gd name="T15" fmla="*/ 1188157294 h 139"/>
                <a:gd name="T16" fmla="*/ 2147483647 w 245"/>
                <a:gd name="T17" fmla="*/ 0 h 139"/>
                <a:gd name="T18" fmla="*/ 2147483647 w 245"/>
                <a:gd name="T19" fmla="*/ 2147483647 h 139"/>
                <a:gd name="T20" fmla="*/ 1289780898 w 245"/>
                <a:gd name="T21" fmla="*/ 2147483647 h 139"/>
                <a:gd name="T22" fmla="*/ 1289780898 w 245"/>
                <a:gd name="T23" fmla="*/ 1512200192 h 139"/>
                <a:gd name="T24" fmla="*/ 2147483647 w 245"/>
                <a:gd name="T25" fmla="*/ 1512200192 h 139"/>
                <a:gd name="T26" fmla="*/ 2147483647 w 245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139">
                  <a:moveTo>
                    <a:pt x="2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2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40" y="139"/>
                    <a:pt x="245" y="134"/>
                    <a:pt x="245" y="128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5"/>
                    <a:pt x="240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2" y="129"/>
                    <a:pt x="12" y="129"/>
                    <a:pt x="12" y="12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414343" y="1441575"/>
              <a:ext cx="2530474" cy="1444625"/>
            </a:xfrm>
            <a:custGeom>
              <a:avLst/>
              <a:gdLst>
                <a:gd name="T0" fmla="*/ 2147483647 w 244"/>
                <a:gd name="T1" fmla="*/ 0 h 139"/>
                <a:gd name="T2" fmla="*/ 1183089932 w 244"/>
                <a:gd name="T3" fmla="*/ 0 h 139"/>
                <a:gd name="T4" fmla="*/ 0 w 244"/>
                <a:gd name="T5" fmla="*/ 1188157294 h 139"/>
                <a:gd name="T6" fmla="*/ 0 w 244"/>
                <a:gd name="T7" fmla="*/ 2147483647 h 139"/>
                <a:gd name="T8" fmla="*/ 1183089932 w 244"/>
                <a:gd name="T9" fmla="*/ 2147483647 h 139"/>
                <a:gd name="T10" fmla="*/ 2147483647 w 244"/>
                <a:gd name="T11" fmla="*/ 2147483647 h 139"/>
                <a:gd name="T12" fmla="*/ 2147483647 w 244"/>
                <a:gd name="T13" fmla="*/ 2147483647 h 139"/>
                <a:gd name="T14" fmla="*/ 2147483647 w 244"/>
                <a:gd name="T15" fmla="*/ 1188157294 h 139"/>
                <a:gd name="T16" fmla="*/ 2147483647 w 244"/>
                <a:gd name="T17" fmla="*/ 0 h 139"/>
                <a:gd name="T18" fmla="*/ 2147483647 w 244"/>
                <a:gd name="T19" fmla="*/ 2147483647 h 139"/>
                <a:gd name="T20" fmla="*/ 1183089932 w 244"/>
                <a:gd name="T21" fmla="*/ 2147483647 h 139"/>
                <a:gd name="T22" fmla="*/ 1183089932 w 244"/>
                <a:gd name="T23" fmla="*/ 1512200192 h 139"/>
                <a:gd name="T24" fmla="*/ 2147483647 w 244"/>
                <a:gd name="T25" fmla="*/ 1512200192 h 139"/>
                <a:gd name="T26" fmla="*/ 2147483647 w 244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4" h="139">
                  <a:moveTo>
                    <a:pt x="2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1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39" y="139"/>
                    <a:pt x="244" y="134"/>
                    <a:pt x="244" y="128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44" y="5"/>
                    <a:pt x="239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1" y="129"/>
                    <a:pt x="11" y="129"/>
                    <a:pt x="11" y="12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8" name="组合 2067"/>
            <p:cNvGrpSpPr/>
            <p:nvPr/>
          </p:nvGrpSpPr>
          <p:grpSpPr>
            <a:xfrm>
              <a:off x="1798623" y="1800715"/>
              <a:ext cx="304373" cy="706634"/>
              <a:chOff x="1635731" y="1584690"/>
              <a:chExt cx="304373" cy="706634"/>
            </a:xfrm>
          </p:grpSpPr>
          <p:sp>
            <p:nvSpPr>
              <p:cNvPr id="23" name="Freeform 14"/>
              <p:cNvSpPr/>
              <p:nvPr/>
            </p:nvSpPr>
            <p:spPr bwMode="auto">
              <a:xfrm>
                <a:off x="1635731" y="1727380"/>
                <a:ext cx="244960" cy="185546"/>
              </a:xfrm>
              <a:custGeom>
                <a:avLst/>
                <a:gdLst>
                  <a:gd name="T0" fmla="*/ 168 w 371"/>
                  <a:gd name="T1" fmla="*/ 207 h 281"/>
                  <a:gd name="T2" fmla="*/ 194 w 371"/>
                  <a:gd name="T3" fmla="*/ 209 h 281"/>
                  <a:gd name="T4" fmla="*/ 275 w 371"/>
                  <a:gd name="T5" fmla="*/ 189 h 281"/>
                  <a:gd name="T6" fmla="*/ 298 w 371"/>
                  <a:gd name="T7" fmla="*/ 157 h 281"/>
                  <a:gd name="T8" fmla="*/ 306 w 371"/>
                  <a:gd name="T9" fmla="*/ 140 h 281"/>
                  <a:gd name="T10" fmla="*/ 307 w 371"/>
                  <a:gd name="T11" fmla="*/ 148 h 281"/>
                  <a:gd name="T12" fmla="*/ 306 w 371"/>
                  <a:gd name="T13" fmla="*/ 159 h 281"/>
                  <a:gd name="T14" fmla="*/ 306 w 371"/>
                  <a:gd name="T15" fmla="*/ 159 h 281"/>
                  <a:gd name="T16" fmla="*/ 280 w 371"/>
                  <a:gd name="T17" fmla="*/ 196 h 281"/>
                  <a:gd name="T18" fmla="*/ 194 w 371"/>
                  <a:gd name="T19" fmla="*/ 217 h 281"/>
                  <a:gd name="T20" fmla="*/ 167 w 371"/>
                  <a:gd name="T21" fmla="*/ 215 h 281"/>
                  <a:gd name="T22" fmla="*/ 133 w 371"/>
                  <a:gd name="T23" fmla="*/ 245 h 281"/>
                  <a:gd name="T24" fmla="*/ 162 w 371"/>
                  <a:gd name="T25" fmla="*/ 279 h 281"/>
                  <a:gd name="T26" fmla="*/ 194 w 371"/>
                  <a:gd name="T27" fmla="*/ 281 h 281"/>
                  <a:gd name="T28" fmla="*/ 194 w 371"/>
                  <a:gd name="T29" fmla="*/ 281 h 281"/>
                  <a:gd name="T30" fmla="*/ 316 w 371"/>
                  <a:gd name="T31" fmla="*/ 249 h 281"/>
                  <a:gd name="T32" fmla="*/ 369 w 371"/>
                  <a:gd name="T33" fmla="*/ 172 h 281"/>
                  <a:gd name="T34" fmla="*/ 369 w 371"/>
                  <a:gd name="T35" fmla="*/ 172 h 281"/>
                  <a:gd name="T36" fmla="*/ 369 w 371"/>
                  <a:gd name="T37" fmla="*/ 172 h 281"/>
                  <a:gd name="T38" fmla="*/ 371 w 371"/>
                  <a:gd name="T39" fmla="*/ 148 h 281"/>
                  <a:gd name="T40" fmla="*/ 371 w 371"/>
                  <a:gd name="T41" fmla="*/ 144 h 281"/>
                  <a:gd name="T42" fmla="*/ 352 w 371"/>
                  <a:gd name="T43" fmla="*/ 86 h 281"/>
                  <a:gd name="T44" fmla="*/ 292 w 371"/>
                  <a:gd name="T45" fmla="*/ 55 h 281"/>
                  <a:gd name="T46" fmla="*/ 286 w 371"/>
                  <a:gd name="T47" fmla="*/ 56 h 281"/>
                  <a:gd name="T48" fmla="*/ 285 w 371"/>
                  <a:gd name="T49" fmla="*/ 56 h 281"/>
                  <a:gd name="T50" fmla="*/ 216 w 371"/>
                  <a:gd name="T51" fmla="*/ 109 h 281"/>
                  <a:gd name="T52" fmla="*/ 196 w 371"/>
                  <a:gd name="T53" fmla="*/ 111 h 281"/>
                  <a:gd name="T54" fmla="*/ 164 w 371"/>
                  <a:gd name="T55" fmla="*/ 105 h 281"/>
                  <a:gd name="T56" fmla="*/ 137 w 371"/>
                  <a:gd name="T57" fmla="*/ 119 h 281"/>
                  <a:gd name="T58" fmla="*/ 133 w 371"/>
                  <a:gd name="T59" fmla="*/ 120 h 281"/>
                  <a:gd name="T60" fmla="*/ 133 w 371"/>
                  <a:gd name="T61" fmla="*/ 120 h 281"/>
                  <a:gd name="T62" fmla="*/ 133 w 371"/>
                  <a:gd name="T63" fmla="*/ 120 h 281"/>
                  <a:gd name="T64" fmla="*/ 115 w 371"/>
                  <a:gd name="T65" fmla="*/ 127 h 281"/>
                  <a:gd name="T66" fmla="*/ 83 w 371"/>
                  <a:gd name="T67" fmla="*/ 133 h 281"/>
                  <a:gd name="T68" fmla="*/ 69 w 371"/>
                  <a:gd name="T69" fmla="*/ 130 h 281"/>
                  <a:gd name="T70" fmla="*/ 66 w 371"/>
                  <a:gd name="T71" fmla="*/ 125 h 281"/>
                  <a:gd name="T72" fmla="*/ 64 w 371"/>
                  <a:gd name="T73" fmla="*/ 108 h 281"/>
                  <a:gd name="T74" fmla="*/ 76 w 371"/>
                  <a:gd name="T75" fmla="*/ 46 h 281"/>
                  <a:gd name="T76" fmla="*/ 56 w 371"/>
                  <a:gd name="T77" fmla="*/ 6 h 281"/>
                  <a:gd name="T78" fmla="*/ 15 w 371"/>
                  <a:gd name="T79" fmla="*/ 26 h 281"/>
                  <a:gd name="T80" fmla="*/ 0 w 371"/>
                  <a:gd name="T81" fmla="*/ 108 h 281"/>
                  <a:gd name="T82" fmla="*/ 6 w 371"/>
                  <a:gd name="T83" fmla="*/ 147 h 281"/>
                  <a:gd name="T84" fmla="*/ 40 w 371"/>
                  <a:gd name="T85" fmla="*/ 187 h 281"/>
                  <a:gd name="T86" fmla="*/ 83 w 371"/>
                  <a:gd name="T87" fmla="*/ 197 h 281"/>
                  <a:gd name="T88" fmla="*/ 119 w 371"/>
                  <a:gd name="T89" fmla="*/ 193 h 281"/>
                  <a:gd name="T90" fmla="*/ 141 w 371"/>
                  <a:gd name="T91" fmla="*/ 215 h 281"/>
                  <a:gd name="T92" fmla="*/ 164 w 371"/>
                  <a:gd name="T93" fmla="*/ 207 h 281"/>
                  <a:gd name="T94" fmla="*/ 168 w 371"/>
                  <a:gd name="T95" fmla="*/ 20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281">
                    <a:moveTo>
                      <a:pt x="168" y="207"/>
                    </a:moveTo>
                    <a:cubicBezTo>
                      <a:pt x="177" y="208"/>
                      <a:pt x="186" y="209"/>
                      <a:pt x="194" y="209"/>
                    </a:cubicBezTo>
                    <a:cubicBezTo>
                      <a:pt x="238" y="209"/>
                      <a:pt x="262" y="198"/>
                      <a:pt x="275" y="189"/>
                    </a:cubicBezTo>
                    <a:cubicBezTo>
                      <a:pt x="288" y="181"/>
                      <a:pt x="295" y="170"/>
                      <a:pt x="298" y="157"/>
                    </a:cubicBezTo>
                    <a:cubicBezTo>
                      <a:pt x="299" y="151"/>
                      <a:pt x="302" y="145"/>
                      <a:pt x="306" y="140"/>
                    </a:cubicBezTo>
                    <a:cubicBezTo>
                      <a:pt x="307" y="143"/>
                      <a:pt x="307" y="146"/>
                      <a:pt x="307" y="148"/>
                    </a:cubicBezTo>
                    <a:cubicBezTo>
                      <a:pt x="307" y="152"/>
                      <a:pt x="307" y="155"/>
                      <a:pt x="306" y="159"/>
                    </a:cubicBezTo>
                    <a:cubicBezTo>
                      <a:pt x="306" y="159"/>
                      <a:pt x="306" y="159"/>
                      <a:pt x="306" y="159"/>
                    </a:cubicBezTo>
                    <a:cubicBezTo>
                      <a:pt x="303" y="172"/>
                      <a:pt x="296" y="185"/>
                      <a:pt x="280" y="196"/>
                    </a:cubicBezTo>
                    <a:cubicBezTo>
                      <a:pt x="263" y="207"/>
                      <a:pt x="236" y="217"/>
                      <a:pt x="194" y="217"/>
                    </a:cubicBezTo>
                    <a:cubicBezTo>
                      <a:pt x="186" y="217"/>
                      <a:pt x="177" y="216"/>
                      <a:pt x="167" y="215"/>
                    </a:cubicBezTo>
                    <a:cubicBezTo>
                      <a:pt x="149" y="214"/>
                      <a:pt x="134" y="227"/>
                      <a:pt x="133" y="245"/>
                    </a:cubicBezTo>
                    <a:cubicBezTo>
                      <a:pt x="131" y="262"/>
                      <a:pt x="144" y="278"/>
                      <a:pt x="162" y="279"/>
                    </a:cubicBezTo>
                    <a:cubicBezTo>
                      <a:pt x="173" y="280"/>
                      <a:pt x="184" y="281"/>
                      <a:pt x="194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246" y="281"/>
                      <a:pt x="286" y="269"/>
                      <a:pt x="316" y="249"/>
                    </a:cubicBezTo>
                    <a:cubicBezTo>
                      <a:pt x="345" y="229"/>
                      <a:pt x="363" y="200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0" y="164"/>
                      <a:pt x="371" y="156"/>
                      <a:pt x="371" y="148"/>
                    </a:cubicBezTo>
                    <a:cubicBezTo>
                      <a:pt x="371" y="147"/>
                      <a:pt x="371" y="145"/>
                      <a:pt x="371" y="144"/>
                    </a:cubicBezTo>
                    <a:cubicBezTo>
                      <a:pt x="370" y="123"/>
                      <a:pt x="364" y="103"/>
                      <a:pt x="352" y="86"/>
                    </a:cubicBezTo>
                    <a:cubicBezTo>
                      <a:pt x="339" y="69"/>
                      <a:pt x="318" y="55"/>
                      <a:pt x="292" y="55"/>
                    </a:cubicBezTo>
                    <a:cubicBezTo>
                      <a:pt x="290" y="55"/>
                      <a:pt x="288" y="56"/>
                      <a:pt x="286" y="56"/>
                    </a:cubicBezTo>
                    <a:cubicBezTo>
                      <a:pt x="286" y="56"/>
                      <a:pt x="285" y="56"/>
                      <a:pt x="285" y="56"/>
                    </a:cubicBezTo>
                    <a:cubicBezTo>
                      <a:pt x="272" y="82"/>
                      <a:pt x="247" y="103"/>
                      <a:pt x="216" y="109"/>
                    </a:cubicBezTo>
                    <a:cubicBezTo>
                      <a:pt x="209" y="110"/>
                      <a:pt x="203" y="111"/>
                      <a:pt x="196" y="111"/>
                    </a:cubicBezTo>
                    <a:cubicBezTo>
                      <a:pt x="185" y="111"/>
                      <a:pt x="174" y="109"/>
                      <a:pt x="164" y="105"/>
                    </a:cubicBezTo>
                    <a:cubicBezTo>
                      <a:pt x="155" y="110"/>
                      <a:pt x="146" y="114"/>
                      <a:pt x="137" y="119"/>
                    </a:cubicBezTo>
                    <a:cubicBezTo>
                      <a:pt x="136" y="119"/>
                      <a:pt x="135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2" y="121"/>
                      <a:pt x="125" y="124"/>
                      <a:pt x="115" y="127"/>
                    </a:cubicBezTo>
                    <a:cubicBezTo>
                      <a:pt x="105" y="131"/>
                      <a:pt x="93" y="133"/>
                      <a:pt x="83" y="133"/>
                    </a:cubicBezTo>
                    <a:cubicBezTo>
                      <a:pt x="75" y="133"/>
                      <a:pt x="70" y="131"/>
                      <a:pt x="69" y="130"/>
                    </a:cubicBezTo>
                    <a:cubicBezTo>
                      <a:pt x="68" y="129"/>
                      <a:pt x="68" y="128"/>
                      <a:pt x="66" y="125"/>
                    </a:cubicBezTo>
                    <a:cubicBezTo>
                      <a:pt x="65" y="122"/>
                      <a:pt x="64" y="117"/>
                      <a:pt x="64" y="108"/>
                    </a:cubicBezTo>
                    <a:cubicBezTo>
                      <a:pt x="64" y="95"/>
                      <a:pt x="67" y="74"/>
                      <a:pt x="76" y="46"/>
                    </a:cubicBezTo>
                    <a:cubicBezTo>
                      <a:pt x="82" y="29"/>
                      <a:pt x="72" y="11"/>
                      <a:pt x="56" y="6"/>
                    </a:cubicBezTo>
                    <a:cubicBezTo>
                      <a:pt x="39" y="0"/>
                      <a:pt x="21" y="9"/>
                      <a:pt x="15" y="26"/>
                    </a:cubicBezTo>
                    <a:cubicBezTo>
                      <a:pt x="5" y="59"/>
                      <a:pt x="0" y="85"/>
                      <a:pt x="0" y="108"/>
                    </a:cubicBezTo>
                    <a:cubicBezTo>
                      <a:pt x="0" y="122"/>
                      <a:pt x="2" y="135"/>
                      <a:pt x="6" y="147"/>
                    </a:cubicBezTo>
                    <a:cubicBezTo>
                      <a:pt x="13" y="165"/>
                      <a:pt x="26" y="179"/>
                      <a:pt x="40" y="187"/>
                    </a:cubicBezTo>
                    <a:cubicBezTo>
                      <a:pt x="55" y="195"/>
                      <a:pt x="70" y="197"/>
                      <a:pt x="83" y="197"/>
                    </a:cubicBezTo>
                    <a:cubicBezTo>
                      <a:pt x="96" y="197"/>
                      <a:pt x="108" y="195"/>
                      <a:pt x="119" y="193"/>
                    </a:cubicBezTo>
                    <a:cubicBezTo>
                      <a:pt x="127" y="200"/>
                      <a:pt x="134" y="208"/>
                      <a:pt x="141" y="215"/>
                    </a:cubicBezTo>
                    <a:cubicBezTo>
                      <a:pt x="147" y="210"/>
                      <a:pt x="156" y="207"/>
                      <a:pt x="164" y="207"/>
                    </a:cubicBezTo>
                    <a:cubicBezTo>
                      <a:pt x="166" y="207"/>
                      <a:pt x="167" y="207"/>
                      <a:pt x="168" y="20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1803258" y="2116978"/>
                <a:ext cx="29220" cy="56492"/>
              </a:xfrm>
              <a:custGeom>
                <a:avLst/>
                <a:gdLst>
                  <a:gd name="T0" fmla="*/ 0 w 44"/>
                  <a:gd name="T1" fmla="*/ 85 h 85"/>
                  <a:gd name="T2" fmla="*/ 24 w 44"/>
                  <a:gd name="T3" fmla="*/ 72 h 85"/>
                  <a:gd name="T4" fmla="*/ 25 w 44"/>
                  <a:gd name="T5" fmla="*/ 2 h 85"/>
                  <a:gd name="T6" fmla="*/ 23 w 44"/>
                  <a:gd name="T7" fmla="*/ 0 h 85"/>
                  <a:gd name="T8" fmla="*/ 22 w 44"/>
                  <a:gd name="T9" fmla="*/ 3 h 85"/>
                  <a:gd name="T10" fmla="*/ 0 w 44"/>
                  <a:gd name="T1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85"/>
                    </a:moveTo>
                    <a:cubicBezTo>
                      <a:pt x="9" y="84"/>
                      <a:pt x="17" y="79"/>
                      <a:pt x="24" y="72"/>
                    </a:cubicBezTo>
                    <a:cubicBezTo>
                      <a:pt x="44" y="53"/>
                      <a:pt x="44" y="21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2"/>
                      <a:pt x="22" y="3"/>
                    </a:cubicBezTo>
                    <a:cubicBezTo>
                      <a:pt x="13" y="28"/>
                      <a:pt x="6" y="58"/>
                      <a:pt x="0" y="8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1663977" y="1864227"/>
                <a:ext cx="221584" cy="427097"/>
              </a:xfrm>
              <a:custGeom>
                <a:avLst/>
                <a:gdLst>
                  <a:gd name="T0" fmla="*/ 315 w 335"/>
                  <a:gd name="T1" fmla="*/ 241 h 647"/>
                  <a:gd name="T2" fmla="*/ 315 w 335"/>
                  <a:gd name="T3" fmla="*/ 241 h 647"/>
                  <a:gd name="T4" fmla="*/ 334 w 335"/>
                  <a:gd name="T5" fmla="*/ 207 h 647"/>
                  <a:gd name="T6" fmla="*/ 335 w 335"/>
                  <a:gd name="T7" fmla="*/ 195 h 647"/>
                  <a:gd name="T8" fmla="*/ 321 w 335"/>
                  <a:gd name="T9" fmla="*/ 0 h 647"/>
                  <a:gd name="T10" fmla="*/ 277 w 335"/>
                  <a:gd name="T11" fmla="*/ 49 h 647"/>
                  <a:gd name="T12" fmla="*/ 151 w 335"/>
                  <a:gd name="T13" fmla="*/ 82 h 647"/>
                  <a:gd name="T14" fmla="*/ 151 w 335"/>
                  <a:gd name="T15" fmla="*/ 82 h 647"/>
                  <a:gd name="T16" fmla="*/ 141 w 335"/>
                  <a:gd name="T17" fmla="*/ 81 h 647"/>
                  <a:gd name="T18" fmla="*/ 149 w 335"/>
                  <a:gd name="T19" fmla="*/ 152 h 647"/>
                  <a:gd name="T20" fmla="*/ 26 w 335"/>
                  <a:gd name="T21" fmla="*/ 224 h 647"/>
                  <a:gd name="T22" fmla="*/ 2 w 335"/>
                  <a:gd name="T23" fmla="*/ 261 h 647"/>
                  <a:gd name="T24" fmla="*/ 16 w 335"/>
                  <a:gd name="T25" fmla="*/ 303 h 647"/>
                  <a:gd name="T26" fmla="*/ 111 w 335"/>
                  <a:gd name="T27" fmla="*/ 400 h 647"/>
                  <a:gd name="T28" fmla="*/ 124 w 335"/>
                  <a:gd name="T29" fmla="*/ 348 h 647"/>
                  <a:gd name="T30" fmla="*/ 147 w 335"/>
                  <a:gd name="T31" fmla="*/ 294 h 647"/>
                  <a:gd name="T32" fmla="*/ 132 w 335"/>
                  <a:gd name="T33" fmla="*/ 278 h 647"/>
                  <a:gd name="T34" fmla="*/ 179 w 335"/>
                  <a:gd name="T35" fmla="*/ 250 h 647"/>
                  <a:gd name="T36" fmla="*/ 168 w 335"/>
                  <a:gd name="T37" fmla="*/ 269 h 647"/>
                  <a:gd name="T38" fmla="*/ 131 w 335"/>
                  <a:gd name="T39" fmla="*/ 351 h 647"/>
                  <a:gd name="T40" fmla="*/ 111 w 335"/>
                  <a:gd name="T41" fmla="*/ 425 h 647"/>
                  <a:gd name="T42" fmla="*/ 98 w 335"/>
                  <a:gd name="T43" fmla="*/ 598 h 647"/>
                  <a:gd name="T44" fmla="*/ 150 w 335"/>
                  <a:gd name="T45" fmla="*/ 646 h 647"/>
                  <a:gd name="T46" fmla="*/ 195 w 335"/>
                  <a:gd name="T47" fmla="*/ 613 h 647"/>
                  <a:gd name="T48" fmla="*/ 198 w 335"/>
                  <a:gd name="T49" fmla="*/ 594 h 647"/>
                  <a:gd name="T50" fmla="*/ 198 w 335"/>
                  <a:gd name="T51" fmla="*/ 531 h 647"/>
                  <a:gd name="T52" fmla="*/ 226 w 335"/>
                  <a:gd name="T53" fmla="*/ 384 h 647"/>
                  <a:gd name="T54" fmla="*/ 286 w 335"/>
                  <a:gd name="T55" fmla="*/ 272 h 647"/>
                  <a:gd name="T56" fmla="*/ 308 w 335"/>
                  <a:gd name="T57" fmla="*/ 247 h 647"/>
                  <a:gd name="T58" fmla="*/ 308 w 335"/>
                  <a:gd name="T59" fmla="*/ 247 h 647"/>
                  <a:gd name="T60" fmla="*/ 314 w 335"/>
                  <a:gd name="T61" fmla="*/ 242 h 647"/>
                  <a:gd name="T62" fmla="*/ 315 w 335"/>
                  <a:gd name="T63" fmla="*/ 241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" h="647">
                    <a:moveTo>
                      <a:pt x="315" y="241"/>
                    </a:moveTo>
                    <a:cubicBezTo>
                      <a:pt x="315" y="241"/>
                      <a:pt x="315" y="241"/>
                      <a:pt x="315" y="241"/>
                    </a:cubicBezTo>
                    <a:cubicBezTo>
                      <a:pt x="326" y="232"/>
                      <a:pt x="332" y="220"/>
                      <a:pt x="334" y="207"/>
                    </a:cubicBezTo>
                    <a:cubicBezTo>
                      <a:pt x="335" y="203"/>
                      <a:pt x="335" y="199"/>
                      <a:pt x="335" y="195"/>
                    </a:cubicBezTo>
                    <a:cubicBezTo>
                      <a:pt x="335" y="129"/>
                      <a:pt x="332" y="64"/>
                      <a:pt x="321" y="0"/>
                    </a:cubicBezTo>
                    <a:cubicBezTo>
                      <a:pt x="311" y="19"/>
                      <a:pt x="296" y="36"/>
                      <a:pt x="277" y="49"/>
                    </a:cubicBezTo>
                    <a:cubicBezTo>
                      <a:pt x="245" y="70"/>
                      <a:pt x="203" y="82"/>
                      <a:pt x="151" y="82"/>
                    </a:cubicBezTo>
                    <a:cubicBezTo>
                      <a:pt x="151" y="82"/>
                      <a:pt x="151" y="82"/>
                      <a:pt x="151" y="82"/>
                    </a:cubicBezTo>
                    <a:cubicBezTo>
                      <a:pt x="148" y="82"/>
                      <a:pt x="144" y="81"/>
                      <a:pt x="141" y="81"/>
                    </a:cubicBezTo>
                    <a:cubicBezTo>
                      <a:pt x="147" y="101"/>
                      <a:pt x="150" y="124"/>
                      <a:pt x="149" y="152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13" y="232"/>
                      <a:pt x="4" y="246"/>
                      <a:pt x="2" y="261"/>
                    </a:cubicBezTo>
                    <a:cubicBezTo>
                      <a:pt x="0" y="276"/>
                      <a:pt x="5" y="292"/>
                      <a:pt x="16" y="303"/>
                    </a:cubicBezTo>
                    <a:cubicBezTo>
                      <a:pt x="111" y="400"/>
                      <a:pt x="111" y="400"/>
                      <a:pt x="111" y="400"/>
                    </a:cubicBezTo>
                    <a:cubicBezTo>
                      <a:pt x="112" y="384"/>
                      <a:pt x="116" y="367"/>
                      <a:pt x="124" y="348"/>
                    </a:cubicBezTo>
                    <a:cubicBezTo>
                      <a:pt x="134" y="322"/>
                      <a:pt x="141" y="305"/>
                      <a:pt x="147" y="294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79" y="250"/>
                      <a:pt x="179" y="250"/>
                      <a:pt x="179" y="250"/>
                    </a:cubicBezTo>
                    <a:cubicBezTo>
                      <a:pt x="175" y="256"/>
                      <a:pt x="171" y="263"/>
                      <a:pt x="168" y="269"/>
                    </a:cubicBezTo>
                    <a:cubicBezTo>
                      <a:pt x="155" y="292"/>
                      <a:pt x="142" y="319"/>
                      <a:pt x="131" y="351"/>
                    </a:cubicBezTo>
                    <a:cubicBezTo>
                      <a:pt x="123" y="373"/>
                      <a:pt x="116" y="398"/>
                      <a:pt x="111" y="425"/>
                    </a:cubicBezTo>
                    <a:cubicBezTo>
                      <a:pt x="100" y="475"/>
                      <a:pt x="95" y="533"/>
                      <a:pt x="98" y="598"/>
                    </a:cubicBezTo>
                    <a:cubicBezTo>
                      <a:pt x="99" y="626"/>
                      <a:pt x="122" y="647"/>
                      <a:pt x="150" y="646"/>
                    </a:cubicBezTo>
                    <a:cubicBezTo>
                      <a:pt x="171" y="645"/>
                      <a:pt x="188" y="632"/>
                      <a:pt x="195" y="613"/>
                    </a:cubicBezTo>
                    <a:cubicBezTo>
                      <a:pt x="197" y="607"/>
                      <a:pt x="198" y="601"/>
                      <a:pt x="198" y="594"/>
                    </a:cubicBezTo>
                    <a:cubicBezTo>
                      <a:pt x="197" y="572"/>
                      <a:pt x="197" y="551"/>
                      <a:pt x="198" y="531"/>
                    </a:cubicBezTo>
                    <a:cubicBezTo>
                      <a:pt x="201" y="472"/>
                      <a:pt x="212" y="423"/>
                      <a:pt x="226" y="384"/>
                    </a:cubicBezTo>
                    <a:cubicBezTo>
                      <a:pt x="244" y="332"/>
                      <a:pt x="267" y="295"/>
                      <a:pt x="286" y="272"/>
                    </a:cubicBezTo>
                    <a:cubicBezTo>
                      <a:pt x="295" y="260"/>
                      <a:pt x="303" y="252"/>
                      <a:pt x="308" y="247"/>
                    </a:cubicBezTo>
                    <a:cubicBezTo>
                      <a:pt x="308" y="247"/>
                      <a:pt x="308" y="247"/>
                      <a:pt x="308" y="247"/>
                    </a:cubicBezTo>
                    <a:cubicBezTo>
                      <a:pt x="311" y="244"/>
                      <a:pt x="313" y="243"/>
                      <a:pt x="314" y="242"/>
                    </a:cubicBezTo>
                    <a:cubicBezTo>
                      <a:pt x="314" y="241"/>
                      <a:pt x="315" y="241"/>
                      <a:pt x="315" y="24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1700989" y="1670888"/>
                <a:ext cx="129541" cy="129541"/>
              </a:xfrm>
              <a:custGeom>
                <a:avLst/>
                <a:gdLst>
                  <a:gd name="T0" fmla="*/ 186 w 196"/>
                  <a:gd name="T1" fmla="*/ 80 h 196"/>
                  <a:gd name="T2" fmla="*/ 80 w 196"/>
                  <a:gd name="T3" fmla="*/ 10 h 196"/>
                  <a:gd name="T4" fmla="*/ 9 w 196"/>
                  <a:gd name="T5" fmla="*/ 115 h 196"/>
                  <a:gd name="T6" fmla="*/ 115 w 196"/>
                  <a:gd name="T7" fmla="*/ 186 h 196"/>
                  <a:gd name="T8" fmla="*/ 186 w 196"/>
                  <a:gd name="T9" fmla="*/ 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96">
                    <a:moveTo>
                      <a:pt x="186" y="80"/>
                    </a:moveTo>
                    <a:cubicBezTo>
                      <a:pt x="176" y="31"/>
                      <a:pt x="129" y="0"/>
                      <a:pt x="80" y="10"/>
                    </a:cubicBezTo>
                    <a:cubicBezTo>
                      <a:pt x="31" y="19"/>
                      <a:pt x="0" y="67"/>
                      <a:pt x="9" y="115"/>
                    </a:cubicBezTo>
                    <a:cubicBezTo>
                      <a:pt x="19" y="164"/>
                      <a:pt x="66" y="196"/>
                      <a:pt x="115" y="186"/>
                    </a:cubicBezTo>
                    <a:cubicBezTo>
                      <a:pt x="164" y="176"/>
                      <a:pt x="196" y="129"/>
                      <a:pt x="186" y="8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1787674" y="1584690"/>
                <a:ext cx="152430" cy="157300"/>
              </a:xfrm>
              <a:custGeom>
                <a:avLst/>
                <a:gdLst>
                  <a:gd name="T0" fmla="*/ 227 w 231"/>
                  <a:gd name="T1" fmla="*/ 146 h 238"/>
                  <a:gd name="T2" fmla="*/ 152 w 231"/>
                  <a:gd name="T3" fmla="*/ 123 h 238"/>
                  <a:gd name="T4" fmla="*/ 194 w 231"/>
                  <a:gd name="T5" fmla="*/ 67 h 238"/>
                  <a:gd name="T6" fmla="*/ 194 w 231"/>
                  <a:gd name="T7" fmla="*/ 60 h 238"/>
                  <a:gd name="T8" fmla="*/ 188 w 231"/>
                  <a:gd name="T9" fmla="*/ 57 h 238"/>
                  <a:gd name="T10" fmla="*/ 114 w 231"/>
                  <a:gd name="T11" fmla="*/ 74 h 238"/>
                  <a:gd name="T12" fmla="*/ 128 w 231"/>
                  <a:gd name="T13" fmla="*/ 8 h 238"/>
                  <a:gd name="T14" fmla="*/ 125 w 231"/>
                  <a:gd name="T15" fmla="*/ 1 h 238"/>
                  <a:gd name="T16" fmla="*/ 118 w 231"/>
                  <a:gd name="T17" fmla="*/ 2 h 238"/>
                  <a:gd name="T18" fmla="*/ 53 w 231"/>
                  <a:gd name="T19" fmla="*/ 58 h 238"/>
                  <a:gd name="T20" fmla="*/ 30 w 231"/>
                  <a:gd name="T21" fmla="*/ 12 h 238"/>
                  <a:gd name="T22" fmla="*/ 24 w 231"/>
                  <a:gd name="T23" fmla="*/ 9 h 238"/>
                  <a:gd name="T24" fmla="*/ 19 w 231"/>
                  <a:gd name="T25" fmla="*/ 13 h 238"/>
                  <a:gd name="T26" fmla="*/ 1 w 231"/>
                  <a:gd name="T27" fmla="*/ 69 h 238"/>
                  <a:gd name="T28" fmla="*/ 5 w 231"/>
                  <a:gd name="T29" fmla="*/ 76 h 238"/>
                  <a:gd name="T30" fmla="*/ 13 w 231"/>
                  <a:gd name="T31" fmla="*/ 72 h 238"/>
                  <a:gd name="T32" fmla="*/ 26 w 231"/>
                  <a:gd name="T33" fmla="*/ 31 h 238"/>
                  <a:gd name="T34" fmla="*/ 46 w 231"/>
                  <a:gd name="T35" fmla="*/ 70 h 238"/>
                  <a:gd name="T36" fmla="*/ 50 w 231"/>
                  <a:gd name="T37" fmla="*/ 73 h 238"/>
                  <a:gd name="T38" fmla="*/ 55 w 231"/>
                  <a:gd name="T39" fmla="*/ 72 h 238"/>
                  <a:gd name="T40" fmla="*/ 113 w 231"/>
                  <a:gd name="T41" fmla="*/ 23 h 238"/>
                  <a:gd name="T42" fmla="*/ 101 w 231"/>
                  <a:gd name="T43" fmla="*/ 81 h 238"/>
                  <a:gd name="T44" fmla="*/ 103 w 231"/>
                  <a:gd name="T45" fmla="*/ 86 h 238"/>
                  <a:gd name="T46" fmla="*/ 108 w 231"/>
                  <a:gd name="T47" fmla="*/ 88 h 238"/>
                  <a:gd name="T48" fmla="*/ 175 w 231"/>
                  <a:gd name="T49" fmla="*/ 73 h 238"/>
                  <a:gd name="T50" fmla="*/ 137 w 231"/>
                  <a:gd name="T51" fmla="*/ 123 h 238"/>
                  <a:gd name="T52" fmla="*/ 136 w 231"/>
                  <a:gd name="T53" fmla="*/ 128 h 238"/>
                  <a:gd name="T54" fmla="*/ 140 w 231"/>
                  <a:gd name="T55" fmla="*/ 132 h 238"/>
                  <a:gd name="T56" fmla="*/ 206 w 231"/>
                  <a:gd name="T57" fmla="*/ 152 h 238"/>
                  <a:gd name="T58" fmla="*/ 139 w 231"/>
                  <a:gd name="T59" fmla="*/ 176 h 238"/>
                  <a:gd name="T60" fmla="*/ 135 w 231"/>
                  <a:gd name="T61" fmla="*/ 180 h 238"/>
                  <a:gd name="T62" fmla="*/ 137 w 231"/>
                  <a:gd name="T63" fmla="*/ 185 h 238"/>
                  <a:gd name="T64" fmla="*/ 174 w 231"/>
                  <a:gd name="T65" fmla="*/ 225 h 238"/>
                  <a:gd name="T66" fmla="*/ 128 w 231"/>
                  <a:gd name="T67" fmla="*/ 220 h 238"/>
                  <a:gd name="T68" fmla="*/ 121 w 231"/>
                  <a:gd name="T69" fmla="*/ 226 h 238"/>
                  <a:gd name="T70" fmla="*/ 127 w 231"/>
                  <a:gd name="T71" fmla="*/ 232 h 238"/>
                  <a:gd name="T72" fmla="*/ 127 w 231"/>
                  <a:gd name="T73" fmla="*/ 232 h 238"/>
                  <a:gd name="T74" fmla="*/ 189 w 231"/>
                  <a:gd name="T75" fmla="*/ 238 h 238"/>
                  <a:gd name="T76" fmla="*/ 189 w 231"/>
                  <a:gd name="T77" fmla="*/ 238 h 238"/>
                  <a:gd name="T78" fmla="*/ 195 w 231"/>
                  <a:gd name="T79" fmla="*/ 235 h 238"/>
                  <a:gd name="T80" fmla="*/ 194 w 231"/>
                  <a:gd name="T81" fmla="*/ 228 h 238"/>
                  <a:gd name="T82" fmla="*/ 152 w 231"/>
                  <a:gd name="T83" fmla="*/ 184 h 238"/>
                  <a:gd name="T84" fmla="*/ 227 w 231"/>
                  <a:gd name="T85" fmla="*/ 157 h 238"/>
                  <a:gd name="T86" fmla="*/ 231 w 231"/>
                  <a:gd name="T87" fmla="*/ 151 h 238"/>
                  <a:gd name="T88" fmla="*/ 227 w 231"/>
                  <a:gd name="T89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1" h="238">
                    <a:moveTo>
                      <a:pt x="227" y="146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6" y="65"/>
                      <a:pt x="196" y="62"/>
                      <a:pt x="194" y="60"/>
                    </a:cubicBezTo>
                    <a:cubicBezTo>
                      <a:pt x="193" y="58"/>
                      <a:pt x="191" y="57"/>
                      <a:pt x="188" y="57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5"/>
                      <a:pt x="127" y="3"/>
                      <a:pt x="125" y="1"/>
                    </a:cubicBezTo>
                    <a:cubicBezTo>
                      <a:pt x="123" y="0"/>
                      <a:pt x="120" y="0"/>
                      <a:pt x="118" y="2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0"/>
                      <a:pt x="27" y="8"/>
                      <a:pt x="24" y="9"/>
                    </a:cubicBezTo>
                    <a:cubicBezTo>
                      <a:pt x="22" y="9"/>
                      <a:pt x="20" y="11"/>
                      <a:pt x="19" y="1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2"/>
                      <a:pt x="2" y="75"/>
                      <a:pt x="5" y="76"/>
                    </a:cubicBezTo>
                    <a:cubicBezTo>
                      <a:pt x="8" y="77"/>
                      <a:pt x="12" y="75"/>
                      <a:pt x="13" y="7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7" y="72"/>
                      <a:pt x="48" y="73"/>
                      <a:pt x="50" y="73"/>
                    </a:cubicBezTo>
                    <a:cubicBezTo>
                      <a:pt x="52" y="74"/>
                      <a:pt x="54" y="73"/>
                      <a:pt x="55" y="72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100" y="83"/>
                      <a:pt x="101" y="85"/>
                      <a:pt x="103" y="86"/>
                    </a:cubicBezTo>
                    <a:cubicBezTo>
                      <a:pt x="104" y="88"/>
                      <a:pt x="106" y="88"/>
                      <a:pt x="108" y="88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37" y="123"/>
                      <a:pt x="137" y="123"/>
                      <a:pt x="137" y="123"/>
                    </a:cubicBezTo>
                    <a:cubicBezTo>
                      <a:pt x="136" y="124"/>
                      <a:pt x="135" y="126"/>
                      <a:pt x="136" y="128"/>
                    </a:cubicBezTo>
                    <a:cubicBezTo>
                      <a:pt x="137" y="130"/>
                      <a:pt x="138" y="131"/>
                      <a:pt x="140" y="132"/>
                    </a:cubicBezTo>
                    <a:cubicBezTo>
                      <a:pt x="206" y="152"/>
                      <a:pt x="206" y="152"/>
                      <a:pt x="206" y="152"/>
                    </a:cubicBezTo>
                    <a:cubicBezTo>
                      <a:pt x="139" y="176"/>
                      <a:pt x="139" y="176"/>
                      <a:pt x="139" y="176"/>
                    </a:cubicBezTo>
                    <a:cubicBezTo>
                      <a:pt x="137" y="176"/>
                      <a:pt x="136" y="178"/>
                      <a:pt x="135" y="180"/>
                    </a:cubicBezTo>
                    <a:cubicBezTo>
                      <a:pt x="135" y="182"/>
                      <a:pt x="135" y="184"/>
                      <a:pt x="137" y="185"/>
                    </a:cubicBezTo>
                    <a:cubicBezTo>
                      <a:pt x="174" y="225"/>
                      <a:pt x="174" y="225"/>
                      <a:pt x="174" y="225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4" y="220"/>
                      <a:pt x="122" y="223"/>
                      <a:pt x="121" y="226"/>
                    </a:cubicBezTo>
                    <a:cubicBezTo>
                      <a:pt x="121" y="229"/>
                      <a:pt x="123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92" y="238"/>
                      <a:pt x="194" y="237"/>
                      <a:pt x="195" y="235"/>
                    </a:cubicBezTo>
                    <a:cubicBezTo>
                      <a:pt x="196" y="232"/>
                      <a:pt x="195" y="230"/>
                      <a:pt x="194" y="228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30" y="156"/>
                      <a:pt x="231" y="154"/>
                      <a:pt x="231" y="151"/>
                    </a:cubicBezTo>
                    <a:cubicBezTo>
                      <a:pt x="231" y="149"/>
                      <a:pt x="229" y="146"/>
                      <a:pt x="227" y="1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69" name="组合 2068"/>
            <p:cNvGrpSpPr/>
            <p:nvPr/>
          </p:nvGrpSpPr>
          <p:grpSpPr>
            <a:xfrm>
              <a:off x="2237408" y="1967268"/>
              <a:ext cx="1633388" cy="563456"/>
              <a:chOff x="2074516" y="1751243"/>
              <a:chExt cx="1633388" cy="563456"/>
            </a:xfrm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074516" y="1751243"/>
                <a:ext cx="1613421" cy="449986"/>
              </a:xfrm>
              <a:custGeom>
                <a:avLst/>
                <a:gdLst>
                  <a:gd name="T0" fmla="*/ 2370 w 2442"/>
                  <a:gd name="T1" fmla="*/ 585 h 681"/>
                  <a:gd name="T2" fmla="*/ 2418 w 2442"/>
                  <a:gd name="T3" fmla="*/ 485 h 681"/>
                  <a:gd name="T4" fmla="*/ 2026 w 2442"/>
                  <a:gd name="T5" fmla="*/ 284 h 681"/>
                  <a:gd name="T6" fmla="*/ 1336 w 2442"/>
                  <a:gd name="T7" fmla="*/ 0 h 681"/>
                  <a:gd name="T8" fmla="*/ 642 w 2442"/>
                  <a:gd name="T9" fmla="*/ 283 h 681"/>
                  <a:gd name="T10" fmla="*/ 78 w 2442"/>
                  <a:gd name="T11" fmla="*/ 585 h 681"/>
                  <a:gd name="T12" fmla="*/ 0 w 2442"/>
                  <a:gd name="T13" fmla="*/ 620 h 681"/>
                  <a:gd name="T14" fmla="*/ 35 w 2442"/>
                  <a:gd name="T15" fmla="*/ 681 h 681"/>
                  <a:gd name="T16" fmla="*/ 453 w 2442"/>
                  <a:gd name="T17" fmla="*/ 500 h 681"/>
                  <a:gd name="T18" fmla="*/ 1779 w 2442"/>
                  <a:gd name="T19" fmla="*/ 681 h 681"/>
                  <a:gd name="T20" fmla="*/ 2171 w 2442"/>
                  <a:gd name="T21" fmla="*/ 681 h 681"/>
                  <a:gd name="T22" fmla="*/ 2442 w 2442"/>
                  <a:gd name="T23" fmla="*/ 647 h 681"/>
                  <a:gd name="T24" fmla="*/ 2408 w 2442"/>
                  <a:gd name="T25" fmla="*/ 585 h 681"/>
                  <a:gd name="T26" fmla="*/ 1282 w 2442"/>
                  <a:gd name="T27" fmla="*/ 354 h 681"/>
                  <a:gd name="T28" fmla="*/ 1166 w 2442"/>
                  <a:gd name="T29" fmla="*/ 341 h 681"/>
                  <a:gd name="T30" fmla="*/ 1180 w 2442"/>
                  <a:gd name="T31" fmla="*/ 313 h 681"/>
                  <a:gd name="T32" fmla="*/ 1296 w 2442"/>
                  <a:gd name="T33" fmla="*/ 327 h 681"/>
                  <a:gd name="T34" fmla="*/ 1318 w 2442"/>
                  <a:gd name="T35" fmla="*/ 279 h 681"/>
                  <a:gd name="T36" fmla="*/ 1113 w 2442"/>
                  <a:gd name="T37" fmla="*/ 220 h 681"/>
                  <a:gd name="T38" fmla="*/ 965 w 2442"/>
                  <a:gd name="T39" fmla="*/ 269 h 681"/>
                  <a:gd name="T40" fmla="*/ 837 w 2442"/>
                  <a:gd name="T41" fmla="*/ 269 h 681"/>
                  <a:gd name="T42" fmla="*/ 741 w 2442"/>
                  <a:gd name="T43" fmla="*/ 279 h 681"/>
                  <a:gd name="T44" fmla="*/ 1037 w 2442"/>
                  <a:gd name="T45" fmla="*/ 71 h 681"/>
                  <a:gd name="T46" fmla="*/ 1118 w 2442"/>
                  <a:gd name="T47" fmla="*/ 209 h 681"/>
                  <a:gd name="T48" fmla="*/ 1178 w 2442"/>
                  <a:gd name="T49" fmla="*/ 58 h 681"/>
                  <a:gd name="T50" fmla="*/ 1318 w 2442"/>
                  <a:gd name="T51" fmla="*/ 279 h 681"/>
                  <a:gd name="T52" fmla="*/ 1921 w 2442"/>
                  <a:gd name="T53" fmla="*/ 354 h 681"/>
                  <a:gd name="T54" fmla="*/ 1805 w 2442"/>
                  <a:gd name="T55" fmla="*/ 341 h 681"/>
                  <a:gd name="T56" fmla="*/ 1819 w 2442"/>
                  <a:gd name="T57" fmla="*/ 313 h 681"/>
                  <a:gd name="T58" fmla="*/ 1935 w 2442"/>
                  <a:gd name="T59" fmla="*/ 327 h 681"/>
                  <a:gd name="T60" fmla="*/ 1373 w 2442"/>
                  <a:gd name="T61" fmla="*/ 279 h 681"/>
                  <a:gd name="T62" fmla="*/ 1769 w 2442"/>
                  <a:gd name="T63" fmla="*/ 90 h 681"/>
                  <a:gd name="T64" fmla="*/ 1373 w 2442"/>
                  <a:gd name="T65" fmla="*/ 279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2" h="681">
                    <a:moveTo>
                      <a:pt x="2408" y="585"/>
                    </a:moveTo>
                    <a:cubicBezTo>
                      <a:pt x="2370" y="585"/>
                      <a:pt x="2370" y="585"/>
                      <a:pt x="2370" y="585"/>
                    </a:cubicBezTo>
                    <a:cubicBezTo>
                      <a:pt x="2373" y="572"/>
                      <a:pt x="2373" y="572"/>
                      <a:pt x="2373" y="572"/>
                    </a:cubicBezTo>
                    <a:cubicBezTo>
                      <a:pt x="2418" y="485"/>
                      <a:pt x="2418" y="485"/>
                      <a:pt x="2418" y="485"/>
                    </a:cubicBezTo>
                    <a:cubicBezTo>
                      <a:pt x="2418" y="485"/>
                      <a:pt x="2434" y="367"/>
                      <a:pt x="2418" y="354"/>
                    </a:cubicBezTo>
                    <a:cubicBezTo>
                      <a:pt x="2402" y="341"/>
                      <a:pt x="2026" y="284"/>
                      <a:pt x="2026" y="284"/>
                    </a:cubicBezTo>
                    <a:cubicBezTo>
                      <a:pt x="2026" y="284"/>
                      <a:pt x="1832" y="64"/>
                      <a:pt x="1794" y="44"/>
                    </a:cubicBezTo>
                    <a:cubicBezTo>
                      <a:pt x="1756" y="24"/>
                      <a:pt x="1528" y="0"/>
                      <a:pt x="1336" y="0"/>
                    </a:cubicBezTo>
                    <a:cubicBezTo>
                      <a:pt x="1144" y="0"/>
                      <a:pt x="936" y="24"/>
                      <a:pt x="904" y="48"/>
                    </a:cubicBezTo>
                    <a:cubicBezTo>
                      <a:pt x="872" y="73"/>
                      <a:pt x="642" y="283"/>
                      <a:pt x="642" y="283"/>
                    </a:cubicBezTo>
                    <a:cubicBezTo>
                      <a:pt x="642" y="283"/>
                      <a:pt x="31" y="351"/>
                      <a:pt x="31" y="446"/>
                    </a:cubicBezTo>
                    <a:cubicBezTo>
                      <a:pt x="31" y="464"/>
                      <a:pt x="55" y="529"/>
                      <a:pt x="78" y="585"/>
                    </a:cubicBezTo>
                    <a:cubicBezTo>
                      <a:pt x="35" y="585"/>
                      <a:pt x="35" y="585"/>
                      <a:pt x="35" y="585"/>
                    </a:cubicBezTo>
                    <a:cubicBezTo>
                      <a:pt x="16" y="585"/>
                      <a:pt x="0" y="601"/>
                      <a:pt x="0" y="620"/>
                    </a:cubicBezTo>
                    <a:cubicBezTo>
                      <a:pt x="0" y="647"/>
                      <a:pt x="0" y="647"/>
                      <a:pt x="0" y="647"/>
                    </a:cubicBezTo>
                    <a:cubicBezTo>
                      <a:pt x="0" y="666"/>
                      <a:pt x="16" y="681"/>
                      <a:pt x="35" y="681"/>
                    </a:cubicBezTo>
                    <a:cubicBezTo>
                      <a:pt x="257" y="681"/>
                      <a:pt x="257" y="681"/>
                      <a:pt x="257" y="681"/>
                    </a:cubicBezTo>
                    <a:cubicBezTo>
                      <a:pt x="264" y="580"/>
                      <a:pt x="349" y="500"/>
                      <a:pt x="453" y="500"/>
                    </a:cubicBezTo>
                    <a:cubicBezTo>
                      <a:pt x="556" y="500"/>
                      <a:pt x="641" y="580"/>
                      <a:pt x="648" y="681"/>
                    </a:cubicBezTo>
                    <a:cubicBezTo>
                      <a:pt x="1779" y="681"/>
                      <a:pt x="1779" y="681"/>
                      <a:pt x="1779" y="681"/>
                    </a:cubicBezTo>
                    <a:cubicBezTo>
                      <a:pt x="1786" y="580"/>
                      <a:pt x="1871" y="500"/>
                      <a:pt x="1975" y="500"/>
                    </a:cubicBezTo>
                    <a:cubicBezTo>
                      <a:pt x="2078" y="500"/>
                      <a:pt x="2163" y="580"/>
                      <a:pt x="2171" y="681"/>
                    </a:cubicBezTo>
                    <a:cubicBezTo>
                      <a:pt x="2408" y="681"/>
                      <a:pt x="2408" y="681"/>
                      <a:pt x="2408" y="681"/>
                    </a:cubicBezTo>
                    <a:cubicBezTo>
                      <a:pt x="2427" y="681"/>
                      <a:pt x="2442" y="666"/>
                      <a:pt x="2442" y="647"/>
                    </a:cubicBezTo>
                    <a:cubicBezTo>
                      <a:pt x="2442" y="620"/>
                      <a:pt x="2442" y="620"/>
                      <a:pt x="2442" y="620"/>
                    </a:cubicBezTo>
                    <a:cubicBezTo>
                      <a:pt x="2442" y="601"/>
                      <a:pt x="2427" y="585"/>
                      <a:pt x="2408" y="585"/>
                    </a:cubicBezTo>
                    <a:close/>
                    <a:moveTo>
                      <a:pt x="1296" y="341"/>
                    </a:moveTo>
                    <a:cubicBezTo>
                      <a:pt x="1296" y="348"/>
                      <a:pt x="1289" y="354"/>
                      <a:pt x="1282" y="354"/>
                    </a:cubicBezTo>
                    <a:cubicBezTo>
                      <a:pt x="1180" y="354"/>
                      <a:pt x="1180" y="354"/>
                      <a:pt x="1180" y="354"/>
                    </a:cubicBezTo>
                    <a:cubicBezTo>
                      <a:pt x="1172" y="354"/>
                      <a:pt x="1166" y="348"/>
                      <a:pt x="1166" y="341"/>
                    </a:cubicBezTo>
                    <a:cubicBezTo>
                      <a:pt x="1166" y="327"/>
                      <a:pt x="1166" y="327"/>
                      <a:pt x="1166" y="327"/>
                    </a:cubicBezTo>
                    <a:cubicBezTo>
                      <a:pt x="1166" y="319"/>
                      <a:pt x="1172" y="313"/>
                      <a:pt x="1180" y="313"/>
                    </a:cubicBezTo>
                    <a:cubicBezTo>
                      <a:pt x="1282" y="313"/>
                      <a:pt x="1282" y="313"/>
                      <a:pt x="1282" y="313"/>
                    </a:cubicBezTo>
                    <a:cubicBezTo>
                      <a:pt x="1289" y="313"/>
                      <a:pt x="1296" y="319"/>
                      <a:pt x="1296" y="327"/>
                    </a:cubicBezTo>
                    <a:lnTo>
                      <a:pt x="1296" y="341"/>
                    </a:lnTo>
                    <a:close/>
                    <a:moveTo>
                      <a:pt x="1318" y="279"/>
                    </a:moveTo>
                    <a:cubicBezTo>
                      <a:pt x="1196" y="279"/>
                      <a:pt x="1196" y="279"/>
                      <a:pt x="1196" y="279"/>
                    </a:cubicBezTo>
                    <a:cubicBezTo>
                      <a:pt x="1179" y="237"/>
                      <a:pt x="1143" y="218"/>
                      <a:pt x="1113" y="220"/>
                    </a:cubicBezTo>
                    <a:cubicBezTo>
                      <a:pt x="1101" y="221"/>
                      <a:pt x="1091" y="226"/>
                      <a:pt x="1082" y="235"/>
                    </a:cubicBezTo>
                    <a:cubicBezTo>
                      <a:pt x="1067" y="245"/>
                      <a:pt x="1023" y="269"/>
                      <a:pt x="965" y="269"/>
                    </a:cubicBezTo>
                    <a:cubicBezTo>
                      <a:pt x="939" y="269"/>
                      <a:pt x="910" y="264"/>
                      <a:pt x="879" y="251"/>
                    </a:cubicBezTo>
                    <a:cubicBezTo>
                      <a:pt x="862" y="245"/>
                      <a:pt x="844" y="252"/>
                      <a:pt x="837" y="269"/>
                    </a:cubicBezTo>
                    <a:cubicBezTo>
                      <a:pt x="836" y="272"/>
                      <a:pt x="835" y="276"/>
                      <a:pt x="835" y="279"/>
                    </a:cubicBezTo>
                    <a:cubicBezTo>
                      <a:pt x="741" y="279"/>
                      <a:pt x="741" y="279"/>
                      <a:pt x="741" y="279"/>
                    </a:cubicBezTo>
                    <a:cubicBezTo>
                      <a:pt x="825" y="188"/>
                      <a:pt x="916" y="106"/>
                      <a:pt x="934" y="91"/>
                    </a:cubicBezTo>
                    <a:cubicBezTo>
                      <a:pt x="948" y="85"/>
                      <a:pt x="985" y="77"/>
                      <a:pt x="1037" y="71"/>
                    </a:cubicBezTo>
                    <a:cubicBezTo>
                      <a:pt x="1028" y="86"/>
                      <a:pt x="1022" y="104"/>
                      <a:pt x="1023" y="124"/>
                    </a:cubicBezTo>
                    <a:cubicBezTo>
                      <a:pt x="1026" y="174"/>
                      <a:pt x="1068" y="212"/>
                      <a:pt x="1118" y="209"/>
                    </a:cubicBezTo>
                    <a:cubicBezTo>
                      <a:pt x="1167" y="207"/>
                      <a:pt x="1205" y="165"/>
                      <a:pt x="1203" y="115"/>
                    </a:cubicBezTo>
                    <a:cubicBezTo>
                      <a:pt x="1202" y="93"/>
                      <a:pt x="1193" y="73"/>
                      <a:pt x="1178" y="58"/>
                    </a:cubicBezTo>
                    <a:cubicBezTo>
                      <a:pt x="1222" y="55"/>
                      <a:pt x="1270" y="53"/>
                      <a:pt x="1318" y="53"/>
                    </a:cubicBezTo>
                    <a:lnTo>
                      <a:pt x="1318" y="279"/>
                    </a:lnTo>
                    <a:close/>
                    <a:moveTo>
                      <a:pt x="1935" y="341"/>
                    </a:moveTo>
                    <a:cubicBezTo>
                      <a:pt x="1935" y="348"/>
                      <a:pt x="1929" y="354"/>
                      <a:pt x="1921" y="354"/>
                    </a:cubicBezTo>
                    <a:cubicBezTo>
                      <a:pt x="1819" y="354"/>
                      <a:pt x="1819" y="354"/>
                      <a:pt x="1819" y="354"/>
                    </a:cubicBezTo>
                    <a:cubicBezTo>
                      <a:pt x="1812" y="354"/>
                      <a:pt x="1805" y="348"/>
                      <a:pt x="1805" y="341"/>
                    </a:cubicBezTo>
                    <a:cubicBezTo>
                      <a:pt x="1805" y="327"/>
                      <a:pt x="1805" y="327"/>
                      <a:pt x="1805" y="327"/>
                    </a:cubicBezTo>
                    <a:cubicBezTo>
                      <a:pt x="1805" y="319"/>
                      <a:pt x="1812" y="313"/>
                      <a:pt x="1819" y="313"/>
                    </a:cubicBezTo>
                    <a:cubicBezTo>
                      <a:pt x="1921" y="313"/>
                      <a:pt x="1921" y="313"/>
                      <a:pt x="1921" y="313"/>
                    </a:cubicBezTo>
                    <a:cubicBezTo>
                      <a:pt x="1929" y="313"/>
                      <a:pt x="1935" y="319"/>
                      <a:pt x="1935" y="327"/>
                    </a:cubicBezTo>
                    <a:lnTo>
                      <a:pt x="1935" y="341"/>
                    </a:lnTo>
                    <a:close/>
                    <a:moveTo>
                      <a:pt x="1373" y="279"/>
                    </a:moveTo>
                    <a:cubicBezTo>
                      <a:pt x="1373" y="53"/>
                      <a:pt x="1373" y="53"/>
                      <a:pt x="1373" y="53"/>
                    </a:cubicBezTo>
                    <a:cubicBezTo>
                      <a:pt x="1560" y="56"/>
                      <a:pt x="1739" y="78"/>
                      <a:pt x="1769" y="90"/>
                    </a:cubicBezTo>
                    <a:cubicBezTo>
                      <a:pt x="1791" y="105"/>
                      <a:pt x="1873" y="193"/>
                      <a:pt x="1951" y="279"/>
                    </a:cubicBezTo>
                    <a:lnTo>
                      <a:pt x="1373" y="279"/>
                    </a:ln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275937" y="2107238"/>
                <a:ext cx="207461" cy="207461"/>
              </a:xfrm>
              <a:custGeom>
                <a:avLst/>
                <a:gdLst>
                  <a:gd name="T0" fmla="*/ 157 w 314"/>
                  <a:gd name="T1" fmla="*/ 0 h 314"/>
                  <a:gd name="T2" fmla="*/ 0 w 314"/>
                  <a:gd name="T3" fmla="*/ 142 h 314"/>
                  <a:gd name="T4" fmla="*/ 0 w 314"/>
                  <a:gd name="T5" fmla="*/ 157 h 314"/>
                  <a:gd name="T6" fmla="*/ 157 w 314"/>
                  <a:gd name="T7" fmla="*/ 314 h 314"/>
                  <a:gd name="T8" fmla="*/ 314 w 314"/>
                  <a:gd name="T9" fmla="*/ 157 h 314"/>
                  <a:gd name="T10" fmla="*/ 313 w 314"/>
                  <a:gd name="T11" fmla="*/ 142 h 314"/>
                  <a:gd name="T12" fmla="*/ 157 w 314"/>
                  <a:gd name="T13" fmla="*/ 0 h 314"/>
                  <a:gd name="T14" fmla="*/ 157 w 314"/>
                  <a:gd name="T15" fmla="*/ 215 h 314"/>
                  <a:gd name="T16" fmla="*/ 98 w 314"/>
                  <a:gd name="T17" fmla="*/ 157 h 314"/>
                  <a:gd name="T18" fmla="*/ 99 w 314"/>
                  <a:gd name="T19" fmla="*/ 151 h 314"/>
                  <a:gd name="T20" fmla="*/ 157 w 314"/>
                  <a:gd name="T21" fmla="*/ 99 h 314"/>
                  <a:gd name="T22" fmla="*/ 215 w 314"/>
                  <a:gd name="T23" fmla="*/ 151 h 314"/>
                  <a:gd name="T24" fmla="*/ 215 w 314"/>
                  <a:gd name="T25" fmla="*/ 157 h 314"/>
                  <a:gd name="T26" fmla="*/ 157 w 314"/>
                  <a:gd name="T27" fmla="*/ 21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314">
                    <a:moveTo>
                      <a:pt x="157" y="0"/>
                    </a:moveTo>
                    <a:cubicBezTo>
                      <a:pt x="75" y="0"/>
                      <a:pt x="8" y="63"/>
                      <a:pt x="0" y="142"/>
                    </a:cubicBezTo>
                    <a:cubicBezTo>
                      <a:pt x="0" y="147"/>
                      <a:pt x="0" y="152"/>
                      <a:pt x="0" y="157"/>
                    </a:cubicBezTo>
                    <a:cubicBezTo>
                      <a:pt x="0" y="244"/>
                      <a:pt x="70" y="314"/>
                      <a:pt x="157" y="314"/>
                    </a:cubicBezTo>
                    <a:cubicBezTo>
                      <a:pt x="243" y="314"/>
                      <a:pt x="314" y="244"/>
                      <a:pt x="314" y="157"/>
                    </a:cubicBezTo>
                    <a:cubicBezTo>
                      <a:pt x="314" y="152"/>
                      <a:pt x="314" y="147"/>
                      <a:pt x="313" y="142"/>
                    </a:cubicBezTo>
                    <a:cubicBezTo>
                      <a:pt x="306" y="63"/>
                      <a:pt x="239" y="0"/>
                      <a:pt x="157" y="0"/>
                    </a:cubicBezTo>
                    <a:close/>
                    <a:moveTo>
                      <a:pt x="157" y="215"/>
                    </a:moveTo>
                    <a:cubicBezTo>
                      <a:pt x="125" y="215"/>
                      <a:pt x="98" y="189"/>
                      <a:pt x="98" y="157"/>
                    </a:cubicBezTo>
                    <a:cubicBezTo>
                      <a:pt x="98" y="155"/>
                      <a:pt x="99" y="153"/>
                      <a:pt x="99" y="151"/>
                    </a:cubicBezTo>
                    <a:cubicBezTo>
                      <a:pt x="102" y="122"/>
                      <a:pt x="126" y="99"/>
                      <a:pt x="157" y="99"/>
                    </a:cubicBezTo>
                    <a:cubicBezTo>
                      <a:pt x="187" y="99"/>
                      <a:pt x="212" y="122"/>
                      <a:pt x="215" y="151"/>
                    </a:cubicBezTo>
                    <a:cubicBezTo>
                      <a:pt x="215" y="153"/>
                      <a:pt x="215" y="155"/>
                      <a:pt x="215" y="157"/>
                    </a:cubicBezTo>
                    <a:cubicBezTo>
                      <a:pt x="215" y="189"/>
                      <a:pt x="189" y="215"/>
                      <a:pt x="157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2269314" y="2107238"/>
                <a:ext cx="207948" cy="207461"/>
              </a:xfrm>
              <a:custGeom>
                <a:avLst/>
                <a:gdLst>
                  <a:gd name="T0" fmla="*/ 158 w 315"/>
                  <a:gd name="T1" fmla="*/ 0 h 314"/>
                  <a:gd name="T2" fmla="*/ 1 w 315"/>
                  <a:gd name="T3" fmla="*/ 142 h 314"/>
                  <a:gd name="T4" fmla="*/ 0 w 315"/>
                  <a:gd name="T5" fmla="*/ 157 h 314"/>
                  <a:gd name="T6" fmla="*/ 158 w 315"/>
                  <a:gd name="T7" fmla="*/ 314 h 314"/>
                  <a:gd name="T8" fmla="*/ 315 w 315"/>
                  <a:gd name="T9" fmla="*/ 157 h 314"/>
                  <a:gd name="T10" fmla="*/ 314 w 315"/>
                  <a:gd name="T11" fmla="*/ 142 h 314"/>
                  <a:gd name="T12" fmla="*/ 158 w 315"/>
                  <a:gd name="T13" fmla="*/ 0 h 314"/>
                  <a:gd name="T14" fmla="*/ 158 w 315"/>
                  <a:gd name="T15" fmla="*/ 215 h 314"/>
                  <a:gd name="T16" fmla="*/ 99 w 315"/>
                  <a:gd name="T17" fmla="*/ 157 h 314"/>
                  <a:gd name="T18" fmla="*/ 100 w 315"/>
                  <a:gd name="T19" fmla="*/ 151 h 314"/>
                  <a:gd name="T20" fmla="*/ 158 w 315"/>
                  <a:gd name="T21" fmla="*/ 99 h 314"/>
                  <a:gd name="T22" fmla="*/ 215 w 315"/>
                  <a:gd name="T23" fmla="*/ 151 h 314"/>
                  <a:gd name="T24" fmla="*/ 216 w 315"/>
                  <a:gd name="T25" fmla="*/ 157 h 314"/>
                  <a:gd name="T26" fmla="*/ 158 w 315"/>
                  <a:gd name="T27" fmla="*/ 21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5" h="314">
                    <a:moveTo>
                      <a:pt x="158" y="0"/>
                    </a:moveTo>
                    <a:cubicBezTo>
                      <a:pt x="76" y="0"/>
                      <a:pt x="8" y="63"/>
                      <a:pt x="1" y="142"/>
                    </a:cubicBezTo>
                    <a:cubicBezTo>
                      <a:pt x="1" y="147"/>
                      <a:pt x="0" y="152"/>
                      <a:pt x="0" y="157"/>
                    </a:cubicBezTo>
                    <a:cubicBezTo>
                      <a:pt x="0" y="244"/>
                      <a:pt x="71" y="314"/>
                      <a:pt x="158" y="314"/>
                    </a:cubicBezTo>
                    <a:cubicBezTo>
                      <a:pt x="244" y="314"/>
                      <a:pt x="315" y="244"/>
                      <a:pt x="315" y="157"/>
                    </a:cubicBezTo>
                    <a:cubicBezTo>
                      <a:pt x="315" y="152"/>
                      <a:pt x="314" y="147"/>
                      <a:pt x="314" y="142"/>
                    </a:cubicBezTo>
                    <a:cubicBezTo>
                      <a:pt x="307" y="63"/>
                      <a:pt x="239" y="0"/>
                      <a:pt x="158" y="0"/>
                    </a:cubicBezTo>
                    <a:close/>
                    <a:moveTo>
                      <a:pt x="158" y="215"/>
                    </a:moveTo>
                    <a:cubicBezTo>
                      <a:pt x="125" y="215"/>
                      <a:pt x="99" y="189"/>
                      <a:pt x="99" y="157"/>
                    </a:cubicBezTo>
                    <a:cubicBezTo>
                      <a:pt x="99" y="155"/>
                      <a:pt x="99" y="153"/>
                      <a:pt x="100" y="151"/>
                    </a:cubicBezTo>
                    <a:cubicBezTo>
                      <a:pt x="103" y="122"/>
                      <a:pt x="127" y="99"/>
                      <a:pt x="158" y="99"/>
                    </a:cubicBezTo>
                    <a:cubicBezTo>
                      <a:pt x="188" y="99"/>
                      <a:pt x="213" y="122"/>
                      <a:pt x="215" y="151"/>
                    </a:cubicBezTo>
                    <a:cubicBezTo>
                      <a:pt x="216" y="153"/>
                      <a:pt x="216" y="155"/>
                      <a:pt x="216" y="157"/>
                    </a:cubicBezTo>
                    <a:cubicBezTo>
                      <a:pt x="216" y="189"/>
                      <a:pt x="190" y="215"/>
                      <a:pt x="158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3480476" y="1835007"/>
                <a:ext cx="227428" cy="11688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426420" y="1875427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37134" y="1792638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52" name="矩形 2051"/>
            <p:cNvSpPr/>
            <p:nvPr/>
          </p:nvSpPr>
          <p:spPr>
            <a:xfrm>
              <a:off x="1782483" y="3035490"/>
              <a:ext cx="1872289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儿童从车前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或车后突然窜出</a:t>
              </a:r>
            </a:p>
          </p:txBody>
        </p:sp>
        <p:grpSp>
          <p:nvGrpSpPr>
            <p:cNvPr id="2058" name="组合 2057"/>
            <p:cNvGrpSpPr/>
            <p:nvPr/>
          </p:nvGrpSpPr>
          <p:grpSpPr>
            <a:xfrm>
              <a:off x="5936915" y="1800715"/>
              <a:ext cx="1485330" cy="891840"/>
              <a:chOff x="10433050" y="-1957388"/>
              <a:chExt cx="4410075" cy="2647950"/>
            </a:xfrm>
          </p:grpSpPr>
          <p:sp>
            <p:nvSpPr>
              <p:cNvPr id="2055" name="Freeform 12"/>
              <p:cNvSpPr/>
              <p:nvPr/>
            </p:nvSpPr>
            <p:spPr bwMode="auto">
              <a:xfrm>
                <a:off x="10433050" y="-1957388"/>
                <a:ext cx="4410075" cy="2647950"/>
              </a:xfrm>
              <a:custGeom>
                <a:avLst/>
                <a:gdLst>
                  <a:gd name="T0" fmla="*/ 232 w 463"/>
                  <a:gd name="T1" fmla="*/ 0 h 278"/>
                  <a:gd name="T2" fmla="*/ 180 w 463"/>
                  <a:gd name="T3" fmla="*/ 45 h 278"/>
                  <a:gd name="T4" fmla="*/ 201 w 463"/>
                  <a:gd name="T5" fmla="*/ 46 h 278"/>
                  <a:gd name="T6" fmla="*/ 121 w 463"/>
                  <a:gd name="T7" fmla="*/ 227 h 278"/>
                  <a:gd name="T8" fmla="*/ 0 w 463"/>
                  <a:gd name="T9" fmla="*/ 277 h 278"/>
                  <a:gd name="T10" fmla="*/ 463 w 463"/>
                  <a:gd name="T11" fmla="*/ 278 h 278"/>
                  <a:gd name="T12" fmla="*/ 296 w 463"/>
                  <a:gd name="T13" fmla="*/ 195 h 278"/>
                  <a:gd name="T14" fmla="*/ 261 w 463"/>
                  <a:gd name="T15" fmla="*/ 44 h 278"/>
                  <a:gd name="T16" fmla="*/ 284 w 463"/>
                  <a:gd name="T17" fmla="*/ 45 h 278"/>
                  <a:gd name="T18" fmla="*/ 235 w 463"/>
                  <a:gd name="T19" fmla="*/ 3 h 278"/>
                  <a:gd name="T20" fmla="*/ 232 w 463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3" h="278">
                    <a:moveTo>
                      <a:pt x="232" y="0"/>
                    </a:moveTo>
                    <a:lnTo>
                      <a:pt x="180" y="45"/>
                    </a:lnTo>
                    <a:lnTo>
                      <a:pt x="201" y="46"/>
                    </a:lnTo>
                    <a:cubicBezTo>
                      <a:pt x="201" y="46"/>
                      <a:pt x="212" y="184"/>
                      <a:pt x="121" y="227"/>
                    </a:cubicBezTo>
                    <a:lnTo>
                      <a:pt x="0" y="277"/>
                    </a:lnTo>
                    <a:lnTo>
                      <a:pt x="463" y="278"/>
                    </a:lnTo>
                    <a:cubicBezTo>
                      <a:pt x="463" y="278"/>
                      <a:pt x="305" y="222"/>
                      <a:pt x="296" y="195"/>
                    </a:cubicBezTo>
                    <a:cubicBezTo>
                      <a:pt x="296" y="195"/>
                      <a:pt x="268" y="181"/>
                      <a:pt x="261" y="44"/>
                    </a:cubicBezTo>
                    <a:lnTo>
                      <a:pt x="284" y="45"/>
                    </a:lnTo>
                    <a:lnTo>
                      <a:pt x="235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48A8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13"/>
              <p:cNvSpPr/>
              <p:nvPr/>
            </p:nvSpPr>
            <p:spPr bwMode="auto">
              <a:xfrm>
                <a:off x="12595225" y="-1957388"/>
                <a:ext cx="123825" cy="2638425"/>
              </a:xfrm>
              <a:custGeom>
                <a:avLst/>
                <a:gdLst>
                  <a:gd name="T0" fmla="*/ 0 w 13"/>
                  <a:gd name="T1" fmla="*/ 277 h 277"/>
                  <a:gd name="T2" fmla="*/ 13 w 13"/>
                  <a:gd name="T3" fmla="*/ 277 h 277"/>
                  <a:gd name="T4" fmla="*/ 6 w 13"/>
                  <a:gd name="T5" fmla="*/ 2 h 277"/>
                  <a:gd name="T6" fmla="*/ 5 w 13"/>
                  <a:gd name="T7" fmla="*/ 0 h 277"/>
                  <a:gd name="T8" fmla="*/ 3 w 13"/>
                  <a:gd name="T9" fmla="*/ 2 h 277"/>
                  <a:gd name="T10" fmla="*/ 0 w 13"/>
                  <a:gd name="T11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77">
                    <a:moveTo>
                      <a:pt x="0" y="277"/>
                    </a:moveTo>
                    <a:lnTo>
                      <a:pt x="13" y="277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DDDDC"/>
              </a:solidFill>
              <a:ln w="0">
                <a:solidFill>
                  <a:srgbClr val="DDDDDC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67" name="组合 2066"/>
            <p:cNvGrpSpPr/>
            <p:nvPr/>
          </p:nvGrpSpPr>
          <p:grpSpPr>
            <a:xfrm>
              <a:off x="6605137" y="1797601"/>
              <a:ext cx="360040" cy="471110"/>
              <a:chOff x="7778750" y="246063"/>
              <a:chExt cx="2897188" cy="379095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064" name="Freeform 20"/>
              <p:cNvSpPr/>
              <p:nvPr/>
            </p:nvSpPr>
            <p:spPr bwMode="auto">
              <a:xfrm>
                <a:off x="8423275" y="822326"/>
                <a:ext cx="765175" cy="765175"/>
              </a:xfrm>
              <a:custGeom>
                <a:avLst/>
                <a:gdLst>
                  <a:gd name="T0" fmla="*/ 18 w 204"/>
                  <a:gd name="T1" fmla="*/ 135 h 204"/>
                  <a:gd name="T2" fmla="*/ 135 w 204"/>
                  <a:gd name="T3" fmla="*/ 185 h 204"/>
                  <a:gd name="T4" fmla="*/ 185 w 204"/>
                  <a:gd name="T5" fmla="*/ 69 h 204"/>
                  <a:gd name="T6" fmla="*/ 69 w 204"/>
                  <a:gd name="T7" fmla="*/ 18 h 204"/>
                  <a:gd name="T8" fmla="*/ 18 w 204"/>
                  <a:gd name="T9" fmla="*/ 13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04">
                    <a:moveTo>
                      <a:pt x="18" y="135"/>
                    </a:moveTo>
                    <a:cubicBezTo>
                      <a:pt x="37" y="181"/>
                      <a:pt x="89" y="204"/>
                      <a:pt x="135" y="185"/>
                    </a:cubicBezTo>
                    <a:cubicBezTo>
                      <a:pt x="181" y="167"/>
                      <a:pt x="204" y="115"/>
                      <a:pt x="185" y="69"/>
                    </a:cubicBezTo>
                    <a:cubicBezTo>
                      <a:pt x="167" y="22"/>
                      <a:pt x="115" y="0"/>
                      <a:pt x="69" y="18"/>
                    </a:cubicBezTo>
                    <a:cubicBezTo>
                      <a:pt x="22" y="37"/>
                      <a:pt x="0" y="89"/>
                      <a:pt x="18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066" name="组合 2065"/>
              <p:cNvGrpSpPr/>
              <p:nvPr/>
            </p:nvGrpSpPr>
            <p:grpSpPr>
              <a:xfrm>
                <a:off x="7778750" y="246063"/>
                <a:ext cx="2897188" cy="3790951"/>
                <a:chOff x="7778750" y="246063"/>
                <a:chExt cx="2897188" cy="3790951"/>
              </a:xfrm>
              <a:grpFill/>
            </p:grpSpPr>
            <p:sp>
              <p:nvSpPr>
                <p:cNvPr id="2061" name="Freeform 19"/>
                <p:cNvSpPr/>
                <p:nvPr/>
              </p:nvSpPr>
              <p:spPr bwMode="auto">
                <a:xfrm>
                  <a:off x="7778750" y="246063"/>
                  <a:ext cx="839788" cy="914400"/>
                </a:xfrm>
                <a:custGeom>
                  <a:avLst/>
                  <a:gdLst>
                    <a:gd name="T0" fmla="*/ 103 w 224"/>
                    <a:gd name="T1" fmla="*/ 238 h 244"/>
                    <a:gd name="T2" fmla="*/ 97 w 224"/>
                    <a:gd name="T3" fmla="*/ 232 h 244"/>
                    <a:gd name="T4" fmla="*/ 54 w 224"/>
                    <a:gd name="T5" fmla="*/ 230 h 244"/>
                    <a:gd name="T6" fmla="*/ 87 w 224"/>
                    <a:gd name="T7" fmla="*/ 200 h 244"/>
                    <a:gd name="T8" fmla="*/ 89 w 224"/>
                    <a:gd name="T9" fmla="*/ 195 h 244"/>
                    <a:gd name="T10" fmla="*/ 87 w 224"/>
                    <a:gd name="T11" fmla="*/ 191 h 244"/>
                    <a:gd name="T12" fmla="*/ 24 w 224"/>
                    <a:gd name="T13" fmla="*/ 148 h 244"/>
                    <a:gd name="T14" fmla="*/ 84 w 224"/>
                    <a:gd name="T15" fmla="*/ 145 h 244"/>
                    <a:gd name="T16" fmla="*/ 89 w 224"/>
                    <a:gd name="T17" fmla="*/ 142 h 244"/>
                    <a:gd name="T18" fmla="*/ 89 w 224"/>
                    <a:gd name="T19" fmla="*/ 136 h 244"/>
                    <a:gd name="T20" fmla="*/ 57 w 224"/>
                    <a:gd name="T21" fmla="*/ 75 h 244"/>
                    <a:gd name="T22" fmla="*/ 115 w 224"/>
                    <a:gd name="T23" fmla="*/ 99 h 244"/>
                    <a:gd name="T24" fmla="*/ 121 w 224"/>
                    <a:gd name="T25" fmla="*/ 99 h 244"/>
                    <a:gd name="T26" fmla="*/ 123 w 224"/>
                    <a:gd name="T27" fmla="*/ 94 h 244"/>
                    <a:gd name="T28" fmla="*/ 126 w 224"/>
                    <a:gd name="T29" fmla="*/ 25 h 244"/>
                    <a:gd name="T30" fmla="*/ 166 w 224"/>
                    <a:gd name="T31" fmla="*/ 84 h 244"/>
                    <a:gd name="T32" fmla="*/ 171 w 224"/>
                    <a:gd name="T33" fmla="*/ 87 h 244"/>
                    <a:gd name="T34" fmla="*/ 176 w 224"/>
                    <a:gd name="T35" fmla="*/ 84 h 244"/>
                    <a:gd name="T36" fmla="*/ 204 w 224"/>
                    <a:gd name="T37" fmla="*/ 38 h 244"/>
                    <a:gd name="T38" fmla="*/ 212 w 224"/>
                    <a:gd name="T39" fmla="*/ 83 h 244"/>
                    <a:gd name="T40" fmla="*/ 219 w 224"/>
                    <a:gd name="T41" fmla="*/ 88 h 244"/>
                    <a:gd name="T42" fmla="*/ 224 w 224"/>
                    <a:gd name="T43" fmla="*/ 81 h 244"/>
                    <a:gd name="T44" fmla="*/ 224 w 224"/>
                    <a:gd name="T45" fmla="*/ 81 h 244"/>
                    <a:gd name="T46" fmla="*/ 214 w 224"/>
                    <a:gd name="T47" fmla="*/ 20 h 244"/>
                    <a:gd name="T48" fmla="*/ 209 w 224"/>
                    <a:gd name="T49" fmla="*/ 15 h 244"/>
                    <a:gd name="T50" fmla="*/ 203 w 224"/>
                    <a:gd name="T51" fmla="*/ 18 h 244"/>
                    <a:gd name="T52" fmla="*/ 170 w 224"/>
                    <a:gd name="T53" fmla="*/ 69 h 244"/>
                    <a:gd name="T54" fmla="*/ 126 w 224"/>
                    <a:gd name="T55" fmla="*/ 3 h 244"/>
                    <a:gd name="T56" fmla="*/ 119 w 224"/>
                    <a:gd name="T57" fmla="*/ 1 h 244"/>
                    <a:gd name="T58" fmla="*/ 115 w 224"/>
                    <a:gd name="T59" fmla="*/ 6 h 244"/>
                    <a:gd name="T60" fmla="*/ 112 w 224"/>
                    <a:gd name="T61" fmla="*/ 85 h 244"/>
                    <a:gd name="T62" fmla="*/ 46 w 224"/>
                    <a:gd name="T63" fmla="*/ 58 h 244"/>
                    <a:gd name="T64" fmla="*/ 40 w 224"/>
                    <a:gd name="T65" fmla="*/ 59 h 244"/>
                    <a:gd name="T66" fmla="*/ 39 w 224"/>
                    <a:gd name="T67" fmla="*/ 66 h 244"/>
                    <a:gd name="T68" fmla="*/ 74 w 224"/>
                    <a:gd name="T69" fmla="*/ 133 h 244"/>
                    <a:gd name="T70" fmla="*/ 6 w 224"/>
                    <a:gd name="T71" fmla="*/ 137 h 244"/>
                    <a:gd name="T72" fmla="*/ 1 w 224"/>
                    <a:gd name="T73" fmla="*/ 141 h 244"/>
                    <a:gd name="T74" fmla="*/ 3 w 224"/>
                    <a:gd name="T75" fmla="*/ 148 h 244"/>
                    <a:gd name="T76" fmla="*/ 73 w 224"/>
                    <a:gd name="T77" fmla="*/ 196 h 244"/>
                    <a:gd name="T78" fmla="*/ 35 w 224"/>
                    <a:gd name="T79" fmla="*/ 230 h 244"/>
                    <a:gd name="T80" fmla="*/ 33 w 224"/>
                    <a:gd name="T81" fmla="*/ 237 h 244"/>
                    <a:gd name="T82" fmla="*/ 38 w 224"/>
                    <a:gd name="T83" fmla="*/ 241 h 244"/>
                    <a:gd name="T84" fmla="*/ 97 w 224"/>
                    <a:gd name="T85" fmla="*/ 244 h 244"/>
                    <a:gd name="T86" fmla="*/ 97 w 224"/>
                    <a:gd name="T87" fmla="*/ 244 h 244"/>
                    <a:gd name="T88" fmla="*/ 103 w 224"/>
                    <a:gd name="T89" fmla="*/ 238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4" h="244">
                      <a:moveTo>
                        <a:pt x="103" y="238"/>
                      </a:moveTo>
                      <a:cubicBezTo>
                        <a:pt x="103" y="235"/>
                        <a:pt x="101" y="232"/>
                        <a:pt x="97" y="232"/>
                      </a:cubicBezTo>
                      <a:cubicBezTo>
                        <a:pt x="54" y="230"/>
                        <a:pt x="54" y="230"/>
                        <a:pt x="54" y="230"/>
                      </a:cubicBezTo>
                      <a:cubicBezTo>
                        <a:pt x="87" y="200"/>
                        <a:pt x="87" y="200"/>
                        <a:pt x="87" y="200"/>
                      </a:cubicBezTo>
                      <a:cubicBezTo>
                        <a:pt x="89" y="199"/>
                        <a:pt x="89" y="197"/>
                        <a:pt x="89" y="195"/>
                      </a:cubicBezTo>
                      <a:cubicBezTo>
                        <a:pt x="89" y="194"/>
                        <a:pt x="88" y="192"/>
                        <a:pt x="87" y="191"/>
                      </a:cubicBezTo>
                      <a:cubicBezTo>
                        <a:pt x="24" y="148"/>
                        <a:pt x="24" y="148"/>
                        <a:pt x="24" y="148"/>
                      </a:cubicBezTo>
                      <a:cubicBezTo>
                        <a:pt x="84" y="145"/>
                        <a:pt x="84" y="145"/>
                        <a:pt x="84" y="145"/>
                      </a:cubicBezTo>
                      <a:cubicBezTo>
                        <a:pt x="86" y="144"/>
                        <a:pt x="88" y="143"/>
                        <a:pt x="89" y="142"/>
                      </a:cubicBezTo>
                      <a:cubicBezTo>
                        <a:pt x="90" y="140"/>
                        <a:pt x="90" y="138"/>
                        <a:pt x="89" y="136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17" y="100"/>
                        <a:pt x="119" y="100"/>
                        <a:pt x="121" y="99"/>
                      </a:cubicBezTo>
                      <a:cubicBezTo>
                        <a:pt x="122" y="98"/>
                        <a:pt x="123" y="96"/>
                        <a:pt x="123" y="94"/>
                      </a:cubicBezTo>
                      <a:cubicBezTo>
                        <a:pt x="126" y="25"/>
                        <a:pt x="126" y="25"/>
                        <a:pt x="126" y="25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7" y="86"/>
                        <a:pt x="169" y="87"/>
                        <a:pt x="171" y="87"/>
                      </a:cubicBezTo>
                      <a:cubicBezTo>
                        <a:pt x="173" y="86"/>
                        <a:pt x="175" y="85"/>
                        <a:pt x="176" y="84"/>
                      </a:cubicBezTo>
                      <a:cubicBezTo>
                        <a:pt x="204" y="38"/>
                        <a:pt x="204" y="38"/>
                        <a:pt x="204" y="38"/>
                      </a:cubicBezTo>
                      <a:cubicBezTo>
                        <a:pt x="212" y="83"/>
                        <a:pt x="212" y="83"/>
                        <a:pt x="212" y="83"/>
                      </a:cubicBezTo>
                      <a:cubicBezTo>
                        <a:pt x="212" y="87"/>
                        <a:pt x="216" y="89"/>
                        <a:pt x="219" y="88"/>
                      </a:cubicBezTo>
                      <a:cubicBezTo>
                        <a:pt x="222" y="88"/>
                        <a:pt x="224" y="85"/>
                        <a:pt x="224" y="81"/>
                      </a:cubicBezTo>
                      <a:cubicBezTo>
                        <a:pt x="224" y="81"/>
                        <a:pt x="224" y="81"/>
                        <a:pt x="224" y="81"/>
                      </a:cubicBezTo>
                      <a:cubicBezTo>
                        <a:pt x="214" y="20"/>
                        <a:pt x="214" y="20"/>
                        <a:pt x="214" y="20"/>
                      </a:cubicBezTo>
                      <a:cubicBezTo>
                        <a:pt x="213" y="17"/>
                        <a:pt x="211" y="16"/>
                        <a:pt x="209" y="15"/>
                      </a:cubicBezTo>
                      <a:cubicBezTo>
                        <a:pt x="206" y="15"/>
                        <a:pt x="204" y="16"/>
                        <a:pt x="203" y="18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26" y="3"/>
                        <a:pt x="126" y="3"/>
                        <a:pt x="126" y="3"/>
                      </a:cubicBezTo>
                      <a:cubicBezTo>
                        <a:pt x="124" y="1"/>
                        <a:pt x="121" y="0"/>
                        <a:pt x="119" y="1"/>
                      </a:cubicBezTo>
                      <a:cubicBezTo>
                        <a:pt x="116" y="1"/>
                        <a:pt x="115" y="4"/>
                        <a:pt x="115" y="6"/>
                      </a:cubicBezTo>
                      <a:cubicBezTo>
                        <a:pt x="112" y="85"/>
                        <a:pt x="112" y="85"/>
                        <a:pt x="112" y="85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4" y="57"/>
                        <a:pt x="41" y="57"/>
                        <a:pt x="40" y="59"/>
                      </a:cubicBezTo>
                      <a:cubicBezTo>
                        <a:pt x="38" y="61"/>
                        <a:pt x="38" y="64"/>
                        <a:pt x="39" y="66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6" y="137"/>
                        <a:pt x="6" y="137"/>
                        <a:pt x="6" y="137"/>
                      </a:cubicBezTo>
                      <a:cubicBezTo>
                        <a:pt x="4" y="137"/>
                        <a:pt x="1" y="139"/>
                        <a:pt x="1" y="141"/>
                      </a:cubicBezTo>
                      <a:cubicBezTo>
                        <a:pt x="0" y="144"/>
                        <a:pt x="1" y="146"/>
                        <a:pt x="3" y="148"/>
                      </a:cubicBezTo>
                      <a:cubicBezTo>
                        <a:pt x="73" y="196"/>
                        <a:pt x="73" y="196"/>
                        <a:pt x="73" y="196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3" y="232"/>
                        <a:pt x="32" y="234"/>
                        <a:pt x="33" y="237"/>
                      </a:cubicBezTo>
                      <a:cubicBezTo>
                        <a:pt x="34" y="239"/>
                        <a:pt x="36" y="241"/>
                        <a:pt x="38" y="241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100" y="244"/>
                        <a:pt x="103" y="241"/>
                        <a:pt x="103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5" name="Freeform 21"/>
                <p:cNvSpPr/>
                <p:nvPr/>
              </p:nvSpPr>
              <p:spPr bwMode="auto">
                <a:xfrm>
                  <a:off x="8153400" y="339726"/>
                  <a:ext cx="2522538" cy="3697288"/>
                </a:xfrm>
                <a:custGeom>
                  <a:avLst/>
                  <a:gdLst>
                    <a:gd name="T0" fmla="*/ 488 w 673"/>
                    <a:gd name="T1" fmla="*/ 775 h 986"/>
                    <a:gd name="T2" fmla="*/ 461 w 673"/>
                    <a:gd name="T3" fmla="*/ 607 h 986"/>
                    <a:gd name="T4" fmla="*/ 464 w 673"/>
                    <a:gd name="T5" fmla="*/ 592 h 986"/>
                    <a:gd name="T6" fmla="*/ 464 w 673"/>
                    <a:gd name="T7" fmla="*/ 591 h 986"/>
                    <a:gd name="T8" fmla="*/ 459 w 673"/>
                    <a:gd name="T9" fmla="*/ 550 h 986"/>
                    <a:gd name="T10" fmla="*/ 374 w 673"/>
                    <a:gd name="T11" fmla="*/ 315 h 986"/>
                    <a:gd name="T12" fmla="*/ 427 w 673"/>
                    <a:gd name="T13" fmla="*/ 208 h 986"/>
                    <a:gd name="T14" fmla="*/ 267 w 673"/>
                    <a:gd name="T15" fmla="*/ 9 h 986"/>
                    <a:gd name="T16" fmla="*/ 233 w 673"/>
                    <a:gd name="T17" fmla="*/ 64 h 986"/>
                    <a:gd name="T18" fmla="*/ 363 w 673"/>
                    <a:gd name="T19" fmla="*/ 208 h 986"/>
                    <a:gd name="T20" fmla="*/ 318 w 673"/>
                    <a:gd name="T21" fmla="*/ 278 h 986"/>
                    <a:gd name="T22" fmla="*/ 297 w 673"/>
                    <a:gd name="T23" fmla="*/ 291 h 986"/>
                    <a:gd name="T24" fmla="*/ 163 w 673"/>
                    <a:gd name="T25" fmla="*/ 383 h 986"/>
                    <a:gd name="T26" fmla="*/ 120 w 673"/>
                    <a:gd name="T27" fmla="*/ 416 h 986"/>
                    <a:gd name="T28" fmla="*/ 69 w 673"/>
                    <a:gd name="T29" fmla="*/ 437 h 986"/>
                    <a:gd name="T30" fmla="*/ 66 w 673"/>
                    <a:gd name="T31" fmla="*/ 433 h 986"/>
                    <a:gd name="T32" fmla="*/ 70 w 673"/>
                    <a:gd name="T33" fmla="*/ 369 h 986"/>
                    <a:gd name="T34" fmla="*/ 7 w 673"/>
                    <a:gd name="T35" fmla="*/ 356 h 986"/>
                    <a:gd name="T36" fmla="*/ 17 w 673"/>
                    <a:gd name="T37" fmla="*/ 477 h 986"/>
                    <a:gd name="T38" fmla="*/ 69 w 673"/>
                    <a:gd name="T39" fmla="*/ 501 h 986"/>
                    <a:gd name="T40" fmla="*/ 176 w 673"/>
                    <a:gd name="T41" fmla="*/ 455 h 986"/>
                    <a:gd name="T42" fmla="*/ 234 w 673"/>
                    <a:gd name="T43" fmla="*/ 651 h 986"/>
                    <a:gd name="T44" fmla="*/ 158 w 673"/>
                    <a:gd name="T45" fmla="*/ 812 h 986"/>
                    <a:gd name="T46" fmla="*/ 263 w 673"/>
                    <a:gd name="T47" fmla="*/ 986 h 986"/>
                    <a:gd name="T48" fmla="*/ 300 w 673"/>
                    <a:gd name="T49" fmla="*/ 903 h 986"/>
                    <a:gd name="T50" fmla="*/ 271 w 673"/>
                    <a:gd name="T51" fmla="*/ 765 h 986"/>
                    <a:gd name="T52" fmla="*/ 345 w 673"/>
                    <a:gd name="T53" fmla="*/ 689 h 986"/>
                    <a:gd name="T54" fmla="*/ 354 w 673"/>
                    <a:gd name="T55" fmla="*/ 684 h 986"/>
                    <a:gd name="T56" fmla="*/ 354 w 673"/>
                    <a:gd name="T57" fmla="*/ 684 h 986"/>
                    <a:gd name="T58" fmla="*/ 402 w 673"/>
                    <a:gd name="T59" fmla="*/ 826 h 986"/>
                    <a:gd name="T60" fmla="*/ 617 w 673"/>
                    <a:gd name="T61" fmla="*/ 975 h 986"/>
                    <a:gd name="T62" fmla="*/ 632 w 673"/>
                    <a:gd name="T63" fmla="*/ 877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73" h="986">
                      <a:moveTo>
                        <a:pt x="632" y="877"/>
                      </a:moveTo>
                      <a:cubicBezTo>
                        <a:pt x="552" y="853"/>
                        <a:pt x="513" y="815"/>
                        <a:pt x="488" y="775"/>
                      </a:cubicBezTo>
                      <a:cubicBezTo>
                        <a:pt x="465" y="735"/>
                        <a:pt x="458" y="689"/>
                        <a:pt x="458" y="653"/>
                      </a:cubicBezTo>
                      <a:cubicBezTo>
                        <a:pt x="458" y="634"/>
                        <a:pt x="460" y="618"/>
                        <a:pt x="461" y="607"/>
                      </a:cubicBezTo>
                      <a:cubicBezTo>
                        <a:pt x="462" y="602"/>
                        <a:pt x="463" y="597"/>
                        <a:pt x="464" y="595"/>
                      </a:cubicBezTo>
                      <a:cubicBezTo>
                        <a:pt x="464" y="593"/>
                        <a:pt x="464" y="592"/>
                        <a:pt x="464" y="592"/>
                      </a:cubicBezTo>
                      <a:cubicBezTo>
                        <a:pt x="464" y="592"/>
                        <a:pt x="464" y="592"/>
                        <a:pt x="464" y="591"/>
                      </a:cubicBezTo>
                      <a:cubicBezTo>
                        <a:pt x="464" y="591"/>
                        <a:pt x="464" y="591"/>
                        <a:pt x="464" y="591"/>
                      </a:cubicBezTo>
                      <a:cubicBezTo>
                        <a:pt x="466" y="583"/>
                        <a:pt x="466" y="574"/>
                        <a:pt x="464" y="566"/>
                      </a:cubicBezTo>
                      <a:cubicBezTo>
                        <a:pt x="464" y="561"/>
                        <a:pt x="462" y="555"/>
                        <a:pt x="459" y="550"/>
                      </a:cubicBezTo>
                      <a:cubicBezTo>
                        <a:pt x="349" y="334"/>
                        <a:pt x="349" y="334"/>
                        <a:pt x="349" y="334"/>
                      </a:cubicBezTo>
                      <a:cubicBezTo>
                        <a:pt x="357" y="329"/>
                        <a:pt x="365" y="323"/>
                        <a:pt x="374" y="315"/>
                      </a:cubicBezTo>
                      <a:cubicBezTo>
                        <a:pt x="386" y="304"/>
                        <a:pt x="399" y="289"/>
                        <a:pt x="409" y="271"/>
                      </a:cubicBezTo>
                      <a:cubicBezTo>
                        <a:pt x="419" y="254"/>
                        <a:pt x="427" y="232"/>
                        <a:pt x="427" y="208"/>
                      </a:cubicBezTo>
                      <a:cubicBezTo>
                        <a:pt x="427" y="177"/>
                        <a:pt x="415" y="143"/>
                        <a:pt x="389" y="111"/>
                      </a:cubicBezTo>
                      <a:cubicBezTo>
                        <a:pt x="363" y="78"/>
                        <a:pt x="324" y="44"/>
                        <a:pt x="267" y="9"/>
                      </a:cubicBezTo>
                      <a:cubicBezTo>
                        <a:pt x="251" y="0"/>
                        <a:pt x="232" y="5"/>
                        <a:pt x="223" y="20"/>
                      </a:cubicBezTo>
                      <a:cubicBezTo>
                        <a:pt x="213" y="35"/>
                        <a:pt x="218" y="55"/>
                        <a:pt x="233" y="64"/>
                      </a:cubicBezTo>
                      <a:cubicBezTo>
                        <a:pt x="286" y="96"/>
                        <a:pt x="320" y="126"/>
                        <a:pt x="339" y="150"/>
                      </a:cubicBezTo>
                      <a:cubicBezTo>
                        <a:pt x="358" y="174"/>
                        <a:pt x="363" y="193"/>
                        <a:pt x="363" y="208"/>
                      </a:cubicBezTo>
                      <a:cubicBezTo>
                        <a:pt x="363" y="219"/>
                        <a:pt x="359" y="230"/>
                        <a:pt x="354" y="240"/>
                      </a:cubicBezTo>
                      <a:cubicBezTo>
                        <a:pt x="345" y="255"/>
                        <a:pt x="330" y="269"/>
                        <a:pt x="318" y="278"/>
                      </a:cubicBezTo>
                      <a:cubicBezTo>
                        <a:pt x="311" y="283"/>
                        <a:pt x="306" y="287"/>
                        <a:pt x="302" y="289"/>
                      </a:cubicBezTo>
                      <a:cubicBezTo>
                        <a:pt x="300" y="290"/>
                        <a:pt x="298" y="291"/>
                        <a:pt x="297" y="291"/>
                      </a:cubicBezTo>
                      <a:cubicBezTo>
                        <a:pt x="295" y="292"/>
                        <a:pt x="293" y="294"/>
                        <a:pt x="290" y="295"/>
                      </a:cubicBezTo>
                      <a:cubicBezTo>
                        <a:pt x="163" y="383"/>
                        <a:pt x="163" y="383"/>
                        <a:pt x="163" y="383"/>
                      </a:cubicBezTo>
                      <a:cubicBezTo>
                        <a:pt x="161" y="385"/>
                        <a:pt x="159" y="387"/>
                        <a:pt x="158" y="388"/>
                      </a:cubicBezTo>
                      <a:cubicBezTo>
                        <a:pt x="152" y="393"/>
                        <a:pt x="137" y="405"/>
                        <a:pt x="120" y="416"/>
                      </a:cubicBezTo>
                      <a:cubicBezTo>
                        <a:pt x="111" y="422"/>
                        <a:pt x="100" y="428"/>
                        <a:pt x="90" y="432"/>
                      </a:cubicBezTo>
                      <a:cubicBezTo>
                        <a:pt x="81" y="436"/>
                        <a:pt x="73" y="437"/>
                        <a:pt x="69" y="437"/>
                      </a:cubicBezTo>
                      <a:cubicBezTo>
                        <a:pt x="68" y="437"/>
                        <a:pt x="68" y="437"/>
                        <a:pt x="67" y="437"/>
                      </a:cubicBezTo>
                      <a:cubicBezTo>
                        <a:pt x="67" y="437"/>
                        <a:pt x="67" y="435"/>
                        <a:pt x="66" y="433"/>
                      </a:cubicBezTo>
                      <a:cubicBezTo>
                        <a:pt x="65" y="429"/>
                        <a:pt x="64" y="424"/>
                        <a:pt x="64" y="416"/>
                      </a:cubicBezTo>
                      <a:cubicBezTo>
                        <a:pt x="64" y="405"/>
                        <a:pt x="66" y="389"/>
                        <a:pt x="70" y="369"/>
                      </a:cubicBezTo>
                      <a:cubicBezTo>
                        <a:pt x="73" y="352"/>
                        <a:pt x="62" y="335"/>
                        <a:pt x="45" y="331"/>
                      </a:cubicBezTo>
                      <a:cubicBezTo>
                        <a:pt x="28" y="328"/>
                        <a:pt x="11" y="339"/>
                        <a:pt x="7" y="356"/>
                      </a:cubicBezTo>
                      <a:cubicBezTo>
                        <a:pt x="2" y="379"/>
                        <a:pt x="0" y="399"/>
                        <a:pt x="0" y="416"/>
                      </a:cubicBezTo>
                      <a:cubicBezTo>
                        <a:pt x="0" y="440"/>
                        <a:pt x="4" y="460"/>
                        <a:pt x="17" y="477"/>
                      </a:cubicBezTo>
                      <a:cubicBezTo>
                        <a:pt x="24" y="486"/>
                        <a:pt x="33" y="492"/>
                        <a:pt x="42" y="496"/>
                      </a:cubicBezTo>
                      <a:cubicBezTo>
                        <a:pt x="51" y="500"/>
                        <a:pt x="60" y="501"/>
                        <a:pt x="69" y="501"/>
                      </a:cubicBezTo>
                      <a:cubicBezTo>
                        <a:pt x="87" y="501"/>
                        <a:pt x="103" y="496"/>
                        <a:pt x="118" y="489"/>
                      </a:cubicBezTo>
                      <a:cubicBezTo>
                        <a:pt x="140" y="480"/>
                        <a:pt x="161" y="466"/>
                        <a:pt x="176" y="455"/>
                      </a:cubicBezTo>
                      <a:cubicBezTo>
                        <a:pt x="284" y="610"/>
                        <a:pt x="284" y="610"/>
                        <a:pt x="284" y="610"/>
                      </a:cubicBezTo>
                      <a:cubicBezTo>
                        <a:pt x="270" y="619"/>
                        <a:pt x="252" y="633"/>
                        <a:pt x="234" y="651"/>
                      </a:cubicBezTo>
                      <a:cubicBezTo>
                        <a:pt x="216" y="668"/>
                        <a:pt x="197" y="690"/>
                        <a:pt x="183" y="717"/>
                      </a:cubicBezTo>
                      <a:cubicBezTo>
                        <a:pt x="168" y="744"/>
                        <a:pt x="157" y="776"/>
                        <a:pt x="158" y="812"/>
                      </a:cubicBezTo>
                      <a:cubicBezTo>
                        <a:pt x="157" y="863"/>
                        <a:pt x="179" y="918"/>
                        <a:pt x="225" y="969"/>
                      </a:cubicBezTo>
                      <a:cubicBezTo>
                        <a:pt x="235" y="981"/>
                        <a:pt x="249" y="986"/>
                        <a:pt x="263" y="986"/>
                      </a:cubicBezTo>
                      <a:cubicBezTo>
                        <a:pt x="274" y="986"/>
                        <a:pt x="286" y="982"/>
                        <a:pt x="296" y="974"/>
                      </a:cubicBezTo>
                      <a:cubicBezTo>
                        <a:pt x="316" y="955"/>
                        <a:pt x="318" y="924"/>
                        <a:pt x="300" y="903"/>
                      </a:cubicBezTo>
                      <a:cubicBezTo>
                        <a:pt x="266" y="864"/>
                        <a:pt x="258" y="835"/>
                        <a:pt x="258" y="812"/>
                      </a:cubicBezTo>
                      <a:cubicBezTo>
                        <a:pt x="258" y="796"/>
                        <a:pt x="262" y="780"/>
                        <a:pt x="271" y="765"/>
                      </a:cubicBezTo>
                      <a:cubicBezTo>
                        <a:pt x="283" y="742"/>
                        <a:pt x="304" y="720"/>
                        <a:pt x="322" y="706"/>
                      </a:cubicBezTo>
                      <a:cubicBezTo>
                        <a:pt x="331" y="699"/>
                        <a:pt x="340" y="693"/>
                        <a:pt x="345" y="689"/>
                      </a:cubicBezTo>
                      <a:cubicBezTo>
                        <a:pt x="348" y="687"/>
                        <a:pt x="351" y="686"/>
                        <a:pt x="352" y="685"/>
                      </a:cubicBezTo>
                      <a:cubicBezTo>
                        <a:pt x="353" y="685"/>
                        <a:pt x="353" y="685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6" y="683"/>
                        <a:pt x="357" y="682"/>
                        <a:pt x="359" y="681"/>
                      </a:cubicBezTo>
                      <a:cubicBezTo>
                        <a:pt x="362" y="724"/>
                        <a:pt x="373" y="776"/>
                        <a:pt x="402" y="826"/>
                      </a:cubicBezTo>
                      <a:cubicBezTo>
                        <a:pt x="438" y="888"/>
                        <a:pt x="503" y="944"/>
                        <a:pt x="603" y="973"/>
                      </a:cubicBezTo>
                      <a:cubicBezTo>
                        <a:pt x="608" y="975"/>
                        <a:pt x="612" y="975"/>
                        <a:pt x="617" y="975"/>
                      </a:cubicBezTo>
                      <a:cubicBezTo>
                        <a:pt x="639" y="975"/>
                        <a:pt x="659" y="961"/>
                        <a:pt x="665" y="940"/>
                      </a:cubicBezTo>
                      <a:cubicBezTo>
                        <a:pt x="673" y="913"/>
                        <a:pt x="658" y="885"/>
                        <a:pt x="632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87" name="组合 2086"/>
            <p:cNvGrpSpPr/>
            <p:nvPr/>
          </p:nvGrpSpPr>
          <p:grpSpPr>
            <a:xfrm>
              <a:off x="6434580" y="2324667"/>
              <a:ext cx="474661" cy="352570"/>
              <a:chOff x="6216651" y="1976438"/>
              <a:chExt cx="604837" cy="449262"/>
            </a:xfrm>
          </p:grpSpPr>
          <p:sp>
            <p:nvSpPr>
              <p:cNvPr id="2073" name="Freeform 26"/>
              <p:cNvSpPr/>
              <p:nvPr/>
            </p:nvSpPr>
            <p:spPr bwMode="auto">
              <a:xfrm>
                <a:off x="6254750" y="2311400"/>
                <a:ext cx="76200" cy="114300"/>
              </a:xfrm>
              <a:custGeom>
                <a:avLst/>
                <a:gdLst>
                  <a:gd name="T0" fmla="*/ 176 w 176"/>
                  <a:gd name="T1" fmla="*/ 246 h 270"/>
                  <a:gd name="T2" fmla="*/ 152 w 176"/>
                  <a:gd name="T3" fmla="*/ 270 h 270"/>
                  <a:gd name="T4" fmla="*/ 24 w 176"/>
                  <a:gd name="T5" fmla="*/ 270 h 270"/>
                  <a:gd name="T6" fmla="*/ 0 w 176"/>
                  <a:gd name="T7" fmla="*/ 246 h 270"/>
                  <a:gd name="T8" fmla="*/ 0 w 176"/>
                  <a:gd name="T9" fmla="*/ 25 h 270"/>
                  <a:gd name="T10" fmla="*/ 24 w 176"/>
                  <a:gd name="T11" fmla="*/ 0 h 270"/>
                  <a:gd name="T12" fmla="*/ 152 w 176"/>
                  <a:gd name="T13" fmla="*/ 0 h 270"/>
                  <a:gd name="T14" fmla="*/ 176 w 176"/>
                  <a:gd name="T15" fmla="*/ 25 h 270"/>
                  <a:gd name="T16" fmla="*/ 176 w 176"/>
                  <a:gd name="T17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70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4" name="Freeform 27"/>
              <p:cNvSpPr/>
              <p:nvPr/>
            </p:nvSpPr>
            <p:spPr bwMode="auto">
              <a:xfrm>
                <a:off x="6708775" y="2311400"/>
                <a:ext cx="74612" cy="114300"/>
              </a:xfrm>
              <a:custGeom>
                <a:avLst/>
                <a:gdLst>
                  <a:gd name="T0" fmla="*/ 176 w 176"/>
                  <a:gd name="T1" fmla="*/ 246 h 270"/>
                  <a:gd name="T2" fmla="*/ 152 w 176"/>
                  <a:gd name="T3" fmla="*/ 270 h 270"/>
                  <a:gd name="T4" fmla="*/ 24 w 176"/>
                  <a:gd name="T5" fmla="*/ 270 h 270"/>
                  <a:gd name="T6" fmla="*/ 0 w 176"/>
                  <a:gd name="T7" fmla="*/ 246 h 270"/>
                  <a:gd name="T8" fmla="*/ 0 w 176"/>
                  <a:gd name="T9" fmla="*/ 25 h 270"/>
                  <a:gd name="T10" fmla="*/ 24 w 176"/>
                  <a:gd name="T11" fmla="*/ 0 h 270"/>
                  <a:gd name="T12" fmla="*/ 152 w 176"/>
                  <a:gd name="T13" fmla="*/ 0 h 270"/>
                  <a:gd name="T14" fmla="*/ 176 w 176"/>
                  <a:gd name="T15" fmla="*/ 25 h 270"/>
                  <a:gd name="T16" fmla="*/ 176 w 176"/>
                  <a:gd name="T17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70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5" name="Freeform 28"/>
              <p:cNvSpPr/>
              <p:nvPr/>
            </p:nvSpPr>
            <p:spPr bwMode="auto">
              <a:xfrm>
                <a:off x="6269038" y="1976438"/>
                <a:ext cx="500062" cy="195262"/>
              </a:xfrm>
              <a:custGeom>
                <a:avLst/>
                <a:gdLst>
                  <a:gd name="T0" fmla="*/ 1137 w 1171"/>
                  <a:gd name="T1" fmla="*/ 445 h 459"/>
                  <a:gd name="T2" fmla="*/ 1135 w 1171"/>
                  <a:gd name="T3" fmla="*/ 434 h 459"/>
                  <a:gd name="T4" fmla="*/ 1135 w 1171"/>
                  <a:gd name="T5" fmla="*/ 434 h 459"/>
                  <a:gd name="T6" fmla="*/ 1128 w 1171"/>
                  <a:gd name="T7" fmla="*/ 404 h 459"/>
                  <a:gd name="T8" fmla="*/ 1128 w 1171"/>
                  <a:gd name="T9" fmla="*/ 404 h 459"/>
                  <a:gd name="T10" fmla="*/ 1100 w 1171"/>
                  <a:gd name="T11" fmla="*/ 306 h 459"/>
                  <a:gd name="T12" fmla="*/ 1100 w 1171"/>
                  <a:gd name="T13" fmla="*/ 306 h 459"/>
                  <a:gd name="T14" fmla="*/ 996 w 1171"/>
                  <a:gd name="T15" fmla="*/ 117 h 459"/>
                  <a:gd name="T16" fmla="*/ 996 w 1171"/>
                  <a:gd name="T17" fmla="*/ 117 h 459"/>
                  <a:gd name="T18" fmla="*/ 596 w 1171"/>
                  <a:gd name="T19" fmla="*/ 33 h 459"/>
                  <a:gd name="T20" fmla="*/ 596 w 1171"/>
                  <a:gd name="T21" fmla="*/ 33 h 459"/>
                  <a:gd name="T22" fmla="*/ 173 w 1171"/>
                  <a:gd name="T23" fmla="*/ 118 h 459"/>
                  <a:gd name="T24" fmla="*/ 173 w 1171"/>
                  <a:gd name="T25" fmla="*/ 118 h 459"/>
                  <a:gd name="T26" fmla="*/ 70 w 1171"/>
                  <a:gd name="T27" fmla="*/ 281 h 459"/>
                  <a:gd name="T28" fmla="*/ 70 w 1171"/>
                  <a:gd name="T29" fmla="*/ 281 h 459"/>
                  <a:gd name="T30" fmla="*/ 35 w 1171"/>
                  <a:gd name="T31" fmla="*/ 433 h 459"/>
                  <a:gd name="T32" fmla="*/ 35 w 1171"/>
                  <a:gd name="T33" fmla="*/ 433 h 459"/>
                  <a:gd name="T34" fmla="*/ 33 w 1171"/>
                  <a:gd name="T35" fmla="*/ 444 h 459"/>
                  <a:gd name="T36" fmla="*/ 33 w 1171"/>
                  <a:gd name="T37" fmla="*/ 444 h 459"/>
                  <a:gd name="T38" fmla="*/ 15 w 1171"/>
                  <a:gd name="T39" fmla="*/ 458 h 459"/>
                  <a:gd name="T40" fmla="*/ 15 w 1171"/>
                  <a:gd name="T41" fmla="*/ 458 h 459"/>
                  <a:gd name="T42" fmla="*/ 1 w 1171"/>
                  <a:gd name="T43" fmla="*/ 440 h 459"/>
                  <a:gd name="T44" fmla="*/ 1 w 1171"/>
                  <a:gd name="T45" fmla="*/ 440 h 459"/>
                  <a:gd name="T46" fmla="*/ 30 w 1171"/>
                  <a:gd name="T47" fmla="*/ 299 h 459"/>
                  <a:gd name="T48" fmla="*/ 30 w 1171"/>
                  <a:gd name="T49" fmla="*/ 299 h 459"/>
                  <a:gd name="T50" fmla="*/ 155 w 1171"/>
                  <a:gd name="T51" fmla="*/ 91 h 459"/>
                  <a:gd name="T52" fmla="*/ 155 w 1171"/>
                  <a:gd name="T53" fmla="*/ 91 h 459"/>
                  <a:gd name="T54" fmla="*/ 596 w 1171"/>
                  <a:gd name="T55" fmla="*/ 0 h 459"/>
                  <a:gd name="T56" fmla="*/ 596 w 1171"/>
                  <a:gd name="T57" fmla="*/ 0 h 459"/>
                  <a:gd name="T58" fmla="*/ 1016 w 1171"/>
                  <a:gd name="T59" fmla="*/ 91 h 459"/>
                  <a:gd name="T60" fmla="*/ 1016 w 1171"/>
                  <a:gd name="T61" fmla="*/ 91 h 459"/>
                  <a:gd name="T62" fmla="*/ 1131 w 1171"/>
                  <a:gd name="T63" fmla="*/ 296 h 459"/>
                  <a:gd name="T64" fmla="*/ 1131 w 1171"/>
                  <a:gd name="T65" fmla="*/ 296 h 459"/>
                  <a:gd name="T66" fmla="*/ 1169 w 1171"/>
                  <a:gd name="T67" fmla="*/ 439 h 459"/>
                  <a:gd name="T68" fmla="*/ 1169 w 1171"/>
                  <a:gd name="T69" fmla="*/ 439 h 459"/>
                  <a:gd name="T70" fmla="*/ 1169 w 1171"/>
                  <a:gd name="T71" fmla="*/ 439 h 459"/>
                  <a:gd name="T72" fmla="*/ 1156 w 1171"/>
                  <a:gd name="T73" fmla="*/ 458 h 459"/>
                  <a:gd name="T74" fmla="*/ 1156 w 1171"/>
                  <a:gd name="T75" fmla="*/ 458 h 459"/>
                  <a:gd name="T76" fmla="*/ 1153 w 1171"/>
                  <a:gd name="T77" fmla="*/ 458 h 459"/>
                  <a:gd name="T78" fmla="*/ 1153 w 1171"/>
                  <a:gd name="T79" fmla="*/ 458 h 459"/>
                  <a:gd name="T80" fmla="*/ 1137 w 1171"/>
                  <a:gd name="T81" fmla="*/ 445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1" h="459">
                    <a:moveTo>
                      <a:pt x="1137" y="445"/>
                    </a:moveTo>
                    <a:cubicBezTo>
                      <a:pt x="1137" y="445"/>
                      <a:pt x="1136" y="441"/>
                      <a:pt x="1135" y="434"/>
                    </a:cubicBezTo>
                    <a:cubicBezTo>
                      <a:pt x="1135" y="434"/>
                      <a:pt x="1135" y="434"/>
                      <a:pt x="1135" y="434"/>
                    </a:cubicBezTo>
                    <a:cubicBezTo>
                      <a:pt x="1133" y="427"/>
                      <a:pt x="1131" y="416"/>
                      <a:pt x="1128" y="404"/>
                    </a:cubicBezTo>
                    <a:cubicBezTo>
                      <a:pt x="1128" y="404"/>
                      <a:pt x="1128" y="404"/>
                      <a:pt x="1128" y="404"/>
                    </a:cubicBezTo>
                    <a:cubicBezTo>
                      <a:pt x="1122" y="378"/>
                      <a:pt x="1112" y="343"/>
                      <a:pt x="1100" y="306"/>
                    </a:cubicBezTo>
                    <a:cubicBezTo>
                      <a:pt x="1100" y="306"/>
                      <a:pt x="1100" y="306"/>
                      <a:pt x="1100" y="306"/>
                    </a:cubicBezTo>
                    <a:cubicBezTo>
                      <a:pt x="1076" y="232"/>
                      <a:pt x="1039" y="150"/>
                      <a:pt x="996" y="117"/>
                    </a:cubicBezTo>
                    <a:cubicBezTo>
                      <a:pt x="996" y="117"/>
                      <a:pt x="996" y="117"/>
                      <a:pt x="996" y="117"/>
                    </a:cubicBezTo>
                    <a:cubicBezTo>
                      <a:pt x="914" y="53"/>
                      <a:pt x="756" y="33"/>
                      <a:pt x="596" y="33"/>
                    </a:cubicBezTo>
                    <a:cubicBezTo>
                      <a:pt x="596" y="33"/>
                      <a:pt x="596" y="33"/>
                      <a:pt x="596" y="33"/>
                    </a:cubicBezTo>
                    <a:cubicBezTo>
                      <a:pt x="432" y="33"/>
                      <a:pt x="265" y="54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26" y="150"/>
                      <a:pt x="92" y="216"/>
                      <a:pt x="70" y="281"/>
                    </a:cubicBezTo>
                    <a:cubicBezTo>
                      <a:pt x="70" y="281"/>
                      <a:pt x="70" y="281"/>
                      <a:pt x="70" y="281"/>
                    </a:cubicBezTo>
                    <a:cubicBezTo>
                      <a:pt x="48" y="346"/>
                      <a:pt x="38" y="409"/>
                      <a:pt x="35" y="433"/>
                    </a:cubicBezTo>
                    <a:cubicBezTo>
                      <a:pt x="35" y="433"/>
                      <a:pt x="35" y="433"/>
                      <a:pt x="35" y="433"/>
                    </a:cubicBezTo>
                    <a:cubicBezTo>
                      <a:pt x="34" y="440"/>
                      <a:pt x="33" y="444"/>
                      <a:pt x="33" y="444"/>
                    </a:cubicBezTo>
                    <a:cubicBezTo>
                      <a:pt x="33" y="444"/>
                      <a:pt x="33" y="444"/>
                      <a:pt x="33" y="444"/>
                    </a:cubicBezTo>
                    <a:cubicBezTo>
                      <a:pt x="33" y="453"/>
                      <a:pt x="24" y="459"/>
                      <a:pt x="15" y="458"/>
                    </a:cubicBezTo>
                    <a:cubicBezTo>
                      <a:pt x="15" y="458"/>
                      <a:pt x="15" y="458"/>
                      <a:pt x="15" y="458"/>
                    </a:cubicBezTo>
                    <a:cubicBezTo>
                      <a:pt x="6" y="457"/>
                      <a:pt x="0" y="449"/>
                      <a:pt x="1" y="440"/>
                    </a:cubicBezTo>
                    <a:cubicBezTo>
                      <a:pt x="1" y="440"/>
                      <a:pt x="1" y="440"/>
                      <a:pt x="1" y="440"/>
                    </a:cubicBezTo>
                    <a:cubicBezTo>
                      <a:pt x="1" y="440"/>
                      <a:pt x="8" y="375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53" y="224"/>
                      <a:pt x="89" y="136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257" y="21"/>
                      <a:pt x="427" y="1"/>
                      <a:pt x="596" y="0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761" y="1"/>
                      <a:pt x="923" y="19"/>
                      <a:pt x="1016" y="91"/>
                    </a:cubicBezTo>
                    <a:cubicBezTo>
                      <a:pt x="1016" y="91"/>
                      <a:pt x="1016" y="91"/>
                      <a:pt x="1016" y="91"/>
                    </a:cubicBezTo>
                    <a:cubicBezTo>
                      <a:pt x="1070" y="134"/>
                      <a:pt x="1106" y="220"/>
                      <a:pt x="1131" y="296"/>
                    </a:cubicBezTo>
                    <a:cubicBezTo>
                      <a:pt x="1131" y="296"/>
                      <a:pt x="1131" y="296"/>
                      <a:pt x="1131" y="296"/>
                    </a:cubicBezTo>
                    <a:cubicBezTo>
                      <a:pt x="1156" y="372"/>
                      <a:pt x="1169" y="438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71" y="448"/>
                      <a:pt x="1165" y="456"/>
                      <a:pt x="1156" y="458"/>
                    </a:cubicBezTo>
                    <a:cubicBezTo>
                      <a:pt x="1156" y="458"/>
                      <a:pt x="1156" y="458"/>
                      <a:pt x="1156" y="458"/>
                    </a:cubicBezTo>
                    <a:cubicBezTo>
                      <a:pt x="1155" y="458"/>
                      <a:pt x="1154" y="458"/>
                      <a:pt x="1153" y="458"/>
                    </a:cubicBezTo>
                    <a:cubicBezTo>
                      <a:pt x="1153" y="458"/>
                      <a:pt x="1153" y="458"/>
                      <a:pt x="1153" y="458"/>
                    </a:cubicBezTo>
                    <a:cubicBezTo>
                      <a:pt x="1145" y="458"/>
                      <a:pt x="1138" y="453"/>
                      <a:pt x="1137" y="44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6" name="Freeform 29"/>
              <p:cNvSpPr/>
              <p:nvPr/>
            </p:nvSpPr>
            <p:spPr bwMode="auto">
              <a:xfrm>
                <a:off x="6216651" y="2112963"/>
                <a:ext cx="604837" cy="249237"/>
              </a:xfrm>
              <a:custGeom>
                <a:avLst/>
                <a:gdLst>
                  <a:gd name="T0" fmla="*/ 1323 w 1417"/>
                  <a:gd name="T1" fmla="*/ 514 h 584"/>
                  <a:gd name="T2" fmla="*/ 102 w 1417"/>
                  <a:gd name="T3" fmla="*/ 514 h 584"/>
                  <a:gd name="T4" fmla="*/ 67 w 1417"/>
                  <a:gd name="T5" fmla="*/ 141 h 584"/>
                  <a:gd name="T6" fmla="*/ 713 w 1417"/>
                  <a:gd name="T7" fmla="*/ 0 h 584"/>
                  <a:gd name="T8" fmla="*/ 1359 w 1417"/>
                  <a:gd name="T9" fmla="*/ 141 h 584"/>
                  <a:gd name="T10" fmla="*/ 1323 w 1417"/>
                  <a:gd name="T11" fmla="*/ 51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7" h="584">
                    <a:moveTo>
                      <a:pt x="1323" y="514"/>
                    </a:moveTo>
                    <a:cubicBezTo>
                      <a:pt x="1011" y="575"/>
                      <a:pt x="422" y="584"/>
                      <a:pt x="102" y="514"/>
                    </a:cubicBezTo>
                    <a:cubicBezTo>
                      <a:pt x="56" y="504"/>
                      <a:pt x="0" y="328"/>
                      <a:pt x="67" y="141"/>
                    </a:cubicBezTo>
                    <a:cubicBezTo>
                      <a:pt x="107" y="30"/>
                      <a:pt x="126" y="0"/>
                      <a:pt x="713" y="0"/>
                    </a:cubicBezTo>
                    <a:cubicBezTo>
                      <a:pt x="1309" y="0"/>
                      <a:pt x="1306" y="19"/>
                      <a:pt x="1359" y="141"/>
                    </a:cubicBezTo>
                    <a:cubicBezTo>
                      <a:pt x="1417" y="277"/>
                      <a:pt x="1369" y="506"/>
                      <a:pt x="1323" y="514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7" name="Oval 30"/>
              <p:cNvSpPr>
                <a:spLocks noChangeArrowheads="1"/>
              </p:cNvSpPr>
              <p:nvPr/>
            </p:nvSpPr>
            <p:spPr bwMode="auto">
              <a:xfrm>
                <a:off x="6269038" y="2174875"/>
                <a:ext cx="76200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8" name="Oval 31"/>
              <p:cNvSpPr>
                <a:spLocks noChangeArrowheads="1"/>
              </p:cNvSpPr>
              <p:nvPr/>
            </p:nvSpPr>
            <p:spPr bwMode="auto">
              <a:xfrm>
                <a:off x="6278563" y="2185988"/>
                <a:ext cx="57150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9" name="Oval 32"/>
              <p:cNvSpPr>
                <a:spLocks noChangeArrowheads="1"/>
              </p:cNvSpPr>
              <p:nvPr/>
            </p:nvSpPr>
            <p:spPr bwMode="auto">
              <a:xfrm>
                <a:off x="6692900" y="2174875"/>
                <a:ext cx="77787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0" name="Oval 33"/>
              <p:cNvSpPr>
                <a:spLocks noChangeArrowheads="1"/>
              </p:cNvSpPr>
              <p:nvPr/>
            </p:nvSpPr>
            <p:spPr bwMode="auto">
              <a:xfrm>
                <a:off x="6704013" y="2185988"/>
                <a:ext cx="55562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1" name="Freeform 34"/>
              <p:cNvSpPr>
                <a:spLocks noEditPoints="1"/>
              </p:cNvSpPr>
              <p:nvPr/>
            </p:nvSpPr>
            <p:spPr bwMode="auto">
              <a:xfrm>
                <a:off x="6550025" y="2062163"/>
                <a:ext cx="141287" cy="139700"/>
              </a:xfrm>
              <a:custGeom>
                <a:avLst/>
                <a:gdLst>
                  <a:gd name="T0" fmla="*/ 0 w 331"/>
                  <a:gd name="T1" fmla="*/ 165 h 330"/>
                  <a:gd name="T2" fmla="*/ 166 w 331"/>
                  <a:gd name="T3" fmla="*/ 0 h 330"/>
                  <a:gd name="T4" fmla="*/ 166 w 331"/>
                  <a:gd name="T5" fmla="*/ 0 h 330"/>
                  <a:gd name="T6" fmla="*/ 331 w 331"/>
                  <a:gd name="T7" fmla="*/ 165 h 330"/>
                  <a:gd name="T8" fmla="*/ 331 w 331"/>
                  <a:gd name="T9" fmla="*/ 165 h 330"/>
                  <a:gd name="T10" fmla="*/ 166 w 331"/>
                  <a:gd name="T11" fmla="*/ 330 h 330"/>
                  <a:gd name="T12" fmla="*/ 166 w 331"/>
                  <a:gd name="T13" fmla="*/ 330 h 330"/>
                  <a:gd name="T14" fmla="*/ 0 w 331"/>
                  <a:gd name="T15" fmla="*/ 165 h 330"/>
                  <a:gd name="T16" fmla="*/ 24 w 331"/>
                  <a:gd name="T17" fmla="*/ 165 h 330"/>
                  <a:gd name="T18" fmla="*/ 166 w 331"/>
                  <a:gd name="T19" fmla="*/ 307 h 330"/>
                  <a:gd name="T20" fmla="*/ 166 w 331"/>
                  <a:gd name="T21" fmla="*/ 307 h 330"/>
                  <a:gd name="T22" fmla="*/ 308 w 331"/>
                  <a:gd name="T23" fmla="*/ 165 h 330"/>
                  <a:gd name="T24" fmla="*/ 308 w 331"/>
                  <a:gd name="T25" fmla="*/ 165 h 330"/>
                  <a:gd name="T26" fmla="*/ 166 w 331"/>
                  <a:gd name="T27" fmla="*/ 23 h 330"/>
                  <a:gd name="T28" fmla="*/ 166 w 331"/>
                  <a:gd name="T29" fmla="*/ 23 h 330"/>
                  <a:gd name="T30" fmla="*/ 24 w 331"/>
                  <a:gd name="T31" fmla="*/ 1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1" h="330">
                    <a:moveTo>
                      <a:pt x="0" y="165"/>
                    </a:moveTo>
                    <a:cubicBezTo>
                      <a:pt x="0" y="74"/>
                      <a:pt x="74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57" y="0"/>
                      <a:pt x="331" y="74"/>
                      <a:pt x="331" y="165"/>
                    </a:cubicBezTo>
                    <a:cubicBezTo>
                      <a:pt x="331" y="165"/>
                      <a:pt x="331" y="165"/>
                      <a:pt x="331" y="165"/>
                    </a:cubicBezTo>
                    <a:cubicBezTo>
                      <a:pt x="331" y="256"/>
                      <a:pt x="257" y="330"/>
                      <a:pt x="166" y="330"/>
                    </a:cubicBezTo>
                    <a:cubicBezTo>
                      <a:pt x="166" y="330"/>
                      <a:pt x="166" y="330"/>
                      <a:pt x="166" y="330"/>
                    </a:cubicBezTo>
                    <a:cubicBezTo>
                      <a:pt x="74" y="330"/>
                      <a:pt x="0" y="256"/>
                      <a:pt x="0" y="165"/>
                    </a:cubicBezTo>
                    <a:close/>
                    <a:moveTo>
                      <a:pt x="24" y="165"/>
                    </a:moveTo>
                    <a:cubicBezTo>
                      <a:pt x="24" y="243"/>
                      <a:pt x="87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244" y="307"/>
                      <a:pt x="308" y="243"/>
                      <a:pt x="308" y="165"/>
                    </a:cubicBezTo>
                    <a:cubicBezTo>
                      <a:pt x="308" y="165"/>
                      <a:pt x="308" y="165"/>
                      <a:pt x="308" y="165"/>
                    </a:cubicBezTo>
                    <a:cubicBezTo>
                      <a:pt x="308" y="87"/>
                      <a:pt x="244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87" y="23"/>
                      <a:pt x="24" y="87"/>
                      <a:pt x="24" y="16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2" name="Rectangle 35"/>
              <p:cNvSpPr>
                <a:spLocks noChangeArrowheads="1"/>
              </p:cNvSpPr>
              <p:nvPr/>
            </p:nvSpPr>
            <p:spPr bwMode="auto">
              <a:xfrm>
                <a:off x="6392863" y="2192338"/>
                <a:ext cx="252412" cy="11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3" name="Rectangle 36"/>
              <p:cNvSpPr>
                <a:spLocks noChangeArrowheads="1"/>
              </p:cNvSpPr>
              <p:nvPr/>
            </p:nvSpPr>
            <p:spPr bwMode="auto">
              <a:xfrm>
                <a:off x="6392863" y="2214563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4" name="Rectangle 37"/>
              <p:cNvSpPr>
                <a:spLocks noChangeArrowheads="1"/>
              </p:cNvSpPr>
              <p:nvPr/>
            </p:nvSpPr>
            <p:spPr bwMode="auto">
              <a:xfrm>
                <a:off x="6392863" y="2236788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5" name="Freeform 38"/>
              <p:cNvSpPr/>
              <p:nvPr/>
            </p:nvSpPr>
            <p:spPr bwMode="auto">
              <a:xfrm>
                <a:off x="6442075" y="2276475"/>
                <a:ext cx="155575" cy="42862"/>
              </a:xfrm>
              <a:custGeom>
                <a:avLst/>
                <a:gdLst>
                  <a:gd name="T0" fmla="*/ 98 w 98"/>
                  <a:gd name="T1" fmla="*/ 27 h 27"/>
                  <a:gd name="T2" fmla="*/ 98 w 98"/>
                  <a:gd name="T3" fmla="*/ 27 h 27"/>
                  <a:gd name="T4" fmla="*/ 0 w 98"/>
                  <a:gd name="T5" fmla="*/ 27 h 27"/>
                  <a:gd name="T6" fmla="*/ 0 w 98"/>
                  <a:gd name="T7" fmla="*/ 27 h 27"/>
                  <a:gd name="T8" fmla="*/ 0 w 98"/>
                  <a:gd name="T9" fmla="*/ 0 h 27"/>
                  <a:gd name="T10" fmla="*/ 0 w 98"/>
                  <a:gd name="T11" fmla="*/ 0 h 27"/>
                  <a:gd name="T12" fmla="*/ 98 w 98"/>
                  <a:gd name="T13" fmla="*/ 0 h 27"/>
                  <a:gd name="T14" fmla="*/ 98 w 98"/>
                  <a:gd name="T15" fmla="*/ 0 h 27"/>
                  <a:gd name="T16" fmla="*/ 98 w 9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27">
                    <a:moveTo>
                      <a:pt x="98" y="27"/>
                    </a:moveTo>
                    <a:lnTo>
                      <a:pt x="98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5760059" y="3035490"/>
              <a:ext cx="1872289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儿童突然出现在机动车道上</a:t>
              </a:r>
            </a:p>
          </p:txBody>
        </p:sp>
      </p:grpSp>
      <p:grpSp>
        <p:nvGrpSpPr>
          <p:cNvPr id="2089" name="组合 2088"/>
          <p:cNvGrpSpPr/>
          <p:nvPr/>
        </p:nvGrpSpPr>
        <p:grpSpPr>
          <a:xfrm>
            <a:off x="1183881" y="3944094"/>
            <a:ext cx="7179143" cy="629607"/>
            <a:chOff x="1183881" y="3771503"/>
            <a:chExt cx="7179143" cy="629607"/>
          </a:xfrm>
        </p:grpSpPr>
        <p:grpSp>
          <p:nvGrpSpPr>
            <p:cNvPr id="76" name="组合 75"/>
            <p:cNvGrpSpPr/>
            <p:nvPr/>
          </p:nvGrpSpPr>
          <p:grpSpPr>
            <a:xfrm>
              <a:off x="1294457" y="3771503"/>
              <a:ext cx="6864226" cy="629607"/>
              <a:chOff x="2950527" y="621616"/>
              <a:chExt cx="6719406" cy="629607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950527" y="621616"/>
                <a:ext cx="629607" cy="62960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405237" y="810977"/>
                <a:ext cx="6264696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83881" y="3876785"/>
              <a:ext cx="717914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bg1"/>
                  </a:solidFill>
                </a:rPr>
                <a:t>  </a:t>
              </a:r>
              <a:r>
                <a:rPr lang="zh-CN" altLang="en-US" sz="1800" b="1" dirty="0">
                  <a:solidFill>
                    <a:schemeClr val="bg1"/>
                  </a:solidFill>
                </a:rPr>
                <a:t>预防</a:t>
              </a:r>
              <a:r>
                <a:rPr lang="zh-CN" altLang="en-US" sz="1800" dirty="0">
                  <a:solidFill>
                    <a:schemeClr val="bg1"/>
                  </a:solidFill>
                </a:rPr>
                <a:t>  </a:t>
              </a:r>
              <a:r>
                <a:rPr lang="zh-CN" altLang="en-US" sz="1400" dirty="0">
                  <a:solidFill>
                    <a:schemeClr val="bg1"/>
                  </a:solidFill>
                </a:rPr>
                <a:t>培养儿童自我保护意识、教育儿童遵守交通规则、避免儿童单独在马路边玩耍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圆角矩形 3079"/>
          <p:cNvSpPr/>
          <p:nvPr/>
        </p:nvSpPr>
        <p:spPr>
          <a:xfrm>
            <a:off x="810700" y="1532534"/>
            <a:ext cx="7416824" cy="3096344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>
            <a:off x="1274919" y="2584669"/>
            <a:ext cx="6488387" cy="1089295"/>
          </a:xfrm>
          <a:prstGeom prst="roundRect">
            <a:avLst>
              <a:gd name="adj" fmla="val 1203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83568" y="1059582"/>
            <a:ext cx="7543956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溺水是暑假里最大的安全隐患，低龄学生，特别农村儿童会游泳比例不高，事故频繁。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1560" y="382821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2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：溺水事故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65697" y="16352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预防：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87" name="组合 3086"/>
          <p:cNvGrpSpPr/>
          <p:nvPr/>
        </p:nvGrpSpPr>
        <p:grpSpPr>
          <a:xfrm>
            <a:off x="1636374" y="3771200"/>
            <a:ext cx="2623563" cy="509932"/>
            <a:chOff x="991860" y="3303527"/>
            <a:chExt cx="2623563" cy="509932"/>
          </a:xfrm>
        </p:grpSpPr>
        <p:grpSp>
          <p:nvGrpSpPr>
            <p:cNvPr id="3081" name="组合 3080"/>
            <p:cNvGrpSpPr/>
            <p:nvPr/>
          </p:nvGrpSpPr>
          <p:grpSpPr>
            <a:xfrm>
              <a:off x="991860" y="3303527"/>
              <a:ext cx="2623563" cy="509932"/>
              <a:chOff x="796307" y="3694015"/>
              <a:chExt cx="2623563" cy="509932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96307" y="3694015"/>
                <a:ext cx="2623563" cy="509932"/>
                <a:chOff x="3076079" y="691751"/>
                <a:chExt cx="2538622" cy="504056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3076079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78" name="矩形 3077"/>
              <p:cNvSpPr/>
              <p:nvPr/>
            </p:nvSpPr>
            <p:spPr>
              <a:xfrm>
                <a:off x="1177786" y="3777847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禁止儿童河边、湖边玩水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83" name="矩形 3082"/>
            <p:cNvSpPr/>
            <p:nvPr/>
          </p:nvSpPr>
          <p:spPr>
            <a:xfrm>
              <a:off x="1095866" y="338735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6" name="组合 3085"/>
          <p:cNvGrpSpPr/>
          <p:nvPr/>
        </p:nvGrpSpPr>
        <p:grpSpPr>
          <a:xfrm>
            <a:off x="1804760" y="1994618"/>
            <a:ext cx="2180714" cy="509932"/>
            <a:chOff x="2378200" y="3767917"/>
            <a:chExt cx="2180714" cy="509932"/>
          </a:xfrm>
        </p:grpSpPr>
        <p:grpSp>
          <p:nvGrpSpPr>
            <p:cNvPr id="3082" name="组合 3081"/>
            <p:cNvGrpSpPr/>
            <p:nvPr/>
          </p:nvGrpSpPr>
          <p:grpSpPr>
            <a:xfrm>
              <a:off x="2378200" y="3767917"/>
              <a:ext cx="2180714" cy="509932"/>
              <a:chOff x="3615422" y="3651870"/>
              <a:chExt cx="2180714" cy="509932"/>
            </a:xfrm>
          </p:grpSpPr>
          <p:grpSp>
            <p:nvGrpSpPr>
              <p:cNvPr id="94" name="组合 93"/>
              <p:cNvGrpSpPr/>
              <p:nvPr/>
            </p:nvGrpSpPr>
            <p:grpSpPr>
              <a:xfrm rot="10800000">
                <a:off x="3615422" y="3651870"/>
                <a:ext cx="2039707" cy="509932"/>
                <a:chOff x="3076078" y="700442"/>
                <a:chExt cx="1973669" cy="504056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3076078" y="70044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3405237" y="810977"/>
                  <a:ext cx="1644510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8" name="矩形 97"/>
              <p:cNvSpPr/>
              <p:nvPr/>
            </p:nvSpPr>
            <p:spPr>
              <a:xfrm>
                <a:off x="3636570" y="3738849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随时掌握孩子动向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3989818" y="383011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4" name="组合 3083"/>
          <p:cNvGrpSpPr/>
          <p:nvPr/>
        </p:nvGrpSpPr>
        <p:grpSpPr>
          <a:xfrm>
            <a:off x="5066946" y="3771200"/>
            <a:ext cx="2623564" cy="509932"/>
            <a:chOff x="4470504" y="3331586"/>
            <a:chExt cx="2623564" cy="509932"/>
          </a:xfrm>
        </p:grpSpPr>
        <p:grpSp>
          <p:nvGrpSpPr>
            <p:cNvPr id="99" name="组合 98"/>
            <p:cNvGrpSpPr/>
            <p:nvPr/>
          </p:nvGrpSpPr>
          <p:grpSpPr>
            <a:xfrm>
              <a:off x="4470504" y="3331586"/>
              <a:ext cx="2623564" cy="509932"/>
              <a:chOff x="796306" y="3694015"/>
              <a:chExt cx="2623564" cy="509932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796306" y="3694015"/>
                <a:ext cx="2623564" cy="509932"/>
                <a:chOff x="3076078" y="691751"/>
                <a:chExt cx="2538623" cy="504056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3076078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1210156" y="3777847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给孩子报个游泳培训班吧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4558914" y="339858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5" name="组合 3084"/>
          <p:cNvGrpSpPr/>
          <p:nvPr/>
        </p:nvGrpSpPr>
        <p:grpSpPr>
          <a:xfrm>
            <a:off x="4932040" y="2006218"/>
            <a:ext cx="2373628" cy="509932"/>
            <a:chOff x="5517142" y="3767917"/>
            <a:chExt cx="2373628" cy="509932"/>
          </a:xfrm>
        </p:grpSpPr>
        <p:grpSp>
          <p:nvGrpSpPr>
            <p:cNvPr id="104" name="组合 103"/>
            <p:cNvGrpSpPr/>
            <p:nvPr/>
          </p:nvGrpSpPr>
          <p:grpSpPr>
            <a:xfrm rot="10800000">
              <a:off x="5517142" y="3767917"/>
              <a:ext cx="2373628" cy="509932"/>
              <a:chOff x="3076078" y="700442"/>
              <a:chExt cx="2296779" cy="504056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3076078" y="70044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405237" y="810977"/>
                <a:ext cx="1967620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5537824" y="3850310"/>
              <a:ext cx="2159566" cy="32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儿童懂得自我保护技巧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460984" y="3838217"/>
              <a:ext cx="312906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4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43" name="直接箭头连接符 42"/>
          <p:cNvCxnSpPr/>
          <p:nvPr/>
        </p:nvCxnSpPr>
        <p:spPr>
          <a:xfrm>
            <a:off x="1881594" y="3510786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577606" y="2697881"/>
            <a:ext cx="681940" cy="884491"/>
            <a:chOff x="1577606" y="2279310"/>
            <a:chExt cx="681940" cy="884491"/>
          </a:xfrm>
        </p:grpSpPr>
        <p:sp>
          <p:nvSpPr>
            <p:cNvPr id="2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77606" y="2279310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604303" y="2306588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620554" y="2322838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1620554" y="2322838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737789" y="2605480"/>
              <a:ext cx="329653" cy="330233"/>
            </a:xfrm>
            <a:custGeom>
              <a:avLst/>
              <a:gdLst>
                <a:gd name="T0" fmla="*/ 121 w 1035"/>
                <a:gd name="T1" fmla="*/ 248 h 1037"/>
                <a:gd name="T2" fmla="*/ 243 w 1035"/>
                <a:gd name="T3" fmla="*/ 370 h 1037"/>
                <a:gd name="T4" fmla="*/ 121 w 1035"/>
                <a:gd name="T5" fmla="*/ 492 h 1037"/>
                <a:gd name="T6" fmla="*/ 0 w 1035"/>
                <a:gd name="T7" fmla="*/ 370 h 1037"/>
                <a:gd name="T8" fmla="*/ 121 w 1035"/>
                <a:gd name="T9" fmla="*/ 248 h 1037"/>
                <a:gd name="T10" fmla="*/ 695 w 1035"/>
                <a:gd name="T11" fmla="*/ 768 h 1037"/>
                <a:gd name="T12" fmla="*/ 893 w 1035"/>
                <a:gd name="T13" fmla="*/ 925 h 1037"/>
                <a:gd name="T14" fmla="*/ 888 w 1035"/>
                <a:gd name="T15" fmla="*/ 1000 h 1037"/>
                <a:gd name="T16" fmla="*/ 888 w 1035"/>
                <a:gd name="T17" fmla="*/ 1000 h 1037"/>
                <a:gd name="T18" fmla="*/ 816 w 1035"/>
                <a:gd name="T19" fmla="*/ 1023 h 1037"/>
                <a:gd name="T20" fmla="*/ 560 w 1035"/>
                <a:gd name="T21" fmla="*/ 821 h 1037"/>
                <a:gd name="T22" fmla="*/ 558 w 1035"/>
                <a:gd name="T23" fmla="*/ 819 h 1037"/>
                <a:gd name="T24" fmla="*/ 555 w 1035"/>
                <a:gd name="T25" fmla="*/ 816 h 1037"/>
                <a:gd name="T26" fmla="*/ 555 w 1035"/>
                <a:gd name="T27" fmla="*/ 816 h 1037"/>
                <a:gd name="T28" fmla="*/ 554 w 1035"/>
                <a:gd name="T29" fmla="*/ 719 h 1037"/>
                <a:gd name="T30" fmla="*/ 910 w 1035"/>
                <a:gd name="T31" fmla="*/ 346 h 1037"/>
                <a:gd name="T32" fmla="*/ 1007 w 1035"/>
                <a:gd name="T33" fmla="*/ 342 h 1037"/>
                <a:gd name="T34" fmla="*/ 1007 w 1035"/>
                <a:gd name="T35" fmla="*/ 342 h 1037"/>
                <a:gd name="T36" fmla="*/ 1008 w 1035"/>
                <a:gd name="T37" fmla="*/ 440 h 1037"/>
                <a:gd name="T38" fmla="*/ 695 w 1035"/>
                <a:gd name="T39" fmla="*/ 768 h 1037"/>
                <a:gd name="T40" fmla="*/ 530 w 1035"/>
                <a:gd name="T41" fmla="*/ 309 h 1037"/>
                <a:gd name="T42" fmla="*/ 922 w 1035"/>
                <a:gd name="T43" fmla="*/ 309 h 1037"/>
                <a:gd name="T44" fmla="*/ 970 w 1035"/>
                <a:gd name="T45" fmla="*/ 316 h 1037"/>
                <a:gd name="T46" fmla="*/ 970 w 1035"/>
                <a:gd name="T47" fmla="*/ 316 h 1037"/>
                <a:gd name="T48" fmla="*/ 901 w 1035"/>
                <a:gd name="T49" fmla="*/ 336 h 1037"/>
                <a:gd name="T50" fmla="*/ 709 w 1035"/>
                <a:gd name="T51" fmla="*/ 537 h 1037"/>
                <a:gd name="T52" fmla="*/ 403 w 1035"/>
                <a:gd name="T53" fmla="*/ 537 h 1037"/>
                <a:gd name="T54" fmla="*/ 263 w 1035"/>
                <a:gd name="T55" fmla="*/ 423 h 1037"/>
                <a:gd name="T56" fmla="*/ 263 w 1035"/>
                <a:gd name="T57" fmla="*/ 423 h 1037"/>
                <a:gd name="T58" fmla="*/ 339 w 1035"/>
                <a:gd name="T59" fmla="*/ 322 h 1037"/>
                <a:gd name="T60" fmla="*/ 731 w 1035"/>
                <a:gd name="T61" fmla="*/ 18 h 1037"/>
                <a:gd name="T62" fmla="*/ 806 w 1035"/>
                <a:gd name="T63" fmla="*/ 28 h 1037"/>
                <a:gd name="T64" fmla="*/ 806 w 1035"/>
                <a:gd name="T65" fmla="*/ 28 h 1037"/>
                <a:gd name="T66" fmla="*/ 797 w 1035"/>
                <a:gd name="T67" fmla="*/ 103 h 1037"/>
                <a:gd name="T68" fmla="*/ 530 w 1035"/>
                <a:gd name="T69" fmla="*/ 30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5" h="1037">
                  <a:moveTo>
                    <a:pt x="121" y="248"/>
                  </a:moveTo>
                  <a:cubicBezTo>
                    <a:pt x="189" y="248"/>
                    <a:pt x="243" y="303"/>
                    <a:pt x="243" y="370"/>
                  </a:cubicBezTo>
                  <a:cubicBezTo>
                    <a:pt x="243" y="437"/>
                    <a:pt x="189" y="492"/>
                    <a:pt x="121" y="492"/>
                  </a:cubicBezTo>
                  <a:cubicBezTo>
                    <a:pt x="54" y="492"/>
                    <a:pt x="0" y="437"/>
                    <a:pt x="0" y="370"/>
                  </a:cubicBezTo>
                  <a:cubicBezTo>
                    <a:pt x="0" y="303"/>
                    <a:pt x="54" y="248"/>
                    <a:pt x="121" y="248"/>
                  </a:cubicBezTo>
                  <a:close/>
                  <a:moveTo>
                    <a:pt x="695" y="768"/>
                  </a:moveTo>
                  <a:cubicBezTo>
                    <a:pt x="893" y="925"/>
                    <a:pt x="893" y="925"/>
                    <a:pt x="893" y="925"/>
                  </a:cubicBezTo>
                  <a:cubicBezTo>
                    <a:pt x="912" y="939"/>
                    <a:pt x="909" y="973"/>
                    <a:pt x="888" y="1000"/>
                  </a:cubicBezTo>
                  <a:cubicBezTo>
                    <a:pt x="888" y="1000"/>
                    <a:pt x="888" y="1000"/>
                    <a:pt x="888" y="1000"/>
                  </a:cubicBezTo>
                  <a:cubicBezTo>
                    <a:pt x="866" y="1027"/>
                    <a:pt x="834" y="1037"/>
                    <a:pt x="816" y="1023"/>
                  </a:cubicBezTo>
                  <a:cubicBezTo>
                    <a:pt x="560" y="821"/>
                    <a:pt x="560" y="821"/>
                    <a:pt x="560" y="821"/>
                  </a:cubicBezTo>
                  <a:cubicBezTo>
                    <a:pt x="559" y="820"/>
                    <a:pt x="559" y="820"/>
                    <a:pt x="558" y="819"/>
                  </a:cubicBezTo>
                  <a:cubicBezTo>
                    <a:pt x="557" y="818"/>
                    <a:pt x="556" y="817"/>
                    <a:pt x="555" y="816"/>
                  </a:cubicBezTo>
                  <a:cubicBezTo>
                    <a:pt x="555" y="816"/>
                    <a:pt x="555" y="816"/>
                    <a:pt x="555" y="816"/>
                  </a:cubicBezTo>
                  <a:cubicBezTo>
                    <a:pt x="528" y="791"/>
                    <a:pt x="528" y="747"/>
                    <a:pt x="554" y="719"/>
                  </a:cubicBezTo>
                  <a:cubicBezTo>
                    <a:pt x="910" y="346"/>
                    <a:pt x="910" y="346"/>
                    <a:pt x="910" y="346"/>
                  </a:cubicBezTo>
                  <a:cubicBezTo>
                    <a:pt x="936" y="318"/>
                    <a:pt x="980" y="316"/>
                    <a:pt x="1007" y="342"/>
                  </a:cubicBezTo>
                  <a:cubicBezTo>
                    <a:pt x="1007" y="342"/>
                    <a:pt x="1007" y="342"/>
                    <a:pt x="1007" y="342"/>
                  </a:cubicBezTo>
                  <a:cubicBezTo>
                    <a:pt x="1034" y="368"/>
                    <a:pt x="1035" y="412"/>
                    <a:pt x="1008" y="440"/>
                  </a:cubicBezTo>
                  <a:cubicBezTo>
                    <a:pt x="695" y="768"/>
                    <a:pt x="695" y="768"/>
                    <a:pt x="695" y="768"/>
                  </a:cubicBezTo>
                  <a:close/>
                  <a:moveTo>
                    <a:pt x="530" y="309"/>
                  </a:moveTo>
                  <a:cubicBezTo>
                    <a:pt x="922" y="309"/>
                    <a:pt x="922" y="309"/>
                    <a:pt x="922" y="309"/>
                  </a:cubicBezTo>
                  <a:cubicBezTo>
                    <a:pt x="939" y="309"/>
                    <a:pt x="955" y="312"/>
                    <a:pt x="970" y="316"/>
                  </a:cubicBezTo>
                  <a:cubicBezTo>
                    <a:pt x="970" y="316"/>
                    <a:pt x="970" y="316"/>
                    <a:pt x="970" y="316"/>
                  </a:cubicBezTo>
                  <a:cubicBezTo>
                    <a:pt x="946" y="310"/>
                    <a:pt x="919" y="317"/>
                    <a:pt x="901" y="336"/>
                  </a:cubicBezTo>
                  <a:cubicBezTo>
                    <a:pt x="709" y="537"/>
                    <a:pt x="709" y="537"/>
                    <a:pt x="709" y="537"/>
                  </a:cubicBezTo>
                  <a:cubicBezTo>
                    <a:pt x="403" y="537"/>
                    <a:pt x="403" y="537"/>
                    <a:pt x="403" y="537"/>
                  </a:cubicBezTo>
                  <a:cubicBezTo>
                    <a:pt x="326" y="537"/>
                    <a:pt x="263" y="486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379"/>
                    <a:pt x="294" y="341"/>
                    <a:pt x="339" y="322"/>
                  </a:cubicBezTo>
                  <a:cubicBezTo>
                    <a:pt x="731" y="18"/>
                    <a:pt x="731" y="18"/>
                    <a:pt x="731" y="18"/>
                  </a:cubicBezTo>
                  <a:cubicBezTo>
                    <a:pt x="755" y="0"/>
                    <a:pt x="788" y="5"/>
                    <a:pt x="806" y="28"/>
                  </a:cubicBezTo>
                  <a:cubicBezTo>
                    <a:pt x="806" y="28"/>
                    <a:pt x="806" y="28"/>
                    <a:pt x="806" y="28"/>
                  </a:cubicBezTo>
                  <a:cubicBezTo>
                    <a:pt x="824" y="51"/>
                    <a:pt x="820" y="85"/>
                    <a:pt x="797" y="103"/>
                  </a:cubicBezTo>
                  <a:cubicBezTo>
                    <a:pt x="530" y="309"/>
                    <a:pt x="530" y="309"/>
                    <a:pt x="530" y="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671046" y="2501594"/>
              <a:ext cx="497961" cy="33662"/>
            </a:xfrm>
            <a:custGeom>
              <a:avLst/>
              <a:gdLst>
                <a:gd name="T0" fmla="*/ 102 w 1564"/>
                <a:gd name="T1" fmla="*/ 2 h 106"/>
                <a:gd name="T2" fmla="*/ 0 w 1564"/>
                <a:gd name="T3" fmla="*/ 2 h 106"/>
                <a:gd name="T4" fmla="*/ 169 w 1564"/>
                <a:gd name="T5" fmla="*/ 27 h 106"/>
                <a:gd name="T6" fmla="*/ 179 w 1564"/>
                <a:gd name="T7" fmla="*/ 68 h 106"/>
                <a:gd name="T8" fmla="*/ 159 w 1564"/>
                <a:gd name="T9" fmla="*/ 68 h 106"/>
                <a:gd name="T10" fmla="*/ 169 w 1564"/>
                <a:gd name="T11" fmla="*/ 27 h 106"/>
                <a:gd name="T12" fmla="*/ 221 w 1564"/>
                <a:gd name="T13" fmla="*/ 53 h 106"/>
                <a:gd name="T14" fmla="*/ 141 w 1564"/>
                <a:gd name="T15" fmla="*/ 6 h 106"/>
                <a:gd name="T16" fmla="*/ 140 w 1564"/>
                <a:gd name="T17" fmla="*/ 100 h 106"/>
                <a:gd name="T18" fmla="*/ 328 w 1564"/>
                <a:gd name="T19" fmla="*/ 25 h 106"/>
                <a:gd name="T20" fmla="*/ 347 w 1564"/>
                <a:gd name="T21" fmla="*/ 53 h 106"/>
                <a:gd name="T22" fmla="*/ 327 w 1564"/>
                <a:gd name="T23" fmla="*/ 81 h 106"/>
                <a:gd name="T24" fmla="*/ 374 w 1564"/>
                <a:gd name="T25" fmla="*/ 92 h 106"/>
                <a:gd name="T26" fmla="*/ 332 w 1564"/>
                <a:gd name="T27" fmla="*/ 2 h 106"/>
                <a:gd name="T28" fmla="*/ 403 w 1564"/>
                <a:gd name="T29" fmla="*/ 2 h 106"/>
                <a:gd name="T30" fmla="*/ 533 w 1564"/>
                <a:gd name="T31" fmla="*/ 105 h 106"/>
                <a:gd name="T32" fmla="*/ 493 w 1564"/>
                <a:gd name="T33" fmla="*/ 2 h 106"/>
                <a:gd name="T34" fmla="*/ 611 w 1564"/>
                <a:gd name="T35" fmla="*/ 2 h 106"/>
                <a:gd name="T36" fmla="*/ 611 w 1564"/>
                <a:gd name="T37" fmla="*/ 2 h 106"/>
                <a:gd name="T38" fmla="*/ 734 w 1564"/>
                <a:gd name="T39" fmla="*/ 2 h 106"/>
                <a:gd name="T40" fmla="*/ 632 w 1564"/>
                <a:gd name="T41" fmla="*/ 2 h 106"/>
                <a:gd name="T42" fmla="*/ 854 w 1564"/>
                <a:gd name="T43" fmla="*/ 99 h 106"/>
                <a:gd name="T44" fmla="*/ 816 w 1564"/>
                <a:gd name="T45" fmla="*/ 67 h 106"/>
                <a:gd name="T46" fmla="*/ 796 w 1564"/>
                <a:gd name="T47" fmla="*/ 79 h 106"/>
                <a:gd name="T48" fmla="*/ 796 w 1564"/>
                <a:gd name="T49" fmla="*/ 29 h 106"/>
                <a:gd name="T50" fmla="*/ 852 w 1564"/>
                <a:gd name="T51" fmla="*/ 35 h 106"/>
                <a:gd name="T52" fmla="*/ 807 w 1564"/>
                <a:gd name="T53" fmla="*/ 0 h 106"/>
                <a:gd name="T54" fmla="*/ 752 w 1564"/>
                <a:gd name="T55" fmla="*/ 75 h 106"/>
                <a:gd name="T56" fmla="*/ 827 w 1564"/>
                <a:gd name="T57" fmla="*/ 105 h 106"/>
                <a:gd name="T58" fmla="*/ 920 w 1564"/>
                <a:gd name="T59" fmla="*/ 105 h 106"/>
                <a:gd name="T60" fmla="*/ 1035 w 1564"/>
                <a:gd name="T61" fmla="*/ 105 h 106"/>
                <a:gd name="T62" fmla="*/ 1051 w 1564"/>
                <a:gd name="T63" fmla="*/ 63 h 106"/>
                <a:gd name="T64" fmla="*/ 1013 w 1564"/>
                <a:gd name="T65" fmla="*/ 105 h 106"/>
                <a:gd name="T66" fmla="*/ 1192 w 1564"/>
                <a:gd name="T67" fmla="*/ 70 h 106"/>
                <a:gd name="T68" fmla="*/ 1236 w 1564"/>
                <a:gd name="T69" fmla="*/ 10 h 106"/>
                <a:gd name="T70" fmla="*/ 1192 w 1564"/>
                <a:gd name="T71" fmla="*/ 25 h 106"/>
                <a:gd name="T72" fmla="*/ 1204 w 1564"/>
                <a:gd name="T73" fmla="*/ 44 h 106"/>
                <a:gd name="T74" fmla="*/ 1192 w 1564"/>
                <a:gd name="T75" fmla="*/ 25 h 106"/>
                <a:gd name="T76" fmla="*/ 1318 w 1564"/>
                <a:gd name="T77" fmla="*/ 52 h 106"/>
                <a:gd name="T78" fmla="*/ 1300 w 1564"/>
                <a:gd name="T79" fmla="*/ 77 h 106"/>
                <a:gd name="T80" fmla="*/ 1300 w 1564"/>
                <a:gd name="T81" fmla="*/ 30 h 106"/>
                <a:gd name="T82" fmla="*/ 1353 w 1564"/>
                <a:gd name="T83" fmla="*/ 82 h 106"/>
                <a:gd name="T84" fmla="*/ 1307 w 1564"/>
                <a:gd name="T85" fmla="*/ 0 h 106"/>
                <a:gd name="T86" fmla="*/ 1260 w 1564"/>
                <a:gd name="T87" fmla="*/ 82 h 106"/>
                <a:gd name="T88" fmla="*/ 1427 w 1564"/>
                <a:gd name="T89" fmla="*/ 29 h 106"/>
                <a:gd name="T90" fmla="*/ 1427 w 1564"/>
                <a:gd name="T91" fmla="*/ 77 h 106"/>
                <a:gd name="T92" fmla="*/ 1409 w 1564"/>
                <a:gd name="T93" fmla="*/ 54 h 106"/>
                <a:gd name="T94" fmla="*/ 1419 w 1564"/>
                <a:gd name="T95" fmla="*/ 106 h 106"/>
                <a:gd name="T96" fmla="*/ 1466 w 1564"/>
                <a:gd name="T97" fmla="*/ 24 h 106"/>
                <a:gd name="T98" fmla="*/ 1374 w 1564"/>
                <a:gd name="T99" fmla="*/ 24 h 106"/>
                <a:gd name="T100" fmla="*/ 1419 w 1564"/>
                <a:gd name="T101" fmla="*/ 106 h 106"/>
                <a:gd name="T102" fmla="*/ 1487 w 1564"/>
                <a:gd name="T10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4" h="106">
                  <a:moveTo>
                    <a:pt x="32" y="41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41"/>
                    <a:pt x="32" y="41"/>
                    <a:pt x="32" y="41"/>
                  </a:cubicBezTo>
                  <a:close/>
                  <a:moveTo>
                    <a:pt x="169" y="27"/>
                  </a:moveTo>
                  <a:cubicBezTo>
                    <a:pt x="172" y="27"/>
                    <a:pt x="174" y="28"/>
                    <a:pt x="176" y="29"/>
                  </a:cubicBezTo>
                  <a:cubicBezTo>
                    <a:pt x="178" y="31"/>
                    <a:pt x="179" y="34"/>
                    <a:pt x="179" y="38"/>
                  </a:cubicBezTo>
                  <a:cubicBezTo>
                    <a:pt x="180" y="41"/>
                    <a:pt x="180" y="46"/>
                    <a:pt x="180" y="52"/>
                  </a:cubicBezTo>
                  <a:cubicBezTo>
                    <a:pt x="180" y="58"/>
                    <a:pt x="180" y="63"/>
                    <a:pt x="179" y="68"/>
                  </a:cubicBezTo>
                  <a:cubicBezTo>
                    <a:pt x="179" y="72"/>
                    <a:pt x="178" y="75"/>
                    <a:pt x="176" y="77"/>
                  </a:cubicBezTo>
                  <a:cubicBezTo>
                    <a:pt x="174" y="79"/>
                    <a:pt x="172" y="80"/>
                    <a:pt x="169" y="80"/>
                  </a:cubicBezTo>
                  <a:cubicBezTo>
                    <a:pt x="166" y="80"/>
                    <a:pt x="164" y="79"/>
                    <a:pt x="162" y="77"/>
                  </a:cubicBezTo>
                  <a:cubicBezTo>
                    <a:pt x="161" y="75"/>
                    <a:pt x="159" y="72"/>
                    <a:pt x="159" y="68"/>
                  </a:cubicBezTo>
                  <a:cubicBezTo>
                    <a:pt x="158" y="64"/>
                    <a:pt x="158" y="59"/>
                    <a:pt x="158" y="54"/>
                  </a:cubicBezTo>
                  <a:cubicBezTo>
                    <a:pt x="158" y="48"/>
                    <a:pt x="158" y="43"/>
                    <a:pt x="159" y="39"/>
                  </a:cubicBezTo>
                  <a:cubicBezTo>
                    <a:pt x="159" y="35"/>
                    <a:pt x="161" y="32"/>
                    <a:pt x="162" y="30"/>
                  </a:cubicBezTo>
                  <a:cubicBezTo>
                    <a:pt x="164" y="28"/>
                    <a:pt x="166" y="27"/>
                    <a:pt x="169" y="27"/>
                  </a:cubicBezTo>
                  <a:close/>
                  <a:moveTo>
                    <a:pt x="168" y="106"/>
                  </a:moveTo>
                  <a:cubicBezTo>
                    <a:pt x="180" y="106"/>
                    <a:pt x="189" y="104"/>
                    <a:pt x="197" y="100"/>
                  </a:cubicBezTo>
                  <a:cubicBezTo>
                    <a:pt x="205" y="96"/>
                    <a:pt x="211" y="90"/>
                    <a:pt x="215" y="82"/>
                  </a:cubicBezTo>
                  <a:cubicBezTo>
                    <a:pt x="219" y="74"/>
                    <a:pt x="221" y="65"/>
                    <a:pt x="221" y="53"/>
                  </a:cubicBezTo>
                  <a:cubicBezTo>
                    <a:pt x="221" y="42"/>
                    <a:pt x="219" y="32"/>
                    <a:pt x="215" y="24"/>
                  </a:cubicBezTo>
                  <a:cubicBezTo>
                    <a:pt x="211" y="16"/>
                    <a:pt x="205" y="10"/>
                    <a:pt x="198" y="6"/>
                  </a:cubicBezTo>
                  <a:cubicBezTo>
                    <a:pt x="190" y="2"/>
                    <a:pt x="180" y="0"/>
                    <a:pt x="169" y="0"/>
                  </a:cubicBezTo>
                  <a:cubicBezTo>
                    <a:pt x="158" y="0"/>
                    <a:pt x="149" y="2"/>
                    <a:pt x="141" y="6"/>
                  </a:cubicBezTo>
                  <a:cubicBezTo>
                    <a:pt x="133" y="10"/>
                    <a:pt x="127" y="17"/>
                    <a:pt x="123" y="24"/>
                  </a:cubicBezTo>
                  <a:cubicBezTo>
                    <a:pt x="119" y="32"/>
                    <a:pt x="117" y="42"/>
                    <a:pt x="117" y="53"/>
                  </a:cubicBezTo>
                  <a:cubicBezTo>
                    <a:pt x="117" y="65"/>
                    <a:pt x="119" y="74"/>
                    <a:pt x="123" y="82"/>
                  </a:cubicBezTo>
                  <a:cubicBezTo>
                    <a:pt x="127" y="90"/>
                    <a:pt x="133" y="96"/>
                    <a:pt x="140" y="100"/>
                  </a:cubicBezTo>
                  <a:cubicBezTo>
                    <a:pt x="148" y="104"/>
                    <a:pt x="157" y="106"/>
                    <a:pt x="168" y="106"/>
                  </a:cubicBezTo>
                  <a:close/>
                  <a:moveTo>
                    <a:pt x="326" y="81"/>
                  </a:moveTo>
                  <a:cubicBezTo>
                    <a:pt x="326" y="25"/>
                    <a:pt x="326" y="25"/>
                    <a:pt x="326" y="25"/>
                  </a:cubicBezTo>
                  <a:cubicBezTo>
                    <a:pt x="327" y="25"/>
                    <a:pt x="327" y="25"/>
                    <a:pt x="328" y="25"/>
                  </a:cubicBezTo>
                  <a:cubicBezTo>
                    <a:pt x="328" y="25"/>
                    <a:pt x="329" y="25"/>
                    <a:pt x="330" y="25"/>
                  </a:cubicBezTo>
                  <a:cubicBezTo>
                    <a:pt x="334" y="25"/>
                    <a:pt x="337" y="26"/>
                    <a:pt x="340" y="28"/>
                  </a:cubicBezTo>
                  <a:cubicBezTo>
                    <a:pt x="342" y="30"/>
                    <a:pt x="344" y="33"/>
                    <a:pt x="345" y="37"/>
                  </a:cubicBezTo>
                  <a:cubicBezTo>
                    <a:pt x="347" y="41"/>
                    <a:pt x="347" y="46"/>
                    <a:pt x="347" y="53"/>
                  </a:cubicBezTo>
                  <a:cubicBezTo>
                    <a:pt x="347" y="59"/>
                    <a:pt x="346" y="64"/>
                    <a:pt x="345" y="69"/>
                  </a:cubicBezTo>
                  <a:cubicBezTo>
                    <a:pt x="344" y="73"/>
                    <a:pt x="342" y="76"/>
                    <a:pt x="339" y="78"/>
                  </a:cubicBezTo>
                  <a:cubicBezTo>
                    <a:pt x="337" y="80"/>
                    <a:pt x="333" y="81"/>
                    <a:pt x="328" y="81"/>
                  </a:cubicBezTo>
                  <a:cubicBezTo>
                    <a:pt x="328" y="81"/>
                    <a:pt x="328" y="81"/>
                    <a:pt x="327" y="81"/>
                  </a:cubicBezTo>
                  <a:cubicBezTo>
                    <a:pt x="327" y="81"/>
                    <a:pt x="326" y="81"/>
                    <a:pt x="326" y="81"/>
                  </a:cubicBezTo>
                  <a:close/>
                  <a:moveTo>
                    <a:pt x="286" y="105"/>
                  </a:moveTo>
                  <a:cubicBezTo>
                    <a:pt x="332" y="105"/>
                    <a:pt x="332" y="105"/>
                    <a:pt x="332" y="105"/>
                  </a:cubicBezTo>
                  <a:cubicBezTo>
                    <a:pt x="351" y="105"/>
                    <a:pt x="365" y="100"/>
                    <a:pt x="374" y="92"/>
                  </a:cubicBezTo>
                  <a:cubicBezTo>
                    <a:pt x="384" y="83"/>
                    <a:pt x="388" y="70"/>
                    <a:pt x="388" y="53"/>
                  </a:cubicBezTo>
                  <a:cubicBezTo>
                    <a:pt x="388" y="41"/>
                    <a:pt x="386" y="32"/>
                    <a:pt x="382" y="24"/>
                  </a:cubicBezTo>
                  <a:cubicBezTo>
                    <a:pt x="378" y="17"/>
                    <a:pt x="372" y="11"/>
                    <a:pt x="364" y="7"/>
                  </a:cubicBezTo>
                  <a:cubicBezTo>
                    <a:pt x="355" y="4"/>
                    <a:pt x="345" y="2"/>
                    <a:pt x="332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6" y="105"/>
                    <a:pt x="286" y="105"/>
                    <a:pt x="286" y="105"/>
                  </a:cubicBezTo>
                  <a:close/>
                  <a:moveTo>
                    <a:pt x="443" y="2"/>
                  </a:moveTo>
                  <a:cubicBezTo>
                    <a:pt x="403" y="2"/>
                    <a:pt x="403" y="2"/>
                    <a:pt x="403" y="2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3" y="2"/>
                    <a:pt x="443" y="2"/>
                    <a:pt x="443" y="2"/>
                  </a:cubicBezTo>
                  <a:close/>
                  <a:moveTo>
                    <a:pt x="533" y="105"/>
                  </a:moveTo>
                  <a:cubicBezTo>
                    <a:pt x="562" y="2"/>
                    <a:pt x="562" y="2"/>
                    <a:pt x="562" y="2"/>
                  </a:cubicBezTo>
                  <a:cubicBezTo>
                    <a:pt x="523" y="2"/>
                    <a:pt x="523" y="2"/>
                    <a:pt x="523" y="2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493" y="2"/>
                    <a:pt x="493" y="2"/>
                    <a:pt x="493" y="2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81" y="105"/>
                    <a:pt x="481" y="105"/>
                    <a:pt x="481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611" y="2"/>
                  </a:moveTo>
                  <a:cubicBezTo>
                    <a:pt x="572" y="2"/>
                    <a:pt x="572" y="2"/>
                    <a:pt x="572" y="2"/>
                  </a:cubicBezTo>
                  <a:cubicBezTo>
                    <a:pt x="572" y="105"/>
                    <a:pt x="572" y="105"/>
                    <a:pt x="572" y="105"/>
                  </a:cubicBezTo>
                  <a:cubicBezTo>
                    <a:pt x="611" y="105"/>
                    <a:pt x="611" y="105"/>
                    <a:pt x="611" y="105"/>
                  </a:cubicBezTo>
                  <a:cubicBezTo>
                    <a:pt x="611" y="2"/>
                    <a:pt x="611" y="2"/>
                    <a:pt x="611" y="2"/>
                  </a:cubicBezTo>
                  <a:close/>
                  <a:moveTo>
                    <a:pt x="664" y="41"/>
                  </a:moveTo>
                  <a:cubicBezTo>
                    <a:pt x="686" y="105"/>
                    <a:pt x="686" y="105"/>
                    <a:pt x="686" y="105"/>
                  </a:cubicBezTo>
                  <a:cubicBezTo>
                    <a:pt x="734" y="105"/>
                    <a:pt x="734" y="105"/>
                    <a:pt x="734" y="105"/>
                  </a:cubicBezTo>
                  <a:cubicBezTo>
                    <a:pt x="734" y="2"/>
                    <a:pt x="734" y="2"/>
                    <a:pt x="734" y="2"/>
                  </a:cubicBezTo>
                  <a:cubicBezTo>
                    <a:pt x="702" y="2"/>
                    <a:pt x="702" y="2"/>
                    <a:pt x="702" y="2"/>
                  </a:cubicBezTo>
                  <a:cubicBezTo>
                    <a:pt x="702" y="63"/>
                    <a:pt x="702" y="63"/>
                    <a:pt x="702" y="63"/>
                  </a:cubicBezTo>
                  <a:cubicBezTo>
                    <a:pt x="680" y="2"/>
                    <a:pt x="680" y="2"/>
                    <a:pt x="680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105"/>
                    <a:pt x="632" y="105"/>
                    <a:pt x="632" y="105"/>
                  </a:cubicBezTo>
                  <a:cubicBezTo>
                    <a:pt x="664" y="105"/>
                    <a:pt x="664" y="105"/>
                    <a:pt x="664" y="105"/>
                  </a:cubicBezTo>
                  <a:cubicBezTo>
                    <a:pt x="664" y="41"/>
                    <a:pt x="664" y="41"/>
                    <a:pt x="664" y="41"/>
                  </a:cubicBezTo>
                  <a:close/>
                  <a:moveTo>
                    <a:pt x="854" y="99"/>
                  </a:moveTo>
                  <a:cubicBezTo>
                    <a:pt x="854" y="47"/>
                    <a:pt x="854" y="47"/>
                    <a:pt x="854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67"/>
                    <a:pt x="802" y="67"/>
                    <a:pt x="802" y="67"/>
                  </a:cubicBezTo>
                  <a:cubicBezTo>
                    <a:pt x="816" y="67"/>
                    <a:pt x="816" y="67"/>
                    <a:pt x="816" y="67"/>
                  </a:cubicBezTo>
                  <a:cubicBezTo>
                    <a:pt x="816" y="78"/>
                    <a:pt x="816" y="78"/>
                    <a:pt x="816" y="78"/>
                  </a:cubicBezTo>
                  <a:cubicBezTo>
                    <a:pt x="814" y="80"/>
                    <a:pt x="812" y="80"/>
                    <a:pt x="810" y="81"/>
                  </a:cubicBezTo>
                  <a:cubicBezTo>
                    <a:pt x="808" y="81"/>
                    <a:pt x="806" y="82"/>
                    <a:pt x="805" y="82"/>
                  </a:cubicBezTo>
                  <a:cubicBezTo>
                    <a:pt x="801" y="82"/>
                    <a:pt x="798" y="81"/>
                    <a:pt x="796" y="79"/>
                  </a:cubicBezTo>
                  <a:cubicBezTo>
                    <a:pt x="794" y="77"/>
                    <a:pt x="792" y="74"/>
                    <a:pt x="791" y="70"/>
                  </a:cubicBezTo>
                  <a:cubicBezTo>
                    <a:pt x="790" y="66"/>
                    <a:pt x="790" y="61"/>
                    <a:pt x="790" y="55"/>
                  </a:cubicBezTo>
                  <a:cubicBezTo>
                    <a:pt x="790" y="49"/>
                    <a:pt x="790" y="43"/>
                    <a:pt x="791" y="39"/>
                  </a:cubicBezTo>
                  <a:cubicBezTo>
                    <a:pt x="792" y="34"/>
                    <a:pt x="794" y="31"/>
                    <a:pt x="796" y="29"/>
                  </a:cubicBezTo>
                  <a:cubicBezTo>
                    <a:pt x="798" y="27"/>
                    <a:pt x="801" y="26"/>
                    <a:pt x="805" y="26"/>
                  </a:cubicBezTo>
                  <a:cubicBezTo>
                    <a:pt x="808" y="26"/>
                    <a:pt x="811" y="27"/>
                    <a:pt x="813" y="28"/>
                  </a:cubicBezTo>
                  <a:cubicBezTo>
                    <a:pt x="814" y="30"/>
                    <a:pt x="815" y="32"/>
                    <a:pt x="816" y="35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4"/>
                    <a:pt x="852" y="34"/>
                    <a:pt x="852" y="34"/>
                  </a:cubicBezTo>
                  <a:cubicBezTo>
                    <a:pt x="852" y="27"/>
                    <a:pt x="850" y="21"/>
                    <a:pt x="847" y="16"/>
                  </a:cubicBezTo>
                  <a:cubicBezTo>
                    <a:pt x="843" y="11"/>
                    <a:pt x="838" y="7"/>
                    <a:pt x="832" y="4"/>
                  </a:cubicBezTo>
                  <a:cubicBezTo>
                    <a:pt x="825" y="2"/>
                    <a:pt x="817" y="0"/>
                    <a:pt x="807" y="0"/>
                  </a:cubicBezTo>
                  <a:cubicBezTo>
                    <a:pt x="795" y="0"/>
                    <a:pt x="784" y="2"/>
                    <a:pt x="775" y="7"/>
                  </a:cubicBezTo>
                  <a:cubicBezTo>
                    <a:pt x="767" y="11"/>
                    <a:pt x="760" y="17"/>
                    <a:pt x="756" y="24"/>
                  </a:cubicBezTo>
                  <a:cubicBezTo>
                    <a:pt x="751" y="32"/>
                    <a:pt x="749" y="42"/>
                    <a:pt x="749" y="53"/>
                  </a:cubicBezTo>
                  <a:cubicBezTo>
                    <a:pt x="749" y="61"/>
                    <a:pt x="750" y="68"/>
                    <a:pt x="752" y="75"/>
                  </a:cubicBezTo>
                  <a:cubicBezTo>
                    <a:pt x="755" y="82"/>
                    <a:pt x="758" y="87"/>
                    <a:pt x="763" y="92"/>
                  </a:cubicBezTo>
                  <a:cubicBezTo>
                    <a:pt x="768" y="97"/>
                    <a:pt x="773" y="100"/>
                    <a:pt x="780" y="103"/>
                  </a:cubicBezTo>
                  <a:cubicBezTo>
                    <a:pt x="786" y="105"/>
                    <a:pt x="794" y="106"/>
                    <a:pt x="802" y="106"/>
                  </a:cubicBezTo>
                  <a:cubicBezTo>
                    <a:pt x="810" y="106"/>
                    <a:pt x="818" y="106"/>
                    <a:pt x="827" y="105"/>
                  </a:cubicBezTo>
                  <a:cubicBezTo>
                    <a:pt x="835" y="103"/>
                    <a:pt x="844" y="102"/>
                    <a:pt x="854" y="99"/>
                  </a:cubicBezTo>
                  <a:close/>
                  <a:moveTo>
                    <a:pt x="960" y="2"/>
                  </a:moveTo>
                  <a:cubicBezTo>
                    <a:pt x="920" y="2"/>
                    <a:pt x="920" y="2"/>
                    <a:pt x="920" y="2"/>
                  </a:cubicBezTo>
                  <a:cubicBezTo>
                    <a:pt x="920" y="105"/>
                    <a:pt x="920" y="105"/>
                    <a:pt x="920" y="105"/>
                  </a:cubicBezTo>
                  <a:cubicBezTo>
                    <a:pt x="960" y="105"/>
                    <a:pt x="960" y="105"/>
                    <a:pt x="960" y="105"/>
                  </a:cubicBezTo>
                  <a:cubicBezTo>
                    <a:pt x="960" y="2"/>
                    <a:pt x="960" y="2"/>
                    <a:pt x="960" y="2"/>
                  </a:cubicBezTo>
                  <a:close/>
                  <a:moveTo>
                    <a:pt x="1013" y="41"/>
                  </a:moveTo>
                  <a:cubicBezTo>
                    <a:pt x="1035" y="105"/>
                    <a:pt x="1035" y="105"/>
                    <a:pt x="1035" y="105"/>
                  </a:cubicBezTo>
                  <a:cubicBezTo>
                    <a:pt x="1083" y="105"/>
                    <a:pt x="1083" y="105"/>
                    <a:pt x="1083" y="105"/>
                  </a:cubicBezTo>
                  <a:cubicBezTo>
                    <a:pt x="1083" y="2"/>
                    <a:pt x="1083" y="2"/>
                    <a:pt x="1083" y="2"/>
                  </a:cubicBezTo>
                  <a:cubicBezTo>
                    <a:pt x="1051" y="2"/>
                    <a:pt x="1051" y="2"/>
                    <a:pt x="1051" y="2"/>
                  </a:cubicBezTo>
                  <a:cubicBezTo>
                    <a:pt x="1051" y="63"/>
                    <a:pt x="1051" y="63"/>
                    <a:pt x="1051" y="63"/>
                  </a:cubicBezTo>
                  <a:cubicBezTo>
                    <a:pt x="1029" y="2"/>
                    <a:pt x="1029" y="2"/>
                    <a:pt x="1029" y="2"/>
                  </a:cubicBezTo>
                  <a:cubicBezTo>
                    <a:pt x="981" y="2"/>
                    <a:pt x="981" y="2"/>
                    <a:pt x="981" y="2"/>
                  </a:cubicBezTo>
                  <a:cubicBezTo>
                    <a:pt x="981" y="105"/>
                    <a:pt x="981" y="105"/>
                    <a:pt x="981" y="105"/>
                  </a:cubicBezTo>
                  <a:cubicBezTo>
                    <a:pt x="1013" y="105"/>
                    <a:pt x="1013" y="105"/>
                    <a:pt x="1013" y="105"/>
                  </a:cubicBezTo>
                  <a:cubicBezTo>
                    <a:pt x="1013" y="41"/>
                    <a:pt x="1013" y="41"/>
                    <a:pt x="1013" y="41"/>
                  </a:cubicBezTo>
                  <a:close/>
                  <a:moveTo>
                    <a:pt x="1153" y="105"/>
                  </a:moveTo>
                  <a:cubicBezTo>
                    <a:pt x="1192" y="105"/>
                    <a:pt x="1192" y="105"/>
                    <a:pt x="1192" y="105"/>
                  </a:cubicBezTo>
                  <a:cubicBezTo>
                    <a:pt x="1192" y="70"/>
                    <a:pt x="1192" y="70"/>
                    <a:pt x="1192" y="70"/>
                  </a:cubicBezTo>
                  <a:cubicBezTo>
                    <a:pt x="1204" y="70"/>
                    <a:pt x="1204" y="70"/>
                    <a:pt x="1204" y="70"/>
                  </a:cubicBezTo>
                  <a:cubicBezTo>
                    <a:pt x="1218" y="70"/>
                    <a:pt x="1229" y="67"/>
                    <a:pt x="1236" y="61"/>
                  </a:cubicBezTo>
                  <a:cubicBezTo>
                    <a:pt x="1243" y="55"/>
                    <a:pt x="1247" y="47"/>
                    <a:pt x="1247" y="35"/>
                  </a:cubicBezTo>
                  <a:cubicBezTo>
                    <a:pt x="1247" y="24"/>
                    <a:pt x="1243" y="16"/>
                    <a:pt x="1236" y="10"/>
                  </a:cubicBezTo>
                  <a:cubicBezTo>
                    <a:pt x="1229" y="5"/>
                    <a:pt x="1218" y="2"/>
                    <a:pt x="1203" y="2"/>
                  </a:cubicBezTo>
                  <a:cubicBezTo>
                    <a:pt x="1153" y="2"/>
                    <a:pt x="1153" y="2"/>
                    <a:pt x="1153" y="2"/>
                  </a:cubicBezTo>
                  <a:cubicBezTo>
                    <a:pt x="1153" y="105"/>
                    <a:pt x="1153" y="105"/>
                    <a:pt x="1153" y="105"/>
                  </a:cubicBezTo>
                  <a:close/>
                  <a:moveTo>
                    <a:pt x="1192" y="25"/>
                  </a:moveTo>
                  <a:cubicBezTo>
                    <a:pt x="1194" y="25"/>
                    <a:pt x="1194" y="25"/>
                    <a:pt x="1194" y="25"/>
                  </a:cubicBezTo>
                  <a:cubicBezTo>
                    <a:pt x="1199" y="25"/>
                    <a:pt x="1202" y="26"/>
                    <a:pt x="1204" y="27"/>
                  </a:cubicBezTo>
                  <a:cubicBezTo>
                    <a:pt x="1207" y="29"/>
                    <a:pt x="1208" y="32"/>
                    <a:pt x="1208" y="35"/>
                  </a:cubicBezTo>
                  <a:cubicBezTo>
                    <a:pt x="1208" y="39"/>
                    <a:pt x="1207" y="42"/>
                    <a:pt x="1204" y="44"/>
                  </a:cubicBezTo>
                  <a:cubicBezTo>
                    <a:pt x="1202" y="45"/>
                    <a:pt x="1199" y="46"/>
                    <a:pt x="1195" y="46"/>
                  </a:cubicBezTo>
                  <a:cubicBezTo>
                    <a:pt x="1195" y="46"/>
                    <a:pt x="1194" y="46"/>
                    <a:pt x="1194" y="46"/>
                  </a:cubicBezTo>
                  <a:cubicBezTo>
                    <a:pt x="1193" y="46"/>
                    <a:pt x="1192" y="46"/>
                    <a:pt x="1192" y="46"/>
                  </a:cubicBezTo>
                  <a:cubicBezTo>
                    <a:pt x="1192" y="25"/>
                    <a:pt x="1192" y="25"/>
                    <a:pt x="1192" y="25"/>
                  </a:cubicBezTo>
                  <a:close/>
                  <a:moveTo>
                    <a:pt x="1307" y="27"/>
                  </a:moveTo>
                  <a:cubicBezTo>
                    <a:pt x="1310" y="27"/>
                    <a:pt x="1312" y="28"/>
                    <a:pt x="1313" y="29"/>
                  </a:cubicBezTo>
                  <a:cubicBezTo>
                    <a:pt x="1315" y="31"/>
                    <a:pt x="1316" y="34"/>
                    <a:pt x="1317" y="38"/>
                  </a:cubicBezTo>
                  <a:cubicBezTo>
                    <a:pt x="1317" y="41"/>
                    <a:pt x="1318" y="46"/>
                    <a:pt x="1318" y="52"/>
                  </a:cubicBezTo>
                  <a:cubicBezTo>
                    <a:pt x="1318" y="58"/>
                    <a:pt x="1317" y="63"/>
                    <a:pt x="1317" y="68"/>
                  </a:cubicBezTo>
                  <a:cubicBezTo>
                    <a:pt x="1316" y="72"/>
                    <a:pt x="1315" y="75"/>
                    <a:pt x="1313" y="77"/>
                  </a:cubicBezTo>
                  <a:cubicBezTo>
                    <a:pt x="1312" y="79"/>
                    <a:pt x="1309" y="80"/>
                    <a:pt x="1306" y="80"/>
                  </a:cubicBezTo>
                  <a:cubicBezTo>
                    <a:pt x="1304" y="80"/>
                    <a:pt x="1301" y="79"/>
                    <a:pt x="1300" y="77"/>
                  </a:cubicBezTo>
                  <a:cubicBezTo>
                    <a:pt x="1298" y="75"/>
                    <a:pt x="1297" y="72"/>
                    <a:pt x="1296" y="68"/>
                  </a:cubicBezTo>
                  <a:cubicBezTo>
                    <a:pt x="1296" y="64"/>
                    <a:pt x="1295" y="59"/>
                    <a:pt x="1295" y="54"/>
                  </a:cubicBezTo>
                  <a:cubicBezTo>
                    <a:pt x="1295" y="48"/>
                    <a:pt x="1296" y="43"/>
                    <a:pt x="1296" y="39"/>
                  </a:cubicBezTo>
                  <a:cubicBezTo>
                    <a:pt x="1297" y="35"/>
                    <a:pt x="1298" y="32"/>
                    <a:pt x="1300" y="30"/>
                  </a:cubicBezTo>
                  <a:cubicBezTo>
                    <a:pt x="1301" y="28"/>
                    <a:pt x="1304" y="27"/>
                    <a:pt x="1307" y="27"/>
                  </a:cubicBezTo>
                  <a:close/>
                  <a:moveTo>
                    <a:pt x="1305" y="106"/>
                  </a:moveTo>
                  <a:cubicBezTo>
                    <a:pt x="1317" y="106"/>
                    <a:pt x="1327" y="104"/>
                    <a:pt x="1335" y="100"/>
                  </a:cubicBezTo>
                  <a:cubicBezTo>
                    <a:pt x="1343" y="96"/>
                    <a:pt x="1349" y="90"/>
                    <a:pt x="1353" y="82"/>
                  </a:cubicBezTo>
                  <a:cubicBezTo>
                    <a:pt x="1357" y="74"/>
                    <a:pt x="1359" y="65"/>
                    <a:pt x="1359" y="53"/>
                  </a:cubicBezTo>
                  <a:cubicBezTo>
                    <a:pt x="1359" y="42"/>
                    <a:pt x="1357" y="32"/>
                    <a:pt x="1353" y="24"/>
                  </a:cubicBezTo>
                  <a:cubicBezTo>
                    <a:pt x="1349" y="16"/>
                    <a:pt x="1343" y="10"/>
                    <a:pt x="1335" y="6"/>
                  </a:cubicBezTo>
                  <a:cubicBezTo>
                    <a:pt x="1327" y="2"/>
                    <a:pt x="1318" y="0"/>
                    <a:pt x="1307" y="0"/>
                  </a:cubicBezTo>
                  <a:cubicBezTo>
                    <a:pt x="1296" y="0"/>
                    <a:pt x="1286" y="2"/>
                    <a:pt x="1278" y="6"/>
                  </a:cubicBezTo>
                  <a:cubicBezTo>
                    <a:pt x="1270" y="10"/>
                    <a:pt x="1265" y="17"/>
                    <a:pt x="1260" y="24"/>
                  </a:cubicBezTo>
                  <a:cubicBezTo>
                    <a:pt x="1256" y="32"/>
                    <a:pt x="1254" y="42"/>
                    <a:pt x="1254" y="53"/>
                  </a:cubicBezTo>
                  <a:cubicBezTo>
                    <a:pt x="1254" y="65"/>
                    <a:pt x="1256" y="74"/>
                    <a:pt x="1260" y="82"/>
                  </a:cubicBezTo>
                  <a:cubicBezTo>
                    <a:pt x="1264" y="90"/>
                    <a:pt x="1270" y="96"/>
                    <a:pt x="1278" y="100"/>
                  </a:cubicBezTo>
                  <a:cubicBezTo>
                    <a:pt x="1285" y="104"/>
                    <a:pt x="1295" y="106"/>
                    <a:pt x="1305" y="106"/>
                  </a:cubicBezTo>
                  <a:close/>
                  <a:moveTo>
                    <a:pt x="1420" y="27"/>
                  </a:moveTo>
                  <a:cubicBezTo>
                    <a:pt x="1423" y="27"/>
                    <a:pt x="1426" y="28"/>
                    <a:pt x="1427" y="29"/>
                  </a:cubicBezTo>
                  <a:cubicBezTo>
                    <a:pt x="1429" y="31"/>
                    <a:pt x="1430" y="34"/>
                    <a:pt x="1431" y="38"/>
                  </a:cubicBezTo>
                  <a:cubicBezTo>
                    <a:pt x="1431" y="41"/>
                    <a:pt x="1431" y="46"/>
                    <a:pt x="1431" y="52"/>
                  </a:cubicBezTo>
                  <a:cubicBezTo>
                    <a:pt x="1431" y="58"/>
                    <a:pt x="1431" y="63"/>
                    <a:pt x="1431" y="68"/>
                  </a:cubicBezTo>
                  <a:cubicBezTo>
                    <a:pt x="1430" y="72"/>
                    <a:pt x="1429" y="75"/>
                    <a:pt x="1427" y="77"/>
                  </a:cubicBezTo>
                  <a:cubicBezTo>
                    <a:pt x="1425" y="79"/>
                    <a:pt x="1423" y="80"/>
                    <a:pt x="1420" y="80"/>
                  </a:cubicBezTo>
                  <a:cubicBezTo>
                    <a:pt x="1417" y="80"/>
                    <a:pt x="1415" y="79"/>
                    <a:pt x="1413" y="77"/>
                  </a:cubicBezTo>
                  <a:cubicBezTo>
                    <a:pt x="1412" y="75"/>
                    <a:pt x="1411" y="72"/>
                    <a:pt x="1410" y="68"/>
                  </a:cubicBezTo>
                  <a:cubicBezTo>
                    <a:pt x="1409" y="64"/>
                    <a:pt x="1409" y="59"/>
                    <a:pt x="1409" y="54"/>
                  </a:cubicBezTo>
                  <a:cubicBezTo>
                    <a:pt x="1409" y="48"/>
                    <a:pt x="1409" y="43"/>
                    <a:pt x="1410" y="39"/>
                  </a:cubicBezTo>
                  <a:cubicBezTo>
                    <a:pt x="1411" y="35"/>
                    <a:pt x="1412" y="32"/>
                    <a:pt x="1413" y="30"/>
                  </a:cubicBezTo>
                  <a:cubicBezTo>
                    <a:pt x="1415" y="28"/>
                    <a:pt x="1417" y="27"/>
                    <a:pt x="1420" y="27"/>
                  </a:cubicBezTo>
                  <a:close/>
                  <a:moveTo>
                    <a:pt x="1419" y="106"/>
                  </a:moveTo>
                  <a:cubicBezTo>
                    <a:pt x="1431" y="106"/>
                    <a:pt x="1441" y="104"/>
                    <a:pt x="1448" y="100"/>
                  </a:cubicBezTo>
                  <a:cubicBezTo>
                    <a:pt x="1456" y="96"/>
                    <a:pt x="1462" y="90"/>
                    <a:pt x="1466" y="82"/>
                  </a:cubicBezTo>
                  <a:cubicBezTo>
                    <a:pt x="1470" y="74"/>
                    <a:pt x="1472" y="65"/>
                    <a:pt x="1472" y="53"/>
                  </a:cubicBezTo>
                  <a:cubicBezTo>
                    <a:pt x="1472" y="42"/>
                    <a:pt x="1470" y="32"/>
                    <a:pt x="1466" y="24"/>
                  </a:cubicBezTo>
                  <a:cubicBezTo>
                    <a:pt x="1462" y="16"/>
                    <a:pt x="1456" y="10"/>
                    <a:pt x="1449" y="6"/>
                  </a:cubicBezTo>
                  <a:cubicBezTo>
                    <a:pt x="1441" y="2"/>
                    <a:pt x="1432" y="0"/>
                    <a:pt x="1420" y="0"/>
                  </a:cubicBezTo>
                  <a:cubicBezTo>
                    <a:pt x="1409" y="0"/>
                    <a:pt x="1400" y="2"/>
                    <a:pt x="1392" y="6"/>
                  </a:cubicBezTo>
                  <a:cubicBezTo>
                    <a:pt x="1384" y="10"/>
                    <a:pt x="1378" y="17"/>
                    <a:pt x="1374" y="24"/>
                  </a:cubicBezTo>
                  <a:cubicBezTo>
                    <a:pt x="1370" y="32"/>
                    <a:pt x="1368" y="42"/>
                    <a:pt x="1368" y="53"/>
                  </a:cubicBezTo>
                  <a:cubicBezTo>
                    <a:pt x="1368" y="65"/>
                    <a:pt x="1370" y="74"/>
                    <a:pt x="1374" y="82"/>
                  </a:cubicBezTo>
                  <a:cubicBezTo>
                    <a:pt x="1378" y="90"/>
                    <a:pt x="1384" y="96"/>
                    <a:pt x="1392" y="100"/>
                  </a:cubicBezTo>
                  <a:cubicBezTo>
                    <a:pt x="1399" y="104"/>
                    <a:pt x="1408" y="106"/>
                    <a:pt x="1419" y="106"/>
                  </a:cubicBezTo>
                  <a:close/>
                  <a:moveTo>
                    <a:pt x="1564" y="77"/>
                  </a:moveTo>
                  <a:cubicBezTo>
                    <a:pt x="1527" y="77"/>
                    <a:pt x="1527" y="77"/>
                    <a:pt x="1527" y="77"/>
                  </a:cubicBezTo>
                  <a:cubicBezTo>
                    <a:pt x="1527" y="2"/>
                    <a:pt x="1527" y="2"/>
                    <a:pt x="1527" y="2"/>
                  </a:cubicBezTo>
                  <a:cubicBezTo>
                    <a:pt x="1487" y="2"/>
                    <a:pt x="1487" y="2"/>
                    <a:pt x="1487" y="2"/>
                  </a:cubicBezTo>
                  <a:cubicBezTo>
                    <a:pt x="1487" y="105"/>
                    <a:pt x="1487" y="105"/>
                    <a:pt x="1487" y="105"/>
                  </a:cubicBezTo>
                  <a:cubicBezTo>
                    <a:pt x="1564" y="105"/>
                    <a:pt x="1564" y="105"/>
                    <a:pt x="1564" y="105"/>
                  </a:cubicBezTo>
                  <a:cubicBezTo>
                    <a:pt x="1564" y="77"/>
                    <a:pt x="1564" y="77"/>
                    <a:pt x="1564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1620554" y="2968215"/>
              <a:ext cx="594303" cy="33082"/>
            </a:xfrm>
            <a:custGeom>
              <a:avLst/>
              <a:gdLst>
                <a:gd name="T0" fmla="*/ 1868 w 1868"/>
                <a:gd name="T1" fmla="*/ 66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6 h 105"/>
                <a:gd name="T34" fmla="*/ 0 w 1868"/>
                <a:gd name="T35" fmla="*/ 104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4 h 105"/>
                <a:gd name="T68" fmla="*/ 1868 w 1868"/>
                <a:gd name="T6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620554" y="3002457"/>
              <a:ext cx="594303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2" name="Freeform 16"/>
            <p:cNvSpPr/>
            <p:nvPr/>
          </p:nvSpPr>
          <p:spPr bwMode="auto">
            <a:xfrm>
              <a:off x="1620554" y="3036699"/>
              <a:ext cx="594303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3" name="Freeform 17"/>
            <p:cNvSpPr/>
            <p:nvPr/>
          </p:nvSpPr>
          <p:spPr bwMode="auto">
            <a:xfrm>
              <a:off x="1621134" y="2534095"/>
              <a:ext cx="594303" cy="390012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6" name="Freeform 18"/>
            <p:cNvSpPr/>
            <p:nvPr/>
          </p:nvSpPr>
          <p:spPr bwMode="auto">
            <a:xfrm>
              <a:off x="1966457" y="2928749"/>
              <a:ext cx="173532" cy="31921"/>
            </a:xfrm>
            <a:custGeom>
              <a:avLst/>
              <a:gdLst>
                <a:gd name="T0" fmla="*/ 0 w 299"/>
                <a:gd name="T1" fmla="*/ 0 h 55"/>
                <a:gd name="T2" fmla="*/ 299 w 299"/>
                <a:gd name="T3" fmla="*/ 0 h 55"/>
                <a:gd name="T4" fmla="*/ 299 w 299"/>
                <a:gd name="T5" fmla="*/ 55 h 55"/>
                <a:gd name="T6" fmla="*/ 0 w 299"/>
                <a:gd name="T7" fmla="*/ 55 h 55"/>
                <a:gd name="T8" fmla="*/ 0 w 299"/>
                <a:gd name="T9" fmla="*/ 0 h 55"/>
                <a:gd name="T10" fmla="*/ 0 w 29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55">
                  <a:moveTo>
                    <a:pt x="0" y="0"/>
                  </a:moveTo>
                  <a:lnTo>
                    <a:pt x="299" y="0"/>
                  </a:lnTo>
                  <a:lnTo>
                    <a:pt x="299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66" name="直接箭头连接符 165"/>
          <p:cNvCxnSpPr/>
          <p:nvPr/>
        </p:nvCxnSpPr>
        <p:spPr>
          <a:xfrm>
            <a:off x="5295358" y="3516564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954265" y="2697881"/>
            <a:ext cx="710451" cy="884491"/>
            <a:chOff x="4647794" y="2252614"/>
            <a:chExt cx="710451" cy="884491"/>
          </a:xfrm>
        </p:grpSpPr>
        <p:sp>
          <p:nvSpPr>
            <p:cNvPr id="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63709" y="2252614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4663128" y="2253195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4690406" y="2279892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706656" y="2296142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4706656" y="2296142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4706656" y="2941519"/>
              <a:ext cx="594304" cy="33082"/>
            </a:xfrm>
            <a:custGeom>
              <a:avLst/>
              <a:gdLst>
                <a:gd name="T0" fmla="*/ 1868 w 1868"/>
                <a:gd name="T1" fmla="*/ 66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6 h 105"/>
                <a:gd name="T34" fmla="*/ 0 w 1868"/>
                <a:gd name="T35" fmla="*/ 104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4 h 105"/>
                <a:gd name="T68" fmla="*/ 1868 w 1868"/>
                <a:gd name="T6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4706656" y="2975761"/>
              <a:ext cx="594304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4706656" y="3010003"/>
              <a:ext cx="594304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871565" y="2502276"/>
              <a:ext cx="317851" cy="487634"/>
            </a:xfrm>
            <a:custGeom>
              <a:avLst/>
              <a:gdLst>
                <a:gd name="T0" fmla="*/ 503 w 650"/>
                <a:gd name="T1" fmla="*/ 143 h 997"/>
                <a:gd name="T2" fmla="*/ 509 w 650"/>
                <a:gd name="T3" fmla="*/ 105 h 997"/>
                <a:gd name="T4" fmla="*/ 479 w 650"/>
                <a:gd name="T5" fmla="*/ 91 h 997"/>
                <a:gd name="T6" fmla="*/ 472 w 650"/>
                <a:gd name="T7" fmla="*/ 99 h 997"/>
                <a:gd name="T8" fmla="*/ 418 w 650"/>
                <a:gd name="T9" fmla="*/ 192 h 997"/>
                <a:gd name="T10" fmla="*/ 305 w 650"/>
                <a:gd name="T11" fmla="*/ 155 h 997"/>
                <a:gd name="T12" fmla="*/ 333 w 650"/>
                <a:gd name="T13" fmla="*/ 101 h 997"/>
                <a:gd name="T14" fmla="*/ 347 w 650"/>
                <a:gd name="T15" fmla="*/ 95 h 997"/>
                <a:gd name="T16" fmla="*/ 358 w 650"/>
                <a:gd name="T17" fmla="*/ 78 h 997"/>
                <a:gd name="T18" fmla="*/ 386 w 650"/>
                <a:gd name="T19" fmla="*/ 138 h 997"/>
                <a:gd name="T20" fmla="*/ 394 w 650"/>
                <a:gd name="T21" fmla="*/ 102 h 997"/>
                <a:gd name="T22" fmla="*/ 398 w 650"/>
                <a:gd name="T23" fmla="*/ 126 h 997"/>
                <a:gd name="T24" fmla="*/ 412 w 650"/>
                <a:gd name="T25" fmla="*/ 148 h 997"/>
                <a:gd name="T26" fmla="*/ 421 w 650"/>
                <a:gd name="T27" fmla="*/ 124 h 997"/>
                <a:gd name="T28" fmla="*/ 437 w 650"/>
                <a:gd name="T29" fmla="*/ 75 h 997"/>
                <a:gd name="T30" fmla="*/ 417 w 650"/>
                <a:gd name="T31" fmla="*/ 55 h 997"/>
                <a:gd name="T32" fmla="*/ 389 w 650"/>
                <a:gd name="T33" fmla="*/ 32 h 997"/>
                <a:gd name="T34" fmla="*/ 366 w 650"/>
                <a:gd name="T35" fmla="*/ 30 h 997"/>
                <a:gd name="T36" fmla="*/ 355 w 650"/>
                <a:gd name="T37" fmla="*/ 26 h 997"/>
                <a:gd name="T38" fmla="*/ 343 w 650"/>
                <a:gd name="T39" fmla="*/ 11 h 997"/>
                <a:gd name="T40" fmla="*/ 319 w 650"/>
                <a:gd name="T41" fmla="*/ 53 h 997"/>
                <a:gd name="T42" fmla="*/ 189 w 650"/>
                <a:gd name="T43" fmla="*/ 100 h 997"/>
                <a:gd name="T44" fmla="*/ 213 w 650"/>
                <a:gd name="T45" fmla="*/ 197 h 997"/>
                <a:gd name="T46" fmla="*/ 233 w 650"/>
                <a:gd name="T47" fmla="*/ 219 h 997"/>
                <a:gd name="T48" fmla="*/ 272 w 650"/>
                <a:gd name="T49" fmla="*/ 230 h 997"/>
                <a:gd name="T50" fmla="*/ 154 w 650"/>
                <a:gd name="T51" fmla="*/ 251 h 997"/>
                <a:gd name="T52" fmla="*/ 105 w 650"/>
                <a:gd name="T53" fmla="*/ 215 h 997"/>
                <a:gd name="T54" fmla="*/ 86 w 650"/>
                <a:gd name="T55" fmla="*/ 215 h 997"/>
                <a:gd name="T56" fmla="*/ 69 w 650"/>
                <a:gd name="T57" fmla="*/ 257 h 997"/>
                <a:gd name="T58" fmla="*/ 107 w 650"/>
                <a:gd name="T59" fmla="*/ 372 h 997"/>
                <a:gd name="T60" fmla="*/ 12 w 650"/>
                <a:gd name="T61" fmla="*/ 732 h 997"/>
                <a:gd name="T62" fmla="*/ 599 w 650"/>
                <a:gd name="T63" fmla="*/ 773 h 997"/>
                <a:gd name="T64" fmla="*/ 184 w 650"/>
                <a:gd name="T65" fmla="*/ 902 h 997"/>
                <a:gd name="T66" fmla="*/ 159 w 650"/>
                <a:gd name="T67" fmla="*/ 481 h 997"/>
                <a:gd name="T68" fmla="*/ 71 w 650"/>
                <a:gd name="T69" fmla="*/ 275 h 997"/>
                <a:gd name="T70" fmla="*/ 134 w 650"/>
                <a:gd name="T71" fmla="*/ 275 h 997"/>
                <a:gd name="T72" fmla="*/ 261 w 650"/>
                <a:gd name="T73" fmla="*/ 341 h 997"/>
                <a:gd name="T74" fmla="*/ 278 w 650"/>
                <a:gd name="T75" fmla="*/ 448 h 997"/>
                <a:gd name="T76" fmla="*/ 115 w 650"/>
                <a:gd name="T77" fmla="*/ 580 h 997"/>
                <a:gd name="T78" fmla="*/ 258 w 650"/>
                <a:gd name="T79" fmla="*/ 678 h 997"/>
                <a:gd name="T80" fmla="*/ 388 w 650"/>
                <a:gd name="T81" fmla="*/ 759 h 997"/>
                <a:gd name="T82" fmla="*/ 432 w 650"/>
                <a:gd name="T83" fmla="*/ 768 h 997"/>
                <a:gd name="T84" fmla="*/ 445 w 650"/>
                <a:gd name="T85" fmla="*/ 730 h 997"/>
                <a:gd name="T86" fmla="*/ 425 w 650"/>
                <a:gd name="T87" fmla="*/ 642 h 997"/>
                <a:gd name="T88" fmla="*/ 267 w 650"/>
                <a:gd name="T89" fmla="*/ 594 h 997"/>
                <a:gd name="T90" fmla="*/ 296 w 650"/>
                <a:gd name="T91" fmla="*/ 558 h 997"/>
                <a:gd name="T92" fmla="*/ 408 w 650"/>
                <a:gd name="T93" fmla="*/ 557 h 997"/>
                <a:gd name="T94" fmla="*/ 384 w 650"/>
                <a:gd name="T95" fmla="*/ 366 h 997"/>
                <a:gd name="T96" fmla="*/ 370 w 650"/>
                <a:gd name="T97" fmla="*/ 304 h 997"/>
                <a:gd name="T98" fmla="*/ 445 w 650"/>
                <a:gd name="T99" fmla="*/ 236 h 997"/>
                <a:gd name="T100" fmla="*/ 492 w 650"/>
                <a:gd name="T101" fmla="*/ 135 h 997"/>
                <a:gd name="T102" fmla="*/ 557 w 650"/>
                <a:gd name="T103" fmla="*/ 219 h 997"/>
                <a:gd name="T104" fmla="*/ 586 w 650"/>
                <a:gd name="T105" fmla="*/ 908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0" h="997">
                  <a:moveTo>
                    <a:pt x="610" y="393"/>
                  </a:moveTo>
                  <a:cubicBezTo>
                    <a:pt x="650" y="298"/>
                    <a:pt x="604" y="256"/>
                    <a:pt x="560" y="216"/>
                  </a:cubicBezTo>
                  <a:cubicBezTo>
                    <a:pt x="535" y="194"/>
                    <a:pt x="512" y="173"/>
                    <a:pt x="503" y="143"/>
                  </a:cubicBezTo>
                  <a:cubicBezTo>
                    <a:pt x="505" y="143"/>
                    <a:pt x="506" y="141"/>
                    <a:pt x="507" y="139"/>
                  </a:cubicBezTo>
                  <a:cubicBezTo>
                    <a:pt x="505" y="135"/>
                    <a:pt x="503" y="131"/>
                    <a:pt x="501" y="127"/>
                  </a:cubicBezTo>
                  <a:cubicBezTo>
                    <a:pt x="506" y="120"/>
                    <a:pt x="509" y="112"/>
                    <a:pt x="509" y="105"/>
                  </a:cubicBezTo>
                  <a:cubicBezTo>
                    <a:pt x="509" y="91"/>
                    <a:pt x="499" y="85"/>
                    <a:pt x="494" y="74"/>
                  </a:cubicBezTo>
                  <a:cubicBezTo>
                    <a:pt x="487" y="62"/>
                    <a:pt x="483" y="77"/>
                    <a:pt x="483" y="83"/>
                  </a:cubicBezTo>
                  <a:cubicBezTo>
                    <a:pt x="482" y="86"/>
                    <a:pt x="482" y="88"/>
                    <a:pt x="479" y="91"/>
                  </a:cubicBezTo>
                  <a:cubicBezTo>
                    <a:pt x="476" y="86"/>
                    <a:pt x="474" y="82"/>
                    <a:pt x="474" y="82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8" y="102"/>
                    <a:pt x="464" y="106"/>
                    <a:pt x="458" y="111"/>
                  </a:cubicBezTo>
                  <a:cubicBezTo>
                    <a:pt x="438" y="126"/>
                    <a:pt x="443" y="139"/>
                    <a:pt x="443" y="144"/>
                  </a:cubicBezTo>
                  <a:cubicBezTo>
                    <a:pt x="443" y="149"/>
                    <a:pt x="427" y="185"/>
                    <a:pt x="418" y="192"/>
                  </a:cubicBezTo>
                  <a:cubicBezTo>
                    <a:pt x="409" y="199"/>
                    <a:pt x="376" y="184"/>
                    <a:pt x="352" y="174"/>
                  </a:cubicBezTo>
                  <a:cubicBezTo>
                    <a:pt x="322" y="159"/>
                    <a:pt x="305" y="167"/>
                    <a:pt x="305" y="167"/>
                  </a:cubicBezTo>
                  <a:cubicBezTo>
                    <a:pt x="305" y="167"/>
                    <a:pt x="301" y="161"/>
                    <a:pt x="305" y="155"/>
                  </a:cubicBezTo>
                  <a:cubicBezTo>
                    <a:pt x="308" y="148"/>
                    <a:pt x="314" y="142"/>
                    <a:pt x="323" y="127"/>
                  </a:cubicBezTo>
                  <a:cubicBezTo>
                    <a:pt x="331" y="113"/>
                    <a:pt x="325" y="114"/>
                    <a:pt x="329" y="113"/>
                  </a:cubicBezTo>
                  <a:cubicBezTo>
                    <a:pt x="334" y="113"/>
                    <a:pt x="334" y="110"/>
                    <a:pt x="333" y="101"/>
                  </a:cubicBezTo>
                  <a:cubicBezTo>
                    <a:pt x="333" y="93"/>
                    <a:pt x="320" y="71"/>
                    <a:pt x="320" y="71"/>
                  </a:cubicBezTo>
                  <a:cubicBezTo>
                    <a:pt x="320" y="71"/>
                    <a:pt x="324" y="63"/>
                    <a:pt x="326" y="69"/>
                  </a:cubicBezTo>
                  <a:cubicBezTo>
                    <a:pt x="327" y="75"/>
                    <a:pt x="335" y="84"/>
                    <a:pt x="347" y="95"/>
                  </a:cubicBezTo>
                  <a:cubicBezTo>
                    <a:pt x="359" y="105"/>
                    <a:pt x="349" y="81"/>
                    <a:pt x="354" y="91"/>
                  </a:cubicBezTo>
                  <a:cubicBezTo>
                    <a:pt x="359" y="101"/>
                    <a:pt x="370" y="107"/>
                    <a:pt x="373" y="105"/>
                  </a:cubicBezTo>
                  <a:cubicBezTo>
                    <a:pt x="357" y="95"/>
                    <a:pt x="358" y="78"/>
                    <a:pt x="358" y="78"/>
                  </a:cubicBezTo>
                  <a:cubicBezTo>
                    <a:pt x="358" y="78"/>
                    <a:pt x="361" y="89"/>
                    <a:pt x="367" y="84"/>
                  </a:cubicBezTo>
                  <a:cubicBezTo>
                    <a:pt x="374" y="79"/>
                    <a:pt x="380" y="94"/>
                    <a:pt x="384" y="95"/>
                  </a:cubicBezTo>
                  <a:cubicBezTo>
                    <a:pt x="367" y="129"/>
                    <a:pt x="384" y="138"/>
                    <a:pt x="386" y="138"/>
                  </a:cubicBezTo>
                  <a:cubicBezTo>
                    <a:pt x="372" y="116"/>
                    <a:pt x="386" y="101"/>
                    <a:pt x="388" y="103"/>
                  </a:cubicBezTo>
                  <a:cubicBezTo>
                    <a:pt x="374" y="120"/>
                    <a:pt x="386" y="134"/>
                    <a:pt x="387" y="129"/>
                  </a:cubicBezTo>
                  <a:cubicBezTo>
                    <a:pt x="382" y="112"/>
                    <a:pt x="394" y="102"/>
                    <a:pt x="394" y="102"/>
                  </a:cubicBezTo>
                  <a:cubicBezTo>
                    <a:pt x="394" y="102"/>
                    <a:pt x="395" y="106"/>
                    <a:pt x="395" y="111"/>
                  </a:cubicBezTo>
                  <a:cubicBezTo>
                    <a:pt x="382" y="131"/>
                    <a:pt x="397" y="152"/>
                    <a:pt x="394" y="148"/>
                  </a:cubicBezTo>
                  <a:cubicBezTo>
                    <a:pt x="392" y="144"/>
                    <a:pt x="394" y="139"/>
                    <a:pt x="398" y="126"/>
                  </a:cubicBezTo>
                  <a:cubicBezTo>
                    <a:pt x="398" y="137"/>
                    <a:pt x="404" y="145"/>
                    <a:pt x="407" y="145"/>
                  </a:cubicBezTo>
                  <a:cubicBezTo>
                    <a:pt x="401" y="131"/>
                    <a:pt x="406" y="122"/>
                    <a:pt x="409" y="112"/>
                  </a:cubicBezTo>
                  <a:cubicBezTo>
                    <a:pt x="407" y="129"/>
                    <a:pt x="412" y="148"/>
                    <a:pt x="412" y="148"/>
                  </a:cubicBezTo>
                  <a:cubicBezTo>
                    <a:pt x="412" y="148"/>
                    <a:pt x="415" y="145"/>
                    <a:pt x="415" y="136"/>
                  </a:cubicBezTo>
                  <a:cubicBezTo>
                    <a:pt x="413" y="120"/>
                    <a:pt x="420" y="101"/>
                    <a:pt x="425" y="104"/>
                  </a:cubicBezTo>
                  <a:cubicBezTo>
                    <a:pt x="425" y="113"/>
                    <a:pt x="421" y="124"/>
                    <a:pt x="421" y="124"/>
                  </a:cubicBezTo>
                  <a:cubicBezTo>
                    <a:pt x="421" y="124"/>
                    <a:pt x="421" y="124"/>
                    <a:pt x="427" y="119"/>
                  </a:cubicBezTo>
                  <a:cubicBezTo>
                    <a:pt x="439" y="108"/>
                    <a:pt x="428" y="81"/>
                    <a:pt x="428" y="81"/>
                  </a:cubicBezTo>
                  <a:cubicBezTo>
                    <a:pt x="428" y="81"/>
                    <a:pt x="429" y="77"/>
                    <a:pt x="437" y="75"/>
                  </a:cubicBezTo>
                  <a:cubicBezTo>
                    <a:pt x="446" y="72"/>
                    <a:pt x="443" y="62"/>
                    <a:pt x="422" y="62"/>
                  </a:cubicBezTo>
                  <a:cubicBezTo>
                    <a:pt x="430" y="62"/>
                    <a:pt x="433" y="61"/>
                    <a:pt x="435" y="57"/>
                  </a:cubicBezTo>
                  <a:cubicBezTo>
                    <a:pt x="436" y="55"/>
                    <a:pt x="436" y="52"/>
                    <a:pt x="417" y="55"/>
                  </a:cubicBezTo>
                  <a:cubicBezTo>
                    <a:pt x="424" y="52"/>
                    <a:pt x="430" y="48"/>
                    <a:pt x="428" y="48"/>
                  </a:cubicBezTo>
                  <a:cubicBezTo>
                    <a:pt x="403" y="60"/>
                    <a:pt x="388" y="47"/>
                    <a:pt x="387" y="43"/>
                  </a:cubicBezTo>
                  <a:cubicBezTo>
                    <a:pt x="385" y="40"/>
                    <a:pt x="385" y="32"/>
                    <a:pt x="389" y="32"/>
                  </a:cubicBezTo>
                  <a:cubicBezTo>
                    <a:pt x="408" y="33"/>
                    <a:pt x="407" y="49"/>
                    <a:pt x="410" y="50"/>
                  </a:cubicBezTo>
                  <a:cubicBezTo>
                    <a:pt x="420" y="40"/>
                    <a:pt x="417" y="30"/>
                    <a:pt x="399" y="24"/>
                  </a:cubicBezTo>
                  <a:cubicBezTo>
                    <a:pt x="381" y="19"/>
                    <a:pt x="378" y="29"/>
                    <a:pt x="366" y="30"/>
                  </a:cubicBezTo>
                  <a:cubicBezTo>
                    <a:pt x="354" y="30"/>
                    <a:pt x="362" y="28"/>
                    <a:pt x="362" y="28"/>
                  </a:cubicBezTo>
                  <a:cubicBezTo>
                    <a:pt x="362" y="28"/>
                    <a:pt x="368" y="7"/>
                    <a:pt x="366" y="8"/>
                  </a:cubicBezTo>
                  <a:cubicBezTo>
                    <a:pt x="357" y="9"/>
                    <a:pt x="355" y="26"/>
                    <a:pt x="355" y="26"/>
                  </a:cubicBezTo>
                  <a:cubicBezTo>
                    <a:pt x="355" y="26"/>
                    <a:pt x="350" y="26"/>
                    <a:pt x="349" y="23"/>
                  </a:cubicBezTo>
                  <a:cubicBezTo>
                    <a:pt x="354" y="4"/>
                    <a:pt x="340" y="0"/>
                    <a:pt x="344" y="4"/>
                  </a:cubicBezTo>
                  <a:cubicBezTo>
                    <a:pt x="348" y="9"/>
                    <a:pt x="344" y="13"/>
                    <a:pt x="343" y="11"/>
                  </a:cubicBezTo>
                  <a:cubicBezTo>
                    <a:pt x="324" y="9"/>
                    <a:pt x="316" y="40"/>
                    <a:pt x="318" y="46"/>
                  </a:cubicBezTo>
                  <a:cubicBezTo>
                    <a:pt x="322" y="32"/>
                    <a:pt x="334" y="21"/>
                    <a:pt x="336" y="23"/>
                  </a:cubicBezTo>
                  <a:cubicBezTo>
                    <a:pt x="338" y="25"/>
                    <a:pt x="319" y="53"/>
                    <a:pt x="319" y="53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294" y="50"/>
                    <a:pt x="252" y="51"/>
                  </a:cubicBezTo>
                  <a:cubicBezTo>
                    <a:pt x="209" y="53"/>
                    <a:pt x="189" y="100"/>
                    <a:pt x="189" y="100"/>
                  </a:cubicBezTo>
                  <a:cubicBezTo>
                    <a:pt x="166" y="133"/>
                    <a:pt x="182" y="161"/>
                    <a:pt x="190" y="167"/>
                  </a:cubicBezTo>
                  <a:cubicBezTo>
                    <a:pt x="199" y="174"/>
                    <a:pt x="199" y="181"/>
                    <a:pt x="198" y="194"/>
                  </a:cubicBezTo>
                  <a:cubicBezTo>
                    <a:pt x="198" y="206"/>
                    <a:pt x="211" y="199"/>
                    <a:pt x="213" y="197"/>
                  </a:cubicBezTo>
                  <a:cubicBezTo>
                    <a:pt x="216" y="210"/>
                    <a:pt x="221" y="207"/>
                    <a:pt x="221" y="207"/>
                  </a:cubicBezTo>
                  <a:cubicBezTo>
                    <a:pt x="221" y="207"/>
                    <a:pt x="223" y="209"/>
                    <a:pt x="224" y="211"/>
                  </a:cubicBezTo>
                  <a:cubicBezTo>
                    <a:pt x="222" y="217"/>
                    <a:pt x="228" y="216"/>
                    <a:pt x="233" y="219"/>
                  </a:cubicBezTo>
                  <a:cubicBezTo>
                    <a:pt x="236" y="234"/>
                    <a:pt x="242" y="229"/>
                    <a:pt x="248" y="228"/>
                  </a:cubicBezTo>
                  <a:cubicBezTo>
                    <a:pt x="255" y="226"/>
                    <a:pt x="266" y="215"/>
                    <a:pt x="268" y="217"/>
                  </a:cubicBezTo>
                  <a:cubicBezTo>
                    <a:pt x="269" y="218"/>
                    <a:pt x="273" y="226"/>
                    <a:pt x="272" y="230"/>
                  </a:cubicBezTo>
                  <a:cubicBezTo>
                    <a:pt x="272" y="231"/>
                    <a:pt x="271" y="233"/>
                    <a:pt x="270" y="235"/>
                  </a:cubicBezTo>
                  <a:cubicBezTo>
                    <a:pt x="245" y="257"/>
                    <a:pt x="214" y="286"/>
                    <a:pt x="201" y="284"/>
                  </a:cubicBezTo>
                  <a:cubicBezTo>
                    <a:pt x="187" y="282"/>
                    <a:pt x="156" y="256"/>
                    <a:pt x="154" y="251"/>
                  </a:cubicBezTo>
                  <a:cubicBezTo>
                    <a:pt x="153" y="247"/>
                    <a:pt x="155" y="232"/>
                    <a:pt x="125" y="228"/>
                  </a:cubicBezTo>
                  <a:cubicBezTo>
                    <a:pt x="114" y="226"/>
                    <a:pt x="106" y="225"/>
                    <a:pt x="100" y="223"/>
                  </a:cubicBezTo>
                  <a:cubicBezTo>
                    <a:pt x="103" y="218"/>
                    <a:pt x="105" y="215"/>
                    <a:pt x="105" y="215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0" y="220"/>
                    <a:pt x="90" y="220"/>
                    <a:pt x="90" y="220"/>
                  </a:cubicBezTo>
                  <a:cubicBezTo>
                    <a:pt x="88" y="219"/>
                    <a:pt x="87" y="217"/>
                    <a:pt x="86" y="215"/>
                  </a:cubicBezTo>
                  <a:cubicBezTo>
                    <a:pt x="84" y="210"/>
                    <a:pt x="74" y="197"/>
                    <a:pt x="69" y="212"/>
                  </a:cubicBezTo>
                  <a:cubicBezTo>
                    <a:pt x="67" y="225"/>
                    <a:pt x="50" y="226"/>
                    <a:pt x="55" y="239"/>
                  </a:cubicBezTo>
                  <a:cubicBezTo>
                    <a:pt x="57" y="244"/>
                    <a:pt x="62" y="251"/>
                    <a:pt x="69" y="257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1" y="269"/>
                    <a:pt x="62" y="270"/>
                    <a:pt x="63" y="271"/>
                  </a:cubicBezTo>
                  <a:cubicBezTo>
                    <a:pt x="46" y="307"/>
                    <a:pt x="76" y="339"/>
                    <a:pt x="107" y="372"/>
                  </a:cubicBezTo>
                  <a:cubicBezTo>
                    <a:pt x="138" y="406"/>
                    <a:pt x="170" y="441"/>
                    <a:pt x="155" y="480"/>
                  </a:cubicBezTo>
                  <a:cubicBezTo>
                    <a:pt x="147" y="499"/>
                    <a:pt x="126" y="522"/>
                    <a:pt x="103" y="548"/>
                  </a:cubicBezTo>
                  <a:cubicBezTo>
                    <a:pt x="57" y="598"/>
                    <a:pt x="0" y="661"/>
                    <a:pt x="12" y="732"/>
                  </a:cubicBezTo>
                  <a:cubicBezTo>
                    <a:pt x="22" y="792"/>
                    <a:pt x="78" y="849"/>
                    <a:pt x="182" y="905"/>
                  </a:cubicBezTo>
                  <a:cubicBezTo>
                    <a:pt x="351" y="997"/>
                    <a:pt x="522" y="981"/>
                    <a:pt x="589" y="911"/>
                  </a:cubicBezTo>
                  <a:cubicBezTo>
                    <a:pt x="626" y="873"/>
                    <a:pt x="630" y="824"/>
                    <a:pt x="599" y="773"/>
                  </a:cubicBezTo>
                  <a:cubicBezTo>
                    <a:pt x="506" y="615"/>
                    <a:pt x="574" y="471"/>
                    <a:pt x="610" y="393"/>
                  </a:cubicBezTo>
                  <a:close/>
                  <a:moveTo>
                    <a:pt x="586" y="908"/>
                  </a:moveTo>
                  <a:cubicBezTo>
                    <a:pt x="520" y="977"/>
                    <a:pt x="351" y="993"/>
                    <a:pt x="184" y="902"/>
                  </a:cubicBezTo>
                  <a:cubicBezTo>
                    <a:pt x="81" y="846"/>
                    <a:pt x="26" y="790"/>
                    <a:pt x="16" y="732"/>
                  </a:cubicBezTo>
                  <a:cubicBezTo>
                    <a:pt x="4" y="662"/>
                    <a:pt x="60" y="600"/>
                    <a:pt x="106" y="550"/>
                  </a:cubicBezTo>
                  <a:cubicBezTo>
                    <a:pt x="130" y="524"/>
                    <a:pt x="150" y="502"/>
                    <a:pt x="159" y="481"/>
                  </a:cubicBezTo>
                  <a:cubicBezTo>
                    <a:pt x="174" y="440"/>
                    <a:pt x="141" y="404"/>
                    <a:pt x="110" y="370"/>
                  </a:cubicBezTo>
                  <a:cubicBezTo>
                    <a:pt x="80" y="337"/>
                    <a:pt x="51" y="307"/>
                    <a:pt x="66" y="274"/>
                  </a:cubicBezTo>
                  <a:cubicBezTo>
                    <a:pt x="67" y="275"/>
                    <a:pt x="69" y="276"/>
                    <a:pt x="71" y="275"/>
                  </a:cubicBezTo>
                  <a:cubicBezTo>
                    <a:pt x="73" y="271"/>
                    <a:pt x="76" y="267"/>
                    <a:pt x="78" y="263"/>
                  </a:cubicBezTo>
                  <a:cubicBezTo>
                    <a:pt x="86" y="266"/>
                    <a:pt x="94" y="268"/>
                    <a:pt x="104" y="267"/>
                  </a:cubicBezTo>
                  <a:cubicBezTo>
                    <a:pt x="128" y="264"/>
                    <a:pt x="132" y="269"/>
                    <a:pt x="134" y="275"/>
                  </a:cubicBezTo>
                  <a:cubicBezTo>
                    <a:pt x="136" y="280"/>
                    <a:pt x="195" y="338"/>
                    <a:pt x="215" y="334"/>
                  </a:cubicBezTo>
                  <a:cubicBezTo>
                    <a:pt x="231" y="330"/>
                    <a:pt x="240" y="320"/>
                    <a:pt x="256" y="305"/>
                  </a:cubicBezTo>
                  <a:cubicBezTo>
                    <a:pt x="257" y="316"/>
                    <a:pt x="259" y="329"/>
                    <a:pt x="261" y="341"/>
                  </a:cubicBezTo>
                  <a:cubicBezTo>
                    <a:pt x="265" y="366"/>
                    <a:pt x="271" y="398"/>
                    <a:pt x="271" y="398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78" y="448"/>
                  </a:cubicBezTo>
                  <a:cubicBezTo>
                    <a:pt x="270" y="465"/>
                    <a:pt x="286" y="470"/>
                    <a:pt x="282" y="474"/>
                  </a:cubicBezTo>
                  <a:cubicBezTo>
                    <a:pt x="277" y="478"/>
                    <a:pt x="210" y="518"/>
                    <a:pt x="185" y="529"/>
                  </a:cubicBezTo>
                  <a:cubicBezTo>
                    <a:pt x="160" y="539"/>
                    <a:pt x="131" y="560"/>
                    <a:pt x="115" y="580"/>
                  </a:cubicBezTo>
                  <a:cubicBezTo>
                    <a:pt x="98" y="611"/>
                    <a:pt x="139" y="634"/>
                    <a:pt x="143" y="634"/>
                  </a:cubicBezTo>
                  <a:cubicBezTo>
                    <a:pt x="140" y="650"/>
                    <a:pt x="140" y="655"/>
                    <a:pt x="160" y="669"/>
                  </a:cubicBezTo>
                  <a:cubicBezTo>
                    <a:pt x="179" y="683"/>
                    <a:pt x="224" y="678"/>
                    <a:pt x="258" y="678"/>
                  </a:cubicBezTo>
                  <a:cubicBezTo>
                    <a:pt x="301" y="672"/>
                    <a:pt x="363" y="676"/>
                    <a:pt x="368" y="681"/>
                  </a:cubicBezTo>
                  <a:cubicBezTo>
                    <a:pt x="376" y="691"/>
                    <a:pt x="380" y="732"/>
                    <a:pt x="379" y="742"/>
                  </a:cubicBezTo>
                  <a:cubicBezTo>
                    <a:pt x="375" y="762"/>
                    <a:pt x="383" y="761"/>
                    <a:pt x="388" y="759"/>
                  </a:cubicBezTo>
                  <a:cubicBezTo>
                    <a:pt x="393" y="754"/>
                    <a:pt x="400" y="750"/>
                    <a:pt x="400" y="740"/>
                  </a:cubicBezTo>
                  <a:cubicBezTo>
                    <a:pt x="400" y="730"/>
                    <a:pt x="407" y="714"/>
                    <a:pt x="409" y="715"/>
                  </a:cubicBezTo>
                  <a:cubicBezTo>
                    <a:pt x="416" y="723"/>
                    <a:pt x="427" y="760"/>
                    <a:pt x="432" y="768"/>
                  </a:cubicBezTo>
                  <a:cubicBezTo>
                    <a:pt x="441" y="772"/>
                    <a:pt x="439" y="762"/>
                    <a:pt x="439" y="762"/>
                  </a:cubicBezTo>
                  <a:cubicBezTo>
                    <a:pt x="439" y="762"/>
                    <a:pt x="442" y="759"/>
                    <a:pt x="445" y="755"/>
                  </a:cubicBezTo>
                  <a:cubicBezTo>
                    <a:pt x="448" y="751"/>
                    <a:pt x="445" y="739"/>
                    <a:pt x="445" y="730"/>
                  </a:cubicBezTo>
                  <a:cubicBezTo>
                    <a:pt x="445" y="721"/>
                    <a:pt x="437" y="690"/>
                    <a:pt x="438" y="681"/>
                  </a:cubicBezTo>
                  <a:cubicBezTo>
                    <a:pt x="438" y="672"/>
                    <a:pt x="449" y="649"/>
                    <a:pt x="445" y="642"/>
                  </a:cubicBezTo>
                  <a:cubicBezTo>
                    <a:pt x="433" y="632"/>
                    <a:pt x="425" y="642"/>
                    <a:pt x="425" y="642"/>
                  </a:cubicBezTo>
                  <a:cubicBezTo>
                    <a:pt x="425" y="642"/>
                    <a:pt x="425" y="642"/>
                    <a:pt x="426" y="631"/>
                  </a:cubicBezTo>
                  <a:cubicBezTo>
                    <a:pt x="426" y="610"/>
                    <a:pt x="391" y="616"/>
                    <a:pt x="370" y="619"/>
                  </a:cubicBezTo>
                  <a:cubicBezTo>
                    <a:pt x="350" y="621"/>
                    <a:pt x="313" y="610"/>
                    <a:pt x="267" y="594"/>
                  </a:cubicBezTo>
                  <a:cubicBezTo>
                    <a:pt x="231" y="581"/>
                    <a:pt x="218" y="582"/>
                    <a:pt x="214" y="583"/>
                  </a:cubicBezTo>
                  <a:cubicBezTo>
                    <a:pt x="218" y="582"/>
                    <a:pt x="230" y="578"/>
                    <a:pt x="247" y="575"/>
                  </a:cubicBezTo>
                  <a:cubicBezTo>
                    <a:pt x="269" y="571"/>
                    <a:pt x="296" y="558"/>
                    <a:pt x="296" y="558"/>
                  </a:cubicBezTo>
                  <a:cubicBezTo>
                    <a:pt x="296" y="558"/>
                    <a:pt x="311" y="562"/>
                    <a:pt x="318" y="561"/>
                  </a:cubicBezTo>
                  <a:cubicBezTo>
                    <a:pt x="325" y="560"/>
                    <a:pt x="353" y="551"/>
                    <a:pt x="371" y="557"/>
                  </a:cubicBezTo>
                  <a:cubicBezTo>
                    <a:pt x="389" y="564"/>
                    <a:pt x="400" y="577"/>
                    <a:pt x="408" y="557"/>
                  </a:cubicBezTo>
                  <a:cubicBezTo>
                    <a:pt x="422" y="530"/>
                    <a:pt x="428" y="498"/>
                    <a:pt x="421" y="455"/>
                  </a:cubicBezTo>
                  <a:cubicBezTo>
                    <a:pt x="414" y="412"/>
                    <a:pt x="388" y="389"/>
                    <a:pt x="386" y="381"/>
                  </a:cubicBezTo>
                  <a:cubicBezTo>
                    <a:pt x="384" y="374"/>
                    <a:pt x="383" y="367"/>
                    <a:pt x="384" y="366"/>
                  </a:cubicBezTo>
                  <a:cubicBezTo>
                    <a:pt x="385" y="364"/>
                    <a:pt x="374" y="358"/>
                    <a:pt x="375" y="352"/>
                  </a:cubicBezTo>
                  <a:cubicBezTo>
                    <a:pt x="376" y="345"/>
                    <a:pt x="372" y="341"/>
                    <a:pt x="373" y="334"/>
                  </a:cubicBezTo>
                  <a:cubicBezTo>
                    <a:pt x="374" y="328"/>
                    <a:pt x="371" y="309"/>
                    <a:pt x="370" y="304"/>
                  </a:cubicBezTo>
                  <a:cubicBezTo>
                    <a:pt x="369" y="298"/>
                    <a:pt x="373" y="276"/>
                    <a:pt x="374" y="266"/>
                  </a:cubicBezTo>
                  <a:cubicBezTo>
                    <a:pt x="376" y="255"/>
                    <a:pt x="370" y="229"/>
                    <a:pt x="374" y="229"/>
                  </a:cubicBezTo>
                  <a:cubicBezTo>
                    <a:pt x="395" y="238"/>
                    <a:pt x="430" y="240"/>
                    <a:pt x="445" y="236"/>
                  </a:cubicBezTo>
                  <a:cubicBezTo>
                    <a:pt x="460" y="232"/>
                    <a:pt x="466" y="163"/>
                    <a:pt x="466" y="157"/>
                  </a:cubicBezTo>
                  <a:cubicBezTo>
                    <a:pt x="467" y="151"/>
                    <a:pt x="466" y="146"/>
                    <a:pt x="484" y="139"/>
                  </a:cubicBezTo>
                  <a:cubicBezTo>
                    <a:pt x="487" y="138"/>
                    <a:pt x="489" y="137"/>
                    <a:pt x="492" y="135"/>
                  </a:cubicBezTo>
                  <a:cubicBezTo>
                    <a:pt x="497" y="145"/>
                    <a:pt x="497" y="145"/>
                    <a:pt x="497" y="145"/>
                  </a:cubicBezTo>
                  <a:cubicBezTo>
                    <a:pt x="497" y="145"/>
                    <a:pt x="498" y="145"/>
                    <a:pt x="499" y="145"/>
                  </a:cubicBezTo>
                  <a:cubicBezTo>
                    <a:pt x="509" y="175"/>
                    <a:pt x="533" y="198"/>
                    <a:pt x="557" y="219"/>
                  </a:cubicBezTo>
                  <a:cubicBezTo>
                    <a:pt x="601" y="258"/>
                    <a:pt x="645" y="299"/>
                    <a:pt x="606" y="392"/>
                  </a:cubicBezTo>
                  <a:cubicBezTo>
                    <a:pt x="570" y="470"/>
                    <a:pt x="502" y="615"/>
                    <a:pt x="596" y="775"/>
                  </a:cubicBezTo>
                  <a:cubicBezTo>
                    <a:pt x="625" y="824"/>
                    <a:pt x="622" y="872"/>
                    <a:pt x="586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4707237" y="2507399"/>
              <a:ext cx="594304" cy="390012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647794" y="2272357"/>
              <a:ext cx="710451" cy="224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altLang="zh-CN" sz="600" b="1" dirty="0">
                  <a:solidFill>
                    <a:srgbClr val="FFC000"/>
                  </a:solidFill>
                </a:rPr>
                <a:t> NO PLAYING </a:t>
              </a:r>
            </a:p>
            <a:p>
              <a:pPr>
                <a:lnSpc>
                  <a:spcPts val="500"/>
                </a:lnSpc>
              </a:pPr>
              <a:r>
                <a:rPr lang="en-US" altLang="zh-CN" sz="600" b="1" dirty="0">
                  <a:solidFill>
                    <a:srgbClr val="FFC000"/>
                  </a:solidFill>
                </a:rPr>
                <a:t>NEAR THE RIVER</a:t>
              </a:r>
              <a:endParaRPr lang="zh-CN" altLang="en-US" sz="6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7" name="直接箭头连接符 166"/>
          <p:cNvCxnSpPr/>
          <p:nvPr/>
        </p:nvCxnSpPr>
        <p:spPr>
          <a:xfrm flipV="1">
            <a:off x="3591775" y="2502161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199085" y="2697881"/>
            <a:ext cx="790601" cy="884491"/>
            <a:chOff x="3092152" y="2232219"/>
            <a:chExt cx="790601" cy="884491"/>
          </a:xfrm>
        </p:grpSpPr>
        <p:sp>
          <p:nvSpPr>
            <p:cNvPr id="44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51541" y="2232219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3150960" y="2232800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3178238" y="2259497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3194488" y="2275747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3194488" y="2275747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3092152" y="2270860"/>
              <a:ext cx="790601" cy="193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800" b="1" dirty="0">
                  <a:solidFill>
                    <a:srgbClr val="FFC000"/>
                  </a:solidFill>
                </a:rPr>
                <a:t> KIDS’ TRENDS</a:t>
              </a:r>
              <a:endParaRPr lang="zh-CN" altLang="en-US" sz="8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9" name="直接箭头连接符 168"/>
          <p:cNvCxnSpPr/>
          <p:nvPr/>
        </p:nvCxnSpPr>
        <p:spPr>
          <a:xfrm flipV="1">
            <a:off x="7046623" y="2502162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6911" y="2697881"/>
            <a:ext cx="682521" cy="884491"/>
            <a:chOff x="6716911" y="2265986"/>
            <a:chExt cx="682521" cy="884491"/>
          </a:xfrm>
        </p:grpSpPr>
        <p:sp>
          <p:nvSpPr>
            <p:cNvPr id="72" name="AutoShape 5"/>
            <p:cNvSpPr>
              <a:spLocks noChangeAspect="1" noChangeArrowheads="1" noTextEdit="1"/>
            </p:cNvSpPr>
            <p:nvPr/>
          </p:nvSpPr>
          <p:spPr bwMode="auto">
            <a:xfrm>
              <a:off x="6717492" y="2265986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6716911" y="2266567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"/>
            <p:cNvSpPr/>
            <p:nvPr/>
          </p:nvSpPr>
          <p:spPr bwMode="auto">
            <a:xfrm>
              <a:off x="6744189" y="2293264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6760439" y="2309514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6760439" y="2309514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0778" y="2481177"/>
              <a:ext cx="468132" cy="553902"/>
              <a:chOff x="6830778" y="2481177"/>
              <a:chExt cx="468132" cy="553902"/>
            </a:xfrm>
          </p:grpSpPr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7"/>
              <p:cNvSpPr>
                <a:spLocks noChangeShapeType="1"/>
              </p:cNvSpPr>
              <p:nvPr/>
            </p:nvSpPr>
            <p:spPr bwMode="auto">
              <a:xfrm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Line 9"/>
              <p:cNvSpPr>
                <a:spLocks noChangeShapeType="1"/>
              </p:cNvSpPr>
              <p:nvPr/>
            </p:nvSpPr>
            <p:spPr bwMode="auto">
              <a:xfrm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0"/>
              <p:cNvSpPr/>
              <p:nvPr/>
            </p:nvSpPr>
            <p:spPr bwMode="auto">
              <a:xfrm>
                <a:off x="6830778" y="2492739"/>
                <a:ext cx="223862" cy="542340"/>
              </a:xfrm>
              <a:custGeom>
                <a:avLst/>
                <a:gdLst>
                  <a:gd name="T0" fmla="*/ 271 w 985"/>
                  <a:gd name="T1" fmla="*/ 452 h 2385"/>
                  <a:gd name="T2" fmla="*/ 298 w 985"/>
                  <a:gd name="T3" fmla="*/ 54 h 2385"/>
                  <a:gd name="T4" fmla="*/ 130 w 985"/>
                  <a:gd name="T5" fmla="*/ 135 h 2385"/>
                  <a:gd name="T6" fmla="*/ 0 w 985"/>
                  <a:gd name="T7" fmla="*/ 474 h 2385"/>
                  <a:gd name="T8" fmla="*/ 0 w 985"/>
                  <a:gd name="T9" fmla="*/ 1147 h 2385"/>
                  <a:gd name="T10" fmla="*/ 87 w 985"/>
                  <a:gd name="T11" fmla="*/ 1292 h 2385"/>
                  <a:gd name="T12" fmla="*/ 492 w 985"/>
                  <a:gd name="T13" fmla="*/ 1756 h 2385"/>
                  <a:gd name="T14" fmla="*/ 530 w 985"/>
                  <a:gd name="T15" fmla="*/ 2186 h 2385"/>
                  <a:gd name="T16" fmla="*/ 519 w 985"/>
                  <a:gd name="T17" fmla="*/ 2385 h 2385"/>
                  <a:gd name="T18" fmla="*/ 968 w 985"/>
                  <a:gd name="T19" fmla="*/ 2385 h 2385"/>
                  <a:gd name="T20" fmla="*/ 979 w 985"/>
                  <a:gd name="T21" fmla="*/ 1578 h 2385"/>
                  <a:gd name="T22" fmla="*/ 676 w 985"/>
                  <a:gd name="T23" fmla="*/ 1099 h 2385"/>
                  <a:gd name="T24" fmla="*/ 276 w 985"/>
                  <a:gd name="T25" fmla="*/ 759 h 2385"/>
                  <a:gd name="T26" fmla="*/ 227 w 985"/>
                  <a:gd name="T27" fmla="*/ 614 h 2385"/>
                  <a:gd name="T28" fmla="*/ 271 w 985"/>
                  <a:gd name="T29" fmla="*/ 452 h 2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5" h="2385">
                    <a:moveTo>
                      <a:pt x="271" y="452"/>
                    </a:moveTo>
                    <a:cubicBezTo>
                      <a:pt x="308" y="350"/>
                      <a:pt x="368" y="108"/>
                      <a:pt x="298" y="54"/>
                    </a:cubicBezTo>
                    <a:cubicBezTo>
                      <a:pt x="227" y="0"/>
                      <a:pt x="179" y="27"/>
                      <a:pt x="130" y="135"/>
                    </a:cubicBezTo>
                    <a:cubicBezTo>
                      <a:pt x="81" y="242"/>
                      <a:pt x="0" y="474"/>
                      <a:pt x="0" y="474"/>
                    </a:cubicBezTo>
                    <a:cubicBezTo>
                      <a:pt x="0" y="1147"/>
                      <a:pt x="0" y="1147"/>
                      <a:pt x="0" y="1147"/>
                    </a:cubicBezTo>
                    <a:cubicBezTo>
                      <a:pt x="0" y="1147"/>
                      <a:pt x="43" y="1233"/>
                      <a:pt x="87" y="1292"/>
                    </a:cubicBezTo>
                    <a:cubicBezTo>
                      <a:pt x="130" y="1352"/>
                      <a:pt x="454" y="1669"/>
                      <a:pt x="492" y="1756"/>
                    </a:cubicBezTo>
                    <a:cubicBezTo>
                      <a:pt x="530" y="1842"/>
                      <a:pt x="536" y="1998"/>
                      <a:pt x="530" y="2186"/>
                    </a:cubicBezTo>
                    <a:cubicBezTo>
                      <a:pt x="525" y="2375"/>
                      <a:pt x="519" y="2385"/>
                      <a:pt x="519" y="2385"/>
                    </a:cubicBezTo>
                    <a:cubicBezTo>
                      <a:pt x="968" y="2385"/>
                      <a:pt x="968" y="2385"/>
                      <a:pt x="968" y="2385"/>
                    </a:cubicBezTo>
                    <a:cubicBezTo>
                      <a:pt x="968" y="2385"/>
                      <a:pt x="985" y="1664"/>
                      <a:pt x="979" y="1578"/>
                    </a:cubicBezTo>
                    <a:cubicBezTo>
                      <a:pt x="974" y="1492"/>
                      <a:pt x="936" y="1352"/>
                      <a:pt x="676" y="1099"/>
                    </a:cubicBezTo>
                    <a:cubicBezTo>
                      <a:pt x="417" y="845"/>
                      <a:pt x="325" y="749"/>
                      <a:pt x="276" y="759"/>
                    </a:cubicBezTo>
                    <a:cubicBezTo>
                      <a:pt x="227" y="770"/>
                      <a:pt x="227" y="668"/>
                      <a:pt x="227" y="614"/>
                    </a:cubicBezTo>
                    <a:cubicBezTo>
                      <a:pt x="227" y="560"/>
                      <a:pt x="271" y="452"/>
                      <a:pt x="271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11"/>
              <p:cNvSpPr>
                <a:spLocks noChangeShapeType="1"/>
              </p:cNvSpPr>
              <p:nvPr/>
            </p:nvSpPr>
            <p:spPr bwMode="auto">
              <a:xfrm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12"/>
              <p:cNvSpPr>
                <a:spLocks noChangeShapeType="1"/>
              </p:cNvSpPr>
              <p:nvPr/>
            </p:nvSpPr>
            <p:spPr bwMode="auto">
              <a:xfrm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"/>
              <p:cNvSpPr/>
              <p:nvPr/>
            </p:nvSpPr>
            <p:spPr bwMode="auto">
              <a:xfrm>
                <a:off x="6862935" y="2661872"/>
                <a:ext cx="87813" cy="116878"/>
              </a:xfrm>
              <a:custGeom>
                <a:avLst/>
                <a:gdLst>
                  <a:gd name="T0" fmla="*/ 386 w 386"/>
                  <a:gd name="T1" fmla="*/ 490 h 513"/>
                  <a:gd name="T2" fmla="*/ 71 w 386"/>
                  <a:gd name="T3" fmla="*/ 181 h 513"/>
                  <a:gd name="T4" fmla="*/ 70 w 386"/>
                  <a:gd name="T5" fmla="*/ 58 h 513"/>
                  <a:gd name="T6" fmla="*/ 131 w 386"/>
                  <a:gd name="T7" fmla="*/ 32 h 513"/>
                  <a:gd name="T8" fmla="*/ 193 w 386"/>
                  <a:gd name="T9" fmla="*/ 57 h 513"/>
                  <a:gd name="T10" fmla="*/ 216 w 386"/>
                  <a:gd name="T11" fmla="*/ 34 h 513"/>
                  <a:gd name="T12" fmla="*/ 131 w 386"/>
                  <a:gd name="T13" fmla="*/ 0 h 513"/>
                  <a:gd name="T14" fmla="*/ 47 w 386"/>
                  <a:gd name="T15" fmla="*/ 36 h 513"/>
                  <a:gd name="T16" fmla="*/ 48 w 386"/>
                  <a:gd name="T17" fmla="*/ 204 h 513"/>
                  <a:gd name="T18" fmla="*/ 363 w 386"/>
                  <a:gd name="T19" fmla="*/ 513 h 513"/>
                  <a:gd name="T20" fmla="*/ 386 w 386"/>
                  <a:gd name="T21" fmla="*/ 49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6" h="513">
                    <a:moveTo>
                      <a:pt x="386" y="490"/>
                    </a:moveTo>
                    <a:cubicBezTo>
                      <a:pt x="71" y="181"/>
                      <a:pt x="71" y="181"/>
                      <a:pt x="71" y="181"/>
                    </a:cubicBezTo>
                    <a:cubicBezTo>
                      <a:pt x="37" y="147"/>
                      <a:pt x="36" y="92"/>
                      <a:pt x="70" y="58"/>
                    </a:cubicBezTo>
                    <a:cubicBezTo>
                      <a:pt x="86" y="42"/>
                      <a:pt x="108" y="33"/>
                      <a:pt x="131" y="32"/>
                    </a:cubicBezTo>
                    <a:cubicBezTo>
                      <a:pt x="155" y="32"/>
                      <a:pt x="177" y="41"/>
                      <a:pt x="193" y="57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193" y="12"/>
                      <a:pt x="163" y="0"/>
                      <a:pt x="131" y="0"/>
                    </a:cubicBezTo>
                    <a:cubicBezTo>
                      <a:pt x="99" y="0"/>
                      <a:pt x="69" y="13"/>
                      <a:pt x="47" y="36"/>
                    </a:cubicBezTo>
                    <a:cubicBezTo>
                      <a:pt x="0" y="82"/>
                      <a:pt x="1" y="158"/>
                      <a:pt x="48" y="204"/>
                    </a:cubicBezTo>
                    <a:cubicBezTo>
                      <a:pt x="363" y="513"/>
                      <a:pt x="363" y="513"/>
                      <a:pt x="363" y="513"/>
                    </a:cubicBezTo>
                    <a:lnTo>
                      <a:pt x="386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"/>
              <p:cNvSpPr/>
              <p:nvPr/>
            </p:nvSpPr>
            <p:spPr bwMode="auto">
              <a:xfrm>
                <a:off x="7075048" y="2492739"/>
                <a:ext cx="223862" cy="542340"/>
              </a:xfrm>
              <a:custGeom>
                <a:avLst/>
                <a:gdLst>
                  <a:gd name="T0" fmla="*/ 714 w 984"/>
                  <a:gd name="T1" fmla="*/ 452 h 2385"/>
                  <a:gd name="T2" fmla="*/ 687 w 984"/>
                  <a:gd name="T3" fmla="*/ 54 h 2385"/>
                  <a:gd name="T4" fmla="*/ 855 w 984"/>
                  <a:gd name="T5" fmla="*/ 135 h 2385"/>
                  <a:gd name="T6" fmla="*/ 984 w 984"/>
                  <a:gd name="T7" fmla="*/ 474 h 2385"/>
                  <a:gd name="T8" fmla="*/ 984 w 984"/>
                  <a:gd name="T9" fmla="*/ 1147 h 2385"/>
                  <a:gd name="T10" fmla="*/ 898 w 984"/>
                  <a:gd name="T11" fmla="*/ 1292 h 2385"/>
                  <a:gd name="T12" fmla="*/ 492 w 984"/>
                  <a:gd name="T13" fmla="*/ 1756 h 2385"/>
                  <a:gd name="T14" fmla="*/ 454 w 984"/>
                  <a:gd name="T15" fmla="*/ 2186 h 2385"/>
                  <a:gd name="T16" fmla="*/ 465 w 984"/>
                  <a:gd name="T17" fmla="*/ 2385 h 2385"/>
                  <a:gd name="T18" fmla="*/ 16 w 984"/>
                  <a:gd name="T19" fmla="*/ 2385 h 2385"/>
                  <a:gd name="T20" fmla="*/ 5 w 984"/>
                  <a:gd name="T21" fmla="*/ 1578 h 2385"/>
                  <a:gd name="T22" fmla="*/ 308 w 984"/>
                  <a:gd name="T23" fmla="*/ 1099 h 2385"/>
                  <a:gd name="T24" fmla="*/ 709 w 984"/>
                  <a:gd name="T25" fmla="*/ 759 h 2385"/>
                  <a:gd name="T26" fmla="*/ 757 w 984"/>
                  <a:gd name="T27" fmla="*/ 614 h 2385"/>
                  <a:gd name="T28" fmla="*/ 714 w 984"/>
                  <a:gd name="T29" fmla="*/ 452 h 2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4" h="2385">
                    <a:moveTo>
                      <a:pt x="714" y="452"/>
                    </a:moveTo>
                    <a:cubicBezTo>
                      <a:pt x="676" y="350"/>
                      <a:pt x="617" y="108"/>
                      <a:pt x="687" y="54"/>
                    </a:cubicBezTo>
                    <a:cubicBezTo>
                      <a:pt x="757" y="0"/>
                      <a:pt x="806" y="27"/>
                      <a:pt x="855" y="135"/>
                    </a:cubicBezTo>
                    <a:cubicBezTo>
                      <a:pt x="903" y="242"/>
                      <a:pt x="984" y="474"/>
                      <a:pt x="984" y="474"/>
                    </a:cubicBezTo>
                    <a:cubicBezTo>
                      <a:pt x="984" y="1147"/>
                      <a:pt x="984" y="1147"/>
                      <a:pt x="984" y="1147"/>
                    </a:cubicBezTo>
                    <a:cubicBezTo>
                      <a:pt x="984" y="1147"/>
                      <a:pt x="941" y="1233"/>
                      <a:pt x="898" y="1292"/>
                    </a:cubicBezTo>
                    <a:cubicBezTo>
                      <a:pt x="855" y="1352"/>
                      <a:pt x="530" y="1669"/>
                      <a:pt x="492" y="1756"/>
                    </a:cubicBezTo>
                    <a:cubicBezTo>
                      <a:pt x="454" y="1842"/>
                      <a:pt x="449" y="1998"/>
                      <a:pt x="454" y="2186"/>
                    </a:cubicBezTo>
                    <a:cubicBezTo>
                      <a:pt x="460" y="2375"/>
                      <a:pt x="465" y="2385"/>
                      <a:pt x="465" y="2385"/>
                    </a:cubicBezTo>
                    <a:cubicBezTo>
                      <a:pt x="16" y="2385"/>
                      <a:pt x="16" y="2385"/>
                      <a:pt x="16" y="2385"/>
                    </a:cubicBezTo>
                    <a:cubicBezTo>
                      <a:pt x="16" y="2385"/>
                      <a:pt x="0" y="1664"/>
                      <a:pt x="5" y="1578"/>
                    </a:cubicBezTo>
                    <a:cubicBezTo>
                      <a:pt x="11" y="1492"/>
                      <a:pt x="49" y="1352"/>
                      <a:pt x="308" y="1099"/>
                    </a:cubicBezTo>
                    <a:cubicBezTo>
                      <a:pt x="568" y="845"/>
                      <a:pt x="660" y="749"/>
                      <a:pt x="709" y="759"/>
                    </a:cubicBezTo>
                    <a:cubicBezTo>
                      <a:pt x="757" y="770"/>
                      <a:pt x="757" y="668"/>
                      <a:pt x="757" y="614"/>
                    </a:cubicBezTo>
                    <a:cubicBezTo>
                      <a:pt x="757" y="560"/>
                      <a:pt x="714" y="452"/>
                      <a:pt x="714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Line 15"/>
              <p:cNvSpPr>
                <a:spLocks noChangeShapeType="1"/>
              </p:cNvSpPr>
              <p:nvPr/>
            </p:nvSpPr>
            <p:spPr bwMode="auto">
              <a:xfrm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7"/>
              <p:cNvSpPr/>
              <p:nvPr/>
            </p:nvSpPr>
            <p:spPr bwMode="auto">
              <a:xfrm>
                <a:off x="7178940" y="2661872"/>
                <a:ext cx="87813" cy="116878"/>
              </a:xfrm>
              <a:custGeom>
                <a:avLst/>
                <a:gdLst>
                  <a:gd name="T0" fmla="*/ 0 w 385"/>
                  <a:gd name="T1" fmla="*/ 490 h 513"/>
                  <a:gd name="T2" fmla="*/ 315 w 385"/>
                  <a:gd name="T3" fmla="*/ 181 h 513"/>
                  <a:gd name="T4" fmla="*/ 316 w 385"/>
                  <a:gd name="T5" fmla="*/ 58 h 513"/>
                  <a:gd name="T6" fmla="*/ 254 w 385"/>
                  <a:gd name="T7" fmla="*/ 32 h 513"/>
                  <a:gd name="T8" fmla="*/ 192 w 385"/>
                  <a:gd name="T9" fmla="*/ 57 h 513"/>
                  <a:gd name="T10" fmla="*/ 169 w 385"/>
                  <a:gd name="T11" fmla="*/ 34 h 513"/>
                  <a:gd name="T12" fmla="*/ 254 w 385"/>
                  <a:gd name="T13" fmla="*/ 0 h 513"/>
                  <a:gd name="T14" fmla="*/ 339 w 385"/>
                  <a:gd name="T15" fmla="*/ 36 h 513"/>
                  <a:gd name="T16" fmla="*/ 337 w 385"/>
                  <a:gd name="T17" fmla="*/ 204 h 513"/>
                  <a:gd name="T18" fmla="*/ 23 w 385"/>
                  <a:gd name="T19" fmla="*/ 513 h 513"/>
                  <a:gd name="T20" fmla="*/ 0 w 385"/>
                  <a:gd name="T21" fmla="*/ 49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5" h="513">
                    <a:moveTo>
                      <a:pt x="0" y="490"/>
                    </a:moveTo>
                    <a:cubicBezTo>
                      <a:pt x="315" y="181"/>
                      <a:pt x="315" y="181"/>
                      <a:pt x="315" y="181"/>
                    </a:cubicBezTo>
                    <a:cubicBezTo>
                      <a:pt x="349" y="147"/>
                      <a:pt x="349" y="92"/>
                      <a:pt x="316" y="58"/>
                    </a:cubicBezTo>
                    <a:cubicBezTo>
                      <a:pt x="299" y="42"/>
                      <a:pt x="277" y="33"/>
                      <a:pt x="254" y="32"/>
                    </a:cubicBezTo>
                    <a:cubicBezTo>
                      <a:pt x="231" y="32"/>
                      <a:pt x="209" y="41"/>
                      <a:pt x="192" y="57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92" y="12"/>
                      <a:pt x="222" y="0"/>
                      <a:pt x="254" y="0"/>
                    </a:cubicBezTo>
                    <a:cubicBezTo>
                      <a:pt x="286" y="0"/>
                      <a:pt x="316" y="13"/>
                      <a:pt x="339" y="36"/>
                    </a:cubicBezTo>
                    <a:cubicBezTo>
                      <a:pt x="385" y="82"/>
                      <a:pt x="384" y="158"/>
                      <a:pt x="337" y="204"/>
                    </a:cubicBezTo>
                    <a:cubicBezTo>
                      <a:pt x="23" y="513"/>
                      <a:pt x="23" y="513"/>
                      <a:pt x="23" y="513"/>
                    </a:cubicBez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945321" y="2481177"/>
                <a:ext cx="258525" cy="198011"/>
                <a:chOff x="6945321" y="2481177"/>
                <a:chExt cx="258525" cy="19801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945321" y="2481177"/>
                  <a:ext cx="122152" cy="194107"/>
                  <a:chOff x="1824148" y="4427440"/>
                  <a:chExt cx="122152" cy="194107"/>
                </a:xfrm>
                <a:solidFill>
                  <a:schemeClr val="tx1"/>
                </a:solidFill>
              </p:grpSpPr>
              <p:sp>
                <p:nvSpPr>
                  <p:cNvPr id="148" name="Freeform 39"/>
                  <p:cNvSpPr/>
                  <p:nvPr/>
                </p:nvSpPr>
                <p:spPr bwMode="auto">
                  <a:xfrm>
                    <a:off x="1824148" y="4452540"/>
                    <a:ext cx="60798" cy="23985"/>
                  </a:xfrm>
                  <a:custGeom>
                    <a:avLst/>
                    <a:gdLst>
                      <a:gd name="T0" fmla="*/ 148 w 149"/>
                      <a:gd name="T1" fmla="*/ 47 h 59"/>
                      <a:gd name="T2" fmla="*/ 137 w 149"/>
                      <a:gd name="T3" fmla="*/ 30 h 59"/>
                      <a:gd name="T4" fmla="*/ 17 w 149"/>
                      <a:gd name="T5" fmla="*/ 2 h 59"/>
                      <a:gd name="T6" fmla="*/ 1 w 149"/>
                      <a:gd name="T7" fmla="*/ 13 h 59"/>
                      <a:gd name="T8" fmla="*/ 1 w 149"/>
                      <a:gd name="T9" fmla="*/ 13 h 59"/>
                      <a:gd name="T10" fmla="*/ 12 w 149"/>
                      <a:gd name="T11" fmla="*/ 30 h 59"/>
                      <a:gd name="T12" fmla="*/ 132 w 149"/>
                      <a:gd name="T13" fmla="*/ 58 h 59"/>
                      <a:gd name="T14" fmla="*/ 148 w 149"/>
                      <a:gd name="T15" fmla="*/ 4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9" h="59">
                        <a:moveTo>
                          <a:pt x="148" y="47"/>
                        </a:moveTo>
                        <a:cubicBezTo>
                          <a:pt x="149" y="39"/>
                          <a:pt x="144" y="31"/>
                          <a:pt x="137" y="3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0" y="0"/>
                          <a:pt x="3" y="5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21"/>
                          <a:pt x="5" y="28"/>
                          <a:pt x="12" y="30"/>
                        </a:cubicBezTo>
                        <a:cubicBezTo>
                          <a:pt x="132" y="58"/>
                          <a:pt x="132" y="58"/>
                          <a:pt x="132" y="58"/>
                        </a:cubicBezTo>
                        <a:cubicBezTo>
                          <a:pt x="139" y="59"/>
                          <a:pt x="146" y="54"/>
                          <a:pt x="148" y="4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40"/>
                  <p:cNvSpPr/>
                  <p:nvPr/>
                </p:nvSpPr>
                <p:spPr bwMode="auto">
                  <a:xfrm>
                    <a:off x="1912276" y="4465369"/>
                    <a:ext cx="34024" cy="65260"/>
                  </a:xfrm>
                  <a:custGeom>
                    <a:avLst/>
                    <a:gdLst>
                      <a:gd name="T0" fmla="*/ 69 w 82"/>
                      <a:gd name="T1" fmla="*/ 157 h 160"/>
                      <a:gd name="T2" fmla="*/ 79 w 82"/>
                      <a:gd name="T3" fmla="*/ 139 h 160"/>
                      <a:gd name="T4" fmla="*/ 33 w 82"/>
                      <a:gd name="T5" fmla="*/ 11 h 160"/>
                      <a:gd name="T6" fmla="*/ 13 w 82"/>
                      <a:gd name="T7" fmla="*/ 2 h 160"/>
                      <a:gd name="T8" fmla="*/ 13 w 82"/>
                      <a:gd name="T9" fmla="*/ 2 h 160"/>
                      <a:gd name="T10" fmla="*/ 3 w 82"/>
                      <a:gd name="T11" fmla="*/ 20 h 160"/>
                      <a:gd name="T12" fmla="*/ 49 w 82"/>
                      <a:gd name="T13" fmla="*/ 148 h 160"/>
                      <a:gd name="T14" fmla="*/ 69 w 82"/>
                      <a:gd name="T15" fmla="*/ 157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2" h="160">
                        <a:moveTo>
                          <a:pt x="69" y="157"/>
                        </a:moveTo>
                        <a:cubicBezTo>
                          <a:pt x="78" y="155"/>
                          <a:pt x="82" y="146"/>
                          <a:pt x="79" y="139"/>
                        </a:cubicBezTo>
                        <a:cubicBezTo>
                          <a:pt x="33" y="11"/>
                          <a:pt x="33" y="11"/>
                          <a:pt x="33" y="11"/>
                        </a:cubicBezTo>
                        <a:cubicBezTo>
                          <a:pt x="30" y="4"/>
                          <a:pt x="21" y="0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5" y="5"/>
                          <a:pt x="0" y="13"/>
                          <a:pt x="3" y="20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2" y="156"/>
                          <a:pt x="61" y="160"/>
                          <a:pt x="69" y="15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41"/>
                  <p:cNvSpPr/>
                  <p:nvPr/>
                </p:nvSpPr>
                <p:spPr bwMode="auto">
                  <a:xfrm>
                    <a:off x="1875463" y="4463695"/>
                    <a:ext cx="51315" cy="16176"/>
                  </a:xfrm>
                  <a:custGeom>
                    <a:avLst/>
                    <a:gdLst>
                      <a:gd name="T0" fmla="*/ 126 w 126"/>
                      <a:gd name="T1" fmla="*/ 23 h 40"/>
                      <a:gd name="T2" fmla="*/ 119 w 126"/>
                      <a:gd name="T3" fmla="*/ 40 h 40"/>
                      <a:gd name="T4" fmla="*/ 9 w 126"/>
                      <a:gd name="T5" fmla="*/ 40 h 40"/>
                      <a:gd name="T6" fmla="*/ 0 w 126"/>
                      <a:gd name="T7" fmla="*/ 20 h 40"/>
                      <a:gd name="T8" fmla="*/ 2 w 126"/>
                      <a:gd name="T9" fmla="*/ 12 h 40"/>
                      <a:gd name="T10" fmla="*/ 19 w 126"/>
                      <a:gd name="T11" fmla="*/ 0 h 40"/>
                      <a:gd name="T12" fmla="*/ 111 w 126"/>
                      <a:gd name="T13" fmla="*/ 0 h 40"/>
                      <a:gd name="T14" fmla="*/ 124 w 126"/>
                      <a:gd name="T15" fmla="*/ 13 h 40"/>
                      <a:gd name="T16" fmla="*/ 126 w 126"/>
                      <a:gd name="T17" fmla="*/ 2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6" h="40">
                        <a:moveTo>
                          <a:pt x="126" y="23"/>
                        </a:moveTo>
                        <a:cubicBezTo>
                          <a:pt x="126" y="35"/>
                          <a:pt x="126" y="40"/>
                          <a:pt x="11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2" y="40"/>
                          <a:pt x="0" y="31"/>
                          <a:pt x="0" y="20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7" y="0"/>
                          <a:pt x="13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4" y="13"/>
                        </a:cubicBezTo>
                        <a:lnTo>
                          <a:pt x="126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879368" y="4427440"/>
                    <a:ext cx="31793" cy="32351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43"/>
                  <p:cNvSpPr/>
                  <p:nvPr/>
                </p:nvSpPr>
                <p:spPr bwMode="auto">
                  <a:xfrm>
                    <a:off x="1875463" y="4468716"/>
                    <a:ext cx="40160" cy="72511"/>
                  </a:xfrm>
                  <a:custGeom>
                    <a:avLst/>
                    <a:gdLst>
                      <a:gd name="T0" fmla="*/ 97 w 97"/>
                      <a:gd name="T1" fmla="*/ 155 h 176"/>
                      <a:gd name="T2" fmla="*/ 80 w 97"/>
                      <a:gd name="T3" fmla="*/ 176 h 176"/>
                      <a:gd name="T4" fmla="*/ 17 w 97"/>
                      <a:gd name="T5" fmla="*/ 176 h 176"/>
                      <a:gd name="T6" fmla="*/ 0 w 97"/>
                      <a:gd name="T7" fmla="*/ 155 h 176"/>
                      <a:gd name="T8" fmla="*/ 0 w 97"/>
                      <a:gd name="T9" fmla="*/ 21 h 176"/>
                      <a:gd name="T10" fmla="*/ 17 w 97"/>
                      <a:gd name="T11" fmla="*/ 0 h 176"/>
                      <a:gd name="T12" fmla="*/ 80 w 97"/>
                      <a:gd name="T13" fmla="*/ 0 h 176"/>
                      <a:gd name="T14" fmla="*/ 97 w 97"/>
                      <a:gd name="T15" fmla="*/ 21 h 176"/>
                      <a:gd name="T16" fmla="*/ 97 w 97"/>
                      <a:gd name="T17" fmla="*/ 155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176">
                        <a:moveTo>
                          <a:pt x="97" y="155"/>
                        </a:moveTo>
                        <a:cubicBezTo>
                          <a:pt x="97" y="166"/>
                          <a:pt x="89" y="176"/>
                          <a:pt x="80" y="176"/>
                        </a:cubicBezTo>
                        <a:cubicBezTo>
                          <a:pt x="17" y="176"/>
                          <a:pt x="17" y="176"/>
                          <a:pt x="17" y="176"/>
                        </a:cubicBezTo>
                        <a:cubicBezTo>
                          <a:pt x="8" y="176"/>
                          <a:pt x="0" y="166"/>
                          <a:pt x="0" y="155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8" y="0"/>
                          <a:pt x="17" y="0"/>
                        </a:cubicBez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89" y="0"/>
                          <a:pt x="97" y="9"/>
                          <a:pt x="97" y="21"/>
                        </a:cubicBezTo>
                        <a:lnTo>
                          <a:pt x="97" y="15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44"/>
                  <p:cNvSpPr/>
                  <p:nvPr/>
                </p:nvSpPr>
                <p:spPr bwMode="auto">
                  <a:xfrm>
                    <a:off x="1875463" y="4528398"/>
                    <a:ext cx="17849" cy="93149"/>
                  </a:xfrm>
                  <a:custGeom>
                    <a:avLst/>
                    <a:gdLst>
                      <a:gd name="T0" fmla="*/ 43 w 43"/>
                      <a:gd name="T1" fmla="*/ 209 h 227"/>
                      <a:gd name="T2" fmla="*/ 26 w 43"/>
                      <a:gd name="T3" fmla="*/ 227 h 227"/>
                      <a:gd name="T4" fmla="*/ 17 w 43"/>
                      <a:gd name="T5" fmla="*/ 227 h 227"/>
                      <a:gd name="T6" fmla="*/ 0 w 43"/>
                      <a:gd name="T7" fmla="*/ 209 h 227"/>
                      <a:gd name="T8" fmla="*/ 0 w 43"/>
                      <a:gd name="T9" fmla="*/ 17 h 227"/>
                      <a:gd name="T10" fmla="*/ 17 w 43"/>
                      <a:gd name="T11" fmla="*/ 0 h 227"/>
                      <a:gd name="T12" fmla="*/ 26 w 43"/>
                      <a:gd name="T13" fmla="*/ 0 h 227"/>
                      <a:gd name="T14" fmla="*/ 43 w 43"/>
                      <a:gd name="T15" fmla="*/ 17 h 227"/>
                      <a:gd name="T16" fmla="*/ 43 w 43"/>
                      <a:gd name="T17" fmla="*/ 209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227">
                        <a:moveTo>
                          <a:pt x="43" y="209"/>
                        </a:moveTo>
                        <a:cubicBezTo>
                          <a:pt x="43" y="219"/>
                          <a:pt x="35" y="227"/>
                          <a:pt x="26" y="227"/>
                        </a:cubicBezTo>
                        <a:cubicBezTo>
                          <a:pt x="17" y="227"/>
                          <a:pt x="17" y="227"/>
                          <a:pt x="17" y="227"/>
                        </a:cubicBezTo>
                        <a:cubicBezTo>
                          <a:pt x="8" y="227"/>
                          <a:pt x="0" y="219"/>
                          <a:pt x="0" y="20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8" y="0"/>
                          <a:pt x="17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5" y="0"/>
                          <a:pt x="43" y="8"/>
                          <a:pt x="43" y="17"/>
                        </a:cubicBezTo>
                        <a:lnTo>
                          <a:pt x="43" y="2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45"/>
                  <p:cNvSpPr/>
                  <p:nvPr/>
                </p:nvSpPr>
                <p:spPr bwMode="auto">
                  <a:xfrm>
                    <a:off x="1897774" y="4527840"/>
                    <a:ext cx="17849" cy="93149"/>
                  </a:xfrm>
                  <a:custGeom>
                    <a:avLst/>
                    <a:gdLst>
                      <a:gd name="T0" fmla="*/ 43 w 43"/>
                      <a:gd name="T1" fmla="*/ 210 h 227"/>
                      <a:gd name="T2" fmla="*/ 26 w 43"/>
                      <a:gd name="T3" fmla="*/ 227 h 227"/>
                      <a:gd name="T4" fmla="*/ 18 w 43"/>
                      <a:gd name="T5" fmla="*/ 227 h 227"/>
                      <a:gd name="T6" fmla="*/ 0 w 43"/>
                      <a:gd name="T7" fmla="*/ 210 h 227"/>
                      <a:gd name="T8" fmla="*/ 0 w 43"/>
                      <a:gd name="T9" fmla="*/ 18 h 227"/>
                      <a:gd name="T10" fmla="*/ 18 w 43"/>
                      <a:gd name="T11" fmla="*/ 0 h 227"/>
                      <a:gd name="T12" fmla="*/ 26 w 43"/>
                      <a:gd name="T13" fmla="*/ 0 h 227"/>
                      <a:gd name="T14" fmla="*/ 43 w 43"/>
                      <a:gd name="T15" fmla="*/ 18 h 227"/>
                      <a:gd name="T16" fmla="*/ 43 w 43"/>
                      <a:gd name="T17" fmla="*/ 210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227">
                        <a:moveTo>
                          <a:pt x="43" y="210"/>
                        </a:moveTo>
                        <a:cubicBezTo>
                          <a:pt x="43" y="219"/>
                          <a:pt x="36" y="227"/>
                          <a:pt x="26" y="227"/>
                        </a:cubicBezTo>
                        <a:cubicBezTo>
                          <a:pt x="18" y="227"/>
                          <a:pt x="18" y="227"/>
                          <a:pt x="18" y="227"/>
                        </a:cubicBezTo>
                        <a:cubicBezTo>
                          <a:pt x="8" y="227"/>
                          <a:pt x="0" y="219"/>
                          <a:pt x="0" y="2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6" y="0"/>
                          <a:pt x="43" y="8"/>
                          <a:pt x="43" y="18"/>
                        </a:cubicBezTo>
                        <a:lnTo>
                          <a:pt x="43" y="2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7083367" y="2491217"/>
                  <a:ext cx="120479" cy="187971"/>
                  <a:chOff x="1931241" y="4437480"/>
                  <a:chExt cx="120479" cy="187971"/>
                </a:xfrm>
                <a:solidFill>
                  <a:schemeClr val="tx1"/>
                </a:solidFill>
              </p:grpSpPr>
              <p:sp>
                <p:nvSpPr>
                  <p:cNvPr id="13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979209" y="4450309"/>
                    <a:ext cx="29004" cy="29004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30"/>
                  <p:cNvSpPr/>
                  <p:nvPr/>
                </p:nvSpPr>
                <p:spPr bwMode="auto">
                  <a:xfrm>
                    <a:off x="1931241" y="4486007"/>
                    <a:ext cx="49642" cy="42949"/>
                  </a:xfrm>
                  <a:custGeom>
                    <a:avLst/>
                    <a:gdLst>
                      <a:gd name="T0" fmla="*/ 118 w 122"/>
                      <a:gd name="T1" fmla="*/ 6 h 106"/>
                      <a:gd name="T2" fmla="*/ 100 w 122"/>
                      <a:gd name="T3" fmla="*/ 4 h 106"/>
                      <a:gd name="T4" fmla="*/ 6 w 122"/>
                      <a:gd name="T5" fmla="*/ 81 h 106"/>
                      <a:gd name="T6" fmla="*/ 4 w 122"/>
                      <a:gd name="T7" fmla="*/ 99 h 106"/>
                      <a:gd name="T8" fmla="*/ 4 w 122"/>
                      <a:gd name="T9" fmla="*/ 99 h 106"/>
                      <a:gd name="T10" fmla="*/ 23 w 122"/>
                      <a:gd name="T11" fmla="*/ 101 h 106"/>
                      <a:gd name="T12" fmla="*/ 116 w 122"/>
                      <a:gd name="T13" fmla="*/ 24 h 106"/>
                      <a:gd name="T14" fmla="*/ 118 w 122"/>
                      <a:gd name="T15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06">
                        <a:moveTo>
                          <a:pt x="118" y="6"/>
                        </a:moveTo>
                        <a:cubicBezTo>
                          <a:pt x="113" y="1"/>
                          <a:pt x="105" y="0"/>
                          <a:pt x="100" y="4"/>
                        </a:cubicBezTo>
                        <a:cubicBezTo>
                          <a:pt x="6" y="81"/>
                          <a:pt x="6" y="81"/>
                          <a:pt x="6" y="81"/>
                        </a:cubicBezTo>
                        <a:cubicBezTo>
                          <a:pt x="1" y="86"/>
                          <a:pt x="0" y="94"/>
                          <a:pt x="4" y="99"/>
                        </a:cubicBezTo>
                        <a:cubicBezTo>
                          <a:pt x="4" y="99"/>
                          <a:pt x="4" y="99"/>
                          <a:pt x="4" y="99"/>
                        </a:cubicBezTo>
                        <a:cubicBezTo>
                          <a:pt x="9" y="105"/>
                          <a:pt x="17" y="106"/>
                          <a:pt x="23" y="101"/>
                        </a:cubicBezTo>
                        <a:cubicBezTo>
                          <a:pt x="116" y="24"/>
                          <a:pt x="116" y="24"/>
                          <a:pt x="116" y="24"/>
                        </a:cubicBezTo>
                        <a:cubicBezTo>
                          <a:pt x="122" y="20"/>
                          <a:pt x="122" y="12"/>
                          <a:pt x="118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31"/>
                  <p:cNvSpPr/>
                  <p:nvPr/>
                </p:nvSpPr>
                <p:spPr bwMode="auto">
                  <a:xfrm>
                    <a:off x="2007098" y="4450309"/>
                    <a:ext cx="44622" cy="49642"/>
                  </a:xfrm>
                  <a:custGeom>
                    <a:avLst/>
                    <a:gdLst>
                      <a:gd name="T0" fmla="*/ 102 w 108"/>
                      <a:gd name="T1" fmla="*/ 5 h 121"/>
                      <a:gd name="T2" fmla="*/ 84 w 108"/>
                      <a:gd name="T3" fmla="*/ 6 h 121"/>
                      <a:gd name="T4" fmla="*/ 5 w 108"/>
                      <a:gd name="T5" fmla="*/ 98 h 121"/>
                      <a:gd name="T6" fmla="*/ 6 w 108"/>
                      <a:gd name="T7" fmla="*/ 116 h 121"/>
                      <a:gd name="T8" fmla="*/ 6 w 108"/>
                      <a:gd name="T9" fmla="*/ 116 h 121"/>
                      <a:gd name="T10" fmla="*/ 25 w 108"/>
                      <a:gd name="T11" fmla="*/ 115 h 121"/>
                      <a:gd name="T12" fmla="*/ 104 w 108"/>
                      <a:gd name="T13" fmla="*/ 23 h 121"/>
                      <a:gd name="T14" fmla="*/ 102 w 108"/>
                      <a:gd name="T15" fmla="*/ 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8" h="121">
                        <a:moveTo>
                          <a:pt x="102" y="5"/>
                        </a:moveTo>
                        <a:cubicBezTo>
                          <a:pt x="97" y="0"/>
                          <a:pt x="89" y="1"/>
                          <a:pt x="84" y="6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0" y="103"/>
                          <a:pt x="1" y="111"/>
                          <a:pt x="6" y="116"/>
                        </a:cubicBezTo>
                        <a:cubicBezTo>
                          <a:pt x="6" y="116"/>
                          <a:pt x="6" y="116"/>
                          <a:pt x="6" y="116"/>
                        </a:cubicBezTo>
                        <a:cubicBezTo>
                          <a:pt x="12" y="121"/>
                          <a:pt x="20" y="120"/>
                          <a:pt x="25" y="115"/>
                        </a:cubicBez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8" y="18"/>
                          <a:pt x="108" y="10"/>
                          <a:pt x="102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32"/>
                  <p:cNvSpPr/>
                  <p:nvPr/>
                </p:nvSpPr>
                <p:spPr bwMode="auto">
                  <a:xfrm>
                    <a:off x="1966381" y="4484333"/>
                    <a:ext cx="52431" cy="16733"/>
                  </a:xfrm>
                  <a:custGeom>
                    <a:avLst/>
                    <a:gdLst>
                      <a:gd name="T0" fmla="*/ 127 w 127"/>
                      <a:gd name="T1" fmla="*/ 23 h 40"/>
                      <a:gd name="T2" fmla="*/ 119 w 127"/>
                      <a:gd name="T3" fmla="*/ 40 h 40"/>
                      <a:gd name="T4" fmla="*/ 8 w 127"/>
                      <a:gd name="T5" fmla="*/ 40 h 40"/>
                      <a:gd name="T6" fmla="*/ 0 w 127"/>
                      <a:gd name="T7" fmla="*/ 20 h 40"/>
                      <a:gd name="T8" fmla="*/ 1 w 127"/>
                      <a:gd name="T9" fmla="*/ 12 h 40"/>
                      <a:gd name="T10" fmla="*/ 19 w 127"/>
                      <a:gd name="T11" fmla="*/ 0 h 40"/>
                      <a:gd name="T12" fmla="*/ 111 w 127"/>
                      <a:gd name="T13" fmla="*/ 0 h 40"/>
                      <a:gd name="T14" fmla="*/ 125 w 127"/>
                      <a:gd name="T15" fmla="*/ 13 h 40"/>
                      <a:gd name="T16" fmla="*/ 127 w 127"/>
                      <a:gd name="T17" fmla="*/ 2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40">
                        <a:moveTo>
                          <a:pt x="127" y="23"/>
                        </a:moveTo>
                        <a:cubicBezTo>
                          <a:pt x="127" y="34"/>
                          <a:pt x="126" y="40"/>
                          <a:pt x="119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1" y="40"/>
                          <a:pt x="0" y="31"/>
                          <a:pt x="0" y="20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6" y="1"/>
                          <a:pt x="12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5" y="13"/>
                        </a:cubicBezTo>
                        <a:lnTo>
                          <a:pt x="127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33"/>
                  <p:cNvSpPr/>
                  <p:nvPr/>
                </p:nvSpPr>
                <p:spPr bwMode="auto">
                  <a:xfrm>
                    <a:off x="1959687" y="4484333"/>
                    <a:ext cx="69164" cy="84225"/>
                  </a:xfrm>
                  <a:custGeom>
                    <a:avLst/>
                    <a:gdLst>
                      <a:gd name="T0" fmla="*/ 77 w 124"/>
                      <a:gd name="T1" fmla="*/ 0 h 151"/>
                      <a:gd name="T2" fmla="*/ 47 w 124"/>
                      <a:gd name="T3" fmla="*/ 0 h 151"/>
                      <a:gd name="T4" fmla="*/ 0 w 124"/>
                      <a:gd name="T5" fmla="*/ 151 h 151"/>
                      <a:gd name="T6" fmla="*/ 124 w 124"/>
                      <a:gd name="T7" fmla="*/ 151 h 151"/>
                      <a:gd name="T8" fmla="*/ 77 w 124"/>
                      <a:gd name="T9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51">
                        <a:moveTo>
                          <a:pt x="77" y="0"/>
                        </a:moveTo>
                        <a:lnTo>
                          <a:pt x="47" y="0"/>
                        </a:lnTo>
                        <a:lnTo>
                          <a:pt x="0" y="151"/>
                        </a:lnTo>
                        <a:lnTo>
                          <a:pt x="124" y="15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34"/>
                  <p:cNvSpPr/>
                  <p:nvPr/>
                </p:nvSpPr>
                <p:spPr bwMode="auto">
                  <a:xfrm>
                    <a:off x="1978094" y="4561864"/>
                    <a:ext cx="14502" cy="63587"/>
                  </a:xfrm>
                  <a:custGeom>
                    <a:avLst/>
                    <a:gdLst>
                      <a:gd name="T0" fmla="*/ 35 w 35"/>
                      <a:gd name="T1" fmla="*/ 139 h 156"/>
                      <a:gd name="T2" fmla="*/ 20 w 35"/>
                      <a:gd name="T3" fmla="*/ 156 h 156"/>
                      <a:gd name="T4" fmla="*/ 16 w 35"/>
                      <a:gd name="T5" fmla="*/ 156 h 156"/>
                      <a:gd name="T6" fmla="*/ 0 w 35"/>
                      <a:gd name="T7" fmla="*/ 139 h 156"/>
                      <a:gd name="T8" fmla="*/ 0 w 35"/>
                      <a:gd name="T9" fmla="*/ 17 h 156"/>
                      <a:gd name="T10" fmla="*/ 16 w 35"/>
                      <a:gd name="T11" fmla="*/ 0 h 156"/>
                      <a:gd name="T12" fmla="*/ 20 w 35"/>
                      <a:gd name="T13" fmla="*/ 0 h 156"/>
                      <a:gd name="T14" fmla="*/ 35 w 35"/>
                      <a:gd name="T15" fmla="*/ 17 h 156"/>
                      <a:gd name="T16" fmla="*/ 35 w 35"/>
                      <a:gd name="T17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156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20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35"/>
                  <p:cNvSpPr/>
                  <p:nvPr/>
                </p:nvSpPr>
                <p:spPr bwMode="auto">
                  <a:xfrm>
                    <a:off x="1994269" y="4560749"/>
                    <a:ext cx="14502" cy="64145"/>
                  </a:xfrm>
                  <a:custGeom>
                    <a:avLst/>
                    <a:gdLst>
                      <a:gd name="T0" fmla="*/ 35 w 35"/>
                      <a:gd name="T1" fmla="*/ 139 h 156"/>
                      <a:gd name="T2" fmla="*/ 19 w 35"/>
                      <a:gd name="T3" fmla="*/ 156 h 156"/>
                      <a:gd name="T4" fmla="*/ 16 w 35"/>
                      <a:gd name="T5" fmla="*/ 156 h 156"/>
                      <a:gd name="T6" fmla="*/ 0 w 35"/>
                      <a:gd name="T7" fmla="*/ 139 h 156"/>
                      <a:gd name="T8" fmla="*/ 0 w 35"/>
                      <a:gd name="T9" fmla="*/ 17 h 156"/>
                      <a:gd name="T10" fmla="*/ 16 w 35"/>
                      <a:gd name="T11" fmla="*/ 0 h 156"/>
                      <a:gd name="T12" fmla="*/ 19 w 35"/>
                      <a:gd name="T13" fmla="*/ 0 h 156"/>
                      <a:gd name="T14" fmla="*/ 35 w 35"/>
                      <a:gd name="T15" fmla="*/ 17 h 156"/>
                      <a:gd name="T16" fmla="*/ 35 w 35"/>
                      <a:gd name="T17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156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19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46"/>
                  <p:cNvSpPr/>
                  <p:nvPr/>
                </p:nvSpPr>
                <p:spPr bwMode="auto">
                  <a:xfrm>
                    <a:off x="1981440" y="4437480"/>
                    <a:ext cx="23984" cy="13387"/>
                  </a:xfrm>
                  <a:custGeom>
                    <a:avLst/>
                    <a:gdLst>
                      <a:gd name="T0" fmla="*/ 59 w 59"/>
                      <a:gd name="T1" fmla="*/ 31 h 33"/>
                      <a:gd name="T2" fmla="*/ 56 w 59"/>
                      <a:gd name="T3" fmla="*/ 0 h 33"/>
                      <a:gd name="T4" fmla="*/ 35 w 59"/>
                      <a:gd name="T5" fmla="*/ 15 h 33"/>
                      <a:gd name="T6" fmla="*/ 30 w 59"/>
                      <a:gd name="T7" fmla="*/ 13 h 33"/>
                      <a:gd name="T8" fmla="*/ 24 w 59"/>
                      <a:gd name="T9" fmla="*/ 16 h 33"/>
                      <a:gd name="T10" fmla="*/ 3 w 59"/>
                      <a:gd name="T11" fmla="*/ 1 h 33"/>
                      <a:gd name="T12" fmla="*/ 0 w 59"/>
                      <a:gd name="T13" fmla="*/ 33 h 33"/>
                      <a:gd name="T14" fmla="*/ 24 w 59"/>
                      <a:gd name="T15" fmla="*/ 22 h 33"/>
                      <a:gd name="T16" fmla="*/ 30 w 59"/>
                      <a:gd name="T17" fmla="*/ 26 h 33"/>
                      <a:gd name="T18" fmla="*/ 36 w 59"/>
                      <a:gd name="T19" fmla="*/ 22 h 33"/>
                      <a:gd name="T20" fmla="*/ 59 w 59"/>
                      <a:gd name="T21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" h="33">
                        <a:moveTo>
                          <a:pt x="59" y="31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35" y="15"/>
                          <a:pt x="35" y="15"/>
                          <a:pt x="35" y="15"/>
                        </a:cubicBezTo>
                        <a:cubicBezTo>
                          <a:pt x="34" y="14"/>
                          <a:pt x="32" y="13"/>
                          <a:pt x="30" y="13"/>
                        </a:cubicBezTo>
                        <a:cubicBezTo>
                          <a:pt x="27" y="13"/>
                          <a:pt x="25" y="14"/>
                          <a:pt x="24" y="16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4" y="22"/>
                          <a:pt x="24" y="22"/>
                          <a:pt x="24" y="22"/>
                        </a:cubicBezTo>
                        <a:cubicBezTo>
                          <a:pt x="25" y="25"/>
                          <a:pt x="27" y="26"/>
                          <a:pt x="30" y="26"/>
                        </a:cubicBezTo>
                        <a:cubicBezTo>
                          <a:pt x="33" y="26"/>
                          <a:pt x="35" y="24"/>
                          <a:pt x="36" y="22"/>
                        </a:cubicBezTo>
                        <a:lnTo>
                          <a:pt x="59" y="3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56" name="矩形 155"/>
            <p:cNvSpPr/>
            <p:nvPr/>
          </p:nvSpPr>
          <p:spPr>
            <a:xfrm>
              <a:off x="6751290" y="2274735"/>
              <a:ext cx="609462" cy="240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600" b="1" dirty="0">
                  <a:solidFill>
                    <a:srgbClr val="FFC000"/>
                  </a:solidFill>
                </a:rPr>
                <a:t>PROTECTING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600" b="1" dirty="0">
                  <a:solidFill>
                    <a:srgbClr val="FFC000"/>
                  </a:solidFill>
                </a:rPr>
                <a:t>THEMSELVES</a:t>
              </a:r>
              <a:endParaRPr lang="zh-CN" altLang="en-US" sz="3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50561" y="2929845"/>
            <a:ext cx="499779" cy="577541"/>
            <a:chOff x="4041775" y="2447925"/>
            <a:chExt cx="908051" cy="1049338"/>
          </a:xfrm>
          <a:solidFill>
            <a:schemeClr val="tx1"/>
          </a:solidFill>
        </p:grpSpPr>
        <p:sp>
          <p:nvSpPr>
            <p:cNvPr id="4" name="Freeform 6"/>
            <p:cNvSpPr/>
            <p:nvPr/>
          </p:nvSpPr>
          <p:spPr bwMode="auto">
            <a:xfrm>
              <a:off x="4041775" y="2803525"/>
              <a:ext cx="558800" cy="693738"/>
            </a:xfrm>
            <a:custGeom>
              <a:avLst/>
              <a:gdLst>
                <a:gd name="T0" fmla="*/ 148 w 149"/>
                <a:gd name="T1" fmla="*/ 95 h 185"/>
                <a:gd name="T2" fmla="*/ 119 w 149"/>
                <a:gd name="T3" fmla="*/ 33 h 185"/>
                <a:gd name="T4" fmla="*/ 114 w 149"/>
                <a:gd name="T5" fmla="*/ 27 h 185"/>
                <a:gd name="T6" fmla="*/ 113 w 149"/>
                <a:gd name="T7" fmla="*/ 27 h 185"/>
                <a:gd name="T8" fmla="*/ 12 w 149"/>
                <a:gd name="T9" fmla="*/ 1 h 185"/>
                <a:gd name="T10" fmla="*/ 2 w 149"/>
                <a:gd name="T11" fmla="*/ 6 h 185"/>
                <a:gd name="T12" fmla="*/ 6 w 149"/>
                <a:gd name="T13" fmla="*/ 16 h 185"/>
                <a:gd name="T14" fmla="*/ 73 w 149"/>
                <a:gd name="T15" fmla="*/ 38 h 185"/>
                <a:gd name="T16" fmla="*/ 48 w 149"/>
                <a:gd name="T17" fmla="*/ 127 h 185"/>
                <a:gd name="T18" fmla="*/ 65 w 149"/>
                <a:gd name="T19" fmla="*/ 127 h 185"/>
                <a:gd name="T20" fmla="*/ 69 w 149"/>
                <a:gd name="T21" fmla="*/ 176 h 185"/>
                <a:gd name="T22" fmla="*/ 77 w 149"/>
                <a:gd name="T23" fmla="*/ 184 h 185"/>
                <a:gd name="T24" fmla="*/ 85 w 149"/>
                <a:gd name="T25" fmla="*/ 176 h 185"/>
                <a:gd name="T26" fmla="*/ 85 w 149"/>
                <a:gd name="T27" fmla="*/ 127 h 185"/>
                <a:gd name="T28" fmla="*/ 91 w 149"/>
                <a:gd name="T29" fmla="*/ 127 h 185"/>
                <a:gd name="T30" fmla="*/ 106 w 149"/>
                <a:gd name="T31" fmla="*/ 178 h 185"/>
                <a:gd name="T32" fmla="*/ 115 w 149"/>
                <a:gd name="T33" fmla="*/ 184 h 185"/>
                <a:gd name="T34" fmla="*/ 121 w 149"/>
                <a:gd name="T35" fmla="*/ 175 h 185"/>
                <a:gd name="T36" fmla="*/ 111 w 149"/>
                <a:gd name="T37" fmla="*/ 127 h 185"/>
                <a:gd name="T38" fmla="*/ 121 w 149"/>
                <a:gd name="T39" fmla="*/ 127 h 185"/>
                <a:gd name="T40" fmla="*/ 105 w 149"/>
                <a:gd name="T41" fmla="*/ 46 h 185"/>
                <a:gd name="T42" fmla="*/ 107 w 149"/>
                <a:gd name="T43" fmla="*/ 46 h 185"/>
                <a:gd name="T44" fmla="*/ 133 w 149"/>
                <a:gd name="T45" fmla="*/ 99 h 185"/>
                <a:gd name="T46" fmla="*/ 143 w 149"/>
                <a:gd name="T47" fmla="*/ 105 h 185"/>
                <a:gd name="T48" fmla="*/ 148 w 149"/>
                <a:gd name="T49" fmla="*/ 9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85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344988" y="2871788"/>
              <a:ext cx="93663" cy="63500"/>
            </a:xfrm>
            <a:custGeom>
              <a:avLst/>
              <a:gdLst>
                <a:gd name="T0" fmla="*/ 13 w 25"/>
                <a:gd name="T1" fmla="*/ 17 h 17"/>
                <a:gd name="T2" fmla="*/ 9 w 25"/>
                <a:gd name="T3" fmla="*/ 16 h 17"/>
                <a:gd name="T4" fmla="*/ 2 w 25"/>
                <a:gd name="T5" fmla="*/ 10 h 17"/>
                <a:gd name="T6" fmla="*/ 1 w 25"/>
                <a:gd name="T7" fmla="*/ 1 h 17"/>
                <a:gd name="T8" fmla="*/ 2 w 25"/>
                <a:gd name="T9" fmla="*/ 0 h 17"/>
                <a:gd name="T10" fmla="*/ 2 w 25"/>
                <a:gd name="T11" fmla="*/ 1 h 17"/>
                <a:gd name="T12" fmla="*/ 4 w 25"/>
                <a:gd name="T13" fmla="*/ 9 h 17"/>
                <a:gd name="T14" fmla="*/ 10 w 25"/>
                <a:gd name="T15" fmla="*/ 14 h 17"/>
                <a:gd name="T16" fmla="*/ 18 w 25"/>
                <a:gd name="T17" fmla="*/ 13 h 17"/>
                <a:gd name="T18" fmla="*/ 23 w 25"/>
                <a:gd name="T19" fmla="*/ 7 h 17"/>
                <a:gd name="T20" fmla="*/ 24 w 25"/>
                <a:gd name="T21" fmla="*/ 6 h 17"/>
                <a:gd name="T22" fmla="*/ 25 w 25"/>
                <a:gd name="T23" fmla="*/ 7 h 17"/>
                <a:gd name="T24" fmla="*/ 19 w 25"/>
                <a:gd name="T25" fmla="*/ 15 h 17"/>
                <a:gd name="T26" fmla="*/ 13 w 25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67200" y="2695575"/>
              <a:ext cx="292100" cy="187325"/>
            </a:xfrm>
            <a:custGeom>
              <a:avLst/>
              <a:gdLst>
                <a:gd name="T0" fmla="*/ 0 w 78"/>
                <a:gd name="T1" fmla="*/ 25 h 50"/>
                <a:gd name="T2" fmla="*/ 9 w 78"/>
                <a:gd name="T3" fmla="*/ 27 h 50"/>
                <a:gd name="T4" fmla="*/ 14 w 78"/>
                <a:gd name="T5" fmla="*/ 22 h 50"/>
                <a:gd name="T6" fmla="*/ 14 w 78"/>
                <a:gd name="T7" fmla="*/ 13 h 50"/>
                <a:gd name="T8" fmla="*/ 24 w 78"/>
                <a:gd name="T9" fmla="*/ 13 h 50"/>
                <a:gd name="T10" fmla="*/ 19 w 78"/>
                <a:gd name="T11" fmla="*/ 21 h 50"/>
                <a:gd name="T12" fmla="*/ 33 w 78"/>
                <a:gd name="T13" fmla="*/ 47 h 50"/>
                <a:gd name="T14" fmla="*/ 59 w 78"/>
                <a:gd name="T15" fmla="*/ 33 h 50"/>
                <a:gd name="T16" fmla="*/ 59 w 78"/>
                <a:gd name="T17" fmla="*/ 24 h 50"/>
                <a:gd name="T18" fmla="*/ 68 w 78"/>
                <a:gd name="T19" fmla="*/ 29 h 50"/>
                <a:gd name="T20" fmla="*/ 63 w 78"/>
                <a:gd name="T21" fmla="*/ 37 h 50"/>
                <a:gd name="T22" fmla="*/ 64 w 78"/>
                <a:gd name="T23" fmla="*/ 43 h 50"/>
                <a:gd name="T24" fmla="*/ 73 w 78"/>
                <a:gd name="T25" fmla="*/ 46 h 50"/>
                <a:gd name="T26" fmla="*/ 70 w 78"/>
                <a:gd name="T27" fmla="*/ 37 h 50"/>
                <a:gd name="T28" fmla="*/ 76 w 78"/>
                <a:gd name="T29" fmla="*/ 28 h 50"/>
                <a:gd name="T30" fmla="*/ 75 w 78"/>
                <a:gd name="T31" fmla="*/ 19 h 50"/>
                <a:gd name="T32" fmla="*/ 68 w 78"/>
                <a:gd name="T33" fmla="*/ 16 h 50"/>
                <a:gd name="T34" fmla="*/ 59 w 78"/>
                <a:gd name="T35" fmla="*/ 22 h 50"/>
                <a:gd name="T36" fmla="*/ 45 w 78"/>
                <a:gd name="T37" fmla="*/ 7 h 50"/>
                <a:gd name="T38" fmla="*/ 25 w 78"/>
                <a:gd name="T39" fmla="*/ 12 h 50"/>
                <a:gd name="T40" fmla="*/ 21 w 78"/>
                <a:gd name="T41" fmla="*/ 2 h 50"/>
                <a:gd name="T42" fmla="*/ 13 w 78"/>
                <a:gd name="T43" fmla="*/ 1 h 50"/>
                <a:gd name="T44" fmla="*/ 7 w 78"/>
                <a:gd name="T45" fmla="*/ 7 h 50"/>
                <a:gd name="T46" fmla="*/ 8 w 78"/>
                <a:gd name="T47" fmla="*/ 18 h 50"/>
                <a:gd name="T48" fmla="*/ 0 w 78"/>
                <a:gd name="T4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716463" y="2447925"/>
              <a:ext cx="233363" cy="319088"/>
            </a:xfrm>
            <a:custGeom>
              <a:avLst/>
              <a:gdLst>
                <a:gd name="T0" fmla="*/ 36 w 62"/>
                <a:gd name="T1" fmla="*/ 3 h 85"/>
                <a:gd name="T2" fmla="*/ 3 w 62"/>
                <a:gd name="T3" fmla="*/ 25 h 85"/>
                <a:gd name="T4" fmla="*/ 21 w 62"/>
                <a:gd name="T5" fmla="*/ 73 h 85"/>
                <a:gd name="T6" fmla="*/ 14 w 62"/>
                <a:gd name="T7" fmla="*/ 82 h 85"/>
                <a:gd name="T8" fmla="*/ 28 w 62"/>
                <a:gd name="T9" fmla="*/ 85 h 85"/>
                <a:gd name="T10" fmla="*/ 24 w 62"/>
                <a:gd name="T11" fmla="*/ 74 h 85"/>
                <a:gd name="T12" fmla="*/ 59 w 62"/>
                <a:gd name="T13" fmla="*/ 36 h 85"/>
                <a:gd name="T14" fmla="*/ 36 w 62"/>
                <a:gd name="T1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5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4716463" y="2447925"/>
              <a:ext cx="233363" cy="325438"/>
            </a:xfrm>
            <a:custGeom>
              <a:avLst/>
              <a:gdLst>
                <a:gd name="T0" fmla="*/ 56 w 62"/>
                <a:gd name="T1" fmla="*/ 14 h 87"/>
                <a:gd name="T2" fmla="*/ 37 w 62"/>
                <a:gd name="T3" fmla="*/ 1 h 87"/>
                <a:gd name="T4" fmla="*/ 31 w 62"/>
                <a:gd name="T5" fmla="*/ 0 h 87"/>
                <a:gd name="T6" fmla="*/ 1 w 62"/>
                <a:gd name="T7" fmla="*/ 25 h 87"/>
                <a:gd name="T8" fmla="*/ 4 w 62"/>
                <a:gd name="T9" fmla="*/ 55 h 87"/>
                <a:gd name="T10" fmla="*/ 18 w 62"/>
                <a:gd name="T11" fmla="*/ 74 h 87"/>
                <a:gd name="T12" fmla="*/ 12 w 62"/>
                <a:gd name="T13" fmla="*/ 81 h 87"/>
                <a:gd name="T14" fmla="*/ 12 w 62"/>
                <a:gd name="T15" fmla="*/ 83 h 87"/>
                <a:gd name="T16" fmla="*/ 13 w 62"/>
                <a:gd name="T17" fmla="*/ 84 h 87"/>
                <a:gd name="T18" fmla="*/ 27 w 62"/>
                <a:gd name="T19" fmla="*/ 87 h 87"/>
                <a:gd name="T20" fmla="*/ 28 w 62"/>
                <a:gd name="T21" fmla="*/ 87 h 87"/>
                <a:gd name="T22" fmla="*/ 29 w 62"/>
                <a:gd name="T23" fmla="*/ 86 h 87"/>
                <a:gd name="T24" fmla="*/ 30 w 62"/>
                <a:gd name="T25" fmla="*/ 84 h 87"/>
                <a:gd name="T26" fmla="*/ 27 w 62"/>
                <a:gd name="T27" fmla="*/ 76 h 87"/>
                <a:gd name="T28" fmla="*/ 61 w 62"/>
                <a:gd name="T29" fmla="*/ 36 h 87"/>
                <a:gd name="T30" fmla="*/ 56 w 62"/>
                <a:gd name="T31" fmla="*/ 14 h 87"/>
                <a:gd name="T32" fmla="*/ 17 w 62"/>
                <a:gd name="T33" fmla="*/ 81 h 87"/>
                <a:gd name="T34" fmla="*/ 22 w 62"/>
                <a:gd name="T35" fmla="*/ 75 h 87"/>
                <a:gd name="T36" fmla="*/ 22 w 62"/>
                <a:gd name="T37" fmla="*/ 75 h 87"/>
                <a:gd name="T38" fmla="*/ 22 w 62"/>
                <a:gd name="T39" fmla="*/ 75 h 87"/>
                <a:gd name="T40" fmla="*/ 25 w 62"/>
                <a:gd name="T41" fmla="*/ 82 h 87"/>
                <a:gd name="T42" fmla="*/ 17 w 62"/>
                <a:gd name="T43" fmla="*/ 81 h 87"/>
                <a:gd name="T44" fmla="*/ 57 w 62"/>
                <a:gd name="T45" fmla="*/ 35 h 87"/>
                <a:gd name="T46" fmla="*/ 25 w 62"/>
                <a:gd name="T47" fmla="*/ 72 h 87"/>
                <a:gd name="T48" fmla="*/ 23 w 62"/>
                <a:gd name="T49" fmla="*/ 71 h 87"/>
                <a:gd name="T50" fmla="*/ 21 w 62"/>
                <a:gd name="T51" fmla="*/ 71 h 87"/>
                <a:gd name="T52" fmla="*/ 8 w 62"/>
                <a:gd name="T53" fmla="*/ 53 h 87"/>
                <a:gd name="T54" fmla="*/ 5 w 62"/>
                <a:gd name="T55" fmla="*/ 26 h 87"/>
                <a:gd name="T56" fmla="*/ 31 w 62"/>
                <a:gd name="T57" fmla="*/ 4 h 87"/>
                <a:gd name="T58" fmla="*/ 36 w 62"/>
                <a:gd name="T59" fmla="*/ 5 h 87"/>
                <a:gd name="T60" fmla="*/ 53 w 62"/>
                <a:gd name="T61" fmla="*/ 16 h 87"/>
                <a:gd name="T62" fmla="*/ 57 w 62"/>
                <a:gd name="T6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87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4581525" y="2755900"/>
              <a:ext cx="214313" cy="407988"/>
            </a:xfrm>
            <a:custGeom>
              <a:avLst/>
              <a:gdLst>
                <a:gd name="T0" fmla="*/ 1 w 57"/>
                <a:gd name="T1" fmla="*/ 109 h 109"/>
                <a:gd name="T2" fmla="*/ 0 w 57"/>
                <a:gd name="T3" fmla="*/ 109 h 109"/>
                <a:gd name="T4" fmla="*/ 0 w 57"/>
                <a:gd name="T5" fmla="*/ 107 h 109"/>
                <a:gd name="T6" fmla="*/ 13 w 57"/>
                <a:gd name="T7" fmla="*/ 71 h 109"/>
                <a:gd name="T8" fmla="*/ 30 w 57"/>
                <a:gd name="T9" fmla="*/ 32 h 109"/>
                <a:gd name="T10" fmla="*/ 38 w 57"/>
                <a:gd name="T11" fmla="*/ 24 h 109"/>
                <a:gd name="T12" fmla="*/ 55 w 57"/>
                <a:gd name="T13" fmla="*/ 0 h 109"/>
                <a:gd name="T14" fmla="*/ 56 w 57"/>
                <a:gd name="T15" fmla="*/ 0 h 109"/>
                <a:gd name="T16" fmla="*/ 56 w 57"/>
                <a:gd name="T17" fmla="*/ 1 h 109"/>
                <a:gd name="T18" fmla="*/ 39 w 57"/>
                <a:gd name="T19" fmla="*/ 26 h 109"/>
                <a:gd name="T20" fmla="*/ 32 w 57"/>
                <a:gd name="T21" fmla="*/ 33 h 109"/>
                <a:gd name="T22" fmla="*/ 15 w 57"/>
                <a:gd name="T23" fmla="*/ 71 h 109"/>
                <a:gd name="T24" fmla="*/ 2 w 57"/>
                <a:gd name="T25" fmla="*/ 108 h 109"/>
                <a:gd name="T26" fmla="*/ 1 w 5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09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0" name="矩形 169"/>
          <p:cNvSpPr/>
          <p:nvPr/>
        </p:nvSpPr>
        <p:spPr>
          <a:xfrm>
            <a:off x="1607890" y="2736563"/>
            <a:ext cx="551754" cy="193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" b="1" dirty="0">
                <a:solidFill>
                  <a:srgbClr val="FFC000"/>
                </a:solidFill>
              </a:rPr>
              <a:t>DANGER</a:t>
            </a:r>
            <a:endParaRPr lang="zh-CN" altLang="en-US" sz="1200" dirty="0">
              <a:solidFill>
                <a:srgbClr val="FFC000"/>
              </a:solidFill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172" name="组合 17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90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92" name="直接连接符 191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组合 17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7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275042" y="1725919"/>
            <a:ext cx="641350" cy="762671"/>
            <a:chOff x="4146674" y="1635646"/>
            <a:chExt cx="641350" cy="762671"/>
          </a:xfrm>
        </p:grpSpPr>
        <p:grpSp>
          <p:nvGrpSpPr>
            <p:cNvPr id="14" name="组合 13"/>
            <p:cNvGrpSpPr/>
            <p:nvPr/>
          </p:nvGrpSpPr>
          <p:grpSpPr>
            <a:xfrm>
              <a:off x="4365599" y="1635646"/>
              <a:ext cx="395902" cy="329918"/>
              <a:chOff x="4365599" y="1635646"/>
              <a:chExt cx="395902" cy="329918"/>
            </a:xfrm>
          </p:grpSpPr>
          <p:sp>
            <p:nvSpPr>
              <p:cNvPr id="1040" name="Freeform 496"/>
              <p:cNvSpPr/>
              <p:nvPr/>
            </p:nvSpPr>
            <p:spPr bwMode="auto">
              <a:xfrm>
                <a:off x="4365599" y="1635646"/>
                <a:ext cx="395902" cy="329918"/>
              </a:xfrm>
              <a:custGeom>
                <a:avLst/>
                <a:gdLst>
                  <a:gd name="T0" fmla="*/ 79 w 84"/>
                  <a:gd name="T1" fmla="*/ 0 h 70"/>
                  <a:gd name="T2" fmla="*/ 42 w 84"/>
                  <a:gd name="T3" fmla="*/ 0 h 70"/>
                  <a:gd name="T4" fmla="*/ 4 w 84"/>
                  <a:gd name="T5" fmla="*/ 0 h 70"/>
                  <a:gd name="T6" fmla="*/ 0 w 84"/>
                  <a:gd name="T7" fmla="*/ 22 h 70"/>
                  <a:gd name="T8" fmla="*/ 42 w 84"/>
                  <a:gd name="T9" fmla="*/ 70 h 70"/>
                  <a:gd name="T10" fmla="*/ 84 w 84"/>
                  <a:gd name="T11" fmla="*/ 22 h 70"/>
                  <a:gd name="T12" fmla="*/ 79 w 84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70">
                    <a:moveTo>
                      <a:pt x="79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4"/>
                      <a:pt x="0" y="22"/>
                    </a:cubicBezTo>
                    <a:cubicBezTo>
                      <a:pt x="0" y="48"/>
                      <a:pt x="18" y="69"/>
                      <a:pt x="42" y="70"/>
                    </a:cubicBezTo>
                    <a:cubicBezTo>
                      <a:pt x="65" y="69"/>
                      <a:pt x="84" y="48"/>
                      <a:pt x="84" y="22"/>
                    </a:cubicBezTo>
                    <a:cubicBezTo>
                      <a:pt x="84" y="14"/>
                      <a:pt x="83" y="7"/>
                      <a:pt x="79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97"/>
              <p:cNvSpPr/>
              <p:nvPr/>
            </p:nvSpPr>
            <p:spPr bwMode="auto">
              <a:xfrm>
                <a:off x="4378277" y="1648560"/>
                <a:ext cx="368140" cy="293189"/>
              </a:xfrm>
              <a:custGeom>
                <a:avLst/>
                <a:gdLst>
                  <a:gd name="T0" fmla="*/ 6 w 71"/>
                  <a:gd name="T1" fmla="*/ 18 h 56"/>
                  <a:gd name="T2" fmla="*/ 7 w 71"/>
                  <a:gd name="T3" fmla="*/ 6 h 56"/>
                  <a:gd name="T4" fmla="*/ 40 w 71"/>
                  <a:gd name="T5" fmla="*/ 6 h 56"/>
                  <a:gd name="T6" fmla="*/ 71 w 71"/>
                  <a:gd name="T7" fmla="*/ 6 h 56"/>
                  <a:gd name="T8" fmla="*/ 69 w 71"/>
                  <a:gd name="T9" fmla="*/ 0 h 56"/>
                  <a:gd name="T10" fmla="*/ 36 w 71"/>
                  <a:gd name="T11" fmla="*/ 0 h 56"/>
                  <a:gd name="T12" fmla="*/ 3 w 71"/>
                  <a:gd name="T13" fmla="*/ 0 h 56"/>
                  <a:gd name="T14" fmla="*/ 0 w 71"/>
                  <a:gd name="T15" fmla="*/ 16 h 56"/>
                  <a:gd name="T16" fmla="*/ 27 w 71"/>
                  <a:gd name="T17" fmla="*/ 56 h 56"/>
                  <a:gd name="T18" fmla="*/ 6 w 71"/>
                  <a:gd name="T19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56">
                    <a:moveTo>
                      <a:pt x="6" y="18"/>
                    </a:moveTo>
                    <a:cubicBezTo>
                      <a:pt x="6" y="14"/>
                      <a:pt x="6" y="10"/>
                      <a:pt x="7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4"/>
                      <a:pt x="70" y="2"/>
                      <a:pt x="6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0" y="35"/>
                      <a:pt x="11" y="51"/>
                      <a:pt x="27" y="56"/>
                    </a:cubicBezTo>
                    <a:cubicBezTo>
                      <a:pt x="15" y="50"/>
                      <a:pt x="6" y="35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6200000">
              <a:off x="4170486" y="1780780"/>
              <a:ext cx="593725" cy="641350"/>
              <a:chOff x="-1401763" y="2543175"/>
              <a:chExt cx="593725" cy="64135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3" name="Freeform 20"/>
              <p:cNvSpPr/>
              <p:nvPr/>
            </p:nvSpPr>
            <p:spPr bwMode="auto">
              <a:xfrm>
                <a:off x="-1401763" y="2543175"/>
                <a:ext cx="360363" cy="641350"/>
              </a:xfrm>
              <a:custGeom>
                <a:avLst/>
                <a:gdLst>
                  <a:gd name="T0" fmla="*/ 87 w 96"/>
                  <a:gd name="T1" fmla="*/ 158 h 171"/>
                  <a:gd name="T2" fmla="*/ 92 w 96"/>
                  <a:gd name="T3" fmla="*/ 146 h 171"/>
                  <a:gd name="T4" fmla="*/ 86 w 96"/>
                  <a:gd name="T5" fmla="*/ 146 h 171"/>
                  <a:gd name="T6" fmla="*/ 68 w 96"/>
                  <a:gd name="T7" fmla="*/ 131 h 171"/>
                  <a:gd name="T8" fmla="*/ 77 w 96"/>
                  <a:gd name="T9" fmla="*/ 119 h 171"/>
                  <a:gd name="T10" fmla="*/ 67 w 96"/>
                  <a:gd name="T11" fmla="*/ 105 h 171"/>
                  <a:gd name="T12" fmla="*/ 86 w 96"/>
                  <a:gd name="T13" fmla="*/ 90 h 171"/>
                  <a:gd name="T14" fmla="*/ 91 w 96"/>
                  <a:gd name="T15" fmla="*/ 90 h 171"/>
                  <a:gd name="T16" fmla="*/ 85 w 96"/>
                  <a:gd name="T17" fmla="*/ 79 h 171"/>
                  <a:gd name="T18" fmla="*/ 95 w 96"/>
                  <a:gd name="T19" fmla="*/ 65 h 171"/>
                  <a:gd name="T20" fmla="*/ 49 w 96"/>
                  <a:gd name="T21" fmla="*/ 65 h 171"/>
                  <a:gd name="T22" fmla="*/ 55 w 96"/>
                  <a:gd name="T23" fmla="*/ 37 h 171"/>
                  <a:gd name="T24" fmla="*/ 57 w 96"/>
                  <a:gd name="T25" fmla="*/ 22 h 171"/>
                  <a:gd name="T26" fmla="*/ 42 w 96"/>
                  <a:gd name="T27" fmla="*/ 0 h 171"/>
                  <a:gd name="T28" fmla="*/ 41 w 96"/>
                  <a:gd name="T29" fmla="*/ 0 h 171"/>
                  <a:gd name="T30" fmla="*/ 27 w 96"/>
                  <a:gd name="T31" fmla="*/ 16 h 171"/>
                  <a:gd name="T32" fmla="*/ 25 w 96"/>
                  <a:gd name="T33" fmla="*/ 31 h 171"/>
                  <a:gd name="T34" fmla="*/ 14 w 96"/>
                  <a:gd name="T35" fmla="*/ 65 h 171"/>
                  <a:gd name="T36" fmla="*/ 0 w 96"/>
                  <a:gd name="T37" fmla="*/ 80 h 171"/>
                  <a:gd name="T38" fmla="*/ 0 w 96"/>
                  <a:gd name="T39" fmla="*/ 147 h 171"/>
                  <a:gd name="T40" fmla="*/ 21 w 96"/>
                  <a:gd name="T41" fmla="*/ 171 h 171"/>
                  <a:gd name="T42" fmla="*/ 96 w 96"/>
                  <a:gd name="T43" fmla="*/ 171 h 171"/>
                  <a:gd name="T44" fmla="*/ 87 w 96"/>
                  <a:gd name="T45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71">
                    <a:moveTo>
                      <a:pt x="87" y="158"/>
                    </a:moveTo>
                    <a:cubicBezTo>
                      <a:pt x="87" y="153"/>
                      <a:pt x="89" y="149"/>
                      <a:pt x="92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77" y="146"/>
                      <a:pt x="68" y="140"/>
                      <a:pt x="68" y="131"/>
                    </a:cubicBezTo>
                    <a:cubicBezTo>
                      <a:pt x="68" y="126"/>
                      <a:pt x="72" y="121"/>
                      <a:pt x="77" y="119"/>
                    </a:cubicBezTo>
                    <a:cubicBezTo>
                      <a:pt x="71" y="116"/>
                      <a:pt x="67" y="111"/>
                      <a:pt x="67" y="105"/>
                    </a:cubicBezTo>
                    <a:cubicBezTo>
                      <a:pt x="67" y="97"/>
                      <a:pt x="76" y="90"/>
                      <a:pt x="86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88"/>
                      <a:pt x="85" y="84"/>
                      <a:pt x="85" y="79"/>
                    </a:cubicBezTo>
                    <a:cubicBezTo>
                      <a:pt x="85" y="73"/>
                      <a:pt x="89" y="67"/>
                      <a:pt x="9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3"/>
                      <a:pt x="53" y="48"/>
                      <a:pt x="55" y="37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9" y="13"/>
                      <a:pt x="50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3" y="0"/>
                      <a:pt x="27" y="7"/>
                      <a:pt x="27" y="16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48"/>
                      <a:pt x="14" y="65"/>
                      <a:pt x="14" y="65"/>
                    </a:cubicBezTo>
                    <a:cubicBezTo>
                      <a:pt x="6" y="67"/>
                      <a:pt x="2" y="73"/>
                      <a:pt x="0" y="8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5"/>
                      <a:pt x="18" y="171"/>
                      <a:pt x="21" y="171"/>
                    </a:cubicBezTo>
                    <a:cubicBezTo>
                      <a:pt x="96" y="171"/>
                      <a:pt x="96" y="171"/>
                      <a:pt x="96" y="171"/>
                    </a:cubicBezTo>
                    <a:cubicBezTo>
                      <a:pt x="91" y="169"/>
                      <a:pt x="87" y="164"/>
                      <a:pt x="8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-1063626" y="2801938"/>
                <a:ext cx="228600" cy="76200"/>
              </a:xfrm>
              <a:custGeom>
                <a:avLst/>
                <a:gdLst>
                  <a:gd name="T0" fmla="*/ 51 w 61"/>
                  <a:gd name="T1" fmla="*/ 20 h 20"/>
                  <a:gd name="T2" fmla="*/ 61 w 61"/>
                  <a:gd name="T3" fmla="*/ 10 h 20"/>
                  <a:gd name="T4" fmla="*/ 51 w 61"/>
                  <a:gd name="T5" fmla="*/ 0 h 20"/>
                  <a:gd name="T6" fmla="*/ 24 w 61"/>
                  <a:gd name="T7" fmla="*/ 0 h 20"/>
                  <a:gd name="T8" fmla="*/ 10 w 61"/>
                  <a:gd name="T9" fmla="*/ 0 h 20"/>
                  <a:gd name="T10" fmla="*/ 0 w 61"/>
                  <a:gd name="T11" fmla="*/ 10 h 20"/>
                  <a:gd name="T12" fmla="*/ 0 w 61"/>
                  <a:gd name="T13" fmla="*/ 10 h 20"/>
                  <a:gd name="T14" fmla="*/ 10 w 61"/>
                  <a:gd name="T15" fmla="*/ 20 h 20"/>
                  <a:gd name="T16" fmla="*/ 33 w 61"/>
                  <a:gd name="T17" fmla="*/ 20 h 20"/>
                  <a:gd name="T18" fmla="*/ 51 w 61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20">
                    <a:moveTo>
                      <a:pt x="51" y="20"/>
                    </a:moveTo>
                    <a:cubicBezTo>
                      <a:pt x="57" y="20"/>
                      <a:pt x="61" y="16"/>
                      <a:pt x="61" y="10"/>
                    </a:cubicBezTo>
                    <a:cubicBezTo>
                      <a:pt x="61" y="4"/>
                      <a:pt x="57" y="0"/>
                      <a:pt x="5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33" y="20"/>
                      <a:pt x="33" y="20"/>
                      <a:pt x="33" y="20"/>
                    </a:cubicBezTo>
                    <a:lnTo>
                      <a:pt x="5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-1135063" y="2900363"/>
                <a:ext cx="327025" cy="74613"/>
              </a:xfrm>
              <a:custGeom>
                <a:avLst/>
                <a:gdLst>
                  <a:gd name="T0" fmla="*/ 15 w 87"/>
                  <a:gd name="T1" fmla="*/ 0 h 20"/>
                  <a:gd name="T2" fmla="*/ 4 w 87"/>
                  <a:gd name="T3" fmla="*/ 3 h 20"/>
                  <a:gd name="T4" fmla="*/ 0 w 87"/>
                  <a:gd name="T5" fmla="*/ 10 h 20"/>
                  <a:gd name="T6" fmla="*/ 4 w 87"/>
                  <a:gd name="T7" fmla="*/ 17 h 20"/>
                  <a:gd name="T8" fmla="*/ 15 w 87"/>
                  <a:gd name="T9" fmla="*/ 20 h 20"/>
                  <a:gd name="T10" fmla="*/ 52 w 87"/>
                  <a:gd name="T11" fmla="*/ 20 h 20"/>
                  <a:gd name="T12" fmla="*/ 73 w 87"/>
                  <a:gd name="T13" fmla="*/ 20 h 20"/>
                  <a:gd name="T14" fmla="*/ 83 w 87"/>
                  <a:gd name="T15" fmla="*/ 17 h 20"/>
                  <a:gd name="T16" fmla="*/ 87 w 87"/>
                  <a:gd name="T17" fmla="*/ 10 h 20"/>
                  <a:gd name="T18" fmla="*/ 83 w 87"/>
                  <a:gd name="T19" fmla="*/ 3 h 20"/>
                  <a:gd name="T20" fmla="*/ 73 w 87"/>
                  <a:gd name="T21" fmla="*/ 0 h 20"/>
                  <a:gd name="T22" fmla="*/ 52 w 87"/>
                  <a:gd name="T23" fmla="*/ 0 h 20"/>
                  <a:gd name="T24" fmla="*/ 15 w 87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20">
                    <a:moveTo>
                      <a:pt x="15" y="0"/>
                    </a:moveTo>
                    <a:cubicBezTo>
                      <a:pt x="11" y="0"/>
                      <a:pt x="7" y="1"/>
                      <a:pt x="4" y="3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5"/>
                      <a:pt x="4" y="17"/>
                    </a:cubicBezTo>
                    <a:cubicBezTo>
                      <a:pt x="7" y="19"/>
                      <a:pt x="11" y="20"/>
                      <a:pt x="15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7" y="20"/>
                      <a:pt x="81" y="19"/>
                      <a:pt x="83" y="17"/>
                    </a:cubicBezTo>
                    <a:cubicBezTo>
                      <a:pt x="86" y="15"/>
                      <a:pt x="87" y="13"/>
                      <a:pt x="87" y="10"/>
                    </a:cubicBezTo>
                    <a:cubicBezTo>
                      <a:pt x="87" y="8"/>
                      <a:pt x="86" y="5"/>
                      <a:pt x="83" y="3"/>
                    </a:cubicBezTo>
                    <a:cubicBezTo>
                      <a:pt x="81" y="1"/>
                      <a:pt x="77" y="0"/>
                      <a:pt x="73" y="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"/>
              <p:cNvSpPr/>
              <p:nvPr/>
            </p:nvSpPr>
            <p:spPr bwMode="auto">
              <a:xfrm>
                <a:off x="-1130301" y="2997200"/>
                <a:ext cx="319088" cy="79375"/>
              </a:xfrm>
              <a:custGeom>
                <a:avLst/>
                <a:gdLst>
                  <a:gd name="T0" fmla="*/ 4 w 85"/>
                  <a:gd name="T1" fmla="*/ 3 h 21"/>
                  <a:gd name="T2" fmla="*/ 0 w 85"/>
                  <a:gd name="T3" fmla="*/ 10 h 21"/>
                  <a:gd name="T4" fmla="*/ 4 w 85"/>
                  <a:gd name="T5" fmla="*/ 17 h 21"/>
                  <a:gd name="T6" fmla="*/ 14 w 85"/>
                  <a:gd name="T7" fmla="*/ 21 h 21"/>
                  <a:gd name="T8" fmla="*/ 71 w 85"/>
                  <a:gd name="T9" fmla="*/ 21 h 21"/>
                  <a:gd name="T10" fmla="*/ 81 w 85"/>
                  <a:gd name="T11" fmla="*/ 17 h 21"/>
                  <a:gd name="T12" fmla="*/ 85 w 85"/>
                  <a:gd name="T13" fmla="*/ 10 h 21"/>
                  <a:gd name="T14" fmla="*/ 81 w 85"/>
                  <a:gd name="T15" fmla="*/ 3 h 21"/>
                  <a:gd name="T16" fmla="*/ 71 w 85"/>
                  <a:gd name="T17" fmla="*/ 0 h 21"/>
                  <a:gd name="T18" fmla="*/ 14 w 85"/>
                  <a:gd name="T19" fmla="*/ 0 h 21"/>
                  <a:gd name="T20" fmla="*/ 4 w 85"/>
                  <a:gd name="T2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1">
                    <a:moveTo>
                      <a:pt x="4" y="3"/>
                    </a:move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6"/>
                      <a:pt x="4" y="17"/>
                    </a:cubicBezTo>
                    <a:cubicBezTo>
                      <a:pt x="7" y="19"/>
                      <a:pt x="10" y="21"/>
                      <a:pt x="1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5" y="21"/>
                      <a:pt x="79" y="19"/>
                      <a:pt x="81" y="17"/>
                    </a:cubicBezTo>
                    <a:cubicBezTo>
                      <a:pt x="84" y="16"/>
                      <a:pt x="85" y="13"/>
                      <a:pt x="85" y="10"/>
                    </a:cubicBezTo>
                    <a:cubicBezTo>
                      <a:pt x="85" y="8"/>
                      <a:pt x="84" y="5"/>
                      <a:pt x="81" y="3"/>
                    </a:cubicBezTo>
                    <a:cubicBezTo>
                      <a:pt x="79" y="2"/>
                      <a:pt x="75" y="0"/>
                      <a:pt x="7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7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4"/>
              <p:cNvSpPr/>
              <p:nvPr/>
            </p:nvSpPr>
            <p:spPr bwMode="auto">
              <a:xfrm>
                <a:off x="-1055688" y="3095625"/>
                <a:ext cx="214313" cy="77788"/>
              </a:xfrm>
              <a:custGeom>
                <a:avLst/>
                <a:gdLst>
                  <a:gd name="T0" fmla="*/ 10 w 57"/>
                  <a:gd name="T1" fmla="*/ 0 h 21"/>
                  <a:gd name="T2" fmla="*/ 0 w 57"/>
                  <a:gd name="T3" fmla="*/ 11 h 21"/>
                  <a:gd name="T4" fmla="*/ 10 w 57"/>
                  <a:gd name="T5" fmla="*/ 21 h 21"/>
                  <a:gd name="T6" fmla="*/ 48 w 57"/>
                  <a:gd name="T7" fmla="*/ 21 h 21"/>
                  <a:gd name="T8" fmla="*/ 57 w 57"/>
                  <a:gd name="T9" fmla="*/ 11 h 21"/>
                  <a:gd name="T10" fmla="*/ 48 w 57"/>
                  <a:gd name="T11" fmla="*/ 0 h 21"/>
                  <a:gd name="T12" fmla="*/ 48 w 57"/>
                  <a:gd name="T13" fmla="*/ 0 h 21"/>
                  <a:gd name="T14" fmla="*/ 10 w 57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1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53" y="21"/>
                      <a:pt x="57" y="16"/>
                      <a:pt x="57" y="11"/>
                    </a:cubicBezTo>
                    <a:cubicBezTo>
                      <a:pt x="57" y="5"/>
                      <a:pt x="53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583134" y="1696629"/>
            <a:ext cx="843976" cy="809652"/>
            <a:chOff x="2653461" y="1724243"/>
            <a:chExt cx="843976" cy="809652"/>
          </a:xfrm>
        </p:grpSpPr>
        <p:grpSp>
          <p:nvGrpSpPr>
            <p:cNvPr id="29" name="组合 28"/>
            <p:cNvGrpSpPr/>
            <p:nvPr/>
          </p:nvGrpSpPr>
          <p:grpSpPr>
            <a:xfrm>
              <a:off x="3146129" y="2161548"/>
              <a:ext cx="153019" cy="345197"/>
              <a:chOff x="4729163" y="5133975"/>
              <a:chExt cx="403225" cy="909638"/>
            </a:xfrm>
            <a:solidFill>
              <a:schemeClr val="bg2">
                <a:lumMod val="50000"/>
              </a:schemeClr>
            </a:solidFill>
          </p:grpSpPr>
          <p:sp>
            <p:nvSpPr>
              <p:cNvPr id="24" name="Freeform 12"/>
              <p:cNvSpPr/>
              <p:nvPr/>
            </p:nvSpPr>
            <p:spPr bwMode="auto">
              <a:xfrm>
                <a:off x="4749801" y="5133975"/>
                <a:ext cx="193675" cy="195263"/>
              </a:xfrm>
              <a:custGeom>
                <a:avLst/>
                <a:gdLst>
                  <a:gd name="T0" fmla="*/ 78 w 198"/>
                  <a:gd name="T1" fmla="*/ 12 h 198"/>
                  <a:gd name="T2" fmla="*/ 11 w 198"/>
                  <a:gd name="T3" fmla="*/ 120 h 198"/>
                  <a:gd name="T4" fmla="*/ 119 w 198"/>
                  <a:gd name="T5" fmla="*/ 187 h 198"/>
                  <a:gd name="T6" fmla="*/ 186 w 198"/>
                  <a:gd name="T7" fmla="*/ 79 h 198"/>
                  <a:gd name="T8" fmla="*/ 78 w 198"/>
                  <a:gd name="T9" fmla="*/ 1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8" y="12"/>
                    </a:moveTo>
                    <a:cubicBezTo>
                      <a:pt x="30" y="23"/>
                      <a:pt x="0" y="71"/>
                      <a:pt x="11" y="120"/>
                    </a:cubicBezTo>
                    <a:cubicBezTo>
                      <a:pt x="22" y="168"/>
                      <a:pt x="71" y="198"/>
                      <a:pt x="119" y="187"/>
                    </a:cubicBezTo>
                    <a:cubicBezTo>
                      <a:pt x="167" y="176"/>
                      <a:pt x="198" y="127"/>
                      <a:pt x="186" y="79"/>
                    </a:cubicBezTo>
                    <a:cubicBezTo>
                      <a:pt x="175" y="30"/>
                      <a:pt x="127" y="0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4757738" y="5318125"/>
                <a:ext cx="374650" cy="725488"/>
              </a:xfrm>
              <a:custGeom>
                <a:avLst/>
                <a:gdLst>
                  <a:gd name="T0" fmla="*/ 266 w 383"/>
                  <a:gd name="T1" fmla="*/ 62 h 741"/>
                  <a:gd name="T2" fmla="*/ 205 w 383"/>
                  <a:gd name="T3" fmla="*/ 20 h 741"/>
                  <a:gd name="T4" fmla="*/ 139 w 383"/>
                  <a:gd name="T5" fmla="*/ 5 h 741"/>
                  <a:gd name="T6" fmla="*/ 101 w 383"/>
                  <a:gd name="T7" fmla="*/ 101 h 741"/>
                  <a:gd name="T8" fmla="*/ 111 w 383"/>
                  <a:gd name="T9" fmla="*/ 147 h 741"/>
                  <a:gd name="T10" fmla="*/ 129 w 383"/>
                  <a:gd name="T11" fmla="*/ 86 h 741"/>
                  <a:gd name="T12" fmla="*/ 169 w 383"/>
                  <a:gd name="T13" fmla="*/ 46 h 741"/>
                  <a:gd name="T14" fmla="*/ 169 w 383"/>
                  <a:gd name="T15" fmla="*/ 46 h 741"/>
                  <a:gd name="T16" fmla="*/ 209 w 383"/>
                  <a:gd name="T17" fmla="*/ 87 h 741"/>
                  <a:gd name="T18" fmla="*/ 197 w 383"/>
                  <a:gd name="T19" fmla="*/ 147 h 741"/>
                  <a:gd name="T20" fmla="*/ 125 w 383"/>
                  <a:gd name="T21" fmla="*/ 255 h 741"/>
                  <a:gd name="T22" fmla="*/ 123 w 383"/>
                  <a:gd name="T23" fmla="*/ 304 h 741"/>
                  <a:gd name="T24" fmla="*/ 2 w 383"/>
                  <a:gd name="T25" fmla="*/ 681 h 741"/>
                  <a:gd name="T26" fmla="*/ 48 w 383"/>
                  <a:gd name="T27" fmla="*/ 735 h 741"/>
                  <a:gd name="T28" fmla="*/ 52 w 383"/>
                  <a:gd name="T29" fmla="*/ 735 h 741"/>
                  <a:gd name="T30" fmla="*/ 102 w 383"/>
                  <a:gd name="T31" fmla="*/ 689 h 741"/>
                  <a:gd name="T32" fmla="*/ 135 w 383"/>
                  <a:gd name="T33" fmla="*/ 513 h 741"/>
                  <a:gd name="T34" fmla="*/ 152 w 383"/>
                  <a:gd name="T35" fmla="*/ 567 h 741"/>
                  <a:gd name="T36" fmla="*/ 268 w 383"/>
                  <a:gd name="T37" fmla="*/ 724 h 741"/>
                  <a:gd name="T38" fmla="*/ 339 w 383"/>
                  <a:gd name="T39" fmla="*/ 717 h 741"/>
                  <a:gd name="T40" fmla="*/ 332 w 383"/>
                  <a:gd name="T41" fmla="*/ 646 h 741"/>
                  <a:gd name="T42" fmla="*/ 245 w 383"/>
                  <a:gd name="T43" fmla="*/ 530 h 741"/>
                  <a:gd name="T44" fmla="*/ 224 w 383"/>
                  <a:gd name="T45" fmla="*/ 415 h 741"/>
                  <a:gd name="T46" fmla="*/ 229 w 383"/>
                  <a:gd name="T47" fmla="*/ 355 h 741"/>
                  <a:gd name="T48" fmla="*/ 266 w 383"/>
                  <a:gd name="T49" fmla="*/ 296 h 741"/>
                  <a:gd name="T50" fmla="*/ 265 w 383"/>
                  <a:gd name="T51" fmla="*/ 155 h 741"/>
                  <a:gd name="T52" fmla="*/ 317 w 383"/>
                  <a:gd name="T53" fmla="*/ 280 h 741"/>
                  <a:gd name="T54" fmla="*/ 348 w 383"/>
                  <a:gd name="T55" fmla="*/ 307 h 741"/>
                  <a:gd name="T56" fmla="*/ 354 w 383"/>
                  <a:gd name="T57" fmla="*/ 307 h 741"/>
                  <a:gd name="T58" fmla="*/ 380 w 383"/>
                  <a:gd name="T59" fmla="*/ 270 h 741"/>
                  <a:gd name="T60" fmla="*/ 266 w 383"/>
                  <a:gd name="T61" fmla="*/ 62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3" h="741">
                    <a:moveTo>
                      <a:pt x="266" y="62"/>
                    </a:moveTo>
                    <a:cubicBezTo>
                      <a:pt x="243" y="42"/>
                      <a:pt x="221" y="29"/>
                      <a:pt x="205" y="20"/>
                    </a:cubicBezTo>
                    <a:cubicBezTo>
                      <a:pt x="183" y="5"/>
                      <a:pt x="159" y="0"/>
                      <a:pt x="139" y="5"/>
                    </a:cubicBezTo>
                    <a:cubicBezTo>
                      <a:pt x="105" y="14"/>
                      <a:pt x="90" y="62"/>
                      <a:pt x="101" y="101"/>
                    </a:cubicBezTo>
                    <a:cubicBezTo>
                      <a:pt x="104" y="115"/>
                      <a:pt x="107" y="131"/>
                      <a:pt x="111" y="147"/>
                    </a:cubicBezTo>
                    <a:cubicBezTo>
                      <a:pt x="127" y="116"/>
                      <a:pt x="129" y="86"/>
                      <a:pt x="129" y="86"/>
                    </a:cubicBezTo>
                    <a:cubicBezTo>
                      <a:pt x="129" y="64"/>
                      <a:pt x="147" y="46"/>
                      <a:pt x="169" y="46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91" y="47"/>
                      <a:pt x="209" y="65"/>
                      <a:pt x="209" y="87"/>
                    </a:cubicBezTo>
                    <a:cubicBezTo>
                      <a:pt x="208" y="94"/>
                      <a:pt x="207" y="117"/>
                      <a:pt x="197" y="147"/>
                    </a:cubicBezTo>
                    <a:cubicBezTo>
                      <a:pt x="188" y="177"/>
                      <a:pt x="167" y="220"/>
                      <a:pt x="125" y="255"/>
                    </a:cubicBezTo>
                    <a:cubicBezTo>
                      <a:pt x="125" y="272"/>
                      <a:pt x="125" y="288"/>
                      <a:pt x="123" y="304"/>
                    </a:cubicBezTo>
                    <a:cubicBezTo>
                      <a:pt x="82" y="365"/>
                      <a:pt x="17" y="491"/>
                      <a:pt x="2" y="681"/>
                    </a:cubicBezTo>
                    <a:cubicBezTo>
                      <a:pt x="0" y="709"/>
                      <a:pt x="21" y="733"/>
                      <a:pt x="48" y="735"/>
                    </a:cubicBezTo>
                    <a:cubicBezTo>
                      <a:pt x="50" y="735"/>
                      <a:pt x="51" y="735"/>
                      <a:pt x="52" y="735"/>
                    </a:cubicBezTo>
                    <a:cubicBezTo>
                      <a:pt x="78" y="735"/>
                      <a:pt x="100" y="715"/>
                      <a:pt x="102" y="689"/>
                    </a:cubicBezTo>
                    <a:cubicBezTo>
                      <a:pt x="107" y="620"/>
                      <a:pt x="120" y="562"/>
                      <a:pt x="135" y="513"/>
                    </a:cubicBezTo>
                    <a:cubicBezTo>
                      <a:pt x="139" y="531"/>
                      <a:pt x="145" y="549"/>
                      <a:pt x="152" y="567"/>
                    </a:cubicBezTo>
                    <a:cubicBezTo>
                      <a:pt x="174" y="621"/>
                      <a:pt x="211" y="676"/>
                      <a:pt x="268" y="724"/>
                    </a:cubicBezTo>
                    <a:cubicBezTo>
                      <a:pt x="290" y="741"/>
                      <a:pt x="321" y="738"/>
                      <a:pt x="339" y="717"/>
                    </a:cubicBezTo>
                    <a:cubicBezTo>
                      <a:pt x="356" y="695"/>
                      <a:pt x="353" y="664"/>
                      <a:pt x="332" y="646"/>
                    </a:cubicBezTo>
                    <a:cubicBezTo>
                      <a:pt x="287" y="609"/>
                      <a:pt x="261" y="570"/>
                      <a:pt x="245" y="530"/>
                    </a:cubicBezTo>
                    <a:cubicBezTo>
                      <a:pt x="229" y="490"/>
                      <a:pt x="224" y="451"/>
                      <a:pt x="224" y="415"/>
                    </a:cubicBezTo>
                    <a:cubicBezTo>
                      <a:pt x="224" y="393"/>
                      <a:pt x="226" y="372"/>
                      <a:pt x="229" y="355"/>
                    </a:cubicBezTo>
                    <a:cubicBezTo>
                      <a:pt x="246" y="345"/>
                      <a:pt x="259" y="328"/>
                      <a:pt x="266" y="296"/>
                    </a:cubicBezTo>
                    <a:cubicBezTo>
                      <a:pt x="272" y="240"/>
                      <a:pt x="272" y="198"/>
                      <a:pt x="265" y="155"/>
                    </a:cubicBezTo>
                    <a:cubicBezTo>
                      <a:pt x="287" y="186"/>
                      <a:pt x="307" y="227"/>
                      <a:pt x="317" y="280"/>
                    </a:cubicBezTo>
                    <a:cubicBezTo>
                      <a:pt x="319" y="296"/>
                      <a:pt x="333" y="307"/>
                      <a:pt x="348" y="307"/>
                    </a:cubicBezTo>
                    <a:cubicBezTo>
                      <a:pt x="350" y="307"/>
                      <a:pt x="352" y="307"/>
                      <a:pt x="354" y="307"/>
                    </a:cubicBezTo>
                    <a:cubicBezTo>
                      <a:pt x="371" y="304"/>
                      <a:pt x="383" y="287"/>
                      <a:pt x="380" y="270"/>
                    </a:cubicBezTo>
                    <a:cubicBezTo>
                      <a:pt x="362" y="169"/>
                      <a:pt x="312" y="102"/>
                      <a:pt x="266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729163" y="5372100"/>
                <a:ext cx="225425" cy="241300"/>
              </a:xfrm>
              <a:custGeom>
                <a:avLst/>
                <a:gdLst>
                  <a:gd name="T0" fmla="*/ 230 w 230"/>
                  <a:gd name="T1" fmla="*/ 33 h 247"/>
                  <a:gd name="T2" fmla="*/ 198 w 230"/>
                  <a:gd name="T3" fmla="*/ 0 h 247"/>
                  <a:gd name="T4" fmla="*/ 166 w 230"/>
                  <a:gd name="T5" fmla="*/ 32 h 247"/>
                  <a:gd name="T6" fmla="*/ 166 w 230"/>
                  <a:gd name="T7" fmla="*/ 32 h 247"/>
                  <a:gd name="T8" fmla="*/ 166 w 230"/>
                  <a:gd name="T9" fmla="*/ 32 h 247"/>
                  <a:gd name="T10" fmla="*/ 166 w 230"/>
                  <a:gd name="T11" fmla="*/ 32 h 247"/>
                  <a:gd name="T12" fmla="*/ 146 w 230"/>
                  <a:gd name="T13" fmla="*/ 98 h 247"/>
                  <a:gd name="T14" fmla="*/ 106 w 230"/>
                  <a:gd name="T15" fmla="*/ 148 h 247"/>
                  <a:gd name="T16" fmla="*/ 28 w 230"/>
                  <a:gd name="T17" fmla="*/ 184 h 247"/>
                  <a:gd name="T18" fmla="*/ 4 w 230"/>
                  <a:gd name="T19" fmla="*/ 222 h 247"/>
                  <a:gd name="T20" fmla="*/ 35 w 230"/>
                  <a:gd name="T21" fmla="*/ 247 h 247"/>
                  <a:gd name="T22" fmla="*/ 42 w 230"/>
                  <a:gd name="T23" fmla="*/ 246 h 247"/>
                  <a:gd name="T24" fmla="*/ 148 w 230"/>
                  <a:gd name="T25" fmla="*/ 195 h 247"/>
                  <a:gd name="T26" fmla="*/ 219 w 230"/>
                  <a:gd name="T27" fmla="*/ 90 h 247"/>
                  <a:gd name="T28" fmla="*/ 230 w 230"/>
                  <a:gd name="T29" fmla="*/ 3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" h="247">
                    <a:moveTo>
                      <a:pt x="230" y="33"/>
                    </a:moveTo>
                    <a:cubicBezTo>
                      <a:pt x="230" y="15"/>
                      <a:pt x="216" y="1"/>
                      <a:pt x="198" y="0"/>
                    </a:cubicBezTo>
                    <a:cubicBezTo>
                      <a:pt x="181" y="0"/>
                      <a:pt x="166" y="14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4"/>
                      <a:pt x="164" y="66"/>
                      <a:pt x="146" y="98"/>
                    </a:cubicBezTo>
                    <a:cubicBezTo>
                      <a:pt x="137" y="115"/>
                      <a:pt x="124" y="132"/>
                      <a:pt x="106" y="148"/>
                    </a:cubicBezTo>
                    <a:cubicBezTo>
                      <a:pt x="87" y="163"/>
                      <a:pt x="62" y="176"/>
                      <a:pt x="28" y="184"/>
                    </a:cubicBezTo>
                    <a:cubicBezTo>
                      <a:pt x="11" y="188"/>
                      <a:pt x="0" y="205"/>
                      <a:pt x="4" y="222"/>
                    </a:cubicBezTo>
                    <a:cubicBezTo>
                      <a:pt x="7" y="237"/>
                      <a:pt x="20" y="247"/>
                      <a:pt x="35" y="247"/>
                    </a:cubicBezTo>
                    <a:cubicBezTo>
                      <a:pt x="37" y="247"/>
                      <a:pt x="40" y="247"/>
                      <a:pt x="42" y="246"/>
                    </a:cubicBezTo>
                    <a:cubicBezTo>
                      <a:pt x="87" y="236"/>
                      <a:pt x="122" y="217"/>
                      <a:pt x="148" y="195"/>
                    </a:cubicBezTo>
                    <a:cubicBezTo>
                      <a:pt x="188" y="162"/>
                      <a:pt x="209" y="122"/>
                      <a:pt x="219" y="90"/>
                    </a:cubicBezTo>
                    <a:cubicBezTo>
                      <a:pt x="229" y="58"/>
                      <a:pt x="230" y="35"/>
                      <a:pt x="2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2877405" y="2147756"/>
              <a:ext cx="146622" cy="281152"/>
              <a:chOff x="-3343275" y="2768600"/>
              <a:chExt cx="461962" cy="885825"/>
            </a:xfrm>
            <a:solidFill>
              <a:schemeClr val="bg2">
                <a:lumMod val="50000"/>
              </a:schemeClr>
            </a:solidFill>
          </p:grpSpPr>
          <p:sp>
            <p:nvSpPr>
              <p:cNvPr id="176" name="Freeform 547"/>
              <p:cNvSpPr/>
              <p:nvPr/>
            </p:nvSpPr>
            <p:spPr bwMode="auto">
              <a:xfrm>
                <a:off x="-3343275" y="2768600"/>
                <a:ext cx="461962" cy="885825"/>
              </a:xfrm>
              <a:custGeom>
                <a:avLst/>
                <a:gdLst>
                  <a:gd name="T0" fmla="*/ 59 w 543"/>
                  <a:gd name="T1" fmla="*/ 617 h 1042"/>
                  <a:gd name="T2" fmla="*/ 34 w 543"/>
                  <a:gd name="T3" fmla="*/ 740 h 1042"/>
                  <a:gd name="T4" fmla="*/ 64 w 543"/>
                  <a:gd name="T5" fmla="*/ 877 h 1042"/>
                  <a:gd name="T6" fmla="*/ 173 w 543"/>
                  <a:gd name="T7" fmla="*/ 1028 h 1042"/>
                  <a:gd name="T8" fmla="*/ 208 w 543"/>
                  <a:gd name="T9" fmla="*/ 1042 h 1042"/>
                  <a:gd name="T10" fmla="*/ 244 w 543"/>
                  <a:gd name="T11" fmla="*/ 1026 h 1042"/>
                  <a:gd name="T12" fmla="*/ 243 w 543"/>
                  <a:gd name="T13" fmla="*/ 956 h 1042"/>
                  <a:gd name="T14" fmla="*/ 156 w 543"/>
                  <a:gd name="T15" fmla="*/ 836 h 1042"/>
                  <a:gd name="T16" fmla="*/ 134 w 543"/>
                  <a:gd name="T17" fmla="*/ 740 h 1042"/>
                  <a:gd name="T18" fmla="*/ 151 w 543"/>
                  <a:gd name="T19" fmla="*/ 656 h 1042"/>
                  <a:gd name="T20" fmla="*/ 159 w 543"/>
                  <a:gd name="T21" fmla="*/ 639 h 1042"/>
                  <a:gd name="T22" fmla="*/ 184 w 543"/>
                  <a:gd name="T23" fmla="*/ 647 h 1042"/>
                  <a:gd name="T24" fmla="*/ 184 w 543"/>
                  <a:gd name="T25" fmla="*/ 647 h 1042"/>
                  <a:gd name="T26" fmla="*/ 281 w 543"/>
                  <a:gd name="T27" fmla="*/ 678 h 1042"/>
                  <a:gd name="T28" fmla="*/ 354 w 543"/>
                  <a:gd name="T29" fmla="*/ 739 h 1042"/>
                  <a:gd name="T30" fmla="*/ 410 w 543"/>
                  <a:gd name="T31" fmla="*/ 852 h 1042"/>
                  <a:gd name="T32" fmla="*/ 459 w 543"/>
                  <a:gd name="T33" fmla="*/ 890 h 1042"/>
                  <a:gd name="T34" fmla="*/ 471 w 543"/>
                  <a:gd name="T35" fmla="*/ 888 h 1042"/>
                  <a:gd name="T36" fmla="*/ 507 w 543"/>
                  <a:gd name="T37" fmla="*/ 827 h 1042"/>
                  <a:gd name="T38" fmla="*/ 428 w 543"/>
                  <a:gd name="T39" fmla="*/ 672 h 1042"/>
                  <a:gd name="T40" fmla="*/ 273 w 543"/>
                  <a:gd name="T41" fmla="*/ 565 h 1042"/>
                  <a:gd name="T42" fmla="*/ 261 w 543"/>
                  <a:gd name="T43" fmla="*/ 561 h 1042"/>
                  <a:gd name="T44" fmla="*/ 262 w 543"/>
                  <a:gd name="T45" fmla="*/ 553 h 1042"/>
                  <a:gd name="T46" fmla="*/ 292 w 543"/>
                  <a:gd name="T47" fmla="*/ 387 h 1042"/>
                  <a:gd name="T48" fmla="*/ 335 w 543"/>
                  <a:gd name="T49" fmla="*/ 391 h 1042"/>
                  <a:gd name="T50" fmla="*/ 335 w 543"/>
                  <a:gd name="T51" fmla="*/ 391 h 1042"/>
                  <a:gd name="T52" fmla="*/ 439 w 543"/>
                  <a:gd name="T53" fmla="*/ 362 h 1042"/>
                  <a:gd name="T54" fmla="*/ 536 w 543"/>
                  <a:gd name="T55" fmla="*/ 245 h 1042"/>
                  <a:gd name="T56" fmla="*/ 520 w 543"/>
                  <a:gd name="T57" fmla="*/ 203 h 1042"/>
                  <a:gd name="T58" fmla="*/ 478 w 543"/>
                  <a:gd name="T59" fmla="*/ 218 h 1042"/>
                  <a:gd name="T60" fmla="*/ 405 w 543"/>
                  <a:gd name="T61" fmla="*/ 308 h 1042"/>
                  <a:gd name="T62" fmla="*/ 335 w 543"/>
                  <a:gd name="T63" fmla="*/ 327 h 1042"/>
                  <a:gd name="T64" fmla="*/ 296 w 543"/>
                  <a:gd name="T65" fmla="*/ 322 h 1042"/>
                  <a:gd name="T66" fmla="*/ 285 w 543"/>
                  <a:gd name="T67" fmla="*/ 319 h 1042"/>
                  <a:gd name="T68" fmla="*/ 283 w 543"/>
                  <a:gd name="T69" fmla="*/ 318 h 1042"/>
                  <a:gd name="T70" fmla="*/ 274 w 543"/>
                  <a:gd name="T71" fmla="*/ 315 h 1042"/>
                  <a:gd name="T72" fmla="*/ 128 w 543"/>
                  <a:gd name="T73" fmla="*/ 288 h 1042"/>
                  <a:gd name="T74" fmla="*/ 98 w 543"/>
                  <a:gd name="T75" fmla="*/ 253 h 1042"/>
                  <a:gd name="T76" fmla="*/ 64 w 543"/>
                  <a:gd name="T77" fmla="*/ 148 h 1042"/>
                  <a:gd name="T78" fmla="*/ 90 w 543"/>
                  <a:gd name="T79" fmla="*/ 52 h 1042"/>
                  <a:gd name="T80" fmla="*/ 76 w 543"/>
                  <a:gd name="T81" fmla="*/ 8 h 1042"/>
                  <a:gd name="T82" fmla="*/ 33 w 543"/>
                  <a:gd name="T83" fmla="*/ 22 h 1042"/>
                  <a:gd name="T84" fmla="*/ 0 w 543"/>
                  <a:gd name="T85" fmla="*/ 148 h 1042"/>
                  <a:gd name="T86" fmla="*/ 47 w 543"/>
                  <a:gd name="T87" fmla="*/ 292 h 1042"/>
                  <a:gd name="T88" fmla="*/ 85 w 543"/>
                  <a:gd name="T89" fmla="*/ 335 h 1042"/>
                  <a:gd name="T90" fmla="*/ 75 w 543"/>
                  <a:gd name="T91" fmla="*/ 568 h 1042"/>
                  <a:gd name="T92" fmla="*/ 75 w 543"/>
                  <a:gd name="T93" fmla="*/ 584 h 1042"/>
                  <a:gd name="T94" fmla="*/ 59 w 543"/>
                  <a:gd name="T95" fmla="*/ 617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3" h="1042">
                    <a:moveTo>
                      <a:pt x="59" y="617"/>
                    </a:moveTo>
                    <a:cubicBezTo>
                      <a:pt x="46" y="647"/>
                      <a:pt x="34" y="689"/>
                      <a:pt x="34" y="740"/>
                    </a:cubicBezTo>
                    <a:cubicBezTo>
                      <a:pt x="34" y="781"/>
                      <a:pt x="42" y="828"/>
                      <a:pt x="64" y="877"/>
                    </a:cubicBezTo>
                    <a:cubicBezTo>
                      <a:pt x="86" y="926"/>
                      <a:pt x="121" y="977"/>
                      <a:pt x="173" y="1028"/>
                    </a:cubicBezTo>
                    <a:cubicBezTo>
                      <a:pt x="183" y="1037"/>
                      <a:pt x="195" y="1042"/>
                      <a:pt x="208" y="1042"/>
                    </a:cubicBezTo>
                    <a:cubicBezTo>
                      <a:pt x="221" y="1042"/>
                      <a:pt x="234" y="1037"/>
                      <a:pt x="244" y="1026"/>
                    </a:cubicBezTo>
                    <a:cubicBezTo>
                      <a:pt x="263" y="1007"/>
                      <a:pt x="263" y="975"/>
                      <a:pt x="243" y="956"/>
                    </a:cubicBezTo>
                    <a:cubicBezTo>
                      <a:pt x="198" y="913"/>
                      <a:pt x="171" y="872"/>
                      <a:pt x="156" y="836"/>
                    </a:cubicBezTo>
                    <a:cubicBezTo>
                      <a:pt x="140" y="800"/>
                      <a:pt x="134" y="768"/>
                      <a:pt x="134" y="740"/>
                    </a:cubicBezTo>
                    <a:cubicBezTo>
                      <a:pt x="134" y="705"/>
                      <a:pt x="143" y="676"/>
                      <a:pt x="151" y="656"/>
                    </a:cubicBezTo>
                    <a:cubicBezTo>
                      <a:pt x="154" y="649"/>
                      <a:pt x="157" y="643"/>
                      <a:pt x="159" y="639"/>
                    </a:cubicBezTo>
                    <a:cubicBezTo>
                      <a:pt x="166" y="643"/>
                      <a:pt x="175" y="646"/>
                      <a:pt x="184" y="647"/>
                    </a:cubicBezTo>
                    <a:cubicBezTo>
                      <a:pt x="184" y="647"/>
                      <a:pt x="184" y="647"/>
                      <a:pt x="184" y="647"/>
                    </a:cubicBezTo>
                    <a:cubicBezTo>
                      <a:pt x="188" y="647"/>
                      <a:pt x="233" y="652"/>
                      <a:pt x="281" y="678"/>
                    </a:cubicBezTo>
                    <a:cubicBezTo>
                      <a:pt x="306" y="692"/>
                      <a:pt x="331" y="711"/>
                      <a:pt x="354" y="739"/>
                    </a:cubicBezTo>
                    <a:cubicBezTo>
                      <a:pt x="377" y="767"/>
                      <a:pt x="397" y="803"/>
                      <a:pt x="410" y="852"/>
                    </a:cubicBezTo>
                    <a:cubicBezTo>
                      <a:pt x="416" y="875"/>
                      <a:pt x="436" y="890"/>
                      <a:pt x="459" y="890"/>
                    </a:cubicBezTo>
                    <a:cubicBezTo>
                      <a:pt x="463" y="890"/>
                      <a:pt x="467" y="889"/>
                      <a:pt x="471" y="888"/>
                    </a:cubicBezTo>
                    <a:cubicBezTo>
                      <a:pt x="498" y="881"/>
                      <a:pt x="514" y="854"/>
                      <a:pt x="507" y="827"/>
                    </a:cubicBezTo>
                    <a:cubicBezTo>
                      <a:pt x="490" y="762"/>
                      <a:pt x="462" y="711"/>
                      <a:pt x="428" y="672"/>
                    </a:cubicBezTo>
                    <a:cubicBezTo>
                      <a:pt x="379" y="613"/>
                      <a:pt x="319" y="582"/>
                      <a:pt x="273" y="565"/>
                    </a:cubicBezTo>
                    <a:cubicBezTo>
                      <a:pt x="269" y="564"/>
                      <a:pt x="265" y="563"/>
                      <a:pt x="261" y="561"/>
                    </a:cubicBezTo>
                    <a:cubicBezTo>
                      <a:pt x="262" y="553"/>
                      <a:pt x="262" y="553"/>
                      <a:pt x="262" y="553"/>
                    </a:cubicBezTo>
                    <a:cubicBezTo>
                      <a:pt x="292" y="387"/>
                      <a:pt x="292" y="387"/>
                      <a:pt x="292" y="387"/>
                    </a:cubicBezTo>
                    <a:cubicBezTo>
                      <a:pt x="304" y="389"/>
                      <a:pt x="319" y="391"/>
                      <a:pt x="335" y="391"/>
                    </a:cubicBezTo>
                    <a:cubicBezTo>
                      <a:pt x="335" y="391"/>
                      <a:pt x="335" y="391"/>
                      <a:pt x="335" y="391"/>
                    </a:cubicBezTo>
                    <a:cubicBezTo>
                      <a:pt x="366" y="391"/>
                      <a:pt x="403" y="384"/>
                      <a:pt x="439" y="362"/>
                    </a:cubicBezTo>
                    <a:cubicBezTo>
                      <a:pt x="475" y="340"/>
                      <a:pt x="509" y="302"/>
                      <a:pt x="536" y="245"/>
                    </a:cubicBezTo>
                    <a:cubicBezTo>
                      <a:pt x="543" y="229"/>
                      <a:pt x="536" y="210"/>
                      <a:pt x="520" y="203"/>
                    </a:cubicBezTo>
                    <a:cubicBezTo>
                      <a:pt x="504" y="195"/>
                      <a:pt x="485" y="202"/>
                      <a:pt x="478" y="218"/>
                    </a:cubicBezTo>
                    <a:cubicBezTo>
                      <a:pt x="455" y="266"/>
                      <a:pt x="429" y="292"/>
                      <a:pt x="405" y="308"/>
                    </a:cubicBezTo>
                    <a:cubicBezTo>
                      <a:pt x="381" y="323"/>
                      <a:pt x="356" y="327"/>
                      <a:pt x="335" y="327"/>
                    </a:cubicBezTo>
                    <a:cubicBezTo>
                      <a:pt x="319" y="327"/>
                      <a:pt x="305" y="325"/>
                      <a:pt x="296" y="322"/>
                    </a:cubicBezTo>
                    <a:cubicBezTo>
                      <a:pt x="291" y="321"/>
                      <a:pt x="287" y="319"/>
                      <a:pt x="285" y="319"/>
                    </a:cubicBezTo>
                    <a:cubicBezTo>
                      <a:pt x="284" y="318"/>
                      <a:pt x="284" y="318"/>
                      <a:pt x="283" y="318"/>
                    </a:cubicBezTo>
                    <a:cubicBezTo>
                      <a:pt x="280" y="316"/>
                      <a:pt x="277" y="315"/>
                      <a:pt x="274" y="315"/>
                    </a:cubicBezTo>
                    <a:cubicBezTo>
                      <a:pt x="128" y="288"/>
                      <a:pt x="128" y="288"/>
                      <a:pt x="128" y="288"/>
                    </a:cubicBezTo>
                    <a:cubicBezTo>
                      <a:pt x="121" y="282"/>
                      <a:pt x="109" y="270"/>
                      <a:pt x="98" y="253"/>
                    </a:cubicBezTo>
                    <a:cubicBezTo>
                      <a:pt x="80" y="227"/>
                      <a:pt x="64" y="192"/>
                      <a:pt x="64" y="148"/>
                    </a:cubicBezTo>
                    <a:cubicBezTo>
                      <a:pt x="64" y="120"/>
                      <a:pt x="71" y="88"/>
                      <a:pt x="90" y="52"/>
                    </a:cubicBezTo>
                    <a:cubicBezTo>
                      <a:pt x="98" y="36"/>
                      <a:pt x="92" y="17"/>
                      <a:pt x="76" y="8"/>
                    </a:cubicBezTo>
                    <a:cubicBezTo>
                      <a:pt x="61" y="0"/>
                      <a:pt x="41" y="6"/>
                      <a:pt x="33" y="22"/>
                    </a:cubicBezTo>
                    <a:cubicBezTo>
                      <a:pt x="10" y="67"/>
                      <a:pt x="0" y="110"/>
                      <a:pt x="0" y="148"/>
                    </a:cubicBezTo>
                    <a:cubicBezTo>
                      <a:pt x="0" y="210"/>
                      <a:pt x="24" y="259"/>
                      <a:pt x="47" y="292"/>
                    </a:cubicBezTo>
                    <a:cubicBezTo>
                      <a:pt x="61" y="312"/>
                      <a:pt x="76" y="327"/>
                      <a:pt x="85" y="335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84"/>
                      <a:pt x="75" y="584"/>
                      <a:pt x="75" y="584"/>
                    </a:cubicBezTo>
                    <a:cubicBezTo>
                      <a:pt x="70" y="592"/>
                      <a:pt x="64" y="603"/>
                      <a:pt x="59" y="6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48"/>
              <p:cNvSpPr/>
              <p:nvPr/>
            </p:nvSpPr>
            <p:spPr bwMode="auto">
              <a:xfrm>
                <a:off x="-3200400" y="2847975"/>
                <a:ext cx="157162" cy="158750"/>
              </a:xfrm>
              <a:custGeom>
                <a:avLst/>
                <a:gdLst>
                  <a:gd name="T0" fmla="*/ 3 w 185"/>
                  <a:gd name="T1" fmla="*/ 97 h 185"/>
                  <a:gd name="T2" fmla="*/ 97 w 185"/>
                  <a:gd name="T3" fmla="*/ 183 h 185"/>
                  <a:gd name="T4" fmla="*/ 182 w 185"/>
                  <a:gd name="T5" fmla="*/ 88 h 185"/>
                  <a:gd name="T6" fmla="*/ 88 w 185"/>
                  <a:gd name="T7" fmla="*/ 3 h 185"/>
                  <a:gd name="T8" fmla="*/ 3 w 185"/>
                  <a:gd name="T9" fmla="*/ 9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5">
                    <a:moveTo>
                      <a:pt x="3" y="97"/>
                    </a:moveTo>
                    <a:cubicBezTo>
                      <a:pt x="5" y="147"/>
                      <a:pt x="47" y="185"/>
                      <a:pt x="97" y="183"/>
                    </a:cubicBezTo>
                    <a:cubicBezTo>
                      <a:pt x="147" y="180"/>
                      <a:pt x="185" y="138"/>
                      <a:pt x="182" y="88"/>
                    </a:cubicBezTo>
                    <a:cubicBezTo>
                      <a:pt x="180" y="39"/>
                      <a:pt x="138" y="0"/>
                      <a:pt x="88" y="3"/>
                    </a:cubicBezTo>
                    <a:cubicBezTo>
                      <a:pt x="38" y="5"/>
                      <a:pt x="0" y="48"/>
                      <a:pt x="3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789749" y="1904951"/>
              <a:ext cx="571400" cy="628944"/>
            </a:xfrm>
            <a:custGeom>
              <a:avLst/>
              <a:gdLst>
                <a:gd name="T0" fmla="*/ 251 w 502"/>
                <a:gd name="T1" fmla="*/ 0 h 552"/>
                <a:gd name="T2" fmla="*/ 0 w 502"/>
                <a:gd name="T3" fmla="*/ 230 h 552"/>
                <a:gd name="T4" fmla="*/ 0 w 502"/>
                <a:gd name="T5" fmla="*/ 526 h 552"/>
                <a:gd name="T6" fmla="*/ 13 w 502"/>
                <a:gd name="T7" fmla="*/ 547 h 552"/>
                <a:gd name="T8" fmla="*/ 33 w 502"/>
                <a:gd name="T9" fmla="*/ 552 h 552"/>
                <a:gd name="T10" fmla="*/ 167 w 502"/>
                <a:gd name="T11" fmla="*/ 552 h 552"/>
                <a:gd name="T12" fmla="*/ 179 w 502"/>
                <a:gd name="T13" fmla="*/ 547 h 552"/>
                <a:gd name="T14" fmla="*/ 184 w 502"/>
                <a:gd name="T15" fmla="*/ 535 h 552"/>
                <a:gd name="T16" fmla="*/ 184 w 502"/>
                <a:gd name="T17" fmla="*/ 393 h 552"/>
                <a:gd name="T18" fmla="*/ 318 w 502"/>
                <a:gd name="T19" fmla="*/ 393 h 552"/>
                <a:gd name="T20" fmla="*/ 318 w 502"/>
                <a:gd name="T21" fmla="*/ 535 h 552"/>
                <a:gd name="T22" fmla="*/ 323 w 502"/>
                <a:gd name="T23" fmla="*/ 547 h 552"/>
                <a:gd name="T24" fmla="*/ 335 w 502"/>
                <a:gd name="T25" fmla="*/ 552 h 552"/>
                <a:gd name="T26" fmla="*/ 469 w 502"/>
                <a:gd name="T27" fmla="*/ 552 h 552"/>
                <a:gd name="T28" fmla="*/ 489 w 502"/>
                <a:gd name="T29" fmla="*/ 547 h 552"/>
                <a:gd name="T30" fmla="*/ 502 w 502"/>
                <a:gd name="T31" fmla="*/ 526 h 552"/>
                <a:gd name="T32" fmla="*/ 502 w 502"/>
                <a:gd name="T33" fmla="*/ 230 h 552"/>
                <a:gd name="T34" fmla="*/ 251 w 502"/>
                <a:gd name="T35" fmla="*/ 0 h 552"/>
                <a:gd name="T36" fmla="*/ 221 w 502"/>
                <a:gd name="T37" fmla="*/ 298 h 552"/>
                <a:gd name="T38" fmla="*/ 205 w 502"/>
                <a:gd name="T39" fmla="*/ 310 h 552"/>
                <a:gd name="T40" fmla="*/ 79 w 502"/>
                <a:gd name="T41" fmla="*/ 310 h 552"/>
                <a:gd name="T42" fmla="*/ 63 w 502"/>
                <a:gd name="T43" fmla="*/ 298 h 552"/>
                <a:gd name="T44" fmla="*/ 63 w 502"/>
                <a:gd name="T45" fmla="*/ 217 h 552"/>
                <a:gd name="T46" fmla="*/ 79 w 502"/>
                <a:gd name="T47" fmla="*/ 205 h 552"/>
                <a:gd name="T48" fmla="*/ 205 w 502"/>
                <a:gd name="T49" fmla="*/ 205 h 552"/>
                <a:gd name="T50" fmla="*/ 221 w 502"/>
                <a:gd name="T51" fmla="*/ 217 h 552"/>
                <a:gd name="T52" fmla="*/ 221 w 502"/>
                <a:gd name="T53" fmla="*/ 298 h 552"/>
                <a:gd name="T54" fmla="*/ 439 w 502"/>
                <a:gd name="T55" fmla="*/ 298 h 552"/>
                <a:gd name="T56" fmla="*/ 423 w 502"/>
                <a:gd name="T57" fmla="*/ 310 h 552"/>
                <a:gd name="T58" fmla="*/ 297 w 502"/>
                <a:gd name="T59" fmla="*/ 310 h 552"/>
                <a:gd name="T60" fmla="*/ 281 w 502"/>
                <a:gd name="T61" fmla="*/ 298 h 552"/>
                <a:gd name="T62" fmla="*/ 281 w 502"/>
                <a:gd name="T63" fmla="*/ 217 h 552"/>
                <a:gd name="T64" fmla="*/ 297 w 502"/>
                <a:gd name="T65" fmla="*/ 205 h 552"/>
                <a:gd name="T66" fmla="*/ 423 w 502"/>
                <a:gd name="T67" fmla="*/ 205 h 552"/>
                <a:gd name="T68" fmla="*/ 439 w 502"/>
                <a:gd name="T69" fmla="*/ 217 h 552"/>
                <a:gd name="T70" fmla="*/ 439 w 502"/>
                <a:gd name="T71" fmla="*/ 29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2" h="552">
                  <a:moveTo>
                    <a:pt x="251" y="0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7"/>
                    <a:pt x="7" y="544"/>
                    <a:pt x="13" y="547"/>
                  </a:cubicBezTo>
                  <a:cubicBezTo>
                    <a:pt x="19" y="551"/>
                    <a:pt x="26" y="552"/>
                    <a:pt x="33" y="552"/>
                  </a:cubicBezTo>
                  <a:cubicBezTo>
                    <a:pt x="167" y="552"/>
                    <a:pt x="167" y="552"/>
                    <a:pt x="167" y="552"/>
                  </a:cubicBezTo>
                  <a:cubicBezTo>
                    <a:pt x="171" y="552"/>
                    <a:pt x="176" y="551"/>
                    <a:pt x="179" y="547"/>
                  </a:cubicBezTo>
                  <a:cubicBezTo>
                    <a:pt x="182" y="544"/>
                    <a:pt x="184" y="539"/>
                    <a:pt x="184" y="535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318" y="393"/>
                    <a:pt x="318" y="393"/>
                    <a:pt x="318" y="393"/>
                  </a:cubicBezTo>
                  <a:cubicBezTo>
                    <a:pt x="318" y="535"/>
                    <a:pt x="318" y="535"/>
                    <a:pt x="318" y="535"/>
                  </a:cubicBezTo>
                  <a:cubicBezTo>
                    <a:pt x="318" y="539"/>
                    <a:pt x="320" y="544"/>
                    <a:pt x="323" y="547"/>
                  </a:cubicBezTo>
                  <a:cubicBezTo>
                    <a:pt x="326" y="551"/>
                    <a:pt x="331" y="552"/>
                    <a:pt x="335" y="552"/>
                  </a:cubicBezTo>
                  <a:cubicBezTo>
                    <a:pt x="469" y="552"/>
                    <a:pt x="469" y="552"/>
                    <a:pt x="469" y="552"/>
                  </a:cubicBezTo>
                  <a:cubicBezTo>
                    <a:pt x="476" y="552"/>
                    <a:pt x="483" y="551"/>
                    <a:pt x="489" y="547"/>
                  </a:cubicBezTo>
                  <a:cubicBezTo>
                    <a:pt x="495" y="544"/>
                    <a:pt x="502" y="537"/>
                    <a:pt x="502" y="526"/>
                  </a:cubicBezTo>
                  <a:cubicBezTo>
                    <a:pt x="502" y="230"/>
                    <a:pt x="502" y="230"/>
                    <a:pt x="502" y="230"/>
                  </a:cubicBezTo>
                  <a:lnTo>
                    <a:pt x="251" y="0"/>
                  </a:lnTo>
                  <a:close/>
                  <a:moveTo>
                    <a:pt x="221" y="298"/>
                  </a:moveTo>
                  <a:cubicBezTo>
                    <a:pt x="221" y="305"/>
                    <a:pt x="214" y="310"/>
                    <a:pt x="205" y="310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70" y="310"/>
                    <a:pt x="63" y="305"/>
                    <a:pt x="63" y="298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1"/>
                    <a:pt x="70" y="205"/>
                    <a:pt x="79" y="205"/>
                  </a:cubicBezTo>
                  <a:cubicBezTo>
                    <a:pt x="205" y="205"/>
                    <a:pt x="205" y="205"/>
                    <a:pt x="205" y="205"/>
                  </a:cubicBezTo>
                  <a:cubicBezTo>
                    <a:pt x="214" y="205"/>
                    <a:pt x="221" y="211"/>
                    <a:pt x="221" y="217"/>
                  </a:cubicBezTo>
                  <a:lnTo>
                    <a:pt x="221" y="298"/>
                  </a:lnTo>
                  <a:close/>
                  <a:moveTo>
                    <a:pt x="439" y="298"/>
                  </a:moveTo>
                  <a:cubicBezTo>
                    <a:pt x="439" y="305"/>
                    <a:pt x="432" y="310"/>
                    <a:pt x="423" y="310"/>
                  </a:cubicBezTo>
                  <a:cubicBezTo>
                    <a:pt x="297" y="310"/>
                    <a:pt x="297" y="310"/>
                    <a:pt x="297" y="310"/>
                  </a:cubicBezTo>
                  <a:cubicBezTo>
                    <a:pt x="288" y="310"/>
                    <a:pt x="281" y="305"/>
                    <a:pt x="281" y="298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81" y="211"/>
                    <a:pt x="288" y="205"/>
                    <a:pt x="297" y="205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32" y="205"/>
                    <a:pt x="439" y="211"/>
                    <a:pt x="439" y="217"/>
                  </a:cubicBezTo>
                  <a:lnTo>
                    <a:pt x="439" y="2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61537" y="1730300"/>
              <a:ext cx="827823" cy="8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653461" y="1724243"/>
              <a:ext cx="843976" cy="449246"/>
            </a:xfrm>
            <a:custGeom>
              <a:avLst/>
              <a:gdLst>
                <a:gd name="T0" fmla="*/ 719 w 740"/>
                <a:gd name="T1" fmla="*/ 307 h 394"/>
                <a:gd name="T2" fmla="*/ 402 w 740"/>
                <a:gd name="T3" fmla="*/ 17 h 394"/>
                <a:gd name="T4" fmla="*/ 338 w 740"/>
                <a:gd name="T5" fmla="*/ 17 h 394"/>
                <a:gd name="T6" fmla="*/ 21 w 740"/>
                <a:gd name="T7" fmla="*/ 307 h 394"/>
                <a:gd name="T8" fmla="*/ 18 w 740"/>
                <a:gd name="T9" fmla="*/ 373 h 394"/>
                <a:gd name="T10" fmla="*/ 18 w 740"/>
                <a:gd name="T11" fmla="*/ 373 h 394"/>
                <a:gd name="T12" fmla="*/ 53 w 740"/>
                <a:gd name="T13" fmla="*/ 389 h 394"/>
                <a:gd name="T14" fmla="*/ 85 w 740"/>
                <a:gd name="T15" fmla="*/ 376 h 394"/>
                <a:gd name="T16" fmla="*/ 370 w 740"/>
                <a:gd name="T17" fmla="*/ 115 h 394"/>
                <a:gd name="T18" fmla="*/ 655 w 740"/>
                <a:gd name="T19" fmla="*/ 376 h 394"/>
                <a:gd name="T20" fmla="*/ 722 w 740"/>
                <a:gd name="T21" fmla="*/ 373 h 394"/>
                <a:gd name="T22" fmla="*/ 719 w 740"/>
                <a:gd name="T23" fmla="*/ 30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0" h="394">
                  <a:moveTo>
                    <a:pt x="719" y="307"/>
                  </a:moveTo>
                  <a:cubicBezTo>
                    <a:pt x="402" y="17"/>
                    <a:pt x="402" y="17"/>
                    <a:pt x="402" y="17"/>
                  </a:cubicBezTo>
                  <a:cubicBezTo>
                    <a:pt x="384" y="0"/>
                    <a:pt x="356" y="0"/>
                    <a:pt x="338" y="17"/>
                  </a:cubicBezTo>
                  <a:cubicBezTo>
                    <a:pt x="21" y="307"/>
                    <a:pt x="21" y="307"/>
                    <a:pt x="21" y="307"/>
                  </a:cubicBezTo>
                  <a:cubicBezTo>
                    <a:pt x="2" y="324"/>
                    <a:pt x="0" y="354"/>
                    <a:pt x="18" y="373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27" y="384"/>
                    <a:pt x="40" y="389"/>
                    <a:pt x="53" y="389"/>
                  </a:cubicBezTo>
                  <a:cubicBezTo>
                    <a:pt x="64" y="389"/>
                    <a:pt x="76" y="385"/>
                    <a:pt x="85" y="376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655" y="376"/>
                    <a:pt x="655" y="376"/>
                    <a:pt x="655" y="376"/>
                  </a:cubicBezTo>
                  <a:cubicBezTo>
                    <a:pt x="675" y="394"/>
                    <a:pt x="704" y="393"/>
                    <a:pt x="722" y="373"/>
                  </a:cubicBezTo>
                  <a:cubicBezTo>
                    <a:pt x="740" y="354"/>
                    <a:pt x="738" y="324"/>
                    <a:pt x="719" y="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0123" y="1707762"/>
            <a:ext cx="639681" cy="787386"/>
            <a:chOff x="1114900" y="1665149"/>
            <a:chExt cx="761285" cy="9370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114900" y="1665149"/>
              <a:ext cx="761285" cy="937069"/>
              <a:chOff x="1114900" y="1665149"/>
              <a:chExt cx="761285" cy="937069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114900" y="1665149"/>
                <a:ext cx="761285" cy="937069"/>
                <a:chOff x="-1200151" y="1323975"/>
                <a:chExt cx="1808163" cy="2225675"/>
              </a:xfrm>
            </p:grpSpPr>
            <p:sp>
              <p:nvSpPr>
                <p:cNvPr id="141" name="Freeform 6"/>
                <p:cNvSpPr>
                  <a:spLocks noEditPoints="1"/>
                </p:cNvSpPr>
                <p:nvPr/>
              </p:nvSpPr>
              <p:spPr bwMode="auto">
                <a:xfrm>
                  <a:off x="-1200151" y="2178050"/>
                  <a:ext cx="1808163" cy="1371600"/>
                </a:xfrm>
                <a:custGeom>
                  <a:avLst/>
                  <a:gdLst>
                    <a:gd name="T0" fmla="*/ 49 w 49"/>
                    <a:gd name="T1" fmla="*/ 11 h 37"/>
                    <a:gd name="T2" fmla="*/ 49 w 49"/>
                    <a:gd name="T3" fmla="*/ 5 h 37"/>
                    <a:gd name="T4" fmla="*/ 43 w 49"/>
                    <a:gd name="T5" fmla="*/ 0 h 37"/>
                    <a:gd name="T6" fmla="*/ 6 w 49"/>
                    <a:gd name="T7" fmla="*/ 0 h 37"/>
                    <a:gd name="T8" fmla="*/ 0 w 49"/>
                    <a:gd name="T9" fmla="*/ 5 h 37"/>
                    <a:gd name="T10" fmla="*/ 0 w 49"/>
                    <a:gd name="T11" fmla="*/ 32 h 37"/>
                    <a:gd name="T12" fmla="*/ 6 w 49"/>
                    <a:gd name="T13" fmla="*/ 37 h 37"/>
                    <a:gd name="T14" fmla="*/ 43 w 49"/>
                    <a:gd name="T15" fmla="*/ 37 h 37"/>
                    <a:gd name="T16" fmla="*/ 49 w 49"/>
                    <a:gd name="T17" fmla="*/ 32 h 37"/>
                    <a:gd name="T18" fmla="*/ 49 w 49"/>
                    <a:gd name="T19" fmla="*/ 30 h 37"/>
                    <a:gd name="T20" fmla="*/ 41 w 49"/>
                    <a:gd name="T21" fmla="*/ 30 h 37"/>
                    <a:gd name="T22" fmla="*/ 41 w 49"/>
                    <a:gd name="T23" fmla="*/ 27 h 37"/>
                    <a:gd name="T24" fmla="*/ 49 w 49"/>
                    <a:gd name="T25" fmla="*/ 27 h 37"/>
                    <a:gd name="T26" fmla="*/ 49 w 49"/>
                    <a:gd name="T27" fmla="*/ 22 h 37"/>
                    <a:gd name="T28" fmla="*/ 41 w 49"/>
                    <a:gd name="T29" fmla="*/ 22 h 37"/>
                    <a:gd name="T30" fmla="*/ 41 w 49"/>
                    <a:gd name="T31" fmla="*/ 19 h 37"/>
                    <a:gd name="T32" fmla="*/ 49 w 49"/>
                    <a:gd name="T33" fmla="*/ 19 h 37"/>
                    <a:gd name="T34" fmla="*/ 49 w 49"/>
                    <a:gd name="T35" fmla="*/ 14 h 37"/>
                    <a:gd name="T36" fmla="*/ 41 w 49"/>
                    <a:gd name="T37" fmla="*/ 14 h 37"/>
                    <a:gd name="T38" fmla="*/ 41 w 49"/>
                    <a:gd name="T39" fmla="*/ 11 h 37"/>
                    <a:gd name="T40" fmla="*/ 49 w 49"/>
                    <a:gd name="T41" fmla="*/ 11 h 37"/>
                    <a:gd name="T42" fmla="*/ 27 w 49"/>
                    <a:gd name="T43" fmla="*/ 21 h 37"/>
                    <a:gd name="T44" fmla="*/ 27 w 49"/>
                    <a:gd name="T45" fmla="*/ 25 h 37"/>
                    <a:gd name="T46" fmla="*/ 24 w 49"/>
                    <a:gd name="T47" fmla="*/ 27 h 37"/>
                    <a:gd name="T48" fmla="*/ 22 w 49"/>
                    <a:gd name="T49" fmla="*/ 25 h 37"/>
                    <a:gd name="T50" fmla="*/ 22 w 49"/>
                    <a:gd name="T51" fmla="*/ 21 h 37"/>
                    <a:gd name="T52" fmla="*/ 20 w 49"/>
                    <a:gd name="T53" fmla="*/ 17 h 37"/>
                    <a:gd name="T54" fmla="*/ 24 w 49"/>
                    <a:gd name="T55" fmla="*/ 12 h 37"/>
                    <a:gd name="T56" fmla="*/ 29 w 49"/>
                    <a:gd name="T57" fmla="*/ 17 h 37"/>
                    <a:gd name="T58" fmla="*/ 27 w 49"/>
                    <a:gd name="T59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37">
                      <a:moveTo>
                        <a:pt x="49" y="11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2"/>
                        <a:pt x="46" y="0"/>
                        <a:pt x="4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5"/>
                        <a:pt x="3" y="37"/>
                        <a:pt x="6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6" y="37"/>
                        <a:pt x="49" y="35"/>
                        <a:pt x="49" y="32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lnTo>
                        <a:pt x="49" y="11"/>
                      </a:lnTo>
                      <a:close/>
                      <a:moveTo>
                        <a:pt x="27" y="21"/>
                      </a:move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6" y="27"/>
                        <a:pt x="24" y="27"/>
                      </a:cubicBezTo>
                      <a:cubicBezTo>
                        <a:pt x="23" y="27"/>
                        <a:pt x="22" y="26"/>
                        <a:pt x="22" y="25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1"/>
                        <a:pt x="20" y="19"/>
                        <a:pt x="20" y="17"/>
                      </a:cubicBezTo>
                      <a:cubicBezTo>
                        <a:pt x="20" y="14"/>
                        <a:pt x="22" y="12"/>
                        <a:pt x="24" y="12"/>
                      </a:cubicBezTo>
                      <a:cubicBezTo>
                        <a:pt x="27" y="12"/>
                        <a:pt x="29" y="14"/>
                        <a:pt x="29" y="17"/>
                      </a:cubicBezTo>
                      <a:cubicBezTo>
                        <a:pt x="29" y="19"/>
                        <a:pt x="28" y="21"/>
                        <a:pt x="27" y="21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7"/>
                <p:cNvSpPr/>
                <p:nvPr/>
              </p:nvSpPr>
              <p:spPr bwMode="auto">
                <a:xfrm>
                  <a:off x="-1016000" y="1323975"/>
                  <a:ext cx="1438275" cy="779463"/>
                </a:xfrm>
                <a:custGeom>
                  <a:avLst/>
                  <a:gdLst>
                    <a:gd name="T0" fmla="*/ 7 w 39"/>
                    <a:gd name="T1" fmla="*/ 15 h 21"/>
                    <a:gd name="T2" fmla="*/ 16 w 39"/>
                    <a:gd name="T3" fmla="*/ 5 h 21"/>
                    <a:gd name="T4" fmla="*/ 22 w 39"/>
                    <a:gd name="T5" fmla="*/ 5 h 21"/>
                    <a:gd name="T6" fmla="*/ 32 w 39"/>
                    <a:gd name="T7" fmla="*/ 15 h 21"/>
                    <a:gd name="T8" fmla="*/ 32 w 39"/>
                    <a:gd name="T9" fmla="*/ 21 h 21"/>
                    <a:gd name="T10" fmla="*/ 39 w 39"/>
                    <a:gd name="T11" fmla="*/ 21 h 21"/>
                    <a:gd name="T12" fmla="*/ 39 w 39"/>
                    <a:gd name="T13" fmla="*/ 13 h 21"/>
                    <a:gd name="T14" fmla="*/ 26 w 39"/>
                    <a:gd name="T15" fmla="*/ 0 h 21"/>
                    <a:gd name="T16" fmla="*/ 13 w 39"/>
                    <a:gd name="T17" fmla="*/ 0 h 21"/>
                    <a:gd name="T18" fmla="*/ 0 w 39"/>
                    <a:gd name="T19" fmla="*/ 13 h 21"/>
                    <a:gd name="T20" fmla="*/ 0 w 39"/>
                    <a:gd name="T21" fmla="*/ 21 h 21"/>
                    <a:gd name="T22" fmla="*/ 7 w 39"/>
                    <a:gd name="T23" fmla="*/ 21 h 21"/>
                    <a:gd name="T24" fmla="*/ 7 w 39"/>
                    <a:gd name="T2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1">
                      <a:moveTo>
                        <a:pt x="7" y="15"/>
                      </a:moveTo>
                      <a:cubicBezTo>
                        <a:pt x="7" y="9"/>
                        <a:pt x="11" y="5"/>
                        <a:pt x="16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8" y="5"/>
                        <a:pt x="32" y="9"/>
                        <a:pt x="32" y="15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5"/>
                        <a:pt x="33" y="0"/>
                        <a:pt x="26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5"/>
                        <a:pt x="0" y="13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1331640" y="2185159"/>
                <a:ext cx="288032" cy="30767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281319" y="2060793"/>
              <a:ext cx="338692" cy="528423"/>
              <a:chOff x="4990573" y="-138420"/>
              <a:chExt cx="238986" cy="372863"/>
            </a:xfrm>
          </p:grpSpPr>
          <p:sp>
            <p:nvSpPr>
              <p:cNvPr id="101" name="Oval 29"/>
              <p:cNvSpPr>
                <a:spLocks noChangeArrowheads="1"/>
              </p:cNvSpPr>
              <p:nvPr/>
            </p:nvSpPr>
            <p:spPr bwMode="auto">
              <a:xfrm>
                <a:off x="5085725" y="-112972"/>
                <a:ext cx="57534" cy="57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4990573" y="-42162"/>
                <a:ext cx="98471" cy="85195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5141046" y="-112972"/>
                <a:ext cx="88513" cy="98472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2"/>
              <p:cNvSpPr/>
              <p:nvPr/>
            </p:nvSpPr>
            <p:spPr bwMode="auto">
              <a:xfrm>
                <a:off x="5060278" y="-45480"/>
                <a:ext cx="104003" cy="33193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3"/>
              <p:cNvSpPr/>
              <p:nvPr/>
            </p:nvSpPr>
            <p:spPr bwMode="auto">
              <a:xfrm>
                <a:off x="5047001" y="-45480"/>
                <a:ext cx="137196" cy="167069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4"/>
              <p:cNvSpPr/>
              <p:nvPr/>
            </p:nvSpPr>
            <p:spPr bwMode="auto">
              <a:xfrm>
                <a:off x="5083512" y="108311"/>
                <a:ext cx="28767" cy="126132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5"/>
              <p:cNvSpPr/>
              <p:nvPr/>
            </p:nvSpPr>
            <p:spPr bwMode="auto">
              <a:xfrm>
                <a:off x="5115599" y="106098"/>
                <a:ext cx="28767" cy="127238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46"/>
              <p:cNvSpPr/>
              <p:nvPr/>
            </p:nvSpPr>
            <p:spPr bwMode="auto">
              <a:xfrm>
                <a:off x="5090151" y="-138420"/>
                <a:ext cx="47576" cy="26554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7" name="圆角矩形 116"/>
          <p:cNvSpPr/>
          <p:nvPr/>
        </p:nvSpPr>
        <p:spPr>
          <a:xfrm>
            <a:off x="749854" y="3988886"/>
            <a:ext cx="7634229" cy="81511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560" y="383846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3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：居家事故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2336" y="4083918"/>
            <a:ext cx="741174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暑假期间，儿童离开学校的监管，同时父母大多要上班，所以儿童就有较多的时间处于在无人照顾的状态。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291212" y="1756629"/>
            <a:ext cx="936104" cy="744881"/>
            <a:chOff x="7291212" y="1827611"/>
            <a:chExt cx="936104" cy="744881"/>
          </a:xfrm>
        </p:grpSpPr>
        <p:grpSp>
          <p:nvGrpSpPr>
            <p:cNvPr id="40" name="组合 39"/>
            <p:cNvGrpSpPr/>
            <p:nvPr/>
          </p:nvGrpSpPr>
          <p:grpSpPr>
            <a:xfrm>
              <a:off x="7291212" y="1827611"/>
              <a:ext cx="936104" cy="744881"/>
              <a:chOff x="7291212" y="1827611"/>
              <a:chExt cx="936104" cy="744881"/>
            </a:xfrm>
          </p:grpSpPr>
          <p:sp>
            <p:nvSpPr>
              <p:cNvPr id="39" name="饼形 38"/>
              <p:cNvSpPr/>
              <p:nvPr/>
            </p:nvSpPr>
            <p:spPr>
              <a:xfrm>
                <a:off x="7387189" y="1827611"/>
                <a:ext cx="744881" cy="744881"/>
              </a:xfrm>
              <a:prstGeom prst="pie">
                <a:avLst>
                  <a:gd name="adj1" fmla="val 19986714"/>
                  <a:gd name="adj2" fmla="val 12406198"/>
                </a:avLst>
              </a:prstGeom>
              <a:solidFill>
                <a:schemeClr val="accent6">
                  <a:lumMod val="5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91212" y="1895735"/>
                <a:ext cx="936104" cy="31597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0800" dist="50800" dir="60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7541121" y="2217569"/>
              <a:ext cx="585559" cy="280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果冻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65" name="矩形 564"/>
          <p:cNvSpPr/>
          <p:nvPr/>
        </p:nvSpPr>
        <p:spPr>
          <a:xfrm>
            <a:off x="3931852" y="1443390"/>
            <a:ext cx="1327730" cy="13277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0" name="组合 1029"/>
          <p:cNvGrpSpPr/>
          <p:nvPr/>
        </p:nvGrpSpPr>
        <p:grpSpPr>
          <a:xfrm>
            <a:off x="2350482" y="1447068"/>
            <a:ext cx="1309281" cy="1308775"/>
            <a:chOff x="-2167987" y="2466430"/>
            <a:chExt cx="2036751" cy="2035962"/>
          </a:xfrm>
        </p:grpSpPr>
        <p:sp>
          <p:nvSpPr>
            <p:cNvPr id="545" name="Freeform 17"/>
            <p:cNvSpPr/>
            <p:nvPr/>
          </p:nvSpPr>
          <p:spPr bwMode="auto">
            <a:xfrm>
              <a:off x="-2150670" y="2892758"/>
              <a:ext cx="2019434" cy="1060824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59" name="矩形 558"/>
            <p:cNvSpPr/>
            <p:nvPr/>
          </p:nvSpPr>
          <p:spPr>
            <a:xfrm>
              <a:off x="-2167987" y="246643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5" name="矩形 554"/>
          <p:cNvSpPr/>
          <p:nvPr/>
        </p:nvSpPr>
        <p:spPr>
          <a:xfrm>
            <a:off x="755576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7498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2350482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3931852" y="2768175"/>
            <a:ext cx="1327729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55135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7075309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Freeform 17"/>
          <p:cNvSpPr/>
          <p:nvPr/>
        </p:nvSpPr>
        <p:spPr bwMode="auto">
          <a:xfrm>
            <a:off x="766201" y="1760491"/>
            <a:ext cx="1298149" cy="681928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4" name="AutoShape 481"/>
          <p:cNvSpPr>
            <a:spLocks noChangeAspect="1" noChangeArrowheads="1" noTextEdit="1"/>
          </p:cNvSpPr>
          <p:nvPr/>
        </p:nvSpPr>
        <p:spPr bwMode="auto">
          <a:xfrm>
            <a:off x="5602953" y="1554075"/>
            <a:ext cx="1127115" cy="8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750329" y="1702427"/>
            <a:ext cx="834767" cy="798057"/>
            <a:chOff x="5607759" y="1554074"/>
            <a:chExt cx="1124712" cy="1075251"/>
          </a:xfrm>
        </p:grpSpPr>
        <p:sp>
          <p:nvSpPr>
            <p:cNvPr id="125" name="Freeform 483"/>
            <p:cNvSpPr/>
            <p:nvPr/>
          </p:nvSpPr>
          <p:spPr bwMode="auto">
            <a:xfrm>
              <a:off x="5607759" y="1554074"/>
              <a:ext cx="1115099" cy="432582"/>
            </a:xfrm>
            <a:custGeom>
              <a:avLst/>
              <a:gdLst>
                <a:gd name="T0" fmla="*/ 113 w 232"/>
                <a:gd name="T1" fmla="*/ 27 h 90"/>
                <a:gd name="T2" fmla="*/ 62 w 232"/>
                <a:gd name="T3" fmla="*/ 27 h 90"/>
                <a:gd name="T4" fmla="*/ 0 w 232"/>
                <a:gd name="T5" fmla="*/ 59 h 90"/>
                <a:gd name="T6" fmla="*/ 91 w 232"/>
                <a:gd name="T7" fmla="*/ 74 h 90"/>
                <a:gd name="T8" fmla="*/ 137 w 232"/>
                <a:gd name="T9" fmla="*/ 74 h 90"/>
                <a:gd name="T10" fmla="*/ 232 w 232"/>
                <a:gd name="T11" fmla="*/ 59 h 90"/>
                <a:gd name="T12" fmla="*/ 163 w 232"/>
                <a:gd name="T13" fmla="*/ 25 h 90"/>
                <a:gd name="T14" fmla="*/ 114 w 232"/>
                <a:gd name="T15" fmla="*/ 25 h 90"/>
                <a:gd name="T16" fmla="*/ 114 w 232"/>
                <a:gd name="T17" fmla="*/ 26 h 90"/>
                <a:gd name="T18" fmla="*/ 113 w 232"/>
                <a:gd name="T1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90">
                  <a:moveTo>
                    <a:pt x="113" y="27"/>
                  </a:moveTo>
                  <a:cubicBezTo>
                    <a:pt x="113" y="27"/>
                    <a:pt x="98" y="0"/>
                    <a:pt x="62" y="27"/>
                  </a:cubicBezTo>
                  <a:lnTo>
                    <a:pt x="0" y="59"/>
                  </a:lnTo>
                  <a:cubicBezTo>
                    <a:pt x="0" y="59"/>
                    <a:pt x="14" y="79"/>
                    <a:pt x="91" y="74"/>
                  </a:cubicBezTo>
                  <a:cubicBezTo>
                    <a:pt x="91" y="74"/>
                    <a:pt x="110" y="90"/>
                    <a:pt x="137" y="74"/>
                  </a:cubicBezTo>
                  <a:cubicBezTo>
                    <a:pt x="137" y="74"/>
                    <a:pt x="201" y="77"/>
                    <a:pt x="232" y="59"/>
                  </a:cubicBezTo>
                  <a:lnTo>
                    <a:pt x="163" y="25"/>
                  </a:lnTo>
                  <a:cubicBezTo>
                    <a:pt x="163" y="25"/>
                    <a:pt x="132" y="2"/>
                    <a:pt x="114" y="25"/>
                  </a:cubicBezTo>
                  <a:lnTo>
                    <a:pt x="114" y="26"/>
                  </a:lnTo>
                  <a:lnTo>
                    <a:pt x="113" y="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84"/>
            <p:cNvSpPr/>
            <p:nvPr/>
          </p:nvSpPr>
          <p:spPr bwMode="auto">
            <a:xfrm>
              <a:off x="5626985" y="1884323"/>
              <a:ext cx="1105486" cy="745002"/>
            </a:xfrm>
            <a:custGeom>
              <a:avLst/>
              <a:gdLst>
                <a:gd name="T0" fmla="*/ 1 w 230"/>
                <a:gd name="T1" fmla="*/ 20 h 155"/>
                <a:gd name="T2" fmla="*/ 155 w 230"/>
                <a:gd name="T3" fmla="*/ 78 h 155"/>
                <a:gd name="T4" fmla="*/ 216 w 230"/>
                <a:gd name="T5" fmla="*/ 6 h 155"/>
                <a:gd name="T6" fmla="*/ 228 w 230"/>
                <a:gd name="T7" fmla="*/ 0 h 155"/>
                <a:gd name="T8" fmla="*/ 149 w 230"/>
                <a:gd name="T9" fmla="*/ 116 h 155"/>
                <a:gd name="T10" fmla="*/ 4 w 230"/>
                <a:gd name="T11" fmla="*/ 38 h 155"/>
                <a:gd name="T12" fmla="*/ 1 w 230"/>
                <a:gd name="T13" fmla="*/ 25 h 155"/>
                <a:gd name="T14" fmla="*/ 0 w 230"/>
                <a:gd name="T15" fmla="*/ 21 h 155"/>
                <a:gd name="T16" fmla="*/ 1 w 230"/>
                <a:gd name="T17" fmla="*/ 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55">
                  <a:moveTo>
                    <a:pt x="1" y="20"/>
                  </a:moveTo>
                  <a:cubicBezTo>
                    <a:pt x="1" y="20"/>
                    <a:pt x="39" y="111"/>
                    <a:pt x="155" y="78"/>
                  </a:cubicBezTo>
                  <a:cubicBezTo>
                    <a:pt x="155" y="78"/>
                    <a:pt x="206" y="63"/>
                    <a:pt x="216" y="6"/>
                  </a:cubicBezTo>
                  <a:lnTo>
                    <a:pt x="228" y="0"/>
                  </a:lnTo>
                  <a:cubicBezTo>
                    <a:pt x="228" y="0"/>
                    <a:pt x="230" y="82"/>
                    <a:pt x="149" y="116"/>
                  </a:cubicBezTo>
                  <a:cubicBezTo>
                    <a:pt x="149" y="116"/>
                    <a:pt x="44" y="155"/>
                    <a:pt x="4" y="38"/>
                  </a:cubicBezTo>
                  <a:lnTo>
                    <a:pt x="1" y="25"/>
                  </a:lnTo>
                  <a:lnTo>
                    <a:pt x="0" y="2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4" name="矩形 1023"/>
          <p:cNvSpPr/>
          <p:nvPr/>
        </p:nvSpPr>
        <p:spPr>
          <a:xfrm>
            <a:off x="5513325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Freeform 17"/>
          <p:cNvSpPr/>
          <p:nvPr/>
        </p:nvSpPr>
        <p:spPr bwMode="auto">
          <a:xfrm>
            <a:off x="5523950" y="1760491"/>
            <a:ext cx="1298149" cy="681928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00" name="组合 99"/>
          <p:cNvGrpSpPr/>
          <p:nvPr/>
        </p:nvGrpSpPr>
        <p:grpSpPr>
          <a:xfrm>
            <a:off x="7080478" y="1447068"/>
            <a:ext cx="1308774" cy="1308775"/>
            <a:chOff x="9725811" y="1183860"/>
            <a:chExt cx="2035962" cy="2035962"/>
          </a:xfrm>
        </p:grpSpPr>
        <p:sp>
          <p:nvSpPr>
            <p:cNvPr id="105" name="矩形 104"/>
            <p:cNvSpPr/>
            <p:nvPr/>
          </p:nvSpPr>
          <p:spPr>
            <a:xfrm>
              <a:off x="9725811" y="118386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9742340" y="1663401"/>
              <a:ext cx="2019433" cy="1060824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111" name="矩形 110"/>
          <p:cNvSpPr/>
          <p:nvPr/>
        </p:nvSpPr>
        <p:spPr>
          <a:xfrm>
            <a:off x="871716" y="2817254"/>
            <a:ext cx="110799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不把幼童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单独锁在家中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307752" y="2808708"/>
            <a:ext cx="142535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教育儿童不要探身到阳台或窗户的外面，窗台不放椅子等蹬踏工具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931852" y="2817254"/>
            <a:ext cx="132773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教育儿童远离热电器、电器插座，玻璃器皿等。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564601" y="2817254"/>
            <a:ext cx="128651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不给儿童有吞食危险的小物品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179949" y="2817254"/>
            <a:ext cx="12804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注意饮食安全，不能吸食果冻</a:t>
            </a:r>
          </a:p>
        </p:txBody>
      </p:sp>
      <p:sp>
        <p:nvSpPr>
          <p:cNvPr id="128" name="矩形 127"/>
          <p:cNvSpPr/>
          <p:nvPr/>
        </p:nvSpPr>
        <p:spPr>
          <a:xfrm>
            <a:off x="642803" y="9678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预防：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8" name="Freeform 17"/>
          <p:cNvSpPr/>
          <p:nvPr/>
        </p:nvSpPr>
        <p:spPr bwMode="auto">
          <a:xfrm>
            <a:off x="3940708" y="1755554"/>
            <a:ext cx="1316951" cy="691803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95" name="组合 94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6" name="组合 95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44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5019"/>
                  <a:gd name="connsiteY0-58" fmla="*/ 0 h 117407"/>
                  <a:gd name="connsiteX1-59" fmla="*/ 64246 w 65019"/>
                  <a:gd name="connsiteY1-60" fmla="*/ 0 h 117407"/>
                  <a:gd name="connsiteX2-61" fmla="*/ 64981 w 65019"/>
                  <a:gd name="connsiteY2-62" fmla="*/ 3488 h 117407"/>
                  <a:gd name="connsiteX3-63" fmla="*/ 65019 w 65019"/>
                  <a:gd name="connsiteY3-64" fmla="*/ 117407 h 117407"/>
                  <a:gd name="connsiteX0-65" fmla="*/ 0 w 64748"/>
                  <a:gd name="connsiteY0-66" fmla="*/ 0 h 117407"/>
                  <a:gd name="connsiteX1-67" fmla="*/ 63975 w 64748"/>
                  <a:gd name="connsiteY1-68" fmla="*/ 0 h 117407"/>
                  <a:gd name="connsiteX2-69" fmla="*/ 64710 w 64748"/>
                  <a:gd name="connsiteY2-70" fmla="*/ 3488 h 117407"/>
                  <a:gd name="connsiteX3-71" fmla="*/ 64748 w 64748"/>
                  <a:gd name="connsiteY3-72" fmla="*/ 117407 h 117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-1" fmla="*/ 0 w 64020"/>
                  <a:gd name="connsiteY0-2" fmla="*/ 0 h 118217"/>
                  <a:gd name="connsiteX1-3" fmla="*/ 63187 w 64020"/>
                  <a:gd name="connsiteY1-4" fmla="*/ 0 h 118217"/>
                  <a:gd name="connsiteX2-5" fmla="*/ 63922 w 64020"/>
                  <a:gd name="connsiteY2-6" fmla="*/ 3488 h 118217"/>
                  <a:gd name="connsiteX3-7" fmla="*/ 64020 w 64020"/>
                  <a:gd name="connsiteY3-8" fmla="*/ 118217 h 118217"/>
                  <a:gd name="connsiteX0-9" fmla="*/ 0 w 64412"/>
                  <a:gd name="connsiteY0-10" fmla="*/ 0 h 116977"/>
                  <a:gd name="connsiteX1-11" fmla="*/ 63187 w 64412"/>
                  <a:gd name="connsiteY1-12" fmla="*/ 0 h 116977"/>
                  <a:gd name="connsiteX2-13" fmla="*/ 63922 w 64412"/>
                  <a:gd name="connsiteY2-14" fmla="*/ 3488 h 116977"/>
                  <a:gd name="connsiteX3-15" fmla="*/ 64412 w 64412"/>
                  <a:gd name="connsiteY3-16" fmla="*/ 116977 h 116977"/>
                  <a:gd name="connsiteX0-17" fmla="*/ 0 w 63924"/>
                  <a:gd name="connsiteY0-18" fmla="*/ 0 h 116977"/>
                  <a:gd name="connsiteX1-19" fmla="*/ 63187 w 63924"/>
                  <a:gd name="connsiteY1-20" fmla="*/ 0 h 116977"/>
                  <a:gd name="connsiteX2-21" fmla="*/ 63922 w 63924"/>
                  <a:gd name="connsiteY2-22" fmla="*/ 3488 h 116977"/>
                  <a:gd name="connsiteX3-23" fmla="*/ 63726 w 63924"/>
                  <a:gd name="connsiteY3-24" fmla="*/ 116977 h 116977"/>
                  <a:gd name="connsiteX0-25" fmla="*/ 0 w 64216"/>
                  <a:gd name="connsiteY0-26" fmla="*/ 0 h 116977"/>
                  <a:gd name="connsiteX1-27" fmla="*/ 63187 w 64216"/>
                  <a:gd name="connsiteY1-28" fmla="*/ 0 h 116977"/>
                  <a:gd name="connsiteX2-29" fmla="*/ 63922 w 64216"/>
                  <a:gd name="connsiteY2-30" fmla="*/ 3488 h 116977"/>
                  <a:gd name="connsiteX3-31" fmla="*/ 64216 w 64216"/>
                  <a:gd name="connsiteY3-32" fmla="*/ 116977 h 116977"/>
                  <a:gd name="connsiteX0-33" fmla="*/ 0 w 63926"/>
                  <a:gd name="connsiteY0-34" fmla="*/ 0 h 116977"/>
                  <a:gd name="connsiteX1-35" fmla="*/ 63187 w 63926"/>
                  <a:gd name="connsiteY1-36" fmla="*/ 0 h 116977"/>
                  <a:gd name="connsiteX2-37" fmla="*/ 63922 w 63926"/>
                  <a:gd name="connsiteY2-38" fmla="*/ 3488 h 116977"/>
                  <a:gd name="connsiteX3-39" fmla="*/ 63824 w 63926"/>
                  <a:gd name="connsiteY3-40" fmla="*/ 116977 h 116977"/>
                  <a:gd name="connsiteX0-41" fmla="*/ 0 w 63960"/>
                  <a:gd name="connsiteY0-42" fmla="*/ 0 h 115904"/>
                  <a:gd name="connsiteX1-43" fmla="*/ 63187 w 63960"/>
                  <a:gd name="connsiteY1-44" fmla="*/ 0 h 115904"/>
                  <a:gd name="connsiteX2-45" fmla="*/ 63922 w 63960"/>
                  <a:gd name="connsiteY2-46" fmla="*/ 3488 h 115904"/>
                  <a:gd name="connsiteX3-47" fmla="*/ 63960 w 63960"/>
                  <a:gd name="connsiteY3-48" fmla="*/ 115904 h 115904"/>
                  <a:gd name="connsiteX0-49" fmla="*/ 0 w 63960"/>
                  <a:gd name="connsiteY0-50" fmla="*/ 0 h 117407"/>
                  <a:gd name="connsiteX1-51" fmla="*/ 63187 w 63960"/>
                  <a:gd name="connsiteY1-52" fmla="*/ 0 h 117407"/>
                  <a:gd name="connsiteX2-53" fmla="*/ 63922 w 63960"/>
                  <a:gd name="connsiteY2-54" fmla="*/ 3488 h 117407"/>
                  <a:gd name="connsiteX3-55" fmla="*/ 63960 w 63960"/>
                  <a:gd name="connsiteY3-56" fmla="*/ 117407 h 117407"/>
                  <a:gd name="connsiteX0-57" fmla="*/ 0 w 63960"/>
                  <a:gd name="connsiteY0-58" fmla="*/ 0 h 119124"/>
                  <a:gd name="connsiteX1-59" fmla="*/ 63187 w 63960"/>
                  <a:gd name="connsiteY1-60" fmla="*/ 0 h 119124"/>
                  <a:gd name="connsiteX2-61" fmla="*/ 63922 w 63960"/>
                  <a:gd name="connsiteY2-62" fmla="*/ 3488 h 119124"/>
                  <a:gd name="connsiteX3-63" fmla="*/ 63960 w 63960"/>
                  <a:gd name="connsiteY3-64" fmla="*/ 119124 h 1191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全屏显示(16:9)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汉仪娃娃篆简</vt:lpstr>
      <vt:lpstr>微软雅黑</vt:lpstr>
      <vt:lpstr>Calibri</vt:lpstr>
      <vt:lpstr>方正综艺简体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锐普PPT</Company>
  <LinksUpToDate>false</LinksUpToDate>
  <SharedDoc>false</SharedDoc>
  <HyperlinkBase>www.rapidesign.cn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锐普PPT演世界第3季-暑期儿童安全大盘点</dc:title>
  <dc:subject>锐普PPT演世界第3季-暑期儿童安全大盘点</dc:subject>
  <dc:creator>锐普PPT</dc:creator>
  <dc:description>本素材由锐普PPT原创，免费发布，公益娱乐PPT，版权受国家法律保护。欢迎分享、交流，请保留版权信息。</dc:description>
  <cp:lastModifiedBy>天 下</cp:lastModifiedBy>
  <cp:revision>180</cp:revision>
  <dcterms:created xsi:type="dcterms:W3CDTF">2013-07-04T02:13:00Z</dcterms:created>
  <dcterms:modified xsi:type="dcterms:W3CDTF">2021-01-05T11:08:22Z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