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0"/>
  </p:notesMasterIdLst>
  <p:sldIdLst>
    <p:sldId id="256" r:id="rId3"/>
    <p:sldId id="258" r:id="rId4"/>
    <p:sldId id="257" r:id="rId5"/>
    <p:sldId id="259" r:id="rId6"/>
    <p:sldId id="262" r:id="rId7"/>
    <p:sldId id="263" r:id="rId8"/>
    <p:sldId id="264" r:id="rId9"/>
    <p:sldId id="265" r:id="rId10"/>
    <p:sldId id="267" r:id="rId11"/>
    <p:sldId id="270" r:id="rId12"/>
    <p:sldId id="269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4" r:id="rId24"/>
    <p:sldId id="287" r:id="rId25"/>
    <p:sldId id="281" r:id="rId26"/>
    <p:sldId id="285" r:id="rId27"/>
    <p:sldId id="290" r:id="rId28"/>
    <p:sldId id="291" r:id="rId29"/>
    <p:sldId id="282" r:id="rId30"/>
    <p:sldId id="286" r:id="rId31"/>
    <p:sldId id="292" r:id="rId32"/>
    <p:sldId id="293" r:id="rId33"/>
    <p:sldId id="283" r:id="rId34"/>
    <p:sldId id="295" r:id="rId35"/>
    <p:sldId id="294" r:id="rId36"/>
    <p:sldId id="288" r:id="rId37"/>
    <p:sldId id="289" r:id="rId38"/>
    <p:sldId id="279" r:id="rId3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2">
          <p15:clr>
            <a:srgbClr val="A4A3A4"/>
          </p15:clr>
        </p15:guide>
        <p15:guide id="2" pos="4611">
          <p15:clr>
            <a:srgbClr val="A4A3A4"/>
          </p15:clr>
        </p15:guide>
        <p15:guide id="3" pos="574">
          <p15:clr>
            <a:srgbClr val="A4A3A4"/>
          </p15:clr>
        </p15:guide>
        <p15:guide id="4" orient="horz" pos="958">
          <p15:clr>
            <a:srgbClr val="A4A3A4"/>
          </p15:clr>
        </p15:guide>
        <p15:guide id="5" pos="7038">
          <p15:clr>
            <a:srgbClr val="A4A3A4"/>
          </p15:clr>
        </p15:guide>
        <p15:guide id="6" orient="horz" pos="1820">
          <p15:clr>
            <a:srgbClr val="A4A3A4"/>
          </p15:clr>
        </p15:guide>
        <p15:guide id="7" pos="6357">
          <p15:clr>
            <a:srgbClr val="A4A3A4"/>
          </p15:clr>
        </p15:guide>
        <p15:guide id="8" orient="horz" pos="3158">
          <p15:clr>
            <a:srgbClr val="A4A3A4"/>
          </p15:clr>
        </p15:guide>
        <p15:guide id="9" pos="3840">
          <p15:clr>
            <a:srgbClr val="A4A3A4"/>
          </p15:clr>
        </p15:guide>
        <p15:guide id="10" pos="5654">
          <p15:clr>
            <a:srgbClr val="A4A3A4"/>
          </p15:clr>
        </p15:guide>
        <p15:guide id="11" pos="6562">
          <p15:clr>
            <a:srgbClr val="A4A3A4"/>
          </p15:clr>
        </p15:guide>
        <p15:guide id="1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98"/>
    <a:srgbClr val="D4D64E"/>
    <a:srgbClr val="4A8522"/>
    <a:srgbClr val="E0E388"/>
    <a:srgbClr val="79944F"/>
    <a:srgbClr val="789B47"/>
    <a:srgbClr val="326C4F"/>
    <a:srgbClr val="F2F7D9"/>
    <a:srgbClr val="FFFF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78" y="102"/>
      </p:cViewPr>
      <p:guideLst>
        <p:guide orient="horz" pos="2772"/>
        <p:guide pos="4611"/>
        <p:guide pos="574"/>
        <p:guide orient="horz" pos="958"/>
        <p:guide pos="7038"/>
        <p:guide orient="horz" pos="1820"/>
        <p:guide pos="6357"/>
        <p:guide orient="horz" pos="3158"/>
        <p:guide pos="3840"/>
        <p:guide pos="5654"/>
        <p:guide pos="656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9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image" Target="../media/image48.jpeg"/><Relationship Id="rId4" Type="http://schemas.openxmlformats.org/officeDocument/2006/relationships/image" Target="../media/image51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image" Target="../media/image48.jpeg"/><Relationship Id="rId4" Type="http://schemas.openxmlformats.org/officeDocument/2006/relationships/image" Target="../media/image5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#1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#2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#2">
  <dgm:title val=""/>
  <dgm:desc val=""/>
  <dgm:catLst>
    <dgm:cat type="accent6" pri="11500"/>
  </dgm:catLst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#3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#3">
  <dgm:title val=""/>
  <dgm:desc val=""/>
  <dgm:catLst>
    <dgm:cat type="accent6" pri="11500"/>
  </dgm:catLst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#4">
  <dgm:title val=""/>
  <dgm:desc val=""/>
  <dgm:catLst>
    <dgm:cat type="accent6" pri="11500"/>
  </dgm:catLst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#4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#5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5#5">
  <dgm:title val=""/>
  <dgm:desc val=""/>
  <dgm:catLst>
    <dgm:cat type="accent6" pri="11500"/>
  </dgm:catLst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D14D45-5D3B-4CD7-8848-B1811DDE1E7A}" type="doc">
      <dgm:prSet loTypeId="urn:microsoft.com/office/officeart/2008/layout/VerticalCurvedList#2" loCatId="list" qsTypeId="urn:microsoft.com/office/officeart/2005/8/quickstyle/simple1#19" qsCatId="simple" csTypeId="urn:microsoft.com/office/officeart/2005/8/colors/accent6_1#1" csCatId="accent6" phldr="1"/>
      <dgm:spPr/>
      <dgm:t>
        <a:bodyPr/>
        <a:lstStyle/>
        <a:p>
          <a:endParaRPr lang="zh-CN" altLang="en-US"/>
        </a:p>
      </dgm:t>
    </dgm:pt>
    <dgm:pt modelId="{D6A8B9CE-96C3-4D75-9734-D52FD8B6C5DA}">
      <dgm:prSet/>
      <dgm:spPr/>
      <dgm:t>
        <a:bodyPr/>
        <a:lstStyle/>
        <a:p>
          <a:pPr rtl="0"/>
          <a:r>
            <a:rPr lang="zh-CN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没有按时开始执行任务</a:t>
          </a:r>
          <a:r>
            <a:rPr lang="zh-CN" altLang="en-US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？</a:t>
          </a:r>
          <a:endParaRPr lang="zh-CN" b="1" dirty="0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3AB9B6A-104D-4591-BE2F-EBA4793FB212}" type="parTrans" cxnId="{DB76C065-A686-4CF9-BF64-EEC1C83B52ED}">
      <dgm:prSet/>
      <dgm:spPr/>
      <dgm:t>
        <a:bodyPr/>
        <a:lstStyle/>
        <a:p>
          <a:endParaRPr lang="zh-CN" altLang="en-US" b="1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DAE1108-DC89-4D67-A056-15BBB94F4B71}" type="sibTrans" cxnId="{DB76C065-A686-4CF9-BF64-EEC1C83B52ED}">
      <dgm:prSet/>
      <dgm:spPr/>
      <dgm:t>
        <a:bodyPr/>
        <a:lstStyle/>
        <a:p>
          <a:endParaRPr lang="zh-CN" altLang="en-US" b="1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726C804-8111-48ED-AE7B-57360881C7DD}">
      <dgm:prSet/>
      <dgm:spPr/>
      <dgm:t>
        <a:bodyPr/>
        <a:lstStyle/>
        <a:p>
          <a:pPr rtl="0"/>
          <a:r>
            <a:rPr lang="zh-CN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错误估算完成任务所需时间</a:t>
          </a:r>
          <a:r>
            <a:rPr lang="zh-CN" altLang="en-US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？</a:t>
          </a:r>
          <a:endParaRPr lang="zh-CN" b="1" dirty="0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FA5B834-3C5E-48CC-AC11-53A837CF94FD}" type="parTrans" cxnId="{5BC5EB30-F051-49F0-AF6A-1EB67DE214C0}">
      <dgm:prSet/>
      <dgm:spPr/>
      <dgm:t>
        <a:bodyPr/>
        <a:lstStyle/>
        <a:p>
          <a:endParaRPr lang="zh-CN" altLang="en-US" b="1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4B662FB-E99C-465B-ADC6-B929E579E07B}" type="sibTrans" cxnId="{5BC5EB30-F051-49F0-AF6A-1EB67DE214C0}">
      <dgm:prSet/>
      <dgm:spPr/>
      <dgm:t>
        <a:bodyPr/>
        <a:lstStyle/>
        <a:p>
          <a:endParaRPr lang="zh-CN" altLang="en-US" b="1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75B3344-AE5B-4EF6-9855-29C71D0412DF}">
      <dgm:prSet/>
      <dgm:spPr/>
      <dgm:t>
        <a:bodyPr/>
        <a:lstStyle/>
        <a:p>
          <a:pPr rtl="0"/>
          <a:r>
            <a:rPr lang="zh-CN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在任务的执行过程中出现了差错</a:t>
          </a:r>
          <a:r>
            <a:rPr lang="zh-CN" altLang="en-US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？</a:t>
          </a:r>
          <a:endParaRPr lang="zh-CN" b="1" dirty="0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4B13695-7CA6-4721-A90D-247EA60B54F8}" type="parTrans" cxnId="{6194B8BD-6DB2-4975-9B20-E8F164AB0E4D}">
      <dgm:prSet/>
      <dgm:spPr/>
      <dgm:t>
        <a:bodyPr/>
        <a:lstStyle/>
        <a:p>
          <a:endParaRPr lang="zh-CN" altLang="en-US" b="1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99A855B-AE83-4FA3-83AD-AEA9B8127FCA}" type="sibTrans" cxnId="{6194B8BD-6DB2-4975-9B20-E8F164AB0E4D}">
      <dgm:prSet/>
      <dgm:spPr/>
      <dgm:t>
        <a:bodyPr/>
        <a:lstStyle/>
        <a:p>
          <a:endParaRPr lang="zh-CN" altLang="en-US" b="1">
            <a:solidFill>
              <a:srgbClr val="789B47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29D3DB3-A4F0-4F15-BE80-1D28731FF71F}" type="pres">
      <dgm:prSet presAssocID="{72D14D45-5D3B-4CD7-8848-B1811DDE1E7A}" presName="Name0" presStyleCnt="0">
        <dgm:presLayoutVars>
          <dgm:chMax val="7"/>
          <dgm:chPref val="7"/>
          <dgm:dir/>
        </dgm:presLayoutVars>
      </dgm:prSet>
      <dgm:spPr/>
    </dgm:pt>
    <dgm:pt modelId="{035FAC49-12A4-4305-8237-ADD31054C4C2}" type="pres">
      <dgm:prSet presAssocID="{72D14D45-5D3B-4CD7-8848-B1811DDE1E7A}" presName="Name1" presStyleCnt="0"/>
      <dgm:spPr/>
    </dgm:pt>
    <dgm:pt modelId="{68BFD277-288B-4C6C-AF14-8B6B6000492C}" type="pres">
      <dgm:prSet presAssocID="{72D14D45-5D3B-4CD7-8848-B1811DDE1E7A}" presName="cycle" presStyleCnt="0"/>
      <dgm:spPr/>
    </dgm:pt>
    <dgm:pt modelId="{64B708AF-5925-493C-9347-A69C060C188C}" type="pres">
      <dgm:prSet presAssocID="{72D14D45-5D3B-4CD7-8848-B1811DDE1E7A}" presName="srcNode" presStyleLbl="node1" presStyleIdx="0" presStyleCnt="3"/>
      <dgm:spPr/>
    </dgm:pt>
    <dgm:pt modelId="{6CF88742-A243-4F68-84C6-6FC262F98BBC}" type="pres">
      <dgm:prSet presAssocID="{72D14D45-5D3B-4CD7-8848-B1811DDE1E7A}" presName="conn" presStyleLbl="parChTrans1D2" presStyleIdx="0" presStyleCnt="1"/>
      <dgm:spPr/>
    </dgm:pt>
    <dgm:pt modelId="{DFAEBAC0-0F82-4C54-BBEA-0019C7483D27}" type="pres">
      <dgm:prSet presAssocID="{72D14D45-5D3B-4CD7-8848-B1811DDE1E7A}" presName="extraNode" presStyleLbl="node1" presStyleIdx="0" presStyleCnt="3"/>
      <dgm:spPr/>
    </dgm:pt>
    <dgm:pt modelId="{5ECF532D-9DE7-4B32-A4E0-B6BF6AF44AFA}" type="pres">
      <dgm:prSet presAssocID="{72D14D45-5D3B-4CD7-8848-B1811DDE1E7A}" presName="dstNode" presStyleLbl="node1" presStyleIdx="0" presStyleCnt="3"/>
      <dgm:spPr/>
    </dgm:pt>
    <dgm:pt modelId="{310CC51F-DFBC-4E30-A1EC-8490A4459F1A}" type="pres">
      <dgm:prSet presAssocID="{D6A8B9CE-96C3-4D75-9734-D52FD8B6C5DA}" presName="text_1" presStyleLbl="node1" presStyleIdx="0" presStyleCnt="3">
        <dgm:presLayoutVars>
          <dgm:bulletEnabled val="1"/>
        </dgm:presLayoutVars>
      </dgm:prSet>
      <dgm:spPr/>
    </dgm:pt>
    <dgm:pt modelId="{12181971-AAB0-40CD-8431-BB933675D259}" type="pres">
      <dgm:prSet presAssocID="{D6A8B9CE-96C3-4D75-9734-D52FD8B6C5DA}" presName="accent_1" presStyleCnt="0"/>
      <dgm:spPr/>
    </dgm:pt>
    <dgm:pt modelId="{A370E673-D726-40D8-ABCE-B0720732B5AA}" type="pres">
      <dgm:prSet presAssocID="{D6A8B9CE-96C3-4D75-9734-D52FD8B6C5DA}" presName="accentRepeatNode" presStyleLbl="solidFgAcc1" presStyleIdx="0" presStyleCnt="3"/>
      <dgm:spPr/>
    </dgm:pt>
    <dgm:pt modelId="{2DF71FAD-7CCE-4001-9326-0F22D0E4016C}" type="pres">
      <dgm:prSet presAssocID="{F726C804-8111-48ED-AE7B-57360881C7DD}" presName="text_2" presStyleLbl="node1" presStyleIdx="1" presStyleCnt="3">
        <dgm:presLayoutVars>
          <dgm:bulletEnabled val="1"/>
        </dgm:presLayoutVars>
      </dgm:prSet>
      <dgm:spPr/>
    </dgm:pt>
    <dgm:pt modelId="{560B6431-A546-4BB4-A412-482E24E064E1}" type="pres">
      <dgm:prSet presAssocID="{F726C804-8111-48ED-AE7B-57360881C7DD}" presName="accent_2" presStyleCnt="0"/>
      <dgm:spPr/>
    </dgm:pt>
    <dgm:pt modelId="{06084E69-AFC5-4048-B1B1-00F6FEAFB1FE}" type="pres">
      <dgm:prSet presAssocID="{F726C804-8111-48ED-AE7B-57360881C7DD}" presName="accentRepeatNode" presStyleLbl="solidFgAcc1" presStyleIdx="1" presStyleCnt="3"/>
      <dgm:spPr/>
    </dgm:pt>
    <dgm:pt modelId="{53BD5B27-91F9-4879-8ED0-148CC3BEB704}" type="pres">
      <dgm:prSet presAssocID="{B75B3344-AE5B-4EF6-9855-29C71D0412DF}" presName="text_3" presStyleLbl="node1" presStyleIdx="2" presStyleCnt="3">
        <dgm:presLayoutVars>
          <dgm:bulletEnabled val="1"/>
        </dgm:presLayoutVars>
      </dgm:prSet>
      <dgm:spPr/>
    </dgm:pt>
    <dgm:pt modelId="{15B756E4-9AD4-4E20-911B-BDD3870514F1}" type="pres">
      <dgm:prSet presAssocID="{B75B3344-AE5B-4EF6-9855-29C71D0412DF}" presName="accent_3" presStyleCnt="0"/>
      <dgm:spPr/>
    </dgm:pt>
    <dgm:pt modelId="{6B1EA52F-D230-4B2B-B5FD-9A53E07DEB56}" type="pres">
      <dgm:prSet presAssocID="{B75B3344-AE5B-4EF6-9855-29C71D0412DF}" presName="accentRepeatNode" presStyleLbl="solidFgAcc1" presStyleIdx="2" presStyleCnt="3"/>
      <dgm:spPr/>
    </dgm:pt>
  </dgm:ptLst>
  <dgm:cxnLst>
    <dgm:cxn modelId="{333F100B-43EF-472A-8A97-852BDD2484B7}" type="presOf" srcId="{B75B3344-AE5B-4EF6-9855-29C71D0412DF}" destId="{53BD5B27-91F9-4879-8ED0-148CC3BEB704}" srcOrd="0" destOrd="0" presId="urn:microsoft.com/office/officeart/2008/layout/VerticalCurvedList#2"/>
    <dgm:cxn modelId="{5BC5EB30-F051-49F0-AF6A-1EB67DE214C0}" srcId="{72D14D45-5D3B-4CD7-8848-B1811DDE1E7A}" destId="{F726C804-8111-48ED-AE7B-57360881C7DD}" srcOrd="1" destOrd="0" parTransId="{4FA5B834-3C5E-48CC-AC11-53A837CF94FD}" sibTransId="{F4B662FB-E99C-465B-ADC6-B929E579E07B}"/>
    <dgm:cxn modelId="{19B6AC36-3CA9-4471-977B-AC4AEB0135EF}" type="presOf" srcId="{9DAE1108-DC89-4D67-A056-15BBB94F4B71}" destId="{6CF88742-A243-4F68-84C6-6FC262F98BBC}" srcOrd="0" destOrd="0" presId="urn:microsoft.com/office/officeart/2008/layout/VerticalCurvedList#2"/>
    <dgm:cxn modelId="{DB76C065-A686-4CF9-BF64-EEC1C83B52ED}" srcId="{72D14D45-5D3B-4CD7-8848-B1811DDE1E7A}" destId="{D6A8B9CE-96C3-4D75-9734-D52FD8B6C5DA}" srcOrd="0" destOrd="0" parTransId="{A3AB9B6A-104D-4591-BE2F-EBA4793FB212}" sibTransId="{9DAE1108-DC89-4D67-A056-15BBB94F4B71}"/>
    <dgm:cxn modelId="{E97D834A-AA86-4C23-9F2F-E5F93B74E6F7}" type="presOf" srcId="{F726C804-8111-48ED-AE7B-57360881C7DD}" destId="{2DF71FAD-7CCE-4001-9326-0F22D0E4016C}" srcOrd="0" destOrd="0" presId="urn:microsoft.com/office/officeart/2008/layout/VerticalCurvedList#2"/>
    <dgm:cxn modelId="{ED1CDEB0-4E1E-4786-B134-70965DF15CA3}" type="presOf" srcId="{D6A8B9CE-96C3-4D75-9734-D52FD8B6C5DA}" destId="{310CC51F-DFBC-4E30-A1EC-8490A4459F1A}" srcOrd="0" destOrd="0" presId="urn:microsoft.com/office/officeart/2008/layout/VerticalCurvedList#2"/>
    <dgm:cxn modelId="{6194B8BD-6DB2-4975-9B20-E8F164AB0E4D}" srcId="{72D14D45-5D3B-4CD7-8848-B1811DDE1E7A}" destId="{B75B3344-AE5B-4EF6-9855-29C71D0412DF}" srcOrd="2" destOrd="0" parTransId="{64B13695-7CA6-4721-A90D-247EA60B54F8}" sibTransId="{099A855B-AE83-4FA3-83AD-AEA9B8127FCA}"/>
    <dgm:cxn modelId="{546AB8D6-38A7-4B79-9B07-E6FA6D89C116}" type="presOf" srcId="{72D14D45-5D3B-4CD7-8848-B1811DDE1E7A}" destId="{429D3DB3-A4F0-4F15-BE80-1D28731FF71F}" srcOrd="0" destOrd="0" presId="urn:microsoft.com/office/officeart/2008/layout/VerticalCurvedList#2"/>
    <dgm:cxn modelId="{E25F5FFC-CF63-446B-A912-D7E293222897}" type="presParOf" srcId="{429D3DB3-A4F0-4F15-BE80-1D28731FF71F}" destId="{035FAC49-12A4-4305-8237-ADD31054C4C2}" srcOrd="0" destOrd="0" presId="urn:microsoft.com/office/officeart/2008/layout/VerticalCurvedList#2"/>
    <dgm:cxn modelId="{8ADCF7B7-F8C6-4C08-90D3-C73797D9B604}" type="presParOf" srcId="{035FAC49-12A4-4305-8237-ADD31054C4C2}" destId="{68BFD277-288B-4C6C-AF14-8B6B6000492C}" srcOrd="0" destOrd="0" presId="urn:microsoft.com/office/officeart/2008/layout/VerticalCurvedList#2"/>
    <dgm:cxn modelId="{01ABBDF8-C54E-4752-A350-AE3B3462E4DF}" type="presParOf" srcId="{68BFD277-288B-4C6C-AF14-8B6B6000492C}" destId="{64B708AF-5925-493C-9347-A69C060C188C}" srcOrd="0" destOrd="0" presId="urn:microsoft.com/office/officeart/2008/layout/VerticalCurvedList#2"/>
    <dgm:cxn modelId="{994634E4-EAE3-467A-A984-B3ACA9027003}" type="presParOf" srcId="{68BFD277-288B-4C6C-AF14-8B6B6000492C}" destId="{6CF88742-A243-4F68-84C6-6FC262F98BBC}" srcOrd="1" destOrd="0" presId="urn:microsoft.com/office/officeart/2008/layout/VerticalCurvedList#2"/>
    <dgm:cxn modelId="{DAD1E93F-8974-493A-9F6B-B0127EC7101C}" type="presParOf" srcId="{68BFD277-288B-4C6C-AF14-8B6B6000492C}" destId="{DFAEBAC0-0F82-4C54-BBEA-0019C7483D27}" srcOrd="2" destOrd="0" presId="urn:microsoft.com/office/officeart/2008/layout/VerticalCurvedList#2"/>
    <dgm:cxn modelId="{B61063AE-0B87-4BBB-80FE-2FD190964BD6}" type="presParOf" srcId="{68BFD277-288B-4C6C-AF14-8B6B6000492C}" destId="{5ECF532D-9DE7-4B32-A4E0-B6BF6AF44AFA}" srcOrd="3" destOrd="0" presId="urn:microsoft.com/office/officeart/2008/layout/VerticalCurvedList#2"/>
    <dgm:cxn modelId="{FC188466-5A38-47B1-8BD4-66CDFB438FCD}" type="presParOf" srcId="{035FAC49-12A4-4305-8237-ADD31054C4C2}" destId="{310CC51F-DFBC-4E30-A1EC-8490A4459F1A}" srcOrd="1" destOrd="0" presId="urn:microsoft.com/office/officeart/2008/layout/VerticalCurvedList#2"/>
    <dgm:cxn modelId="{DE69D771-3CC3-4BB4-B845-9C366158828A}" type="presParOf" srcId="{035FAC49-12A4-4305-8237-ADD31054C4C2}" destId="{12181971-AAB0-40CD-8431-BB933675D259}" srcOrd="2" destOrd="0" presId="urn:microsoft.com/office/officeart/2008/layout/VerticalCurvedList#2"/>
    <dgm:cxn modelId="{1DFE749D-728B-4FF7-8693-F37D2EF6D4FB}" type="presParOf" srcId="{12181971-AAB0-40CD-8431-BB933675D259}" destId="{A370E673-D726-40D8-ABCE-B0720732B5AA}" srcOrd="0" destOrd="0" presId="urn:microsoft.com/office/officeart/2008/layout/VerticalCurvedList#2"/>
    <dgm:cxn modelId="{A48CB54A-AF9C-4690-9E4A-320CEF8C5844}" type="presParOf" srcId="{035FAC49-12A4-4305-8237-ADD31054C4C2}" destId="{2DF71FAD-7CCE-4001-9326-0F22D0E4016C}" srcOrd="3" destOrd="0" presId="urn:microsoft.com/office/officeart/2008/layout/VerticalCurvedList#2"/>
    <dgm:cxn modelId="{B975BFD5-2455-4C6D-B133-AB499DF7D1BA}" type="presParOf" srcId="{035FAC49-12A4-4305-8237-ADD31054C4C2}" destId="{560B6431-A546-4BB4-A412-482E24E064E1}" srcOrd="4" destOrd="0" presId="urn:microsoft.com/office/officeart/2008/layout/VerticalCurvedList#2"/>
    <dgm:cxn modelId="{469577F6-53F4-44B9-B10E-F9AE63804FE8}" type="presParOf" srcId="{560B6431-A546-4BB4-A412-482E24E064E1}" destId="{06084E69-AFC5-4048-B1B1-00F6FEAFB1FE}" srcOrd="0" destOrd="0" presId="urn:microsoft.com/office/officeart/2008/layout/VerticalCurvedList#2"/>
    <dgm:cxn modelId="{29CE48B9-016E-40BA-8C7E-8A2E61DF0A31}" type="presParOf" srcId="{035FAC49-12A4-4305-8237-ADD31054C4C2}" destId="{53BD5B27-91F9-4879-8ED0-148CC3BEB704}" srcOrd="5" destOrd="0" presId="urn:microsoft.com/office/officeart/2008/layout/VerticalCurvedList#2"/>
    <dgm:cxn modelId="{885EFE9F-58E7-44C5-A0B3-13FF2EB9DA66}" type="presParOf" srcId="{035FAC49-12A4-4305-8237-ADD31054C4C2}" destId="{15B756E4-9AD4-4E20-911B-BDD3870514F1}" srcOrd="6" destOrd="0" presId="urn:microsoft.com/office/officeart/2008/layout/VerticalCurvedList#2"/>
    <dgm:cxn modelId="{A73F5082-CF03-4F47-B34D-5CA3DCF298AE}" type="presParOf" srcId="{15B756E4-9AD4-4E20-911B-BDD3870514F1}" destId="{6B1EA52F-D230-4B2B-B5FD-9A53E07DEB56}" srcOrd="0" destOrd="0" presId="urn:microsoft.com/office/officeart/2008/layout/VerticalCurvedLis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71C8C8-FFBB-4B9D-8080-083674576C38}" type="doc">
      <dgm:prSet loTypeId="urn:microsoft.com/office/officeart/2005/8/layout/bList2#1" loCatId="list" qsTypeId="urn:microsoft.com/office/officeart/2005/8/quickstyle/simple1#20" qsCatId="simple" csTypeId="urn:microsoft.com/office/officeart/2005/8/colors/accent6_1#2" csCatId="accent6" phldr="1"/>
      <dgm:spPr/>
      <dgm:t>
        <a:bodyPr/>
        <a:lstStyle/>
        <a:p>
          <a:endParaRPr lang="zh-CN" altLang="en-US"/>
        </a:p>
      </dgm:t>
    </dgm:pt>
    <dgm:pt modelId="{2832004A-DCD0-444B-A06A-581B4EDD4F50}">
      <dgm:prSet/>
      <dgm:spPr/>
      <dgm:t>
        <a:bodyPr/>
        <a:lstStyle/>
        <a:p>
          <a:pPr rtl="0"/>
          <a:r>
            <a:rPr lang="zh-CN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原因</a:t>
          </a:r>
        </a:p>
      </dgm:t>
    </dgm:pt>
    <dgm:pt modelId="{914FAB84-3853-4103-87DE-A544FBC1CCDB}" type="parTrans" cxnId="{EBB06C27-D984-4E91-855D-51C28F2BFA27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4FA7920-0F01-4717-830E-F0225D41E2E4}" type="sibTrans" cxnId="{EBB06C27-D984-4E91-855D-51C28F2BFA27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F6D53C2-73DB-43EB-974F-AB90E2F02F0D}">
      <dgm:prSet custT="1"/>
      <dgm:spPr/>
      <dgm:t>
        <a:bodyPr/>
        <a:lstStyle/>
        <a:p>
          <a:pPr rtl="0"/>
          <a:r>
            <a:rPr lang="zh-CN" altLang="en-US" sz="26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欲望无限</a:t>
          </a:r>
        </a:p>
      </dgm:t>
    </dgm:pt>
    <dgm:pt modelId="{66086DC1-1491-411D-8D36-FAE49C6F580F}" type="parTrans" cxnId="{1E8BDC84-4C6B-4310-86D1-1F482DCA91A2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8ECD558-4A0A-419A-B4BD-26B9EE85212F}" type="sibTrans" cxnId="{1E8BDC84-4C6B-4310-86D1-1F482DCA91A2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BED7CE-DB82-490D-B2E7-C45B073290DD}">
      <dgm:prSet custT="1"/>
      <dgm:spPr/>
      <dgm:t>
        <a:bodyPr/>
        <a:lstStyle/>
        <a:p>
          <a:pPr rtl="0"/>
          <a:r>
            <a:rPr lang="zh-CN" altLang="en-US" sz="26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要完成的事太多</a:t>
          </a:r>
        </a:p>
      </dgm:t>
    </dgm:pt>
    <dgm:pt modelId="{1F0EF27E-9966-4AF3-A9AC-A83707858D5B}" type="parTrans" cxnId="{4A209766-6D7C-4B5F-83BD-B5E2BA209753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C029589-96CF-46EE-9DC9-FE003A8161A6}" type="sibTrans" cxnId="{4A209766-6D7C-4B5F-83BD-B5E2BA209753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E00F00-6AF0-46FE-B487-12A73F8A7727}">
      <dgm:prSet custT="1"/>
      <dgm:spPr/>
      <dgm:t>
        <a:bodyPr/>
        <a:lstStyle/>
        <a:p>
          <a:pPr rtl="0"/>
          <a:r>
            <a:rPr lang="zh-CN" altLang="en-US" sz="26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自我满意度不断下降</a:t>
          </a:r>
        </a:p>
      </dgm:t>
    </dgm:pt>
    <dgm:pt modelId="{6A2D9628-4A12-44DD-B09E-3EC17810D1F7}" type="parTrans" cxnId="{BF36BE4B-C2B0-4200-A498-1FA6ABF987A8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F5D11E1-45A4-4BE2-8D5E-CCF1FE33A8F0}" type="sibTrans" cxnId="{BF36BE4B-C2B0-4200-A498-1FA6ABF987A8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4963352-66F7-45EF-8FF8-BED52CEA2736}">
      <dgm:prSet/>
      <dgm:spPr/>
      <dgm:t>
        <a:bodyPr/>
        <a:lstStyle/>
        <a:p>
          <a:pPr rtl="0"/>
          <a:r>
            <a:rPr lang="zh-CN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出路</a:t>
          </a:r>
        </a:p>
      </dgm:t>
    </dgm:pt>
    <dgm:pt modelId="{7AA00B55-A4B0-4829-B4DD-21CB0AD5EAB5}" type="parTrans" cxnId="{0C92753D-55E1-47BC-A789-9D789892823B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B3142D1-F2D5-4857-9B38-9E6A904B736C}" type="sibTrans" cxnId="{0C92753D-55E1-47BC-A789-9D789892823B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5B998A5-B801-4389-AB77-5FB7E311C205}">
      <dgm:prSet custT="1"/>
      <dgm:spPr/>
      <dgm:t>
        <a:bodyPr/>
        <a:lstStyle/>
        <a:p>
          <a:pPr rtl="0"/>
          <a:r>
            <a:rPr lang="zh-CN" altLang="en-US" sz="26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接受现实</a:t>
          </a:r>
        </a:p>
      </dgm:t>
    </dgm:pt>
    <dgm:pt modelId="{2792554C-097A-4A81-BBD1-A3D4F5A29943}" type="parTrans" cxnId="{00D27FC3-4835-404A-8B4F-C26D939F6150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0D9911E-8EA3-4D73-A694-F7D5D8E55A67}" type="sibTrans" cxnId="{00D27FC3-4835-404A-8B4F-C26D939F6150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CCD80EA-988B-4D54-9252-2F289ADCF8A0}">
      <dgm:prSet custT="1"/>
      <dgm:spPr/>
      <dgm:t>
        <a:bodyPr/>
        <a:lstStyle/>
        <a:p>
          <a:pPr rtl="0"/>
          <a:r>
            <a:rPr lang="zh-CN" altLang="en-US" sz="26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告诉自己有不足，需要时间</a:t>
          </a:r>
        </a:p>
      </dgm:t>
    </dgm:pt>
    <dgm:pt modelId="{27C32A71-4727-4DAA-87E2-FE9C1F3CD43F}" type="parTrans" cxnId="{B5C7EF57-A53D-497C-AEA9-9C8FF61B74C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C999BA5-DC90-4674-9ADB-AF52CDCB5C3C}" type="sibTrans" cxnId="{B5C7EF57-A53D-497C-AEA9-9C8FF61B74C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37A5B06-DC9D-43C1-956B-779BD4573CD7}" type="pres">
      <dgm:prSet presAssocID="{C471C8C8-FFBB-4B9D-8080-083674576C38}" presName="diagram" presStyleCnt="0">
        <dgm:presLayoutVars>
          <dgm:dir/>
          <dgm:animLvl val="lvl"/>
          <dgm:resizeHandles val="exact"/>
        </dgm:presLayoutVars>
      </dgm:prSet>
      <dgm:spPr/>
    </dgm:pt>
    <dgm:pt modelId="{CFB77E93-4F16-459E-A517-EC0203109317}" type="pres">
      <dgm:prSet presAssocID="{2832004A-DCD0-444B-A06A-581B4EDD4F50}" presName="compNode" presStyleCnt="0"/>
      <dgm:spPr/>
    </dgm:pt>
    <dgm:pt modelId="{7B6FBBC9-2CCF-46A7-BAD2-6D87ECED48D3}" type="pres">
      <dgm:prSet presAssocID="{2832004A-DCD0-444B-A06A-581B4EDD4F50}" presName="childRect" presStyleLbl="bgAcc1" presStyleIdx="0" presStyleCnt="2">
        <dgm:presLayoutVars>
          <dgm:bulletEnabled val="1"/>
        </dgm:presLayoutVars>
      </dgm:prSet>
      <dgm:spPr/>
    </dgm:pt>
    <dgm:pt modelId="{A207D46C-05E9-4920-B1EA-50331E3E2951}" type="pres">
      <dgm:prSet presAssocID="{2832004A-DCD0-444B-A06A-581B4EDD4F5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6C00D08-3B84-410B-AD9B-646AAD01A9A9}" type="pres">
      <dgm:prSet presAssocID="{2832004A-DCD0-444B-A06A-581B4EDD4F50}" presName="parentRect" presStyleLbl="alignNode1" presStyleIdx="0" presStyleCnt="2"/>
      <dgm:spPr/>
    </dgm:pt>
    <dgm:pt modelId="{2AD2AFF2-76D8-4115-9116-73D53291AA0F}" type="pres">
      <dgm:prSet presAssocID="{2832004A-DCD0-444B-A06A-581B4EDD4F50}" presName="adorn" presStyleLbl="fgAccFollowNode1" presStyleIdx="0" presStyleCnt="2"/>
      <dgm:spPr>
        <a:blipFill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1F410FFF-8431-4B54-845A-89E700CB5357}" type="pres">
      <dgm:prSet presAssocID="{54FA7920-0F01-4717-830E-F0225D41E2E4}" presName="sibTrans" presStyleLbl="sibTrans2D1" presStyleIdx="0" presStyleCnt="0"/>
      <dgm:spPr/>
    </dgm:pt>
    <dgm:pt modelId="{EC9315BE-A20B-438D-869D-8A402A39DAD8}" type="pres">
      <dgm:prSet presAssocID="{64963352-66F7-45EF-8FF8-BED52CEA2736}" presName="compNode" presStyleCnt="0"/>
      <dgm:spPr/>
    </dgm:pt>
    <dgm:pt modelId="{8F5E2CD9-3607-45FC-AE80-01DFAFB198E4}" type="pres">
      <dgm:prSet presAssocID="{64963352-66F7-45EF-8FF8-BED52CEA2736}" presName="childRect" presStyleLbl="bgAcc1" presStyleIdx="1" presStyleCnt="2">
        <dgm:presLayoutVars>
          <dgm:bulletEnabled val="1"/>
        </dgm:presLayoutVars>
      </dgm:prSet>
      <dgm:spPr/>
    </dgm:pt>
    <dgm:pt modelId="{75FD4AD0-6389-41A7-91EC-9BB566DE8749}" type="pres">
      <dgm:prSet presAssocID="{64963352-66F7-45EF-8FF8-BED52CEA273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82DF089-FC48-4CD0-BFA7-2052269D98BE}" type="pres">
      <dgm:prSet presAssocID="{64963352-66F7-45EF-8FF8-BED52CEA2736}" presName="parentRect" presStyleLbl="alignNode1" presStyleIdx="1" presStyleCnt="2"/>
      <dgm:spPr/>
    </dgm:pt>
    <dgm:pt modelId="{9F67421C-A0DD-49A4-A9A4-4C28FBE0AFC0}" type="pres">
      <dgm:prSet presAssocID="{64963352-66F7-45EF-8FF8-BED52CEA2736}" presName="adorn" presStyleLbl="fgAccFollowNode1" presStyleIdx="1" presStyleCnt="2"/>
      <dgm:spPr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</dgm:ptLst>
  <dgm:cxnLst>
    <dgm:cxn modelId="{C1424A17-2FCB-4DDB-ACCF-5288698B50A4}" type="presOf" srcId="{2832004A-DCD0-444B-A06A-581B4EDD4F50}" destId="{D6C00D08-3B84-410B-AD9B-646AAD01A9A9}" srcOrd="1" destOrd="0" presId="urn:microsoft.com/office/officeart/2005/8/layout/bList2#1"/>
    <dgm:cxn modelId="{091F2D1D-D68C-42E7-BAD6-6D8C0578A17C}" type="presOf" srcId="{6F6D53C2-73DB-43EB-974F-AB90E2F02F0D}" destId="{7B6FBBC9-2CCF-46A7-BAD2-6D87ECED48D3}" srcOrd="0" destOrd="0" presId="urn:microsoft.com/office/officeart/2005/8/layout/bList2#1"/>
    <dgm:cxn modelId="{EBB06C27-D984-4E91-855D-51C28F2BFA27}" srcId="{C471C8C8-FFBB-4B9D-8080-083674576C38}" destId="{2832004A-DCD0-444B-A06A-581B4EDD4F50}" srcOrd="0" destOrd="0" parTransId="{914FAB84-3853-4103-87DE-A544FBC1CCDB}" sibTransId="{54FA7920-0F01-4717-830E-F0225D41E2E4}"/>
    <dgm:cxn modelId="{ADDC7628-D776-404B-958A-2445C063BDA1}" type="presOf" srcId="{32E00F00-6AF0-46FE-B487-12A73F8A7727}" destId="{7B6FBBC9-2CCF-46A7-BAD2-6D87ECED48D3}" srcOrd="0" destOrd="2" presId="urn:microsoft.com/office/officeart/2005/8/layout/bList2#1"/>
    <dgm:cxn modelId="{0C92753D-55E1-47BC-A789-9D789892823B}" srcId="{C471C8C8-FFBB-4B9D-8080-083674576C38}" destId="{64963352-66F7-45EF-8FF8-BED52CEA2736}" srcOrd="1" destOrd="0" parTransId="{7AA00B55-A4B0-4829-B4DD-21CB0AD5EAB5}" sibTransId="{0B3142D1-F2D5-4857-9B38-9E6A904B736C}"/>
    <dgm:cxn modelId="{4A209766-6D7C-4B5F-83BD-B5E2BA209753}" srcId="{2832004A-DCD0-444B-A06A-581B4EDD4F50}" destId="{39BED7CE-DB82-490D-B2E7-C45B073290DD}" srcOrd="1" destOrd="0" parTransId="{1F0EF27E-9966-4AF3-A9AC-A83707858D5B}" sibTransId="{CC029589-96CF-46EE-9DC9-FE003A8161A6}"/>
    <dgm:cxn modelId="{2146EA46-599E-486A-8C04-B24D36FCA619}" type="presOf" srcId="{39BED7CE-DB82-490D-B2E7-C45B073290DD}" destId="{7B6FBBC9-2CCF-46A7-BAD2-6D87ECED48D3}" srcOrd="0" destOrd="1" presId="urn:microsoft.com/office/officeart/2005/8/layout/bList2#1"/>
    <dgm:cxn modelId="{9A0AFF46-BB73-4F5E-98A3-D86B4514B219}" type="presOf" srcId="{64963352-66F7-45EF-8FF8-BED52CEA2736}" destId="{75FD4AD0-6389-41A7-91EC-9BB566DE8749}" srcOrd="0" destOrd="0" presId="urn:microsoft.com/office/officeart/2005/8/layout/bList2#1"/>
    <dgm:cxn modelId="{BF36BE4B-C2B0-4200-A498-1FA6ABF987A8}" srcId="{2832004A-DCD0-444B-A06A-581B4EDD4F50}" destId="{32E00F00-6AF0-46FE-B487-12A73F8A7727}" srcOrd="2" destOrd="0" parTransId="{6A2D9628-4A12-44DD-B09E-3EC17810D1F7}" sibTransId="{5F5D11E1-45A4-4BE2-8D5E-CCF1FE33A8F0}"/>
    <dgm:cxn modelId="{B5C7EF57-A53D-497C-AEA9-9C8FF61B74C9}" srcId="{64963352-66F7-45EF-8FF8-BED52CEA2736}" destId="{8CCD80EA-988B-4D54-9252-2F289ADCF8A0}" srcOrd="1" destOrd="0" parTransId="{27C32A71-4727-4DAA-87E2-FE9C1F3CD43F}" sibTransId="{CC999BA5-DC90-4674-9ADB-AF52CDCB5C3C}"/>
    <dgm:cxn modelId="{40514380-45E5-4747-9512-1C49264B6B2B}" type="presOf" srcId="{8CCD80EA-988B-4D54-9252-2F289ADCF8A0}" destId="{8F5E2CD9-3607-45FC-AE80-01DFAFB198E4}" srcOrd="0" destOrd="1" presId="urn:microsoft.com/office/officeart/2005/8/layout/bList2#1"/>
    <dgm:cxn modelId="{1E8BDC84-4C6B-4310-86D1-1F482DCA91A2}" srcId="{2832004A-DCD0-444B-A06A-581B4EDD4F50}" destId="{6F6D53C2-73DB-43EB-974F-AB90E2F02F0D}" srcOrd="0" destOrd="0" parTransId="{66086DC1-1491-411D-8D36-FAE49C6F580F}" sibTransId="{08ECD558-4A0A-419A-B4BD-26B9EE85212F}"/>
    <dgm:cxn modelId="{00D27FC3-4835-404A-8B4F-C26D939F6150}" srcId="{64963352-66F7-45EF-8FF8-BED52CEA2736}" destId="{A5B998A5-B801-4389-AB77-5FB7E311C205}" srcOrd="0" destOrd="0" parTransId="{2792554C-097A-4A81-BBD1-A3D4F5A29943}" sibTransId="{90D9911E-8EA3-4D73-A694-F7D5D8E55A67}"/>
    <dgm:cxn modelId="{720562DD-6AEA-446A-B615-BAEF4C8FCC40}" type="presOf" srcId="{64963352-66F7-45EF-8FF8-BED52CEA2736}" destId="{182DF089-FC48-4CD0-BFA7-2052269D98BE}" srcOrd="1" destOrd="0" presId="urn:microsoft.com/office/officeart/2005/8/layout/bList2#1"/>
    <dgm:cxn modelId="{6896BEDD-AE55-4825-8E2C-0A58B272497E}" type="presOf" srcId="{54FA7920-0F01-4717-830E-F0225D41E2E4}" destId="{1F410FFF-8431-4B54-845A-89E700CB5357}" srcOrd="0" destOrd="0" presId="urn:microsoft.com/office/officeart/2005/8/layout/bList2#1"/>
    <dgm:cxn modelId="{EDF2EDEE-40FD-4B4A-83E5-DD1972679451}" type="presOf" srcId="{C471C8C8-FFBB-4B9D-8080-083674576C38}" destId="{637A5B06-DC9D-43C1-956B-779BD4573CD7}" srcOrd="0" destOrd="0" presId="urn:microsoft.com/office/officeart/2005/8/layout/bList2#1"/>
    <dgm:cxn modelId="{6370A1F5-4223-46C1-AE3D-D1C5E25A17EE}" type="presOf" srcId="{2832004A-DCD0-444B-A06A-581B4EDD4F50}" destId="{A207D46C-05E9-4920-B1EA-50331E3E2951}" srcOrd="0" destOrd="0" presId="urn:microsoft.com/office/officeart/2005/8/layout/bList2#1"/>
    <dgm:cxn modelId="{1ED544FA-41A7-4202-840D-7F9CD5F6EC0A}" type="presOf" srcId="{A5B998A5-B801-4389-AB77-5FB7E311C205}" destId="{8F5E2CD9-3607-45FC-AE80-01DFAFB198E4}" srcOrd="0" destOrd="0" presId="urn:microsoft.com/office/officeart/2005/8/layout/bList2#1"/>
    <dgm:cxn modelId="{80E46BDF-085A-4D7B-A4CE-E2C8E9E52BEF}" type="presParOf" srcId="{637A5B06-DC9D-43C1-956B-779BD4573CD7}" destId="{CFB77E93-4F16-459E-A517-EC0203109317}" srcOrd="0" destOrd="0" presId="urn:microsoft.com/office/officeart/2005/8/layout/bList2#1"/>
    <dgm:cxn modelId="{EB803159-3BAC-40A9-B895-DB38AEC51A09}" type="presParOf" srcId="{CFB77E93-4F16-459E-A517-EC0203109317}" destId="{7B6FBBC9-2CCF-46A7-BAD2-6D87ECED48D3}" srcOrd="0" destOrd="0" presId="urn:microsoft.com/office/officeart/2005/8/layout/bList2#1"/>
    <dgm:cxn modelId="{75196B5C-07ED-4FAF-A735-BCFB56F9D233}" type="presParOf" srcId="{CFB77E93-4F16-459E-A517-EC0203109317}" destId="{A207D46C-05E9-4920-B1EA-50331E3E2951}" srcOrd="1" destOrd="0" presId="urn:microsoft.com/office/officeart/2005/8/layout/bList2#1"/>
    <dgm:cxn modelId="{DD6B23AE-504E-4BCB-A3A1-02A522407F5A}" type="presParOf" srcId="{CFB77E93-4F16-459E-A517-EC0203109317}" destId="{D6C00D08-3B84-410B-AD9B-646AAD01A9A9}" srcOrd="2" destOrd="0" presId="urn:microsoft.com/office/officeart/2005/8/layout/bList2#1"/>
    <dgm:cxn modelId="{2BBC3F1E-E083-49D4-8D6C-738FF5BE6516}" type="presParOf" srcId="{CFB77E93-4F16-459E-A517-EC0203109317}" destId="{2AD2AFF2-76D8-4115-9116-73D53291AA0F}" srcOrd="3" destOrd="0" presId="urn:microsoft.com/office/officeart/2005/8/layout/bList2#1"/>
    <dgm:cxn modelId="{24B639A8-3700-4A31-9FB8-B03F6926BB09}" type="presParOf" srcId="{637A5B06-DC9D-43C1-956B-779BD4573CD7}" destId="{1F410FFF-8431-4B54-845A-89E700CB5357}" srcOrd="1" destOrd="0" presId="urn:microsoft.com/office/officeart/2005/8/layout/bList2#1"/>
    <dgm:cxn modelId="{AE7EEC61-A1AE-4A6F-BF01-FA057B4EDCD6}" type="presParOf" srcId="{637A5B06-DC9D-43C1-956B-779BD4573CD7}" destId="{EC9315BE-A20B-438D-869D-8A402A39DAD8}" srcOrd="2" destOrd="0" presId="urn:microsoft.com/office/officeart/2005/8/layout/bList2#1"/>
    <dgm:cxn modelId="{7F5FAF90-207C-4984-AC8E-BE1E5A7E05E5}" type="presParOf" srcId="{EC9315BE-A20B-438D-869D-8A402A39DAD8}" destId="{8F5E2CD9-3607-45FC-AE80-01DFAFB198E4}" srcOrd="0" destOrd="0" presId="urn:microsoft.com/office/officeart/2005/8/layout/bList2#1"/>
    <dgm:cxn modelId="{02B59D9E-E180-4A1B-8143-7435A31C8948}" type="presParOf" srcId="{EC9315BE-A20B-438D-869D-8A402A39DAD8}" destId="{75FD4AD0-6389-41A7-91EC-9BB566DE8749}" srcOrd="1" destOrd="0" presId="urn:microsoft.com/office/officeart/2005/8/layout/bList2#1"/>
    <dgm:cxn modelId="{CA3F03B8-0CCC-440A-B81B-1D3378A24F33}" type="presParOf" srcId="{EC9315BE-A20B-438D-869D-8A402A39DAD8}" destId="{182DF089-FC48-4CD0-BFA7-2052269D98BE}" srcOrd="2" destOrd="0" presId="urn:microsoft.com/office/officeart/2005/8/layout/bList2#1"/>
    <dgm:cxn modelId="{F6793A99-B2F4-4BE8-891D-5E8D242E822F}" type="presParOf" srcId="{EC9315BE-A20B-438D-869D-8A402A39DAD8}" destId="{9F67421C-A0DD-49A4-A9A4-4C28FBE0AFC0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8F8C09-B878-4B8A-9E4D-B5FCB6DC43C2}" type="doc">
      <dgm:prSet loTypeId="urn:microsoft.com/office/officeart/2005/8/layout/venn1" loCatId="relationship" qsTypeId="urn:microsoft.com/office/officeart/2005/8/quickstyle/simple1#21" qsCatId="simple" csTypeId="urn:microsoft.com/office/officeart/2005/8/colors/accent6_5#2" csCatId="accent6" phldr="1"/>
      <dgm:spPr/>
      <dgm:t>
        <a:bodyPr/>
        <a:lstStyle/>
        <a:p>
          <a:endParaRPr lang="zh-CN" altLang="en-US"/>
        </a:p>
      </dgm:t>
    </dgm:pt>
    <dgm:pt modelId="{B02519BD-3AFC-4750-B587-651355A7CBA5}">
      <dgm:prSet/>
      <dgm:spPr/>
      <dgm:t>
        <a:bodyPr/>
        <a:lstStyle/>
        <a:p>
          <a:pPr algn="just" rtl="0"/>
          <a:r>
            <a:rPr lang="zh-CN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接受“未知永远存在”这一现实</a:t>
          </a:r>
          <a:r>
            <a:rPr lang="zh-CN" altLang="en-US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；</a:t>
          </a:r>
          <a:endParaRPr lang="zh-CN" dirty="0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333E8E-D3EC-4CA2-B0C3-664884B4160B}" type="parTrans" cxnId="{BCBD1D8D-6D8B-4DF1-9797-634D8862FB6F}">
      <dgm:prSet/>
      <dgm:spPr/>
      <dgm:t>
        <a:bodyPr/>
        <a:lstStyle/>
        <a:p>
          <a:pPr algn="just"/>
          <a:endParaRPr lang="zh-CN" altLang="en-US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7564850-D01C-4964-A030-A2A0BEC0BE1E}" type="sibTrans" cxnId="{BCBD1D8D-6D8B-4DF1-9797-634D8862FB6F}">
      <dgm:prSet/>
      <dgm:spPr/>
      <dgm:t>
        <a:bodyPr/>
        <a:lstStyle/>
        <a:p>
          <a:pPr algn="just"/>
          <a:endParaRPr lang="zh-CN" altLang="en-US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B44A14-674B-4A0A-8B7B-A66EF09E333A}">
      <dgm:prSet/>
      <dgm:spPr/>
      <dgm:t>
        <a:bodyPr/>
        <a:lstStyle/>
        <a:p>
          <a:pPr algn="just" rtl="0"/>
          <a:r>
            <a:rPr lang="zh-CN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当有问题解决不了时，可以先记下来，然后继续前行</a:t>
          </a:r>
          <a:r>
            <a:rPr lang="zh-CN" altLang="en-US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；</a:t>
          </a:r>
          <a:endParaRPr lang="zh-CN" dirty="0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7DC6A1E-BF7E-49AC-9793-D8B6FE60664C}" type="parTrans" cxnId="{65EFB3D8-8B14-4F5E-8190-433960ACCC51}">
      <dgm:prSet/>
      <dgm:spPr/>
      <dgm:t>
        <a:bodyPr/>
        <a:lstStyle/>
        <a:p>
          <a:pPr algn="just"/>
          <a:endParaRPr lang="zh-CN" altLang="en-US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09B8750-1409-4FCB-993B-B8CF351F5249}" type="sibTrans" cxnId="{65EFB3D8-8B14-4F5E-8190-433960ACCC51}">
      <dgm:prSet/>
      <dgm:spPr/>
      <dgm:t>
        <a:bodyPr/>
        <a:lstStyle/>
        <a:p>
          <a:pPr algn="just"/>
          <a:endParaRPr lang="zh-CN" altLang="en-US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9AA0825-F60A-45D1-977F-B1FBAC7C842E}">
      <dgm:prSet/>
      <dgm:spPr/>
      <dgm:t>
        <a:bodyPr/>
        <a:lstStyle/>
        <a:p>
          <a:pPr algn="just" rtl="0"/>
          <a:r>
            <a:rPr lang="zh-CN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一直前行，一直积累，一直成长</a:t>
          </a:r>
          <a:r>
            <a:rPr lang="zh-CN" altLang="en-US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；</a:t>
          </a:r>
          <a:endParaRPr lang="zh-CN" dirty="0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869C3BB-49C0-4083-B467-262D1156964B}" type="parTrans" cxnId="{61BFD377-995A-44E6-AF4C-FBF2D74525A6}">
      <dgm:prSet/>
      <dgm:spPr/>
      <dgm:t>
        <a:bodyPr/>
        <a:lstStyle/>
        <a:p>
          <a:pPr algn="just"/>
          <a:endParaRPr lang="zh-CN" altLang="en-US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A15DA61-52E0-488A-8A9F-FB62F71E2132}" type="sibTrans" cxnId="{61BFD377-995A-44E6-AF4C-FBF2D74525A6}">
      <dgm:prSet/>
      <dgm:spPr/>
      <dgm:t>
        <a:bodyPr/>
        <a:lstStyle/>
        <a:p>
          <a:pPr algn="just"/>
          <a:endParaRPr lang="zh-CN" altLang="en-US">
            <a:solidFill>
              <a:srgbClr val="F2F7D9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8E49C7D-8EF7-44F5-B461-9A2698740E31}" type="pres">
      <dgm:prSet presAssocID="{D88F8C09-B878-4B8A-9E4D-B5FCB6DC43C2}" presName="compositeShape" presStyleCnt="0">
        <dgm:presLayoutVars>
          <dgm:chMax val="7"/>
          <dgm:dir/>
          <dgm:resizeHandles val="exact"/>
        </dgm:presLayoutVars>
      </dgm:prSet>
      <dgm:spPr/>
    </dgm:pt>
    <dgm:pt modelId="{5D9F9C42-BE17-406C-B944-ECB61BD31A74}" type="pres">
      <dgm:prSet presAssocID="{B02519BD-3AFC-4750-B587-651355A7CBA5}" presName="circ1" presStyleLbl="vennNode1" presStyleIdx="0" presStyleCnt="3"/>
      <dgm:spPr/>
    </dgm:pt>
    <dgm:pt modelId="{63C7C1BA-0CF9-4FB4-AC63-7E804C745B26}" type="pres">
      <dgm:prSet presAssocID="{B02519BD-3AFC-4750-B587-651355A7CBA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EB7BDB-F036-4F47-B15B-618217370E6B}" type="pres">
      <dgm:prSet presAssocID="{49B44A14-674B-4A0A-8B7B-A66EF09E333A}" presName="circ2" presStyleLbl="vennNode1" presStyleIdx="1" presStyleCnt="3"/>
      <dgm:spPr/>
    </dgm:pt>
    <dgm:pt modelId="{BDC55120-0EF6-4B21-A2F0-F34540B197F5}" type="pres">
      <dgm:prSet presAssocID="{49B44A14-674B-4A0A-8B7B-A66EF09E333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B1E4DCD-C296-4845-8919-CF2AA3285D88}" type="pres">
      <dgm:prSet presAssocID="{09AA0825-F60A-45D1-977F-B1FBAC7C842E}" presName="circ3" presStyleLbl="vennNode1" presStyleIdx="2" presStyleCnt="3"/>
      <dgm:spPr/>
    </dgm:pt>
    <dgm:pt modelId="{64F8105C-43A8-456F-8A03-F574975AD94D}" type="pres">
      <dgm:prSet presAssocID="{09AA0825-F60A-45D1-977F-B1FBAC7C842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7E37E13-20A7-497B-8124-44BF86971732}" type="presOf" srcId="{09AA0825-F60A-45D1-977F-B1FBAC7C842E}" destId="{64F8105C-43A8-456F-8A03-F574975AD94D}" srcOrd="1" destOrd="0" presId="urn:microsoft.com/office/officeart/2005/8/layout/venn1"/>
    <dgm:cxn modelId="{395FB651-199B-44F2-AF13-8B75C3FD30BE}" type="presOf" srcId="{09AA0825-F60A-45D1-977F-B1FBAC7C842E}" destId="{AB1E4DCD-C296-4845-8919-CF2AA3285D88}" srcOrd="0" destOrd="0" presId="urn:microsoft.com/office/officeart/2005/8/layout/venn1"/>
    <dgm:cxn modelId="{61BFD377-995A-44E6-AF4C-FBF2D74525A6}" srcId="{D88F8C09-B878-4B8A-9E4D-B5FCB6DC43C2}" destId="{09AA0825-F60A-45D1-977F-B1FBAC7C842E}" srcOrd="2" destOrd="0" parTransId="{C869C3BB-49C0-4083-B467-262D1156964B}" sibTransId="{4A15DA61-52E0-488A-8A9F-FB62F71E2132}"/>
    <dgm:cxn modelId="{434B4459-7709-4113-B884-4831EE61F786}" type="presOf" srcId="{49B44A14-674B-4A0A-8B7B-A66EF09E333A}" destId="{BDC55120-0EF6-4B21-A2F0-F34540B197F5}" srcOrd="1" destOrd="0" presId="urn:microsoft.com/office/officeart/2005/8/layout/venn1"/>
    <dgm:cxn modelId="{BCBD1D8D-6D8B-4DF1-9797-634D8862FB6F}" srcId="{D88F8C09-B878-4B8A-9E4D-B5FCB6DC43C2}" destId="{B02519BD-3AFC-4750-B587-651355A7CBA5}" srcOrd="0" destOrd="0" parTransId="{2C333E8E-D3EC-4CA2-B0C3-664884B4160B}" sibTransId="{37564850-D01C-4964-A030-A2A0BEC0BE1E}"/>
    <dgm:cxn modelId="{0D080FA7-2178-438E-9681-7A9470B2BED0}" type="presOf" srcId="{49B44A14-674B-4A0A-8B7B-A66EF09E333A}" destId="{FDEB7BDB-F036-4F47-B15B-618217370E6B}" srcOrd="0" destOrd="0" presId="urn:microsoft.com/office/officeart/2005/8/layout/venn1"/>
    <dgm:cxn modelId="{00B1F1B6-CC27-45FE-B135-0F9966B4DB1E}" type="presOf" srcId="{B02519BD-3AFC-4750-B587-651355A7CBA5}" destId="{63C7C1BA-0CF9-4FB4-AC63-7E804C745B26}" srcOrd="1" destOrd="0" presId="urn:microsoft.com/office/officeart/2005/8/layout/venn1"/>
    <dgm:cxn modelId="{65EFB3D8-8B14-4F5E-8190-433960ACCC51}" srcId="{D88F8C09-B878-4B8A-9E4D-B5FCB6DC43C2}" destId="{49B44A14-674B-4A0A-8B7B-A66EF09E333A}" srcOrd="1" destOrd="0" parTransId="{E7DC6A1E-BF7E-49AC-9793-D8B6FE60664C}" sibTransId="{D09B8750-1409-4FCB-993B-B8CF351F5249}"/>
    <dgm:cxn modelId="{E9FAA9DE-1D05-4B50-B2C9-4132E5E40836}" type="presOf" srcId="{D88F8C09-B878-4B8A-9E4D-B5FCB6DC43C2}" destId="{B8E49C7D-8EF7-44F5-B461-9A2698740E31}" srcOrd="0" destOrd="0" presId="urn:microsoft.com/office/officeart/2005/8/layout/venn1"/>
    <dgm:cxn modelId="{022987FD-674A-48C8-B600-93F0D5386EB6}" type="presOf" srcId="{B02519BD-3AFC-4750-B587-651355A7CBA5}" destId="{5D9F9C42-BE17-406C-B944-ECB61BD31A74}" srcOrd="0" destOrd="0" presId="urn:microsoft.com/office/officeart/2005/8/layout/venn1"/>
    <dgm:cxn modelId="{C51C277E-BBA2-4861-9829-29383142A2C1}" type="presParOf" srcId="{B8E49C7D-8EF7-44F5-B461-9A2698740E31}" destId="{5D9F9C42-BE17-406C-B944-ECB61BD31A74}" srcOrd="0" destOrd="0" presId="urn:microsoft.com/office/officeart/2005/8/layout/venn1"/>
    <dgm:cxn modelId="{B67032AC-8A26-4F6F-A7BC-7C6FE8562F5C}" type="presParOf" srcId="{B8E49C7D-8EF7-44F5-B461-9A2698740E31}" destId="{63C7C1BA-0CF9-4FB4-AC63-7E804C745B26}" srcOrd="1" destOrd="0" presId="urn:microsoft.com/office/officeart/2005/8/layout/venn1"/>
    <dgm:cxn modelId="{57C0F510-406C-4B82-9D49-66A13C619A5C}" type="presParOf" srcId="{B8E49C7D-8EF7-44F5-B461-9A2698740E31}" destId="{FDEB7BDB-F036-4F47-B15B-618217370E6B}" srcOrd="2" destOrd="0" presId="urn:microsoft.com/office/officeart/2005/8/layout/venn1"/>
    <dgm:cxn modelId="{171B9E0D-C96E-40C2-89F4-9E5FD9F0E398}" type="presParOf" srcId="{B8E49C7D-8EF7-44F5-B461-9A2698740E31}" destId="{BDC55120-0EF6-4B21-A2F0-F34540B197F5}" srcOrd="3" destOrd="0" presId="urn:microsoft.com/office/officeart/2005/8/layout/venn1"/>
    <dgm:cxn modelId="{4ABFE7C0-29A6-4BC4-8893-546AE65B502C}" type="presParOf" srcId="{B8E49C7D-8EF7-44F5-B461-9A2698740E31}" destId="{AB1E4DCD-C296-4845-8919-CF2AA3285D88}" srcOrd="4" destOrd="0" presId="urn:microsoft.com/office/officeart/2005/8/layout/venn1"/>
    <dgm:cxn modelId="{9FB47C50-7A45-4B1F-94F1-CDA4987A7917}" type="presParOf" srcId="{B8E49C7D-8EF7-44F5-B461-9A2698740E31}" destId="{64F8105C-43A8-456F-8A03-F574975AD94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829DEE-0125-49AF-A0E0-A9ACB5729F97}" type="doc">
      <dgm:prSet loTypeId="urn:microsoft.com/office/officeart/2005/8/layout/venn3#1" loCatId="relationship" qsTypeId="urn:microsoft.com/office/officeart/2005/8/quickstyle/simple1#22" qsCatId="simple" csTypeId="urn:microsoft.com/office/officeart/2005/8/colors/accent6_1#3" csCatId="accent6"/>
      <dgm:spPr/>
      <dgm:t>
        <a:bodyPr/>
        <a:lstStyle/>
        <a:p>
          <a:endParaRPr lang="zh-CN" altLang="en-US"/>
        </a:p>
      </dgm:t>
    </dgm:pt>
    <dgm:pt modelId="{3D322D31-D92A-4BE7-BA06-B9D508878C55}">
      <dgm:prSet custT="1"/>
      <dgm:spPr/>
      <dgm:t>
        <a:bodyPr/>
        <a:lstStyle/>
        <a:p>
          <a:pPr algn="just" rtl="0"/>
          <a:r>
            <a:rPr lang="zh-CN" sz="1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有什么做什么，有什么用什么；做什么都做好，用什么都用好</a:t>
          </a:r>
          <a:r>
            <a:rPr lang="en-US" sz="1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1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在任何情况下找到情趣；</a:t>
          </a:r>
        </a:p>
      </dgm:t>
    </dgm:pt>
    <dgm:pt modelId="{4757DFAF-FB1E-40C6-8F00-32DD8D079D65}" type="parTrans" cxnId="{DD7722CF-FBFD-4A1D-AE3A-25665A448BBA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034E544-BFE9-4FEC-B596-D10246B29A60}" type="sibTrans" cxnId="{DD7722CF-FBFD-4A1D-AE3A-25665A448BBA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B135019-64A1-4C02-ABF9-327D196A2714}">
      <dgm:prSet custT="1"/>
      <dgm:spPr/>
      <dgm:t>
        <a:bodyPr/>
        <a:lstStyle/>
        <a:p>
          <a:pPr algn="just" rtl="0"/>
          <a:r>
            <a:rPr lang="zh-CN" altLang="en-US" sz="1800" b="1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百分之百地接受现实也许痛苦，但要醒悟。正如风光涅槃，只有与或才能重生；</a:t>
          </a:r>
        </a:p>
      </dgm:t>
    </dgm:pt>
    <dgm:pt modelId="{CB1492E7-7A68-4412-9D41-C5C8CD4B2330}" type="parTrans" cxnId="{955CBC29-BBAB-4231-8E85-C4A581AE6000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DC906E3-26BE-4776-8EAF-19CB13ED6478}" type="sibTrans" cxnId="{955CBC29-BBAB-4231-8E85-C4A581AE6000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48A7D0F-6F45-41F5-99FA-BE36C24D57E1}">
      <dgm:prSet custT="1"/>
      <dgm:spPr/>
      <dgm:t>
        <a:bodyPr/>
        <a:lstStyle/>
        <a:p>
          <a:pPr algn="just" rtl="0"/>
          <a:r>
            <a:rPr lang="zh-CN" altLang="en-US" sz="1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时间是现实的人的朋友，是不现实的人的敌人，事实如此；</a:t>
          </a:r>
        </a:p>
      </dgm:t>
    </dgm:pt>
    <dgm:pt modelId="{6D9B7540-4270-4726-9EFF-3170620299EE}" type="parTrans" cxnId="{0C1F4B48-AA89-4E2D-8762-749BC51EE216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8960188-9310-4ED8-8C9B-5B03C01B135C}" type="sibTrans" cxnId="{0C1F4B48-AA89-4E2D-8762-749BC51EE216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58C349D-6A48-4C64-9E22-3506664541EA}">
      <dgm:prSet custT="1"/>
      <dgm:spPr/>
      <dgm:t>
        <a:bodyPr/>
        <a:lstStyle/>
        <a:p>
          <a:pPr algn="just" rtl="0"/>
          <a:r>
            <a:rPr lang="zh-CN" altLang="en-US" sz="1800" b="1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不时地记录、思考与反省；</a:t>
          </a:r>
        </a:p>
      </dgm:t>
    </dgm:pt>
    <dgm:pt modelId="{E0279EAC-0461-41B0-913B-41AEF28B23AA}" type="parTrans" cxnId="{BFE51CF5-B755-4BC6-BAA5-71A0CF538AFB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EFA9E19-E777-4459-8F2D-8BCCC581EEB7}" type="sibTrans" cxnId="{BFE51CF5-B755-4BC6-BAA5-71A0CF538AFB}">
      <dgm:prSet/>
      <dgm:spPr/>
      <dgm:t>
        <a:bodyPr/>
        <a:lstStyle/>
        <a:p>
          <a:pPr algn="just"/>
          <a:endParaRPr lang="zh-CN" altLang="en-US" sz="1800" b="1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8F845DF-E6B9-4123-81C1-CAB62CAF1D01}" type="pres">
      <dgm:prSet presAssocID="{1A829DEE-0125-49AF-A0E0-A9ACB5729F97}" presName="Name0" presStyleCnt="0">
        <dgm:presLayoutVars>
          <dgm:dir/>
          <dgm:resizeHandles val="exact"/>
        </dgm:presLayoutVars>
      </dgm:prSet>
      <dgm:spPr/>
    </dgm:pt>
    <dgm:pt modelId="{D0CBE8D9-5635-47D0-9CB8-F11C073414B4}" type="pres">
      <dgm:prSet presAssocID="{3D322D31-D92A-4BE7-BA06-B9D508878C55}" presName="Name5" presStyleLbl="vennNode1" presStyleIdx="0" presStyleCnt="4">
        <dgm:presLayoutVars>
          <dgm:bulletEnabled val="1"/>
        </dgm:presLayoutVars>
      </dgm:prSet>
      <dgm:spPr/>
    </dgm:pt>
    <dgm:pt modelId="{0AC6EB25-5302-48DC-8E03-424DD1D770F5}" type="pres">
      <dgm:prSet presAssocID="{3034E544-BFE9-4FEC-B596-D10246B29A60}" presName="space" presStyleCnt="0"/>
      <dgm:spPr/>
    </dgm:pt>
    <dgm:pt modelId="{290DD884-BCE4-4859-B816-96A74AB437A9}" type="pres">
      <dgm:prSet presAssocID="{DB135019-64A1-4C02-ABF9-327D196A2714}" presName="Name5" presStyleLbl="vennNode1" presStyleIdx="1" presStyleCnt="4">
        <dgm:presLayoutVars>
          <dgm:bulletEnabled val="1"/>
        </dgm:presLayoutVars>
      </dgm:prSet>
      <dgm:spPr/>
    </dgm:pt>
    <dgm:pt modelId="{AE857F6A-5D9A-44C8-B2F9-0379CC2645E1}" type="pres">
      <dgm:prSet presAssocID="{ADC906E3-26BE-4776-8EAF-19CB13ED6478}" presName="space" presStyleCnt="0"/>
      <dgm:spPr/>
    </dgm:pt>
    <dgm:pt modelId="{E47EF8F7-390D-4091-85DA-3E7DF28604EA}" type="pres">
      <dgm:prSet presAssocID="{B48A7D0F-6F45-41F5-99FA-BE36C24D57E1}" presName="Name5" presStyleLbl="vennNode1" presStyleIdx="2" presStyleCnt="4">
        <dgm:presLayoutVars>
          <dgm:bulletEnabled val="1"/>
        </dgm:presLayoutVars>
      </dgm:prSet>
      <dgm:spPr/>
    </dgm:pt>
    <dgm:pt modelId="{D0B9FBC0-3E35-4DBA-B892-4DF826CEC2C3}" type="pres">
      <dgm:prSet presAssocID="{C8960188-9310-4ED8-8C9B-5B03C01B135C}" presName="space" presStyleCnt="0"/>
      <dgm:spPr/>
    </dgm:pt>
    <dgm:pt modelId="{F48238FC-5004-4134-BFD7-5C42C2EBF205}" type="pres">
      <dgm:prSet presAssocID="{258C349D-6A48-4C64-9E22-3506664541EA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785BBA02-05E9-4E50-9B98-83EB8D2F1419}" type="presOf" srcId="{258C349D-6A48-4C64-9E22-3506664541EA}" destId="{F48238FC-5004-4134-BFD7-5C42C2EBF205}" srcOrd="0" destOrd="0" presId="urn:microsoft.com/office/officeart/2005/8/layout/venn3#1"/>
    <dgm:cxn modelId="{955CBC29-BBAB-4231-8E85-C4A581AE6000}" srcId="{1A829DEE-0125-49AF-A0E0-A9ACB5729F97}" destId="{DB135019-64A1-4C02-ABF9-327D196A2714}" srcOrd="1" destOrd="0" parTransId="{CB1492E7-7A68-4412-9D41-C5C8CD4B2330}" sibTransId="{ADC906E3-26BE-4776-8EAF-19CB13ED6478}"/>
    <dgm:cxn modelId="{0C1F4B48-AA89-4E2D-8762-749BC51EE216}" srcId="{1A829DEE-0125-49AF-A0E0-A9ACB5729F97}" destId="{B48A7D0F-6F45-41F5-99FA-BE36C24D57E1}" srcOrd="2" destOrd="0" parTransId="{6D9B7540-4270-4726-9EFF-3170620299EE}" sibTransId="{C8960188-9310-4ED8-8C9B-5B03C01B135C}"/>
    <dgm:cxn modelId="{6DEE3D58-37CB-44E3-AFA4-8CE63CE63287}" type="presOf" srcId="{DB135019-64A1-4C02-ABF9-327D196A2714}" destId="{290DD884-BCE4-4859-B816-96A74AB437A9}" srcOrd="0" destOrd="0" presId="urn:microsoft.com/office/officeart/2005/8/layout/venn3#1"/>
    <dgm:cxn modelId="{DD7722CF-FBFD-4A1D-AE3A-25665A448BBA}" srcId="{1A829DEE-0125-49AF-A0E0-A9ACB5729F97}" destId="{3D322D31-D92A-4BE7-BA06-B9D508878C55}" srcOrd="0" destOrd="0" parTransId="{4757DFAF-FB1E-40C6-8F00-32DD8D079D65}" sibTransId="{3034E544-BFE9-4FEC-B596-D10246B29A60}"/>
    <dgm:cxn modelId="{C2C715D2-2E2C-4120-9EDA-7F2485D250D3}" type="presOf" srcId="{1A829DEE-0125-49AF-A0E0-A9ACB5729F97}" destId="{B8F845DF-E6B9-4123-81C1-CAB62CAF1D01}" srcOrd="0" destOrd="0" presId="urn:microsoft.com/office/officeart/2005/8/layout/venn3#1"/>
    <dgm:cxn modelId="{BFE51CF5-B755-4BC6-BAA5-71A0CF538AFB}" srcId="{1A829DEE-0125-49AF-A0E0-A9ACB5729F97}" destId="{258C349D-6A48-4C64-9E22-3506664541EA}" srcOrd="3" destOrd="0" parTransId="{E0279EAC-0461-41B0-913B-41AEF28B23AA}" sibTransId="{0EFA9E19-E777-4459-8F2D-8BCCC581EEB7}"/>
    <dgm:cxn modelId="{408311FD-522D-4387-A7BB-469820C6E920}" type="presOf" srcId="{B48A7D0F-6F45-41F5-99FA-BE36C24D57E1}" destId="{E47EF8F7-390D-4091-85DA-3E7DF28604EA}" srcOrd="0" destOrd="0" presId="urn:microsoft.com/office/officeart/2005/8/layout/venn3#1"/>
    <dgm:cxn modelId="{92FE24FD-2249-42B9-9243-6DD9E063C897}" type="presOf" srcId="{3D322D31-D92A-4BE7-BA06-B9D508878C55}" destId="{D0CBE8D9-5635-47D0-9CB8-F11C073414B4}" srcOrd="0" destOrd="0" presId="urn:microsoft.com/office/officeart/2005/8/layout/venn3#1"/>
    <dgm:cxn modelId="{A225ACCB-9C02-4A63-8AEA-5FD95BD9B141}" type="presParOf" srcId="{B8F845DF-E6B9-4123-81C1-CAB62CAF1D01}" destId="{D0CBE8D9-5635-47D0-9CB8-F11C073414B4}" srcOrd="0" destOrd="0" presId="urn:microsoft.com/office/officeart/2005/8/layout/venn3#1"/>
    <dgm:cxn modelId="{BC8E3505-2B60-4BC3-A6D8-C09909530051}" type="presParOf" srcId="{B8F845DF-E6B9-4123-81C1-CAB62CAF1D01}" destId="{0AC6EB25-5302-48DC-8E03-424DD1D770F5}" srcOrd="1" destOrd="0" presId="urn:microsoft.com/office/officeart/2005/8/layout/venn3#1"/>
    <dgm:cxn modelId="{E9D92D5A-04FC-4109-A485-D828DCF2FC89}" type="presParOf" srcId="{B8F845DF-E6B9-4123-81C1-CAB62CAF1D01}" destId="{290DD884-BCE4-4859-B816-96A74AB437A9}" srcOrd="2" destOrd="0" presId="urn:microsoft.com/office/officeart/2005/8/layout/venn3#1"/>
    <dgm:cxn modelId="{AEB512A5-C9BF-43C8-BE19-76AED1353020}" type="presParOf" srcId="{B8F845DF-E6B9-4123-81C1-CAB62CAF1D01}" destId="{AE857F6A-5D9A-44C8-B2F9-0379CC2645E1}" srcOrd="3" destOrd="0" presId="urn:microsoft.com/office/officeart/2005/8/layout/venn3#1"/>
    <dgm:cxn modelId="{64B513B2-4D2A-4AF8-B3DC-E93FF1C499F1}" type="presParOf" srcId="{B8F845DF-E6B9-4123-81C1-CAB62CAF1D01}" destId="{E47EF8F7-390D-4091-85DA-3E7DF28604EA}" srcOrd="4" destOrd="0" presId="urn:microsoft.com/office/officeart/2005/8/layout/venn3#1"/>
    <dgm:cxn modelId="{EEBFEB7C-26DD-4B23-AC14-D67BE7B886D6}" type="presParOf" srcId="{B8F845DF-E6B9-4123-81C1-CAB62CAF1D01}" destId="{D0B9FBC0-3E35-4DBA-B892-4DF826CEC2C3}" srcOrd="5" destOrd="0" presId="urn:microsoft.com/office/officeart/2005/8/layout/venn3#1"/>
    <dgm:cxn modelId="{5F160200-6569-43B2-B08D-D2CF949E6A15}" type="presParOf" srcId="{B8F845DF-E6B9-4123-81C1-CAB62CAF1D01}" destId="{F48238FC-5004-4134-BFD7-5C42C2EBF205}" srcOrd="6" destOrd="0" presId="urn:microsoft.com/office/officeart/2005/8/layout/venn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29E089-4678-43DE-AF48-EEE66F8F4737}" type="doc">
      <dgm:prSet loTypeId="urn:microsoft.com/office/officeart/2005/8/layout/hList9#1" loCatId="list" qsTypeId="urn:microsoft.com/office/officeart/2005/8/quickstyle/simple1#23" qsCatId="simple" csTypeId="urn:microsoft.com/office/officeart/2005/8/colors/accent6_5#3" csCatId="accent6" phldr="1"/>
      <dgm:spPr/>
      <dgm:t>
        <a:bodyPr/>
        <a:lstStyle/>
        <a:p>
          <a:endParaRPr lang="zh-CN" altLang="en-US"/>
        </a:p>
      </dgm:t>
    </dgm:pt>
    <dgm:pt modelId="{86CA1E05-12D5-4853-8BDB-5E08F6556B78}">
      <dgm:prSet custT="1"/>
      <dgm:spPr/>
      <dgm:t>
        <a:bodyPr/>
        <a:lstStyle/>
        <a:p>
          <a:pPr rtl="0"/>
          <a:r>
            <a:rPr lang="zh-CN" sz="2800" b="1" dirty="0">
              <a:latin typeface="微软雅黑" panose="020B0503020204020204" pitchFamily="34" charset="-122"/>
              <a:ea typeface="微软雅黑" panose="020B0503020204020204" pitchFamily="34" charset="-122"/>
            </a:rPr>
            <a:t>关于预演</a:t>
          </a:r>
          <a:r>
            <a: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  <a:endParaRPr lang="zh-CN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3A2AD52-AE5F-4B55-BC13-5BAF80EA41E3}" type="parTrans" cxnId="{5CB64069-4BA8-44A8-AAB8-CDAA41EB9B30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1869A16-E95C-4CCA-BBDF-225DD1CF2648}" type="sibTrans" cxnId="{5CB64069-4BA8-44A8-AAB8-CDAA41EB9B30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8CE451C-D04E-474A-A214-8D57C1A35A21}">
      <dgm:prSet custT="1"/>
      <dgm:spPr/>
      <dgm:t>
        <a:bodyPr/>
        <a:lstStyle/>
        <a:p>
          <a:pPr rtl="0"/>
          <a:r>
            <a:rPr lang="zh-CN" altLang="en-US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做任何事前，尝试把将要做的事的整个过程在脑子里预演一遍甚至数遍；</a:t>
          </a:r>
        </a:p>
      </dgm:t>
    </dgm:pt>
    <dgm:pt modelId="{C0153735-6C85-465D-822E-A4F0686DF045}" type="parTrans" cxnId="{C243CD7B-8EE0-49B0-8E5D-51811AFC0B1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F4EBD43-8720-4DB2-AF82-D62A87019917}" type="sibTrans" cxnId="{C243CD7B-8EE0-49B0-8E5D-51811AFC0B1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E7ED7FD-666B-4A5C-819E-1DB6E7511E43}">
      <dgm:prSet custT="1"/>
      <dgm:spPr/>
      <dgm:t>
        <a:bodyPr/>
        <a:lstStyle/>
        <a:p>
          <a:pPr rtl="0"/>
          <a:r>
            <a:rPr lang="zh-CN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执行的任务越重要，预演就越关键；</a:t>
          </a:r>
          <a:endParaRPr lang="zh-CN" altLang="en-US" sz="1600" dirty="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D59EC12-9988-4E6B-98E6-D0B8B071EADE}" type="parTrans" cxnId="{0B325FA2-D4F6-410D-B2FD-1CA0693828FF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A0F21FC-2743-4909-A0E2-B3D1891FF4AA}" type="sibTrans" cxnId="{0B325FA2-D4F6-410D-B2FD-1CA0693828FF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7420FA5-5020-43E4-A78B-72F088177262}">
      <dgm:prSet custT="1"/>
      <dgm:spPr/>
      <dgm:t>
        <a:bodyPr/>
        <a:lstStyle/>
        <a:p>
          <a:pPr rtl="0"/>
          <a:r>
            <a:rPr lang="zh-CN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任何动作演练到一定次数，就能准确完成</a:t>
          </a:r>
          <a:r>
            <a:rPr lang="en-US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甚至是在无意识的情况下；</a:t>
          </a:r>
        </a:p>
      </dgm:t>
    </dgm:pt>
    <dgm:pt modelId="{621786BA-EE20-4FE5-A189-C0A0250F26F7}" type="parTrans" cxnId="{87086BDF-E2B2-474E-92A1-B141F4ED9D92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97EDB3F-BBB3-4536-A04F-216242AD5AFB}" type="sibTrans" cxnId="{87086BDF-E2B2-474E-92A1-B141F4ED9D92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190454-6BA9-4272-A084-227511BBBBE6}">
      <dgm:prSet custT="1"/>
      <dgm:spPr/>
      <dgm:t>
        <a:bodyPr/>
        <a:lstStyle/>
        <a:p>
          <a:pPr rtl="0"/>
          <a:r>
            <a:rPr lang="zh-CN" sz="2800" b="1" dirty="0">
              <a:latin typeface="微软雅黑" panose="020B0503020204020204" pitchFamily="34" charset="-122"/>
              <a:ea typeface="微软雅黑" panose="020B0503020204020204" pitchFamily="34" charset="-122"/>
            </a:rPr>
            <a:t>关于验收</a:t>
          </a:r>
          <a:r>
            <a: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  <a:endParaRPr lang="zh-CN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B80309-994E-4232-B9E1-017A1A5577E5}" type="parTrans" cxnId="{35F5CFE7-DC00-415A-9421-ED1BC2DCBEA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22A17C2-9E40-40B2-AAF4-333D885FBCBB}" type="sibTrans" cxnId="{35F5CFE7-DC00-415A-9421-ED1BC2DCBEA9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AD7E297-ADFE-469A-B664-58962ECA0727}">
      <dgm:prSet custT="1"/>
      <dgm:spPr/>
      <dgm:t>
        <a:bodyPr/>
        <a:lstStyle/>
        <a:p>
          <a:pPr rtl="0"/>
          <a:r>
            <a:rPr lang="zh-CN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在做一件事情之前，写下每一个预定的验收标准；</a:t>
          </a:r>
          <a:endParaRPr lang="zh-CN" altLang="en-US" sz="1600" dirty="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3323C8F-9C2B-46DC-8D4C-473DB884F56B}" type="parTrans" cxnId="{02863DBA-C0F5-4F41-B190-193278802B33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DD33E8-C3E6-41A7-8E60-D36F6CA4ADF8}" type="sibTrans" cxnId="{02863DBA-C0F5-4F41-B190-193278802B33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403EA57-37FD-4D9F-804F-9B4B23141C19}">
      <dgm:prSet custT="1"/>
      <dgm:spPr/>
      <dgm:t>
        <a:bodyPr/>
        <a:lstStyle/>
        <a:p>
          <a:pPr rtl="0"/>
          <a:r>
            <a:rPr lang="zh-CN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任务完成时，拿出标准进行对照；</a:t>
          </a:r>
          <a:endParaRPr lang="zh-CN" altLang="en-US" sz="1600" dirty="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EA09E8-4D04-44E7-8670-D26F54559035}" type="parTrans" cxnId="{E930F7CC-A855-466A-9041-174288E3179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A232BF7-84A7-458F-A7BF-7A809259B3C2}" type="sibTrans" cxnId="{E930F7CC-A855-466A-9041-174288E3179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ABDF258-D6C4-46BD-93E5-7597A5ED45E3}">
      <dgm:prSet custT="1"/>
      <dgm:spPr/>
      <dgm:t>
        <a:bodyPr/>
        <a:lstStyle/>
        <a:p>
          <a:pPr rtl="0"/>
          <a:r>
            <a:rPr lang="zh-CN" sz="16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效果：能注意到更多的细节，进行更多的思考，变得更为专注；</a:t>
          </a:r>
          <a:endParaRPr lang="zh-CN" altLang="en-US" sz="1600" dirty="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A3E4F5-A35F-4570-BBD6-424046B964C1}" type="parTrans" cxnId="{40989826-4DA6-435C-B9AA-897BD7F79EF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31ADF61-CD3F-473B-9547-3C6F42CA2B3B}" type="sibTrans" cxnId="{40989826-4DA6-435C-B9AA-897BD7F79EF5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9877D1-48D5-46E1-8EF9-9FF2D730C45C}" type="pres">
      <dgm:prSet presAssocID="{CE29E089-4678-43DE-AF48-EEE66F8F4737}" presName="list" presStyleCnt="0">
        <dgm:presLayoutVars>
          <dgm:dir/>
          <dgm:animLvl val="lvl"/>
        </dgm:presLayoutVars>
      </dgm:prSet>
      <dgm:spPr/>
    </dgm:pt>
    <dgm:pt modelId="{C130D07F-9188-4F51-8750-AD77B7F96F4D}" type="pres">
      <dgm:prSet presAssocID="{86CA1E05-12D5-4853-8BDB-5E08F6556B78}" presName="posSpace" presStyleCnt="0"/>
      <dgm:spPr/>
    </dgm:pt>
    <dgm:pt modelId="{EEFA3850-9123-4EF1-A943-BF049CF91625}" type="pres">
      <dgm:prSet presAssocID="{86CA1E05-12D5-4853-8BDB-5E08F6556B78}" presName="vertFlow" presStyleCnt="0"/>
      <dgm:spPr/>
    </dgm:pt>
    <dgm:pt modelId="{6704B3EA-6411-4BBD-BC94-C63AFECD30B4}" type="pres">
      <dgm:prSet presAssocID="{86CA1E05-12D5-4853-8BDB-5E08F6556B78}" presName="topSpace" presStyleCnt="0"/>
      <dgm:spPr/>
    </dgm:pt>
    <dgm:pt modelId="{3CC845C1-6311-476C-A260-492CEBCA36E0}" type="pres">
      <dgm:prSet presAssocID="{86CA1E05-12D5-4853-8BDB-5E08F6556B78}" presName="firstComp" presStyleCnt="0"/>
      <dgm:spPr/>
    </dgm:pt>
    <dgm:pt modelId="{73196B38-6340-46F5-A9D5-7E72D164A363}" type="pres">
      <dgm:prSet presAssocID="{86CA1E05-12D5-4853-8BDB-5E08F6556B78}" presName="firstChild" presStyleLbl="bgAccFollowNode1" presStyleIdx="0" presStyleCnt="6"/>
      <dgm:spPr/>
    </dgm:pt>
    <dgm:pt modelId="{F726420A-D76E-44DD-973E-E9A6B567F1D7}" type="pres">
      <dgm:prSet presAssocID="{86CA1E05-12D5-4853-8BDB-5E08F6556B78}" presName="firstChildTx" presStyleLbl="bgAccFollowNode1" presStyleIdx="0" presStyleCnt="6">
        <dgm:presLayoutVars>
          <dgm:bulletEnabled val="1"/>
        </dgm:presLayoutVars>
      </dgm:prSet>
      <dgm:spPr/>
    </dgm:pt>
    <dgm:pt modelId="{ED0D9164-0E6D-4703-8429-682D65EC545E}" type="pres">
      <dgm:prSet presAssocID="{CE7ED7FD-666B-4A5C-819E-1DB6E7511E43}" presName="comp" presStyleCnt="0"/>
      <dgm:spPr/>
    </dgm:pt>
    <dgm:pt modelId="{4D72298D-CCF1-4663-B473-00EC74B38BA4}" type="pres">
      <dgm:prSet presAssocID="{CE7ED7FD-666B-4A5C-819E-1DB6E7511E43}" presName="child" presStyleLbl="bgAccFollowNode1" presStyleIdx="1" presStyleCnt="6"/>
      <dgm:spPr/>
    </dgm:pt>
    <dgm:pt modelId="{498E342E-C1B6-4CE6-B9E1-6828638973B3}" type="pres">
      <dgm:prSet presAssocID="{CE7ED7FD-666B-4A5C-819E-1DB6E7511E43}" presName="childTx" presStyleLbl="bgAccFollowNode1" presStyleIdx="1" presStyleCnt="6">
        <dgm:presLayoutVars>
          <dgm:bulletEnabled val="1"/>
        </dgm:presLayoutVars>
      </dgm:prSet>
      <dgm:spPr/>
    </dgm:pt>
    <dgm:pt modelId="{F4952AC8-CCC3-4C36-950D-B03FA3FE8BB7}" type="pres">
      <dgm:prSet presAssocID="{E7420FA5-5020-43E4-A78B-72F088177262}" presName="comp" presStyleCnt="0"/>
      <dgm:spPr/>
    </dgm:pt>
    <dgm:pt modelId="{414AF1FB-5407-496A-9EF3-E955911D4386}" type="pres">
      <dgm:prSet presAssocID="{E7420FA5-5020-43E4-A78B-72F088177262}" presName="child" presStyleLbl="bgAccFollowNode1" presStyleIdx="2" presStyleCnt="6"/>
      <dgm:spPr/>
    </dgm:pt>
    <dgm:pt modelId="{8A0D0B6D-340D-43A9-B2E5-A2014C6DCECE}" type="pres">
      <dgm:prSet presAssocID="{E7420FA5-5020-43E4-A78B-72F088177262}" presName="childTx" presStyleLbl="bgAccFollowNode1" presStyleIdx="2" presStyleCnt="6">
        <dgm:presLayoutVars>
          <dgm:bulletEnabled val="1"/>
        </dgm:presLayoutVars>
      </dgm:prSet>
      <dgm:spPr/>
    </dgm:pt>
    <dgm:pt modelId="{C60E2881-5890-4C5C-8381-6B3FE9D2236E}" type="pres">
      <dgm:prSet presAssocID="{86CA1E05-12D5-4853-8BDB-5E08F6556B78}" presName="negSpace" presStyleCnt="0"/>
      <dgm:spPr/>
    </dgm:pt>
    <dgm:pt modelId="{A96626C2-18E1-4279-BB82-7701EC1A3C4B}" type="pres">
      <dgm:prSet presAssocID="{86CA1E05-12D5-4853-8BDB-5E08F6556B78}" presName="circle" presStyleLbl="node1" presStyleIdx="0" presStyleCnt="2"/>
      <dgm:spPr/>
    </dgm:pt>
    <dgm:pt modelId="{0A07ED65-355D-4F50-A2B9-C795F2CCC0C4}" type="pres">
      <dgm:prSet presAssocID="{C1869A16-E95C-4CCA-BBDF-225DD1CF2648}" presName="transSpace" presStyleCnt="0"/>
      <dgm:spPr/>
    </dgm:pt>
    <dgm:pt modelId="{E32DFC2B-5339-4434-8943-F590055F324F}" type="pres">
      <dgm:prSet presAssocID="{2C190454-6BA9-4272-A084-227511BBBBE6}" presName="posSpace" presStyleCnt="0"/>
      <dgm:spPr/>
    </dgm:pt>
    <dgm:pt modelId="{F9559ABA-0B57-4968-8D56-1B067E5EAEA5}" type="pres">
      <dgm:prSet presAssocID="{2C190454-6BA9-4272-A084-227511BBBBE6}" presName="vertFlow" presStyleCnt="0"/>
      <dgm:spPr/>
    </dgm:pt>
    <dgm:pt modelId="{154F399E-5A1F-48D2-B048-059F80396AC7}" type="pres">
      <dgm:prSet presAssocID="{2C190454-6BA9-4272-A084-227511BBBBE6}" presName="topSpace" presStyleCnt="0"/>
      <dgm:spPr/>
    </dgm:pt>
    <dgm:pt modelId="{BFA27D77-CF9B-499C-B331-6DE076ADC804}" type="pres">
      <dgm:prSet presAssocID="{2C190454-6BA9-4272-A084-227511BBBBE6}" presName="firstComp" presStyleCnt="0"/>
      <dgm:spPr/>
    </dgm:pt>
    <dgm:pt modelId="{751059AA-A470-4E13-8ACD-1D452EF018BD}" type="pres">
      <dgm:prSet presAssocID="{2C190454-6BA9-4272-A084-227511BBBBE6}" presName="firstChild" presStyleLbl="bgAccFollowNode1" presStyleIdx="3" presStyleCnt="6"/>
      <dgm:spPr/>
    </dgm:pt>
    <dgm:pt modelId="{240101EC-2041-48FB-B92F-C4E03E4B67BA}" type="pres">
      <dgm:prSet presAssocID="{2C190454-6BA9-4272-A084-227511BBBBE6}" presName="firstChildTx" presStyleLbl="bgAccFollowNode1" presStyleIdx="3" presStyleCnt="6">
        <dgm:presLayoutVars>
          <dgm:bulletEnabled val="1"/>
        </dgm:presLayoutVars>
      </dgm:prSet>
      <dgm:spPr/>
    </dgm:pt>
    <dgm:pt modelId="{760F7C38-AD2E-4766-9862-55BD1CEF9349}" type="pres">
      <dgm:prSet presAssocID="{7403EA57-37FD-4D9F-804F-9B4B23141C19}" presName="comp" presStyleCnt="0"/>
      <dgm:spPr/>
    </dgm:pt>
    <dgm:pt modelId="{024C438D-9555-4364-A66E-B5F105F07DBC}" type="pres">
      <dgm:prSet presAssocID="{7403EA57-37FD-4D9F-804F-9B4B23141C19}" presName="child" presStyleLbl="bgAccFollowNode1" presStyleIdx="4" presStyleCnt="6"/>
      <dgm:spPr/>
    </dgm:pt>
    <dgm:pt modelId="{278D7D64-9BB3-4044-A0FC-3B054C63F153}" type="pres">
      <dgm:prSet presAssocID="{7403EA57-37FD-4D9F-804F-9B4B23141C19}" presName="childTx" presStyleLbl="bgAccFollowNode1" presStyleIdx="4" presStyleCnt="6">
        <dgm:presLayoutVars>
          <dgm:bulletEnabled val="1"/>
        </dgm:presLayoutVars>
      </dgm:prSet>
      <dgm:spPr/>
    </dgm:pt>
    <dgm:pt modelId="{FF92E1EC-82F7-4D9F-A003-3AA7399E68F0}" type="pres">
      <dgm:prSet presAssocID="{FABDF258-D6C4-46BD-93E5-7597A5ED45E3}" presName="comp" presStyleCnt="0"/>
      <dgm:spPr/>
    </dgm:pt>
    <dgm:pt modelId="{5FD59DC8-0A1C-4414-8511-9D7C00AEC741}" type="pres">
      <dgm:prSet presAssocID="{FABDF258-D6C4-46BD-93E5-7597A5ED45E3}" presName="child" presStyleLbl="bgAccFollowNode1" presStyleIdx="5" presStyleCnt="6"/>
      <dgm:spPr/>
    </dgm:pt>
    <dgm:pt modelId="{11E0E91A-A818-4C11-B734-DFE20360DE0F}" type="pres">
      <dgm:prSet presAssocID="{FABDF258-D6C4-46BD-93E5-7597A5ED45E3}" presName="childTx" presStyleLbl="bgAccFollowNode1" presStyleIdx="5" presStyleCnt="6">
        <dgm:presLayoutVars>
          <dgm:bulletEnabled val="1"/>
        </dgm:presLayoutVars>
      </dgm:prSet>
      <dgm:spPr/>
    </dgm:pt>
    <dgm:pt modelId="{32D9B9EE-A935-4C36-9740-7CDFF8C35A33}" type="pres">
      <dgm:prSet presAssocID="{2C190454-6BA9-4272-A084-227511BBBBE6}" presName="negSpace" presStyleCnt="0"/>
      <dgm:spPr/>
    </dgm:pt>
    <dgm:pt modelId="{181CFBE7-45C9-4510-B41F-3B457EBA285C}" type="pres">
      <dgm:prSet presAssocID="{2C190454-6BA9-4272-A084-227511BBBBE6}" presName="circle" presStyleLbl="node1" presStyleIdx="1" presStyleCnt="2"/>
      <dgm:spPr/>
    </dgm:pt>
  </dgm:ptLst>
  <dgm:cxnLst>
    <dgm:cxn modelId="{F7412D00-1653-46C4-9CB3-05A644D8E43A}" type="presOf" srcId="{2C190454-6BA9-4272-A084-227511BBBBE6}" destId="{181CFBE7-45C9-4510-B41F-3B457EBA285C}" srcOrd="0" destOrd="0" presId="urn:microsoft.com/office/officeart/2005/8/layout/hList9#1"/>
    <dgm:cxn modelId="{4AD04103-A1D6-406C-A19F-8078AC80552B}" type="presOf" srcId="{CE7ED7FD-666B-4A5C-819E-1DB6E7511E43}" destId="{4D72298D-CCF1-4663-B473-00EC74B38BA4}" srcOrd="0" destOrd="0" presId="urn:microsoft.com/office/officeart/2005/8/layout/hList9#1"/>
    <dgm:cxn modelId="{E317CC0A-3A67-4D49-AE2D-2CBB29AFD19A}" type="presOf" srcId="{CE7ED7FD-666B-4A5C-819E-1DB6E7511E43}" destId="{498E342E-C1B6-4CE6-B9E1-6828638973B3}" srcOrd="1" destOrd="0" presId="urn:microsoft.com/office/officeart/2005/8/layout/hList9#1"/>
    <dgm:cxn modelId="{0127680E-1CAE-414D-BF9B-1F5A68C9D5E2}" type="presOf" srcId="{FABDF258-D6C4-46BD-93E5-7597A5ED45E3}" destId="{11E0E91A-A818-4C11-B734-DFE20360DE0F}" srcOrd="1" destOrd="0" presId="urn:microsoft.com/office/officeart/2005/8/layout/hList9#1"/>
    <dgm:cxn modelId="{40989826-4DA6-435C-B9AA-897BD7F79EF5}" srcId="{2C190454-6BA9-4272-A084-227511BBBBE6}" destId="{FABDF258-D6C4-46BD-93E5-7597A5ED45E3}" srcOrd="2" destOrd="0" parTransId="{B3A3E4F5-A35F-4570-BBD6-424046B964C1}" sibTransId="{931ADF61-CD3F-473B-9547-3C6F42CA2B3B}"/>
    <dgm:cxn modelId="{17DDEC2D-0ABB-4FB5-ABC5-04A6EBB97BA3}" type="presOf" srcId="{E7420FA5-5020-43E4-A78B-72F088177262}" destId="{8A0D0B6D-340D-43A9-B2E5-A2014C6DCECE}" srcOrd="1" destOrd="0" presId="urn:microsoft.com/office/officeart/2005/8/layout/hList9#1"/>
    <dgm:cxn modelId="{DC49AF65-45E8-408A-8945-4D6E4F304FAE}" type="presOf" srcId="{FABDF258-D6C4-46BD-93E5-7597A5ED45E3}" destId="{5FD59DC8-0A1C-4414-8511-9D7C00AEC741}" srcOrd="0" destOrd="0" presId="urn:microsoft.com/office/officeart/2005/8/layout/hList9#1"/>
    <dgm:cxn modelId="{5CB64069-4BA8-44A8-AAB8-CDAA41EB9B30}" srcId="{CE29E089-4678-43DE-AF48-EEE66F8F4737}" destId="{86CA1E05-12D5-4853-8BDB-5E08F6556B78}" srcOrd="0" destOrd="0" parTransId="{23A2AD52-AE5F-4B55-BC13-5BAF80EA41E3}" sibTransId="{C1869A16-E95C-4CCA-BBDF-225DD1CF2648}"/>
    <dgm:cxn modelId="{7B89946C-9452-4337-9A1B-2FF7664FAA32}" type="presOf" srcId="{7403EA57-37FD-4D9F-804F-9B4B23141C19}" destId="{278D7D64-9BB3-4044-A0FC-3B054C63F153}" srcOrd="1" destOrd="0" presId="urn:microsoft.com/office/officeart/2005/8/layout/hList9#1"/>
    <dgm:cxn modelId="{7ABAA651-AFA2-44C9-8FD3-04418C8D5133}" type="presOf" srcId="{CE29E089-4678-43DE-AF48-EEE66F8F4737}" destId="{059877D1-48D5-46E1-8EF9-9FF2D730C45C}" srcOrd="0" destOrd="0" presId="urn:microsoft.com/office/officeart/2005/8/layout/hList9#1"/>
    <dgm:cxn modelId="{D1AE1953-5749-47A3-AC27-542E1D846A13}" type="presOf" srcId="{7403EA57-37FD-4D9F-804F-9B4B23141C19}" destId="{024C438D-9555-4364-A66E-B5F105F07DBC}" srcOrd="0" destOrd="0" presId="urn:microsoft.com/office/officeart/2005/8/layout/hList9#1"/>
    <dgm:cxn modelId="{C243CD7B-8EE0-49B0-8E5D-51811AFC0B15}" srcId="{86CA1E05-12D5-4853-8BDB-5E08F6556B78}" destId="{58CE451C-D04E-474A-A214-8D57C1A35A21}" srcOrd="0" destOrd="0" parTransId="{C0153735-6C85-465D-822E-A4F0686DF045}" sibTransId="{AF4EBD43-8720-4DB2-AF82-D62A87019917}"/>
    <dgm:cxn modelId="{0B325FA2-D4F6-410D-B2FD-1CA0693828FF}" srcId="{86CA1E05-12D5-4853-8BDB-5E08F6556B78}" destId="{CE7ED7FD-666B-4A5C-819E-1DB6E7511E43}" srcOrd="1" destOrd="0" parTransId="{4D59EC12-9988-4E6B-98E6-D0B8B071EADE}" sibTransId="{EA0F21FC-2743-4909-A0E2-B3D1891FF4AA}"/>
    <dgm:cxn modelId="{02863DBA-C0F5-4F41-B190-193278802B33}" srcId="{2C190454-6BA9-4272-A084-227511BBBBE6}" destId="{6AD7E297-ADFE-469A-B664-58962ECA0727}" srcOrd="0" destOrd="0" parTransId="{83323C8F-9C2B-46DC-8D4C-473DB884F56B}" sibTransId="{AEDD33E8-C3E6-41A7-8E60-D36F6CA4ADF8}"/>
    <dgm:cxn modelId="{AC797DBC-704C-41A4-BB81-17E1671722E6}" type="presOf" srcId="{E7420FA5-5020-43E4-A78B-72F088177262}" destId="{414AF1FB-5407-496A-9EF3-E955911D4386}" srcOrd="0" destOrd="0" presId="urn:microsoft.com/office/officeart/2005/8/layout/hList9#1"/>
    <dgm:cxn modelId="{853B7BBE-8DAF-4F3E-973E-A1D31891E21C}" type="presOf" srcId="{6AD7E297-ADFE-469A-B664-58962ECA0727}" destId="{751059AA-A470-4E13-8ACD-1D452EF018BD}" srcOrd="0" destOrd="0" presId="urn:microsoft.com/office/officeart/2005/8/layout/hList9#1"/>
    <dgm:cxn modelId="{E930F7CC-A855-466A-9041-174288E31796}" srcId="{2C190454-6BA9-4272-A084-227511BBBBE6}" destId="{7403EA57-37FD-4D9F-804F-9B4B23141C19}" srcOrd="1" destOrd="0" parTransId="{32EA09E8-4D04-44E7-8670-D26F54559035}" sibTransId="{8A232BF7-84A7-458F-A7BF-7A809259B3C2}"/>
    <dgm:cxn modelId="{60A1FCCF-6DB5-4E43-B167-C87C706B6F49}" type="presOf" srcId="{58CE451C-D04E-474A-A214-8D57C1A35A21}" destId="{F726420A-D76E-44DD-973E-E9A6B567F1D7}" srcOrd="1" destOrd="0" presId="urn:microsoft.com/office/officeart/2005/8/layout/hList9#1"/>
    <dgm:cxn modelId="{1F779CDB-076D-4F76-932C-2ADAE7D23EB0}" type="presOf" srcId="{6AD7E297-ADFE-469A-B664-58962ECA0727}" destId="{240101EC-2041-48FB-B92F-C4E03E4B67BA}" srcOrd="1" destOrd="0" presId="urn:microsoft.com/office/officeart/2005/8/layout/hList9#1"/>
    <dgm:cxn modelId="{87086BDF-E2B2-474E-92A1-B141F4ED9D92}" srcId="{86CA1E05-12D5-4853-8BDB-5E08F6556B78}" destId="{E7420FA5-5020-43E4-A78B-72F088177262}" srcOrd="2" destOrd="0" parTransId="{621786BA-EE20-4FE5-A189-C0A0250F26F7}" sibTransId="{797EDB3F-BBB3-4536-A04F-216242AD5AFB}"/>
    <dgm:cxn modelId="{35F5CFE7-DC00-415A-9421-ED1BC2DCBEA9}" srcId="{CE29E089-4678-43DE-AF48-EEE66F8F4737}" destId="{2C190454-6BA9-4272-A084-227511BBBBE6}" srcOrd="1" destOrd="0" parTransId="{05B80309-994E-4232-B9E1-017A1A5577E5}" sibTransId="{822A17C2-9E40-40B2-AAF4-333D885FBCBB}"/>
    <dgm:cxn modelId="{10E1FBE7-19C6-4264-9D11-D80F3DAD8E9F}" type="presOf" srcId="{86CA1E05-12D5-4853-8BDB-5E08F6556B78}" destId="{A96626C2-18E1-4279-BB82-7701EC1A3C4B}" srcOrd="0" destOrd="0" presId="urn:microsoft.com/office/officeart/2005/8/layout/hList9#1"/>
    <dgm:cxn modelId="{742BD6ED-12D5-409F-B602-15A04CB18DF7}" type="presOf" srcId="{58CE451C-D04E-474A-A214-8D57C1A35A21}" destId="{73196B38-6340-46F5-A9D5-7E72D164A363}" srcOrd="0" destOrd="0" presId="urn:microsoft.com/office/officeart/2005/8/layout/hList9#1"/>
    <dgm:cxn modelId="{9D1700CC-1F22-4FBF-86D7-32A77DE35206}" type="presParOf" srcId="{059877D1-48D5-46E1-8EF9-9FF2D730C45C}" destId="{C130D07F-9188-4F51-8750-AD77B7F96F4D}" srcOrd="0" destOrd="0" presId="urn:microsoft.com/office/officeart/2005/8/layout/hList9#1"/>
    <dgm:cxn modelId="{F40B046C-2D99-4646-B847-9F74E53FEE45}" type="presParOf" srcId="{059877D1-48D5-46E1-8EF9-9FF2D730C45C}" destId="{EEFA3850-9123-4EF1-A943-BF049CF91625}" srcOrd="1" destOrd="0" presId="urn:microsoft.com/office/officeart/2005/8/layout/hList9#1"/>
    <dgm:cxn modelId="{1DAB678B-25BA-4898-AFF0-A12252926F0D}" type="presParOf" srcId="{EEFA3850-9123-4EF1-A943-BF049CF91625}" destId="{6704B3EA-6411-4BBD-BC94-C63AFECD30B4}" srcOrd="0" destOrd="0" presId="urn:microsoft.com/office/officeart/2005/8/layout/hList9#1"/>
    <dgm:cxn modelId="{695F28B3-5A65-4891-8C0B-10AC821E5913}" type="presParOf" srcId="{EEFA3850-9123-4EF1-A943-BF049CF91625}" destId="{3CC845C1-6311-476C-A260-492CEBCA36E0}" srcOrd="1" destOrd="0" presId="urn:microsoft.com/office/officeart/2005/8/layout/hList9#1"/>
    <dgm:cxn modelId="{80EB30B1-7DED-4D90-8DD4-5E7C1102616F}" type="presParOf" srcId="{3CC845C1-6311-476C-A260-492CEBCA36E0}" destId="{73196B38-6340-46F5-A9D5-7E72D164A363}" srcOrd="0" destOrd="0" presId="urn:microsoft.com/office/officeart/2005/8/layout/hList9#1"/>
    <dgm:cxn modelId="{03775DEF-4325-496E-8307-98AF3B70491E}" type="presParOf" srcId="{3CC845C1-6311-476C-A260-492CEBCA36E0}" destId="{F726420A-D76E-44DD-973E-E9A6B567F1D7}" srcOrd="1" destOrd="0" presId="urn:microsoft.com/office/officeart/2005/8/layout/hList9#1"/>
    <dgm:cxn modelId="{9A9F072D-3EC4-4641-9CAF-4CB3AAB338E5}" type="presParOf" srcId="{EEFA3850-9123-4EF1-A943-BF049CF91625}" destId="{ED0D9164-0E6D-4703-8429-682D65EC545E}" srcOrd="2" destOrd="0" presId="urn:microsoft.com/office/officeart/2005/8/layout/hList9#1"/>
    <dgm:cxn modelId="{BA4647F0-C5B4-4013-91EC-50146DB52F1D}" type="presParOf" srcId="{ED0D9164-0E6D-4703-8429-682D65EC545E}" destId="{4D72298D-CCF1-4663-B473-00EC74B38BA4}" srcOrd="0" destOrd="0" presId="urn:microsoft.com/office/officeart/2005/8/layout/hList9#1"/>
    <dgm:cxn modelId="{C80E04A3-005F-4DBE-BA1B-704816645305}" type="presParOf" srcId="{ED0D9164-0E6D-4703-8429-682D65EC545E}" destId="{498E342E-C1B6-4CE6-B9E1-6828638973B3}" srcOrd="1" destOrd="0" presId="urn:microsoft.com/office/officeart/2005/8/layout/hList9#1"/>
    <dgm:cxn modelId="{EF50E6FA-DEB4-410E-9D9E-70DDAC19F64C}" type="presParOf" srcId="{EEFA3850-9123-4EF1-A943-BF049CF91625}" destId="{F4952AC8-CCC3-4C36-950D-B03FA3FE8BB7}" srcOrd="3" destOrd="0" presId="urn:microsoft.com/office/officeart/2005/8/layout/hList9#1"/>
    <dgm:cxn modelId="{1D7E1056-8B52-4644-8BCC-248FFA547D93}" type="presParOf" srcId="{F4952AC8-CCC3-4C36-950D-B03FA3FE8BB7}" destId="{414AF1FB-5407-496A-9EF3-E955911D4386}" srcOrd="0" destOrd="0" presId="urn:microsoft.com/office/officeart/2005/8/layout/hList9#1"/>
    <dgm:cxn modelId="{0E346F2D-F384-4E01-A057-40C5F35FD376}" type="presParOf" srcId="{F4952AC8-CCC3-4C36-950D-B03FA3FE8BB7}" destId="{8A0D0B6D-340D-43A9-B2E5-A2014C6DCECE}" srcOrd="1" destOrd="0" presId="urn:microsoft.com/office/officeart/2005/8/layout/hList9#1"/>
    <dgm:cxn modelId="{2787DC9A-FC02-4FDF-AD40-A34B9D77DB83}" type="presParOf" srcId="{059877D1-48D5-46E1-8EF9-9FF2D730C45C}" destId="{C60E2881-5890-4C5C-8381-6B3FE9D2236E}" srcOrd="2" destOrd="0" presId="urn:microsoft.com/office/officeart/2005/8/layout/hList9#1"/>
    <dgm:cxn modelId="{FBC0CC53-9689-40CB-9C80-23FDCA9F913F}" type="presParOf" srcId="{059877D1-48D5-46E1-8EF9-9FF2D730C45C}" destId="{A96626C2-18E1-4279-BB82-7701EC1A3C4B}" srcOrd="3" destOrd="0" presId="urn:microsoft.com/office/officeart/2005/8/layout/hList9#1"/>
    <dgm:cxn modelId="{D8E715BC-F0A3-4FDF-A04B-C08AE9A3F843}" type="presParOf" srcId="{059877D1-48D5-46E1-8EF9-9FF2D730C45C}" destId="{0A07ED65-355D-4F50-A2B9-C795F2CCC0C4}" srcOrd="4" destOrd="0" presId="urn:microsoft.com/office/officeart/2005/8/layout/hList9#1"/>
    <dgm:cxn modelId="{E3C8530A-5085-4655-A967-837CEB3ED615}" type="presParOf" srcId="{059877D1-48D5-46E1-8EF9-9FF2D730C45C}" destId="{E32DFC2B-5339-4434-8943-F590055F324F}" srcOrd="5" destOrd="0" presId="urn:microsoft.com/office/officeart/2005/8/layout/hList9#1"/>
    <dgm:cxn modelId="{711DE2A6-8A9F-49C2-8D53-88E803E01B7D}" type="presParOf" srcId="{059877D1-48D5-46E1-8EF9-9FF2D730C45C}" destId="{F9559ABA-0B57-4968-8D56-1B067E5EAEA5}" srcOrd="6" destOrd="0" presId="urn:microsoft.com/office/officeart/2005/8/layout/hList9#1"/>
    <dgm:cxn modelId="{95E3FACE-4717-401D-BB81-FD14E1672F8B}" type="presParOf" srcId="{F9559ABA-0B57-4968-8D56-1B067E5EAEA5}" destId="{154F399E-5A1F-48D2-B048-059F80396AC7}" srcOrd="0" destOrd="0" presId="urn:microsoft.com/office/officeart/2005/8/layout/hList9#1"/>
    <dgm:cxn modelId="{F2C205E2-18BD-40F0-969E-4FCAE3FBDB8E}" type="presParOf" srcId="{F9559ABA-0B57-4968-8D56-1B067E5EAEA5}" destId="{BFA27D77-CF9B-499C-B331-6DE076ADC804}" srcOrd="1" destOrd="0" presId="urn:microsoft.com/office/officeart/2005/8/layout/hList9#1"/>
    <dgm:cxn modelId="{3C252E7A-5641-4D97-9B20-DB982D2621D2}" type="presParOf" srcId="{BFA27D77-CF9B-499C-B331-6DE076ADC804}" destId="{751059AA-A470-4E13-8ACD-1D452EF018BD}" srcOrd="0" destOrd="0" presId="urn:microsoft.com/office/officeart/2005/8/layout/hList9#1"/>
    <dgm:cxn modelId="{3A8B7BBB-3081-4B99-BF6F-B590983FB5F8}" type="presParOf" srcId="{BFA27D77-CF9B-499C-B331-6DE076ADC804}" destId="{240101EC-2041-48FB-B92F-C4E03E4B67BA}" srcOrd="1" destOrd="0" presId="urn:microsoft.com/office/officeart/2005/8/layout/hList9#1"/>
    <dgm:cxn modelId="{5CDD55F5-6C44-4251-B0E2-12F9048257A6}" type="presParOf" srcId="{F9559ABA-0B57-4968-8D56-1B067E5EAEA5}" destId="{760F7C38-AD2E-4766-9862-55BD1CEF9349}" srcOrd="2" destOrd="0" presId="urn:microsoft.com/office/officeart/2005/8/layout/hList9#1"/>
    <dgm:cxn modelId="{B0FFE03F-5845-45DF-8AF7-E0D9A5715C16}" type="presParOf" srcId="{760F7C38-AD2E-4766-9862-55BD1CEF9349}" destId="{024C438D-9555-4364-A66E-B5F105F07DBC}" srcOrd="0" destOrd="0" presId="urn:microsoft.com/office/officeart/2005/8/layout/hList9#1"/>
    <dgm:cxn modelId="{ED2BD4CC-ECD4-4105-9408-60665F3D776C}" type="presParOf" srcId="{760F7C38-AD2E-4766-9862-55BD1CEF9349}" destId="{278D7D64-9BB3-4044-A0FC-3B054C63F153}" srcOrd="1" destOrd="0" presId="urn:microsoft.com/office/officeart/2005/8/layout/hList9#1"/>
    <dgm:cxn modelId="{F1740C33-ED1E-479C-B591-6D38CAA711B1}" type="presParOf" srcId="{F9559ABA-0B57-4968-8D56-1B067E5EAEA5}" destId="{FF92E1EC-82F7-4D9F-A003-3AA7399E68F0}" srcOrd="3" destOrd="0" presId="urn:microsoft.com/office/officeart/2005/8/layout/hList9#1"/>
    <dgm:cxn modelId="{393B1196-3A23-46B9-AD8B-ACF62082B4EA}" type="presParOf" srcId="{FF92E1EC-82F7-4D9F-A003-3AA7399E68F0}" destId="{5FD59DC8-0A1C-4414-8511-9D7C00AEC741}" srcOrd="0" destOrd="0" presId="urn:microsoft.com/office/officeart/2005/8/layout/hList9#1"/>
    <dgm:cxn modelId="{3CE29E0C-878E-4E80-BEE5-99D7B7888129}" type="presParOf" srcId="{FF92E1EC-82F7-4D9F-A003-3AA7399E68F0}" destId="{11E0E91A-A818-4C11-B734-DFE20360DE0F}" srcOrd="1" destOrd="0" presId="urn:microsoft.com/office/officeart/2005/8/layout/hList9#1"/>
    <dgm:cxn modelId="{E3BAAA34-B65A-4205-BE7C-51866618F73A}" type="presParOf" srcId="{059877D1-48D5-46E1-8EF9-9FF2D730C45C}" destId="{32D9B9EE-A935-4C36-9740-7CDFF8C35A33}" srcOrd="7" destOrd="0" presId="urn:microsoft.com/office/officeart/2005/8/layout/hList9#1"/>
    <dgm:cxn modelId="{D7CFE908-1EEE-4FC6-9C73-6CAB161CE1DB}" type="presParOf" srcId="{059877D1-48D5-46E1-8EF9-9FF2D730C45C}" destId="{181CFBE7-45C9-4510-B41F-3B457EBA285C}" srcOrd="8" destOrd="0" presId="urn:microsoft.com/office/officeart/2005/8/layout/hList9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4D6C2E-6323-47F5-89F2-A49ABF0718F6}" type="doc">
      <dgm:prSet loTypeId="urn:microsoft.com/office/officeart/2005/8/layout/radial6#6" loCatId="cycle" qsTypeId="urn:microsoft.com/office/officeart/2005/8/quickstyle/simple1#24" qsCatId="simple" csTypeId="urn:microsoft.com/office/officeart/2005/8/colors/accent6_5#4" csCatId="accent6" phldr="1"/>
      <dgm:spPr/>
      <dgm:t>
        <a:bodyPr/>
        <a:lstStyle/>
        <a:p>
          <a:endParaRPr lang="zh-CN" altLang="en-US"/>
        </a:p>
      </dgm:t>
    </dgm:pt>
    <dgm:pt modelId="{8F79804D-C9C0-4059-8C39-085BED5C482F}">
      <dgm:prSet phldrT="[文本]" custT="1"/>
      <dgm:spPr/>
      <dgm:t>
        <a:bodyPr/>
        <a:lstStyle/>
        <a:p>
          <a:r>
            <a:rPr lang="zh-CN" altLang="en-US" sz="3600" b="1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正确思</a:t>
          </a:r>
          <a:r>
            <a:rPr lang="zh-CN" altLang="en-US" sz="4000" b="1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考</a:t>
          </a:r>
        </a:p>
      </dgm:t>
    </dgm:pt>
    <dgm:pt modelId="{775435DF-E802-4589-95C8-469070C4A408}" type="parTrans" cxnId="{517523D7-4E80-475F-A537-B2FE085E0899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7524226-E2B1-4313-A92D-744709A974D7}" type="sibTrans" cxnId="{517523D7-4E80-475F-A537-B2FE085E0899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ABB0E81-FC69-46FA-A6AE-94112201E203}">
      <dgm:prSet phldrT="[文本]"/>
      <dgm:spPr/>
      <dgm:t>
        <a:bodyPr/>
        <a:lstStyle/>
        <a:p>
          <a:r>
            <a:rPr lang="zh-CN" altLang="en-US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体验</a:t>
          </a:r>
        </a:p>
      </dgm:t>
    </dgm:pt>
    <dgm:pt modelId="{0C9D201E-9B99-4862-A55A-916097AB9E4D}" type="parTrans" cxnId="{6FFD700F-2D16-4001-A69C-78564882296B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B8CD478-397A-4E60-8272-B4E6E8912F18}" type="sibTrans" cxnId="{6FFD700F-2D16-4001-A69C-78564882296B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379F8C1-5E98-4FF9-98DC-B6E8A26BB0FC}">
      <dgm:prSet phldrT="[文本]"/>
      <dgm:spPr/>
      <dgm:t>
        <a:bodyPr/>
        <a:lstStyle/>
        <a:p>
          <a:r>
            <a:rPr lang="zh-CN" altLang="en-US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试错</a:t>
          </a:r>
        </a:p>
      </dgm:t>
    </dgm:pt>
    <dgm:pt modelId="{4C38A753-86F4-40F2-B789-EA1D12990E3A}" type="parTrans" cxnId="{0F910394-DACF-43B6-B328-C175890154A3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4A754B7-D539-4D26-BA18-05FCC6992863}" type="sibTrans" cxnId="{0F910394-DACF-43B6-B328-C175890154A3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AAB0823-83A6-422D-9551-5CC3AF834C8F}">
      <dgm:prSet phldrT="[文本]"/>
      <dgm:spPr/>
      <dgm:t>
        <a:bodyPr/>
        <a:lstStyle/>
        <a:p>
          <a:r>
            <a:rPr lang="zh-CN" altLang="en-US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观察</a:t>
          </a:r>
        </a:p>
      </dgm:t>
    </dgm:pt>
    <dgm:pt modelId="{ACD14FCA-1C72-4920-9EAA-029A5416B20D}" type="parTrans" cxnId="{C421E923-0C6A-4CEA-9124-A21BD0A04163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E12DBD-E9BD-4A2D-923E-E2B3E2A63691}" type="sibTrans" cxnId="{C421E923-0C6A-4CEA-9124-A21BD0A04163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B32F9F0-1A70-4495-AE0F-DAE7BB78D11D}">
      <dgm:prSet phldrT="[文本]"/>
      <dgm:spPr/>
      <dgm:t>
        <a:bodyPr/>
        <a:lstStyle/>
        <a:p>
          <a:r>
            <a:rPr lang="zh-CN" altLang="en-US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阅读</a:t>
          </a:r>
        </a:p>
      </dgm:t>
    </dgm:pt>
    <dgm:pt modelId="{D6ABF553-BAB3-4019-ADDE-8FD015BEC06A}" type="parTrans" cxnId="{4A6C831C-A1E1-485A-80AA-BE1E138F8F43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D88F259-FD4B-41E7-95CD-3B39F79EA883}" type="sibTrans" cxnId="{4A6C831C-A1E1-485A-80AA-BE1E138F8F43}">
      <dgm:prSet/>
      <dgm:spPr/>
      <dgm:t>
        <a:bodyPr/>
        <a:lstStyle/>
        <a:p>
          <a:endParaRPr lang="zh-CN" altLang="en-US">
            <a:solidFill>
              <a:srgbClr val="E0E388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B19B068-40DF-401A-9B71-E4722604D754}" type="pres">
      <dgm:prSet presAssocID="{284D6C2E-6323-47F5-89F2-A49ABF0718F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901EC0-6E02-478D-A17B-ADBA7CAE00EC}" type="pres">
      <dgm:prSet presAssocID="{8F79804D-C9C0-4059-8C39-085BED5C482F}" presName="centerShape" presStyleLbl="node0" presStyleIdx="0" presStyleCnt="1"/>
      <dgm:spPr/>
    </dgm:pt>
    <dgm:pt modelId="{350DFFB8-A8FF-4CF9-91FA-03B7E5443321}" type="pres">
      <dgm:prSet presAssocID="{5ABB0E81-FC69-46FA-A6AE-94112201E203}" presName="node" presStyleLbl="node1" presStyleIdx="0" presStyleCnt="4" custRadScaleRad="100129" custRadScaleInc="-2379">
        <dgm:presLayoutVars>
          <dgm:bulletEnabled val="1"/>
        </dgm:presLayoutVars>
      </dgm:prSet>
      <dgm:spPr/>
    </dgm:pt>
    <dgm:pt modelId="{C600BF05-46A5-4833-AFB0-70D33BE0D6C9}" type="pres">
      <dgm:prSet presAssocID="{5ABB0E81-FC69-46FA-A6AE-94112201E203}" presName="dummy" presStyleCnt="0"/>
      <dgm:spPr/>
    </dgm:pt>
    <dgm:pt modelId="{82BEC8CE-DFFB-4741-AB8C-B8B79FD53498}" type="pres">
      <dgm:prSet presAssocID="{2B8CD478-397A-4E60-8272-B4E6E8912F18}" presName="sibTrans" presStyleLbl="sibTrans2D1" presStyleIdx="0" presStyleCnt="4"/>
      <dgm:spPr/>
    </dgm:pt>
    <dgm:pt modelId="{99C73B8A-7541-443F-BA04-4C1EFF77FB15}" type="pres">
      <dgm:prSet presAssocID="{A379F8C1-5E98-4FF9-98DC-B6E8A26BB0FC}" presName="node" presStyleLbl="node1" presStyleIdx="1" presStyleCnt="4">
        <dgm:presLayoutVars>
          <dgm:bulletEnabled val="1"/>
        </dgm:presLayoutVars>
      </dgm:prSet>
      <dgm:spPr/>
    </dgm:pt>
    <dgm:pt modelId="{D1C7D89B-4A2E-4C91-A1D6-AE70BE7207EF}" type="pres">
      <dgm:prSet presAssocID="{A379F8C1-5E98-4FF9-98DC-B6E8A26BB0FC}" presName="dummy" presStyleCnt="0"/>
      <dgm:spPr/>
    </dgm:pt>
    <dgm:pt modelId="{E034DDA2-6833-40B1-A004-2F13A5320F88}" type="pres">
      <dgm:prSet presAssocID="{44A754B7-D539-4D26-BA18-05FCC6992863}" presName="sibTrans" presStyleLbl="sibTrans2D1" presStyleIdx="1" presStyleCnt="4"/>
      <dgm:spPr/>
    </dgm:pt>
    <dgm:pt modelId="{FC110099-D178-4543-ACC1-A925C3E304CB}" type="pres">
      <dgm:prSet presAssocID="{5AAB0823-83A6-422D-9551-5CC3AF834C8F}" presName="node" presStyleLbl="node1" presStyleIdx="2" presStyleCnt="4">
        <dgm:presLayoutVars>
          <dgm:bulletEnabled val="1"/>
        </dgm:presLayoutVars>
      </dgm:prSet>
      <dgm:spPr/>
    </dgm:pt>
    <dgm:pt modelId="{DF0EFDFB-B538-49C2-826A-766CD61A25B1}" type="pres">
      <dgm:prSet presAssocID="{5AAB0823-83A6-422D-9551-5CC3AF834C8F}" presName="dummy" presStyleCnt="0"/>
      <dgm:spPr/>
    </dgm:pt>
    <dgm:pt modelId="{5E88986E-22F4-4093-98B4-0547F9BD01E4}" type="pres">
      <dgm:prSet presAssocID="{04E12DBD-E9BD-4A2D-923E-E2B3E2A63691}" presName="sibTrans" presStyleLbl="sibTrans2D1" presStyleIdx="2" presStyleCnt="4"/>
      <dgm:spPr/>
    </dgm:pt>
    <dgm:pt modelId="{40B4CC8C-3130-4A9F-8058-B2B451BE247A}" type="pres">
      <dgm:prSet presAssocID="{6B32F9F0-1A70-4495-AE0F-DAE7BB78D11D}" presName="node" presStyleLbl="node1" presStyleIdx="3" presStyleCnt="4">
        <dgm:presLayoutVars>
          <dgm:bulletEnabled val="1"/>
        </dgm:presLayoutVars>
      </dgm:prSet>
      <dgm:spPr/>
    </dgm:pt>
    <dgm:pt modelId="{6265C3ED-B615-4B7A-8005-3C82028CF579}" type="pres">
      <dgm:prSet presAssocID="{6B32F9F0-1A70-4495-AE0F-DAE7BB78D11D}" presName="dummy" presStyleCnt="0"/>
      <dgm:spPr/>
    </dgm:pt>
    <dgm:pt modelId="{2B641FC9-89AA-4238-ACD4-D9725E265954}" type="pres">
      <dgm:prSet presAssocID="{8D88F259-FD4B-41E7-95CD-3B39F79EA883}" presName="sibTrans" presStyleLbl="sibTrans2D1" presStyleIdx="3" presStyleCnt="4"/>
      <dgm:spPr/>
    </dgm:pt>
  </dgm:ptLst>
  <dgm:cxnLst>
    <dgm:cxn modelId="{6FFD700F-2D16-4001-A69C-78564882296B}" srcId="{8F79804D-C9C0-4059-8C39-085BED5C482F}" destId="{5ABB0E81-FC69-46FA-A6AE-94112201E203}" srcOrd="0" destOrd="0" parTransId="{0C9D201E-9B99-4862-A55A-916097AB9E4D}" sibTransId="{2B8CD478-397A-4E60-8272-B4E6E8912F18}"/>
    <dgm:cxn modelId="{4A6C831C-A1E1-485A-80AA-BE1E138F8F43}" srcId="{8F79804D-C9C0-4059-8C39-085BED5C482F}" destId="{6B32F9F0-1A70-4495-AE0F-DAE7BB78D11D}" srcOrd="3" destOrd="0" parTransId="{D6ABF553-BAB3-4019-ADDE-8FD015BEC06A}" sibTransId="{8D88F259-FD4B-41E7-95CD-3B39F79EA883}"/>
    <dgm:cxn modelId="{13273422-626C-425E-95A5-340D9DD9F243}" type="presOf" srcId="{5ABB0E81-FC69-46FA-A6AE-94112201E203}" destId="{350DFFB8-A8FF-4CF9-91FA-03B7E5443321}" srcOrd="0" destOrd="0" presId="urn:microsoft.com/office/officeart/2005/8/layout/radial6#6"/>
    <dgm:cxn modelId="{C421E923-0C6A-4CEA-9124-A21BD0A04163}" srcId="{8F79804D-C9C0-4059-8C39-085BED5C482F}" destId="{5AAB0823-83A6-422D-9551-5CC3AF834C8F}" srcOrd="2" destOrd="0" parTransId="{ACD14FCA-1C72-4920-9EAA-029A5416B20D}" sibTransId="{04E12DBD-E9BD-4A2D-923E-E2B3E2A63691}"/>
    <dgm:cxn modelId="{CB548B62-5DF0-4791-B7B6-012F29A145D4}" type="presOf" srcId="{04E12DBD-E9BD-4A2D-923E-E2B3E2A63691}" destId="{5E88986E-22F4-4093-98B4-0547F9BD01E4}" srcOrd="0" destOrd="0" presId="urn:microsoft.com/office/officeart/2005/8/layout/radial6#6"/>
    <dgm:cxn modelId="{D1DFC36A-440A-46FD-B624-1ABD8C2AA99B}" type="presOf" srcId="{2B8CD478-397A-4E60-8272-B4E6E8912F18}" destId="{82BEC8CE-DFFB-4741-AB8C-B8B79FD53498}" srcOrd="0" destOrd="0" presId="urn:microsoft.com/office/officeart/2005/8/layout/radial6#6"/>
    <dgm:cxn modelId="{DB6B5851-5263-49B1-8F7C-211EF1548465}" type="presOf" srcId="{8F79804D-C9C0-4059-8C39-085BED5C482F}" destId="{01901EC0-6E02-478D-A17B-ADBA7CAE00EC}" srcOrd="0" destOrd="0" presId="urn:microsoft.com/office/officeart/2005/8/layout/radial6#6"/>
    <dgm:cxn modelId="{48D75A58-986F-42DD-974B-36F3F070673A}" type="presOf" srcId="{44A754B7-D539-4D26-BA18-05FCC6992863}" destId="{E034DDA2-6833-40B1-A004-2F13A5320F88}" srcOrd="0" destOrd="0" presId="urn:microsoft.com/office/officeart/2005/8/layout/radial6#6"/>
    <dgm:cxn modelId="{0F910394-DACF-43B6-B328-C175890154A3}" srcId="{8F79804D-C9C0-4059-8C39-085BED5C482F}" destId="{A379F8C1-5E98-4FF9-98DC-B6E8A26BB0FC}" srcOrd="1" destOrd="0" parTransId="{4C38A753-86F4-40F2-B789-EA1D12990E3A}" sibTransId="{44A754B7-D539-4D26-BA18-05FCC6992863}"/>
    <dgm:cxn modelId="{45434F9C-CB63-43BC-8E84-35F7940464E5}" type="presOf" srcId="{5AAB0823-83A6-422D-9551-5CC3AF834C8F}" destId="{FC110099-D178-4543-ACC1-A925C3E304CB}" srcOrd="0" destOrd="0" presId="urn:microsoft.com/office/officeart/2005/8/layout/radial6#6"/>
    <dgm:cxn modelId="{1733F7A4-4CF3-43EF-A59E-44A5F023B44B}" type="presOf" srcId="{8D88F259-FD4B-41E7-95CD-3B39F79EA883}" destId="{2B641FC9-89AA-4238-ACD4-D9725E265954}" srcOrd="0" destOrd="0" presId="urn:microsoft.com/office/officeart/2005/8/layout/radial6#6"/>
    <dgm:cxn modelId="{D16A0EC6-AF35-47C0-990C-334452D93361}" type="presOf" srcId="{A379F8C1-5E98-4FF9-98DC-B6E8A26BB0FC}" destId="{99C73B8A-7541-443F-BA04-4C1EFF77FB15}" srcOrd="0" destOrd="0" presId="urn:microsoft.com/office/officeart/2005/8/layout/radial6#6"/>
    <dgm:cxn modelId="{7E19B1C8-32DB-494D-B0A4-E2821F333521}" type="presOf" srcId="{6B32F9F0-1A70-4495-AE0F-DAE7BB78D11D}" destId="{40B4CC8C-3130-4A9F-8058-B2B451BE247A}" srcOrd="0" destOrd="0" presId="urn:microsoft.com/office/officeart/2005/8/layout/radial6#6"/>
    <dgm:cxn modelId="{541A1EC9-4FDF-4F11-A235-29A59BEFD8A8}" type="presOf" srcId="{284D6C2E-6323-47F5-89F2-A49ABF0718F6}" destId="{3B19B068-40DF-401A-9B71-E4722604D754}" srcOrd="0" destOrd="0" presId="urn:microsoft.com/office/officeart/2005/8/layout/radial6#6"/>
    <dgm:cxn modelId="{517523D7-4E80-475F-A537-B2FE085E0899}" srcId="{284D6C2E-6323-47F5-89F2-A49ABF0718F6}" destId="{8F79804D-C9C0-4059-8C39-085BED5C482F}" srcOrd="0" destOrd="0" parTransId="{775435DF-E802-4589-95C8-469070C4A408}" sibTransId="{97524226-E2B1-4313-A92D-744709A974D7}"/>
    <dgm:cxn modelId="{AF30AA61-1D42-4BD7-B5E5-DD5F371402BC}" type="presParOf" srcId="{3B19B068-40DF-401A-9B71-E4722604D754}" destId="{01901EC0-6E02-478D-A17B-ADBA7CAE00EC}" srcOrd="0" destOrd="0" presId="urn:microsoft.com/office/officeart/2005/8/layout/radial6#6"/>
    <dgm:cxn modelId="{EDF766F5-FEDF-43A1-AF4C-B3FABFB6C424}" type="presParOf" srcId="{3B19B068-40DF-401A-9B71-E4722604D754}" destId="{350DFFB8-A8FF-4CF9-91FA-03B7E5443321}" srcOrd="1" destOrd="0" presId="urn:microsoft.com/office/officeart/2005/8/layout/radial6#6"/>
    <dgm:cxn modelId="{B8ED6A81-B90B-4925-B61A-FAA18E5A7DD2}" type="presParOf" srcId="{3B19B068-40DF-401A-9B71-E4722604D754}" destId="{C600BF05-46A5-4833-AFB0-70D33BE0D6C9}" srcOrd="2" destOrd="0" presId="urn:microsoft.com/office/officeart/2005/8/layout/radial6#6"/>
    <dgm:cxn modelId="{F06402F1-7781-4DDA-A4CB-2CB33E05CC8F}" type="presParOf" srcId="{3B19B068-40DF-401A-9B71-E4722604D754}" destId="{82BEC8CE-DFFB-4741-AB8C-B8B79FD53498}" srcOrd="3" destOrd="0" presId="urn:microsoft.com/office/officeart/2005/8/layout/radial6#6"/>
    <dgm:cxn modelId="{6B5F1673-F487-4C50-A518-BF8C820C17D0}" type="presParOf" srcId="{3B19B068-40DF-401A-9B71-E4722604D754}" destId="{99C73B8A-7541-443F-BA04-4C1EFF77FB15}" srcOrd="4" destOrd="0" presId="urn:microsoft.com/office/officeart/2005/8/layout/radial6#6"/>
    <dgm:cxn modelId="{4E0244FA-C220-4A00-AC7E-684980EBF6D6}" type="presParOf" srcId="{3B19B068-40DF-401A-9B71-E4722604D754}" destId="{D1C7D89B-4A2E-4C91-A1D6-AE70BE7207EF}" srcOrd="5" destOrd="0" presId="urn:microsoft.com/office/officeart/2005/8/layout/radial6#6"/>
    <dgm:cxn modelId="{067F8331-29C9-4566-B0EE-330F8641D5C4}" type="presParOf" srcId="{3B19B068-40DF-401A-9B71-E4722604D754}" destId="{E034DDA2-6833-40B1-A004-2F13A5320F88}" srcOrd="6" destOrd="0" presId="urn:microsoft.com/office/officeart/2005/8/layout/radial6#6"/>
    <dgm:cxn modelId="{19B19EE6-BFB3-4763-83BA-CCA78A4522B0}" type="presParOf" srcId="{3B19B068-40DF-401A-9B71-E4722604D754}" destId="{FC110099-D178-4543-ACC1-A925C3E304CB}" srcOrd="7" destOrd="0" presId="urn:microsoft.com/office/officeart/2005/8/layout/radial6#6"/>
    <dgm:cxn modelId="{83A04543-E983-4AEE-923B-06D03AE9FF43}" type="presParOf" srcId="{3B19B068-40DF-401A-9B71-E4722604D754}" destId="{DF0EFDFB-B538-49C2-826A-766CD61A25B1}" srcOrd="8" destOrd="0" presId="urn:microsoft.com/office/officeart/2005/8/layout/radial6#6"/>
    <dgm:cxn modelId="{6F2CEC67-E8E2-480B-B3BB-4541C644F5D0}" type="presParOf" srcId="{3B19B068-40DF-401A-9B71-E4722604D754}" destId="{5E88986E-22F4-4093-98B4-0547F9BD01E4}" srcOrd="9" destOrd="0" presId="urn:microsoft.com/office/officeart/2005/8/layout/radial6#6"/>
    <dgm:cxn modelId="{7E986C33-8A7B-4CD8-937E-DFCBA1E4EB97}" type="presParOf" srcId="{3B19B068-40DF-401A-9B71-E4722604D754}" destId="{40B4CC8C-3130-4A9F-8058-B2B451BE247A}" srcOrd="10" destOrd="0" presId="urn:microsoft.com/office/officeart/2005/8/layout/radial6#6"/>
    <dgm:cxn modelId="{DB055E7E-210A-4084-9213-4F2109367E46}" type="presParOf" srcId="{3B19B068-40DF-401A-9B71-E4722604D754}" destId="{6265C3ED-B615-4B7A-8005-3C82028CF579}" srcOrd="11" destOrd="0" presId="urn:microsoft.com/office/officeart/2005/8/layout/radial6#6"/>
    <dgm:cxn modelId="{72452F2E-131E-413F-89C9-72279DF02594}" type="presParOf" srcId="{3B19B068-40DF-401A-9B71-E4722604D754}" destId="{2B641FC9-89AA-4238-ACD4-D9725E265954}" srcOrd="12" destOrd="0" presId="urn:microsoft.com/office/officeart/2005/8/layout/radial6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66CF42-6749-461C-B070-DCEBB8CAFE4F}" type="doc">
      <dgm:prSet loTypeId="urn:microsoft.com/office/officeart/2005/8/layout/pyramid2#1" loCatId="list" qsTypeId="urn:microsoft.com/office/officeart/2005/8/quickstyle/simple1#25" qsCatId="simple" csTypeId="urn:microsoft.com/office/officeart/2005/8/colors/accent6_1#4" csCatId="accent6" phldr="1"/>
      <dgm:spPr/>
      <dgm:t>
        <a:bodyPr/>
        <a:lstStyle/>
        <a:p>
          <a:endParaRPr lang="zh-CN" altLang="en-US"/>
        </a:p>
      </dgm:t>
    </dgm:pt>
    <dgm:pt modelId="{9195E9FE-2D78-46DA-8806-C99C19FAD832}">
      <dgm:prSet custT="1"/>
      <dgm:spPr/>
      <dgm:t>
        <a:bodyPr/>
        <a:lstStyle/>
        <a:p>
          <a:pPr algn="just" rtl="0"/>
          <a:r>
            <a:rPr lang="zh-CN" altLang="en-US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权威不一定等于正确；</a:t>
          </a:r>
          <a:endParaRPr lang="zh-CN" altLang="en-US" sz="2400" dirty="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1E4D73-B71D-4608-BBA0-4458127C1CE4}" type="parTrans" cxnId="{A3CFB2DE-41EC-4EB4-9733-DADF533C0622}">
      <dgm:prSet/>
      <dgm:spPr/>
      <dgm:t>
        <a:bodyPr/>
        <a:lstStyle/>
        <a:p>
          <a:pPr algn="just"/>
          <a:endParaRPr lang="zh-CN" altLang="en-US" sz="28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0BB4143-5320-4033-B7AB-4E782E90AA8C}" type="sibTrans" cxnId="{A3CFB2DE-41EC-4EB4-9733-DADF533C0622}">
      <dgm:prSet/>
      <dgm:spPr/>
      <dgm:t>
        <a:bodyPr/>
        <a:lstStyle/>
        <a:p>
          <a:pPr algn="just"/>
          <a:endParaRPr lang="zh-CN" altLang="en-US" sz="28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ED98CC5-50EF-4DB4-B83A-95622964C6AE}">
      <dgm:prSet custT="1"/>
      <dgm:spPr/>
      <dgm:t>
        <a:bodyPr/>
        <a:lstStyle/>
        <a:p>
          <a:pPr algn="just" rtl="0"/>
          <a:r>
            <a:rPr lang="zh-CN" altLang="en-US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就算权威正确，也只是权威表达了正确，而非正确属于权威；</a:t>
          </a:r>
        </a:p>
      </dgm:t>
    </dgm:pt>
    <dgm:pt modelId="{1E604CD7-DBF5-4017-8C6C-26D6B853BEE5}" type="parTrans" cxnId="{5BFDF7E4-F227-4269-97F7-40AE21C52DAE}">
      <dgm:prSet/>
      <dgm:spPr/>
      <dgm:t>
        <a:bodyPr/>
        <a:lstStyle/>
        <a:p>
          <a:pPr algn="just"/>
          <a:endParaRPr lang="zh-CN" altLang="en-US" sz="28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7C05739-4E56-44E0-983B-E3EB60F99ED3}" type="sibTrans" cxnId="{5BFDF7E4-F227-4269-97F7-40AE21C52DAE}">
      <dgm:prSet/>
      <dgm:spPr/>
      <dgm:t>
        <a:bodyPr/>
        <a:lstStyle/>
        <a:p>
          <a:pPr algn="just"/>
          <a:endParaRPr lang="zh-CN" altLang="en-US" sz="28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D9D698E-C75E-40EC-B55D-69EEEB258A0D}">
      <dgm:prSet custT="1"/>
      <dgm:spPr/>
      <dgm:t>
        <a:bodyPr/>
        <a:lstStyle/>
        <a:p>
          <a:pPr algn="just" rtl="0"/>
          <a:r>
            <a:rPr lang="zh-CN" altLang="en-US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权威只是权威，正确就是正确，两者不是一回事；</a:t>
          </a:r>
        </a:p>
      </dgm:t>
    </dgm:pt>
    <dgm:pt modelId="{17190264-E6D2-4979-99A8-068CED9D3A40}" type="parTrans" cxnId="{9A939449-38C3-47D3-889C-CCBAC8B7743E}">
      <dgm:prSet/>
      <dgm:spPr/>
      <dgm:t>
        <a:bodyPr/>
        <a:lstStyle/>
        <a:p>
          <a:pPr algn="just"/>
          <a:endParaRPr lang="zh-CN" altLang="en-US" sz="28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5180B30-95A3-49BB-851D-0CD44A51BA7D}" type="sibTrans" cxnId="{9A939449-38C3-47D3-889C-CCBAC8B7743E}">
      <dgm:prSet/>
      <dgm:spPr/>
      <dgm:t>
        <a:bodyPr/>
        <a:lstStyle/>
        <a:p>
          <a:pPr algn="just"/>
          <a:endParaRPr lang="zh-CN" altLang="en-US" sz="28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956DAB6-BD19-44FD-A1D7-3A21349B62A0}" type="pres">
      <dgm:prSet presAssocID="{2C66CF42-6749-461C-B070-DCEBB8CAFE4F}" presName="compositeShape" presStyleCnt="0">
        <dgm:presLayoutVars>
          <dgm:dir/>
          <dgm:resizeHandles/>
        </dgm:presLayoutVars>
      </dgm:prSet>
      <dgm:spPr/>
    </dgm:pt>
    <dgm:pt modelId="{9C7A5ED3-745D-4716-A7C9-F375262AB999}" type="pres">
      <dgm:prSet presAssocID="{2C66CF42-6749-461C-B070-DCEBB8CAFE4F}" presName="pyramid" presStyleLbl="node1" presStyleIdx="0" presStyleCnt="1"/>
      <dgm:spPr/>
    </dgm:pt>
    <dgm:pt modelId="{662E0783-E656-4C55-A3C1-9D7412E902D6}" type="pres">
      <dgm:prSet presAssocID="{2C66CF42-6749-461C-B070-DCEBB8CAFE4F}" presName="theList" presStyleCnt="0"/>
      <dgm:spPr/>
    </dgm:pt>
    <dgm:pt modelId="{21A925C4-15DC-4FEF-9B21-E31837716C5D}" type="pres">
      <dgm:prSet presAssocID="{9195E9FE-2D78-46DA-8806-C99C19FAD832}" presName="aNode" presStyleLbl="fgAcc1" presStyleIdx="0" presStyleCnt="3">
        <dgm:presLayoutVars>
          <dgm:bulletEnabled val="1"/>
        </dgm:presLayoutVars>
      </dgm:prSet>
      <dgm:spPr/>
    </dgm:pt>
    <dgm:pt modelId="{D648928D-55BD-427B-9C0A-1A460EAB1819}" type="pres">
      <dgm:prSet presAssocID="{9195E9FE-2D78-46DA-8806-C99C19FAD832}" presName="aSpace" presStyleCnt="0"/>
      <dgm:spPr/>
    </dgm:pt>
    <dgm:pt modelId="{BB5068B9-5AD7-4CAA-A49B-1B4A2C1FCAD6}" type="pres">
      <dgm:prSet presAssocID="{BED98CC5-50EF-4DB4-B83A-95622964C6AE}" presName="aNode" presStyleLbl="fgAcc1" presStyleIdx="1" presStyleCnt="3">
        <dgm:presLayoutVars>
          <dgm:bulletEnabled val="1"/>
        </dgm:presLayoutVars>
      </dgm:prSet>
      <dgm:spPr/>
    </dgm:pt>
    <dgm:pt modelId="{F4EA674B-E79D-4E6E-AFCB-C0FBF2385215}" type="pres">
      <dgm:prSet presAssocID="{BED98CC5-50EF-4DB4-B83A-95622964C6AE}" presName="aSpace" presStyleCnt="0"/>
      <dgm:spPr/>
    </dgm:pt>
    <dgm:pt modelId="{7256B2B5-0C19-485F-8EB5-252ADA62B69D}" type="pres">
      <dgm:prSet presAssocID="{8D9D698E-C75E-40EC-B55D-69EEEB258A0D}" presName="aNode" presStyleLbl="fgAcc1" presStyleIdx="2" presStyleCnt="3">
        <dgm:presLayoutVars>
          <dgm:bulletEnabled val="1"/>
        </dgm:presLayoutVars>
      </dgm:prSet>
      <dgm:spPr/>
    </dgm:pt>
    <dgm:pt modelId="{6FDFD809-4086-4722-917F-A8249FDBCAD1}" type="pres">
      <dgm:prSet presAssocID="{8D9D698E-C75E-40EC-B55D-69EEEB258A0D}" presName="aSpace" presStyleCnt="0"/>
      <dgm:spPr/>
    </dgm:pt>
  </dgm:ptLst>
  <dgm:cxnLst>
    <dgm:cxn modelId="{09F4872E-F780-4F31-83BA-28B2B9E995FC}" type="presOf" srcId="{9195E9FE-2D78-46DA-8806-C99C19FAD832}" destId="{21A925C4-15DC-4FEF-9B21-E31837716C5D}" srcOrd="0" destOrd="0" presId="urn:microsoft.com/office/officeart/2005/8/layout/pyramid2#1"/>
    <dgm:cxn modelId="{9A939449-38C3-47D3-889C-CCBAC8B7743E}" srcId="{2C66CF42-6749-461C-B070-DCEBB8CAFE4F}" destId="{8D9D698E-C75E-40EC-B55D-69EEEB258A0D}" srcOrd="2" destOrd="0" parTransId="{17190264-E6D2-4979-99A8-068CED9D3A40}" sibTransId="{65180B30-95A3-49BB-851D-0CD44A51BA7D}"/>
    <dgm:cxn modelId="{2C392155-958E-49A9-BF05-F353CF351C98}" type="presOf" srcId="{BED98CC5-50EF-4DB4-B83A-95622964C6AE}" destId="{BB5068B9-5AD7-4CAA-A49B-1B4A2C1FCAD6}" srcOrd="0" destOrd="0" presId="urn:microsoft.com/office/officeart/2005/8/layout/pyramid2#1"/>
    <dgm:cxn modelId="{076A508F-800C-48B9-80BD-7ABCD2328170}" type="presOf" srcId="{2C66CF42-6749-461C-B070-DCEBB8CAFE4F}" destId="{E956DAB6-BD19-44FD-A1D7-3A21349B62A0}" srcOrd="0" destOrd="0" presId="urn:microsoft.com/office/officeart/2005/8/layout/pyramid2#1"/>
    <dgm:cxn modelId="{A3CFB2DE-41EC-4EB4-9733-DADF533C0622}" srcId="{2C66CF42-6749-461C-B070-DCEBB8CAFE4F}" destId="{9195E9FE-2D78-46DA-8806-C99C19FAD832}" srcOrd="0" destOrd="0" parTransId="{9C1E4D73-B71D-4608-BBA0-4458127C1CE4}" sibTransId="{60BB4143-5320-4033-B7AB-4E782E90AA8C}"/>
    <dgm:cxn modelId="{1A3450E0-82EC-4A53-91A6-7E4B11B01159}" type="presOf" srcId="{8D9D698E-C75E-40EC-B55D-69EEEB258A0D}" destId="{7256B2B5-0C19-485F-8EB5-252ADA62B69D}" srcOrd="0" destOrd="0" presId="urn:microsoft.com/office/officeart/2005/8/layout/pyramid2#1"/>
    <dgm:cxn modelId="{5BFDF7E4-F227-4269-97F7-40AE21C52DAE}" srcId="{2C66CF42-6749-461C-B070-DCEBB8CAFE4F}" destId="{BED98CC5-50EF-4DB4-B83A-95622964C6AE}" srcOrd="1" destOrd="0" parTransId="{1E604CD7-DBF5-4017-8C6C-26D6B853BEE5}" sibTransId="{A7C05739-4E56-44E0-983B-E3EB60F99ED3}"/>
    <dgm:cxn modelId="{302E2851-1812-4FA5-A0F6-096361641736}" type="presParOf" srcId="{E956DAB6-BD19-44FD-A1D7-3A21349B62A0}" destId="{9C7A5ED3-745D-4716-A7C9-F375262AB999}" srcOrd="0" destOrd="0" presId="urn:microsoft.com/office/officeart/2005/8/layout/pyramid2#1"/>
    <dgm:cxn modelId="{C3E214CD-AC0B-470E-BB06-FF8D3EA9C65E}" type="presParOf" srcId="{E956DAB6-BD19-44FD-A1D7-3A21349B62A0}" destId="{662E0783-E656-4C55-A3C1-9D7412E902D6}" srcOrd="1" destOrd="0" presId="urn:microsoft.com/office/officeart/2005/8/layout/pyramid2#1"/>
    <dgm:cxn modelId="{981B6400-72F0-47DA-A97D-BA35A791B38A}" type="presParOf" srcId="{662E0783-E656-4C55-A3C1-9D7412E902D6}" destId="{21A925C4-15DC-4FEF-9B21-E31837716C5D}" srcOrd="0" destOrd="0" presId="urn:microsoft.com/office/officeart/2005/8/layout/pyramid2#1"/>
    <dgm:cxn modelId="{D81BFBBB-06AF-4057-A5B7-C95FFC8F0775}" type="presParOf" srcId="{662E0783-E656-4C55-A3C1-9D7412E902D6}" destId="{D648928D-55BD-427B-9C0A-1A460EAB1819}" srcOrd="1" destOrd="0" presId="urn:microsoft.com/office/officeart/2005/8/layout/pyramid2#1"/>
    <dgm:cxn modelId="{BCA7D28F-6A7A-4CE2-BF71-D6CEE125CBB7}" type="presParOf" srcId="{662E0783-E656-4C55-A3C1-9D7412E902D6}" destId="{BB5068B9-5AD7-4CAA-A49B-1B4A2C1FCAD6}" srcOrd="2" destOrd="0" presId="urn:microsoft.com/office/officeart/2005/8/layout/pyramid2#1"/>
    <dgm:cxn modelId="{A899E021-9D2A-4F4D-BF75-FB90E2C74F32}" type="presParOf" srcId="{662E0783-E656-4C55-A3C1-9D7412E902D6}" destId="{F4EA674B-E79D-4E6E-AFCB-C0FBF2385215}" srcOrd="3" destOrd="0" presId="urn:microsoft.com/office/officeart/2005/8/layout/pyramid2#1"/>
    <dgm:cxn modelId="{BD5501EE-86A6-442A-A1A1-3FC139A27A0C}" type="presParOf" srcId="{662E0783-E656-4C55-A3C1-9D7412E902D6}" destId="{7256B2B5-0C19-485F-8EB5-252ADA62B69D}" srcOrd="4" destOrd="0" presId="urn:microsoft.com/office/officeart/2005/8/layout/pyramid2#1"/>
    <dgm:cxn modelId="{20A087BD-CFF3-40DA-8D33-F0D3E35E58EB}" type="presParOf" srcId="{662E0783-E656-4C55-A3C1-9D7412E902D6}" destId="{6FDFD809-4086-4722-917F-A8249FDBCAD1}" srcOrd="5" destOrd="0" presId="urn:microsoft.com/office/officeart/2005/8/layout/pyramid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219F16-5AB8-4781-9BAA-EF771E268482}" type="doc">
      <dgm:prSet loTypeId="urn:microsoft.com/office/officeart/2008/layout/PictureStrips" loCatId="list" qsTypeId="urn:microsoft.com/office/officeart/2005/8/quickstyle/simple1#26" qsCatId="simple" csTypeId="urn:microsoft.com/office/officeart/2005/8/colors/accent6_1#5" csCatId="accent6" phldr="1"/>
      <dgm:spPr/>
      <dgm:t>
        <a:bodyPr/>
        <a:lstStyle/>
        <a:p>
          <a:endParaRPr lang="zh-CN" altLang="en-US"/>
        </a:p>
      </dgm:t>
    </dgm:pt>
    <dgm:pt modelId="{2181BBE1-9A74-4CFD-ACB9-709E4834B6C6}">
      <dgm:prSet custT="1"/>
      <dgm:spPr/>
      <dgm:t>
        <a:bodyPr/>
        <a:lstStyle/>
        <a:p>
          <a:pPr algn="just" rtl="0"/>
          <a:r>
            <a:rPr lang="zh-CN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举证责任</a:t>
          </a:r>
          <a:r>
            <a:rPr lang="en-US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谁主张，谁举证；</a:t>
          </a:r>
        </a:p>
      </dgm:t>
    </dgm:pt>
    <dgm:pt modelId="{E83AC5A3-D012-44B9-AF9E-F2DA406A2018}" type="parTrans" cxnId="{5F09739F-1437-46EB-9C8C-BCDB9CB3F0B6}">
      <dgm:prSet/>
      <dgm:spPr/>
      <dgm:t>
        <a:bodyPr/>
        <a:lstStyle/>
        <a:p>
          <a:pPr algn="just"/>
          <a:endParaRPr lang="zh-CN" altLang="en-US" sz="24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961E971-4B40-4728-83C2-601A10C2E462}" type="sibTrans" cxnId="{5F09739F-1437-46EB-9C8C-BCDB9CB3F0B6}">
      <dgm:prSet/>
      <dgm:spPr/>
      <dgm:t>
        <a:bodyPr/>
        <a:lstStyle/>
        <a:p>
          <a:pPr algn="just"/>
          <a:endParaRPr lang="zh-CN" altLang="en-US" sz="24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34E1211-333E-4A30-A320-483142EF8C53}">
      <dgm:prSet custT="1"/>
      <dgm:spPr/>
      <dgm:t>
        <a:bodyPr/>
        <a:lstStyle/>
        <a:p>
          <a:pPr algn="just" rtl="0"/>
          <a:r>
            <a:rPr lang="zh-CN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案例局限</a:t>
          </a:r>
          <a:r>
            <a:rPr lang="en-US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使用案例说明道理时，注意案例和结论的逻辑关系，避免以偏概全；</a:t>
          </a:r>
        </a:p>
      </dgm:t>
    </dgm:pt>
    <dgm:pt modelId="{22DEDE27-D74A-4379-8E7D-413D0608D102}" type="parTrans" cxnId="{10664319-1812-4057-8AF1-87F837E3740B}">
      <dgm:prSet/>
      <dgm:spPr/>
      <dgm:t>
        <a:bodyPr/>
        <a:lstStyle/>
        <a:p>
          <a:pPr algn="just"/>
          <a:endParaRPr lang="zh-CN" altLang="en-US" sz="24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30A7C84-55AD-4791-872A-B0442C14AC4B}" type="sibTrans" cxnId="{10664319-1812-4057-8AF1-87F837E3740B}">
      <dgm:prSet/>
      <dgm:spPr/>
      <dgm:t>
        <a:bodyPr/>
        <a:lstStyle/>
        <a:p>
          <a:pPr algn="just"/>
          <a:endParaRPr lang="zh-CN" altLang="en-US" sz="24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C7674FE-08B6-4B98-A729-F04843DB17BA}">
      <dgm:prSet custT="1"/>
      <dgm:spPr/>
      <dgm:t>
        <a:bodyPr/>
        <a:lstStyle/>
        <a:p>
          <a:pPr algn="just" rtl="0"/>
          <a:r>
            <a:rPr lang="zh-CN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对立论证</a:t>
          </a:r>
          <a:r>
            <a:rPr lang="en-US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24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人们会基于一模一样的原因做出截然相反的决定；</a:t>
          </a:r>
        </a:p>
      </dgm:t>
    </dgm:pt>
    <dgm:pt modelId="{894F85EB-BA97-486C-8C44-D7BDE1B830C2}" type="parTrans" cxnId="{D00DE2F4-3A92-49BC-94E3-43ACDEF18B3A}">
      <dgm:prSet/>
      <dgm:spPr/>
      <dgm:t>
        <a:bodyPr/>
        <a:lstStyle/>
        <a:p>
          <a:pPr algn="just"/>
          <a:endParaRPr lang="zh-CN" altLang="en-US" sz="24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839F18D-F680-4C37-BFD4-DB2D1D2F1487}" type="sibTrans" cxnId="{D00DE2F4-3A92-49BC-94E3-43ACDEF18B3A}">
      <dgm:prSet/>
      <dgm:spPr/>
      <dgm:t>
        <a:bodyPr/>
        <a:lstStyle/>
        <a:p>
          <a:pPr algn="just"/>
          <a:endParaRPr lang="zh-CN" altLang="en-US" sz="240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6A31011-55DA-422E-9315-130579BA5647}" type="pres">
      <dgm:prSet presAssocID="{C0219F16-5AB8-4781-9BAA-EF771E268482}" presName="Name0" presStyleCnt="0">
        <dgm:presLayoutVars>
          <dgm:dir/>
          <dgm:resizeHandles val="exact"/>
        </dgm:presLayoutVars>
      </dgm:prSet>
      <dgm:spPr/>
    </dgm:pt>
    <dgm:pt modelId="{24E27DEF-BEFD-4C32-8FCB-8AEDCCCD1558}" type="pres">
      <dgm:prSet presAssocID="{2181BBE1-9A74-4CFD-ACB9-709E4834B6C6}" presName="composite" presStyleCnt="0"/>
      <dgm:spPr/>
    </dgm:pt>
    <dgm:pt modelId="{59C66B1E-0C18-410D-A61A-30DF1CE5B3C5}" type="pres">
      <dgm:prSet presAssocID="{2181BBE1-9A74-4CFD-ACB9-709E4834B6C6}" presName="rect1" presStyleLbl="trAlignAcc1" presStyleIdx="0" presStyleCnt="3">
        <dgm:presLayoutVars>
          <dgm:bulletEnabled val="1"/>
        </dgm:presLayoutVars>
      </dgm:prSet>
      <dgm:spPr/>
    </dgm:pt>
    <dgm:pt modelId="{603D4378-BAA5-4C1A-84A9-445B42395627}" type="pres">
      <dgm:prSet presAssocID="{2181BBE1-9A74-4CFD-ACB9-709E4834B6C6}" presName="rect2" presStyleLbl="fgImgPlace1" presStyleIdx="0" presStyleCnt="3"/>
      <dgm:spPr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4462E7B-F913-43D2-A5E7-59AE684235EA}" type="pres">
      <dgm:prSet presAssocID="{6961E971-4B40-4728-83C2-601A10C2E462}" presName="sibTrans" presStyleCnt="0"/>
      <dgm:spPr/>
    </dgm:pt>
    <dgm:pt modelId="{643D642C-5098-49BE-B9CA-3B94F1DAF95D}" type="pres">
      <dgm:prSet presAssocID="{134E1211-333E-4A30-A320-483142EF8C53}" presName="composite" presStyleCnt="0"/>
      <dgm:spPr/>
    </dgm:pt>
    <dgm:pt modelId="{100B05B9-6967-46AD-AAFC-8905C4CBACAD}" type="pres">
      <dgm:prSet presAssocID="{134E1211-333E-4A30-A320-483142EF8C53}" presName="rect1" presStyleLbl="trAlignAcc1" presStyleIdx="1" presStyleCnt="3">
        <dgm:presLayoutVars>
          <dgm:bulletEnabled val="1"/>
        </dgm:presLayoutVars>
      </dgm:prSet>
      <dgm:spPr/>
    </dgm:pt>
    <dgm:pt modelId="{85DA70EF-7826-4923-A96D-6632CCAF13FC}" type="pres">
      <dgm:prSet presAssocID="{134E1211-333E-4A30-A320-483142EF8C53}" presName="rect2" presStyleLbl="fgImgPlace1" presStyleIdx="1" presStyleCnt="3"/>
      <dgm:spPr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25000" r="-25000"/>
          </a:stretch>
        </a:blipFill>
      </dgm:spPr>
    </dgm:pt>
    <dgm:pt modelId="{A5A62457-60A5-482A-8909-9BFA6CEDDD3F}" type="pres">
      <dgm:prSet presAssocID="{D30A7C84-55AD-4791-872A-B0442C14AC4B}" presName="sibTrans" presStyleCnt="0"/>
      <dgm:spPr/>
    </dgm:pt>
    <dgm:pt modelId="{CB54C870-FDE9-4614-92B1-55380B12806C}" type="pres">
      <dgm:prSet presAssocID="{8C7674FE-08B6-4B98-A729-F04843DB17BA}" presName="composite" presStyleCnt="0"/>
      <dgm:spPr/>
    </dgm:pt>
    <dgm:pt modelId="{099552C8-7F44-4477-ADE3-702F64F6DC7F}" type="pres">
      <dgm:prSet presAssocID="{8C7674FE-08B6-4B98-A729-F04843DB17BA}" presName="rect1" presStyleLbl="trAlignAcc1" presStyleIdx="2" presStyleCnt="3">
        <dgm:presLayoutVars>
          <dgm:bulletEnabled val="1"/>
        </dgm:presLayoutVars>
      </dgm:prSet>
      <dgm:spPr/>
    </dgm:pt>
    <dgm:pt modelId="{F5CCD548-919B-461D-A471-59D2F78621DB}" type="pres">
      <dgm:prSet presAssocID="{8C7674FE-08B6-4B98-A729-F04843DB17BA}" presName="rect2" presStyleLbl="fgImgPlace1" presStyleIdx="2" presStyleCnt="3"/>
      <dgm:spPr>
        <a:blipFill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</dgm:ptLst>
  <dgm:cxnLst>
    <dgm:cxn modelId="{10664319-1812-4057-8AF1-87F837E3740B}" srcId="{C0219F16-5AB8-4781-9BAA-EF771E268482}" destId="{134E1211-333E-4A30-A320-483142EF8C53}" srcOrd="1" destOrd="0" parTransId="{22DEDE27-D74A-4379-8E7D-413D0608D102}" sibTransId="{D30A7C84-55AD-4791-872A-B0442C14AC4B}"/>
    <dgm:cxn modelId="{A0B0CA43-2E8B-443D-97C0-E6E92DC1BD9A}" type="presOf" srcId="{2181BBE1-9A74-4CFD-ACB9-709E4834B6C6}" destId="{59C66B1E-0C18-410D-A61A-30DF1CE5B3C5}" srcOrd="0" destOrd="0" presId="urn:microsoft.com/office/officeart/2008/layout/PictureStrips"/>
    <dgm:cxn modelId="{5F09739F-1437-46EB-9C8C-BCDB9CB3F0B6}" srcId="{C0219F16-5AB8-4781-9BAA-EF771E268482}" destId="{2181BBE1-9A74-4CFD-ACB9-709E4834B6C6}" srcOrd="0" destOrd="0" parTransId="{E83AC5A3-D012-44B9-AF9E-F2DA406A2018}" sibTransId="{6961E971-4B40-4728-83C2-601A10C2E462}"/>
    <dgm:cxn modelId="{5E5A86A7-6443-4CE5-A5BB-67E804B4B575}" type="presOf" srcId="{134E1211-333E-4A30-A320-483142EF8C53}" destId="{100B05B9-6967-46AD-AAFC-8905C4CBACAD}" srcOrd="0" destOrd="0" presId="urn:microsoft.com/office/officeart/2008/layout/PictureStrips"/>
    <dgm:cxn modelId="{85EEDABF-EBB7-4803-81C7-CF01814B2E7D}" type="presOf" srcId="{8C7674FE-08B6-4B98-A729-F04843DB17BA}" destId="{099552C8-7F44-4477-ADE3-702F64F6DC7F}" srcOrd="0" destOrd="0" presId="urn:microsoft.com/office/officeart/2008/layout/PictureStrips"/>
    <dgm:cxn modelId="{0A6130DB-AD97-4D4C-9B10-65D915B2E110}" type="presOf" srcId="{C0219F16-5AB8-4781-9BAA-EF771E268482}" destId="{86A31011-55DA-422E-9315-130579BA5647}" srcOrd="0" destOrd="0" presId="urn:microsoft.com/office/officeart/2008/layout/PictureStrips"/>
    <dgm:cxn modelId="{D00DE2F4-3A92-49BC-94E3-43ACDEF18B3A}" srcId="{C0219F16-5AB8-4781-9BAA-EF771E268482}" destId="{8C7674FE-08B6-4B98-A729-F04843DB17BA}" srcOrd="2" destOrd="0" parTransId="{894F85EB-BA97-486C-8C44-D7BDE1B830C2}" sibTransId="{7839F18D-F680-4C37-BFD4-DB2D1D2F1487}"/>
    <dgm:cxn modelId="{6D5223DB-43F1-4777-9658-7CCEBC9F5422}" type="presParOf" srcId="{86A31011-55DA-422E-9315-130579BA5647}" destId="{24E27DEF-BEFD-4C32-8FCB-8AEDCCCD1558}" srcOrd="0" destOrd="0" presId="urn:microsoft.com/office/officeart/2008/layout/PictureStrips"/>
    <dgm:cxn modelId="{786A0343-0284-4EB0-8B25-4F6C1E92496C}" type="presParOf" srcId="{24E27DEF-BEFD-4C32-8FCB-8AEDCCCD1558}" destId="{59C66B1E-0C18-410D-A61A-30DF1CE5B3C5}" srcOrd="0" destOrd="0" presId="urn:microsoft.com/office/officeart/2008/layout/PictureStrips"/>
    <dgm:cxn modelId="{4C1EB8C7-073E-43EC-A9E3-F79E881E1136}" type="presParOf" srcId="{24E27DEF-BEFD-4C32-8FCB-8AEDCCCD1558}" destId="{603D4378-BAA5-4C1A-84A9-445B42395627}" srcOrd="1" destOrd="0" presId="urn:microsoft.com/office/officeart/2008/layout/PictureStrips"/>
    <dgm:cxn modelId="{40A178BA-54FB-4450-91ED-22C59A1AD6D7}" type="presParOf" srcId="{86A31011-55DA-422E-9315-130579BA5647}" destId="{84462E7B-F913-43D2-A5E7-59AE684235EA}" srcOrd="1" destOrd="0" presId="urn:microsoft.com/office/officeart/2008/layout/PictureStrips"/>
    <dgm:cxn modelId="{A240CB7F-1467-414D-B18B-321AC0365CD9}" type="presParOf" srcId="{86A31011-55DA-422E-9315-130579BA5647}" destId="{643D642C-5098-49BE-B9CA-3B94F1DAF95D}" srcOrd="2" destOrd="0" presId="urn:microsoft.com/office/officeart/2008/layout/PictureStrips"/>
    <dgm:cxn modelId="{C91F9512-BAD8-497E-A9AC-764499A2647B}" type="presParOf" srcId="{643D642C-5098-49BE-B9CA-3B94F1DAF95D}" destId="{100B05B9-6967-46AD-AAFC-8905C4CBACAD}" srcOrd="0" destOrd="0" presId="urn:microsoft.com/office/officeart/2008/layout/PictureStrips"/>
    <dgm:cxn modelId="{0171EFC0-57D6-49F1-A23E-14622F8155B4}" type="presParOf" srcId="{643D642C-5098-49BE-B9CA-3B94F1DAF95D}" destId="{85DA70EF-7826-4923-A96D-6632CCAF13FC}" srcOrd="1" destOrd="0" presId="urn:microsoft.com/office/officeart/2008/layout/PictureStrips"/>
    <dgm:cxn modelId="{193D6E8C-E847-4893-946F-3E71578BDC35}" type="presParOf" srcId="{86A31011-55DA-422E-9315-130579BA5647}" destId="{A5A62457-60A5-482A-8909-9BFA6CEDDD3F}" srcOrd="3" destOrd="0" presId="urn:microsoft.com/office/officeart/2008/layout/PictureStrips"/>
    <dgm:cxn modelId="{252B8B42-9A16-46FA-9E6D-A5D4DF2C9DFB}" type="presParOf" srcId="{86A31011-55DA-422E-9315-130579BA5647}" destId="{CB54C870-FDE9-4614-92B1-55380B12806C}" srcOrd="4" destOrd="0" presId="urn:microsoft.com/office/officeart/2008/layout/PictureStrips"/>
    <dgm:cxn modelId="{3BE81EEF-7C25-4BFA-83EF-D98A034531E5}" type="presParOf" srcId="{CB54C870-FDE9-4614-92B1-55380B12806C}" destId="{099552C8-7F44-4477-ADE3-702F64F6DC7F}" srcOrd="0" destOrd="0" presId="urn:microsoft.com/office/officeart/2008/layout/PictureStrips"/>
    <dgm:cxn modelId="{6A3E524B-F30C-454A-8EE1-BDE5C5513B8F}" type="presParOf" srcId="{CB54C870-FDE9-4614-92B1-55380B12806C}" destId="{F5CCD548-919B-461D-A471-59D2F78621D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30BA68-3095-4470-AFF2-C16587054A2B}" type="doc">
      <dgm:prSet loTypeId="urn:microsoft.com/office/officeart/2008/layout/HexagonCluster" loCatId="relationship" qsTypeId="urn:microsoft.com/office/officeart/2005/8/quickstyle/simple1#27" qsCatId="simple" csTypeId="urn:microsoft.com/office/officeart/2005/8/colors/accent6_5#5" csCatId="accent6" phldr="1"/>
      <dgm:spPr/>
      <dgm:t>
        <a:bodyPr/>
        <a:lstStyle/>
        <a:p>
          <a:endParaRPr lang="zh-CN" altLang="en-US"/>
        </a:p>
      </dgm:t>
    </dgm:pt>
    <dgm:pt modelId="{C8ED4B90-DCA7-4101-B4EE-04BFDDBBC0A7}">
      <dgm:prSet custT="1"/>
      <dgm:spPr/>
      <dgm:t>
        <a:bodyPr/>
        <a:lstStyle/>
        <a:p>
          <a:pPr rtl="0"/>
          <a:r>
            <a: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gm:t>
    </dgm:pt>
    <dgm:pt modelId="{A74EBD37-88B6-47AF-A4B5-2CFBA21B6705}" type="parTrans" cxnId="{F0A64F4F-A73E-4ABD-81A6-EB8D06C9BDF3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A221A2-FEA6-45CA-B6D0-5ACECD4A2F49}" type="sibTrans" cxnId="{F0A64F4F-A73E-4ABD-81A6-EB8D06C9BDF3}">
      <dgm:prSet/>
      <dgm:spPr>
        <a:blipFill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2CC4DE-F38D-49C1-BBC2-258824C2E2F8}">
      <dgm:prSet custT="1"/>
      <dgm:spPr/>
      <dgm:t>
        <a:bodyPr/>
        <a:lstStyle/>
        <a:p>
          <a:pPr rtl="0"/>
          <a:r>
            <a: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gm:t>
    </dgm:pt>
    <dgm:pt modelId="{4EB8FFD1-81BC-4F69-BD52-F268214AFB25}" type="parTrans" cxnId="{C20EF4E9-039F-48A6-9BA9-93C7D7433FFB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6CA4BF3-6608-4440-BAEF-90780CDE17E6}" type="sibTrans" cxnId="{C20EF4E9-039F-48A6-9BA9-93C7D7433FFB}">
      <dgm:prSet/>
      <dgm:spPr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</dgm:spPr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573344D-35E4-4B51-945B-26C363DCB3AE}">
      <dgm:prSet custT="1"/>
      <dgm:spPr/>
      <dgm:t>
        <a:bodyPr/>
        <a:lstStyle/>
        <a:p>
          <a:pPr algn="ctr" rtl="0"/>
          <a:r>
            <a:rPr lang="zh-CN" altLang="en-US" sz="20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gm:t>
    </dgm:pt>
    <dgm:pt modelId="{D050CF37-E6AD-47A2-8B9A-0E0FD3429658}" type="parTrans" cxnId="{63EDA2E5-1C8B-4425-A57A-FE9BC826042F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5AFF07F-B2E9-4419-878F-F6A4EC5805D2}" type="sibTrans" cxnId="{63EDA2E5-1C8B-4425-A57A-FE9BC826042F}">
      <dgm:prSet/>
      <dgm:spPr>
        <a:blipFill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B3BEDC1-0592-4836-8D30-8B9966772B2D}">
      <dgm:prSet custT="1"/>
      <dgm:spPr/>
      <dgm:t>
        <a:bodyPr/>
        <a:lstStyle/>
        <a:p>
          <a:pPr rtl="0"/>
          <a:r>
            <a: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gm:t>
    </dgm:pt>
    <dgm:pt modelId="{7F8BF484-3E05-4865-A314-9631FAA1AB07}" type="parTrans" cxnId="{990A5C9B-C4C1-46EC-9840-B4782CC40A0A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20F14D6-DB0A-453F-97C5-4601ABA88DF2}" type="sibTrans" cxnId="{990A5C9B-C4C1-46EC-9840-B4782CC40A0A}">
      <dgm:prSet/>
      <dgm:spPr>
        <a:blipFill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8000" b="-8000"/>
          </a:stretch>
        </a:blipFill>
      </dgm:spPr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6B75842-741D-4E14-962E-871A97354D7A}" type="pres">
      <dgm:prSet presAssocID="{1630BA68-3095-4470-AFF2-C16587054A2B}" presName="Name0" presStyleCnt="0">
        <dgm:presLayoutVars>
          <dgm:chMax val="21"/>
          <dgm:chPref val="21"/>
        </dgm:presLayoutVars>
      </dgm:prSet>
      <dgm:spPr/>
    </dgm:pt>
    <dgm:pt modelId="{22BC44A2-9B71-41EA-B5E9-903D72C2104C}" type="pres">
      <dgm:prSet presAssocID="{C8ED4B90-DCA7-4101-B4EE-04BFDDBBC0A7}" presName="text1" presStyleCnt="0"/>
      <dgm:spPr/>
    </dgm:pt>
    <dgm:pt modelId="{0E97488A-A2E5-4C04-B203-32A2ADB43D41}" type="pres">
      <dgm:prSet presAssocID="{C8ED4B90-DCA7-4101-B4EE-04BFDDBBC0A7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958FDAC-8F0A-4C06-8ADA-DA614B95F462}" type="pres">
      <dgm:prSet presAssocID="{C8ED4B90-DCA7-4101-B4EE-04BFDDBBC0A7}" presName="textaccent1" presStyleCnt="0"/>
      <dgm:spPr/>
    </dgm:pt>
    <dgm:pt modelId="{743040E9-46A7-470A-B1BB-E163B35B0CAD}" type="pres">
      <dgm:prSet presAssocID="{C8ED4B90-DCA7-4101-B4EE-04BFDDBBC0A7}" presName="accentRepeatNode" presStyleLbl="solidAlignAcc1" presStyleIdx="0" presStyleCnt="8"/>
      <dgm:spPr/>
    </dgm:pt>
    <dgm:pt modelId="{4EDFABBD-A4DF-4DA2-8A37-8B942AE00F20}" type="pres">
      <dgm:prSet presAssocID="{39A221A2-FEA6-45CA-B6D0-5ACECD4A2F49}" presName="image1" presStyleCnt="0"/>
      <dgm:spPr/>
    </dgm:pt>
    <dgm:pt modelId="{3EE23F1B-B798-4529-AFB7-06DDA9D0B1DF}" type="pres">
      <dgm:prSet presAssocID="{39A221A2-FEA6-45CA-B6D0-5ACECD4A2F49}" presName="imageRepeatNode" presStyleLbl="alignAcc1" presStyleIdx="0" presStyleCnt="4"/>
      <dgm:spPr/>
    </dgm:pt>
    <dgm:pt modelId="{111DE86D-3F20-4340-A622-BB12C1542970}" type="pres">
      <dgm:prSet presAssocID="{39A221A2-FEA6-45CA-B6D0-5ACECD4A2F49}" presName="imageaccent1" presStyleCnt="0"/>
      <dgm:spPr/>
    </dgm:pt>
    <dgm:pt modelId="{3F625AB2-55AA-4BB8-AA93-E1E347A2F0B3}" type="pres">
      <dgm:prSet presAssocID="{39A221A2-FEA6-45CA-B6D0-5ACECD4A2F49}" presName="accentRepeatNode" presStyleLbl="solidAlignAcc1" presStyleIdx="1" presStyleCnt="8"/>
      <dgm:spPr/>
    </dgm:pt>
    <dgm:pt modelId="{F8BED5AC-FD88-47E8-A1B9-71A559184775}" type="pres">
      <dgm:prSet presAssocID="{492CC4DE-F38D-49C1-BBC2-258824C2E2F8}" presName="text2" presStyleCnt="0"/>
      <dgm:spPr/>
    </dgm:pt>
    <dgm:pt modelId="{E67571BD-AA54-4728-BB9C-90F9FE282DDE}" type="pres">
      <dgm:prSet presAssocID="{492CC4DE-F38D-49C1-BBC2-258824C2E2F8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53E029C3-D925-48FF-BC96-20E4A3B883F3}" type="pres">
      <dgm:prSet presAssocID="{492CC4DE-F38D-49C1-BBC2-258824C2E2F8}" presName="textaccent2" presStyleCnt="0"/>
      <dgm:spPr/>
    </dgm:pt>
    <dgm:pt modelId="{434A0476-B2E0-4681-A626-4A1679B67683}" type="pres">
      <dgm:prSet presAssocID="{492CC4DE-F38D-49C1-BBC2-258824C2E2F8}" presName="accentRepeatNode" presStyleLbl="solidAlignAcc1" presStyleIdx="2" presStyleCnt="8"/>
      <dgm:spPr/>
    </dgm:pt>
    <dgm:pt modelId="{8459204B-7381-4689-8C65-DA33234C599F}" type="pres">
      <dgm:prSet presAssocID="{F6CA4BF3-6608-4440-BAEF-90780CDE17E6}" presName="image2" presStyleCnt="0"/>
      <dgm:spPr/>
    </dgm:pt>
    <dgm:pt modelId="{3481ED6C-DE85-4038-B925-2D40C760D126}" type="pres">
      <dgm:prSet presAssocID="{F6CA4BF3-6608-4440-BAEF-90780CDE17E6}" presName="imageRepeatNode" presStyleLbl="alignAcc1" presStyleIdx="1" presStyleCnt="4"/>
      <dgm:spPr/>
    </dgm:pt>
    <dgm:pt modelId="{62E725B2-7E06-4A88-A276-768DD2D9465B}" type="pres">
      <dgm:prSet presAssocID="{F6CA4BF3-6608-4440-BAEF-90780CDE17E6}" presName="imageaccent2" presStyleCnt="0"/>
      <dgm:spPr/>
    </dgm:pt>
    <dgm:pt modelId="{59791834-F98B-4BF9-B201-012D28A49085}" type="pres">
      <dgm:prSet presAssocID="{F6CA4BF3-6608-4440-BAEF-90780CDE17E6}" presName="accentRepeatNode" presStyleLbl="solidAlignAcc1" presStyleIdx="3" presStyleCnt="8"/>
      <dgm:spPr/>
    </dgm:pt>
    <dgm:pt modelId="{501D3428-E7F0-4E2D-B242-1F3D1855FB7D}" type="pres">
      <dgm:prSet presAssocID="{3573344D-35E4-4B51-945B-26C363DCB3AE}" presName="text3" presStyleCnt="0"/>
      <dgm:spPr/>
    </dgm:pt>
    <dgm:pt modelId="{471CDD84-130A-4967-B35A-6699C30330EC}" type="pres">
      <dgm:prSet presAssocID="{3573344D-35E4-4B51-945B-26C363DCB3AE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5FA64C5-C2DF-49DF-89C2-391869AEF647}" type="pres">
      <dgm:prSet presAssocID="{3573344D-35E4-4B51-945B-26C363DCB3AE}" presName="textaccent3" presStyleCnt="0"/>
      <dgm:spPr/>
    </dgm:pt>
    <dgm:pt modelId="{2F9945F3-814A-44B8-948A-4CA50D9B20C4}" type="pres">
      <dgm:prSet presAssocID="{3573344D-35E4-4B51-945B-26C363DCB3AE}" presName="accentRepeatNode" presStyleLbl="solidAlignAcc1" presStyleIdx="4" presStyleCnt="8"/>
      <dgm:spPr/>
    </dgm:pt>
    <dgm:pt modelId="{12242342-BE2A-4185-84F7-A83DFB990A43}" type="pres">
      <dgm:prSet presAssocID="{D5AFF07F-B2E9-4419-878F-F6A4EC5805D2}" presName="image3" presStyleCnt="0"/>
      <dgm:spPr/>
    </dgm:pt>
    <dgm:pt modelId="{671C9924-CA80-45AE-BDC4-79E9DF1820B4}" type="pres">
      <dgm:prSet presAssocID="{D5AFF07F-B2E9-4419-878F-F6A4EC5805D2}" presName="imageRepeatNode" presStyleLbl="alignAcc1" presStyleIdx="2" presStyleCnt="4"/>
      <dgm:spPr/>
    </dgm:pt>
    <dgm:pt modelId="{41C50490-A8CC-4528-958D-89D8CBE6D0FF}" type="pres">
      <dgm:prSet presAssocID="{D5AFF07F-B2E9-4419-878F-F6A4EC5805D2}" presName="imageaccent3" presStyleCnt="0"/>
      <dgm:spPr/>
    </dgm:pt>
    <dgm:pt modelId="{F810F3B9-114F-4A1B-8F1F-7E74630BA000}" type="pres">
      <dgm:prSet presAssocID="{D5AFF07F-B2E9-4419-878F-F6A4EC5805D2}" presName="accentRepeatNode" presStyleLbl="solidAlignAcc1" presStyleIdx="5" presStyleCnt="8"/>
      <dgm:spPr/>
    </dgm:pt>
    <dgm:pt modelId="{37E06735-819B-49A7-9AD1-3BEB54D7650F}" type="pres">
      <dgm:prSet presAssocID="{BB3BEDC1-0592-4836-8D30-8B9966772B2D}" presName="text4" presStyleCnt="0"/>
      <dgm:spPr/>
    </dgm:pt>
    <dgm:pt modelId="{D3F23AEE-01FE-489E-889A-A7A64EB6AF39}" type="pres">
      <dgm:prSet presAssocID="{BB3BEDC1-0592-4836-8D30-8B9966772B2D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0C6CDEC-548E-4FAB-AFDE-661A53BDECCB}" type="pres">
      <dgm:prSet presAssocID="{BB3BEDC1-0592-4836-8D30-8B9966772B2D}" presName="textaccent4" presStyleCnt="0"/>
      <dgm:spPr/>
    </dgm:pt>
    <dgm:pt modelId="{33296D8C-FB19-4811-9596-40DB760417FE}" type="pres">
      <dgm:prSet presAssocID="{BB3BEDC1-0592-4836-8D30-8B9966772B2D}" presName="accentRepeatNode" presStyleLbl="solidAlignAcc1" presStyleIdx="6" presStyleCnt="8"/>
      <dgm:spPr/>
    </dgm:pt>
    <dgm:pt modelId="{61D546FB-94D4-485F-9DB4-906E91A07B37}" type="pres">
      <dgm:prSet presAssocID="{420F14D6-DB0A-453F-97C5-4601ABA88DF2}" presName="image4" presStyleCnt="0"/>
      <dgm:spPr/>
    </dgm:pt>
    <dgm:pt modelId="{428EAA7B-D8E8-4F98-8820-C52177D22D95}" type="pres">
      <dgm:prSet presAssocID="{420F14D6-DB0A-453F-97C5-4601ABA88DF2}" presName="imageRepeatNode" presStyleLbl="alignAcc1" presStyleIdx="3" presStyleCnt="4"/>
      <dgm:spPr/>
    </dgm:pt>
    <dgm:pt modelId="{1740C647-E934-4376-A589-1EEA4A204F7F}" type="pres">
      <dgm:prSet presAssocID="{420F14D6-DB0A-453F-97C5-4601ABA88DF2}" presName="imageaccent4" presStyleCnt="0"/>
      <dgm:spPr/>
    </dgm:pt>
    <dgm:pt modelId="{0F58719F-F48E-42F6-B01E-089511293F5F}" type="pres">
      <dgm:prSet presAssocID="{420F14D6-DB0A-453F-97C5-4601ABA88DF2}" presName="accentRepeatNode" presStyleLbl="solidAlignAcc1" presStyleIdx="7" presStyleCnt="8"/>
      <dgm:spPr/>
    </dgm:pt>
  </dgm:ptLst>
  <dgm:cxnLst>
    <dgm:cxn modelId="{3333D505-194B-4080-8BC9-D1C3E69C27C7}" type="presOf" srcId="{D5AFF07F-B2E9-4419-878F-F6A4EC5805D2}" destId="{671C9924-CA80-45AE-BDC4-79E9DF1820B4}" srcOrd="0" destOrd="0" presId="urn:microsoft.com/office/officeart/2008/layout/HexagonCluster"/>
    <dgm:cxn modelId="{7844DC12-D118-4E3F-ABA9-DDBACA9D525D}" type="presOf" srcId="{C8ED4B90-DCA7-4101-B4EE-04BFDDBBC0A7}" destId="{0E97488A-A2E5-4C04-B203-32A2ADB43D41}" srcOrd="0" destOrd="0" presId="urn:microsoft.com/office/officeart/2008/layout/HexagonCluster"/>
    <dgm:cxn modelId="{41A4D163-5D25-4A66-8130-D5B3FF65B164}" type="presOf" srcId="{3573344D-35E4-4B51-945B-26C363DCB3AE}" destId="{471CDD84-130A-4967-B35A-6699C30330EC}" srcOrd="0" destOrd="0" presId="urn:microsoft.com/office/officeart/2008/layout/HexagonCluster"/>
    <dgm:cxn modelId="{F97EEA4B-004D-48D7-AB67-54BD993D2564}" type="presOf" srcId="{39A221A2-FEA6-45CA-B6D0-5ACECD4A2F49}" destId="{3EE23F1B-B798-4529-AFB7-06DDA9D0B1DF}" srcOrd="0" destOrd="0" presId="urn:microsoft.com/office/officeart/2008/layout/HexagonCluster"/>
    <dgm:cxn modelId="{F0A64F4F-A73E-4ABD-81A6-EB8D06C9BDF3}" srcId="{1630BA68-3095-4470-AFF2-C16587054A2B}" destId="{C8ED4B90-DCA7-4101-B4EE-04BFDDBBC0A7}" srcOrd="0" destOrd="0" parTransId="{A74EBD37-88B6-47AF-A4B5-2CFBA21B6705}" sibTransId="{39A221A2-FEA6-45CA-B6D0-5ACECD4A2F49}"/>
    <dgm:cxn modelId="{0789B370-0D06-4BBF-98B6-8FFCB002ECF8}" type="presOf" srcId="{492CC4DE-F38D-49C1-BBC2-258824C2E2F8}" destId="{E67571BD-AA54-4728-BB9C-90F9FE282DDE}" srcOrd="0" destOrd="0" presId="urn:microsoft.com/office/officeart/2008/layout/HexagonCluster"/>
    <dgm:cxn modelId="{E574F88F-4084-4761-A63D-C8CC3AF4AC48}" type="presOf" srcId="{F6CA4BF3-6608-4440-BAEF-90780CDE17E6}" destId="{3481ED6C-DE85-4038-B925-2D40C760D126}" srcOrd="0" destOrd="0" presId="urn:microsoft.com/office/officeart/2008/layout/HexagonCluster"/>
    <dgm:cxn modelId="{08C58395-E3A7-468E-8D2D-901C32AA2229}" type="presOf" srcId="{1630BA68-3095-4470-AFF2-C16587054A2B}" destId="{A6B75842-741D-4E14-962E-871A97354D7A}" srcOrd="0" destOrd="0" presId="urn:microsoft.com/office/officeart/2008/layout/HexagonCluster"/>
    <dgm:cxn modelId="{990A5C9B-C4C1-46EC-9840-B4782CC40A0A}" srcId="{1630BA68-3095-4470-AFF2-C16587054A2B}" destId="{BB3BEDC1-0592-4836-8D30-8B9966772B2D}" srcOrd="3" destOrd="0" parTransId="{7F8BF484-3E05-4865-A314-9631FAA1AB07}" sibTransId="{420F14D6-DB0A-453F-97C5-4601ABA88DF2}"/>
    <dgm:cxn modelId="{E05258B9-3CDE-4276-817A-F81DD1C02E07}" type="presOf" srcId="{BB3BEDC1-0592-4836-8D30-8B9966772B2D}" destId="{D3F23AEE-01FE-489E-889A-A7A64EB6AF39}" srcOrd="0" destOrd="0" presId="urn:microsoft.com/office/officeart/2008/layout/HexagonCluster"/>
    <dgm:cxn modelId="{63EDA2E5-1C8B-4425-A57A-FE9BC826042F}" srcId="{1630BA68-3095-4470-AFF2-C16587054A2B}" destId="{3573344D-35E4-4B51-945B-26C363DCB3AE}" srcOrd="2" destOrd="0" parTransId="{D050CF37-E6AD-47A2-8B9A-0E0FD3429658}" sibTransId="{D5AFF07F-B2E9-4419-878F-F6A4EC5805D2}"/>
    <dgm:cxn modelId="{C20EF4E9-039F-48A6-9BA9-93C7D7433FFB}" srcId="{1630BA68-3095-4470-AFF2-C16587054A2B}" destId="{492CC4DE-F38D-49C1-BBC2-258824C2E2F8}" srcOrd="1" destOrd="0" parTransId="{4EB8FFD1-81BC-4F69-BD52-F268214AFB25}" sibTransId="{F6CA4BF3-6608-4440-BAEF-90780CDE17E6}"/>
    <dgm:cxn modelId="{BD3A6EF5-CE16-4A39-BE32-BCBD38F85395}" type="presOf" srcId="{420F14D6-DB0A-453F-97C5-4601ABA88DF2}" destId="{428EAA7B-D8E8-4F98-8820-C52177D22D95}" srcOrd="0" destOrd="0" presId="urn:microsoft.com/office/officeart/2008/layout/HexagonCluster"/>
    <dgm:cxn modelId="{8192E9A1-2B23-49AD-81AB-01E69200CBDD}" type="presParOf" srcId="{A6B75842-741D-4E14-962E-871A97354D7A}" destId="{22BC44A2-9B71-41EA-B5E9-903D72C2104C}" srcOrd="0" destOrd="0" presId="urn:microsoft.com/office/officeart/2008/layout/HexagonCluster"/>
    <dgm:cxn modelId="{6F4BD3CB-A3D5-4631-9C90-C45ABE978F8A}" type="presParOf" srcId="{22BC44A2-9B71-41EA-B5E9-903D72C2104C}" destId="{0E97488A-A2E5-4C04-B203-32A2ADB43D41}" srcOrd="0" destOrd="0" presId="urn:microsoft.com/office/officeart/2008/layout/HexagonCluster"/>
    <dgm:cxn modelId="{0A6086CF-3441-4E66-8F15-A5E67EC28601}" type="presParOf" srcId="{A6B75842-741D-4E14-962E-871A97354D7A}" destId="{1958FDAC-8F0A-4C06-8ADA-DA614B95F462}" srcOrd="1" destOrd="0" presId="urn:microsoft.com/office/officeart/2008/layout/HexagonCluster"/>
    <dgm:cxn modelId="{2A2A2DA4-F9BF-4515-9115-F3C82A9EA7BE}" type="presParOf" srcId="{1958FDAC-8F0A-4C06-8ADA-DA614B95F462}" destId="{743040E9-46A7-470A-B1BB-E163B35B0CAD}" srcOrd="0" destOrd="0" presId="urn:microsoft.com/office/officeart/2008/layout/HexagonCluster"/>
    <dgm:cxn modelId="{A59BAC4C-F487-4242-9D11-893BFE8CBB87}" type="presParOf" srcId="{A6B75842-741D-4E14-962E-871A97354D7A}" destId="{4EDFABBD-A4DF-4DA2-8A37-8B942AE00F20}" srcOrd="2" destOrd="0" presId="urn:microsoft.com/office/officeart/2008/layout/HexagonCluster"/>
    <dgm:cxn modelId="{37B79945-8DF3-4018-ABAF-7284E026E1CE}" type="presParOf" srcId="{4EDFABBD-A4DF-4DA2-8A37-8B942AE00F20}" destId="{3EE23F1B-B798-4529-AFB7-06DDA9D0B1DF}" srcOrd="0" destOrd="0" presId="urn:microsoft.com/office/officeart/2008/layout/HexagonCluster"/>
    <dgm:cxn modelId="{F4CA3AA4-9164-4E66-9CA6-8F7C068C8625}" type="presParOf" srcId="{A6B75842-741D-4E14-962E-871A97354D7A}" destId="{111DE86D-3F20-4340-A622-BB12C1542970}" srcOrd="3" destOrd="0" presId="urn:microsoft.com/office/officeart/2008/layout/HexagonCluster"/>
    <dgm:cxn modelId="{C7C4492C-F9EA-4507-B702-695D18D23AB5}" type="presParOf" srcId="{111DE86D-3F20-4340-A622-BB12C1542970}" destId="{3F625AB2-55AA-4BB8-AA93-E1E347A2F0B3}" srcOrd="0" destOrd="0" presId="urn:microsoft.com/office/officeart/2008/layout/HexagonCluster"/>
    <dgm:cxn modelId="{5099E2DC-8C10-4550-BF15-C5CB7C98A66D}" type="presParOf" srcId="{A6B75842-741D-4E14-962E-871A97354D7A}" destId="{F8BED5AC-FD88-47E8-A1B9-71A559184775}" srcOrd="4" destOrd="0" presId="urn:microsoft.com/office/officeart/2008/layout/HexagonCluster"/>
    <dgm:cxn modelId="{0229A93A-ED96-4341-8E4F-F710B4570DC6}" type="presParOf" srcId="{F8BED5AC-FD88-47E8-A1B9-71A559184775}" destId="{E67571BD-AA54-4728-BB9C-90F9FE282DDE}" srcOrd="0" destOrd="0" presId="urn:microsoft.com/office/officeart/2008/layout/HexagonCluster"/>
    <dgm:cxn modelId="{CF2A6B1C-9B9B-4D2F-8F9D-6FE586D7C0B7}" type="presParOf" srcId="{A6B75842-741D-4E14-962E-871A97354D7A}" destId="{53E029C3-D925-48FF-BC96-20E4A3B883F3}" srcOrd="5" destOrd="0" presId="urn:microsoft.com/office/officeart/2008/layout/HexagonCluster"/>
    <dgm:cxn modelId="{04FB0F92-D45F-4DDB-8B22-7AE6673D3A08}" type="presParOf" srcId="{53E029C3-D925-48FF-BC96-20E4A3B883F3}" destId="{434A0476-B2E0-4681-A626-4A1679B67683}" srcOrd="0" destOrd="0" presId="urn:microsoft.com/office/officeart/2008/layout/HexagonCluster"/>
    <dgm:cxn modelId="{4F150E74-BB61-499D-ACB5-CF9CC1AA73BA}" type="presParOf" srcId="{A6B75842-741D-4E14-962E-871A97354D7A}" destId="{8459204B-7381-4689-8C65-DA33234C599F}" srcOrd="6" destOrd="0" presId="urn:microsoft.com/office/officeart/2008/layout/HexagonCluster"/>
    <dgm:cxn modelId="{1C8890C8-28C1-4DA1-9D4C-56DACBF98804}" type="presParOf" srcId="{8459204B-7381-4689-8C65-DA33234C599F}" destId="{3481ED6C-DE85-4038-B925-2D40C760D126}" srcOrd="0" destOrd="0" presId="urn:microsoft.com/office/officeart/2008/layout/HexagonCluster"/>
    <dgm:cxn modelId="{76C8E867-A998-4EB7-A210-6B00BB8B38D4}" type="presParOf" srcId="{A6B75842-741D-4E14-962E-871A97354D7A}" destId="{62E725B2-7E06-4A88-A276-768DD2D9465B}" srcOrd="7" destOrd="0" presId="urn:microsoft.com/office/officeart/2008/layout/HexagonCluster"/>
    <dgm:cxn modelId="{2D0FB10F-4CAC-4406-8403-4639959FF7FE}" type="presParOf" srcId="{62E725B2-7E06-4A88-A276-768DD2D9465B}" destId="{59791834-F98B-4BF9-B201-012D28A49085}" srcOrd="0" destOrd="0" presId="urn:microsoft.com/office/officeart/2008/layout/HexagonCluster"/>
    <dgm:cxn modelId="{3FC15E20-0586-41D7-8F79-00DD2372F137}" type="presParOf" srcId="{A6B75842-741D-4E14-962E-871A97354D7A}" destId="{501D3428-E7F0-4E2D-B242-1F3D1855FB7D}" srcOrd="8" destOrd="0" presId="urn:microsoft.com/office/officeart/2008/layout/HexagonCluster"/>
    <dgm:cxn modelId="{AE00AAE7-9967-4F1B-9CDE-36514D3BD9C7}" type="presParOf" srcId="{501D3428-E7F0-4E2D-B242-1F3D1855FB7D}" destId="{471CDD84-130A-4967-B35A-6699C30330EC}" srcOrd="0" destOrd="0" presId="urn:microsoft.com/office/officeart/2008/layout/HexagonCluster"/>
    <dgm:cxn modelId="{B8364B25-9063-4D35-B93C-5248CD2CAF97}" type="presParOf" srcId="{A6B75842-741D-4E14-962E-871A97354D7A}" destId="{05FA64C5-C2DF-49DF-89C2-391869AEF647}" srcOrd="9" destOrd="0" presId="urn:microsoft.com/office/officeart/2008/layout/HexagonCluster"/>
    <dgm:cxn modelId="{032D5262-3221-47CC-B840-7FCAF50F7BD0}" type="presParOf" srcId="{05FA64C5-C2DF-49DF-89C2-391869AEF647}" destId="{2F9945F3-814A-44B8-948A-4CA50D9B20C4}" srcOrd="0" destOrd="0" presId="urn:microsoft.com/office/officeart/2008/layout/HexagonCluster"/>
    <dgm:cxn modelId="{83CBBCEA-0C2D-4223-8301-F9ABF1E1AD66}" type="presParOf" srcId="{A6B75842-741D-4E14-962E-871A97354D7A}" destId="{12242342-BE2A-4185-84F7-A83DFB990A43}" srcOrd="10" destOrd="0" presId="urn:microsoft.com/office/officeart/2008/layout/HexagonCluster"/>
    <dgm:cxn modelId="{465D3759-1E83-4488-9D1A-827C41BB3805}" type="presParOf" srcId="{12242342-BE2A-4185-84F7-A83DFB990A43}" destId="{671C9924-CA80-45AE-BDC4-79E9DF1820B4}" srcOrd="0" destOrd="0" presId="urn:microsoft.com/office/officeart/2008/layout/HexagonCluster"/>
    <dgm:cxn modelId="{7E141672-39A4-4222-9496-E80E4D523C9D}" type="presParOf" srcId="{A6B75842-741D-4E14-962E-871A97354D7A}" destId="{41C50490-A8CC-4528-958D-89D8CBE6D0FF}" srcOrd="11" destOrd="0" presId="urn:microsoft.com/office/officeart/2008/layout/HexagonCluster"/>
    <dgm:cxn modelId="{8BCEE7E8-08E0-4C96-9971-5874C9D04FA2}" type="presParOf" srcId="{41C50490-A8CC-4528-958D-89D8CBE6D0FF}" destId="{F810F3B9-114F-4A1B-8F1F-7E74630BA000}" srcOrd="0" destOrd="0" presId="urn:microsoft.com/office/officeart/2008/layout/HexagonCluster"/>
    <dgm:cxn modelId="{B570A5A3-1D1B-42D3-A6EF-07AA99388C30}" type="presParOf" srcId="{A6B75842-741D-4E14-962E-871A97354D7A}" destId="{37E06735-819B-49A7-9AD1-3BEB54D7650F}" srcOrd="12" destOrd="0" presId="urn:microsoft.com/office/officeart/2008/layout/HexagonCluster"/>
    <dgm:cxn modelId="{28C7CA16-DEBF-4C80-990B-1847DA440AE7}" type="presParOf" srcId="{37E06735-819B-49A7-9AD1-3BEB54D7650F}" destId="{D3F23AEE-01FE-489E-889A-A7A64EB6AF39}" srcOrd="0" destOrd="0" presId="urn:microsoft.com/office/officeart/2008/layout/HexagonCluster"/>
    <dgm:cxn modelId="{CDAA3916-C476-4DD6-BD60-1C49CFA1BE85}" type="presParOf" srcId="{A6B75842-741D-4E14-962E-871A97354D7A}" destId="{20C6CDEC-548E-4FAB-AFDE-661A53BDECCB}" srcOrd="13" destOrd="0" presId="urn:microsoft.com/office/officeart/2008/layout/HexagonCluster"/>
    <dgm:cxn modelId="{CF2A9F99-DC63-4862-81F0-131907FF6D92}" type="presParOf" srcId="{20C6CDEC-548E-4FAB-AFDE-661A53BDECCB}" destId="{33296D8C-FB19-4811-9596-40DB760417FE}" srcOrd="0" destOrd="0" presId="urn:microsoft.com/office/officeart/2008/layout/HexagonCluster"/>
    <dgm:cxn modelId="{7F5FD91D-22E5-43F4-9833-7730F6DB5B16}" type="presParOf" srcId="{A6B75842-741D-4E14-962E-871A97354D7A}" destId="{61D546FB-94D4-485F-9DB4-906E91A07B37}" srcOrd="14" destOrd="0" presId="urn:microsoft.com/office/officeart/2008/layout/HexagonCluster"/>
    <dgm:cxn modelId="{AD04070D-19B3-4696-A0F5-C0E3378724F2}" type="presParOf" srcId="{61D546FB-94D4-485F-9DB4-906E91A07B37}" destId="{428EAA7B-D8E8-4F98-8820-C52177D22D95}" srcOrd="0" destOrd="0" presId="urn:microsoft.com/office/officeart/2008/layout/HexagonCluster"/>
    <dgm:cxn modelId="{6A689A6A-D646-47FA-9FA5-50F40DB2414B}" type="presParOf" srcId="{A6B75842-741D-4E14-962E-871A97354D7A}" destId="{1740C647-E934-4376-A589-1EEA4A204F7F}" srcOrd="15" destOrd="0" presId="urn:microsoft.com/office/officeart/2008/layout/HexagonCluster"/>
    <dgm:cxn modelId="{FA0BE932-AC12-45A0-8FCD-A5E86447B8AB}" type="presParOf" srcId="{1740C647-E934-4376-A589-1EEA4A204F7F}" destId="{0F58719F-F48E-42F6-B01E-089511293F5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88742-A243-4F68-84C6-6FC262F98BBC}">
      <dsp:nvSpPr>
        <dsp:cNvPr id="0" name=""/>
        <dsp:cNvSpPr/>
      </dsp:nvSpPr>
      <dsp:spPr>
        <a:xfrm>
          <a:off x="-4131909" y="-634106"/>
          <a:ext cx="4923486" cy="4923486"/>
        </a:xfrm>
        <a:prstGeom prst="blockArc">
          <a:avLst>
            <a:gd name="adj1" fmla="val 18900000"/>
            <a:gd name="adj2" fmla="val 2700000"/>
            <a:gd name="adj3" fmla="val 439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CC51F-DFBC-4E30-A1EC-8490A4459F1A}">
      <dsp:nvSpPr>
        <dsp:cNvPr id="0" name=""/>
        <dsp:cNvSpPr/>
      </dsp:nvSpPr>
      <dsp:spPr>
        <a:xfrm>
          <a:off x="509063" y="365527"/>
          <a:ext cx="6639864" cy="731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275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b="1" kern="1200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没有按时开始执行任务？</a:t>
          </a:r>
        </a:p>
      </dsp:txBody>
      <dsp:txXfrm>
        <a:off x="509063" y="365527"/>
        <a:ext cx="6639864" cy="731054"/>
      </dsp:txXfrm>
    </dsp:sp>
    <dsp:sp modelId="{A370E673-D726-40D8-ABCE-B0720732B5AA}">
      <dsp:nvSpPr>
        <dsp:cNvPr id="0" name=""/>
        <dsp:cNvSpPr/>
      </dsp:nvSpPr>
      <dsp:spPr>
        <a:xfrm>
          <a:off x="52154" y="274145"/>
          <a:ext cx="913818" cy="9138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71FAD-7CCE-4001-9326-0F22D0E4016C}">
      <dsp:nvSpPr>
        <dsp:cNvPr id="0" name=""/>
        <dsp:cNvSpPr/>
      </dsp:nvSpPr>
      <dsp:spPr>
        <a:xfrm>
          <a:off x="774801" y="1462109"/>
          <a:ext cx="6374125" cy="731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275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b="1" kern="1200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错误估算完成任务所需时间？</a:t>
          </a:r>
        </a:p>
      </dsp:txBody>
      <dsp:txXfrm>
        <a:off x="774801" y="1462109"/>
        <a:ext cx="6374125" cy="731054"/>
      </dsp:txXfrm>
    </dsp:sp>
    <dsp:sp modelId="{06084E69-AFC5-4048-B1B1-00F6FEAFB1FE}">
      <dsp:nvSpPr>
        <dsp:cNvPr id="0" name=""/>
        <dsp:cNvSpPr/>
      </dsp:nvSpPr>
      <dsp:spPr>
        <a:xfrm>
          <a:off x="317892" y="1370727"/>
          <a:ext cx="913818" cy="9138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D5B27-91F9-4879-8ED0-148CC3BEB704}">
      <dsp:nvSpPr>
        <dsp:cNvPr id="0" name=""/>
        <dsp:cNvSpPr/>
      </dsp:nvSpPr>
      <dsp:spPr>
        <a:xfrm>
          <a:off x="509063" y="2558691"/>
          <a:ext cx="6639864" cy="731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275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b="1" kern="1200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在任务的执行过程中出现了差错？</a:t>
          </a:r>
        </a:p>
      </dsp:txBody>
      <dsp:txXfrm>
        <a:off x="509063" y="2558691"/>
        <a:ext cx="6639864" cy="731054"/>
      </dsp:txXfrm>
    </dsp:sp>
    <dsp:sp modelId="{6B1EA52F-D230-4B2B-B5FD-9A53E07DEB56}">
      <dsp:nvSpPr>
        <dsp:cNvPr id="0" name=""/>
        <dsp:cNvSpPr/>
      </dsp:nvSpPr>
      <dsp:spPr>
        <a:xfrm>
          <a:off x="52154" y="2467309"/>
          <a:ext cx="913818" cy="9138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FBBC9-2CCF-46A7-BAD2-6D87ECED48D3}">
      <dsp:nvSpPr>
        <dsp:cNvPr id="0" name=""/>
        <dsp:cNvSpPr/>
      </dsp:nvSpPr>
      <dsp:spPr bwMode="white">
        <a:xfrm>
          <a:off x="3604622" y="1272"/>
          <a:ext cx="3537311" cy="2641638"/>
        </a:xfrm>
        <a:prstGeom prst="round2SameRect">
          <a:avLst>
            <a:gd name="adj1" fmla="val 8000"/>
            <a:gd name="adj2" fmla="val 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33020" tIns="99060" rIns="33020" bIns="3302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600" kern="12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欲望无限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600" kern="12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要完成的事太多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600" kern="12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自我满意度不断下降</a:t>
          </a:r>
        </a:p>
      </dsp:txBody>
      <dsp:txXfrm>
        <a:off x="3604622" y="1272"/>
        <a:ext cx="3537311" cy="2641638"/>
      </dsp:txXfrm>
    </dsp:sp>
    <dsp:sp modelId="{D6C00D08-3B84-410B-AD9B-646AAD01A9A9}">
      <dsp:nvSpPr>
        <dsp:cNvPr id="0" name=""/>
        <dsp:cNvSpPr/>
      </dsp:nvSpPr>
      <dsp:spPr bwMode="white">
        <a:xfrm>
          <a:off x="3604622" y="2642910"/>
          <a:ext cx="3537311" cy="11359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原因</a:t>
          </a:r>
        </a:p>
      </dsp:txBody>
      <dsp:txXfrm>
        <a:off x="3604622" y="2642910"/>
        <a:ext cx="3537311" cy="1135904"/>
      </dsp:txXfrm>
    </dsp:sp>
    <dsp:sp modelId="{2AD2AFF2-76D8-4115-9116-73D53291AA0F}">
      <dsp:nvSpPr>
        <dsp:cNvPr id="0" name=""/>
        <dsp:cNvSpPr/>
      </dsp:nvSpPr>
      <dsp:spPr bwMode="white">
        <a:xfrm>
          <a:off x="6198969" y="2827272"/>
          <a:ext cx="1238059" cy="123805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alpha val="90000"/>
          </a:schemeClr>
        </a:lnRef>
        <a:fillRef idx="1">
          <a:schemeClr val="lt1">
            <a:alpha val="90000"/>
            <a:tint val="40000"/>
          </a:schemeClr>
        </a:fillRef>
        <a:effectRef idx="0">
          <a:scrgbClr r="0" g="0" b="0"/>
        </a:effectRef>
        <a:fontRef idx="minor"/>
      </dsp:style>
    </dsp:sp>
    <dsp:sp modelId="{8F5E2CD9-3607-45FC-AE80-01DFAFB198E4}">
      <dsp:nvSpPr>
        <dsp:cNvPr id="0" name=""/>
        <dsp:cNvSpPr/>
      </dsp:nvSpPr>
      <dsp:spPr bwMode="white">
        <a:xfrm>
          <a:off x="7743750" y="1272"/>
          <a:ext cx="3537311" cy="2641638"/>
        </a:xfrm>
        <a:prstGeom prst="round2SameRect">
          <a:avLst>
            <a:gd name="adj1" fmla="val 8000"/>
            <a:gd name="adj2" fmla="val 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33020" tIns="99060" rIns="33020" bIns="3302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600" kern="12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接受现实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600" kern="1200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告诉自己有不足，需要时间</a:t>
          </a:r>
        </a:p>
      </dsp:txBody>
      <dsp:txXfrm>
        <a:off x="7743750" y="1272"/>
        <a:ext cx="3537311" cy="2641638"/>
      </dsp:txXfrm>
    </dsp:sp>
    <dsp:sp modelId="{182DF089-FC48-4CD0-BFA7-2052269D98BE}">
      <dsp:nvSpPr>
        <dsp:cNvPr id="0" name=""/>
        <dsp:cNvSpPr/>
      </dsp:nvSpPr>
      <dsp:spPr bwMode="white">
        <a:xfrm>
          <a:off x="7743750" y="2642910"/>
          <a:ext cx="3537311" cy="11359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出路</a:t>
          </a:r>
        </a:p>
      </dsp:txBody>
      <dsp:txXfrm>
        <a:off x="7743750" y="2642910"/>
        <a:ext cx="3537311" cy="1135904"/>
      </dsp:txXfrm>
    </dsp:sp>
    <dsp:sp modelId="{9F67421C-A0DD-49A4-A9A4-4C28FBE0AFC0}">
      <dsp:nvSpPr>
        <dsp:cNvPr id="0" name=""/>
        <dsp:cNvSpPr/>
      </dsp:nvSpPr>
      <dsp:spPr bwMode="white">
        <a:xfrm>
          <a:off x="10338097" y="2827272"/>
          <a:ext cx="1238059" cy="1238059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alpha val="90000"/>
          </a:schemeClr>
        </a:lnRef>
        <a:fillRef idx="1">
          <a:schemeClr val="lt1">
            <a:alpha val="90000"/>
            <a:tint val="40000"/>
          </a:schemeClr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F9C42-BE17-406C-B944-ECB61BD31A74}">
      <dsp:nvSpPr>
        <dsp:cNvPr id="0" name=""/>
        <dsp:cNvSpPr/>
      </dsp:nvSpPr>
      <dsp:spPr bwMode="white">
        <a:xfrm>
          <a:off x="2459933" y="56725"/>
          <a:ext cx="2722823" cy="2722823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shade val="80000"/>
            <a:alpha val="50000"/>
            <a:hueOff val="0"/>
            <a:satOff val="0"/>
            <a:lumOff val="0"/>
            <a:alpha val="50196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接受“未知永远存在”这一现实；</a:t>
          </a:r>
        </a:p>
      </dsp:txBody>
      <dsp:txXfrm>
        <a:off x="2459933" y="56725"/>
        <a:ext cx="2722823" cy="2722823"/>
      </dsp:txXfrm>
    </dsp:sp>
    <dsp:sp modelId="{FDEB7BDB-F036-4F47-B15B-618217370E6B}">
      <dsp:nvSpPr>
        <dsp:cNvPr id="0" name=""/>
        <dsp:cNvSpPr/>
      </dsp:nvSpPr>
      <dsp:spPr bwMode="white">
        <a:xfrm>
          <a:off x="3442418" y="1758490"/>
          <a:ext cx="2722823" cy="2722823"/>
        </a:xfrm>
        <a:prstGeom prst="ellipse">
          <a:avLst/>
        </a:prstGeom>
        <a:solidFill>
          <a:schemeClr val="accent6">
            <a:shade val="80000"/>
            <a:alpha val="50000"/>
            <a:hueOff val="-40"/>
            <a:satOff val="-236"/>
            <a:lumOff val="2368"/>
            <a:alphaOff val="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shade val="80000"/>
            <a:alpha val="50000"/>
            <a:hueOff val="0"/>
            <a:satOff val="-195"/>
            <a:lumOff val="2549"/>
            <a:alpha val="65098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当有问题解决不了时，可以先记下来，然后继续前行；</a:t>
          </a:r>
        </a:p>
      </dsp:txBody>
      <dsp:txXfrm>
        <a:off x="3442418" y="1758490"/>
        <a:ext cx="2722823" cy="2722823"/>
      </dsp:txXfrm>
    </dsp:sp>
    <dsp:sp modelId="{AB1E4DCD-C296-4845-8919-CF2AA3285D88}">
      <dsp:nvSpPr>
        <dsp:cNvPr id="0" name=""/>
        <dsp:cNvSpPr/>
      </dsp:nvSpPr>
      <dsp:spPr bwMode="white">
        <a:xfrm>
          <a:off x="1477447" y="1758490"/>
          <a:ext cx="2722823" cy="2722823"/>
        </a:xfrm>
        <a:prstGeom prst="ellipse">
          <a:avLst/>
        </a:prstGeom>
        <a:solidFill>
          <a:schemeClr val="accent6">
            <a:shade val="80000"/>
            <a:alpha val="50000"/>
            <a:hueOff val="-80"/>
            <a:satOff val="-472"/>
            <a:lumOff val="4736"/>
            <a:alphaOff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shade val="80000"/>
            <a:alpha val="50000"/>
            <a:hueOff val="0"/>
            <a:satOff val="-391"/>
            <a:lumOff val="5098"/>
            <a:alpha val="8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kern="1200" dirty="0">
              <a:solidFill>
                <a:srgbClr val="F2F7D9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一直前行，一直积累，一直成长；</a:t>
          </a:r>
        </a:p>
      </dsp:txBody>
      <dsp:txXfrm>
        <a:off x="1477447" y="1758490"/>
        <a:ext cx="2722823" cy="27228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BE8D9-5635-47D0-9CB8-F11C073414B4}">
      <dsp:nvSpPr>
        <dsp:cNvPr id="0" name=""/>
        <dsp:cNvSpPr/>
      </dsp:nvSpPr>
      <dsp:spPr bwMode="white">
        <a:xfrm>
          <a:off x="0" y="1198588"/>
          <a:ext cx="3042275" cy="304227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l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426" tIns="22860" rIns="167426" bIns="2286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b="1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有什么做什么，有什么用什么；做什么都做好，用什么都用好</a:t>
          </a:r>
          <a:r>
            <a:rPr lang="en-US" sz="1800" b="1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1800" b="1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在任何情况下找到情趣；</a:t>
          </a:r>
        </a:p>
      </dsp:txBody>
      <dsp:txXfrm>
        <a:off x="0" y="1198588"/>
        <a:ext cx="3042275" cy="3042275"/>
      </dsp:txXfrm>
    </dsp:sp>
    <dsp:sp modelId="{290DD884-BCE4-4859-B816-96A74AB437A9}">
      <dsp:nvSpPr>
        <dsp:cNvPr id="0" name=""/>
        <dsp:cNvSpPr/>
      </dsp:nvSpPr>
      <dsp:spPr bwMode="white">
        <a:xfrm>
          <a:off x="2433820" y="1198588"/>
          <a:ext cx="3042275" cy="304227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l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426" tIns="22860" rIns="167426" bIns="2286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b="1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百分之百地接受现实也许痛苦，但要醒悟。正如风光涅槃，只有与或才能重生；</a:t>
          </a:r>
        </a:p>
      </dsp:txBody>
      <dsp:txXfrm>
        <a:off x="2433820" y="1198588"/>
        <a:ext cx="3042275" cy="3042275"/>
      </dsp:txXfrm>
    </dsp:sp>
    <dsp:sp modelId="{E47EF8F7-390D-4091-85DA-3E7DF28604EA}">
      <dsp:nvSpPr>
        <dsp:cNvPr id="0" name=""/>
        <dsp:cNvSpPr/>
      </dsp:nvSpPr>
      <dsp:spPr bwMode="white">
        <a:xfrm>
          <a:off x="4867640" y="1198588"/>
          <a:ext cx="3042275" cy="304227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l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426" tIns="22860" rIns="167426" bIns="2286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b="1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时间是现实的人的朋友，是不现实的人的敌人，事实如此；</a:t>
          </a:r>
        </a:p>
      </dsp:txBody>
      <dsp:txXfrm>
        <a:off x="4867640" y="1198588"/>
        <a:ext cx="3042275" cy="3042275"/>
      </dsp:txXfrm>
    </dsp:sp>
    <dsp:sp modelId="{F48238FC-5004-4134-BFD7-5C42C2EBF205}">
      <dsp:nvSpPr>
        <dsp:cNvPr id="0" name=""/>
        <dsp:cNvSpPr/>
      </dsp:nvSpPr>
      <dsp:spPr bwMode="white">
        <a:xfrm>
          <a:off x="7301459" y="1198588"/>
          <a:ext cx="3042275" cy="304227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lt1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7426" tIns="22860" rIns="167426" bIns="22860" numCol="1" spcCol="1270" anchor="ctr" anchorCtr="0">
          <a:noAutofit/>
        </a:bodyPr>
        <a:lstStyle/>
        <a:p>
          <a:pPr marL="0" lvl="0" indent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b="1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不时地记录、思考与反省；</a:t>
          </a:r>
        </a:p>
      </dsp:txBody>
      <dsp:txXfrm>
        <a:off x="7301459" y="1198588"/>
        <a:ext cx="3042275" cy="3042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96B38-6340-46F5-A9D5-7E72D164A363}">
      <dsp:nvSpPr>
        <dsp:cNvPr id="0" name=""/>
        <dsp:cNvSpPr/>
      </dsp:nvSpPr>
      <dsp:spPr bwMode="white">
        <a:xfrm>
          <a:off x="1158339" y="902516"/>
          <a:ext cx="2171886" cy="144864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做任何事前，尝试把将要做的事的整个过程在脑子里预演一遍甚至数遍；</a:t>
          </a:r>
        </a:p>
      </dsp:txBody>
      <dsp:txXfrm>
        <a:off x="1158339" y="902516"/>
        <a:ext cx="2171886" cy="1448648"/>
      </dsp:txXfrm>
    </dsp:sp>
    <dsp:sp modelId="{4D72298D-CCF1-4663-B473-00EC74B38BA4}">
      <dsp:nvSpPr>
        <dsp:cNvPr id="0" name=""/>
        <dsp:cNvSpPr/>
      </dsp:nvSpPr>
      <dsp:spPr bwMode="white">
        <a:xfrm>
          <a:off x="1158339" y="2351164"/>
          <a:ext cx="2171886" cy="144864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执行的任务越重要，预演就越关键；</a:t>
          </a:r>
        </a:p>
      </dsp:txBody>
      <dsp:txXfrm>
        <a:off x="1158339" y="2351164"/>
        <a:ext cx="2171886" cy="1448648"/>
      </dsp:txXfrm>
    </dsp:sp>
    <dsp:sp modelId="{414AF1FB-5407-496A-9EF3-E955911D4386}">
      <dsp:nvSpPr>
        <dsp:cNvPr id="0" name=""/>
        <dsp:cNvSpPr/>
      </dsp:nvSpPr>
      <dsp:spPr bwMode="white">
        <a:xfrm>
          <a:off x="1158339" y="3799812"/>
          <a:ext cx="2171886" cy="144864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任何动作演练到一定次数，就能准确完成</a:t>
          </a:r>
          <a:r>
            <a:rPr lang="en-US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甚至是在无意识的情况下；</a:t>
          </a:r>
        </a:p>
      </dsp:txBody>
      <dsp:txXfrm>
        <a:off x="1158339" y="3799812"/>
        <a:ext cx="2171886" cy="1448648"/>
      </dsp:txXfrm>
    </dsp:sp>
    <dsp:sp modelId="{A96626C2-18E1-4279-BB82-7701EC1A3C4B}">
      <dsp:nvSpPr>
        <dsp:cNvPr id="0" name=""/>
        <dsp:cNvSpPr/>
      </dsp:nvSpPr>
      <dsp:spPr bwMode="white">
        <a:xfrm>
          <a:off x="0" y="323346"/>
          <a:ext cx="1447924" cy="1447924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hueOff val="0"/>
            <a:satOff val="0"/>
            <a:lumOff val="0"/>
            <a:alpha val="90196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关于预演</a:t>
          </a:r>
          <a:r>
            <a:rPr lang="en-US" altLang="zh-CN" sz="2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  <a:endParaRPr lang="zh-CN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23346"/>
        <a:ext cx="1447924" cy="1447924"/>
      </dsp:txXfrm>
    </dsp:sp>
    <dsp:sp modelId="{751059AA-A470-4E13-8ACD-1D452EF018BD}">
      <dsp:nvSpPr>
        <dsp:cNvPr id="0" name=""/>
        <dsp:cNvSpPr/>
      </dsp:nvSpPr>
      <dsp:spPr bwMode="white">
        <a:xfrm>
          <a:off x="4778150" y="902516"/>
          <a:ext cx="2171886" cy="144864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在做一件事情之前，写下每一个预定的验收标准；</a:t>
          </a:r>
        </a:p>
      </dsp:txBody>
      <dsp:txXfrm>
        <a:off x="4778150" y="902516"/>
        <a:ext cx="2171886" cy="1448648"/>
      </dsp:txXfrm>
    </dsp:sp>
    <dsp:sp modelId="{024C438D-9555-4364-A66E-B5F105F07DBC}">
      <dsp:nvSpPr>
        <dsp:cNvPr id="0" name=""/>
        <dsp:cNvSpPr/>
      </dsp:nvSpPr>
      <dsp:spPr bwMode="white">
        <a:xfrm>
          <a:off x="4778150" y="2351164"/>
          <a:ext cx="2171886" cy="144864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任务完成时，拿出标准进行对照；</a:t>
          </a:r>
        </a:p>
      </dsp:txBody>
      <dsp:txXfrm>
        <a:off x="4778150" y="2351164"/>
        <a:ext cx="2171886" cy="1448648"/>
      </dsp:txXfrm>
    </dsp:sp>
    <dsp:sp modelId="{5FD59DC8-0A1C-4414-8511-9D7C00AEC741}">
      <dsp:nvSpPr>
        <dsp:cNvPr id="0" name=""/>
        <dsp:cNvSpPr/>
      </dsp:nvSpPr>
      <dsp:spPr bwMode="white">
        <a:xfrm>
          <a:off x="4778150" y="3799812"/>
          <a:ext cx="2171886" cy="144864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效果：能注意到更多的细节，进行更多的思考，变得更为专注；</a:t>
          </a:r>
        </a:p>
      </dsp:txBody>
      <dsp:txXfrm>
        <a:off x="4778150" y="3799812"/>
        <a:ext cx="2171886" cy="1448648"/>
      </dsp:txXfrm>
    </dsp:sp>
    <dsp:sp modelId="{181CFBE7-45C9-4510-B41F-3B457EBA285C}">
      <dsp:nvSpPr>
        <dsp:cNvPr id="0" name=""/>
        <dsp:cNvSpPr/>
      </dsp:nvSpPr>
      <dsp:spPr bwMode="white">
        <a:xfrm>
          <a:off x="3619810" y="323346"/>
          <a:ext cx="1447924" cy="1447924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lt1"/>
        </a:lnRef>
        <a:fillRef idx="1">
          <a:schemeClr val="accent6">
            <a:alpha val="90000"/>
            <a:hueOff val="0"/>
            <a:satOff val="0"/>
            <a:lumOff val="0"/>
            <a:alpha val="50196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关于验收</a:t>
          </a:r>
          <a:r>
            <a:rPr lang="en-US" altLang="zh-CN" sz="28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  <a:endParaRPr lang="zh-CN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619810" y="323346"/>
        <a:ext cx="1447924" cy="14479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41FC9-89AA-4238-ACD4-D9725E265954}">
      <dsp:nvSpPr>
        <dsp:cNvPr id="0" name=""/>
        <dsp:cNvSpPr/>
      </dsp:nvSpPr>
      <dsp:spPr>
        <a:xfrm>
          <a:off x="1558310" y="490299"/>
          <a:ext cx="3279096" cy="3279096"/>
        </a:xfrm>
        <a:prstGeom prst="blockArc">
          <a:avLst>
            <a:gd name="adj1" fmla="val 10795580"/>
            <a:gd name="adj2" fmla="val 16157126"/>
            <a:gd name="adj3" fmla="val 4642"/>
          </a:avLst>
        </a:prstGeom>
        <a:solidFill>
          <a:schemeClr val="accent6">
            <a:shade val="90000"/>
            <a:hueOff val="379870"/>
            <a:satOff val="-15173"/>
            <a:lumOff val="351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8986E-22F4-4093-98B4-0547F9BD01E4}">
      <dsp:nvSpPr>
        <dsp:cNvPr id="0" name=""/>
        <dsp:cNvSpPr/>
      </dsp:nvSpPr>
      <dsp:spPr>
        <a:xfrm>
          <a:off x="1558311" y="492358"/>
          <a:ext cx="3279096" cy="3279096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6">
            <a:shade val="90000"/>
            <a:hueOff val="253246"/>
            <a:satOff val="-10115"/>
            <a:lumOff val="234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4DDA2-6833-40B1-A004-2F13A5320F88}">
      <dsp:nvSpPr>
        <dsp:cNvPr id="0" name=""/>
        <dsp:cNvSpPr/>
      </dsp:nvSpPr>
      <dsp:spPr>
        <a:xfrm>
          <a:off x="1558311" y="492358"/>
          <a:ext cx="3279096" cy="3279096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6">
            <a:shade val="90000"/>
            <a:hueOff val="126623"/>
            <a:satOff val="-5058"/>
            <a:lumOff val="117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EC8CE-DFFB-4741-AB8C-B8B79FD53498}">
      <dsp:nvSpPr>
        <dsp:cNvPr id="0" name=""/>
        <dsp:cNvSpPr/>
      </dsp:nvSpPr>
      <dsp:spPr>
        <a:xfrm>
          <a:off x="1558313" y="490299"/>
          <a:ext cx="3279096" cy="3279096"/>
        </a:xfrm>
        <a:prstGeom prst="blockArc">
          <a:avLst>
            <a:gd name="adj1" fmla="val 16157120"/>
            <a:gd name="adj2" fmla="val 4420"/>
            <a:gd name="adj3" fmla="val 4642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01EC0-6E02-478D-A17B-ADBA7CAE00EC}">
      <dsp:nvSpPr>
        <dsp:cNvPr id="0" name=""/>
        <dsp:cNvSpPr/>
      </dsp:nvSpPr>
      <dsp:spPr>
        <a:xfrm>
          <a:off x="2442896" y="1376943"/>
          <a:ext cx="1509927" cy="1509927"/>
        </a:xfrm>
        <a:prstGeom prst="ellipse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b="1" kern="1200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正确思</a:t>
          </a:r>
          <a:r>
            <a:rPr lang="zh-CN" altLang="en-US" sz="4000" b="1" kern="1200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考</a:t>
          </a:r>
        </a:p>
      </dsp:txBody>
      <dsp:txXfrm>
        <a:off x="2664020" y="1598067"/>
        <a:ext cx="1067679" cy="1067679"/>
      </dsp:txXfrm>
    </dsp:sp>
    <dsp:sp modelId="{350DFFB8-A8FF-4CF9-91FA-03B7E5443321}">
      <dsp:nvSpPr>
        <dsp:cNvPr id="0" name=""/>
        <dsp:cNvSpPr/>
      </dsp:nvSpPr>
      <dsp:spPr>
        <a:xfrm>
          <a:off x="2649411" y="0"/>
          <a:ext cx="1056948" cy="1056948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体验</a:t>
          </a:r>
        </a:p>
      </dsp:txBody>
      <dsp:txXfrm>
        <a:off x="2804197" y="154786"/>
        <a:ext cx="747376" cy="747376"/>
      </dsp:txXfrm>
    </dsp:sp>
    <dsp:sp modelId="{99C73B8A-7541-443F-BA04-4C1EFF77FB15}">
      <dsp:nvSpPr>
        <dsp:cNvPr id="0" name=""/>
        <dsp:cNvSpPr/>
      </dsp:nvSpPr>
      <dsp:spPr>
        <a:xfrm>
          <a:off x="4270883" y="1603432"/>
          <a:ext cx="1056948" cy="1056948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试错</a:t>
          </a:r>
        </a:p>
      </dsp:txBody>
      <dsp:txXfrm>
        <a:off x="4425669" y="1758218"/>
        <a:ext cx="747376" cy="747376"/>
      </dsp:txXfrm>
    </dsp:sp>
    <dsp:sp modelId="{FC110099-D178-4543-ACC1-A925C3E304CB}">
      <dsp:nvSpPr>
        <dsp:cNvPr id="0" name=""/>
        <dsp:cNvSpPr/>
      </dsp:nvSpPr>
      <dsp:spPr>
        <a:xfrm>
          <a:off x="2669385" y="3204930"/>
          <a:ext cx="1056948" cy="1056948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观察</a:t>
          </a:r>
        </a:p>
      </dsp:txBody>
      <dsp:txXfrm>
        <a:off x="2824171" y="3359716"/>
        <a:ext cx="747376" cy="747376"/>
      </dsp:txXfrm>
    </dsp:sp>
    <dsp:sp modelId="{40B4CC8C-3130-4A9F-8058-B2B451BE247A}">
      <dsp:nvSpPr>
        <dsp:cNvPr id="0" name=""/>
        <dsp:cNvSpPr/>
      </dsp:nvSpPr>
      <dsp:spPr>
        <a:xfrm>
          <a:off x="1067887" y="1603432"/>
          <a:ext cx="1056948" cy="1056948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>
              <a:solidFill>
                <a:srgbClr val="E0E388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阅读</a:t>
          </a:r>
        </a:p>
      </dsp:txBody>
      <dsp:txXfrm>
        <a:off x="1222673" y="1758218"/>
        <a:ext cx="747376" cy="7473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A5ED3-745D-4716-A7C9-F375262AB999}">
      <dsp:nvSpPr>
        <dsp:cNvPr id="0" name=""/>
        <dsp:cNvSpPr/>
      </dsp:nvSpPr>
      <dsp:spPr bwMode="white">
        <a:xfrm>
          <a:off x="91813" y="0"/>
          <a:ext cx="5687483" cy="5687483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</dsp:sp>
    <dsp:sp modelId="{21A925C4-15DC-4FEF-9B21-E31837716C5D}">
      <dsp:nvSpPr>
        <dsp:cNvPr id="0" name=""/>
        <dsp:cNvSpPr/>
      </dsp:nvSpPr>
      <dsp:spPr bwMode="white">
        <a:xfrm>
          <a:off x="2935554" y="568748"/>
          <a:ext cx="3696864" cy="1348144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91439" tIns="91439" rIns="91439" bIns="91439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权威不一定等于正确；</a:t>
          </a:r>
          <a:endParaRPr lang="zh-CN" altLang="en-US" sz="2400" kern="1200" dirty="0">
            <a:solidFill>
              <a:srgbClr val="326C4F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935554" y="568748"/>
        <a:ext cx="3696864" cy="1348144"/>
      </dsp:txXfrm>
    </dsp:sp>
    <dsp:sp modelId="{BB5068B9-5AD7-4CAA-A49B-1B4A2C1FCAD6}">
      <dsp:nvSpPr>
        <dsp:cNvPr id="0" name=""/>
        <dsp:cNvSpPr/>
      </dsp:nvSpPr>
      <dsp:spPr bwMode="white">
        <a:xfrm>
          <a:off x="2935554" y="2085410"/>
          <a:ext cx="3696864" cy="1348144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91439" tIns="91439" rIns="91439" bIns="91439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就算权威正确，也只是权威表达了正确，而非正确属于权威；</a:t>
          </a:r>
        </a:p>
      </dsp:txBody>
      <dsp:txXfrm>
        <a:off x="2935554" y="2085410"/>
        <a:ext cx="3696864" cy="1348144"/>
      </dsp:txXfrm>
    </dsp:sp>
    <dsp:sp modelId="{7256B2B5-0C19-485F-8EB5-252ADA62B69D}">
      <dsp:nvSpPr>
        <dsp:cNvPr id="0" name=""/>
        <dsp:cNvSpPr/>
      </dsp:nvSpPr>
      <dsp:spPr bwMode="white">
        <a:xfrm>
          <a:off x="2935554" y="3602073"/>
          <a:ext cx="3696864" cy="1348144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accent6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91439" tIns="91439" rIns="91439" bIns="91439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权威只是权威，正确就是正确，两者不是一回事；</a:t>
          </a:r>
        </a:p>
      </dsp:txBody>
      <dsp:txXfrm>
        <a:off x="2935554" y="3602073"/>
        <a:ext cx="3696864" cy="13481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66B1E-0C18-410D-A61A-30DF1CE5B3C5}">
      <dsp:nvSpPr>
        <dsp:cNvPr id="0" name=""/>
        <dsp:cNvSpPr/>
      </dsp:nvSpPr>
      <dsp:spPr bwMode="white">
        <a:xfrm>
          <a:off x="2194923" y="209700"/>
          <a:ext cx="5152444" cy="1610139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1">
          <a:schemeClr val="accent6">
            <a:alpha val="4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090600" tIns="91439" rIns="91439" bIns="91439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举证责任</a:t>
          </a:r>
          <a:r>
            <a:rPr lang="en-US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谁主张，谁举证；</a:t>
          </a:r>
        </a:p>
      </dsp:txBody>
      <dsp:txXfrm>
        <a:off x="2194923" y="209700"/>
        <a:ext cx="5152444" cy="1610139"/>
      </dsp:txXfrm>
    </dsp:sp>
    <dsp:sp modelId="{603D4378-BAA5-4C1A-84A9-445B42395627}">
      <dsp:nvSpPr>
        <dsp:cNvPr id="0" name=""/>
        <dsp:cNvSpPr/>
      </dsp:nvSpPr>
      <dsp:spPr bwMode="white">
        <a:xfrm>
          <a:off x="1980238" y="-22876"/>
          <a:ext cx="1127097" cy="1690646"/>
        </a:xfrm>
        <a:prstGeom prst="rect">
          <a:avLst/>
        </a:prstGeom>
        <a:blipFill>
          <a:blip xmlns:r="http://schemas.openxmlformats.org/officeDocument/2006/relationships" r:embed="rId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accent6">
            <a:tint val="40000"/>
          </a:schemeClr>
        </a:fillRef>
        <a:effectRef idx="0">
          <a:scrgbClr r="0" g="0" b="0"/>
        </a:effectRef>
        <a:fontRef idx="minor"/>
      </dsp:style>
    </dsp:sp>
    <dsp:sp modelId="{100B05B9-6967-46AD-AAFC-8905C4CBACAD}">
      <dsp:nvSpPr>
        <dsp:cNvPr id="0" name=""/>
        <dsp:cNvSpPr/>
      </dsp:nvSpPr>
      <dsp:spPr bwMode="white">
        <a:xfrm>
          <a:off x="2194923" y="2346723"/>
          <a:ext cx="5152444" cy="1610139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1">
          <a:schemeClr val="accent6">
            <a:alpha val="4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090600" tIns="91439" rIns="91439" bIns="91439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案例局限</a:t>
          </a:r>
          <a:r>
            <a:rPr lang="en-US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使用案例说明道理时，注意案例和结论的逻辑关系，避免以偏概全；</a:t>
          </a:r>
        </a:p>
      </dsp:txBody>
      <dsp:txXfrm>
        <a:off x="2194923" y="2346723"/>
        <a:ext cx="5152444" cy="1610139"/>
      </dsp:txXfrm>
    </dsp:sp>
    <dsp:sp modelId="{85DA70EF-7826-4923-A96D-6632CCAF13FC}">
      <dsp:nvSpPr>
        <dsp:cNvPr id="0" name=""/>
        <dsp:cNvSpPr/>
      </dsp:nvSpPr>
      <dsp:spPr bwMode="white">
        <a:xfrm>
          <a:off x="1980238" y="2114147"/>
          <a:ext cx="1127097" cy="1690646"/>
        </a:xfrm>
        <a:prstGeom prst="rect">
          <a:avLst/>
        </a:prstGeom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25000" r="-25000"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accent6">
            <a:tint val="40000"/>
          </a:schemeClr>
        </a:fillRef>
        <a:effectRef idx="0">
          <a:scrgbClr r="0" g="0" b="0"/>
        </a:effectRef>
        <a:fontRef idx="minor"/>
      </dsp:style>
    </dsp:sp>
    <dsp:sp modelId="{099552C8-7F44-4477-ADE3-702F64F6DC7F}">
      <dsp:nvSpPr>
        <dsp:cNvPr id="0" name=""/>
        <dsp:cNvSpPr/>
      </dsp:nvSpPr>
      <dsp:spPr bwMode="white">
        <a:xfrm>
          <a:off x="2194923" y="4483746"/>
          <a:ext cx="5152444" cy="1610139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1">
          <a:schemeClr val="accent6">
            <a:alpha val="40000"/>
            <a:tint val="40000"/>
          </a:schemeClr>
        </a:fillRef>
        <a:effectRef idx="0">
          <a:scrgbClr r="0" g="0" b="0"/>
        </a:effectRef>
        <a:fontRef idx="minor"/>
      </dsp:style>
      <dsp:txBody>
        <a:bodyPr spcFirstLastPara="0" vert="horz" wrap="square" lIns="1090600" tIns="91439" rIns="91439" bIns="91439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对立论证</a:t>
          </a:r>
          <a:r>
            <a:rPr lang="en-US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——</a:t>
          </a:r>
          <a:r>
            <a:rPr lang="zh-CN" sz="2400" kern="120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人们会基于一模一样的原因做出截然相反的决定；</a:t>
          </a:r>
        </a:p>
      </dsp:txBody>
      <dsp:txXfrm>
        <a:off x="2194923" y="4483746"/>
        <a:ext cx="5152444" cy="1610139"/>
      </dsp:txXfrm>
    </dsp:sp>
    <dsp:sp modelId="{F5CCD548-919B-461D-A471-59D2F78621DB}">
      <dsp:nvSpPr>
        <dsp:cNvPr id="0" name=""/>
        <dsp:cNvSpPr/>
      </dsp:nvSpPr>
      <dsp:spPr bwMode="white">
        <a:xfrm>
          <a:off x="1980238" y="4251171"/>
          <a:ext cx="1127097" cy="1690646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80000"/>
          </a:schemeClr>
        </a:lnRef>
        <a:fillRef idx="1">
          <a:schemeClr val="accent6">
            <a:tint val="40000"/>
          </a:schemeClr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7488A-A2E5-4C04-B203-32A2ADB43D41}">
      <dsp:nvSpPr>
        <dsp:cNvPr id="0" name=""/>
        <dsp:cNvSpPr/>
      </dsp:nvSpPr>
      <dsp:spPr>
        <a:xfrm>
          <a:off x="2066674" y="4620817"/>
          <a:ext cx="2434536" cy="2089768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sp:txBody>
      <dsp:txXfrm>
        <a:off x="2443699" y="4944450"/>
        <a:ext cx="1680486" cy="1442502"/>
      </dsp:txXfrm>
    </dsp:sp>
    <dsp:sp modelId="{743040E9-46A7-470A-B1BB-E163B35B0CAD}">
      <dsp:nvSpPr>
        <dsp:cNvPr id="0" name=""/>
        <dsp:cNvSpPr/>
      </dsp:nvSpPr>
      <dsp:spPr>
        <a:xfrm>
          <a:off x="2142820" y="5544267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23F1B-B798-4529-AFB7-06DDA9D0B1DF}">
      <dsp:nvSpPr>
        <dsp:cNvPr id="0" name=""/>
        <dsp:cNvSpPr/>
      </dsp:nvSpPr>
      <dsp:spPr>
        <a:xfrm>
          <a:off x="0" y="3484857"/>
          <a:ext cx="2434536" cy="208976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25AB2-55AA-4BB8-AA93-E1E347A2F0B3}">
      <dsp:nvSpPr>
        <dsp:cNvPr id="0" name=""/>
        <dsp:cNvSpPr/>
      </dsp:nvSpPr>
      <dsp:spPr>
        <a:xfrm>
          <a:off x="1648406" y="5284840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571BD-AA54-4728-BB9C-90F9FE282DDE}">
      <dsp:nvSpPr>
        <dsp:cNvPr id="0" name=""/>
        <dsp:cNvSpPr/>
      </dsp:nvSpPr>
      <dsp:spPr>
        <a:xfrm>
          <a:off x="4131204" y="3468850"/>
          <a:ext cx="2434536" cy="2089768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sp:txBody>
      <dsp:txXfrm>
        <a:off x="4508229" y="3792483"/>
        <a:ext cx="1680486" cy="1442502"/>
      </dsp:txXfrm>
    </dsp:sp>
    <dsp:sp modelId="{434A0476-B2E0-4681-A626-4A1679B67683}">
      <dsp:nvSpPr>
        <dsp:cNvPr id="0" name=""/>
        <dsp:cNvSpPr/>
      </dsp:nvSpPr>
      <dsp:spPr>
        <a:xfrm>
          <a:off x="5798915" y="5266625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1ED6C-DE85-4038-B925-2D40C760D126}">
      <dsp:nvSpPr>
        <dsp:cNvPr id="0" name=""/>
        <dsp:cNvSpPr/>
      </dsp:nvSpPr>
      <dsp:spPr>
        <a:xfrm>
          <a:off x="6206458" y="4617505"/>
          <a:ext cx="2434536" cy="208976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14000" r="-14000"/>
          </a:stretch>
        </a:blip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91834-F98B-4BF9-B201-012D28A49085}">
      <dsp:nvSpPr>
        <dsp:cNvPr id="0" name=""/>
        <dsp:cNvSpPr/>
      </dsp:nvSpPr>
      <dsp:spPr>
        <a:xfrm>
          <a:off x="6262227" y="5553651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CDD84-130A-4967-B35A-6699C30330EC}">
      <dsp:nvSpPr>
        <dsp:cNvPr id="0" name=""/>
        <dsp:cNvSpPr/>
      </dsp:nvSpPr>
      <dsp:spPr>
        <a:xfrm>
          <a:off x="2066674" y="2342826"/>
          <a:ext cx="2434536" cy="2089768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b="1" kern="12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sp:txBody>
      <dsp:txXfrm>
        <a:off x="2443699" y="2666459"/>
        <a:ext cx="1680486" cy="1442502"/>
      </dsp:txXfrm>
    </dsp:sp>
    <dsp:sp modelId="{2F9945F3-814A-44B8-948A-4CA50D9B20C4}">
      <dsp:nvSpPr>
        <dsp:cNvPr id="0" name=""/>
        <dsp:cNvSpPr/>
      </dsp:nvSpPr>
      <dsp:spPr>
        <a:xfrm>
          <a:off x="3723660" y="2385879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C9924-CA80-45AE-BDC4-79E9DF1820B4}">
      <dsp:nvSpPr>
        <dsp:cNvPr id="0" name=""/>
        <dsp:cNvSpPr/>
      </dsp:nvSpPr>
      <dsp:spPr>
        <a:xfrm>
          <a:off x="4131204" y="1190859"/>
          <a:ext cx="2434536" cy="208976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0F3B9-114F-4A1B-8F1F-7E74630BA000}">
      <dsp:nvSpPr>
        <dsp:cNvPr id="0" name=""/>
        <dsp:cNvSpPr/>
      </dsp:nvSpPr>
      <dsp:spPr>
        <a:xfrm>
          <a:off x="4186973" y="2117069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23AEE-01FE-489E-889A-A7A64EB6AF39}">
      <dsp:nvSpPr>
        <dsp:cNvPr id="0" name=""/>
        <dsp:cNvSpPr/>
      </dsp:nvSpPr>
      <dsp:spPr>
        <a:xfrm>
          <a:off x="6206458" y="2339514"/>
          <a:ext cx="2434536" cy="2089768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 </a:t>
          </a:r>
        </a:p>
      </dsp:txBody>
      <dsp:txXfrm>
        <a:off x="6583483" y="2663147"/>
        <a:ext cx="1680486" cy="1442502"/>
      </dsp:txXfrm>
    </dsp:sp>
    <dsp:sp modelId="{33296D8C-FB19-4811-9596-40DB760417FE}">
      <dsp:nvSpPr>
        <dsp:cNvPr id="0" name=""/>
        <dsp:cNvSpPr/>
      </dsp:nvSpPr>
      <dsp:spPr>
        <a:xfrm>
          <a:off x="8299945" y="3261860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EAA7B-D8E8-4F98-8820-C52177D22D95}">
      <dsp:nvSpPr>
        <dsp:cNvPr id="0" name=""/>
        <dsp:cNvSpPr/>
      </dsp:nvSpPr>
      <dsp:spPr>
        <a:xfrm>
          <a:off x="8290292" y="3488169"/>
          <a:ext cx="2434536" cy="2089768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8000" b="-8000"/>
          </a:stretch>
        </a:blip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8719F-F48E-42F6-B01E-089511293F5F}">
      <dsp:nvSpPr>
        <dsp:cNvPr id="0" name=""/>
        <dsp:cNvSpPr/>
      </dsp:nvSpPr>
      <dsp:spPr>
        <a:xfrm>
          <a:off x="8781489" y="3525151"/>
          <a:ext cx="284207" cy="24507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2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#1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#1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nodeVertAlign" val="t"/>
          <dgm:param type="fallback" val="2D"/>
        </dgm:alg>
      </dgm:if>
      <dgm:else name="Name2">
        <dgm:alg type="lin">
          <dgm:param type="linDir" val="from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#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#1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2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715D0-1D45-4AD4-AE0A-DB480868D02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B5B86-4D26-44EB-9EC4-8F01A1E545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56EC-7460-40FF-9DDC-0BBE3F8C4B4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72B0-877E-4BE5-92BB-74CFC95E9F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56EC-7460-40FF-9DDC-0BBE3F8C4B4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72B0-877E-4BE5-92BB-74CFC95E9F2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388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任意多边形 25"/>
          <p:cNvSpPr/>
          <p:nvPr/>
        </p:nvSpPr>
        <p:spPr>
          <a:xfrm rot="20620028" flipH="1">
            <a:off x="2017674" y="1518065"/>
            <a:ext cx="9856565" cy="3568770"/>
          </a:xfrm>
          <a:custGeom>
            <a:avLst/>
            <a:gdLst>
              <a:gd name="connsiteX0" fmla="*/ 0 w 1683657"/>
              <a:gd name="connsiteY0" fmla="*/ 87086 h 304800"/>
              <a:gd name="connsiteX1" fmla="*/ 1669143 w 1683657"/>
              <a:gd name="connsiteY1" fmla="*/ 0 h 304800"/>
              <a:gd name="connsiteX2" fmla="*/ 1683657 w 1683657"/>
              <a:gd name="connsiteY2" fmla="*/ 101600 h 304800"/>
              <a:gd name="connsiteX3" fmla="*/ 130629 w 1683657"/>
              <a:gd name="connsiteY3" fmla="*/ 304800 h 304800"/>
              <a:gd name="connsiteX4" fmla="*/ 0 w 1683657"/>
              <a:gd name="connsiteY4" fmla="*/ 87086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657" h="304800">
                <a:moveTo>
                  <a:pt x="0" y="87086"/>
                </a:moveTo>
                <a:lnTo>
                  <a:pt x="1669143" y="0"/>
                </a:lnTo>
                <a:lnTo>
                  <a:pt x="1683657" y="101600"/>
                </a:lnTo>
                <a:lnTo>
                  <a:pt x="130629" y="304800"/>
                </a:lnTo>
                <a:lnTo>
                  <a:pt x="0" y="87086"/>
                </a:lnTo>
                <a:close/>
              </a:path>
            </a:pathLst>
          </a:custGeom>
          <a:solidFill>
            <a:srgbClr val="D4D64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>
              <a:ea typeface="微软雅黑" panose="020B0503020204020204" pitchFamily="34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21030278" flipH="1">
            <a:off x="1234288" y="1491565"/>
            <a:ext cx="10896650" cy="3945354"/>
          </a:xfrm>
          <a:custGeom>
            <a:avLst/>
            <a:gdLst>
              <a:gd name="connsiteX0" fmla="*/ 0 w 1683657"/>
              <a:gd name="connsiteY0" fmla="*/ 87086 h 304800"/>
              <a:gd name="connsiteX1" fmla="*/ 1669143 w 1683657"/>
              <a:gd name="connsiteY1" fmla="*/ 0 h 304800"/>
              <a:gd name="connsiteX2" fmla="*/ 1683657 w 1683657"/>
              <a:gd name="connsiteY2" fmla="*/ 101600 h 304800"/>
              <a:gd name="connsiteX3" fmla="*/ 130629 w 1683657"/>
              <a:gd name="connsiteY3" fmla="*/ 304800 h 304800"/>
              <a:gd name="connsiteX4" fmla="*/ 0 w 1683657"/>
              <a:gd name="connsiteY4" fmla="*/ 87086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657" h="304800">
                <a:moveTo>
                  <a:pt x="0" y="87086"/>
                </a:moveTo>
                <a:lnTo>
                  <a:pt x="1669143" y="0"/>
                </a:lnTo>
                <a:lnTo>
                  <a:pt x="1683657" y="101600"/>
                </a:lnTo>
                <a:lnTo>
                  <a:pt x="130629" y="304800"/>
                </a:lnTo>
                <a:lnTo>
                  <a:pt x="0" y="87086"/>
                </a:lnTo>
                <a:close/>
              </a:path>
            </a:pathLst>
          </a:custGeom>
          <a:solidFill>
            <a:srgbClr val="D4D64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>
              <a:ea typeface="微软雅黑" panose="020B0503020204020204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>
          <a:xfrm rot="569722">
            <a:off x="279592" y="1396911"/>
            <a:ext cx="13619805" cy="4520814"/>
          </a:xfrm>
          <a:custGeom>
            <a:avLst/>
            <a:gdLst>
              <a:gd name="connsiteX0" fmla="*/ 0 w 1683657"/>
              <a:gd name="connsiteY0" fmla="*/ 87086 h 304800"/>
              <a:gd name="connsiteX1" fmla="*/ 1669143 w 1683657"/>
              <a:gd name="connsiteY1" fmla="*/ 0 h 304800"/>
              <a:gd name="connsiteX2" fmla="*/ 1683657 w 1683657"/>
              <a:gd name="connsiteY2" fmla="*/ 101600 h 304800"/>
              <a:gd name="connsiteX3" fmla="*/ 130629 w 1683657"/>
              <a:gd name="connsiteY3" fmla="*/ 304800 h 304800"/>
              <a:gd name="connsiteX4" fmla="*/ 0 w 1683657"/>
              <a:gd name="connsiteY4" fmla="*/ 87086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657" h="304800">
                <a:moveTo>
                  <a:pt x="0" y="87086"/>
                </a:moveTo>
                <a:lnTo>
                  <a:pt x="1669143" y="0"/>
                </a:lnTo>
                <a:lnTo>
                  <a:pt x="1683657" y="101600"/>
                </a:lnTo>
                <a:lnTo>
                  <a:pt x="130629" y="304800"/>
                </a:lnTo>
                <a:lnTo>
                  <a:pt x="0" y="87086"/>
                </a:lnTo>
                <a:close/>
              </a:path>
            </a:pathLst>
          </a:custGeom>
          <a:solidFill>
            <a:srgbClr val="789B4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00" dirty="0"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67702" y="2405559"/>
            <a:ext cx="7736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54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《</a:t>
            </a:r>
            <a:r>
              <a:rPr lang="zh-CN" altLang="en-US" sz="54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把时间当作朋友</a:t>
            </a:r>
            <a:r>
              <a:rPr lang="en-US" altLang="zh-CN" sz="54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》</a:t>
            </a:r>
            <a:endParaRPr lang="zh-CN" altLang="en-US" sz="5400" dirty="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05726" y="3345225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打开心智，用正确的方法做正确的事情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252539" y="5767333"/>
            <a:ext cx="2822028" cy="528988"/>
            <a:chOff x="3594538" y="4702629"/>
            <a:chExt cx="2822028" cy="528988"/>
          </a:xfrm>
        </p:grpSpPr>
        <p:sp>
          <p:nvSpPr>
            <p:cNvPr id="6" name="矩形 5"/>
            <p:cNvSpPr/>
            <p:nvPr/>
          </p:nvSpPr>
          <p:spPr>
            <a:xfrm>
              <a:off x="3594538" y="4702629"/>
              <a:ext cx="1267746" cy="528988"/>
            </a:xfrm>
            <a:prstGeom prst="rect">
              <a:avLst/>
            </a:prstGeom>
            <a:solidFill>
              <a:srgbClr val="E0E3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11566" y="4782834"/>
              <a:ext cx="21739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作者：      李笑来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4675176" y="4702629"/>
              <a:ext cx="1741390" cy="514474"/>
            </a:xfrm>
            <a:prstGeom prst="rect">
              <a:avLst/>
            </a:prstGeom>
            <a:noFill/>
            <a:ln>
              <a:solidFill>
                <a:srgbClr val="E0E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799780" y="5751568"/>
            <a:ext cx="3355301" cy="528988"/>
            <a:chOff x="3626069" y="5499318"/>
            <a:chExt cx="3355301" cy="528988"/>
          </a:xfrm>
        </p:grpSpPr>
        <p:sp>
          <p:nvSpPr>
            <p:cNvPr id="18" name="矩形 17"/>
            <p:cNvSpPr/>
            <p:nvPr/>
          </p:nvSpPr>
          <p:spPr>
            <a:xfrm>
              <a:off x="3626069" y="5499318"/>
              <a:ext cx="1236215" cy="528988"/>
            </a:xfrm>
            <a:prstGeom prst="rect">
              <a:avLst/>
            </a:prstGeom>
            <a:solidFill>
              <a:srgbClr val="E0E3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769677" y="5563757"/>
              <a:ext cx="25490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2000" b="1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         </a:t>
              </a:r>
              <a:r>
                <a:rPr lang="en-US" altLang="zh-CN" sz="2000" b="1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xiazaii_</a:t>
              </a:r>
              <a:endParaRPr lang="zh-CN" altLang="en-US" sz="20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675175" y="5499318"/>
              <a:ext cx="2306195" cy="514474"/>
            </a:xfrm>
            <a:prstGeom prst="rect">
              <a:avLst/>
            </a:prstGeom>
            <a:noFill/>
            <a:ln>
              <a:solidFill>
                <a:srgbClr val="E0E3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75" y="581798"/>
            <a:ext cx="3942905" cy="39429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24" name="矩形 23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3" name="任意多边形 2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5" name="任意多边形 4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1482203" y="863224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心智的真相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18713" y="1694653"/>
            <a:ext cx="808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人们会基于一模一样的原因作出截然相反的决定。</a:t>
            </a:r>
          </a:p>
        </p:txBody>
      </p:sp>
      <p:sp>
        <p:nvSpPr>
          <p:cNvPr id="11" name="矩形 10"/>
          <p:cNvSpPr/>
          <p:nvPr/>
        </p:nvSpPr>
        <p:spPr>
          <a:xfrm>
            <a:off x="-149942" y="6150077"/>
            <a:ext cx="12491884" cy="973394"/>
          </a:xfrm>
          <a:prstGeom prst="rect">
            <a:avLst/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53868" y="6259253"/>
            <a:ext cx="808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2F7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看穿这一切，摆脱自己的局限，需要心智的力量。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87896" y="2521595"/>
            <a:ext cx="10668000" cy="3150003"/>
            <a:chOff x="2774866" y="2509049"/>
            <a:chExt cx="4066136" cy="3162550"/>
          </a:xfrm>
        </p:grpSpPr>
        <p:sp>
          <p:nvSpPr>
            <p:cNvPr id="13" name="任意多边形 12"/>
            <p:cNvSpPr/>
            <p:nvPr/>
          </p:nvSpPr>
          <p:spPr>
            <a:xfrm>
              <a:off x="2774866" y="2509049"/>
              <a:ext cx="1807171" cy="903585"/>
            </a:xfrm>
            <a:custGeom>
              <a:avLst/>
              <a:gdLst>
                <a:gd name="connsiteX0" fmla="*/ 0 w 1807171"/>
                <a:gd name="connsiteY0" fmla="*/ 90359 h 903585"/>
                <a:gd name="connsiteX1" fmla="*/ 90359 w 1807171"/>
                <a:gd name="connsiteY1" fmla="*/ 0 h 903585"/>
                <a:gd name="connsiteX2" fmla="*/ 1716813 w 1807171"/>
                <a:gd name="connsiteY2" fmla="*/ 0 h 903585"/>
                <a:gd name="connsiteX3" fmla="*/ 1807172 w 1807171"/>
                <a:gd name="connsiteY3" fmla="*/ 90359 h 903585"/>
                <a:gd name="connsiteX4" fmla="*/ 1807171 w 1807171"/>
                <a:gd name="connsiteY4" fmla="*/ 813227 h 903585"/>
                <a:gd name="connsiteX5" fmla="*/ 1716812 w 1807171"/>
                <a:gd name="connsiteY5" fmla="*/ 903586 h 903585"/>
                <a:gd name="connsiteX6" fmla="*/ 90359 w 1807171"/>
                <a:gd name="connsiteY6" fmla="*/ 903585 h 903585"/>
                <a:gd name="connsiteX7" fmla="*/ 0 w 1807171"/>
                <a:gd name="connsiteY7" fmla="*/ 813226 h 903585"/>
                <a:gd name="connsiteX8" fmla="*/ 0 w 1807171"/>
                <a:gd name="connsiteY8" fmla="*/ 90359 h 9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7171" h="903585">
                  <a:moveTo>
                    <a:pt x="0" y="90359"/>
                  </a:moveTo>
                  <a:cubicBezTo>
                    <a:pt x="0" y="40455"/>
                    <a:pt x="40455" y="0"/>
                    <a:pt x="90359" y="0"/>
                  </a:cubicBezTo>
                  <a:lnTo>
                    <a:pt x="1716813" y="0"/>
                  </a:lnTo>
                  <a:cubicBezTo>
                    <a:pt x="1766717" y="0"/>
                    <a:pt x="1807172" y="40455"/>
                    <a:pt x="1807172" y="90359"/>
                  </a:cubicBezTo>
                  <a:cubicBezTo>
                    <a:pt x="1807172" y="331315"/>
                    <a:pt x="1807171" y="572271"/>
                    <a:pt x="1807171" y="813227"/>
                  </a:cubicBezTo>
                  <a:cubicBezTo>
                    <a:pt x="1807171" y="863131"/>
                    <a:pt x="1766716" y="903586"/>
                    <a:pt x="1716812" y="903586"/>
                  </a:cubicBezTo>
                  <a:lnTo>
                    <a:pt x="90359" y="903585"/>
                  </a:lnTo>
                  <a:cubicBezTo>
                    <a:pt x="40455" y="903585"/>
                    <a:pt x="0" y="863130"/>
                    <a:pt x="0" y="813226"/>
                  </a:cubicBezTo>
                  <a:lnTo>
                    <a:pt x="0" y="9035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55" tIns="49325" rIns="60755" bIns="49325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甲：</a:t>
              </a:r>
              <a:endPara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因为不知道那东西有什么用而决定学习</a:t>
              </a:r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2955583" y="3412635"/>
              <a:ext cx="180717" cy="6776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77689"/>
                  </a:lnTo>
                  <a:lnTo>
                    <a:pt x="180717" y="677689"/>
                  </a:lnTo>
                </a:path>
              </a:pathLst>
            </a:custGeom>
            <a:no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3136300" y="3638532"/>
              <a:ext cx="1445737" cy="903585"/>
            </a:xfrm>
            <a:custGeom>
              <a:avLst/>
              <a:gdLst>
                <a:gd name="connsiteX0" fmla="*/ 0 w 1445737"/>
                <a:gd name="connsiteY0" fmla="*/ 90359 h 903585"/>
                <a:gd name="connsiteX1" fmla="*/ 90359 w 1445737"/>
                <a:gd name="connsiteY1" fmla="*/ 0 h 903585"/>
                <a:gd name="connsiteX2" fmla="*/ 1355379 w 1445737"/>
                <a:gd name="connsiteY2" fmla="*/ 0 h 903585"/>
                <a:gd name="connsiteX3" fmla="*/ 1445738 w 1445737"/>
                <a:gd name="connsiteY3" fmla="*/ 90359 h 903585"/>
                <a:gd name="connsiteX4" fmla="*/ 1445737 w 1445737"/>
                <a:gd name="connsiteY4" fmla="*/ 813227 h 903585"/>
                <a:gd name="connsiteX5" fmla="*/ 1355378 w 1445737"/>
                <a:gd name="connsiteY5" fmla="*/ 903586 h 903585"/>
                <a:gd name="connsiteX6" fmla="*/ 90359 w 1445737"/>
                <a:gd name="connsiteY6" fmla="*/ 903585 h 903585"/>
                <a:gd name="connsiteX7" fmla="*/ 0 w 1445737"/>
                <a:gd name="connsiteY7" fmla="*/ 813226 h 903585"/>
                <a:gd name="connsiteX8" fmla="*/ 0 w 1445737"/>
                <a:gd name="connsiteY8" fmla="*/ 90359 h 9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5737" h="903585">
                  <a:moveTo>
                    <a:pt x="0" y="90359"/>
                  </a:moveTo>
                  <a:cubicBezTo>
                    <a:pt x="0" y="40455"/>
                    <a:pt x="40455" y="0"/>
                    <a:pt x="90359" y="0"/>
                  </a:cubicBezTo>
                  <a:lnTo>
                    <a:pt x="1355379" y="0"/>
                  </a:lnTo>
                  <a:cubicBezTo>
                    <a:pt x="1405283" y="0"/>
                    <a:pt x="1445738" y="40455"/>
                    <a:pt x="1445738" y="90359"/>
                  </a:cubicBezTo>
                  <a:cubicBezTo>
                    <a:pt x="1445738" y="331315"/>
                    <a:pt x="1445737" y="572271"/>
                    <a:pt x="1445737" y="813227"/>
                  </a:cubicBezTo>
                  <a:cubicBezTo>
                    <a:pt x="1445737" y="863131"/>
                    <a:pt x="1405282" y="903586"/>
                    <a:pt x="1355378" y="903586"/>
                  </a:cubicBezTo>
                  <a:lnTo>
                    <a:pt x="90359" y="903585"/>
                  </a:lnTo>
                  <a:cubicBezTo>
                    <a:pt x="40455" y="903585"/>
                    <a:pt x="0" y="863130"/>
                    <a:pt x="0" y="813226"/>
                  </a:cubicBezTo>
                  <a:lnTo>
                    <a:pt x="0" y="9035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420" tIns="40435" rIns="47420" bIns="4043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经验：</a:t>
              </a:r>
              <a:endParaRPr lang="en-US" altLang="zh-CN" b="1" dirty="0">
                <a:solidFill>
                  <a:srgbClr val="70AB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 defTabSz="488950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从来不问用途，自顾自学</a:t>
              </a:r>
              <a:r>
                <a:rPr lang="en-US" altLang="zh-CN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多年以后自然地享受技能带来的种种好处。</a:t>
              </a:r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2955583" y="3412635"/>
              <a:ext cx="180717" cy="18071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07171"/>
                  </a:lnTo>
                  <a:lnTo>
                    <a:pt x="180717" y="1807171"/>
                  </a:lnTo>
                </a:path>
              </a:pathLst>
            </a:custGeom>
            <a:no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0" name="任意多边形 29"/>
            <p:cNvSpPr/>
            <p:nvPr/>
          </p:nvSpPr>
          <p:spPr>
            <a:xfrm>
              <a:off x="3136300" y="4768014"/>
              <a:ext cx="1445737" cy="903585"/>
            </a:xfrm>
            <a:custGeom>
              <a:avLst/>
              <a:gdLst>
                <a:gd name="connsiteX0" fmla="*/ 0 w 1445737"/>
                <a:gd name="connsiteY0" fmla="*/ 90359 h 903585"/>
                <a:gd name="connsiteX1" fmla="*/ 90359 w 1445737"/>
                <a:gd name="connsiteY1" fmla="*/ 0 h 903585"/>
                <a:gd name="connsiteX2" fmla="*/ 1355379 w 1445737"/>
                <a:gd name="connsiteY2" fmla="*/ 0 h 903585"/>
                <a:gd name="connsiteX3" fmla="*/ 1445738 w 1445737"/>
                <a:gd name="connsiteY3" fmla="*/ 90359 h 903585"/>
                <a:gd name="connsiteX4" fmla="*/ 1445737 w 1445737"/>
                <a:gd name="connsiteY4" fmla="*/ 813227 h 903585"/>
                <a:gd name="connsiteX5" fmla="*/ 1355378 w 1445737"/>
                <a:gd name="connsiteY5" fmla="*/ 903586 h 903585"/>
                <a:gd name="connsiteX6" fmla="*/ 90359 w 1445737"/>
                <a:gd name="connsiteY6" fmla="*/ 903585 h 903585"/>
                <a:gd name="connsiteX7" fmla="*/ 0 w 1445737"/>
                <a:gd name="connsiteY7" fmla="*/ 813226 h 903585"/>
                <a:gd name="connsiteX8" fmla="*/ 0 w 1445737"/>
                <a:gd name="connsiteY8" fmla="*/ 90359 h 9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5737" h="903585">
                  <a:moveTo>
                    <a:pt x="0" y="90359"/>
                  </a:moveTo>
                  <a:cubicBezTo>
                    <a:pt x="0" y="40455"/>
                    <a:pt x="40455" y="0"/>
                    <a:pt x="90359" y="0"/>
                  </a:cubicBezTo>
                  <a:lnTo>
                    <a:pt x="1355379" y="0"/>
                  </a:lnTo>
                  <a:cubicBezTo>
                    <a:pt x="1405283" y="0"/>
                    <a:pt x="1445738" y="40455"/>
                    <a:pt x="1445738" y="90359"/>
                  </a:cubicBezTo>
                  <a:cubicBezTo>
                    <a:pt x="1445738" y="331315"/>
                    <a:pt x="1445737" y="572271"/>
                    <a:pt x="1445737" y="813227"/>
                  </a:cubicBezTo>
                  <a:cubicBezTo>
                    <a:pt x="1445737" y="863131"/>
                    <a:pt x="1405282" y="903586"/>
                    <a:pt x="1355378" y="903586"/>
                  </a:cubicBezTo>
                  <a:lnTo>
                    <a:pt x="90359" y="903585"/>
                  </a:lnTo>
                  <a:cubicBezTo>
                    <a:pt x="40455" y="903585"/>
                    <a:pt x="0" y="863130"/>
                    <a:pt x="0" y="813226"/>
                  </a:cubicBezTo>
                  <a:lnTo>
                    <a:pt x="0" y="9035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420" tIns="40435" rIns="47420" bIns="4043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b="1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心智模式：</a:t>
              </a:r>
              <a:endParaRPr lang="en-US" altLang="zh-CN" b="1" dirty="0">
                <a:solidFill>
                  <a:srgbClr val="70AB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遇到新的学习机会采取同样的策略</a:t>
              </a:r>
              <a:r>
                <a:rPr lang="en-US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——</a:t>
              </a:r>
              <a:r>
                <a:rPr lang="zh-CN" altLang="en-US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不管有什么用，学了总有用处。</a:t>
              </a:r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5033831" y="2509049"/>
              <a:ext cx="1807171" cy="903585"/>
            </a:xfrm>
            <a:custGeom>
              <a:avLst/>
              <a:gdLst>
                <a:gd name="connsiteX0" fmla="*/ 0 w 1807171"/>
                <a:gd name="connsiteY0" fmla="*/ 90359 h 903585"/>
                <a:gd name="connsiteX1" fmla="*/ 90359 w 1807171"/>
                <a:gd name="connsiteY1" fmla="*/ 0 h 903585"/>
                <a:gd name="connsiteX2" fmla="*/ 1716813 w 1807171"/>
                <a:gd name="connsiteY2" fmla="*/ 0 h 903585"/>
                <a:gd name="connsiteX3" fmla="*/ 1807172 w 1807171"/>
                <a:gd name="connsiteY3" fmla="*/ 90359 h 903585"/>
                <a:gd name="connsiteX4" fmla="*/ 1807171 w 1807171"/>
                <a:gd name="connsiteY4" fmla="*/ 813227 h 903585"/>
                <a:gd name="connsiteX5" fmla="*/ 1716812 w 1807171"/>
                <a:gd name="connsiteY5" fmla="*/ 903586 h 903585"/>
                <a:gd name="connsiteX6" fmla="*/ 90359 w 1807171"/>
                <a:gd name="connsiteY6" fmla="*/ 903585 h 903585"/>
                <a:gd name="connsiteX7" fmla="*/ 0 w 1807171"/>
                <a:gd name="connsiteY7" fmla="*/ 813226 h 903585"/>
                <a:gd name="connsiteX8" fmla="*/ 0 w 1807171"/>
                <a:gd name="connsiteY8" fmla="*/ 90359 h 9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7171" h="903585">
                  <a:moveTo>
                    <a:pt x="0" y="90359"/>
                  </a:moveTo>
                  <a:cubicBezTo>
                    <a:pt x="0" y="40455"/>
                    <a:pt x="40455" y="0"/>
                    <a:pt x="90359" y="0"/>
                  </a:cubicBezTo>
                  <a:lnTo>
                    <a:pt x="1716813" y="0"/>
                  </a:lnTo>
                  <a:cubicBezTo>
                    <a:pt x="1766717" y="0"/>
                    <a:pt x="1807172" y="40455"/>
                    <a:pt x="1807172" y="90359"/>
                  </a:cubicBezTo>
                  <a:cubicBezTo>
                    <a:pt x="1807172" y="331315"/>
                    <a:pt x="1807171" y="572271"/>
                    <a:pt x="1807171" y="813227"/>
                  </a:cubicBezTo>
                  <a:cubicBezTo>
                    <a:pt x="1807171" y="863131"/>
                    <a:pt x="1766716" y="903586"/>
                    <a:pt x="1716812" y="903586"/>
                  </a:cubicBezTo>
                  <a:lnTo>
                    <a:pt x="90359" y="903585"/>
                  </a:lnTo>
                  <a:cubicBezTo>
                    <a:pt x="40455" y="903585"/>
                    <a:pt x="0" y="863130"/>
                    <a:pt x="0" y="813226"/>
                  </a:cubicBezTo>
                  <a:lnTo>
                    <a:pt x="0" y="9035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55" tIns="49325" rIns="60755" bIns="49325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乙：</a:t>
              </a:r>
              <a:endParaRPr lang="en-US" altLang="zh-CN" sz="20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因为不知道那东西有什么用而拒绝学习</a:t>
              </a:r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5214548" y="3412635"/>
              <a:ext cx="180717" cy="6776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77689"/>
                  </a:lnTo>
                  <a:lnTo>
                    <a:pt x="180717" y="677689"/>
                  </a:lnTo>
                </a:path>
              </a:pathLst>
            </a:custGeom>
            <a:no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5395265" y="3638532"/>
              <a:ext cx="1445737" cy="903585"/>
            </a:xfrm>
            <a:custGeom>
              <a:avLst/>
              <a:gdLst>
                <a:gd name="connsiteX0" fmla="*/ 0 w 1445737"/>
                <a:gd name="connsiteY0" fmla="*/ 90359 h 903585"/>
                <a:gd name="connsiteX1" fmla="*/ 90359 w 1445737"/>
                <a:gd name="connsiteY1" fmla="*/ 0 h 903585"/>
                <a:gd name="connsiteX2" fmla="*/ 1355379 w 1445737"/>
                <a:gd name="connsiteY2" fmla="*/ 0 h 903585"/>
                <a:gd name="connsiteX3" fmla="*/ 1445738 w 1445737"/>
                <a:gd name="connsiteY3" fmla="*/ 90359 h 903585"/>
                <a:gd name="connsiteX4" fmla="*/ 1445737 w 1445737"/>
                <a:gd name="connsiteY4" fmla="*/ 813227 h 903585"/>
                <a:gd name="connsiteX5" fmla="*/ 1355378 w 1445737"/>
                <a:gd name="connsiteY5" fmla="*/ 903586 h 903585"/>
                <a:gd name="connsiteX6" fmla="*/ 90359 w 1445737"/>
                <a:gd name="connsiteY6" fmla="*/ 903585 h 903585"/>
                <a:gd name="connsiteX7" fmla="*/ 0 w 1445737"/>
                <a:gd name="connsiteY7" fmla="*/ 813226 h 903585"/>
                <a:gd name="connsiteX8" fmla="*/ 0 w 1445737"/>
                <a:gd name="connsiteY8" fmla="*/ 90359 h 9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5737" h="903585">
                  <a:moveTo>
                    <a:pt x="0" y="90359"/>
                  </a:moveTo>
                  <a:cubicBezTo>
                    <a:pt x="0" y="40455"/>
                    <a:pt x="40455" y="0"/>
                    <a:pt x="90359" y="0"/>
                  </a:cubicBezTo>
                  <a:lnTo>
                    <a:pt x="1355379" y="0"/>
                  </a:lnTo>
                  <a:cubicBezTo>
                    <a:pt x="1405283" y="0"/>
                    <a:pt x="1445738" y="40455"/>
                    <a:pt x="1445738" y="90359"/>
                  </a:cubicBezTo>
                  <a:cubicBezTo>
                    <a:pt x="1445738" y="331315"/>
                    <a:pt x="1445737" y="572271"/>
                    <a:pt x="1445737" y="813227"/>
                  </a:cubicBezTo>
                  <a:cubicBezTo>
                    <a:pt x="1445737" y="863131"/>
                    <a:pt x="1405282" y="903586"/>
                    <a:pt x="1355378" y="903586"/>
                  </a:cubicBezTo>
                  <a:lnTo>
                    <a:pt x="90359" y="903585"/>
                  </a:lnTo>
                  <a:cubicBezTo>
                    <a:pt x="40455" y="903585"/>
                    <a:pt x="0" y="863130"/>
                    <a:pt x="0" y="813226"/>
                  </a:cubicBezTo>
                  <a:lnTo>
                    <a:pt x="0" y="9035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420" tIns="40435" rIns="47420" bIns="4043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b="1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经验：</a:t>
              </a:r>
              <a:endParaRPr lang="en-US" altLang="zh-CN" b="1" dirty="0">
                <a:solidFill>
                  <a:srgbClr val="70AB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从未拥有过技能，没有亲身体验技能带来的好处。</a:t>
              </a:r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5214548" y="3412635"/>
              <a:ext cx="180717" cy="18071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07171"/>
                  </a:lnTo>
                  <a:lnTo>
                    <a:pt x="180717" y="1807171"/>
                  </a:lnTo>
                </a:path>
              </a:pathLst>
            </a:custGeom>
            <a:noFill/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6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5395265" y="4768014"/>
              <a:ext cx="1445737" cy="903585"/>
            </a:xfrm>
            <a:custGeom>
              <a:avLst/>
              <a:gdLst>
                <a:gd name="connsiteX0" fmla="*/ 0 w 1445737"/>
                <a:gd name="connsiteY0" fmla="*/ 90359 h 903585"/>
                <a:gd name="connsiteX1" fmla="*/ 90359 w 1445737"/>
                <a:gd name="connsiteY1" fmla="*/ 0 h 903585"/>
                <a:gd name="connsiteX2" fmla="*/ 1355379 w 1445737"/>
                <a:gd name="connsiteY2" fmla="*/ 0 h 903585"/>
                <a:gd name="connsiteX3" fmla="*/ 1445738 w 1445737"/>
                <a:gd name="connsiteY3" fmla="*/ 90359 h 903585"/>
                <a:gd name="connsiteX4" fmla="*/ 1445737 w 1445737"/>
                <a:gd name="connsiteY4" fmla="*/ 813227 h 903585"/>
                <a:gd name="connsiteX5" fmla="*/ 1355378 w 1445737"/>
                <a:gd name="connsiteY5" fmla="*/ 903586 h 903585"/>
                <a:gd name="connsiteX6" fmla="*/ 90359 w 1445737"/>
                <a:gd name="connsiteY6" fmla="*/ 903585 h 903585"/>
                <a:gd name="connsiteX7" fmla="*/ 0 w 1445737"/>
                <a:gd name="connsiteY7" fmla="*/ 813226 h 903585"/>
                <a:gd name="connsiteX8" fmla="*/ 0 w 1445737"/>
                <a:gd name="connsiteY8" fmla="*/ 90359 h 903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5737" h="903585">
                  <a:moveTo>
                    <a:pt x="0" y="90359"/>
                  </a:moveTo>
                  <a:cubicBezTo>
                    <a:pt x="0" y="40455"/>
                    <a:pt x="40455" y="0"/>
                    <a:pt x="90359" y="0"/>
                  </a:cubicBezTo>
                  <a:lnTo>
                    <a:pt x="1355379" y="0"/>
                  </a:lnTo>
                  <a:cubicBezTo>
                    <a:pt x="1405283" y="0"/>
                    <a:pt x="1445738" y="40455"/>
                    <a:pt x="1445738" y="90359"/>
                  </a:cubicBezTo>
                  <a:cubicBezTo>
                    <a:pt x="1445738" y="331315"/>
                    <a:pt x="1445737" y="572271"/>
                    <a:pt x="1445737" y="813227"/>
                  </a:cubicBezTo>
                  <a:cubicBezTo>
                    <a:pt x="1445737" y="863131"/>
                    <a:pt x="1405282" y="903586"/>
                    <a:pt x="1355378" y="903586"/>
                  </a:cubicBezTo>
                  <a:lnTo>
                    <a:pt x="90359" y="903585"/>
                  </a:lnTo>
                  <a:cubicBezTo>
                    <a:pt x="40455" y="903585"/>
                    <a:pt x="0" y="863130"/>
                    <a:pt x="0" y="813226"/>
                  </a:cubicBezTo>
                  <a:lnTo>
                    <a:pt x="0" y="9035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300000" contourW="19050" prstMaterial="metal">
              <a:bevelT w="88900" h="203200"/>
              <a:bevelB w="165100" h="254000"/>
            </a:sp3d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420" tIns="40435" rIns="47420" bIns="4043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b="1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心智模式：</a:t>
              </a:r>
              <a:endParaRPr lang="en-US" altLang="zh-CN" b="1" dirty="0">
                <a:solidFill>
                  <a:srgbClr val="70AB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dirty="0">
                  <a:solidFill>
                    <a:srgbClr val="70AB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没学也没什么，现在学也来不及了。</a:t>
              </a:r>
            </a:p>
          </p:txBody>
        </p:sp>
      </p:grpSp>
      <p:sp>
        <p:nvSpPr>
          <p:cNvPr id="9" name="椭圆形标注 8"/>
          <p:cNvSpPr/>
          <p:nvPr/>
        </p:nvSpPr>
        <p:spPr>
          <a:xfrm>
            <a:off x="597300" y="6150077"/>
            <a:ext cx="1449184" cy="498757"/>
          </a:xfrm>
          <a:prstGeom prst="wedgeEllipseCallout">
            <a:avLst>
              <a:gd name="adj1" fmla="val 15804"/>
              <a:gd name="adj2" fmla="val -82394"/>
            </a:avLst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976195" y="2296363"/>
            <a:ext cx="2939636" cy="1209675"/>
            <a:chOff x="6017035" y="1360804"/>
            <a:chExt cx="2939636" cy="1209675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现实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035" y="1360804"/>
              <a:ext cx="1209675" cy="1209675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976195" y="387318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速成绝无可能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01" y="3506038"/>
            <a:ext cx="1380618" cy="13806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" name="直接连接符 2"/>
          <p:cNvCxnSpPr/>
          <p:nvPr/>
        </p:nvCxnSpPr>
        <p:spPr>
          <a:xfrm flipH="1">
            <a:off x="982663" y="1682476"/>
            <a:ext cx="17260" cy="5175524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5" name="任意多边形 4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7" name="任意多边形 6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任意多边形 7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1277019" y="86322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速成绝无可能</a:t>
            </a:r>
          </a:p>
        </p:txBody>
      </p:sp>
      <p:graphicFrame>
        <p:nvGraphicFramePr>
          <p:cNvPr id="11" name="图示 10"/>
          <p:cNvGraphicFramePr/>
          <p:nvPr/>
        </p:nvGraphicFramePr>
        <p:xfrm>
          <a:off x="-1490538" y="2526325"/>
          <a:ext cx="15173076" cy="4066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11209338" y="1372335"/>
            <a:ext cx="0" cy="5618402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915939" y="1304925"/>
            <a:ext cx="6015806" cy="7374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6777856" y="433594"/>
            <a:ext cx="5242050" cy="1681790"/>
            <a:chOff x="141093" y="433594"/>
            <a:chExt cx="5242050" cy="1681790"/>
          </a:xfrm>
        </p:grpSpPr>
        <p:grpSp>
          <p:nvGrpSpPr>
            <p:cNvPr id="6" name="组合 5"/>
            <p:cNvGrpSpPr/>
            <p:nvPr/>
          </p:nvGrpSpPr>
          <p:grpSpPr>
            <a:xfrm>
              <a:off x="141093" y="433594"/>
              <a:ext cx="5242050" cy="1681790"/>
              <a:chOff x="-219241" y="569163"/>
              <a:chExt cx="5242050" cy="1681790"/>
            </a:xfrm>
          </p:grpSpPr>
          <p:sp>
            <p:nvSpPr>
              <p:cNvPr id="7" name="任意多边形 6"/>
              <p:cNvSpPr/>
              <p:nvPr/>
            </p:nvSpPr>
            <p:spPr>
              <a:xfrm rot="21023979">
                <a:off x="910169" y="569163"/>
                <a:ext cx="4112640" cy="912328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E0E388">
                  <a:alpha val="5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 rot="569722">
                <a:off x="-219241" y="597462"/>
                <a:ext cx="4945538" cy="1653491"/>
                <a:chOff x="307219" y="1979458"/>
                <a:chExt cx="4945538" cy="1262663"/>
              </a:xfrm>
            </p:grpSpPr>
            <p:sp>
              <p:nvSpPr>
                <p:cNvPr id="9" name="任意多边形 8"/>
                <p:cNvSpPr/>
                <p:nvPr/>
              </p:nvSpPr>
              <p:spPr>
                <a:xfrm rot="21030278">
                  <a:off x="1140117" y="1979458"/>
                  <a:ext cx="4112640" cy="696685"/>
                </a:xfrm>
                <a:custGeom>
                  <a:avLst/>
                  <a:gdLst>
                    <a:gd name="connsiteX0" fmla="*/ 0 w 2627086"/>
                    <a:gd name="connsiteY0" fmla="*/ 333828 h 696685"/>
                    <a:gd name="connsiteX1" fmla="*/ 2627086 w 2627086"/>
                    <a:gd name="connsiteY1" fmla="*/ 0 h 696685"/>
                    <a:gd name="connsiteX2" fmla="*/ 2423886 w 2627086"/>
                    <a:gd name="connsiteY2" fmla="*/ 696685 h 696685"/>
                    <a:gd name="connsiteX3" fmla="*/ 159658 w 2627086"/>
                    <a:gd name="connsiteY3" fmla="*/ 609600 h 696685"/>
                    <a:gd name="connsiteX4" fmla="*/ 0 w 2627086"/>
                    <a:gd name="connsiteY4" fmla="*/ 333828 h 696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27086" h="696685">
                      <a:moveTo>
                        <a:pt x="0" y="333828"/>
                      </a:moveTo>
                      <a:lnTo>
                        <a:pt x="2627086" y="0"/>
                      </a:lnTo>
                      <a:lnTo>
                        <a:pt x="2423886" y="696685"/>
                      </a:lnTo>
                      <a:lnTo>
                        <a:pt x="159658" y="609600"/>
                      </a:lnTo>
                      <a:lnTo>
                        <a:pt x="0" y="333828"/>
                      </a:lnTo>
                      <a:close/>
                    </a:path>
                  </a:pathLst>
                </a:custGeom>
                <a:solidFill>
                  <a:srgbClr val="D4D64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任意多边形 9"/>
                <p:cNvSpPr/>
                <p:nvPr/>
              </p:nvSpPr>
              <p:spPr>
                <a:xfrm>
                  <a:off x="307219" y="1994610"/>
                  <a:ext cx="4921676" cy="1247511"/>
                </a:xfrm>
                <a:custGeom>
                  <a:avLst/>
                  <a:gdLst>
                    <a:gd name="connsiteX0" fmla="*/ 0 w 1683657"/>
                    <a:gd name="connsiteY0" fmla="*/ 87086 h 304800"/>
                    <a:gd name="connsiteX1" fmla="*/ 1669143 w 1683657"/>
                    <a:gd name="connsiteY1" fmla="*/ 0 h 304800"/>
                    <a:gd name="connsiteX2" fmla="*/ 1683657 w 1683657"/>
                    <a:gd name="connsiteY2" fmla="*/ 101600 h 304800"/>
                    <a:gd name="connsiteX3" fmla="*/ 130629 w 1683657"/>
                    <a:gd name="connsiteY3" fmla="*/ 304800 h 304800"/>
                    <a:gd name="connsiteX4" fmla="*/ 0 w 1683657"/>
                    <a:gd name="connsiteY4" fmla="*/ 87086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83657" h="304800">
                      <a:moveTo>
                        <a:pt x="0" y="87086"/>
                      </a:moveTo>
                      <a:lnTo>
                        <a:pt x="1669143" y="0"/>
                      </a:lnTo>
                      <a:lnTo>
                        <a:pt x="1683657" y="101600"/>
                      </a:lnTo>
                      <a:lnTo>
                        <a:pt x="130629" y="304800"/>
                      </a:lnTo>
                      <a:lnTo>
                        <a:pt x="0" y="87086"/>
                      </a:lnTo>
                      <a:close/>
                    </a:path>
                  </a:pathLst>
                </a:custGeom>
                <a:solidFill>
                  <a:srgbClr val="789B4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 dirty="0"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1" name="文本框 10"/>
            <p:cNvSpPr txBox="1"/>
            <p:nvPr/>
          </p:nvSpPr>
          <p:spPr>
            <a:xfrm>
              <a:off x="1071834" y="863224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>
                  <a:solidFill>
                    <a:srgbClr val="F2F7D9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交换才是硬道理</a:t>
              </a: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986453" y="-631332"/>
            <a:ext cx="0" cy="1958310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2446614" y="1830778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给我什么我就用好什么，积累到一定程度再去换能换的东西。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666566" y="2226021"/>
            <a:ext cx="8834284" cy="4587734"/>
            <a:chOff x="4340838" y="2270265"/>
            <a:chExt cx="2821519" cy="4587734"/>
          </a:xfrm>
        </p:grpSpPr>
        <p:sp>
          <p:nvSpPr>
            <p:cNvPr id="23" name="环形箭头 22"/>
            <p:cNvSpPr/>
            <p:nvPr/>
          </p:nvSpPr>
          <p:spPr>
            <a:xfrm>
              <a:off x="4954158" y="2270265"/>
              <a:ext cx="2208199" cy="2208535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5441891" y="2997002"/>
              <a:ext cx="1227053" cy="613380"/>
            </a:xfrm>
            <a:custGeom>
              <a:avLst/>
              <a:gdLst>
                <a:gd name="connsiteX0" fmla="*/ 0 w 1227053"/>
                <a:gd name="connsiteY0" fmla="*/ 0 h 613380"/>
                <a:gd name="connsiteX1" fmla="*/ 1227053 w 1227053"/>
                <a:gd name="connsiteY1" fmla="*/ 0 h 613380"/>
                <a:gd name="connsiteX2" fmla="*/ 1227053 w 1227053"/>
                <a:gd name="connsiteY2" fmla="*/ 613380 h 613380"/>
                <a:gd name="connsiteX3" fmla="*/ 0 w 1227053"/>
                <a:gd name="connsiteY3" fmla="*/ 613380 h 613380"/>
                <a:gd name="connsiteX4" fmla="*/ 0 w 1227053"/>
                <a:gd name="connsiteY4" fmla="*/ 0 h 61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053" h="613380">
                  <a:moveTo>
                    <a:pt x="0" y="0"/>
                  </a:moveTo>
                  <a:lnTo>
                    <a:pt x="1227053" y="0"/>
                  </a:lnTo>
                  <a:lnTo>
                    <a:pt x="1227053" y="613380"/>
                  </a:lnTo>
                  <a:lnTo>
                    <a:pt x="0" y="6133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just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拿出一张纸，将其划分为左右两个列表，左边是“我有的”，右边是“我要的”，逐一罗列</a:t>
              </a:r>
              <a:r>
                <a:rPr lang="zh-CN" altLang="en-US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；</a:t>
              </a:r>
              <a:endParaRPr lang="zh-CN" kern="12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形状 24"/>
            <p:cNvSpPr/>
            <p:nvPr/>
          </p:nvSpPr>
          <p:spPr>
            <a:xfrm>
              <a:off x="4340838" y="3539232"/>
              <a:ext cx="2208199" cy="2208535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543944" y="4329689"/>
              <a:ext cx="1469079" cy="613380"/>
            </a:xfrm>
            <a:custGeom>
              <a:avLst/>
              <a:gdLst>
                <a:gd name="connsiteX0" fmla="*/ 0 w 1227053"/>
                <a:gd name="connsiteY0" fmla="*/ 0 h 613380"/>
                <a:gd name="connsiteX1" fmla="*/ 1227053 w 1227053"/>
                <a:gd name="connsiteY1" fmla="*/ 0 h 613380"/>
                <a:gd name="connsiteX2" fmla="*/ 1227053 w 1227053"/>
                <a:gd name="connsiteY2" fmla="*/ 613380 h 613380"/>
                <a:gd name="connsiteX3" fmla="*/ 0 w 1227053"/>
                <a:gd name="connsiteY3" fmla="*/ 613380 h 613380"/>
                <a:gd name="connsiteX4" fmla="*/ 0 w 1227053"/>
                <a:gd name="connsiteY4" fmla="*/ 0 h 61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053" h="613380">
                  <a:moveTo>
                    <a:pt x="0" y="0"/>
                  </a:moveTo>
                  <a:lnTo>
                    <a:pt x="1227053" y="0"/>
                  </a:lnTo>
                  <a:lnTo>
                    <a:pt x="1227053" y="613380"/>
                  </a:lnTo>
                  <a:lnTo>
                    <a:pt x="0" y="6133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just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划掉“我要的”当中无法用“我有的”换取</a:t>
              </a:r>
              <a:r>
                <a:rPr lang="zh-CN" altLang="en-US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的；</a:t>
              </a:r>
              <a:endParaRPr lang="zh-CN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空心弧 26"/>
            <p:cNvSpPr/>
            <p:nvPr/>
          </p:nvSpPr>
          <p:spPr>
            <a:xfrm>
              <a:off x="5111324" y="4960054"/>
              <a:ext cx="1897185" cy="1897945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5445146" y="5622064"/>
              <a:ext cx="1227053" cy="613380"/>
            </a:xfrm>
            <a:custGeom>
              <a:avLst/>
              <a:gdLst>
                <a:gd name="connsiteX0" fmla="*/ 0 w 1227053"/>
                <a:gd name="connsiteY0" fmla="*/ 0 h 613380"/>
                <a:gd name="connsiteX1" fmla="*/ 1227053 w 1227053"/>
                <a:gd name="connsiteY1" fmla="*/ 0 h 613380"/>
                <a:gd name="connsiteX2" fmla="*/ 1227053 w 1227053"/>
                <a:gd name="connsiteY2" fmla="*/ 613380 h 613380"/>
                <a:gd name="connsiteX3" fmla="*/ 0 w 1227053"/>
                <a:gd name="connsiteY3" fmla="*/ 613380 h 613380"/>
                <a:gd name="connsiteX4" fmla="*/ 0 w 1227053"/>
                <a:gd name="connsiteY4" fmla="*/ 0 h 61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053" h="613380">
                  <a:moveTo>
                    <a:pt x="0" y="0"/>
                  </a:moveTo>
                  <a:lnTo>
                    <a:pt x="1227053" y="0"/>
                  </a:lnTo>
                  <a:lnTo>
                    <a:pt x="1227053" y="613380"/>
                  </a:lnTo>
                  <a:lnTo>
                    <a:pt x="0" y="6133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just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判断在能用“我有的”换取的那些“我要的”之中，哪些是必须的，做上重点标记</a:t>
              </a:r>
              <a:r>
                <a:rPr lang="zh-CN" altLang="en-US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椭圆 2"/>
          <p:cNvSpPr/>
          <p:nvPr/>
        </p:nvSpPr>
        <p:spPr>
          <a:xfrm>
            <a:off x="665735" y="994757"/>
            <a:ext cx="633856" cy="633856"/>
          </a:xfrm>
          <a:prstGeom prst="ellipse">
            <a:avLst/>
          </a:prstGeom>
          <a:solidFill>
            <a:srgbClr val="326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8" name="矩形 17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cxnSp>
        <p:nvCxnSpPr>
          <p:cNvPr id="14" name="直接连接符 13"/>
          <p:cNvCxnSpPr/>
          <p:nvPr/>
        </p:nvCxnSpPr>
        <p:spPr>
          <a:xfrm>
            <a:off x="999923" y="1682476"/>
            <a:ext cx="0" cy="5367681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835086" y="1304925"/>
            <a:ext cx="6384507" cy="0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11209338" y="-50604"/>
            <a:ext cx="0" cy="1402460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5" name="任意多边形 4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7" name="任意多边形 6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任意多边形 7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1277019" y="86322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未知永远存在</a:t>
            </a:r>
            <a:endParaRPr lang="en-US" altLang="zh-CN" sz="3200" dirty="0">
              <a:solidFill>
                <a:srgbClr val="F2F7D9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88062" y="1875056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“在未知中不断前行”</a:t>
            </a:r>
          </a:p>
        </p:txBody>
      </p:sp>
      <p:graphicFrame>
        <p:nvGraphicFramePr>
          <p:cNvPr id="17" name="图示 16"/>
          <p:cNvGraphicFramePr/>
          <p:nvPr/>
        </p:nvGraphicFramePr>
        <p:xfrm>
          <a:off x="2268791" y="2319962"/>
          <a:ext cx="7642688" cy="4538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椭圆 12"/>
          <p:cNvSpPr/>
          <p:nvPr/>
        </p:nvSpPr>
        <p:spPr>
          <a:xfrm>
            <a:off x="10924494" y="991835"/>
            <a:ext cx="633856" cy="633856"/>
          </a:xfrm>
          <a:prstGeom prst="ellipse">
            <a:avLst/>
          </a:prstGeom>
          <a:solidFill>
            <a:srgbClr val="326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5" name="矩形 14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" name="直接连接符 1"/>
          <p:cNvCxnSpPr/>
          <p:nvPr/>
        </p:nvCxnSpPr>
        <p:spPr>
          <a:xfrm>
            <a:off x="915939" y="1304925"/>
            <a:ext cx="6015806" cy="7374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6777856" y="433594"/>
            <a:ext cx="5242050" cy="1681790"/>
            <a:chOff x="-219241" y="569163"/>
            <a:chExt cx="5242050" cy="1681790"/>
          </a:xfrm>
        </p:grpSpPr>
        <p:sp>
          <p:nvSpPr>
            <p:cNvPr id="6" name="任意多边形 5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8" name="任意多边形 7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任意多边形 8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7913782" y="86322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与时间做朋友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997666" y="1830778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接受现实，用正确的方法做正确的事情。</a:t>
            </a:r>
          </a:p>
        </p:txBody>
      </p:sp>
      <p:graphicFrame>
        <p:nvGraphicFramePr>
          <p:cNvPr id="28" name="图示 27"/>
          <p:cNvGraphicFramePr/>
          <p:nvPr/>
        </p:nvGraphicFramePr>
        <p:xfrm>
          <a:off x="865604" y="1742971"/>
          <a:ext cx="10343734" cy="543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椭圆 11"/>
          <p:cNvSpPr/>
          <p:nvPr/>
        </p:nvSpPr>
        <p:spPr>
          <a:xfrm>
            <a:off x="665735" y="994757"/>
            <a:ext cx="633856" cy="633856"/>
          </a:xfrm>
          <a:prstGeom prst="ellipse">
            <a:avLst/>
          </a:prstGeom>
          <a:solidFill>
            <a:srgbClr val="326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986453" y="-631332"/>
            <a:ext cx="0" cy="1958310"/>
          </a:xfrm>
          <a:prstGeom prst="line">
            <a:avLst/>
          </a:prstGeom>
          <a:ln w="152400">
            <a:solidFill>
              <a:srgbClr val="326C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616376" y="2352884"/>
            <a:ext cx="2939636" cy="1209675"/>
            <a:chOff x="6017035" y="1360804"/>
            <a:chExt cx="2939636" cy="1209675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管理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035" y="1360804"/>
              <a:ext cx="1209675" cy="1209675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616376" y="3873181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制定计划，及时行动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01" y="3506038"/>
            <a:ext cx="1380618" cy="13806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1" y="0"/>
            <a:ext cx="12192000" cy="13049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4D64E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3700277" y="1940882"/>
            <a:ext cx="4791444" cy="4355857"/>
            <a:chOff x="3700277" y="1940882"/>
            <a:chExt cx="4791444" cy="4355857"/>
          </a:xfrm>
        </p:grpSpPr>
        <p:sp>
          <p:nvSpPr>
            <p:cNvPr id="31" name="形状 30"/>
            <p:cNvSpPr/>
            <p:nvPr/>
          </p:nvSpPr>
          <p:spPr>
            <a:xfrm rot="4396374">
              <a:off x="3952352" y="2807663"/>
              <a:ext cx="3760234" cy="2622294"/>
            </a:xfrm>
            <a:prstGeom prst="swooshArrow">
              <a:avLst>
                <a:gd name="adj1" fmla="val 16310"/>
                <a:gd name="adj2" fmla="val 31370"/>
              </a:avLst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5233975" y="3066435"/>
              <a:ext cx="94957" cy="949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5770137" y="3478064"/>
              <a:ext cx="94957" cy="949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6252157" y="3959822"/>
              <a:ext cx="94957" cy="949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3700277" y="1940882"/>
              <a:ext cx="1772834" cy="696937"/>
            </a:xfrm>
            <a:custGeom>
              <a:avLst/>
              <a:gdLst>
                <a:gd name="connsiteX0" fmla="*/ 0 w 1772834"/>
                <a:gd name="connsiteY0" fmla="*/ 0 h 696937"/>
                <a:gd name="connsiteX1" fmla="*/ 1772834 w 1772834"/>
                <a:gd name="connsiteY1" fmla="*/ 0 h 696937"/>
                <a:gd name="connsiteX2" fmla="*/ 1772834 w 1772834"/>
                <a:gd name="connsiteY2" fmla="*/ 696937 h 696937"/>
                <a:gd name="connsiteX3" fmla="*/ 0 w 1772834"/>
                <a:gd name="connsiteY3" fmla="*/ 696937 h 696937"/>
                <a:gd name="connsiteX4" fmla="*/ 0 w 1772834"/>
                <a:gd name="connsiteY4" fmla="*/ 0 h 69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2834" h="696937">
                  <a:moveTo>
                    <a:pt x="0" y="0"/>
                  </a:moveTo>
                  <a:lnTo>
                    <a:pt x="1772834" y="0"/>
                  </a:lnTo>
                  <a:lnTo>
                    <a:pt x="1772834" y="696937"/>
                  </a:lnTo>
                  <a:lnTo>
                    <a:pt x="0" y="696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b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预算时间</a:t>
              </a:r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5856427" y="2765445"/>
              <a:ext cx="2635294" cy="696937"/>
            </a:xfrm>
            <a:custGeom>
              <a:avLst/>
              <a:gdLst>
                <a:gd name="connsiteX0" fmla="*/ 0 w 2635294"/>
                <a:gd name="connsiteY0" fmla="*/ 0 h 696937"/>
                <a:gd name="connsiteX1" fmla="*/ 2635294 w 2635294"/>
                <a:gd name="connsiteY1" fmla="*/ 0 h 696937"/>
                <a:gd name="connsiteX2" fmla="*/ 2635294 w 2635294"/>
                <a:gd name="connsiteY2" fmla="*/ 696937 h 696937"/>
                <a:gd name="connsiteX3" fmla="*/ 0 w 2635294"/>
                <a:gd name="connsiteY3" fmla="*/ 696937 h 696937"/>
                <a:gd name="connsiteX4" fmla="*/ 0 w 2635294"/>
                <a:gd name="connsiteY4" fmla="*/ 0 h 69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294" h="696937">
                  <a:moveTo>
                    <a:pt x="0" y="0"/>
                  </a:moveTo>
                  <a:lnTo>
                    <a:pt x="2635294" y="0"/>
                  </a:lnTo>
                  <a:lnTo>
                    <a:pt x="2635294" y="696937"/>
                  </a:lnTo>
                  <a:lnTo>
                    <a:pt x="0" y="696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l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及时行动</a:t>
              </a: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3700277" y="3177074"/>
              <a:ext cx="1772834" cy="696937"/>
            </a:xfrm>
            <a:custGeom>
              <a:avLst/>
              <a:gdLst>
                <a:gd name="connsiteX0" fmla="*/ 0 w 1772834"/>
                <a:gd name="connsiteY0" fmla="*/ 0 h 696937"/>
                <a:gd name="connsiteX1" fmla="*/ 1772834 w 1772834"/>
                <a:gd name="connsiteY1" fmla="*/ 0 h 696937"/>
                <a:gd name="connsiteX2" fmla="*/ 1772834 w 1772834"/>
                <a:gd name="connsiteY2" fmla="*/ 696937 h 696937"/>
                <a:gd name="connsiteX3" fmla="*/ 0 w 1772834"/>
                <a:gd name="connsiteY3" fmla="*/ 696937 h 696937"/>
                <a:gd name="connsiteX4" fmla="*/ 0 w 1772834"/>
                <a:gd name="connsiteY4" fmla="*/ 0 h 69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2834" h="696937">
                  <a:moveTo>
                    <a:pt x="0" y="0"/>
                  </a:moveTo>
                  <a:lnTo>
                    <a:pt x="1772834" y="0"/>
                  </a:lnTo>
                  <a:lnTo>
                    <a:pt x="1772834" y="696937"/>
                  </a:lnTo>
                  <a:lnTo>
                    <a:pt x="0" y="696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kern="120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直面困难</a:t>
              </a:r>
            </a:p>
          </p:txBody>
        </p:sp>
        <p:sp>
          <p:nvSpPr>
            <p:cNvPr id="38" name="椭圆 37"/>
            <p:cNvSpPr/>
            <p:nvPr/>
          </p:nvSpPr>
          <p:spPr>
            <a:xfrm>
              <a:off x="6600974" y="4489930"/>
              <a:ext cx="94957" cy="949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9" name="任意多边形 38"/>
            <p:cNvSpPr/>
            <p:nvPr/>
          </p:nvSpPr>
          <p:spPr>
            <a:xfrm>
              <a:off x="6718887" y="3658832"/>
              <a:ext cx="1772834" cy="696937"/>
            </a:xfrm>
            <a:custGeom>
              <a:avLst/>
              <a:gdLst>
                <a:gd name="connsiteX0" fmla="*/ 0 w 1772834"/>
                <a:gd name="connsiteY0" fmla="*/ 0 h 696937"/>
                <a:gd name="connsiteX1" fmla="*/ 1772834 w 1772834"/>
                <a:gd name="connsiteY1" fmla="*/ 0 h 696937"/>
                <a:gd name="connsiteX2" fmla="*/ 1772834 w 1772834"/>
                <a:gd name="connsiteY2" fmla="*/ 696937 h 696937"/>
                <a:gd name="connsiteX3" fmla="*/ 0 w 1772834"/>
                <a:gd name="connsiteY3" fmla="*/ 696937 h 696937"/>
                <a:gd name="connsiteX4" fmla="*/ 0 w 1772834"/>
                <a:gd name="connsiteY4" fmla="*/ 0 h 69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2834" h="696937">
                  <a:moveTo>
                    <a:pt x="0" y="0"/>
                  </a:moveTo>
                  <a:lnTo>
                    <a:pt x="1772834" y="0"/>
                  </a:lnTo>
                  <a:lnTo>
                    <a:pt x="1772834" y="696937"/>
                  </a:lnTo>
                  <a:lnTo>
                    <a:pt x="0" y="696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l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关注步骤</a:t>
              </a: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700277" y="4188940"/>
              <a:ext cx="2635294" cy="696937"/>
            </a:xfrm>
            <a:custGeom>
              <a:avLst/>
              <a:gdLst>
                <a:gd name="connsiteX0" fmla="*/ 0 w 2635294"/>
                <a:gd name="connsiteY0" fmla="*/ 0 h 696937"/>
                <a:gd name="connsiteX1" fmla="*/ 2635294 w 2635294"/>
                <a:gd name="connsiteY1" fmla="*/ 0 h 696937"/>
                <a:gd name="connsiteX2" fmla="*/ 2635294 w 2635294"/>
                <a:gd name="connsiteY2" fmla="*/ 696937 h 696937"/>
                <a:gd name="connsiteX3" fmla="*/ 0 w 2635294"/>
                <a:gd name="connsiteY3" fmla="*/ 696937 h 696937"/>
                <a:gd name="connsiteX4" fmla="*/ 0 w 2635294"/>
                <a:gd name="connsiteY4" fmla="*/ 0 h 69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294" h="696937">
                  <a:moveTo>
                    <a:pt x="0" y="0"/>
                  </a:moveTo>
                  <a:lnTo>
                    <a:pt x="2635294" y="0"/>
                  </a:lnTo>
                  <a:lnTo>
                    <a:pt x="2635294" y="696937"/>
                  </a:lnTo>
                  <a:lnTo>
                    <a:pt x="0" y="696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kern="120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并行串行</a:t>
              </a:r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6095999" y="5599802"/>
              <a:ext cx="2395721" cy="696937"/>
            </a:xfrm>
            <a:custGeom>
              <a:avLst/>
              <a:gdLst>
                <a:gd name="connsiteX0" fmla="*/ 0 w 2395721"/>
                <a:gd name="connsiteY0" fmla="*/ 0 h 696937"/>
                <a:gd name="connsiteX1" fmla="*/ 2395721 w 2395721"/>
                <a:gd name="connsiteY1" fmla="*/ 0 h 696937"/>
                <a:gd name="connsiteX2" fmla="*/ 2395721 w 2395721"/>
                <a:gd name="connsiteY2" fmla="*/ 696937 h 696937"/>
                <a:gd name="connsiteX3" fmla="*/ 0 w 2395721"/>
                <a:gd name="connsiteY3" fmla="*/ 696937 h 696937"/>
                <a:gd name="connsiteX4" fmla="*/ 0 w 2395721"/>
                <a:gd name="connsiteY4" fmla="*/ 0 h 69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5721" h="696937">
                  <a:moveTo>
                    <a:pt x="0" y="0"/>
                  </a:moveTo>
                  <a:lnTo>
                    <a:pt x="2395721" y="0"/>
                  </a:lnTo>
                  <a:lnTo>
                    <a:pt x="2395721" y="696937"/>
                  </a:lnTo>
                  <a:lnTo>
                    <a:pt x="0" y="696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t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3200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感知时间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4387840" y="36871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管理自己的流程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45699" y="1627630"/>
            <a:ext cx="3405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0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做任何事之前先判断其熟悉程度（或陌生程度），再据此判断估算完成任务所需要的时间。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502316" y="2187608"/>
            <a:ext cx="3460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0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“最后期限”加速扑来，还没开始便已经晚了，唯一的策略依然是“现在就开始”。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45357" y="3177074"/>
            <a:ext cx="2759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回避困难造成效率低下，勇敢地接受惩罚，是积累经验的起点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502316" y="3539480"/>
            <a:ext cx="346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0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在做任何事情之前，通过关注“方法”去反复拆分任务，最终确认每个子任务都是可以完成的。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62598" y="4491242"/>
            <a:ext cx="3605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尽量将两个任务并行，把自己的时间切分成“番茄钟”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502316" y="5199128"/>
            <a:ext cx="3462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0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基于过程记录时间，通过长时间的刻意训练，形成时间感。</a:t>
            </a: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6" name="矩形 15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矩形 3"/>
          <p:cNvSpPr/>
          <p:nvPr/>
        </p:nvSpPr>
        <p:spPr>
          <a:xfrm>
            <a:off x="1" y="0"/>
            <a:ext cx="12192000" cy="13049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4D64E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612428" y="368710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记录时间开销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386745" y="1639610"/>
            <a:ext cx="11418510" cy="4952610"/>
            <a:chOff x="386745" y="1639610"/>
            <a:chExt cx="11418510" cy="4952610"/>
          </a:xfrm>
        </p:grpSpPr>
        <p:sp>
          <p:nvSpPr>
            <p:cNvPr id="9" name="任意多边形 8"/>
            <p:cNvSpPr/>
            <p:nvPr/>
          </p:nvSpPr>
          <p:spPr>
            <a:xfrm>
              <a:off x="386745" y="1890530"/>
              <a:ext cx="11418510" cy="1338750"/>
            </a:xfrm>
            <a:custGeom>
              <a:avLst/>
              <a:gdLst>
                <a:gd name="connsiteX0" fmla="*/ 0 w 11418510"/>
                <a:gd name="connsiteY0" fmla="*/ 0 h 1338750"/>
                <a:gd name="connsiteX1" fmla="*/ 11418510 w 11418510"/>
                <a:gd name="connsiteY1" fmla="*/ 0 h 1338750"/>
                <a:gd name="connsiteX2" fmla="*/ 11418510 w 11418510"/>
                <a:gd name="connsiteY2" fmla="*/ 1338750 h 1338750"/>
                <a:gd name="connsiteX3" fmla="*/ 0 w 11418510"/>
                <a:gd name="connsiteY3" fmla="*/ 1338750 h 1338750"/>
                <a:gd name="connsiteX4" fmla="*/ 0 w 11418510"/>
                <a:gd name="connsiteY4" fmla="*/ 0 h 133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8510" h="1338750">
                  <a:moveTo>
                    <a:pt x="0" y="0"/>
                  </a:moveTo>
                  <a:lnTo>
                    <a:pt x="11418510" y="0"/>
                  </a:lnTo>
                  <a:lnTo>
                    <a:pt x="11418510" y="1338750"/>
                  </a:lnTo>
                  <a:lnTo>
                    <a:pt x="0" y="13387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6203" tIns="354076" rIns="886203" bIns="120904" numCol="1" spcCol="1270" anchor="t" anchorCtr="0">
              <a:noAutofit/>
            </a:bodyPr>
            <a:lstStyle/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认真回忆并记录</a:t>
              </a:r>
              <a:r>
                <a:rPr lang="zh-CN" sz="2000" b="1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昨天</a:t>
              </a:r>
              <a:r>
                <a:rPr lang="zh-CN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做的事情。逐条记录下来，每条前面写上标号，后面标注出花费的时间；</a:t>
              </a:r>
            </a:p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认真回忆并记录</a:t>
              </a:r>
              <a:r>
                <a:rPr lang="zh-CN" sz="2000" b="1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前天</a:t>
              </a:r>
              <a:r>
                <a:rPr lang="zh-CN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做的事情。逐条记录下来，每条前面写上标号，后面标注出花费的时间；</a:t>
              </a:r>
            </a:p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认真回忆并记录</a:t>
              </a:r>
              <a:r>
                <a:rPr lang="zh-CN" sz="2000" b="1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大前天</a:t>
              </a:r>
              <a:r>
                <a:rPr lang="zh-CN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做的事情。逐条记录下来，每条前面写上标号，后面标注出花费的时间；</a:t>
              </a: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957670" y="1639610"/>
              <a:ext cx="7992957" cy="501840"/>
            </a:xfrm>
            <a:custGeom>
              <a:avLst/>
              <a:gdLst>
                <a:gd name="connsiteX0" fmla="*/ 0 w 7992957"/>
                <a:gd name="connsiteY0" fmla="*/ 83642 h 501840"/>
                <a:gd name="connsiteX1" fmla="*/ 83642 w 7992957"/>
                <a:gd name="connsiteY1" fmla="*/ 0 h 501840"/>
                <a:gd name="connsiteX2" fmla="*/ 7909315 w 7992957"/>
                <a:gd name="connsiteY2" fmla="*/ 0 h 501840"/>
                <a:gd name="connsiteX3" fmla="*/ 7992957 w 7992957"/>
                <a:gd name="connsiteY3" fmla="*/ 83642 h 501840"/>
                <a:gd name="connsiteX4" fmla="*/ 7992957 w 7992957"/>
                <a:gd name="connsiteY4" fmla="*/ 418198 h 501840"/>
                <a:gd name="connsiteX5" fmla="*/ 7909315 w 7992957"/>
                <a:gd name="connsiteY5" fmla="*/ 501840 h 501840"/>
                <a:gd name="connsiteX6" fmla="*/ 83642 w 7992957"/>
                <a:gd name="connsiteY6" fmla="*/ 501840 h 501840"/>
                <a:gd name="connsiteX7" fmla="*/ 0 w 7992957"/>
                <a:gd name="connsiteY7" fmla="*/ 418198 h 501840"/>
                <a:gd name="connsiteX8" fmla="*/ 0 w 7992957"/>
                <a:gd name="connsiteY8" fmla="*/ 83642 h 5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957" h="501840">
                  <a:moveTo>
                    <a:pt x="0" y="83642"/>
                  </a:moveTo>
                  <a:cubicBezTo>
                    <a:pt x="0" y="37448"/>
                    <a:pt x="37448" y="0"/>
                    <a:pt x="83642" y="0"/>
                  </a:cubicBezTo>
                  <a:lnTo>
                    <a:pt x="7909315" y="0"/>
                  </a:lnTo>
                  <a:cubicBezTo>
                    <a:pt x="7955509" y="0"/>
                    <a:pt x="7992957" y="37448"/>
                    <a:pt x="7992957" y="83642"/>
                  </a:cubicBezTo>
                  <a:lnTo>
                    <a:pt x="7992957" y="418198"/>
                  </a:lnTo>
                  <a:cubicBezTo>
                    <a:pt x="7992957" y="464392"/>
                    <a:pt x="7955509" y="501840"/>
                    <a:pt x="7909315" y="501840"/>
                  </a:cubicBezTo>
                  <a:lnTo>
                    <a:pt x="83642" y="501840"/>
                  </a:lnTo>
                  <a:cubicBezTo>
                    <a:pt x="37448" y="501840"/>
                    <a:pt x="0" y="464392"/>
                    <a:pt x="0" y="418198"/>
                  </a:cubicBezTo>
                  <a:lnTo>
                    <a:pt x="0" y="8364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6613" tIns="24498" rIns="326613" bIns="24498" numCol="1" spcCol="1270" anchor="ctr" anchorCtr="0">
              <a:noAutofit/>
            </a:bodyPr>
            <a:lstStyle/>
            <a:p>
              <a:pPr lvl="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800" b="1" kern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第一组练习</a:t>
              </a:r>
              <a:endParaRPr lang="zh-CN" sz="2800" kern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386745" y="3572000"/>
              <a:ext cx="11418510" cy="1633275"/>
            </a:xfrm>
            <a:custGeom>
              <a:avLst/>
              <a:gdLst>
                <a:gd name="connsiteX0" fmla="*/ 0 w 11418510"/>
                <a:gd name="connsiteY0" fmla="*/ 0 h 1633275"/>
                <a:gd name="connsiteX1" fmla="*/ 11418510 w 11418510"/>
                <a:gd name="connsiteY1" fmla="*/ 0 h 1633275"/>
                <a:gd name="connsiteX2" fmla="*/ 11418510 w 11418510"/>
                <a:gd name="connsiteY2" fmla="*/ 1633275 h 1633275"/>
                <a:gd name="connsiteX3" fmla="*/ 0 w 11418510"/>
                <a:gd name="connsiteY3" fmla="*/ 1633275 h 1633275"/>
                <a:gd name="connsiteX4" fmla="*/ 0 w 11418510"/>
                <a:gd name="connsiteY4" fmla="*/ 0 h 163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8510" h="1633275">
                  <a:moveTo>
                    <a:pt x="0" y="0"/>
                  </a:moveTo>
                  <a:lnTo>
                    <a:pt x="11418510" y="0"/>
                  </a:lnTo>
                  <a:lnTo>
                    <a:pt x="11418510" y="1633275"/>
                  </a:lnTo>
                  <a:lnTo>
                    <a:pt x="0" y="16332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6203" tIns="354076" rIns="886203" bIns="120904" numCol="1" spcCol="1270" anchor="t" anchorCtr="0">
              <a:noAutofit/>
            </a:bodyPr>
            <a:lstStyle/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认真回忆并记录</a:t>
              </a:r>
              <a:r>
                <a:rPr lang="zh-CN" sz="2000" b="1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上个星期</a:t>
              </a: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做的事情；</a:t>
              </a:r>
            </a:p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认真回忆并记录</a:t>
              </a:r>
              <a:r>
                <a:rPr lang="zh-CN" sz="2000" b="1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上个月</a:t>
              </a: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做的事情；</a:t>
              </a:r>
            </a:p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认真回忆并记录</a:t>
              </a:r>
              <a:r>
                <a:rPr lang="zh-CN" sz="2000" b="1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上个季度</a:t>
              </a: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做的事情；</a:t>
              </a:r>
            </a:p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认真回忆并记录</a:t>
              </a:r>
              <a:r>
                <a:rPr lang="zh-CN" sz="2000" b="1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过去一年</a:t>
              </a: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做的事情；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957670" y="3321080"/>
              <a:ext cx="7992957" cy="501840"/>
            </a:xfrm>
            <a:custGeom>
              <a:avLst/>
              <a:gdLst>
                <a:gd name="connsiteX0" fmla="*/ 0 w 7992957"/>
                <a:gd name="connsiteY0" fmla="*/ 83642 h 501840"/>
                <a:gd name="connsiteX1" fmla="*/ 83642 w 7992957"/>
                <a:gd name="connsiteY1" fmla="*/ 0 h 501840"/>
                <a:gd name="connsiteX2" fmla="*/ 7909315 w 7992957"/>
                <a:gd name="connsiteY2" fmla="*/ 0 h 501840"/>
                <a:gd name="connsiteX3" fmla="*/ 7992957 w 7992957"/>
                <a:gd name="connsiteY3" fmla="*/ 83642 h 501840"/>
                <a:gd name="connsiteX4" fmla="*/ 7992957 w 7992957"/>
                <a:gd name="connsiteY4" fmla="*/ 418198 h 501840"/>
                <a:gd name="connsiteX5" fmla="*/ 7909315 w 7992957"/>
                <a:gd name="connsiteY5" fmla="*/ 501840 h 501840"/>
                <a:gd name="connsiteX6" fmla="*/ 83642 w 7992957"/>
                <a:gd name="connsiteY6" fmla="*/ 501840 h 501840"/>
                <a:gd name="connsiteX7" fmla="*/ 0 w 7992957"/>
                <a:gd name="connsiteY7" fmla="*/ 418198 h 501840"/>
                <a:gd name="connsiteX8" fmla="*/ 0 w 7992957"/>
                <a:gd name="connsiteY8" fmla="*/ 83642 h 5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957" h="501840">
                  <a:moveTo>
                    <a:pt x="0" y="83642"/>
                  </a:moveTo>
                  <a:cubicBezTo>
                    <a:pt x="0" y="37448"/>
                    <a:pt x="37448" y="0"/>
                    <a:pt x="83642" y="0"/>
                  </a:cubicBezTo>
                  <a:lnTo>
                    <a:pt x="7909315" y="0"/>
                  </a:lnTo>
                  <a:cubicBezTo>
                    <a:pt x="7955509" y="0"/>
                    <a:pt x="7992957" y="37448"/>
                    <a:pt x="7992957" y="83642"/>
                  </a:cubicBezTo>
                  <a:lnTo>
                    <a:pt x="7992957" y="418198"/>
                  </a:lnTo>
                  <a:cubicBezTo>
                    <a:pt x="7992957" y="464392"/>
                    <a:pt x="7955509" y="501840"/>
                    <a:pt x="7909315" y="501840"/>
                  </a:cubicBezTo>
                  <a:lnTo>
                    <a:pt x="83642" y="501840"/>
                  </a:lnTo>
                  <a:cubicBezTo>
                    <a:pt x="37448" y="501840"/>
                    <a:pt x="0" y="464392"/>
                    <a:pt x="0" y="418198"/>
                  </a:cubicBezTo>
                  <a:lnTo>
                    <a:pt x="0" y="8364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326613" tIns="24498" rIns="326613" bIns="24498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第二组练习</a:t>
              </a: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386745" y="5547995"/>
              <a:ext cx="11418510" cy="1044225"/>
            </a:xfrm>
            <a:custGeom>
              <a:avLst/>
              <a:gdLst>
                <a:gd name="connsiteX0" fmla="*/ 0 w 11418510"/>
                <a:gd name="connsiteY0" fmla="*/ 0 h 1044225"/>
                <a:gd name="connsiteX1" fmla="*/ 11418510 w 11418510"/>
                <a:gd name="connsiteY1" fmla="*/ 0 h 1044225"/>
                <a:gd name="connsiteX2" fmla="*/ 11418510 w 11418510"/>
                <a:gd name="connsiteY2" fmla="*/ 1044225 h 1044225"/>
                <a:gd name="connsiteX3" fmla="*/ 0 w 11418510"/>
                <a:gd name="connsiteY3" fmla="*/ 1044225 h 1044225"/>
                <a:gd name="connsiteX4" fmla="*/ 0 w 11418510"/>
                <a:gd name="connsiteY4" fmla="*/ 0 h 1044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18510" h="1044225">
                  <a:moveTo>
                    <a:pt x="0" y="0"/>
                  </a:moveTo>
                  <a:lnTo>
                    <a:pt x="11418510" y="0"/>
                  </a:lnTo>
                  <a:lnTo>
                    <a:pt x="11418510" y="1044225"/>
                  </a:lnTo>
                  <a:lnTo>
                    <a:pt x="0" y="104422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6203" tIns="354076" rIns="886203" bIns="120904" numCol="1" spcCol="1270" anchor="t" anchorCtr="0">
              <a:noAutofit/>
            </a:bodyPr>
            <a:lstStyle/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用一个星期的时间，</a:t>
              </a:r>
              <a:r>
                <a:rPr lang="zh-CN" sz="2000" b="1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每天晚上回忆并记录</a:t>
              </a: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当天做的事情；</a:t>
              </a:r>
            </a:p>
            <a:p>
              <a:pPr marL="171450" lvl="1" indent="-171450" algn="l" defTabSz="7556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用一个星期的时间，每天</a:t>
              </a:r>
              <a:r>
                <a:rPr lang="zh-CN" sz="2000" b="1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随时记录</a:t>
              </a:r>
              <a:r>
                <a:rPr lang="zh-CN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自己刚刚做完这些事情花费了多少时间；</a:t>
              </a: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957670" y="5297075"/>
              <a:ext cx="7992957" cy="501840"/>
            </a:xfrm>
            <a:custGeom>
              <a:avLst/>
              <a:gdLst>
                <a:gd name="connsiteX0" fmla="*/ 0 w 7992957"/>
                <a:gd name="connsiteY0" fmla="*/ 83642 h 501840"/>
                <a:gd name="connsiteX1" fmla="*/ 83642 w 7992957"/>
                <a:gd name="connsiteY1" fmla="*/ 0 h 501840"/>
                <a:gd name="connsiteX2" fmla="*/ 7909315 w 7992957"/>
                <a:gd name="connsiteY2" fmla="*/ 0 h 501840"/>
                <a:gd name="connsiteX3" fmla="*/ 7992957 w 7992957"/>
                <a:gd name="connsiteY3" fmla="*/ 83642 h 501840"/>
                <a:gd name="connsiteX4" fmla="*/ 7992957 w 7992957"/>
                <a:gd name="connsiteY4" fmla="*/ 418198 h 501840"/>
                <a:gd name="connsiteX5" fmla="*/ 7909315 w 7992957"/>
                <a:gd name="connsiteY5" fmla="*/ 501840 h 501840"/>
                <a:gd name="connsiteX6" fmla="*/ 83642 w 7992957"/>
                <a:gd name="connsiteY6" fmla="*/ 501840 h 501840"/>
                <a:gd name="connsiteX7" fmla="*/ 0 w 7992957"/>
                <a:gd name="connsiteY7" fmla="*/ 418198 h 501840"/>
                <a:gd name="connsiteX8" fmla="*/ 0 w 7992957"/>
                <a:gd name="connsiteY8" fmla="*/ 83642 h 5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957" h="501840">
                  <a:moveTo>
                    <a:pt x="0" y="83642"/>
                  </a:moveTo>
                  <a:cubicBezTo>
                    <a:pt x="0" y="37448"/>
                    <a:pt x="37448" y="0"/>
                    <a:pt x="83642" y="0"/>
                  </a:cubicBezTo>
                  <a:lnTo>
                    <a:pt x="7909315" y="0"/>
                  </a:lnTo>
                  <a:cubicBezTo>
                    <a:pt x="7955509" y="0"/>
                    <a:pt x="7992957" y="37448"/>
                    <a:pt x="7992957" y="83642"/>
                  </a:cubicBezTo>
                  <a:lnTo>
                    <a:pt x="7992957" y="418198"/>
                  </a:lnTo>
                  <a:cubicBezTo>
                    <a:pt x="7992957" y="464392"/>
                    <a:pt x="7955509" y="501840"/>
                    <a:pt x="7909315" y="501840"/>
                  </a:cubicBezTo>
                  <a:lnTo>
                    <a:pt x="83642" y="501840"/>
                  </a:lnTo>
                  <a:cubicBezTo>
                    <a:pt x="37448" y="501840"/>
                    <a:pt x="0" y="464392"/>
                    <a:pt x="0" y="418198"/>
                  </a:cubicBezTo>
                  <a:lnTo>
                    <a:pt x="0" y="8364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326613" tIns="24498" rIns="326613" bIns="24498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第三组练习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0"/>
            <a:ext cx="12192000" cy="13049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4D64E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399068" y="36871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时间预算与计划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9538" y="2064785"/>
            <a:ext cx="11592922" cy="3360988"/>
            <a:chOff x="299538" y="2064785"/>
            <a:chExt cx="11592922" cy="3360988"/>
          </a:xfrm>
        </p:grpSpPr>
        <p:sp>
          <p:nvSpPr>
            <p:cNvPr id="7" name="任意多边形 6"/>
            <p:cNvSpPr/>
            <p:nvPr/>
          </p:nvSpPr>
          <p:spPr>
            <a:xfrm>
              <a:off x="299538" y="2606108"/>
              <a:ext cx="2278342" cy="2278342"/>
            </a:xfrm>
            <a:custGeom>
              <a:avLst/>
              <a:gdLst>
                <a:gd name="connsiteX0" fmla="*/ 0 w 2278342"/>
                <a:gd name="connsiteY0" fmla="*/ 1139171 h 2278342"/>
                <a:gd name="connsiteX1" fmla="*/ 1139171 w 2278342"/>
                <a:gd name="connsiteY1" fmla="*/ 0 h 2278342"/>
                <a:gd name="connsiteX2" fmla="*/ 2278342 w 2278342"/>
                <a:gd name="connsiteY2" fmla="*/ 1139171 h 2278342"/>
                <a:gd name="connsiteX3" fmla="*/ 1139171 w 2278342"/>
                <a:gd name="connsiteY3" fmla="*/ 2278342 h 2278342"/>
                <a:gd name="connsiteX4" fmla="*/ 0 w 2278342"/>
                <a:gd name="connsiteY4" fmla="*/ 1139171 h 227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8342" h="2278342">
                  <a:moveTo>
                    <a:pt x="0" y="1139171"/>
                  </a:moveTo>
                  <a:cubicBezTo>
                    <a:pt x="0" y="510024"/>
                    <a:pt x="510024" y="0"/>
                    <a:pt x="1139171" y="0"/>
                  </a:cubicBezTo>
                  <a:cubicBezTo>
                    <a:pt x="1768318" y="0"/>
                    <a:pt x="2278342" y="510024"/>
                    <a:pt x="2278342" y="1139171"/>
                  </a:cubicBezTo>
                  <a:cubicBezTo>
                    <a:pt x="2278342" y="1768318"/>
                    <a:pt x="1768318" y="2278342"/>
                    <a:pt x="1139171" y="2278342"/>
                  </a:cubicBezTo>
                  <a:cubicBezTo>
                    <a:pt x="510024" y="2278342"/>
                    <a:pt x="0" y="1768318"/>
                    <a:pt x="0" y="113917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3655" tIns="333655" rIns="333655" bIns="333655" numCol="1" spcCol="1270" anchor="ctr" anchorCtr="0">
              <a:noAutofit/>
            </a:bodyPr>
            <a:lstStyle/>
            <a:p>
              <a:pPr lvl="0" algn="ctr" defTabSz="2800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6300" kern="1200">
                  <a:latin typeface="微软雅黑" panose="020B0503020204020204" pitchFamily="34" charset="-122"/>
                  <a:ea typeface="微软雅黑" panose="020B0503020204020204" pitchFamily="34" charset="-122"/>
                </a:rPr>
                <a:t>预算</a:t>
              </a:r>
            </a:p>
          </p:txBody>
        </p:sp>
        <p:sp>
          <p:nvSpPr>
            <p:cNvPr id="8" name="任意多边形 7"/>
            <p:cNvSpPr/>
            <p:nvPr/>
          </p:nvSpPr>
          <p:spPr>
            <a:xfrm rot="17926223">
              <a:off x="2350533" y="3123496"/>
              <a:ext cx="1137512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137512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 rot="14473777">
              <a:off x="5318986" y="3123496"/>
              <a:ext cx="1137512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137512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0" name="直接连接符 9"/>
            <p:cNvSpPr/>
            <p:nvPr/>
          </p:nvSpPr>
          <p:spPr>
            <a:xfrm>
              <a:off x="3193033" y="262494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3459339" y="2064785"/>
              <a:ext cx="1888354" cy="1120329"/>
            </a:xfrm>
            <a:custGeom>
              <a:avLst/>
              <a:gdLst>
                <a:gd name="connsiteX0" fmla="*/ 0 w 1888354"/>
                <a:gd name="connsiteY0" fmla="*/ 0 h 1120329"/>
                <a:gd name="connsiteX1" fmla="*/ 1888354 w 1888354"/>
                <a:gd name="connsiteY1" fmla="*/ 0 h 1120329"/>
                <a:gd name="connsiteX2" fmla="*/ 1888354 w 1888354"/>
                <a:gd name="connsiteY2" fmla="*/ 1120329 h 1120329"/>
                <a:gd name="connsiteX3" fmla="*/ 0 w 1888354"/>
                <a:gd name="connsiteY3" fmla="*/ 1120329 h 1120329"/>
                <a:gd name="connsiteX4" fmla="*/ 0 w 1888354"/>
                <a:gd name="connsiteY4" fmla="*/ 0 h 1120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8354" h="1120329">
                  <a:moveTo>
                    <a:pt x="0" y="0"/>
                  </a:moveTo>
                  <a:lnTo>
                    <a:pt x="1888354" y="0"/>
                  </a:lnTo>
                  <a:lnTo>
                    <a:pt x="1888354" y="1120329"/>
                  </a:lnTo>
                  <a:lnTo>
                    <a:pt x="0" y="112032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just" defTabSz="533400" rtl="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每天制定时间预算；</a:t>
              </a:r>
            </a:p>
          </p:txBody>
        </p:sp>
        <p:sp>
          <p:nvSpPr>
            <p:cNvPr id="12" name="直接连接符 11"/>
            <p:cNvSpPr/>
            <p:nvPr/>
          </p:nvSpPr>
          <p:spPr>
            <a:xfrm>
              <a:off x="5347693" y="262494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2645547" y="3745279"/>
              <a:ext cx="547485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547485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rot="10800000">
              <a:off x="5614000" y="3745279"/>
              <a:ext cx="547485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547485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/>
            <p:cNvSpPr/>
            <p:nvPr/>
          </p:nvSpPr>
          <p:spPr>
            <a:xfrm>
              <a:off x="3193033" y="374527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3459339" y="3185114"/>
              <a:ext cx="1888354" cy="1120329"/>
            </a:xfrm>
            <a:custGeom>
              <a:avLst/>
              <a:gdLst>
                <a:gd name="connsiteX0" fmla="*/ 0 w 1888354"/>
                <a:gd name="connsiteY0" fmla="*/ 0 h 1120329"/>
                <a:gd name="connsiteX1" fmla="*/ 1888354 w 1888354"/>
                <a:gd name="connsiteY1" fmla="*/ 0 h 1120329"/>
                <a:gd name="connsiteX2" fmla="*/ 1888354 w 1888354"/>
                <a:gd name="connsiteY2" fmla="*/ 1120329 h 1120329"/>
                <a:gd name="connsiteX3" fmla="*/ 0 w 1888354"/>
                <a:gd name="connsiteY3" fmla="*/ 1120329 h 1120329"/>
                <a:gd name="connsiteX4" fmla="*/ 0 w 1888354"/>
                <a:gd name="connsiteY4" fmla="*/ 0 h 1120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8354" h="1120329">
                  <a:moveTo>
                    <a:pt x="0" y="0"/>
                  </a:moveTo>
                  <a:lnTo>
                    <a:pt x="1888354" y="0"/>
                  </a:lnTo>
                  <a:lnTo>
                    <a:pt x="1888354" y="1120329"/>
                  </a:lnTo>
                  <a:lnTo>
                    <a:pt x="0" y="112032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just" defTabSz="533400" rtl="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给列表中每项任务标上权重；</a:t>
              </a:r>
            </a:p>
          </p:txBody>
        </p:sp>
        <p:sp>
          <p:nvSpPr>
            <p:cNvPr id="17" name="直接连接符 16"/>
            <p:cNvSpPr/>
            <p:nvPr/>
          </p:nvSpPr>
          <p:spPr>
            <a:xfrm>
              <a:off x="5347693" y="374527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 rot="3673777">
              <a:off x="2350533" y="4367062"/>
              <a:ext cx="1137512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137512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 rot="7126223">
              <a:off x="5318986" y="4367062"/>
              <a:ext cx="1137512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137512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19"/>
            <p:cNvSpPr/>
            <p:nvPr/>
          </p:nvSpPr>
          <p:spPr>
            <a:xfrm>
              <a:off x="3193033" y="486560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3459339" y="4305444"/>
              <a:ext cx="1888354" cy="1120329"/>
            </a:xfrm>
            <a:custGeom>
              <a:avLst/>
              <a:gdLst>
                <a:gd name="connsiteX0" fmla="*/ 0 w 1888354"/>
                <a:gd name="connsiteY0" fmla="*/ 0 h 1120329"/>
                <a:gd name="connsiteX1" fmla="*/ 1888354 w 1888354"/>
                <a:gd name="connsiteY1" fmla="*/ 0 h 1120329"/>
                <a:gd name="connsiteX2" fmla="*/ 1888354 w 1888354"/>
                <a:gd name="connsiteY2" fmla="*/ 1120329 h 1120329"/>
                <a:gd name="connsiteX3" fmla="*/ 0 w 1888354"/>
                <a:gd name="connsiteY3" fmla="*/ 1120329 h 1120329"/>
                <a:gd name="connsiteX4" fmla="*/ 0 w 1888354"/>
                <a:gd name="connsiteY4" fmla="*/ 0 h 1120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8354" h="1120329">
                  <a:moveTo>
                    <a:pt x="0" y="0"/>
                  </a:moveTo>
                  <a:lnTo>
                    <a:pt x="1888354" y="0"/>
                  </a:lnTo>
                  <a:lnTo>
                    <a:pt x="1888354" y="1120329"/>
                  </a:lnTo>
                  <a:lnTo>
                    <a:pt x="0" y="112032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just" defTabSz="533400" rtl="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强迫自己理智地做有用的事；</a:t>
              </a:r>
            </a:p>
          </p:txBody>
        </p:sp>
        <p:sp>
          <p:nvSpPr>
            <p:cNvPr id="22" name="直接连接符 21"/>
            <p:cNvSpPr/>
            <p:nvPr/>
          </p:nvSpPr>
          <p:spPr>
            <a:xfrm>
              <a:off x="5347693" y="486560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6229152" y="2606108"/>
              <a:ext cx="2278342" cy="2278342"/>
            </a:xfrm>
            <a:custGeom>
              <a:avLst/>
              <a:gdLst>
                <a:gd name="connsiteX0" fmla="*/ 0 w 2278342"/>
                <a:gd name="connsiteY0" fmla="*/ 1139171 h 2278342"/>
                <a:gd name="connsiteX1" fmla="*/ 1139171 w 2278342"/>
                <a:gd name="connsiteY1" fmla="*/ 0 h 2278342"/>
                <a:gd name="connsiteX2" fmla="*/ 2278342 w 2278342"/>
                <a:gd name="connsiteY2" fmla="*/ 1139171 h 2278342"/>
                <a:gd name="connsiteX3" fmla="*/ 1139171 w 2278342"/>
                <a:gd name="connsiteY3" fmla="*/ 2278342 h 2278342"/>
                <a:gd name="connsiteX4" fmla="*/ 0 w 2278342"/>
                <a:gd name="connsiteY4" fmla="*/ 1139171 h 2278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8342" h="2278342">
                  <a:moveTo>
                    <a:pt x="0" y="1139171"/>
                  </a:moveTo>
                  <a:cubicBezTo>
                    <a:pt x="0" y="510024"/>
                    <a:pt x="510024" y="0"/>
                    <a:pt x="1139171" y="0"/>
                  </a:cubicBezTo>
                  <a:cubicBezTo>
                    <a:pt x="1768318" y="0"/>
                    <a:pt x="2278342" y="510024"/>
                    <a:pt x="2278342" y="1139171"/>
                  </a:cubicBezTo>
                  <a:cubicBezTo>
                    <a:pt x="2278342" y="1768318"/>
                    <a:pt x="1768318" y="2278342"/>
                    <a:pt x="1139171" y="2278342"/>
                  </a:cubicBezTo>
                  <a:cubicBezTo>
                    <a:pt x="510024" y="2278342"/>
                    <a:pt x="0" y="1768318"/>
                    <a:pt x="0" y="113917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333655" tIns="333655" rIns="333655" bIns="333655" numCol="1" spcCol="1270" anchor="ctr" anchorCtr="0">
              <a:noAutofit/>
            </a:bodyPr>
            <a:lstStyle/>
            <a:p>
              <a:pPr lvl="0" algn="ctr" defTabSz="2800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6300" kern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计划</a:t>
              </a:r>
            </a:p>
          </p:txBody>
        </p:sp>
        <p:sp>
          <p:nvSpPr>
            <p:cNvPr id="24" name="任意多边形 23"/>
            <p:cNvSpPr/>
            <p:nvPr/>
          </p:nvSpPr>
          <p:spPr>
            <a:xfrm rot="19060719">
              <a:off x="8449848" y="3123496"/>
              <a:ext cx="1480931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480931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5" name="直接连接符 24"/>
            <p:cNvSpPr/>
            <p:nvPr/>
          </p:nvSpPr>
          <p:spPr>
            <a:xfrm>
              <a:off x="9737800" y="262494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10004106" y="2064785"/>
              <a:ext cx="1888354" cy="1120329"/>
            </a:xfrm>
            <a:custGeom>
              <a:avLst/>
              <a:gdLst>
                <a:gd name="connsiteX0" fmla="*/ 0 w 1888354"/>
                <a:gd name="connsiteY0" fmla="*/ 0 h 1120329"/>
                <a:gd name="connsiteX1" fmla="*/ 1888354 w 1888354"/>
                <a:gd name="connsiteY1" fmla="*/ 0 h 1120329"/>
                <a:gd name="connsiteX2" fmla="*/ 1888354 w 1888354"/>
                <a:gd name="connsiteY2" fmla="*/ 1120329 h 1120329"/>
                <a:gd name="connsiteX3" fmla="*/ 0 w 1888354"/>
                <a:gd name="connsiteY3" fmla="*/ 1120329 h 1120329"/>
                <a:gd name="connsiteX4" fmla="*/ 0 w 1888354"/>
                <a:gd name="connsiteY4" fmla="*/ 0 h 1120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8354" h="1120329">
                  <a:moveTo>
                    <a:pt x="0" y="0"/>
                  </a:moveTo>
                  <a:lnTo>
                    <a:pt x="1888354" y="0"/>
                  </a:lnTo>
                  <a:lnTo>
                    <a:pt x="1888354" y="1120329"/>
                  </a:lnTo>
                  <a:lnTo>
                    <a:pt x="0" y="112032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just" defTabSz="533400" rtl="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考虑变化，以自身的情况分析自己究竟适合制定多久的计划；</a:t>
              </a:r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8642828" y="3745279"/>
              <a:ext cx="1094971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094971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直接连接符 27"/>
            <p:cNvSpPr/>
            <p:nvPr/>
          </p:nvSpPr>
          <p:spPr>
            <a:xfrm>
              <a:off x="9737800" y="374527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10004106" y="3185114"/>
              <a:ext cx="1888354" cy="1120329"/>
            </a:xfrm>
            <a:custGeom>
              <a:avLst/>
              <a:gdLst>
                <a:gd name="connsiteX0" fmla="*/ 0 w 1888354"/>
                <a:gd name="connsiteY0" fmla="*/ 0 h 1120329"/>
                <a:gd name="connsiteX1" fmla="*/ 1888354 w 1888354"/>
                <a:gd name="connsiteY1" fmla="*/ 0 h 1120329"/>
                <a:gd name="connsiteX2" fmla="*/ 1888354 w 1888354"/>
                <a:gd name="connsiteY2" fmla="*/ 1120329 h 1120329"/>
                <a:gd name="connsiteX3" fmla="*/ 0 w 1888354"/>
                <a:gd name="connsiteY3" fmla="*/ 1120329 h 1120329"/>
                <a:gd name="connsiteX4" fmla="*/ 0 w 1888354"/>
                <a:gd name="connsiteY4" fmla="*/ 0 h 1120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8354" h="1120329">
                  <a:moveTo>
                    <a:pt x="0" y="0"/>
                  </a:moveTo>
                  <a:lnTo>
                    <a:pt x="1888354" y="0"/>
                  </a:lnTo>
                  <a:lnTo>
                    <a:pt x="1888354" y="1120329"/>
                  </a:lnTo>
                  <a:lnTo>
                    <a:pt x="0" y="112032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just" defTabSz="533400" rtl="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挣扎，努力，从一点一滴做起；</a:t>
              </a:r>
            </a:p>
          </p:txBody>
        </p:sp>
        <p:sp>
          <p:nvSpPr>
            <p:cNvPr id="30" name="任意多边形 29"/>
            <p:cNvSpPr/>
            <p:nvPr/>
          </p:nvSpPr>
          <p:spPr>
            <a:xfrm rot="2539281">
              <a:off x="8449848" y="4367062"/>
              <a:ext cx="1480931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1480931" y="0"/>
                  </a:lnTo>
                </a:path>
              </a:pathLst>
            </a:custGeom>
            <a:noFill/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1" name="直接连接符 30"/>
            <p:cNvSpPr/>
            <p:nvPr/>
          </p:nvSpPr>
          <p:spPr>
            <a:xfrm>
              <a:off x="9737800" y="4865609"/>
              <a:ext cx="266306" cy="0"/>
            </a:xfrm>
            <a:prstGeom prst="line">
              <a:avLst/>
            </a:prstGeom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10004106" y="4305444"/>
              <a:ext cx="1888354" cy="1120329"/>
            </a:xfrm>
            <a:custGeom>
              <a:avLst/>
              <a:gdLst>
                <a:gd name="connsiteX0" fmla="*/ 0 w 1888354"/>
                <a:gd name="connsiteY0" fmla="*/ 0 h 1120329"/>
                <a:gd name="connsiteX1" fmla="*/ 1888354 w 1888354"/>
                <a:gd name="connsiteY1" fmla="*/ 0 h 1120329"/>
                <a:gd name="connsiteX2" fmla="*/ 1888354 w 1888354"/>
                <a:gd name="connsiteY2" fmla="*/ 1120329 h 1120329"/>
                <a:gd name="connsiteX3" fmla="*/ 0 w 1888354"/>
                <a:gd name="connsiteY3" fmla="*/ 1120329 h 1120329"/>
                <a:gd name="connsiteX4" fmla="*/ 0 w 1888354"/>
                <a:gd name="connsiteY4" fmla="*/ 0 h 1120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8354" h="1120329">
                  <a:moveTo>
                    <a:pt x="0" y="0"/>
                  </a:moveTo>
                  <a:lnTo>
                    <a:pt x="1888354" y="0"/>
                  </a:lnTo>
                  <a:lnTo>
                    <a:pt x="1888354" y="1120329"/>
                  </a:lnTo>
                  <a:lnTo>
                    <a:pt x="0" y="112032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just" defTabSz="533400" rtl="0">
                <a:lnSpc>
                  <a:spcPct val="12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拿出切实的行动，去做就是了，从问题中汲取教训；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39" name="矩形 38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剪去对角的矩形 34"/>
          <p:cNvSpPr/>
          <p:nvPr/>
        </p:nvSpPr>
        <p:spPr>
          <a:xfrm>
            <a:off x="0" y="0"/>
            <a:ext cx="12192000" cy="68580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D4D64E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306839" y="315635"/>
            <a:ext cx="10826148" cy="6453875"/>
            <a:chOff x="937679" y="361719"/>
            <a:chExt cx="10826148" cy="6453875"/>
          </a:xfrm>
        </p:grpSpPr>
        <p:sp>
          <p:nvSpPr>
            <p:cNvPr id="9" name="直角上箭头 8"/>
            <p:cNvSpPr/>
            <p:nvPr/>
          </p:nvSpPr>
          <p:spPr>
            <a:xfrm rot="5400000">
              <a:off x="1082984" y="969681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937679" y="361719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 dirty="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困境</a:t>
              </a: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1860938" y="423354"/>
              <a:ext cx="1530958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algn="l" defTabSz="4000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altLang="en-US" sz="2400" kern="12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没时间了！</a:t>
              </a:r>
            </a:p>
          </p:txBody>
        </p:sp>
        <p:sp>
          <p:nvSpPr>
            <p:cNvPr id="12" name="直角上箭头 11"/>
            <p:cNvSpPr/>
            <p:nvPr/>
          </p:nvSpPr>
          <p:spPr>
            <a:xfrm rot="5400000">
              <a:off x="1848463" y="1695634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6374"/>
                <a:satOff val="-339"/>
                <a:lumOff val="1748"/>
                <a:alphaOff val="0"/>
              </a:schemeClr>
            </a:fillRef>
            <a:effectRef idx="0">
              <a:schemeClr val="accent6">
                <a:tint val="50000"/>
                <a:hueOff val="6374"/>
                <a:satOff val="-339"/>
                <a:lumOff val="174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1703158" y="1087672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4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4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醒悟</a:t>
              </a: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2626416" y="1149307"/>
              <a:ext cx="5358355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altLang="en-US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运用心智获得解放</a:t>
              </a:r>
              <a:endParaRPr lang="zh-CN" sz="24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直角上箭头 14"/>
            <p:cNvSpPr/>
            <p:nvPr/>
          </p:nvSpPr>
          <p:spPr>
            <a:xfrm rot="5400000">
              <a:off x="2613942" y="2421588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12747"/>
                <a:satOff val="-678"/>
                <a:lumOff val="3496"/>
                <a:alphaOff val="0"/>
              </a:schemeClr>
            </a:fillRef>
            <a:effectRef idx="0">
              <a:schemeClr val="accent6">
                <a:tint val="50000"/>
                <a:hueOff val="12747"/>
                <a:satOff val="-678"/>
                <a:lumOff val="349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2468638" y="1813625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现实</a:t>
              </a:r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3391895" y="1875260"/>
              <a:ext cx="2104901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速成绝无可能</a:t>
              </a:r>
            </a:p>
          </p:txBody>
        </p:sp>
        <p:sp>
          <p:nvSpPr>
            <p:cNvPr id="18" name="直角上箭头 17"/>
            <p:cNvSpPr/>
            <p:nvPr/>
          </p:nvSpPr>
          <p:spPr>
            <a:xfrm rot="5400000">
              <a:off x="3379422" y="3147541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19121"/>
                <a:satOff val="-1018"/>
                <a:lumOff val="5244"/>
                <a:alphaOff val="0"/>
              </a:schemeClr>
            </a:fillRef>
            <a:effectRef idx="0">
              <a:schemeClr val="accent6">
                <a:tint val="50000"/>
                <a:hueOff val="19121"/>
                <a:satOff val="-1018"/>
                <a:lumOff val="524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3234117" y="2539578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14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14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管理</a:t>
              </a:r>
            </a:p>
          </p:txBody>
        </p:sp>
        <p:sp>
          <p:nvSpPr>
            <p:cNvPr id="20" name="任意多边形 19"/>
            <p:cNvSpPr/>
            <p:nvPr/>
          </p:nvSpPr>
          <p:spPr>
            <a:xfrm>
              <a:off x="4157376" y="2601213"/>
              <a:ext cx="4732624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制定计划，及时行动</a:t>
              </a:r>
            </a:p>
          </p:txBody>
        </p:sp>
        <p:sp>
          <p:nvSpPr>
            <p:cNvPr id="21" name="直角上箭头 20"/>
            <p:cNvSpPr/>
            <p:nvPr/>
          </p:nvSpPr>
          <p:spPr>
            <a:xfrm rot="5400000">
              <a:off x="4144901" y="3873494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25495"/>
                <a:satOff val="-1358"/>
                <a:lumOff val="6992"/>
                <a:alphaOff val="0"/>
              </a:schemeClr>
            </a:fillRef>
            <a:effectRef idx="0">
              <a:schemeClr val="accent6">
                <a:tint val="50000"/>
                <a:hueOff val="25495"/>
                <a:satOff val="-1358"/>
                <a:lumOff val="6992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3999597" y="3265532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 dirty="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学习</a:t>
              </a:r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4922855" y="3327166"/>
              <a:ext cx="3836516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algn="l" defTabSz="3111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学会正确地思考</a:t>
              </a:r>
            </a:p>
          </p:txBody>
        </p:sp>
        <p:sp>
          <p:nvSpPr>
            <p:cNvPr id="24" name="直角上箭头 23"/>
            <p:cNvSpPr/>
            <p:nvPr/>
          </p:nvSpPr>
          <p:spPr>
            <a:xfrm rot="5400000">
              <a:off x="4910381" y="4599447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31869"/>
                <a:satOff val="-1698"/>
                <a:lumOff val="8740"/>
                <a:alphaOff val="0"/>
              </a:schemeClr>
            </a:fillRef>
            <a:effectRef idx="0">
              <a:schemeClr val="accent6">
                <a:tint val="50000"/>
                <a:hueOff val="31869"/>
                <a:satOff val="-1698"/>
                <a:lumOff val="874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4765076" y="3991485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24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24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思考</a:t>
              </a:r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5688334" y="4053119"/>
              <a:ext cx="4261207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algn="l" defTabSz="3111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用心，独立思考</a:t>
              </a:r>
            </a:p>
          </p:txBody>
        </p:sp>
        <p:sp>
          <p:nvSpPr>
            <p:cNvPr id="27" name="直角上箭头 26"/>
            <p:cNvSpPr/>
            <p:nvPr/>
          </p:nvSpPr>
          <p:spPr>
            <a:xfrm rot="5400000">
              <a:off x="5675860" y="5325400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38242"/>
                <a:satOff val="-2037"/>
                <a:lumOff val="10488"/>
                <a:alphaOff val="0"/>
              </a:schemeClr>
            </a:fillRef>
            <a:effectRef idx="0">
              <a:schemeClr val="accent6">
                <a:tint val="50000"/>
                <a:hueOff val="38242"/>
                <a:satOff val="-2037"/>
                <a:lumOff val="1048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5530555" y="4717438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2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2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交流</a:t>
              </a:r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6453813" y="4779072"/>
              <a:ext cx="3916643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algn="l" defTabSz="3111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学会倾听，勤于反思</a:t>
              </a:r>
            </a:p>
          </p:txBody>
        </p:sp>
        <p:sp>
          <p:nvSpPr>
            <p:cNvPr id="30" name="直角上箭头 29"/>
            <p:cNvSpPr/>
            <p:nvPr/>
          </p:nvSpPr>
          <p:spPr>
            <a:xfrm rot="5400000">
              <a:off x="6441339" y="6051353"/>
              <a:ext cx="548444" cy="624385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50000"/>
                <a:hueOff val="44616"/>
                <a:satOff val="-2377"/>
                <a:lumOff val="12236"/>
                <a:alphaOff val="0"/>
              </a:schemeClr>
            </a:fillRef>
            <a:effectRef idx="0">
              <a:schemeClr val="accent6">
                <a:tint val="50000"/>
                <a:hueOff val="44616"/>
                <a:satOff val="-2377"/>
                <a:lumOff val="12236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6296035" y="5443391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4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4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应用</a:t>
              </a:r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7219293" y="5505026"/>
              <a:ext cx="3905906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algn="l" defTabSz="3111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及时行动，打造自己</a:t>
              </a: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7061514" y="6169344"/>
              <a:ext cx="923258" cy="646250"/>
            </a:xfrm>
            <a:custGeom>
              <a:avLst/>
              <a:gdLst>
                <a:gd name="connsiteX0" fmla="*/ 0 w 923258"/>
                <a:gd name="connsiteY0" fmla="*/ 107730 h 646250"/>
                <a:gd name="connsiteX1" fmla="*/ 107730 w 923258"/>
                <a:gd name="connsiteY1" fmla="*/ 0 h 646250"/>
                <a:gd name="connsiteX2" fmla="*/ 815528 w 923258"/>
                <a:gd name="connsiteY2" fmla="*/ 0 h 646250"/>
                <a:gd name="connsiteX3" fmla="*/ 923258 w 923258"/>
                <a:gd name="connsiteY3" fmla="*/ 107730 h 646250"/>
                <a:gd name="connsiteX4" fmla="*/ 923258 w 923258"/>
                <a:gd name="connsiteY4" fmla="*/ 538520 h 646250"/>
                <a:gd name="connsiteX5" fmla="*/ 815528 w 923258"/>
                <a:gd name="connsiteY5" fmla="*/ 646250 h 646250"/>
                <a:gd name="connsiteX6" fmla="*/ 107730 w 923258"/>
                <a:gd name="connsiteY6" fmla="*/ 646250 h 646250"/>
                <a:gd name="connsiteX7" fmla="*/ 0 w 923258"/>
                <a:gd name="connsiteY7" fmla="*/ 538520 h 646250"/>
                <a:gd name="connsiteX8" fmla="*/ 0 w 923258"/>
                <a:gd name="connsiteY8" fmla="*/ 107730 h 64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3258" h="646250">
                  <a:moveTo>
                    <a:pt x="0" y="107730"/>
                  </a:moveTo>
                  <a:cubicBezTo>
                    <a:pt x="0" y="48232"/>
                    <a:pt x="48232" y="0"/>
                    <a:pt x="107730" y="0"/>
                  </a:cubicBezTo>
                  <a:lnTo>
                    <a:pt x="815528" y="0"/>
                  </a:lnTo>
                  <a:cubicBezTo>
                    <a:pt x="875026" y="0"/>
                    <a:pt x="923258" y="48232"/>
                    <a:pt x="923258" y="107730"/>
                  </a:cubicBezTo>
                  <a:lnTo>
                    <a:pt x="923258" y="538520"/>
                  </a:lnTo>
                  <a:cubicBezTo>
                    <a:pt x="923258" y="598018"/>
                    <a:pt x="875026" y="646250"/>
                    <a:pt x="815528" y="646250"/>
                  </a:cubicBezTo>
                  <a:lnTo>
                    <a:pt x="107730" y="646250"/>
                  </a:lnTo>
                  <a:cubicBezTo>
                    <a:pt x="48232" y="646250"/>
                    <a:pt x="0" y="598018"/>
                    <a:pt x="0" y="538520"/>
                  </a:cubicBezTo>
                  <a:lnTo>
                    <a:pt x="0" y="107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126803" tIns="126803" rIns="126803" bIns="126803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500" kern="1200">
                  <a:latin typeface="华康俪金黑W8(P)" panose="020B0800000000000000" pitchFamily="34" charset="-122"/>
                  <a:ea typeface="华康俪金黑W8(P)" panose="020B0800000000000000" pitchFamily="34" charset="-122"/>
                </a:rPr>
                <a:t>积累</a:t>
              </a:r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7984772" y="6230979"/>
              <a:ext cx="3779055" cy="522328"/>
            </a:xfrm>
            <a:custGeom>
              <a:avLst/>
              <a:gdLst>
                <a:gd name="connsiteX0" fmla="*/ 0 w 671490"/>
                <a:gd name="connsiteY0" fmla="*/ 0 h 522328"/>
                <a:gd name="connsiteX1" fmla="*/ 671490 w 671490"/>
                <a:gd name="connsiteY1" fmla="*/ 0 h 522328"/>
                <a:gd name="connsiteX2" fmla="*/ 671490 w 671490"/>
                <a:gd name="connsiteY2" fmla="*/ 522328 h 522328"/>
                <a:gd name="connsiteX3" fmla="*/ 0 w 671490"/>
                <a:gd name="connsiteY3" fmla="*/ 522328 h 522328"/>
                <a:gd name="connsiteX4" fmla="*/ 0 w 671490"/>
                <a:gd name="connsiteY4" fmla="*/ 0 h 5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490" h="522328">
                  <a:moveTo>
                    <a:pt x="0" y="0"/>
                  </a:moveTo>
                  <a:lnTo>
                    <a:pt x="671490" y="0"/>
                  </a:lnTo>
                  <a:lnTo>
                    <a:pt x="671490" y="522328"/>
                  </a:lnTo>
                  <a:lnTo>
                    <a:pt x="0" y="5223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57150" lvl="1" indent="-57150" algn="l" defTabSz="4889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CN" sz="2400" dirty="0">
                  <a:solidFill>
                    <a:srgbClr val="7994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不断解决麻烦</a:t>
              </a:r>
            </a:p>
          </p:txBody>
        </p:sp>
      </p:grpSp>
      <p:sp>
        <p:nvSpPr>
          <p:cNvPr id="36" name="矩形 35"/>
          <p:cNvSpPr/>
          <p:nvPr/>
        </p:nvSpPr>
        <p:spPr>
          <a:xfrm>
            <a:off x="11054183" y="5433691"/>
            <a:ext cx="143821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8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╝</a:t>
            </a:r>
            <a:endParaRPr lang="zh-CN" altLang="en-US" sz="13800" dirty="0"/>
          </a:p>
        </p:txBody>
      </p:sp>
      <p:sp>
        <p:nvSpPr>
          <p:cNvPr id="37" name="矩形 36"/>
          <p:cNvSpPr/>
          <p:nvPr/>
        </p:nvSpPr>
        <p:spPr>
          <a:xfrm rot="10800000">
            <a:off x="-278856" y="-753927"/>
            <a:ext cx="143821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800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╝</a:t>
            </a:r>
            <a:endParaRPr lang="zh-CN" altLang="en-US" sz="13800" dirty="0"/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1" y="0"/>
            <a:ext cx="12192000" cy="13049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4D64E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4841028" y="368710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7994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预演与验收</a:t>
            </a:r>
          </a:p>
        </p:txBody>
      </p:sp>
      <p:graphicFrame>
        <p:nvGraphicFramePr>
          <p:cNvPr id="6" name="图示 5"/>
          <p:cNvGraphicFramePr/>
          <p:nvPr/>
        </p:nvGraphicFramePr>
        <p:xfrm>
          <a:off x="2612505" y="1501135"/>
          <a:ext cx="6950036" cy="557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976195" y="2371096"/>
            <a:ext cx="2939636" cy="1060209"/>
            <a:chOff x="6017035" y="1435537"/>
            <a:chExt cx="2939636" cy="1060209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学习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035" y="1435537"/>
              <a:ext cx="1209675" cy="1060209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976195" y="3873181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学会正确地思考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01" y="3506038"/>
            <a:ext cx="1380618" cy="13806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043" y="1187116"/>
            <a:ext cx="801760" cy="801760"/>
          </a:xfrm>
          <a:prstGeom prst="rect">
            <a:avLst/>
          </a:prstGeom>
        </p:spPr>
      </p:pic>
      <p:sp>
        <p:nvSpPr>
          <p:cNvPr id="4" name="椭圆形标注 3"/>
          <p:cNvSpPr/>
          <p:nvPr/>
        </p:nvSpPr>
        <p:spPr>
          <a:xfrm>
            <a:off x="597300" y="6150077"/>
            <a:ext cx="1449184" cy="498757"/>
          </a:xfrm>
          <a:prstGeom prst="wedgeEllipseCallout">
            <a:avLst>
              <a:gd name="adj1" fmla="val 15804"/>
              <a:gd name="adj2" fmla="val -82394"/>
            </a:avLst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149942" y="6150077"/>
            <a:ext cx="12491884" cy="973394"/>
          </a:xfrm>
          <a:prstGeom prst="rect">
            <a:avLst/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00944" y="6259253"/>
            <a:ext cx="880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2F7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学习的进程并非直线上升，想要突飞猛进离不开坚持。</a:t>
            </a:r>
          </a:p>
        </p:txBody>
      </p:sp>
      <p:sp>
        <p:nvSpPr>
          <p:cNvPr id="9" name="任意多边形 8"/>
          <p:cNvSpPr/>
          <p:nvPr/>
        </p:nvSpPr>
        <p:spPr>
          <a:xfrm rot="16200000">
            <a:off x="3748424" y="-1486486"/>
            <a:ext cx="4695156" cy="9753600"/>
          </a:xfrm>
          <a:custGeom>
            <a:avLst/>
            <a:gdLst>
              <a:gd name="connsiteX0" fmla="*/ 4141622 w 4141622"/>
              <a:gd name="connsiteY0" fmla="*/ 254084 h 9666951"/>
              <a:gd name="connsiteX1" fmla="*/ 3887539 w 4141622"/>
              <a:gd name="connsiteY1" fmla="*/ 508167 h 9666951"/>
              <a:gd name="connsiteX2" fmla="*/ 3887539 w 4141622"/>
              <a:gd name="connsiteY2" fmla="*/ 381125 h 9666951"/>
              <a:gd name="connsiteX3" fmla="*/ 381125 w 4141622"/>
              <a:gd name="connsiteY3" fmla="*/ 381125 h 9666951"/>
              <a:gd name="connsiteX4" fmla="*/ 381125 w 4141622"/>
              <a:gd name="connsiteY4" fmla="*/ 9412868 h 9666951"/>
              <a:gd name="connsiteX5" fmla="*/ 508167 w 4141622"/>
              <a:gd name="connsiteY5" fmla="*/ 9412868 h 9666951"/>
              <a:gd name="connsiteX6" fmla="*/ 254083 w 4141622"/>
              <a:gd name="connsiteY6" fmla="*/ 9666951 h 9666951"/>
              <a:gd name="connsiteX7" fmla="*/ 0 w 4141622"/>
              <a:gd name="connsiteY7" fmla="*/ 9412868 h 9666951"/>
              <a:gd name="connsiteX8" fmla="*/ 127042 w 4141622"/>
              <a:gd name="connsiteY8" fmla="*/ 9412868 h 9666951"/>
              <a:gd name="connsiteX9" fmla="*/ 127042 w 4141622"/>
              <a:gd name="connsiteY9" fmla="*/ 381125 h 9666951"/>
              <a:gd name="connsiteX10" fmla="*/ 123077 w 4141622"/>
              <a:gd name="connsiteY10" fmla="*/ 381125 h 9666951"/>
              <a:gd name="connsiteX11" fmla="*/ 123077 w 4141622"/>
              <a:gd name="connsiteY11" fmla="*/ 127042 h 9666951"/>
              <a:gd name="connsiteX12" fmla="*/ 127042 w 4141622"/>
              <a:gd name="connsiteY12" fmla="*/ 127042 h 9666951"/>
              <a:gd name="connsiteX13" fmla="*/ 127042 w 4141622"/>
              <a:gd name="connsiteY13" fmla="*/ 121899 h 9666951"/>
              <a:gd name="connsiteX14" fmla="*/ 381125 w 4141622"/>
              <a:gd name="connsiteY14" fmla="*/ 121899 h 9666951"/>
              <a:gd name="connsiteX15" fmla="*/ 381125 w 4141622"/>
              <a:gd name="connsiteY15" fmla="*/ 127042 h 9666951"/>
              <a:gd name="connsiteX16" fmla="*/ 3887539 w 4141622"/>
              <a:gd name="connsiteY16" fmla="*/ 127042 h 9666951"/>
              <a:gd name="connsiteX17" fmla="*/ 3887539 w 4141622"/>
              <a:gd name="connsiteY17" fmla="*/ 0 h 966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41622" h="9666951">
                <a:moveTo>
                  <a:pt x="4141622" y="254084"/>
                </a:moveTo>
                <a:lnTo>
                  <a:pt x="3887539" y="508167"/>
                </a:lnTo>
                <a:lnTo>
                  <a:pt x="3887539" y="381125"/>
                </a:lnTo>
                <a:lnTo>
                  <a:pt x="381125" y="381125"/>
                </a:lnTo>
                <a:lnTo>
                  <a:pt x="381125" y="9412868"/>
                </a:lnTo>
                <a:lnTo>
                  <a:pt x="508167" y="9412868"/>
                </a:lnTo>
                <a:lnTo>
                  <a:pt x="254083" y="9666951"/>
                </a:lnTo>
                <a:lnTo>
                  <a:pt x="0" y="9412868"/>
                </a:lnTo>
                <a:lnTo>
                  <a:pt x="127042" y="9412868"/>
                </a:lnTo>
                <a:lnTo>
                  <a:pt x="127042" y="381125"/>
                </a:lnTo>
                <a:lnTo>
                  <a:pt x="123077" y="381125"/>
                </a:lnTo>
                <a:lnTo>
                  <a:pt x="123077" y="127042"/>
                </a:lnTo>
                <a:lnTo>
                  <a:pt x="127042" y="127042"/>
                </a:lnTo>
                <a:lnTo>
                  <a:pt x="127042" y="121899"/>
                </a:lnTo>
                <a:lnTo>
                  <a:pt x="381125" y="121899"/>
                </a:lnTo>
                <a:lnTo>
                  <a:pt x="381125" y="127042"/>
                </a:lnTo>
                <a:lnTo>
                  <a:pt x="3887539" y="127042"/>
                </a:lnTo>
                <a:lnTo>
                  <a:pt x="3887539" y="0"/>
                </a:lnTo>
                <a:close/>
              </a:path>
            </a:pathLst>
          </a:custGeom>
          <a:solidFill>
            <a:srgbClr val="D4D64E">
              <a:alpha val="30000"/>
            </a:srgbClr>
          </a:solidFill>
          <a:ln>
            <a:solidFill>
              <a:srgbClr val="D4D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0010274" y="559888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33502" y="141134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进展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977745" y="489242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学习的进程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331129" y="2364947"/>
            <a:ext cx="2053389" cy="835493"/>
            <a:chOff x="1957082" y="1842883"/>
            <a:chExt cx="2053389" cy="835493"/>
          </a:xfrm>
        </p:grpSpPr>
        <p:sp>
          <p:nvSpPr>
            <p:cNvPr id="18" name="文本框 17"/>
            <p:cNvSpPr txBox="1"/>
            <p:nvPr/>
          </p:nvSpPr>
          <p:spPr>
            <a:xfrm>
              <a:off x="2030442" y="2108701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努力就能进步！</a:t>
              </a:r>
            </a:p>
          </p:txBody>
        </p:sp>
        <p:sp>
          <p:nvSpPr>
            <p:cNvPr id="20" name="椭圆形标注 19"/>
            <p:cNvSpPr/>
            <p:nvPr/>
          </p:nvSpPr>
          <p:spPr>
            <a:xfrm>
              <a:off x="1957082" y="1842883"/>
              <a:ext cx="2053389" cy="835493"/>
            </a:xfrm>
            <a:prstGeom prst="wedgeEllipseCallout">
              <a:avLst>
                <a:gd name="adj1" fmla="val -35678"/>
                <a:gd name="adj2" fmla="val 56739"/>
              </a:avLst>
            </a:prstGeom>
            <a:noFill/>
            <a:ln>
              <a:solidFill>
                <a:srgbClr val="D4D6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593805" y="2475779"/>
            <a:ext cx="2192454" cy="1253583"/>
            <a:chOff x="9817768" y="3030875"/>
            <a:chExt cx="2192454" cy="1253583"/>
          </a:xfrm>
        </p:grpSpPr>
        <p:sp>
          <p:nvSpPr>
            <p:cNvPr id="25" name="文本框 24"/>
            <p:cNvSpPr txBox="1"/>
            <p:nvPr/>
          </p:nvSpPr>
          <p:spPr>
            <a:xfrm>
              <a:off x="10084767" y="3250511"/>
              <a:ext cx="17760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原来坚持真的就能个进步！</a:t>
              </a:r>
            </a:p>
          </p:txBody>
        </p:sp>
        <p:sp>
          <p:nvSpPr>
            <p:cNvPr id="26" name="椭圆形标注 25"/>
            <p:cNvSpPr/>
            <p:nvPr/>
          </p:nvSpPr>
          <p:spPr>
            <a:xfrm>
              <a:off x="9817768" y="3030875"/>
              <a:ext cx="2192454" cy="1253583"/>
            </a:xfrm>
            <a:prstGeom prst="wedgeEllipseCallout">
              <a:avLst>
                <a:gd name="adj1" fmla="val -31194"/>
                <a:gd name="adj2" fmla="val -66080"/>
              </a:avLst>
            </a:prstGeom>
            <a:noFill/>
            <a:ln>
              <a:solidFill>
                <a:srgbClr val="D4D6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497832" y="1792732"/>
            <a:ext cx="2050741" cy="593428"/>
            <a:chOff x="4164288" y="1486202"/>
            <a:chExt cx="2050741" cy="593428"/>
          </a:xfrm>
        </p:grpSpPr>
        <p:sp>
          <p:nvSpPr>
            <p:cNvPr id="23" name="文本框 22"/>
            <p:cNvSpPr txBox="1"/>
            <p:nvPr/>
          </p:nvSpPr>
          <p:spPr>
            <a:xfrm>
              <a:off x="4235000" y="1626159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原来是假象啊！</a:t>
              </a:r>
            </a:p>
          </p:txBody>
        </p:sp>
        <p:sp>
          <p:nvSpPr>
            <p:cNvPr id="28" name="椭圆形标注 27"/>
            <p:cNvSpPr/>
            <p:nvPr/>
          </p:nvSpPr>
          <p:spPr>
            <a:xfrm>
              <a:off x="4164288" y="1486202"/>
              <a:ext cx="1931712" cy="593428"/>
            </a:xfrm>
            <a:prstGeom prst="wedgeEllipseCallout">
              <a:avLst>
                <a:gd name="adj1" fmla="val 46604"/>
                <a:gd name="adj2" fmla="val 59309"/>
              </a:avLst>
            </a:prstGeom>
            <a:noFill/>
            <a:ln>
              <a:solidFill>
                <a:srgbClr val="D4D6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119535" y="3875815"/>
            <a:ext cx="2497137" cy="584971"/>
            <a:chOff x="8119534" y="3790440"/>
            <a:chExt cx="2497137" cy="584971"/>
          </a:xfrm>
        </p:grpSpPr>
        <p:sp>
          <p:nvSpPr>
            <p:cNvPr id="24" name="文本框 23"/>
            <p:cNvSpPr txBox="1"/>
            <p:nvPr/>
          </p:nvSpPr>
          <p:spPr>
            <a:xfrm>
              <a:off x="8332661" y="3913158"/>
              <a:ext cx="2236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怎么越来越差了！</a:t>
              </a:r>
            </a:p>
          </p:txBody>
        </p:sp>
        <p:sp>
          <p:nvSpPr>
            <p:cNvPr id="29" name="椭圆形标注 28"/>
            <p:cNvSpPr/>
            <p:nvPr/>
          </p:nvSpPr>
          <p:spPr>
            <a:xfrm>
              <a:off x="8119534" y="3790440"/>
              <a:ext cx="2497137" cy="584971"/>
            </a:xfrm>
            <a:prstGeom prst="wedgeEllipseCallout">
              <a:avLst>
                <a:gd name="adj1" fmla="val -52312"/>
                <a:gd name="adj2" fmla="val -38968"/>
              </a:avLst>
            </a:prstGeom>
            <a:noFill/>
            <a:ln>
              <a:solidFill>
                <a:srgbClr val="D4D6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939065" y="4293247"/>
            <a:ext cx="1777188" cy="867276"/>
            <a:chOff x="5939065" y="4180953"/>
            <a:chExt cx="1777188" cy="867276"/>
          </a:xfrm>
        </p:grpSpPr>
        <p:sp>
          <p:nvSpPr>
            <p:cNvPr id="22" name="文本框 21"/>
            <p:cNvSpPr txBox="1"/>
            <p:nvPr/>
          </p:nvSpPr>
          <p:spPr>
            <a:xfrm>
              <a:off x="6215029" y="4263117"/>
              <a:ext cx="12252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啊！为什么退步了？</a:t>
              </a:r>
            </a:p>
          </p:txBody>
        </p:sp>
        <p:sp>
          <p:nvSpPr>
            <p:cNvPr id="30" name="椭圆形标注 29"/>
            <p:cNvSpPr/>
            <p:nvPr/>
          </p:nvSpPr>
          <p:spPr>
            <a:xfrm>
              <a:off x="5939065" y="4180953"/>
              <a:ext cx="1777188" cy="867276"/>
            </a:xfrm>
            <a:prstGeom prst="wedgeEllipseCallout">
              <a:avLst>
                <a:gd name="adj1" fmla="val -51844"/>
                <a:gd name="adj2" fmla="val 26964"/>
              </a:avLst>
            </a:prstGeom>
            <a:noFill/>
            <a:ln>
              <a:solidFill>
                <a:srgbClr val="D4D6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5" name="图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573" y="2220541"/>
            <a:ext cx="647700" cy="64770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253" y="3246157"/>
            <a:ext cx="647700" cy="64770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639" y="3386302"/>
            <a:ext cx="647700" cy="64770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34" y="4597470"/>
            <a:ext cx="771525" cy="5905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7"/>
          <a:srcRect b="3263"/>
          <a:stretch>
            <a:fillRect/>
          </a:stretch>
        </p:blipFill>
        <p:spPr>
          <a:xfrm>
            <a:off x="1550045" y="683102"/>
            <a:ext cx="9382557" cy="462370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7" name="矩形 16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形标注 10"/>
          <p:cNvSpPr/>
          <p:nvPr/>
        </p:nvSpPr>
        <p:spPr>
          <a:xfrm>
            <a:off x="597300" y="6150077"/>
            <a:ext cx="1449184" cy="498757"/>
          </a:xfrm>
          <a:prstGeom prst="wedgeEllipseCallout">
            <a:avLst>
              <a:gd name="adj1" fmla="val 15804"/>
              <a:gd name="adj2" fmla="val -82394"/>
            </a:avLst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2895183" y="1007533"/>
            <a:ext cx="6395720" cy="4263814"/>
            <a:chOff x="3525520" y="710565"/>
            <a:chExt cx="8128000" cy="5418667"/>
          </a:xfrm>
        </p:grpSpPr>
        <p:sp>
          <p:nvSpPr>
            <p:cNvPr id="7" name="矩形 6"/>
            <p:cNvSpPr/>
            <p:nvPr/>
          </p:nvSpPr>
          <p:spPr>
            <a:xfrm rot="2700000">
              <a:off x="4986589" y="851453"/>
              <a:ext cx="5155094" cy="5155094"/>
            </a:xfrm>
            <a:prstGeom prst="rect">
              <a:avLst/>
            </a:prstGeom>
            <a:solidFill>
              <a:srgbClr val="D4D64E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5" name="图示 4"/>
            <p:cNvGraphicFramePr/>
            <p:nvPr/>
          </p:nvGraphicFramePr>
          <p:xfrm>
            <a:off x="3525520" y="710565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9" name="矩形 8"/>
          <p:cNvSpPr/>
          <p:nvPr/>
        </p:nvSpPr>
        <p:spPr>
          <a:xfrm>
            <a:off x="-149942" y="6150077"/>
            <a:ext cx="12491884" cy="973394"/>
          </a:xfrm>
          <a:prstGeom prst="rect">
            <a:avLst/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5548" y="6259253"/>
            <a:ext cx="11674991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2F7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学习的基本途径有体验、试错、观察、阅读，但主要手段是正确地思考。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818120" y="889425"/>
            <a:ext cx="3345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体验：</a:t>
            </a:r>
            <a:endParaRPr lang="en-US" altLang="zh-CN" sz="2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来自五官的感觉；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18120" y="4583799"/>
            <a:ext cx="4031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试错：</a:t>
            </a:r>
            <a:endParaRPr lang="en-US" altLang="zh-CN" sz="2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试过之后便知道对错，需要勇气；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82663" y="4583799"/>
            <a:ext cx="3775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观察：</a:t>
            </a:r>
            <a:endParaRPr lang="en-US" altLang="zh-CN" sz="2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从他人经验中获得经验或教训；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82663" y="889426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阅读：</a:t>
            </a:r>
            <a:endParaRPr lang="en-US" altLang="zh-CN" sz="2800" b="1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使快速经验积累成为可能；</a:t>
            </a:r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050928" y="2371096"/>
            <a:ext cx="2864903" cy="1060209"/>
            <a:chOff x="6091768" y="1435537"/>
            <a:chExt cx="2864903" cy="1060209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思考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68" y="1435537"/>
              <a:ext cx="1060209" cy="1060209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976195" y="3873181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用心，独立思考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01" y="3506038"/>
            <a:ext cx="1380618" cy="13806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8" name="矩形 7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梯形 5"/>
          <p:cNvSpPr/>
          <p:nvPr/>
        </p:nvSpPr>
        <p:spPr>
          <a:xfrm flipV="1">
            <a:off x="-854992" y="-1"/>
            <a:ext cx="8908129" cy="927652"/>
          </a:xfrm>
          <a:prstGeom prst="trapezoid">
            <a:avLst>
              <a:gd name="adj" fmla="val 85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图示 4"/>
          <p:cNvGraphicFramePr/>
          <p:nvPr/>
        </p:nvGraphicFramePr>
        <p:xfrm>
          <a:off x="3141664" y="1068312"/>
          <a:ext cx="6724231" cy="568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407079" y="140659"/>
            <a:ext cx="2383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权威≠正确</a:t>
            </a:r>
          </a:p>
        </p:txBody>
      </p: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梯形 2"/>
          <p:cNvSpPr/>
          <p:nvPr/>
        </p:nvSpPr>
        <p:spPr>
          <a:xfrm flipV="1">
            <a:off x="-854992" y="-1"/>
            <a:ext cx="8908129" cy="927652"/>
          </a:xfrm>
          <a:prstGeom prst="trapezoid">
            <a:avLst>
              <a:gd name="adj" fmla="val 85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38216" y="140659"/>
            <a:ext cx="6721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相关命题</a:t>
            </a:r>
            <a:r>
              <a:rPr lang="en-US" altLang="zh-CN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反过来不一定成立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1132689" y="1148320"/>
            <a:ext cx="9938845" cy="2020828"/>
            <a:chOff x="1485613" y="1148320"/>
            <a:chExt cx="9938845" cy="2020828"/>
          </a:xfrm>
        </p:grpSpPr>
        <p:grpSp>
          <p:nvGrpSpPr>
            <p:cNvPr id="58" name="组合 57"/>
            <p:cNvGrpSpPr/>
            <p:nvPr/>
          </p:nvGrpSpPr>
          <p:grpSpPr>
            <a:xfrm>
              <a:off x="1485613" y="1188746"/>
              <a:ext cx="3364389" cy="1980402"/>
              <a:chOff x="1485613" y="1188746"/>
              <a:chExt cx="3364389" cy="1980402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1485613" y="1188746"/>
                <a:ext cx="1605806" cy="1913156"/>
                <a:chOff x="1485613" y="1188746"/>
                <a:chExt cx="1605806" cy="1913156"/>
              </a:xfrm>
            </p:grpSpPr>
            <p:grpSp>
              <p:nvGrpSpPr>
                <p:cNvPr id="8" name="组合 7"/>
                <p:cNvGrpSpPr/>
                <p:nvPr/>
              </p:nvGrpSpPr>
              <p:grpSpPr>
                <a:xfrm>
                  <a:off x="1485613" y="1188746"/>
                  <a:ext cx="1605806" cy="770021"/>
                  <a:chOff x="2139241" y="2454442"/>
                  <a:chExt cx="1605806" cy="770021"/>
                </a:xfrm>
              </p:grpSpPr>
              <p:sp>
                <p:nvSpPr>
                  <p:cNvPr id="5" name="文本框 4"/>
                  <p:cNvSpPr txBox="1"/>
                  <p:nvPr/>
                </p:nvSpPr>
                <p:spPr>
                  <a:xfrm>
                    <a:off x="2277979" y="2485509"/>
                    <a:ext cx="1467068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你做饭，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我就洗碗。</a:t>
                    </a:r>
                  </a:p>
                </p:txBody>
              </p:sp>
              <p:sp>
                <p:nvSpPr>
                  <p:cNvPr id="6" name="圆角矩形标注 5"/>
                  <p:cNvSpPr/>
                  <p:nvPr/>
                </p:nvSpPr>
                <p:spPr>
                  <a:xfrm>
                    <a:off x="2139241" y="2454442"/>
                    <a:ext cx="1459831" cy="770021"/>
                  </a:xfrm>
                  <a:prstGeom prst="wedgeRoundRectCallout">
                    <a:avLst>
                      <a:gd name="adj1" fmla="val -5449"/>
                      <a:gd name="adj2" fmla="val 68750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31" name="图片 30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83795" y="2085610"/>
                  <a:ext cx="1016292" cy="1016292"/>
                </a:xfrm>
                <a:prstGeom prst="rect">
                  <a:avLst/>
                </a:prstGeom>
              </p:spPr>
            </p:pic>
          </p:grpSp>
          <p:grpSp>
            <p:nvGrpSpPr>
              <p:cNvPr id="57" name="组合 56"/>
              <p:cNvGrpSpPr/>
              <p:nvPr/>
            </p:nvGrpSpPr>
            <p:grpSpPr>
              <a:xfrm>
                <a:off x="3178803" y="1301199"/>
                <a:ext cx="1671199" cy="1867949"/>
                <a:chOff x="3178803" y="1301199"/>
                <a:chExt cx="1671199" cy="1867949"/>
              </a:xfrm>
            </p:grpSpPr>
            <p:grpSp>
              <p:nvGrpSpPr>
                <p:cNvPr id="19" name="组合 18"/>
                <p:cNvGrpSpPr/>
                <p:nvPr/>
              </p:nvGrpSpPr>
              <p:grpSpPr>
                <a:xfrm>
                  <a:off x="3242971" y="1301199"/>
                  <a:ext cx="1607031" cy="439251"/>
                  <a:chOff x="4057866" y="2600256"/>
                  <a:chExt cx="1607031" cy="439251"/>
                </a:xfrm>
              </p:grpSpPr>
              <p:sp>
                <p:nvSpPr>
                  <p:cNvPr id="7" name="文本框 6"/>
                  <p:cNvSpPr txBox="1"/>
                  <p:nvPr/>
                </p:nvSpPr>
                <p:spPr>
                  <a:xfrm>
                    <a:off x="4197829" y="2639397"/>
                    <a:ext cx="146706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这没问题！</a:t>
                    </a:r>
                  </a:p>
                </p:txBody>
              </p:sp>
              <p:sp>
                <p:nvSpPr>
                  <p:cNvPr id="17" name="圆角矩形标注 16"/>
                  <p:cNvSpPr/>
                  <p:nvPr/>
                </p:nvSpPr>
                <p:spPr>
                  <a:xfrm>
                    <a:off x="4057866" y="2600256"/>
                    <a:ext cx="1394856" cy="439251"/>
                  </a:xfrm>
                  <a:prstGeom prst="wedgeRoundRectCallout">
                    <a:avLst>
                      <a:gd name="adj1" fmla="val 1716"/>
                      <a:gd name="adj2" fmla="val 73153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33" name="图片 3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78803" y="2010781"/>
                  <a:ext cx="1158367" cy="115836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61" name="组合 60"/>
            <p:cNvGrpSpPr/>
            <p:nvPr/>
          </p:nvGrpSpPr>
          <p:grpSpPr>
            <a:xfrm>
              <a:off x="7778680" y="1148320"/>
              <a:ext cx="3645778" cy="1960151"/>
              <a:chOff x="7778680" y="1148320"/>
              <a:chExt cx="3645778" cy="1960151"/>
            </a:xfrm>
          </p:grpSpPr>
          <p:grpSp>
            <p:nvGrpSpPr>
              <p:cNvPr id="59" name="组合 58"/>
              <p:cNvGrpSpPr/>
              <p:nvPr/>
            </p:nvGrpSpPr>
            <p:grpSpPr>
              <a:xfrm>
                <a:off x="7778680" y="1148320"/>
                <a:ext cx="1759250" cy="1960151"/>
                <a:chOff x="7778680" y="1148320"/>
                <a:chExt cx="1759250" cy="1960151"/>
              </a:xfrm>
            </p:grpSpPr>
            <p:grpSp>
              <p:nvGrpSpPr>
                <p:cNvPr id="20" name="组合 19"/>
                <p:cNvGrpSpPr/>
                <p:nvPr/>
              </p:nvGrpSpPr>
              <p:grpSpPr>
                <a:xfrm>
                  <a:off x="7778680" y="1148320"/>
                  <a:ext cx="1572150" cy="752962"/>
                  <a:chOff x="7306371" y="2431904"/>
                  <a:chExt cx="1572150" cy="752962"/>
                </a:xfrm>
              </p:grpSpPr>
              <p:sp>
                <p:nvSpPr>
                  <p:cNvPr id="9" name="文本框 8"/>
                  <p:cNvSpPr txBox="1"/>
                  <p:nvPr/>
                </p:nvSpPr>
                <p:spPr>
                  <a:xfrm>
                    <a:off x="7411453" y="2454442"/>
                    <a:ext cx="1467068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我洗碗，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你就做饭。</a:t>
                    </a:r>
                  </a:p>
                </p:txBody>
              </p:sp>
              <p:sp>
                <p:nvSpPr>
                  <p:cNvPr id="16" name="圆角矩形标注 15"/>
                  <p:cNvSpPr/>
                  <p:nvPr/>
                </p:nvSpPr>
                <p:spPr>
                  <a:xfrm>
                    <a:off x="7306371" y="2431904"/>
                    <a:ext cx="1364368" cy="752962"/>
                  </a:xfrm>
                  <a:prstGeom prst="wedgeRoundRectCallout">
                    <a:avLst>
                      <a:gd name="adj1" fmla="val -7899"/>
                      <a:gd name="adj2" fmla="val 62500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35" name="图片 34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21638" y="2092179"/>
                  <a:ext cx="1016292" cy="1016292"/>
                </a:xfrm>
                <a:prstGeom prst="rect">
                  <a:avLst/>
                </a:prstGeom>
              </p:spPr>
            </p:pic>
          </p:grpSp>
          <p:grpSp>
            <p:nvGrpSpPr>
              <p:cNvPr id="60" name="组合 59"/>
              <p:cNvGrpSpPr/>
              <p:nvPr/>
            </p:nvGrpSpPr>
            <p:grpSpPr>
              <a:xfrm>
                <a:off x="9489784" y="1269240"/>
                <a:ext cx="1934674" cy="1839231"/>
                <a:chOff x="9489784" y="1269240"/>
                <a:chExt cx="1934674" cy="1839231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9489784" y="1269240"/>
                  <a:ext cx="1934674" cy="503168"/>
                  <a:chOff x="9553070" y="2097088"/>
                  <a:chExt cx="1934674" cy="503168"/>
                </a:xfrm>
              </p:grpSpPr>
              <p:sp>
                <p:nvSpPr>
                  <p:cNvPr id="10" name="文本框 9"/>
                  <p:cNvSpPr txBox="1"/>
                  <p:nvPr/>
                </p:nvSpPr>
                <p:spPr>
                  <a:xfrm>
                    <a:off x="9603895" y="2145214"/>
                    <a:ext cx="188384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这可不一定</a:t>
                    </a:r>
                    <a:r>
                      <a:rPr lang="en-US" altLang="zh-CN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……</a:t>
                    </a:r>
                    <a:endParaRPr lang="zh-CN" altLang="en-US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" name="圆角矩形标注 17"/>
                  <p:cNvSpPr/>
                  <p:nvPr/>
                </p:nvSpPr>
                <p:spPr>
                  <a:xfrm>
                    <a:off x="9553070" y="2097088"/>
                    <a:ext cx="1870504" cy="503168"/>
                  </a:xfrm>
                  <a:prstGeom prst="wedgeRoundRectCallout">
                    <a:avLst>
                      <a:gd name="adj1" fmla="val 10042"/>
                      <a:gd name="adj2" fmla="val 68877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37" name="图片 36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909029" y="2092179"/>
                  <a:ext cx="1016292" cy="1016292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5" name="组合 54"/>
          <p:cNvGrpSpPr/>
          <p:nvPr/>
        </p:nvGrpSpPr>
        <p:grpSpPr>
          <a:xfrm>
            <a:off x="694777" y="4140905"/>
            <a:ext cx="10863685" cy="2374325"/>
            <a:chOff x="935407" y="3868191"/>
            <a:chExt cx="10863685" cy="2374325"/>
          </a:xfrm>
        </p:grpSpPr>
        <p:grpSp>
          <p:nvGrpSpPr>
            <p:cNvPr id="51" name="组合 50"/>
            <p:cNvGrpSpPr/>
            <p:nvPr/>
          </p:nvGrpSpPr>
          <p:grpSpPr>
            <a:xfrm>
              <a:off x="935407" y="3868191"/>
              <a:ext cx="5798502" cy="2364318"/>
              <a:chOff x="935407" y="3868191"/>
              <a:chExt cx="5798502" cy="2364318"/>
            </a:xfrm>
          </p:grpSpPr>
          <p:grpSp>
            <p:nvGrpSpPr>
              <p:cNvPr id="50" name="组合 49"/>
              <p:cNvGrpSpPr/>
              <p:nvPr/>
            </p:nvGrpSpPr>
            <p:grpSpPr>
              <a:xfrm>
                <a:off x="2982062" y="3868191"/>
                <a:ext cx="3751847" cy="2364318"/>
                <a:chOff x="2982062" y="3868191"/>
                <a:chExt cx="3751847" cy="2364318"/>
              </a:xfrm>
            </p:grpSpPr>
            <p:grpSp>
              <p:nvGrpSpPr>
                <p:cNvPr id="48" name="组合 47"/>
                <p:cNvGrpSpPr/>
                <p:nvPr/>
              </p:nvGrpSpPr>
              <p:grpSpPr>
                <a:xfrm>
                  <a:off x="2982062" y="3868191"/>
                  <a:ext cx="3751847" cy="1195308"/>
                  <a:chOff x="2982062" y="3868191"/>
                  <a:chExt cx="3751847" cy="1195308"/>
                </a:xfrm>
              </p:grpSpPr>
              <p:sp>
                <p:nvSpPr>
                  <p:cNvPr id="12" name="文本框 11"/>
                  <p:cNvSpPr txBox="1"/>
                  <p:nvPr/>
                </p:nvSpPr>
                <p:spPr>
                  <a:xfrm>
                    <a:off x="3025593" y="4018781"/>
                    <a:ext cx="3708316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这可不行！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热剩饭你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也得洗碗！</a:t>
                    </a:r>
                  </a:p>
                </p:txBody>
              </p:sp>
              <p:sp>
                <p:nvSpPr>
                  <p:cNvPr id="23" name="圆角矩形标注 22"/>
                  <p:cNvSpPr/>
                  <p:nvPr/>
                </p:nvSpPr>
                <p:spPr>
                  <a:xfrm>
                    <a:off x="2982062" y="3868191"/>
                    <a:ext cx="1668406" cy="1195308"/>
                  </a:xfrm>
                  <a:prstGeom prst="wedgeRoundRectCallout">
                    <a:avLst>
                      <a:gd name="adj1" fmla="val 12300"/>
                      <a:gd name="adj2" fmla="val 66761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36" name="图片 35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42971" y="5216217"/>
                  <a:ext cx="1016292" cy="1016292"/>
                </a:xfrm>
                <a:prstGeom prst="rect">
                  <a:avLst/>
                </a:prstGeom>
              </p:spPr>
            </p:pic>
          </p:grpSp>
          <p:grpSp>
            <p:nvGrpSpPr>
              <p:cNvPr id="49" name="组合 48"/>
              <p:cNvGrpSpPr/>
              <p:nvPr/>
            </p:nvGrpSpPr>
            <p:grpSpPr>
              <a:xfrm>
                <a:off x="935407" y="4351448"/>
                <a:ext cx="1861255" cy="1854236"/>
                <a:chOff x="935407" y="4351448"/>
                <a:chExt cx="1861255" cy="1854236"/>
              </a:xfrm>
            </p:grpSpPr>
            <p:grpSp>
              <p:nvGrpSpPr>
                <p:cNvPr id="25" name="组合 24"/>
                <p:cNvGrpSpPr/>
                <p:nvPr/>
              </p:nvGrpSpPr>
              <p:grpSpPr>
                <a:xfrm>
                  <a:off x="935407" y="4351448"/>
                  <a:ext cx="1808163" cy="752962"/>
                  <a:chOff x="2926899" y="4451684"/>
                  <a:chExt cx="1808163" cy="752962"/>
                </a:xfrm>
              </p:grpSpPr>
              <p:sp>
                <p:nvSpPr>
                  <p:cNvPr id="11" name="文本框 10"/>
                  <p:cNvSpPr txBox="1"/>
                  <p:nvPr/>
                </p:nvSpPr>
                <p:spPr>
                  <a:xfrm>
                    <a:off x="3011513" y="4475747"/>
                    <a:ext cx="1723549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你不做饭，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我就不洗碗。</a:t>
                    </a:r>
                  </a:p>
                </p:txBody>
              </p:sp>
              <p:sp>
                <p:nvSpPr>
                  <p:cNvPr id="24" name="圆角矩形标注 23"/>
                  <p:cNvSpPr/>
                  <p:nvPr/>
                </p:nvSpPr>
                <p:spPr>
                  <a:xfrm>
                    <a:off x="2926899" y="4451684"/>
                    <a:ext cx="1636296" cy="752962"/>
                  </a:xfrm>
                  <a:prstGeom prst="wedgeRoundRectCallout">
                    <a:avLst>
                      <a:gd name="adj1" fmla="val -5147"/>
                      <a:gd name="adj2" fmla="val 58239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39" name="图片 38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80370" y="5189392"/>
                  <a:ext cx="1016292" cy="101629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4" name="组合 53"/>
            <p:cNvGrpSpPr/>
            <p:nvPr/>
          </p:nvGrpSpPr>
          <p:grpSpPr>
            <a:xfrm>
              <a:off x="7923111" y="4163144"/>
              <a:ext cx="3875981" cy="2079372"/>
              <a:chOff x="7923111" y="4163144"/>
              <a:chExt cx="3875981" cy="2079372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7923111" y="4340671"/>
                <a:ext cx="1772540" cy="1883646"/>
                <a:chOff x="7923111" y="4340671"/>
                <a:chExt cx="1772540" cy="1883646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7923111" y="4340671"/>
                  <a:ext cx="1772540" cy="752962"/>
                  <a:chOff x="7699346" y="4607097"/>
                  <a:chExt cx="1772540" cy="752962"/>
                </a:xfrm>
              </p:grpSpPr>
              <p:sp>
                <p:nvSpPr>
                  <p:cNvPr id="13" name="文本框 12"/>
                  <p:cNvSpPr txBox="1"/>
                  <p:nvPr/>
                </p:nvSpPr>
                <p:spPr>
                  <a:xfrm>
                    <a:off x="7748337" y="4629635"/>
                    <a:ext cx="1723549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你不洗碗，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我就不做饭。</a:t>
                    </a:r>
                  </a:p>
                </p:txBody>
              </p:sp>
              <p:sp>
                <p:nvSpPr>
                  <p:cNvPr id="22" name="圆角矩形标注 21"/>
                  <p:cNvSpPr/>
                  <p:nvPr/>
                </p:nvSpPr>
                <p:spPr>
                  <a:xfrm>
                    <a:off x="7699346" y="4607097"/>
                    <a:ext cx="1636296" cy="752962"/>
                  </a:xfrm>
                  <a:prstGeom prst="wedgeRoundRectCallout">
                    <a:avLst>
                      <a:gd name="adj1" fmla="val -4166"/>
                      <a:gd name="adj2" fmla="val 68892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38" name="图片 37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558386" y="5208025"/>
                  <a:ext cx="1016292" cy="1016292"/>
                </a:xfrm>
                <a:prstGeom prst="rect">
                  <a:avLst/>
                </a:prstGeom>
              </p:spPr>
            </p:pic>
          </p:grpSp>
          <p:grpSp>
            <p:nvGrpSpPr>
              <p:cNvPr id="53" name="组合 52"/>
              <p:cNvGrpSpPr/>
              <p:nvPr/>
            </p:nvGrpSpPr>
            <p:grpSpPr>
              <a:xfrm>
                <a:off x="9692764" y="4163144"/>
                <a:ext cx="2106328" cy="2079372"/>
                <a:chOff x="9692764" y="4163144"/>
                <a:chExt cx="2106328" cy="2079372"/>
              </a:xfrm>
            </p:grpSpPr>
            <p:grpSp>
              <p:nvGrpSpPr>
                <p:cNvPr id="29" name="组合 28"/>
                <p:cNvGrpSpPr/>
                <p:nvPr/>
              </p:nvGrpSpPr>
              <p:grpSpPr>
                <a:xfrm>
                  <a:off x="9692764" y="4163144"/>
                  <a:ext cx="2106328" cy="1124943"/>
                  <a:chOff x="9670174" y="4235116"/>
                  <a:chExt cx="2106328" cy="1124943"/>
                </a:xfrm>
              </p:grpSpPr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9796473" y="4289755"/>
                    <a:ext cx="1980029" cy="101566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那当然了！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连碗都不洗，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  <a:p>
                    <a:r>
                      <a:rPr lang="zh-CN" altLang="en-US" sz="2000" dirty="0">
                        <a:solidFill>
                          <a:srgbClr val="326C4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你还想我洗碗！</a:t>
                    </a:r>
                    <a:endParaRPr lang="en-US" altLang="zh-CN" sz="2000" dirty="0">
                      <a:solidFill>
                        <a:srgbClr val="326C4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1" name="圆角矩形标注 20"/>
                  <p:cNvSpPr/>
                  <p:nvPr/>
                </p:nvSpPr>
                <p:spPr>
                  <a:xfrm>
                    <a:off x="9670174" y="4235116"/>
                    <a:ext cx="2106328" cy="1124943"/>
                  </a:xfrm>
                  <a:prstGeom prst="wedgeRoundRectCallout">
                    <a:avLst>
                      <a:gd name="adj1" fmla="val 4657"/>
                      <a:gd name="adj2" fmla="val 60684"/>
                      <a:gd name="adj3" fmla="val 16667"/>
                    </a:avLst>
                  </a:prstGeom>
                  <a:noFill/>
                  <a:ln>
                    <a:solidFill>
                      <a:srgbClr val="D4D64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40" name="图片 39"/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898169" y="5226224"/>
                  <a:ext cx="1016292" cy="1016292"/>
                </a:xfrm>
                <a:prstGeom prst="rect">
                  <a:avLst/>
                </a:prstGeom>
              </p:spPr>
            </p:pic>
          </p:grpSp>
        </p:grpSp>
      </p:grpSp>
      <p:cxnSp>
        <p:nvCxnSpPr>
          <p:cNvPr id="42" name="直接箭头连接符 41"/>
          <p:cNvCxnSpPr/>
          <p:nvPr/>
        </p:nvCxnSpPr>
        <p:spPr>
          <a:xfrm>
            <a:off x="4772091" y="2600325"/>
            <a:ext cx="2647818" cy="0"/>
          </a:xfrm>
          <a:prstGeom prst="straightConnector1">
            <a:avLst/>
          </a:prstGeom>
          <a:ln w="127000">
            <a:solidFill>
              <a:srgbClr val="D4D64E">
                <a:alpha val="70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4772091" y="5321675"/>
            <a:ext cx="2647818" cy="0"/>
          </a:xfrm>
          <a:prstGeom prst="straightConnector1">
            <a:avLst/>
          </a:prstGeom>
          <a:ln w="127000">
            <a:solidFill>
              <a:srgbClr val="D4D64E">
                <a:alpha val="70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5499497" y="213416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互逆命题</a:t>
            </a:r>
          </a:p>
        </p:txBody>
      </p:sp>
      <p:sp>
        <p:nvSpPr>
          <p:cNvPr id="63" name="文本框 62"/>
          <p:cNvSpPr txBox="1"/>
          <p:nvPr/>
        </p:nvSpPr>
        <p:spPr>
          <a:xfrm rot="1021717">
            <a:off x="7017106" y="394118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同真同假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5488751" y="486959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互逆命题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5484224" y="540735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真假无关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2290306" y="2954845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原命题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8954142" y="2965612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逆命题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2300425" y="637631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否命题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8825902" y="632557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逆否命题</a:t>
            </a:r>
          </a:p>
        </p:txBody>
      </p:sp>
      <p:grpSp>
        <p:nvGrpSpPr>
          <p:cNvPr id="79" name="组合 78"/>
          <p:cNvGrpSpPr/>
          <p:nvPr/>
        </p:nvGrpSpPr>
        <p:grpSpPr>
          <a:xfrm>
            <a:off x="1221758" y="3304396"/>
            <a:ext cx="2540064" cy="1494930"/>
            <a:chOff x="1221758" y="3304396"/>
            <a:chExt cx="2540064" cy="1494930"/>
          </a:xfrm>
        </p:grpSpPr>
        <p:cxnSp>
          <p:nvCxnSpPr>
            <p:cNvPr id="70" name="直接箭头连接符 69"/>
            <p:cNvCxnSpPr/>
            <p:nvPr/>
          </p:nvCxnSpPr>
          <p:spPr>
            <a:xfrm>
              <a:off x="2464430" y="3304396"/>
              <a:ext cx="31110" cy="1494930"/>
            </a:xfrm>
            <a:prstGeom prst="straightConnector1">
              <a:avLst/>
            </a:prstGeom>
            <a:ln w="127000">
              <a:solidFill>
                <a:srgbClr val="D4D64E">
                  <a:alpha val="70000"/>
                </a:srgb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文本框 74"/>
            <p:cNvSpPr txBox="1"/>
            <p:nvPr/>
          </p:nvSpPr>
          <p:spPr>
            <a:xfrm>
              <a:off x="1221758" y="3753409"/>
              <a:ext cx="1210588" cy="40011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真假无关</a:t>
              </a: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551234" y="3748951"/>
              <a:ext cx="1210588" cy="40011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互否命题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8097736" y="3279648"/>
            <a:ext cx="2540064" cy="1494930"/>
            <a:chOff x="1221758" y="3304396"/>
            <a:chExt cx="2540064" cy="1494930"/>
          </a:xfrm>
        </p:grpSpPr>
        <p:cxnSp>
          <p:nvCxnSpPr>
            <p:cNvPr id="81" name="直接箭头连接符 80"/>
            <p:cNvCxnSpPr/>
            <p:nvPr/>
          </p:nvCxnSpPr>
          <p:spPr>
            <a:xfrm>
              <a:off x="2464430" y="3304396"/>
              <a:ext cx="31110" cy="1494930"/>
            </a:xfrm>
            <a:prstGeom prst="straightConnector1">
              <a:avLst/>
            </a:prstGeom>
            <a:ln w="127000">
              <a:solidFill>
                <a:srgbClr val="D4D64E">
                  <a:alpha val="70000"/>
                </a:srgb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文本框 81"/>
            <p:cNvSpPr txBox="1"/>
            <p:nvPr/>
          </p:nvSpPr>
          <p:spPr>
            <a:xfrm>
              <a:off x="1221758" y="3753409"/>
              <a:ext cx="1210588" cy="40011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真假无关</a:t>
              </a: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2551234" y="3748951"/>
              <a:ext cx="1210588" cy="400110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CN" altLang="en-US" sz="2000" b="1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互否命题</a:t>
              </a:r>
            </a:p>
          </p:txBody>
        </p:sp>
      </p:grpSp>
      <p:cxnSp>
        <p:nvCxnSpPr>
          <p:cNvPr id="85" name="直接箭头连接符 84"/>
          <p:cNvCxnSpPr/>
          <p:nvPr/>
        </p:nvCxnSpPr>
        <p:spPr>
          <a:xfrm>
            <a:off x="3745141" y="3034433"/>
            <a:ext cx="4544853" cy="1541501"/>
          </a:xfrm>
          <a:prstGeom prst="straightConnector1">
            <a:avLst/>
          </a:prstGeom>
          <a:ln w="12700">
            <a:solidFill>
              <a:srgbClr val="D4D64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 flipV="1">
            <a:off x="3766845" y="3242487"/>
            <a:ext cx="4641235" cy="698295"/>
          </a:xfrm>
          <a:prstGeom prst="straightConnector1">
            <a:avLst/>
          </a:prstGeom>
          <a:ln w="12700">
            <a:solidFill>
              <a:srgbClr val="D4D64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/>
          <p:cNvSpPr txBox="1"/>
          <p:nvPr/>
        </p:nvSpPr>
        <p:spPr>
          <a:xfrm rot="20899004">
            <a:off x="7061494" y="340025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同真同假</a:t>
            </a:r>
          </a:p>
        </p:txBody>
      </p:sp>
      <p:sp>
        <p:nvSpPr>
          <p:cNvPr id="92" name="文本框 91"/>
          <p:cNvSpPr txBox="1"/>
          <p:nvPr/>
        </p:nvSpPr>
        <p:spPr>
          <a:xfrm rot="21021775">
            <a:off x="4106711" y="378813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互为逆否命题</a:t>
            </a:r>
          </a:p>
        </p:txBody>
      </p:sp>
      <p:sp>
        <p:nvSpPr>
          <p:cNvPr id="93" name="文本框 92"/>
          <p:cNvSpPr txBox="1"/>
          <p:nvPr/>
        </p:nvSpPr>
        <p:spPr>
          <a:xfrm rot="1183140">
            <a:off x="3973327" y="296075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互为逆否命题</a:t>
            </a:r>
          </a:p>
        </p:txBody>
      </p:sp>
    </p:spTree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梯形 3"/>
          <p:cNvSpPr/>
          <p:nvPr/>
        </p:nvSpPr>
        <p:spPr>
          <a:xfrm flipV="1">
            <a:off x="-838950" y="0"/>
            <a:ext cx="6325350" cy="927652"/>
          </a:xfrm>
          <a:prstGeom prst="trapezoid">
            <a:avLst>
              <a:gd name="adj" fmla="val 85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53900" y="140660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辨析感悟，学会分析</a:t>
            </a:r>
          </a:p>
        </p:txBody>
      </p:sp>
      <p:graphicFrame>
        <p:nvGraphicFramePr>
          <p:cNvPr id="5" name="图示 4"/>
          <p:cNvGraphicFramePr/>
          <p:nvPr/>
        </p:nvGraphicFramePr>
        <p:xfrm>
          <a:off x="1434473" y="831400"/>
          <a:ext cx="9323053" cy="6071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851903" y="2368791"/>
            <a:ext cx="2864903" cy="1060209"/>
            <a:chOff x="6091768" y="1435537"/>
            <a:chExt cx="2864903" cy="1060209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交流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68" y="1435537"/>
              <a:ext cx="1060209" cy="1060209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854275" y="3873181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学会倾听，勤于反思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493" y="3152080"/>
            <a:ext cx="2065140" cy="206514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梯形 3"/>
          <p:cNvSpPr/>
          <p:nvPr/>
        </p:nvSpPr>
        <p:spPr>
          <a:xfrm flipV="1">
            <a:off x="0" y="0"/>
            <a:ext cx="12192000" cy="927652"/>
          </a:xfrm>
          <a:prstGeom prst="trapezoid">
            <a:avLst>
              <a:gd name="adj" fmla="val 85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310348" y="232993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人们只能听到自己想听到的，只能看到自己想看到的。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852524" y="1635617"/>
            <a:ext cx="8486951" cy="3795424"/>
            <a:chOff x="4507832" y="3261589"/>
            <a:chExt cx="4801314" cy="2298240"/>
          </a:xfrm>
        </p:grpSpPr>
        <p:sp>
          <p:nvSpPr>
            <p:cNvPr id="7" name="任意多边形 6"/>
            <p:cNvSpPr/>
            <p:nvPr/>
          </p:nvSpPr>
          <p:spPr>
            <a:xfrm>
              <a:off x="4507832" y="3261589"/>
              <a:ext cx="4801314" cy="486720"/>
            </a:xfrm>
            <a:custGeom>
              <a:avLst/>
              <a:gdLst>
                <a:gd name="connsiteX0" fmla="*/ 0 w 4801314"/>
                <a:gd name="connsiteY0" fmla="*/ 81122 h 486720"/>
                <a:gd name="connsiteX1" fmla="*/ 81122 w 4801314"/>
                <a:gd name="connsiteY1" fmla="*/ 0 h 486720"/>
                <a:gd name="connsiteX2" fmla="*/ 4720192 w 4801314"/>
                <a:gd name="connsiteY2" fmla="*/ 0 h 486720"/>
                <a:gd name="connsiteX3" fmla="*/ 4801314 w 4801314"/>
                <a:gd name="connsiteY3" fmla="*/ 81122 h 486720"/>
                <a:gd name="connsiteX4" fmla="*/ 4801314 w 4801314"/>
                <a:gd name="connsiteY4" fmla="*/ 405598 h 486720"/>
                <a:gd name="connsiteX5" fmla="*/ 4720192 w 4801314"/>
                <a:gd name="connsiteY5" fmla="*/ 486720 h 486720"/>
                <a:gd name="connsiteX6" fmla="*/ 81122 w 4801314"/>
                <a:gd name="connsiteY6" fmla="*/ 486720 h 486720"/>
                <a:gd name="connsiteX7" fmla="*/ 0 w 4801314"/>
                <a:gd name="connsiteY7" fmla="*/ 405598 h 486720"/>
                <a:gd name="connsiteX8" fmla="*/ 0 w 4801314"/>
                <a:gd name="connsiteY8" fmla="*/ 81122 h 48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1314" h="486720">
                  <a:moveTo>
                    <a:pt x="0" y="81122"/>
                  </a:moveTo>
                  <a:cubicBezTo>
                    <a:pt x="0" y="36320"/>
                    <a:pt x="36320" y="0"/>
                    <a:pt x="81122" y="0"/>
                  </a:cubicBezTo>
                  <a:lnTo>
                    <a:pt x="4720192" y="0"/>
                  </a:lnTo>
                  <a:cubicBezTo>
                    <a:pt x="4764994" y="0"/>
                    <a:pt x="4801314" y="36320"/>
                    <a:pt x="4801314" y="81122"/>
                  </a:cubicBezTo>
                  <a:lnTo>
                    <a:pt x="4801314" y="405598"/>
                  </a:lnTo>
                  <a:cubicBezTo>
                    <a:pt x="4801314" y="450400"/>
                    <a:pt x="4764994" y="486720"/>
                    <a:pt x="4720192" y="486720"/>
                  </a:cubicBezTo>
                  <a:lnTo>
                    <a:pt x="81122" y="486720"/>
                  </a:lnTo>
                  <a:cubicBezTo>
                    <a:pt x="36320" y="486720"/>
                    <a:pt x="0" y="450400"/>
                    <a:pt x="0" y="405598"/>
                  </a:cubicBezTo>
                  <a:lnTo>
                    <a:pt x="0" y="811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720" tIns="84720" rIns="84720" bIns="8472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3200" dirty="0">
                  <a:solidFill>
                    <a:srgbClr val="F2F7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回顾：说者刚刚都讲了什么？</a:t>
              </a: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4507832" y="3748309"/>
              <a:ext cx="4801314" cy="662400"/>
            </a:xfrm>
            <a:custGeom>
              <a:avLst/>
              <a:gdLst>
                <a:gd name="connsiteX0" fmla="*/ 0 w 4801314"/>
                <a:gd name="connsiteY0" fmla="*/ 0 h 662400"/>
                <a:gd name="connsiteX1" fmla="*/ 4801314 w 4801314"/>
                <a:gd name="connsiteY1" fmla="*/ 0 h 662400"/>
                <a:gd name="connsiteX2" fmla="*/ 4801314 w 4801314"/>
                <a:gd name="connsiteY2" fmla="*/ 662400 h 662400"/>
                <a:gd name="connsiteX3" fmla="*/ 0 w 4801314"/>
                <a:gd name="connsiteY3" fmla="*/ 662400 h 662400"/>
                <a:gd name="connsiteX4" fmla="*/ 0 w 4801314"/>
                <a:gd name="connsiteY4" fmla="*/ 0 h 66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1314" h="662400">
                  <a:moveTo>
                    <a:pt x="0" y="0"/>
                  </a:moveTo>
                  <a:lnTo>
                    <a:pt x="4801314" y="0"/>
                  </a:lnTo>
                  <a:lnTo>
                    <a:pt x="4801314" y="662400"/>
                  </a:lnTo>
                  <a:lnTo>
                    <a:pt x="0" y="662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42" tIns="20320" rIns="113792" bIns="20320" numCol="1" spcCol="1270" anchor="t" anchorCtr="0">
              <a:noAutofit/>
            </a:bodyPr>
            <a:lstStyle/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000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倾听过程的记忆难度高出阅读过程；</a:t>
              </a: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000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相信自己的记忆力比自己估计的差很多；</a:t>
              </a:r>
            </a:p>
            <a:p>
              <a:pPr marL="114300" lvl="1" indent="-11430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000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记住要点，理顺逻辑关系；</a:t>
              </a: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507832" y="4410709"/>
              <a:ext cx="4801314" cy="486720"/>
            </a:xfrm>
            <a:custGeom>
              <a:avLst/>
              <a:gdLst>
                <a:gd name="connsiteX0" fmla="*/ 0 w 4801314"/>
                <a:gd name="connsiteY0" fmla="*/ 81122 h 486720"/>
                <a:gd name="connsiteX1" fmla="*/ 81122 w 4801314"/>
                <a:gd name="connsiteY1" fmla="*/ 0 h 486720"/>
                <a:gd name="connsiteX2" fmla="*/ 4720192 w 4801314"/>
                <a:gd name="connsiteY2" fmla="*/ 0 h 486720"/>
                <a:gd name="connsiteX3" fmla="*/ 4801314 w 4801314"/>
                <a:gd name="connsiteY3" fmla="*/ 81122 h 486720"/>
                <a:gd name="connsiteX4" fmla="*/ 4801314 w 4801314"/>
                <a:gd name="connsiteY4" fmla="*/ 405598 h 486720"/>
                <a:gd name="connsiteX5" fmla="*/ 4720192 w 4801314"/>
                <a:gd name="connsiteY5" fmla="*/ 486720 h 486720"/>
                <a:gd name="connsiteX6" fmla="*/ 81122 w 4801314"/>
                <a:gd name="connsiteY6" fmla="*/ 486720 h 486720"/>
                <a:gd name="connsiteX7" fmla="*/ 0 w 4801314"/>
                <a:gd name="connsiteY7" fmla="*/ 405598 h 486720"/>
                <a:gd name="connsiteX8" fmla="*/ 0 w 4801314"/>
                <a:gd name="connsiteY8" fmla="*/ 81122 h 48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01314" h="486720">
                  <a:moveTo>
                    <a:pt x="0" y="81122"/>
                  </a:moveTo>
                  <a:cubicBezTo>
                    <a:pt x="0" y="36320"/>
                    <a:pt x="36320" y="0"/>
                    <a:pt x="81122" y="0"/>
                  </a:cubicBezTo>
                  <a:lnTo>
                    <a:pt x="4720192" y="0"/>
                  </a:lnTo>
                  <a:cubicBezTo>
                    <a:pt x="4764994" y="0"/>
                    <a:pt x="4801314" y="36320"/>
                    <a:pt x="4801314" y="81122"/>
                  </a:cubicBezTo>
                  <a:lnTo>
                    <a:pt x="4801314" y="405598"/>
                  </a:lnTo>
                  <a:cubicBezTo>
                    <a:pt x="4801314" y="450400"/>
                    <a:pt x="4764994" y="486720"/>
                    <a:pt x="4720192" y="486720"/>
                  </a:cubicBezTo>
                  <a:lnTo>
                    <a:pt x="81122" y="486720"/>
                  </a:lnTo>
                  <a:cubicBezTo>
                    <a:pt x="36320" y="486720"/>
                    <a:pt x="0" y="450400"/>
                    <a:pt x="0" y="405598"/>
                  </a:cubicBezTo>
                  <a:lnTo>
                    <a:pt x="0" y="8112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84720" tIns="84720" rIns="84720" bIns="84720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2800" dirty="0">
                  <a:solidFill>
                    <a:srgbClr val="F2F7D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预期：猜想讲者下一步可能会讲什么</a:t>
              </a:r>
              <a:r>
                <a:rPr lang="zh-CN" sz="2800" kern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4507832" y="4897429"/>
              <a:ext cx="4801314" cy="662400"/>
            </a:xfrm>
            <a:custGeom>
              <a:avLst/>
              <a:gdLst>
                <a:gd name="connsiteX0" fmla="*/ 0 w 4801314"/>
                <a:gd name="connsiteY0" fmla="*/ 0 h 662400"/>
                <a:gd name="connsiteX1" fmla="*/ 4801314 w 4801314"/>
                <a:gd name="connsiteY1" fmla="*/ 0 h 662400"/>
                <a:gd name="connsiteX2" fmla="*/ 4801314 w 4801314"/>
                <a:gd name="connsiteY2" fmla="*/ 662400 h 662400"/>
                <a:gd name="connsiteX3" fmla="*/ 0 w 4801314"/>
                <a:gd name="connsiteY3" fmla="*/ 662400 h 662400"/>
                <a:gd name="connsiteX4" fmla="*/ 0 w 4801314"/>
                <a:gd name="connsiteY4" fmla="*/ 0 h 66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01314" h="662400">
                  <a:moveTo>
                    <a:pt x="0" y="0"/>
                  </a:moveTo>
                  <a:lnTo>
                    <a:pt x="4801314" y="0"/>
                  </a:lnTo>
                  <a:lnTo>
                    <a:pt x="4801314" y="662400"/>
                  </a:lnTo>
                  <a:lnTo>
                    <a:pt x="0" y="662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42" tIns="20320" rIns="113792" bIns="20320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0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自动集中听者注意力；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0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有助于正确把握说者论述的内容；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r>
                <a:rPr lang="zh-CN" sz="20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使听者“听到”原本“听不到”的信息；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64E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976195" y="2296363"/>
            <a:ext cx="2939636" cy="1209675"/>
            <a:chOff x="6017035" y="1360804"/>
            <a:chExt cx="2939636" cy="1209675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困境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035" y="1360804"/>
              <a:ext cx="1209675" cy="1209675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976195" y="387318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没时间了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01" y="3506038"/>
            <a:ext cx="1380618" cy="13806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21" name="矩形 2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rgbClr val="FFFFFF">
                <a:alpha val="22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" name="梯形 3"/>
          <p:cNvSpPr/>
          <p:nvPr/>
        </p:nvSpPr>
        <p:spPr>
          <a:xfrm flipV="1">
            <a:off x="0" y="0"/>
            <a:ext cx="12192000" cy="927652"/>
          </a:xfrm>
          <a:prstGeom prst="trapezoid">
            <a:avLst>
              <a:gd name="adj" fmla="val 85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080337" y="14066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交流守则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185257" y="1430673"/>
            <a:ext cx="7821483" cy="4665737"/>
            <a:chOff x="3416560" y="1520825"/>
            <a:chExt cx="7821483" cy="4665737"/>
          </a:xfrm>
        </p:grpSpPr>
        <p:sp>
          <p:nvSpPr>
            <p:cNvPr id="8" name="椭圆 7"/>
            <p:cNvSpPr/>
            <p:nvPr/>
          </p:nvSpPr>
          <p:spPr>
            <a:xfrm>
              <a:off x="3416560" y="2687259"/>
              <a:ext cx="3499303" cy="349930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90000"/>
                <a:hueOff val="379870"/>
                <a:satOff val="-15172"/>
                <a:lumOff val="35191"/>
                <a:alphaOff val="-49999"/>
              </a:schemeClr>
            </a:fillRef>
            <a:effectRef idx="0">
              <a:schemeClr val="accent6">
                <a:shade val="90000"/>
                <a:hueOff val="379870"/>
                <a:satOff val="-15172"/>
                <a:lumOff val="35191"/>
                <a:alphaOff val="-49999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4116421" y="3387120"/>
              <a:ext cx="2099582" cy="209958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90000"/>
                <a:hueOff val="189935"/>
                <a:satOff val="-7586"/>
                <a:lumOff val="17596"/>
                <a:alphaOff val="-24999"/>
              </a:schemeClr>
            </a:fillRef>
            <a:effectRef idx="0">
              <a:schemeClr val="accent6">
                <a:shade val="90000"/>
                <a:hueOff val="189935"/>
                <a:satOff val="-7586"/>
                <a:lumOff val="17596"/>
                <a:alphaOff val="-24999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4816282" y="4086980"/>
              <a:ext cx="699860" cy="6998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7499080" y="1520825"/>
              <a:ext cx="3738963" cy="1020630"/>
            </a:xfrm>
            <a:custGeom>
              <a:avLst/>
              <a:gdLst>
                <a:gd name="connsiteX0" fmla="*/ 0 w 1749651"/>
                <a:gd name="connsiteY0" fmla="*/ 0 h 1020630"/>
                <a:gd name="connsiteX1" fmla="*/ 1749651 w 1749651"/>
                <a:gd name="connsiteY1" fmla="*/ 0 h 1020630"/>
                <a:gd name="connsiteX2" fmla="*/ 1749651 w 1749651"/>
                <a:gd name="connsiteY2" fmla="*/ 1020630 h 1020630"/>
                <a:gd name="connsiteX3" fmla="*/ 0 w 1749651"/>
                <a:gd name="connsiteY3" fmla="*/ 1020630 h 1020630"/>
                <a:gd name="connsiteX4" fmla="*/ 0 w 1749651"/>
                <a:gd name="connsiteY4" fmla="*/ 0 h 102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651" h="1020630">
                  <a:moveTo>
                    <a:pt x="0" y="0"/>
                  </a:moveTo>
                  <a:lnTo>
                    <a:pt x="1749651" y="0"/>
                  </a:lnTo>
                  <a:lnTo>
                    <a:pt x="1749651" y="1020630"/>
                  </a:lnTo>
                  <a:lnTo>
                    <a:pt x="0" y="10206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17780" rIns="17780" bIns="17780" numCol="1" spcCol="1270" anchor="ctr" anchorCtr="0">
              <a:noAutofit/>
            </a:bodyPr>
            <a:lstStyle/>
            <a:p>
              <a:pPr lvl="0" algn="l" defTabSz="622300" rtl="0">
                <a:lnSpc>
                  <a:spcPct val="120000"/>
                </a:lnSpc>
                <a:spcBef>
                  <a:spcPct val="0"/>
                </a:spcBef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有意义的讨论的前提是双方不仅要“相互竞争”，更要“相互合作”；</a:t>
              </a:r>
            </a:p>
          </p:txBody>
        </p:sp>
        <p:sp>
          <p:nvSpPr>
            <p:cNvPr id="12" name="直接连接符 11"/>
            <p:cNvSpPr/>
            <p:nvPr/>
          </p:nvSpPr>
          <p:spPr>
            <a:xfrm>
              <a:off x="7061668" y="2031140"/>
              <a:ext cx="437412" cy="0"/>
            </a:xfrm>
            <a:prstGeom prst="lin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" name="直接连接符 12"/>
            <p:cNvSpPr/>
            <p:nvPr/>
          </p:nvSpPr>
          <p:spPr>
            <a:xfrm rot="5400000">
              <a:off x="4910471" y="2287464"/>
              <a:ext cx="2405187" cy="1893706"/>
            </a:xfrm>
            <a:prstGeom prst="lin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7499081" y="2541455"/>
              <a:ext cx="3738962" cy="1020630"/>
            </a:xfrm>
            <a:custGeom>
              <a:avLst/>
              <a:gdLst>
                <a:gd name="connsiteX0" fmla="*/ 0 w 1749651"/>
                <a:gd name="connsiteY0" fmla="*/ 0 h 1020630"/>
                <a:gd name="connsiteX1" fmla="*/ 1749651 w 1749651"/>
                <a:gd name="connsiteY1" fmla="*/ 0 h 1020630"/>
                <a:gd name="connsiteX2" fmla="*/ 1749651 w 1749651"/>
                <a:gd name="connsiteY2" fmla="*/ 1020630 h 1020630"/>
                <a:gd name="connsiteX3" fmla="*/ 0 w 1749651"/>
                <a:gd name="connsiteY3" fmla="*/ 1020630 h 1020630"/>
                <a:gd name="connsiteX4" fmla="*/ 0 w 1749651"/>
                <a:gd name="connsiteY4" fmla="*/ 0 h 102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651" h="1020630">
                  <a:moveTo>
                    <a:pt x="0" y="0"/>
                  </a:moveTo>
                  <a:lnTo>
                    <a:pt x="1749651" y="0"/>
                  </a:lnTo>
                  <a:lnTo>
                    <a:pt x="1749651" y="1020630"/>
                  </a:lnTo>
                  <a:lnTo>
                    <a:pt x="0" y="10206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17780" rIns="17780" bIns="17780" numCol="1" spcCol="1270" anchor="ctr" anchorCtr="0">
              <a:noAutofit/>
            </a:bodyPr>
            <a:lstStyle/>
            <a:p>
              <a:pPr defTabSz="622300">
                <a:lnSpc>
                  <a:spcPct val="120000"/>
                </a:lnSpc>
                <a:spcBef>
                  <a:spcPct val="0"/>
                </a:spcBef>
              </a:pPr>
              <a:r>
                <a:rPr lang="zh-CN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真理是独立存在的，它从来不会依附于任何个体或者集体；</a:t>
              </a:r>
            </a:p>
          </p:txBody>
        </p:sp>
        <p:sp>
          <p:nvSpPr>
            <p:cNvPr id="15" name="直接连接符 14"/>
            <p:cNvSpPr/>
            <p:nvPr/>
          </p:nvSpPr>
          <p:spPr>
            <a:xfrm>
              <a:off x="7061668" y="3051770"/>
              <a:ext cx="437412" cy="0"/>
            </a:xfrm>
            <a:prstGeom prst="lin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6" name="直接连接符 15"/>
            <p:cNvSpPr/>
            <p:nvPr/>
          </p:nvSpPr>
          <p:spPr>
            <a:xfrm rot="5400000">
              <a:off x="5426735" y="3292172"/>
              <a:ext cx="1874226" cy="1392139"/>
            </a:xfrm>
            <a:prstGeom prst="lin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7499081" y="3562085"/>
              <a:ext cx="3738962" cy="1020630"/>
            </a:xfrm>
            <a:custGeom>
              <a:avLst/>
              <a:gdLst>
                <a:gd name="connsiteX0" fmla="*/ 0 w 1749651"/>
                <a:gd name="connsiteY0" fmla="*/ 0 h 1020630"/>
                <a:gd name="connsiteX1" fmla="*/ 1749651 w 1749651"/>
                <a:gd name="connsiteY1" fmla="*/ 0 h 1020630"/>
                <a:gd name="connsiteX2" fmla="*/ 1749651 w 1749651"/>
                <a:gd name="connsiteY2" fmla="*/ 1020630 h 1020630"/>
                <a:gd name="connsiteX3" fmla="*/ 0 w 1749651"/>
                <a:gd name="connsiteY3" fmla="*/ 1020630 h 1020630"/>
                <a:gd name="connsiteX4" fmla="*/ 0 w 1749651"/>
                <a:gd name="connsiteY4" fmla="*/ 0 h 102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9651" h="1020630">
                  <a:moveTo>
                    <a:pt x="0" y="0"/>
                  </a:moveTo>
                  <a:lnTo>
                    <a:pt x="1749651" y="0"/>
                  </a:lnTo>
                  <a:lnTo>
                    <a:pt x="1749651" y="1020630"/>
                  </a:lnTo>
                  <a:lnTo>
                    <a:pt x="0" y="10206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17780" rIns="17780" bIns="17780" numCol="1" spcCol="1270" anchor="ctr" anchorCtr="0">
              <a:noAutofit/>
            </a:bodyPr>
            <a:lstStyle/>
            <a:p>
              <a:pPr lvl="0" algn="l" defTabSz="622300" rtl="0">
                <a:lnSpc>
                  <a:spcPct val="120000"/>
                </a:lnSpc>
                <a:spcBef>
                  <a:spcPct val="0"/>
                </a:spcBef>
              </a:pPr>
              <a:r>
                <a:rPr lang="zh-CN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真理不变，也不会因任何人而变；不停变化的只是人们对真理的解释或理解；</a:t>
              </a:r>
            </a:p>
          </p:txBody>
        </p:sp>
        <p:sp>
          <p:nvSpPr>
            <p:cNvPr id="18" name="直接连接符 17"/>
            <p:cNvSpPr/>
            <p:nvPr/>
          </p:nvSpPr>
          <p:spPr>
            <a:xfrm>
              <a:off x="7061668" y="4072400"/>
              <a:ext cx="437412" cy="0"/>
            </a:xfrm>
            <a:prstGeom prst="lin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18"/>
            <p:cNvSpPr/>
            <p:nvPr/>
          </p:nvSpPr>
          <p:spPr>
            <a:xfrm rot="5400000">
              <a:off x="5943641" y="4296064"/>
              <a:ext cx="1339066" cy="890572"/>
            </a:xfrm>
            <a:prstGeom prst="line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 flipV="1">
            <a:off x="0" y="0"/>
            <a:ext cx="12192000" cy="927652"/>
          </a:xfrm>
          <a:prstGeom prst="trapezoid">
            <a:avLst>
              <a:gd name="adj" fmla="val 85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080337" y="14066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勤于反思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597300" y="2114369"/>
            <a:ext cx="1549783" cy="1549783"/>
            <a:chOff x="6287620" y="3992880"/>
            <a:chExt cx="2030443" cy="2030443"/>
          </a:xfrm>
        </p:grpSpPr>
        <p:sp>
          <p:nvSpPr>
            <p:cNvPr id="16" name="椭圆 15"/>
            <p:cNvSpPr/>
            <p:nvPr/>
          </p:nvSpPr>
          <p:spPr>
            <a:xfrm>
              <a:off x="6778709" y="4459032"/>
              <a:ext cx="1094705" cy="1094705"/>
            </a:xfrm>
            <a:prstGeom prst="ellipse">
              <a:avLst/>
            </a:prstGeom>
            <a:solidFill>
              <a:srgbClr val="D4D6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6287620" y="3992880"/>
              <a:ext cx="2030443" cy="2030443"/>
              <a:chOff x="6287620" y="3992880"/>
              <a:chExt cx="2030443" cy="2030443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6287620" y="4754880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6510805" y="4216064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7049620" y="3992880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7588436" y="4216064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7811620" y="4754880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7588436" y="5293695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椭圆 41"/>
              <p:cNvSpPr/>
              <p:nvPr/>
            </p:nvSpPr>
            <p:spPr>
              <a:xfrm>
                <a:off x="7049620" y="5516880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6510805" y="5293695"/>
                <a:ext cx="506443" cy="50644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8100964" y="1023904"/>
            <a:ext cx="3583421" cy="3696250"/>
            <a:chOff x="2012972" y="1023447"/>
            <a:chExt cx="4656223" cy="4802831"/>
          </a:xfrm>
        </p:grpSpPr>
        <p:sp>
          <p:nvSpPr>
            <p:cNvPr id="4" name="椭圆 3"/>
            <p:cNvSpPr/>
            <p:nvPr/>
          </p:nvSpPr>
          <p:spPr>
            <a:xfrm>
              <a:off x="3907020" y="2874736"/>
              <a:ext cx="1094705" cy="1094705"/>
            </a:xfrm>
            <a:prstGeom prst="ellipse">
              <a:avLst/>
            </a:prstGeom>
            <a:solidFill>
              <a:srgbClr val="D4D6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2012972" y="1023447"/>
              <a:ext cx="4656223" cy="4802831"/>
              <a:chOff x="3096994" y="1059172"/>
              <a:chExt cx="4656223" cy="4802831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096994" y="2556896"/>
                <a:ext cx="1807383" cy="180738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4185154" y="1059172"/>
                <a:ext cx="1807383" cy="180738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5945834" y="1631252"/>
                <a:ext cx="1807383" cy="180738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5945834" y="3482541"/>
                <a:ext cx="1807383" cy="180738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4185153" y="4054620"/>
                <a:ext cx="1807383" cy="1807383"/>
              </a:xfrm>
              <a:prstGeom prst="ellipse">
                <a:avLst/>
              </a:prstGeom>
              <a:solidFill>
                <a:srgbClr val="D4D64E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2087812" y="3345228"/>
            <a:ext cx="5518497" cy="2110643"/>
            <a:chOff x="1788769" y="4621496"/>
            <a:chExt cx="5518497" cy="2110643"/>
          </a:xfrm>
        </p:grpSpPr>
        <p:grpSp>
          <p:nvGrpSpPr>
            <p:cNvPr id="56" name="组合 55"/>
            <p:cNvGrpSpPr/>
            <p:nvPr/>
          </p:nvGrpSpPr>
          <p:grpSpPr>
            <a:xfrm>
              <a:off x="1788769" y="4695635"/>
              <a:ext cx="2503962" cy="923330"/>
              <a:chOff x="2495005" y="5019747"/>
              <a:chExt cx="2503962" cy="923330"/>
            </a:xfrm>
          </p:grpSpPr>
          <p:sp>
            <p:nvSpPr>
              <p:cNvPr id="53" name="文本框 52"/>
              <p:cNvSpPr txBox="1"/>
              <p:nvPr/>
            </p:nvSpPr>
            <p:spPr>
              <a:xfrm>
                <a:off x="2622981" y="5019747"/>
                <a:ext cx="237598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rgbClr val="326C4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为什么总感觉我这边的深色圆比你那边的大一点</a:t>
                </a:r>
                <a:r>
                  <a:rPr lang="en-US" altLang="zh-CN" dirty="0">
                    <a:solidFill>
                      <a:srgbClr val="326C4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……</a:t>
                </a:r>
                <a:endParaRPr lang="zh-CN" altLang="en-US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圆角矩形标注 54"/>
              <p:cNvSpPr/>
              <p:nvPr/>
            </p:nvSpPr>
            <p:spPr>
              <a:xfrm>
                <a:off x="2495005" y="5019747"/>
                <a:ext cx="2503961" cy="872377"/>
              </a:xfrm>
              <a:prstGeom prst="wedgeRoundRectCallout">
                <a:avLst>
                  <a:gd name="adj1" fmla="val -9442"/>
                  <a:gd name="adj2" fmla="val 62500"/>
                  <a:gd name="adj3" fmla="val 16667"/>
                </a:avLst>
              </a:prstGeom>
              <a:noFill/>
              <a:ln>
                <a:solidFill>
                  <a:srgbClr val="D4D64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4884732" y="4621496"/>
              <a:ext cx="2422534" cy="472311"/>
              <a:chOff x="5682343" y="6046055"/>
              <a:chExt cx="2422534" cy="472311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5842719" y="6097544"/>
                <a:ext cx="2262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>
                    <a:solidFill>
                      <a:srgbClr val="326C4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明明一样大的圆呐！</a:t>
                </a:r>
              </a:p>
            </p:txBody>
          </p:sp>
          <p:sp>
            <p:nvSpPr>
              <p:cNvPr id="57" name="圆角矩形标注 56"/>
              <p:cNvSpPr/>
              <p:nvPr/>
            </p:nvSpPr>
            <p:spPr>
              <a:xfrm>
                <a:off x="5682343" y="6046055"/>
                <a:ext cx="2325188" cy="472311"/>
              </a:xfrm>
              <a:prstGeom prst="wedgeRoundRectCallout">
                <a:avLst>
                  <a:gd name="adj1" fmla="val 3324"/>
                  <a:gd name="adj2" fmla="val 71583"/>
                  <a:gd name="adj3" fmla="val 16667"/>
                </a:avLst>
              </a:prstGeom>
              <a:noFill/>
              <a:ln>
                <a:solidFill>
                  <a:srgbClr val="D4D64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738" y="5618965"/>
              <a:ext cx="1113174" cy="1113174"/>
            </a:xfrm>
            <a:prstGeom prst="rect">
              <a:avLst/>
            </a:prstGeom>
          </p:spPr>
        </p:pic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8892" y="5343484"/>
              <a:ext cx="1113174" cy="1113174"/>
            </a:xfrm>
            <a:prstGeom prst="rect">
              <a:avLst/>
            </a:prstGeom>
          </p:spPr>
        </p:pic>
      </p:grpSp>
      <p:sp>
        <p:nvSpPr>
          <p:cNvPr id="64" name="矩形 63"/>
          <p:cNvSpPr/>
          <p:nvPr/>
        </p:nvSpPr>
        <p:spPr>
          <a:xfrm>
            <a:off x="-149942" y="6150077"/>
            <a:ext cx="12491884" cy="973394"/>
          </a:xfrm>
          <a:prstGeom prst="rect">
            <a:avLst/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2224346" y="6259253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2F7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每个人都有来自各个方向的局限，需要常反思。</a:t>
            </a:r>
          </a:p>
        </p:txBody>
      </p:sp>
      <p:sp>
        <p:nvSpPr>
          <p:cNvPr id="66" name="椭圆形标注 65"/>
          <p:cNvSpPr/>
          <p:nvPr/>
        </p:nvSpPr>
        <p:spPr>
          <a:xfrm>
            <a:off x="597300" y="6150077"/>
            <a:ext cx="1449184" cy="498757"/>
          </a:xfrm>
          <a:prstGeom prst="wedgeEllipseCallout">
            <a:avLst>
              <a:gd name="adj1" fmla="val 15804"/>
              <a:gd name="adj2" fmla="val -82394"/>
            </a:avLst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851903" y="2368791"/>
            <a:ext cx="2864903" cy="1060209"/>
            <a:chOff x="6091768" y="1435537"/>
            <a:chExt cx="2864903" cy="1060209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应用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68" y="1435537"/>
              <a:ext cx="1060209" cy="1060209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854275" y="3873181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及时行动，打造自己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01" y="3506038"/>
            <a:ext cx="1380618" cy="13806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80208" y="558791"/>
            <a:ext cx="9825925" cy="5740418"/>
            <a:chOff x="1875295" y="966233"/>
            <a:chExt cx="8431078" cy="4925532"/>
          </a:xfrm>
        </p:grpSpPr>
        <p:sp>
          <p:nvSpPr>
            <p:cNvPr id="5" name="任意多边形 4"/>
            <p:cNvSpPr/>
            <p:nvPr/>
          </p:nvSpPr>
          <p:spPr>
            <a:xfrm>
              <a:off x="5708179" y="966233"/>
              <a:ext cx="1588528" cy="1825894"/>
            </a:xfrm>
            <a:custGeom>
              <a:avLst/>
              <a:gdLst>
                <a:gd name="connsiteX0" fmla="*/ 0 w 1825894"/>
                <a:gd name="connsiteY0" fmla="*/ 794264 h 1588528"/>
                <a:gd name="connsiteX1" fmla="*/ 397132 w 1825894"/>
                <a:gd name="connsiteY1" fmla="*/ 0 h 1588528"/>
                <a:gd name="connsiteX2" fmla="*/ 1428762 w 1825894"/>
                <a:gd name="connsiteY2" fmla="*/ 0 h 1588528"/>
                <a:gd name="connsiteX3" fmla="*/ 1825894 w 1825894"/>
                <a:gd name="connsiteY3" fmla="*/ 794264 h 1588528"/>
                <a:gd name="connsiteX4" fmla="*/ 1428762 w 1825894"/>
                <a:gd name="connsiteY4" fmla="*/ 1588528 h 1588528"/>
                <a:gd name="connsiteX5" fmla="*/ 397132 w 1825894"/>
                <a:gd name="connsiteY5" fmla="*/ 1588528 h 1588528"/>
                <a:gd name="connsiteX6" fmla="*/ 0 w 1825894"/>
                <a:gd name="connsiteY6" fmla="*/ 794264 h 158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894" h="1588528">
                  <a:moveTo>
                    <a:pt x="912947" y="0"/>
                  </a:moveTo>
                  <a:lnTo>
                    <a:pt x="1825894" y="345505"/>
                  </a:lnTo>
                  <a:lnTo>
                    <a:pt x="1825894" y="1243023"/>
                  </a:lnTo>
                  <a:lnTo>
                    <a:pt x="912947" y="1588528"/>
                  </a:lnTo>
                  <a:lnTo>
                    <a:pt x="0" y="1243023"/>
                  </a:lnTo>
                  <a:lnTo>
                    <a:pt x="0" y="345505"/>
                  </a:lnTo>
                  <a:lnTo>
                    <a:pt x="91294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276" tIns="410265" rIns="373276" bIns="410265" numCol="1" spcCol="1270" anchor="ctr" anchorCtr="0">
              <a:noAutofit/>
            </a:bodyPr>
            <a:lstStyle/>
            <a:p>
              <a:pPr lvl="0" algn="ctr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3300" kern="1200">
                  <a:latin typeface="微软雅黑" panose="020B0503020204020204" pitchFamily="34" charset="-122"/>
                  <a:ea typeface="微软雅黑" panose="020B0503020204020204" pitchFamily="34" charset="-122"/>
                </a:rPr>
                <a:t>兴趣</a:t>
              </a:r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7344911" y="1331412"/>
              <a:ext cx="2961462" cy="1095536"/>
            </a:xfrm>
            <a:custGeom>
              <a:avLst/>
              <a:gdLst>
                <a:gd name="connsiteX0" fmla="*/ 0 w 2037698"/>
                <a:gd name="connsiteY0" fmla="*/ 0 h 1095536"/>
                <a:gd name="connsiteX1" fmla="*/ 2037698 w 2037698"/>
                <a:gd name="connsiteY1" fmla="*/ 0 h 1095536"/>
                <a:gd name="connsiteX2" fmla="*/ 2037698 w 2037698"/>
                <a:gd name="connsiteY2" fmla="*/ 1095536 h 1095536"/>
                <a:gd name="connsiteX3" fmla="*/ 0 w 2037698"/>
                <a:gd name="connsiteY3" fmla="*/ 1095536 h 1095536"/>
                <a:gd name="connsiteX4" fmla="*/ 0 w 2037698"/>
                <a:gd name="connsiteY4" fmla="*/ 0 h 1095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698" h="1095536">
                  <a:moveTo>
                    <a:pt x="0" y="0"/>
                  </a:moveTo>
                  <a:lnTo>
                    <a:pt x="2037698" y="0"/>
                  </a:lnTo>
                  <a:lnTo>
                    <a:pt x="2037698" y="1095536"/>
                  </a:lnTo>
                  <a:lnTo>
                    <a:pt x="0" y="10955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just" defTabSz="800100" rtl="0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2000" b="1" kern="1200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往往不是有兴趣才能做好，而是做好了才有兴趣；</a:t>
              </a: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992569" y="966233"/>
              <a:ext cx="1588529" cy="1825894"/>
            </a:xfrm>
            <a:custGeom>
              <a:avLst/>
              <a:gdLst>
                <a:gd name="connsiteX0" fmla="*/ 0 w 1825894"/>
                <a:gd name="connsiteY0" fmla="*/ 794264 h 1588528"/>
                <a:gd name="connsiteX1" fmla="*/ 397132 w 1825894"/>
                <a:gd name="connsiteY1" fmla="*/ 0 h 1588528"/>
                <a:gd name="connsiteX2" fmla="*/ 1428762 w 1825894"/>
                <a:gd name="connsiteY2" fmla="*/ 0 h 1588528"/>
                <a:gd name="connsiteX3" fmla="*/ 1825894 w 1825894"/>
                <a:gd name="connsiteY3" fmla="*/ 794264 h 1588528"/>
                <a:gd name="connsiteX4" fmla="*/ 1428762 w 1825894"/>
                <a:gd name="connsiteY4" fmla="*/ 1588528 h 1588528"/>
                <a:gd name="connsiteX5" fmla="*/ 397132 w 1825894"/>
                <a:gd name="connsiteY5" fmla="*/ 1588528 h 1588528"/>
                <a:gd name="connsiteX6" fmla="*/ 0 w 1825894"/>
                <a:gd name="connsiteY6" fmla="*/ 794264 h 158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894" h="1588528">
                  <a:moveTo>
                    <a:pt x="912947" y="0"/>
                  </a:moveTo>
                  <a:lnTo>
                    <a:pt x="1825894" y="345505"/>
                  </a:lnTo>
                  <a:lnTo>
                    <a:pt x="1825894" y="1243023"/>
                  </a:lnTo>
                  <a:lnTo>
                    <a:pt x="912947" y="1588528"/>
                  </a:lnTo>
                  <a:lnTo>
                    <a:pt x="0" y="1243023"/>
                  </a:lnTo>
                  <a:lnTo>
                    <a:pt x="0" y="345505"/>
                  </a:lnTo>
                  <a:lnTo>
                    <a:pt x="912947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7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546" tIns="284535" rIns="247547" bIns="284535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4847087" y="2516052"/>
              <a:ext cx="1588528" cy="1825894"/>
            </a:xfrm>
            <a:custGeom>
              <a:avLst/>
              <a:gdLst>
                <a:gd name="connsiteX0" fmla="*/ 0 w 1825894"/>
                <a:gd name="connsiteY0" fmla="*/ 794264 h 1588528"/>
                <a:gd name="connsiteX1" fmla="*/ 397132 w 1825894"/>
                <a:gd name="connsiteY1" fmla="*/ 0 h 1588528"/>
                <a:gd name="connsiteX2" fmla="*/ 1428762 w 1825894"/>
                <a:gd name="connsiteY2" fmla="*/ 0 h 1588528"/>
                <a:gd name="connsiteX3" fmla="*/ 1825894 w 1825894"/>
                <a:gd name="connsiteY3" fmla="*/ 794264 h 1588528"/>
                <a:gd name="connsiteX4" fmla="*/ 1428762 w 1825894"/>
                <a:gd name="connsiteY4" fmla="*/ 1588528 h 1588528"/>
                <a:gd name="connsiteX5" fmla="*/ 397132 w 1825894"/>
                <a:gd name="connsiteY5" fmla="*/ 1588528 h 1588528"/>
                <a:gd name="connsiteX6" fmla="*/ 0 w 1825894"/>
                <a:gd name="connsiteY6" fmla="*/ 794264 h 158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894" h="1588528">
                  <a:moveTo>
                    <a:pt x="912947" y="0"/>
                  </a:moveTo>
                  <a:lnTo>
                    <a:pt x="1825894" y="345505"/>
                  </a:lnTo>
                  <a:lnTo>
                    <a:pt x="1825894" y="1243023"/>
                  </a:lnTo>
                  <a:lnTo>
                    <a:pt x="912947" y="1588528"/>
                  </a:lnTo>
                  <a:lnTo>
                    <a:pt x="0" y="1243023"/>
                  </a:lnTo>
                  <a:lnTo>
                    <a:pt x="0" y="345505"/>
                  </a:lnTo>
                  <a:lnTo>
                    <a:pt x="91294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15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15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276" tIns="410265" rIns="373276" bIns="410265" numCol="1" spcCol="1270" anchor="ctr" anchorCtr="0">
              <a:noAutofit/>
            </a:bodyPr>
            <a:lstStyle/>
            <a:p>
              <a:pPr lvl="0" algn="ctr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3300" kern="1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</a:t>
              </a: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875295" y="2881231"/>
              <a:ext cx="2906059" cy="1095536"/>
            </a:xfrm>
            <a:custGeom>
              <a:avLst/>
              <a:gdLst>
                <a:gd name="connsiteX0" fmla="*/ 0 w 1971965"/>
                <a:gd name="connsiteY0" fmla="*/ 0 h 1095536"/>
                <a:gd name="connsiteX1" fmla="*/ 1971965 w 1971965"/>
                <a:gd name="connsiteY1" fmla="*/ 0 h 1095536"/>
                <a:gd name="connsiteX2" fmla="*/ 1971965 w 1971965"/>
                <a:gd name="connsiteY2" fmla="*/ 1095536 h 1095536"/>
                <a:gd name="connsiteX3" fmla="*/ 0 w 1971965"/>
                <a:gd name="connsiteY3" fmla="*/ 1095536 h 1095536"/>
                <a:gd name="connsiteX4" fmla="*/ 0 w 1971965"/>
                <a:gd name="connsiteY4" fmla="*/ 0 h 1095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1965" h="1095536">
                  <a:moveTo>
                    <a:pt x="0" y="0"/>
                  </a:moveTo>
                  <a:lnTo>
                    <a:pt x="1971965" y="0"/>
                  </a:lnTo>
                  <a:lnTo>
                    <a:pt x="1971965" y="1095536"/>
                  </a:lnTo>
                  <a:lnTo>
                    <a:pt x="0" y="10955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just" defTabSz="711200" rtl="0">
                <a:lnSpc>
                  <a:spcPct val="120000"/>
                </a:lnSpc>
                <a:spcBef>
                  <a:spcPct val="0"/>
                </a:spcBef>
              </a:pPr>
              <a:r>
                <a:rPr lang="zh-CN" sz="2000" b="1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与其寻找“更好的方法”，不如马上行动；</a:t>
              </a: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6562697" y="2516052"/>
              <a:ext cx="1588528" cy="1825894"/>
            </a:xfrm>
            <a:custGeom>
              <a:avLst/>
              <a:gdLst>
                <a:gd name="connsiteX0" fmla="*/ 0 w 1825894"/>
                <a:gd name="connsiteY0" fmla="*/ 794264 h 1588528"/>
                <a:gd name="connsiteX1" fmla="*/ 397132 w 1825894"/>
                <a:gd name="connsiteY1" fmla="*/ 0 h 1588528"/>
                <a:gd name="connsiteX2" fmla="*/ 1428762 w 1825894"/>
                <a:gd name="connsiteY2" fmla="*/ 0 h 1588528"/>
                <a:gd name="connsiteX3" fmla="*/ 1825894 w 1825894"/>
                <a:gd name="connsiteY3" fmla="*/ 794264 h 1588528"/>
                <a:gd name="connsiteX4" fmla="*/ 1428762 w 1825894"/>
                <a:gd name="connsiteY4" fmla="*/ 1588528 h 1588528"/>
                <a:gd name="connsiteX5" fmla="*/ 397132 w 1825894"/>
                <a:gd name="connsiteY5" fmla="*/ 1588528 h 1588528"/>
                <a:gd name="connsiteX6" fmla="*/ 0 w 1825894"/>
                <a:gd name="connsiteY6" fmla="*/ 794264 h 158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894" h="1588528">
                  <a:moveTo>
                    <a:pt x="912947" y="0"/>
                  </a:moveTo>
                  <a:lnTo>
                    <a:pt x="1825894" y="345505"/>
                  </a:lnTo>
                  <a:lnTo>
                    <a:pt x="1825894" y="1243023"/>
                  </a:lnTo>
                  <a:lnTo>
                    <a:pt x="912947" y="1588528"/>
                  </a:lnTo>
                  <a:lnTo>
                    <a:pt x="0" y="1243023"/>
                  </a:lnTo>
                  <a:lnTo>
                    <a:pt x="0" y="345505"/>
                  </a:lnTo>
                  <a:lnTo>
                    <a:pt x="912947" y="0"/>
                  </a:lnTo>
                  <a:close/>
                </a:path>
              </a:pathLst>
            </a:custGeom>
            <a:blipFill rotWithShape="0">
              <a:blip r:embed="rId3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23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546" tIns="284535" rIns="247546" bIns="284535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5708179" y="4065871"/>
              <a:ext cx="1588528" cy="1825894"/>
            </a:xfrm>
            <a:custGeom>
              <a:avLst/>
              <a:gdLst>
                <a:gd name="connsiteX0" fmla="*/ 0 w 1825894"/>
                <a:gd name="connsiteY0" fmla="*/ 794264 h 1588528"/>
                <a:gd name="connsiteX1" fmla="*/ 397132 w 1825894"/>
                <a:gd name="connsiteY1" fmla="*/ 0 h 1588528"/>
                <a:gd name="connsiteX2" fmla="*/ 1428762 w 1825894"/>
                <a:gd name="connsiteY2" fmla="*/ 0 h 1588528"/>
                <a:gd name="connsiteX3" fmla="*/ 1825894 w 1825894"/>
                <a:gd name="connsiteY3" fmla="*/ 794264 h 1588528"/>
                <a:gd name="connsiteX4" fmla="*/ 1428762 w 1825894"/>
                <a:gd name="connsiteY4" fmla="*/ 1588528 h 1588528"/>
                <a:gd name="connsiteX5" fmla="*/ 397132 w 1825894"/>
                <a:gd name="connsiteY5" fmla="*/ 1588528 h 1588528"/>
                <a:gd name="connsiteX6" fmla="*/ 0 w 1825894"/>
                <a:gd name="connsiteY6" fmla="*/ 794264 h 158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894" h="1588528">
                  <a:moveTo>
                    <a:pt x="912947" y="0"/>
                  </a:moveTo>
                  <a:lnTo>
                    <a:pt x="1825894" y="345505"/>
                  </a:lnTo>
                  <a:lnTo>
                    <a:pt x="1825894" y="1243023"/>
                  </a:lnTo>
                  <a:lnTo>
                    <a:pt x="912947" y="1588528"/>
                  </a:lnTo>
                  <a:lnTo>
                    <a:pt x="0" y="1243023"/>
                  </a:lnTo>
                  <a:lnTo>
                    <a:pt x="0" y="345505"/>
                  </a:lnTo>
                  <a:lnTo>
                    <a:pt x="912947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1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1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276" tIns="410265" rIns="373276" bIns="410265" numCol="1" spcCol="1270" anchor="ctr" anchorCtr="0">
              <a:noAutofit/>
            </a:bodyPr>
            <a:lstStyle/>
            <a:p>
              <a:pPr lvl="0" algn="ctr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3300" kern="1200">
                  <a:latin typeface="微软雅黑" panose="020B0503020204020204" pitchFamily="34" charset="-122"/>
                  <a:ea typeface="微软雅黑" panose="020B0503020204020204" pitchFamily="34" charset="-122"/>
                </a:rPr>
                <a:t>痛苦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7344911" y="4431050"/>
              <a:ext cx="2961462" cy="1095536"/>
            </a:xfrm>
            <a:custGeom>
              <a:avLst/>
              <a:gdLst>
                <a:gd name="connsiteX0" fmla="*/ 0 w 2037698"/>
                <a:gd name="connsiteY0" fmla="*/ 0 h 1095536"/>
                <a:gd name="connsiteX1" fmla="*/ 2037698 w 2037698"/>
                <a:gd name="connsiteY1" fmla="*/ 0 h 1095536"/>
                <a:gd name="connsiteX2" fmla="*/ 2037698 w 2037698"/>
                <a:gd name="connsiteY2" fmla="*/ 1095536 h 1095536"/>
                <a:gd name="connsiteX3" fmla="*/ 0 w 2037698"/>
                <a:gd name="connsiteY3" fmla="*/ 1095536 h 1095536"/>
                <a:gd name="connsiteX4" fmla="*/ 0 w 2037698"/>
                <a:gd name="connsiteY4" fmla="*/ 0 h 1095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698" h="1095536">
                  <a:moveTo>
                    <a:pt x="0" y="0"/>
                  </a:moveTo>
                  <a:lnTo>
                    <a:pt x="2037698" y="0"/>
                  </a:lnTo>
                  <a:lnTo>
                    <a:pt x="2037698" y="1095536"/>
                  </a:lnTo>
                  <a:lnTo>
                    <a:pt x="0" y="10955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just" defTabSz="711200" rtl="0">
                <a:lnSpc>
                  <a:spcPct val="120000"/>
                </a:lnSpc>
                <a:spcBef>
                  <a:spcPct val="0"/>
                </a:spcBef>
              </a:pPr>
              <a:r>
                <a:rPr lang="zh-CN" sz="2000" b="1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记录、弱化痛苦，给抽象的目标赋予实际意义；</a:t>
              </a:r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3992569" y="4065870"/>
              <a:ext cx="1588529" cy="1825895"/>
            </a:xfrm>
            <a:custGeom>
              <a:avLst/>
              <a:gdLst>
                <a:gd name="connsiteX0" fmla="*/ 0 w 1825894"/>
                <a:gd name="connsiteY0" fmla="*/ 794264 h 1588528"/>
                <a:gd name="connsiteX1" fmla="*/ 397132 w 1825894"/>
                <a:gd name="connsiteY1" fmla="*/ 0 h 1588528"/>
                <a:gd name="connsiteX2" fmla="*/ 1428762 w 1825894"/>
                <a:gd name="connsiteY2" fmla="*/ 0 h 1588528"/>
                <a:gd name="connsiteX3" fmla="*/ 1825894 w 1825894"/>
                <a:gd name="connsiteY3" fmla="*/ 794264 h 1588528"/>
                <a:gd name="connsiteX4" fmla="*/ 1428762 w 1825894"/>
                <a:gd name="connsiteY4" fmla="*/ 1588528 h 1588528"/>
                <a:gd name="connsiteX5" fmla="*/ 397132 w 1825894"/>
                <a:gd name="connsiteY5" fmla="*/ 1588528 h 1588528"/>
                <a:gd name="connsiteX6" fmla="*/ 0 w 1825894"/>
                <a:gd name="connsiteY6" fmla="*/ 794264 h 1588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894" h="1588528">
                  <a:moveTo>
                    <a:pt x="912947" y="0"/>
                  </a:moveTo>
                  <a:lnTo>
                    <a:pt x="1825894" y="345505"/>
                  </a:lnTo>
                  <a:lnTo>
                    <a:pt x="1825894" y="1243023"/>
                  </a:lnTo>
                  <a:lnTo>
                    <a:pt x="912947" y="1588528"/>
                  </a:lnTo>
                  <a:lnTo>
                    <a:pt x="0" y="1243023"/>
                  </a:lnTo>
                  <a:lnTo>
                    <a:pt x="0" y="345505"/>
                  </a:lnTo>
                  <a:lnTo>
                    <a:pt x="912947" y="0"/>
                  </a:lnTo>
                  <a:close/>
                </a:path>
              </a:pathLst>
            </a:custGeom>
            <a:blipFill rotWithShape="0">
              <a:blip r:embed="rId4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effectRef>
            <a:fontRef idx="minor">
              <a:schemeClr val="lt1"/>
            </a:fontRef>
          </p:style>
          <p:txBody>
            <a:bodyPr spcFirstLastPara="0" vert="horz" wrap="square" lIns="247546" tIns="284536" rIns="247547" bIns="284535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600" kern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33585" y="-508749"/>
            <a:ext cx="10724829" cy="7901445"/>
            <a:chOff x="1348350" y="-927208"/>
            <a:chExt cx="10724829" cy="7901445"/>
          </a:xfrm>
        </p:grpSpPr>
        <p:graphicFrame>
          <p:nvGraphicFramePr>
            <p:cNvPr id="3" name="图示 2"/>
            <p:cNvGraphicFramePr/>
            <p:nvPr/>
          </p:nvGraphicFramePr>
          <p:xfrm>
            <a:off x="1348350" y="-927208"/>
            <a:ext cx="10724829" cy="790144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文本框 4"/>
            <p:cNvSpPr txBox="1"/>
            <p:nvPr/>
          </p:nvSpPr>
          <p:spPr>
            <a:xfrm>
              <a:off x="3270131" y="1520825"/>
              <a:ext cx="2526236" cy="176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物极必反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不要盲目减少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睡眠时间、与家人交   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流的时间，和社交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时间；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65042" y="4281819"/>
              <a:ext cx="2031325" cy="10095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灵感</a:t>
              </a:r>
            </a:p>
            <a:p>
              <a:pPr marL="0" lvl="1"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凡事不过靠积累；</a:t>
              </a:r>
            </a:p>
            <a:p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458092" y="2889250"/>
              <a:ext cx="2350367" cy="1064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鼓励</a:t>
              </a:r>
            </a:p>
            <a:p>
              <a:pPr marL="0" lvl="1"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永远鼓励身边的人，   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哪怕多少有些盲目；  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67948" y="1546529"/>
              <a:ext cx="2428472" cy="2006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自我证明</a:t>
              </a:r>
            </a:p>
            <a:p>
              <a:pPr marL="0" lvl="1"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比别人强一点根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本没用，真正有用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的是比别人强很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lvl="1"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多很多；</a:t>
              </a:r>
            </a:p>
            <a:p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梯形 1"/>
          <p:cNvSpPr/>
          <p:nvPr/>
        </p:nvSpPr>
        <p:spPr>
          <a:xfrm flipV="1">
            <a:off x="6682312" y="0"/>
            <a:ext cx="6325350" cy="927652"/>
          </a:xfrm>
          <a:prstGeom prst="trapezoid">
            <a:avLst>
              <a:gd name="adj" fmla="val 85000"/>
            </a:avLst>
          </a:prstGeom>
          <a:solidFill>
            <a:srgbClr val="D4D64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290989" y="1406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45721" y="1954752"/>
            <a:ext cx="10100558" cy="2445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zh-CN" altLang="en-US" sz="3600" b="1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关于人脉的两个建议：</a:t>
            </a:r>
            <a:endParaRPr lang="en-US" altLang="zh-CN" sz="3600" b="1" dirty="0">
              <a:solidFill>
                <a:srgbClr val="D4D64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20000"/>
              </a:lnSpc>
              <a:spcAft>
                <a:spcPts val="1400"/>
              </a:spcAft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专心做可以提升自己的事情，学习并拥有更多、更好的技能，成为一个值得他人交往的人；</a:t>
            </a:r>
            <a:endParaRPr lang="en-US" altLang="zh-CN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20000"/>
              </a:lnSpc>
              <a:spcAft>
                <a:spcPts val="1400"/>
              </a:spcAft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学会独善其身，以不给他人制造麻烦为美德，用自己的独立赢得尊重；</a:t>
            </a:r>
          </a:p>
        </p:txBody>
      </p:sp>
    </p:spTree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0" name="矩形 9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851903" y="2391063"/>
            <a:ext cx="2864903" cy="1015663"/>
            <a:chOff x="6091768" y="1457809"/>
            <a:chExt cx="2864903" cy="1015663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积累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768" y="1488171"/>
              <a:ext cx="1060209" cy="954940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854275" y="387318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不断解决麻烦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58778" y="3429000"/>
            <a:ext cx="5109091" cy="13843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愿我能从容接受我不能改变的，</a:t>
            </a:r>
            <a:endParaRPr lang="en-US" altLang="zh-CN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敢于改变我可以改变的，</a:t>
            </a:r>
            <a:endParaRPr lang="en-US" altLang="zh-CN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也愿我有智慧分辨这两者间的区别。</a:t>
            </a:r>
          </a:p>
        </p:txBody>
      </p:sp>
    </p:spTree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0" y="1944664"/>
            <a:ext cx="12192000" cy="2987943"/>
          </a:xfrm>
          <a:prstGeom prst="rect">
            <a:avLst/>
          </a:prstGeom>
          <a:solidFill>
            <a:srgbClr val="D4D64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807368" y="2411831"/>
            <a:ext cx="840197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zh-CN" sz="32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写在最后：</a:t>
            </a:r>
          </a:p>
          <a:p>
            <a:pPr algn="r">
              <a:lnSpc>
                <a:spcPct val="120000"/>
              </a:lnSpc>
            </a:pPr>
            <a:r>
              <a:rPr lang="zh-CN" altLang="zh-CN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时间不可管理，我们能管理的，只有自己。</a:t>
            </a:r>
          </a:p>
          <a:p>
            <a:pPr algn="r">
              <a:lnSpc>
                <a:spcPct val="120000"/>
              </a:lnSpc>
            </a:pPr>
            <a:r>
              <a:rPr lang="zh-CN" altLang="zh-CN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运用</a:t>
            </a:r>
            <a:r>
              <a:rPr lang="zh-CN" altLang="zh-CN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很多案例，从心智成长的角度说明了积累的重要性。</a:t>
            </a:r>
          </a:p>
          <a:p>
            <a:pPr algn="r">
              <a:lnSpc>
                <a:spcPct val="120000"/>
              </a:lnSpc>
            </a:pPr>
            <a:r>
              <a:rPr lang="zh-CN" altLang="zh-CN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想要更深入的理解，建议读原著。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9" name="矩形 18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4" name="图示 3"/>
          <p:cNvGraphicFramePr/>
          <p:nvPr/>
        </p:nvGraphicFramePr>
        <p:xfrm>
          <a:off x="2533683" y="2041879"/>
          <a:ext cx="7197659" cy="3655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10" name="任意多边形 9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" name="组合 10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12" name="任意多边形 11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661465" y="847528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为什么没有时间了？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759360" y="2360162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789B47"/>
                </a:solidFill>
                <a:latin typeface="Broadway" panose="04040905080B02020502" pitchFamily="82" charset="0"/>
              </a:rPr>
              <a:t>1</a:t>
            </a:r>
            <a:endParaRPr lang="zh-CN" altLang="en-US" sz="4800" dirty="0">
              <a:solidFill>
                <a:srgbClr val="789B47"/>
              </a:solidFill>
              <a:latin typeface="Broadway" panose="04040905080B02020502" pitchFamily="82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35717" y="3453346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789B47"/>
                </a:solidFill>
                <a:latin typeface="Broadway" panose="04040905080B02020502" pitchFamily="82" charset="0"/>
              </a:rPr>
              <a:t>2</a:t>
            </a:r>
            <a:endParaRPr lang="zh-CN" altLang="en-US" sz="4800" dirty="0">
              <a:solidFill>
                <a:srgbClr val="789B47"/>
              </a:solidFill>
              <a:latin typeface="Broadway" panose="04040905080B02020502" pitchFamily="82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65137" y="454653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789B47"/>
                </a:solidFill>
                <a:latin typeface="Broadway" panose="04040905080B02020502" pitchFamily="82" charset="0"/>
              </a:rPr>
              <a:t>3</a:t>
            </a:r>
            <a:endParaRPr lang="zh-CN" altLang="en-US" sz="4800" dirty="0">
              <a:solidFill>
                <a:srgbClr val="789B47"/>
              </a:solidFill>
              <a:latin typeface="Broadway" panose="04040905080B02020502" pitchFamily="82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-149942" y="6150077"/>
            <a:ext cx="12491884" cy="973394"/>
          </a:xfrm>
          <a:prstGeom prst="rect">
            <a:avLst/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3" name="任意多边形 2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5" name="任意多边形 4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815354" y="863224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问题没有那么简单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488801" y="1961504"/>
            <a:ext cx="6297878" cy="2980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Bef>
                <a:spcPts val="1400"/>
              </a:spcBef>
              <a:buSzPct val="120000"/>
              <a:buFont typeface="Webdings" panose="05030102010509060703" pitchFamily="18" charset="2"/>
              <a:buChar char="þ"/>
            </a:pPr>
            <a:r>
              <a:rPr lang="zh-CN" altLang="en-US" sz="3200" b="1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真相</a:t>
            </a:r>
            <a:endParaRPr lang="en-US" altLang="zh-CN" sz="3200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20090" lvl="2" indent="-360045">
              <a:lnSpc>
                <a:spcPct val="140000"/>
              </a:lnSpc>
              <a:buFontTx/>
              <a:buChar char="-"/>
            </a:pPr>
            <a:r>
              <a:rPr lang="zh-CN" altLang="en-US" sz="2000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大部分人“既勤奋又懒惰”</a:t>
            </a:r>
            <a:endParaRPr lang="en-US" altLang="zh-CN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spcBef>
                <a:spcPts val="1400"/>
              </a:spcBef>
              <a:buSzPct val="120000"/>
              <a:buFont typeface="Webdings" panose="05030102010509060703" pitchFamily="18" charset="2"/>
              <a:buChar char="þ"/>
            </a:pPr>
            <a:r>
              <a:rPr lang="zh-CN" altLang="en-US" sz="3200" b="1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</a:t>
            </a:r>
            <a:endParaRPr lang="en-US" altLang="zh-CN" sz="3200" b="1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20090" lvl="2" indent="-360045">
              <a:lnSpc>
                <a:spcPct val="140000"/>
              </a:lnSpc>
              <a:buFontTx/>
              <a:buChar char="-"/>
            </a:pPr>
            <a:r>
              <a:rPr lang="zh-CN" altLang="en-US" sz="2000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“没有时间了”的恐慌，使他们超乎寻常地勤奋</a:t>
            </a:r>
            <a:endParaRPr lang="en-US" altLang="zh-CN" sz="2000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20090" lvl="2" indent="-360045">
              <a:lnSpc>
                <a:spcPct val="140000"/>
              </a:lnSpc>
              <a:buFontTx/>
              <a:buChar char="-"/>
            </a:pPr>
            <a:r>
              <a:rPr lang="zh-CN" altLang="en-US" sz="2000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虚假的“勤奋”，让他们恨不得废寝忘食</a:t>
            </a:r>
            <a:endParaRPr lang="en-US" altLang="zh-CN" sz="2000" dirty="0">
              <a:solidFill>
                <a:srgbClr val="789B4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20090" lvl="2" indent="-360045">
              <a:lnSpc>
                <a:spcPct val="140000"/>
              </a:lnSpc>
              <a:buFontTx/>
              <a:buChar char="-"/>
            </a:pPr>
            <a:r>
              <a:rPr lang="zh-CN" altLang="en-US" sz="2000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同样的感受，使他们终日不忘寻找捷径</a:t>
            </a:r>
          </a:p>
        </p:txBody>
      </p:sp>
      <p:sp>
        <p:nvSpPr>
          <p:cNvPr id="9" name="矩形 8"/>
          <p:cNvSpPr/>
          <p:nvPr/>
        </p:nvSpPr>
        <p:spPr>
          <a:xfrm>
            <a:off x="-149942" y="6150077"/>
            <a:ext cx="12491884" cy="973394"/>
          </a:xfrm>
          <a:prstGeom prst="rect">
            <a:avLst/>
          </a:prstGeom>
          <a:solidFill>
            <a:srgbClr val="789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4" b="8428"/>
          <a:stretch>
            <a:fillRect/>
          </a:stretch>
        </p:blipFill>
        <p:spPr>
          <a:xfrm>
            <a:off x="1029419" y="1960763"/>
            <a:ext cx="3405356" cy="299392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20" name="矩形 19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3" name="任意多边形 2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5" name="任意多边形 4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1687387" y="86322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解决之道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20076" y="1450961"/>
            <a:ext cx="11551845" cy="5169600"/>
            <a:chOff x="320076" y="1450961"/>
            <a:chExt cx="11551845" cy="5169600"/>
          </a:xfrm>
        </p:grpSpPr>
        <p:sp>
          <p:nvSpPr>
            <p:cNvPr id="11" name="L 形 10"/>
            <p:cNvSpPr/>
            <p:nvPr/>
          </p:nvSpPr>
          <p:spPr>
            <a:xfrm rot="5400000">
              <a:off x="1037531" y="2700406"/>
              <a:ext cx="2161080" cy="3595989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676793" y="3774832"/>
              <a:ext cx="3246479" cy="2845729"/>
            </a:xfrm>
            <a:custGeom>
              <a:avLst/>
              <a:gdLst>
                <a:gd name="connsiteX0" fmla="*/ 0 w 3246479"/>
                <a:gd name="connsiteY0" fmla="*/ 0 h 2845729"/>
                <a:gd name="connsiteX1" fmla="*/ 3246479 w 3246479"/>
                <a:gd name="connsiteY1" fmla="*/ 0 h 2845729"/>
                <a:gd name="connsiteX2" fmla="*/ 3246479 w 3246479"/>
                <a:gd name="connsiteY2" fmla="*/ 2845729 h 2845729"/>
                <a:gd name="connsiteX3" fmla="*/ 0 w 3246479"/>
                <a:gd name="connsiteY3" fmla="*/ 2845729 h 2845729"/>
                <a:gd name="connsiteX4" fmla="*/ 0 w 3246479"/>
                <a:gd name="connsiteY4" fmla="*/ 0 h 2845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6479" h="2845729">
                  <a:moveTo>
                    <a:pt x="0" y="0"/>
                  </a:moveTo>
                  <a:lnTo>
                    <a:pt x="3246479" y="0"/>
                  </a:lnTo>
                  <a:lnTo>
                    <a:pt x="3246479" y="2845729"/>
                  </a:lnTo>
                  <a:lnTo>
                    <a:pt x="0" y="28457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140970" numCol="1" spcCol="1270" anchor="t" anchorCtr="0">
              <a:noAutofit/>
            </a:bodyPr>
            <a:lstStyle/>
            <a:p>
              <a:pPr lvl="0" algn="just" defTabSz="1644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3200" kern="1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问题出在我们自己身上</a:t>
              </a:r>
              <a:r>
                <a:rPr lang="en-US" altLang="zh-CN" sz="3200" kern="1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sz="3200" kern="1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我们无法管理时间</a:t>
              </a:r>
              <a:r>
                <a:rPr lang="zh-CN" altLang="en-US" sz="3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sz="3200" kern="1200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>
              <a:off x="3310729" y="2435665"/>
              <a:ext cx="612543" cy="61254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9999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9999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L 形 13"/>
            <p:cNvSpPr/>
            <p:nvPr/>
          </p:nvSpPr>
          <p:spPr>
            <a:xfrm rot="5400000">
              <a:off x="5011856" y="1716955"/>
              <a:ext cx="2161080" cy="3595989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19999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4651117" y="2791382"/>
              <a:ext cx="3246479" cy="2845729"/>
            </a:xfrm>
            <a:custGeom>
              <a:avLst/>
              <a:gdLst>
                <a:gd name="connsiteX0" fmla="*/ 0 w 3246479"/>
                <a:gd name="connsiteY0" fmla="*/ 0 h 2845729"/>
                <a:gd name="connsiteX1" fmla="*/ 3246479 w 3246479"/>
                <a:gd name="connsiteY1" fmla="*/ 0 h 2845729"/>
                <a:gd name="connsiteX2" fmla="*/ 3246479 w 3246479"/>
                <a:gd name="connsiteY2" fmla="*/ 2845729 h 2845729"/>
                <a:gd name="connsiteX3" fmla="*/ 0 w 3246479"/>
                <a:gd name="connsiteY3" fmla="*/ 2845729 h 2845729"/>
                <a:gd name="connsiteX4" fmla="*/ 0 w 3246479"/>
                <a:gd name="connsiteY4" fmla="*/ 0 h 2845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6479" h="2845729">
                  <a:moveTo>
                    <a:pt x="0" y="0"/>
                  </a:moveTo>
                  <a:lnTo>
                    <a:pt x="3246479" y="0"/>
                  </a:lnTo>
                  <a:lnTo>
                    <a:pt x="3246479" y="2845729"/>
                  </a:lnTo>
                  <a:lnTo>
                    <a:pt x="0" y="28457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140970" numCol="1" spcCol="1270" anchor="t" anchorCtr="0">
              <a:noAutofit/>
            </a:bodyPr>
            <a:lstStyle/>
            <a:p>
              <a:pPr algn="just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3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我们真正能够管理的，是我们自己</a:t>
              </a:r>
              <a:r>
                <a:rPr lang="zh-CN" altLang="en-US" sz="3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sz="3200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>
              <a:off x="7285054" y="1452215"/>
              <a:ext cx="612543" cy="612543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29999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2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29999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7" name="L 形 16"/>
            <p:cNvSpPr/>
            <p:nvPr/>
          </p:nvSpPr>
          <p:spPr>
            <a:xfrm rot="5400000">
              <a:off x="8986180" y="733506"/>
              <a:ext cx="2161080" cy="3595989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-39999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8625442" y="1807931"/>
              <a:ext cx="3246479" cy="2845729"/>
            </a:xfrm>
            <a:custGeom>
              <a:avLst/>
              <a:gdLst>
                <a:gd name="connsiteX0" fmla="*/ 0 w 3246479"/>
                <a:gd name="connsiteY0" fmla="*/ 0 h 2845729"/>
                <a:gd name="connsiteX1" fmla="*/ 3246479 w 3246479"/>
                <a:gd name="connsiteY1" fmla="*/ 0 h 2845729"/>
                <a:gd name="connsiteX2" fmla="*/ 3246479 w 3246479"/>
                <a:gd name="connsiteY2" fmla="*/ 2845729 h 2845729"/>
                <a:gd name="connsiteX3" fmla="*/ 0 w 3246479"/>
                <a:gd name="connsiteY3" fmla="*/ 2845729 h 2845729"/>
                <a:gd name="connsiteX4" fmla="*/ 0 w 3246479"/>
                <a:gd name="connsiteY4" fmla="*/ 0 h 2845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6479" h="2845729">
                  <a:moveTo>
                    <a:pt x="0" y="0"/>
                  </a:moveTo>
                  <a:lnTo>
                    <a:pt x="3246479" y="0"/>
                  </a:lnTo>
                  <a:lnTo>
                    <a:pt x="3246479" y="2845729"/>
                  </a:lnTo>
                  <a:lnTo>
                    <a:pt x="0" y="284572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970" tIns="140970" rIns="140970" bIns="140970" numCol="1" spcCol="1270" anchor="t" anchorCtr="0">
              <a:noAutofit/>
            </a:bodyPr>
            <a:lstStyle/>
            <a:p>
              <a:pPr algn="just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3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一切都靠积累</a:t>
              </a:r>
              <a:r>
                <a:rPr lang="zh-CN" altLang="en-US" sz="3200" dirty="0">
                  <a:solidFill>
                    <a:srgbClr val="789B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！</a:t>
              </a:r>
              <a:endParaRPr lang="zh-CN" sz="3200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976195" y="2296363"/>
            <a:ext cx="2939636" cy="1209675"/>
            <a:chOff x="6017035" y="1360804"/>
            <a:chExt cx="2939636" cy="1209675"/>
          </a:xfrm>
        </p:grpSpPr>
        <p:sp>
          <p:nvSpPr>
            <p:cNvPr id="7" name="文本框 6"/>
            <p:cNvSpPr txBox="1"/>
            <p:nvPr/>
          </p:nvSpPr>
          <p:spPr>
            <a:xfrm>
              <a:off x="7226710" y="1457809"/>
              <a:ext cx="172996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000" b="1" dirty="0">
                  <a:solidFill>
                    <a:srgbClr val="789B47"/>
                  </a:solidFill>
                  <a:latin typeface="方正姚体" panose="02010601030101010101" pitchFamily="2" charset="-122"/>
                  <a:ea typeface="方正姚体" panose="02010601030101010101" pitchFamily="2" charset="-122"/>
                </a:rPr>
                <a:t>醒悟</a:t>
              </a: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7035" y="1360804"/>
              <a:ext cx="1209675" cy="1209675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7976195" y="3873181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D4D64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运用心智获得解放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3294442" y="589936"/>
            <a:ext cx="5945246" cy="5945246"/>
          </a:xfrm>
          <a:prstGeom prst="line">
            <a:avLst/>
          </a:prstGeom>
          <a:ln w="38100">
            <a:solidFill>
              <a:srgbClr val="E2E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01" y="3506038"/>
            <a:ext cx="1380618" cy="13806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11" name="矩形 10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3" name="任意多边形 2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5" name="任意多边形 4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1214422" y="89979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关于心智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29956" y="2115354"/>
            <a:ext cx="10051036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 algn="just">
              <a:lnSpc>
                <a:spcPct val="140000"/>
              </a:lnSpc>
              <a:buSzPct val="150000"/>
              <a:buFont typeface="Webdings" panose="05030102010509060703" pitchFamily="18" charset="2"/>
              <a:buChar char="þ"/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心智是指一个人的心智就是其过往获得的一切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总和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，包括基于这些知识和经验造就的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思考方法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思考模式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9750" indent="-539750" algn="just">
              <a:lnSpc>
                <a:spcPct val="140000"/>
              </a:lnSpc>
              <a:buSzPct val="150000"/>
              <a:buFont typeface="Webdings" panose="05030102010509060703" pitchFamily="18" charset="2"/>
              <a:buChar char="þ"/>
            </a:pPr>
            <a:endParaRPr lang="en-US" altLang="zh-CN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9750" indent="-539750" algn="just">
              <a:lnSpc>
                <a:spcPct val="140000"/>
              </a:lnSpc>
              <a:buSzPct val="150000"/>
              <a:buFont typeface="Webdings" panose="05030102010509060703" pitchFamily="18" charset="2"/>
              <a:buChar char="þ"/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有些认识，哪怕是简单的常识，也需要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亲身经历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后才能真正体会。</a:t>
            </a:r>
            <a:endParaRPr lang="en-US" altLang="zh-CN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9750" indent="-539750" algn="just">
              <a:lnSpc>
                <a:spcPct val="140000"/>
              </a:lnSpc>
              <a:buSzPct val="150000"/>
              <a:buFont typeface="Webdings" panose="05030102010509060703" pitchFamily="18" charset="2"/>
              <a:buChar char="þ"/>
            </a:pPr>
            <a:endParaRPr lang="en-US" altLang="zh-CN" sz="2400" dirty="0">
              <a:solidFill>
                <a:srgbClr val="326C4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9750" indent="-539750" algn="just">
              <a:lnSpc>
                <a:spcPct val="140000"/>
              </a:lnSpc>
              <a:buSzPct val="150000"/>
              <a:buFont typeface="Webdings" panose="05030102010509060703" pitchFamily="18" charset="2"/>
              <a:buChar char="þ"/>
            </a:pP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心智一旦开启，就会不断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自我积累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，自我过滤，直至根深蒂固。人与人之间心智力量的差异，在积累之中变得</a:t>
            </a:r>
            <a:r>
              <a:rPr lang="zh-CN" altLang="en-US" sz="2800" b="1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天差地别</a:t>
            </a:r>
            <a:r>
              <a:rPr lang="zh-CN" altLang="en-US" sz="24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0" y="0"/>
            <a:ext cx="12155217" cy="6858000"/>
            <a:chOff x="0" y="0"/>
            <a:chExt cx="12155217" cy="6858000"/>
          </a:xfrm>
        </p:grpSpPr>
        <p:sp>
          <p:nvSpPr>
            <p:cNvPr id="44" name="矩形 43"/>
            <p:cNvSpPr/>
            <p:nvPr/>
          </p:nvSpPr>
          <p:spPr>
            <a:xfrm>
              <a:off x="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72521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145042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217564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290085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362607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435128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507649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580171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652692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725214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797735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8702568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9427782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10152996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10878210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11603424" y="0"/>
              <a:ext cx="551793" cy="68580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1093" y="433594"/>
            <a:ext cx="5242050" cy="1681790"/>
            <a:chOff x="-219241" y="569163"/>
            <a:chExt cx="5242050" cy="1681790"/>
          </a:xfrm>
        </p:grpSpPr>
        <p:sp>
          <p:nvSpPr>
            <p:cNvPr id="3" name="任意多边形 2"/>
            <p:cNvSpPr/>
            <p:nvPr/>
          </p:nvSpPr>
          <p:spPr>
            <a:xfrm rot="21023979">
              <a:off x="910169" y="569163"/>
              <a:ext cx="4112640" cy="912328"/>
            </a:xfrm>
            <a:custGeom>
              <a:avLst/>
              <a:gdLst>
                <a:gd name="connsiteX0" fmla="*/ 0 w 2627086"/>
                <a:gd name="connsiteY0" fmla="*/ 333828 h 696685"/>
                <a:gd name="connsiteX1" fmla="*/ 2627086 w 2627086"/>
                <a:gd name="connsiteY1" fmla="*/ 0 h 696685"/>
                <a:gd name="connsiteX2" fmla="*/ 2423886 w 2627086"/>
                <a:gd name="connsiteY2" fmla="*/ 696685 h 696685"/>
                <a:gd name="connsiteX3" fmla="*/ 159658 w 2627086"/>
                <a:gd name="connsiteY3" fmla="*/ 609600 h 696685"/>
                <a:gd name="connsiteX4" fmla="*/ 0 w 2627086"/>
                <a:gd name="connsiteY4" fmla="*/ 333828 h 69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086" h="696685">
                  <a:moveTo>
                    <a:pt x="0" y="333828"/>
                  </a:moveTo>
                  <a:lnTo>
                    <a:pt x="2627086" y="0"/>
                  </a:lnTo>
                  <a:lnTo>
                    <a:pt x="2423886" y="696685"/>
                  </a:lnTo>
                  <a:lnTo>
                    <a:pt x="159658" y="609600"/>
                  </a:lnTo>
                  <a:lnTo>
                    <a:pt x="0" y="333828"/>
                  </a:lnTo>
                  <a:close/>
                </a:path>
              </a:pathLst>
            </a:custGeom>
            <a:solidFill>
              <a:srgbClr val="E0E388">
                <a:alpha val="5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 rot="569722">
              <a:off x="-219241" y="597462"/>
              <a:ext cx="4945538" cy="1653491"/>
              <a:chOff x="307219" y="1979458"/>
              <a:chExt cx="4945538" cy="1262663"/>
            </a:xfrm>
          </p:grpSpPr>
          <p:sp>
            <p:nvSpPr>
              <p:cNvPr id="5" name="任意多边形 4"/>
              <p:cNvSpPr/>
              <p:nvPr/>
            </p:nvSpPr>
            <p:spPr>
              <a:xfrm rot="21030278">
                <a:off x="1140117" y="1979458"/>
                <a:ext cx="4112640" cy="696685"/>
              </a:xfrm>
              <a:custGeom>
                <a:avLst/>
                <a:gdLst>
                  <a:gd name="connsiteX0" fmla="*/ 0 w 2627086"/>
                  <a:gd name="connsiteY0" fmla="*/ 333828 h 696685"/>
                  <a:gd name="connsiteX1" fmla="*/ 2627086 w 2627086"/>
                  <a:gd name="connsiteY1" fmla="*/ 0 h 696685"/>
                  <a:gd name="connsiteX2" fmla="*/ 2423886 w 2627086"/>
                  <a:gd name="connsiteY2" fmla="*/ 696685 h 696685"/>
                  <a:gd name="connsiteX3" fmla="*/ 159658 w 2627086"/>
                  <a:gd name="connsiteY3" fmla="*/ 609600 h 696685"/>
                  <a:gd name="connsiteX4" fmla="*/ 0 w 2627086"/>
                  <a:gd name="connsiteY4" fmla="*/ 333828 h 696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27086" h="696685">
                    <a:moveTo>
                      <a:pt x="0" y="333828"/>
                    </a:moveTo>
                    <a:lnTo>
                      <a:pt x="2627086" y="0"/>
                    </a:lnTo>
                    <a:lnTo>
                      <a:pt x="2423886" y="696685"/>
                    </a:lnTo>
                    <a:lnTo>
                      <a:pt x="159658" y="609600"/>
                    </a:lnTo>
                    <a:lnTo>
                      <a:pt x="0" y="333828"/>
                    </a:lnTo>
                    <a:close/>
                  </a:path>
                </a:pathLst>
              </a:custGeom>
              <a:solidFill>
                <a:srgbClr val="D4D6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任意多边形 5"/>
              <p:cNvSpPr/>
              <p:nvPr/>
            </p:nvSpPr>
            <p:spPr>
              <a:xfrm>
                <a:off x="307219" y="1994610"/>
                <a:ext cx="4921676" cy="1247511"/>
              </a:xfrm>
              <a:custGeom>
                <a:avLst/>
                <a:gdLst>
                  <a:gd name="connsiteX0" fmla="*/ 0 w 1683657"/>
                  <a:gd name="connsiteY0" fmla="*/ 87086 h 304800"/>
                  <a:gd name="connsiteX1" fmla="*/ 1669143 w 1683657"/>
                  <a:gd name="connsiteY1" fmla="*/ 0 h 304800"/>
                  <a:gd name="connsiteX2" fmla="*/ 1683657 w 1683657"/>
                  <a:gd name="connsiteY2" fmla="*/ 101600 h 304800"/>
                  <a:gd name="connsiteX3" fmla="*/ 130629 w 1683657"/>
                  <a:gd name="connsiteY3" fmla="*/ 304800 h 304800"/>
                  <a:gd name="connsiteX4" fmla="*/ 0 w 1683657"/>
                  <a:gd name="connsiteY4" fmla="*/ 87086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3657" h="304800">
                    <a:moveTo>
                      <a:pt x="0" y="87086"/>
                    </a:moveTo>
                    <a:lnTo>
                      <a:pt x="1669143" y="0"/>
                    </a:lnTo>
                    <a:lnTo>
                      <a:pt x="1683657" y="101600"/>
                    </a:lnTo>
                    <a:lnTo>
                      <a:pt x="130629" y="304800"/>
                    </a:lnTo>
                    <a:lnTo>
                      <a:pt x="0" y="87086"/>
                    </a:lnTo>
                    <a:close/>
                  </a:path>
                </a:pathLst>
              </a:custGeom>
              <a:solidFill>
                <a:srgbClr val="789B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0" dirty="0"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866650" y="875401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2F7D9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运用心智获得解放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18713" y="1694653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789B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我们可以用自己的大脑控制自己的大脑。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87704" y="2259213"/>
            <a:ext cx="6434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326C4F"/>
                </a:solidFill>
                <a:latin typeface="造字工房悦圆演示版常规体" pitchFamily="50" charset="-122"/>
                <a:ea typeface="造字工房悦圆演示版常规体" pitchFamily="50" charset="-122"/>
                <a:sym typeface="方正汉简简体" pitchFamily="65" charset="-122"/>
              </a:rPr>
              <a:t>……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无意识的大脑 </a:t>
            </a:r>
            <a:r>
              <a:rPr lang="en-US" altLang="zh-CN" sz="2000" dirty="0">
                <a:solidFill>
                  <a:srgbClr val="326C4F"/>
                </a:solidFill>
                <a:latin typeface="造字工房悦圆演示版常规体" pitchFamily="50" charset="-122"/>
                <a:ea typeface="造字工房悦圆演示版常规体" pitchFamily="50" charset="-122"/>
                <a:sym typeface="方正汉简简体" pitchFamily="65" charset="-122"/>
              </a:rPr>
              <a:t>……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遇到刺激  </a:t>
            </a:r>
            <a:r>
              <a:rPr lang="en-US" altLang="zh-CN" sz="2000" dirty="0">
                <a:solidFill>
                  <a:srgbClr val="326C4F"/>
                </a:solidFill>
                <a:latin typeface="造字工房悦圆演示版常规体" pitchFamily="50" charset="-122"/>
                <a:ea typeface="造字工房悦圆演示版常规体" pitchFamily="50" charset="-122"/>
                <a:sym typeface="方正汉简简体" pitchFamily="65" charset="-122"/>
              </a:rPr>
              <a:t>……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立即作出反应</a:t>
            </a:r>
            <a:r>
              <a:rPr lang="en-US" altLang="zh-CN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774518" y="4315710"/>
            <a:ext cx="910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汉简简体" pitchFamily="65" charset="-122"/>
              </a:rPr>
              <a:t> </a:t>
            </a:r>
            <a:r>
              <a:rPr lang="en-US" altLang="zh-CN" sz="2000" dirty="0">
                <a:solidFill>
                  <a:srgbClr val="326C4F"/>
                </a:solidFill>
                <a:latin typeface="造字工房悦圆演示版常规体" pitchFamily="50" charset="-122"/>
                <a:ea typeface="造字工房悦圆演示版常规体" pitchFamily="50" charset="-122"/>
                <a:sym typeface="方正汉简简体" pitchFamily="65" charset="-122"/>
              </a:rPr>
              <a:t>……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无意识的大脑 </a:t>
            </a:r>
            <a:r>
              <a:rPr lang="en-US" altLang="zh-CN" sz="2000" dirty="0">
                <a:solidFill>
                  <a:srgbClr val="326C4F"/>
                </a:solidFill>
                <a:latin typeface="造字工房悦圆演示版常规体" pitchFamily="50" charset="-122"/>
                <a:ea typeface="造字工房悦圆演示版常规体" pitchFamily="50" charset="-122"/>
                <a:sym typeface="方正汉简简体" pitchFamily="65" charset="-122"/>
              </a:rPr>
              <a:t>……</a:t>
            </a:r>
            <a:r>
              <a:rPr lang="en-US" altLang="zh-CN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遇到刺激 </a:t>
            </a:r>
            <a:r>
              <a:rPr lang="en-US" altLang="zh-CN" sz="2000" dirty="0">
                <a:solidFill>
                  <a:srgbClr val="326C4F"/>
                </a:solidFill>
                <a:latin typeface="造字工房悦圆演示版常规体" pitchFamily="50" charset="-122"/>
                <a:ea typeface="造字工房悦圆演示版常规体" pitchFamily="50" charset="-122"/>
                <a:sym typeface="方正汉简简体" pitchFamily="65" charset="-122"/>
              </a:rPr>
              <a:t>……</a:t>
            </a:r>
            <a:r>
              <a:rPr lang="en-US" altLang="zh-CN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进行分析      </a:t>
            </a:r>
            <a:r>
              <a:rPr lang="en-US" altLang="zh-CN" sz="2000" dirty="0">
                <a:solidFill>
                  <a:srgbClr val="326C4F"/>
                </a:solidFill>
                <a:latin typeface="造字工房悦圆演示版常规体" pitchFamily="50" charset="-122"/>
                <a:ea typeface="造字工房悦圆演示版常规体" pitchFamily="50" charset="-122"/>
                <a:sym typeface="方正汉简简体" pitchFamily="65" charset="-122"/>
              </a:rPr>
              <a:t>……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汉简简体" pitchFamily="65" charset="-122"/>
              </a:rPr>
              <a:t>       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然后做出反应</a:t>
            </a:r>
            <a:r>
              <a:rPr lang="en-US" altLang="zh-CN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r>
              <a:rPr lang="zh-CN" altLang="en-US" sz="2000" dirty="0">
                <a:solidFill>
                  <a:srgbClr val="326C4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1794524" y="2749479"/>
            <a:ext cx="7727405" cy="1563382"/>
            <a:chOff x="1794524" y="2749479"/>
            <a:chExt cx="7727405" cy="1563382"/>
          </a:xfrm>
        </p:grpSpPr>
        <p:grpSp>
          <p:nvGrpSpPr>
            <p:cNvPr id="13" name="组合 12"/>
            <p:cNvGrpSpPr/>
            <p:nvPr/>
          </p:nvGrpSpPr>
          <p:grpSpPr>
            <a:xfrm>
              <a:off x="1889838" y="2870773"/>
              <a:ext cx="5977114" cy="1124481"/>
              <a:chOff x="1889838" y="2870773"/>
              <a:chExt cx="5977114" cy="1124481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9838" y="2870773"/>
                <a:ext cx="1124481" cy="1124481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6155" y="2870773"/>
                <a:ext cx="1124481" cy="1124481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42471" y="2870773"/>
                <a:ext cx="1124481" cy="1124481"/>
              </a:xfrm>
              <a:prstGeom prst="rect">
                <a:avLst/>
              </a:prstGeom>
            </p:spPr>
          </p:pic>
        </p:grpSp>
        <p:grpSp>
          <p:nvGrpSpPr>
            <p:cNvPr id="24" name="组合 23"/>
            <p:cNvGrpSpPr/>
            <p:nvPr/>
          </p:nvGrpSpPr>
          <p:grpSpPr>
            <a:xfrm>
              <a:off x="3615719" y="2870774"/>
              <a:ext cx="877163" cy="587726"/>
              <a:chOff x="3615719" y="2870774"/>
              <a:chExt cx="877163" cy="587726"/>
            </a:xfrm>
          </p:grpSpPr>
          <p:sp>
            <p:nvSpPr>
              <p:cNvPr id="10" name="椭圆形标注 9"/>
              <p:cNvSpPr/>
              <p:nvPr/>
            </p:nvSpPr>
            <p:spPr>
              <a:xfrm rot="5400000">
                <a:off x="3697832" y="2801540"/>
                <a:ext cx="587726" cy="726193"/>
              </a:xfrm>
              <a:prstGeom prst="wedgeEllipseCallout">
                <a:avLst>
                  <a:gd name="adj1" fmla="val -54074"/>
                  <a:gd name="adj2" fmla="val 45899"/>
                </a:avLst>
              </a:prstGeom>
              <a:noFill/>
              <a:ln>
                <a:solidFill>
                  <a:srgbClr val="789B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3615719" y="2978296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>
                    <a:solidFill>
                      <a:srgbClr val="326C4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笨蛋！</a:t>
                </a:r>
              </a:p>
            </p:txBody>
          </p:sp>
        </p:grpSp>
        <p:sp>
          <p:nvSpPr>
            <p:cNvPr id="23" name="爆炸形 1 22"/>
            <p:cNvSpPr/>
            <p:nvPr/>
          </p:nvSpPr>
          <p:spPr>
            <a:xfrm>
              <a:off x="5440635" y="2766930"/>
              <a:ext cx="503045" cy="680824"/>
            </a:xfrm>
            <a:prstGeom prst="irregularSeal1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形标注 27"/>
            <p:cNvSpPr/>
            <p:nvPr/>
          </p:nvSpPr>
          <p:spPr>
            <a:xfrm>
              <a:off x="7883925" y="2749479"/>
              <a:ext cx="1547360" cy="690108"/>
            </a:xfrm>
            <a:prstGeom prst="wedgeEllipseCallout">
              <a:avLst>
                <a:gd name="adj1" fmla="val -43244"/>
                <a:gd name="adj2" fmla="val 50121"/>
              </a:avLst>
            </a:prstGeom>
            <a:noFill/>
            <a:ln>
              <a:solidFill>
                <a:srgbClr val="789B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952269" y="292267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谁？大胆！！</a:t>
              </a:r>
            </a:p>
          </p:txBody>
        </p:sp>
        <p:sp>
          <p:nvSpPr>
            <p:cNvPr id="34" name="椭圆 33"/>
            <p:cNvSpPr/>
            <p:nvPr/>
          </p:nvSpPr>
          <p:spPr>
            <a:xfrm>
              <a:off x="1794524" y="3902701"/>
              <a:ext cx="399296" cy="399296"/>
            </a:xfrm>
            <a:prstGeom prst="ellipse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Broadway" panose="04040905080B02020502" pitchFamily="82" charset="0"/>
                </a:rPr>
                <a:t>1</a:t>
              </a:r>
              <a:endParaRPr lang="zh-CN" altLang="en-US" dirty="0">
                <a:latin typeface="Broadway" panose="04040905080B02020502" pitchFamily="82" charset="0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899886" y="3902701"/>
              <a:ext cx="399296" cy="399296"/>
            </a:xfrm>
            <a:prstGeom prst="ellipse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Broadway" panose="04040905080B02020502" pitchFamily="82" charset="0"/>
                </a:rPr>
                <a:t>2</a:t>
              </a:r>
              <a:endParaRPr lang="zh-CN" altLang="en-US" dirty="0">
                <a:latin typeface="Broadway" panose="04040905080B02020502" pitchFamily="82" charset="0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6344908" y="3913565"/>
              <a:ext cx="399296" cy="399296"/>
            </a:xfrm>
            <a:prstGeom prst="ellipse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Broadway" panose="04040905080B02020502" pitchFamily="82" charset="0"/>
                </a:rPr>
                <a:t>3</a:t>
              </a:r>
              <a:endParaRPr lang="zh-CN" altLang="en-US" dirty="0">
                <a:latin typeface="Broadway" panose="04040905080B02020502" pitchFamily="82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787704" y="4828254"/>
            <a:ext cx="9446218" cy="1533148"/>
            <a:chOff x="1774825" y="4616450"/>
            <a:chExt cx="9446218" cy="1533148"/>
          </a:xfrm>
        </p:grpSpPr>
        <p:grpSp>
          <p:nvGrpSpPr>
            <p:cNvPr id="12" name="组合 11"/>
            <p:cNvGrpSpPr/>
            <p:nvPr/>
          </p:nvGrpSpPr>
          <p:grpSpPr>
            <a:xfrm>
              <a:off x="1889963" y="4731665"/>
              <a:ext cx="8412071" cy="1124481"/>
              <a:chOff x="2315739" y="4383408"/>
              <a:chExt cx="8412071" cy="1124481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5739" y="4383408"/>
                <a:ext cx="1124481" cy="112448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74133" y="4383408"/>
                <a:ext cx="1124481" cy="1124481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03329" y="4383408"/>
                <a:ext cx="1124481" cy="1124481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44936" y="4383408"/>
                <a:ext cx="1124481" cy="1124481"/>
              </a:xfrm>
              <a:prstGeom prst="rect">
                <a:avLst/>
              </a:prstGeom>
            </p:spPr>
          </p:pic>
        </p:grpSp>
        <p:sp>
          <p:nvSpPr>
            <p:cNvPr id="14" name="爆炸形 1 13"/>
            <p:cNvSpPr/>
            <p:nvPr/>
          </p:nvSpPr>
          <p:spPr>
            <a:xfrm>
              <a:off x="5440636" y="4636401"/>
              <a:ext cx="503045" cy="680824"/>
            </a:xfrm>
            <a:prstGeom prst="irregularSeal1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3628598" y="4737705"/>
              <a:ext cx="877163" cy="587726"/>
              <a:chOff x="3615719" y="2870774"/>
              <a:chExt cx="877163" cy="587726"/>
            </a:xfrm>
          </p:grpSpPr>
          <p:sp>
            <p:nvSpPr>
              <p:cNvPr id="26" name="椭圆形标注 25"/>
              <p:cNvSpPr/>
              <p:nvPr/>
            </p:nvSpPr>
            <p:spPr>
              <a:xfrm rot="5400000">
                <a:off x="3697832" y="2801540"/>
                <a:ext cx="587726" cy="726193"/>
              </a:xfrm>
              <a:prstGeom prst="wedgeEllipseCallout">
                <a:avLst>
                  <a:gd name="adj1" fmla="val -54074"/>
                  <a:gd name="adj2" fmla="val 45899"/>
                </a:avLst>
              </a:prstGeom>
              <a:noFill/>
              <a:ln>
                <a:solidFill>
                  <a:srgbClr val="789B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3615719" y="2978296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>
                    <a:solidFill>
                      <a:srgbClr val="326C4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笨蛋！</a:t>
                </a:r>
              </a:p>
            </p:txBody>
          </p:sp>
        </p:grpSp>
        <p:sp>
          <p:nvSpPr>
            <p:cNvPr id="30" name="椭圆形标注 29"/>
            <p:cNvSpPr/>
            <p:nvPr/>
          </p:nvSpPr>
          <p:spPr>
            <a:xfrm>
              <a:off x="8010249" y="4627117"/>
              <a:ext cx="1028916" cy="690108"/>
            </a:xfrm>
            <a:prstGeom prst="wedgeEllipseCallout">
              <a:avLst>
                <a:gd name="adj1" fmla="val -43244"/>
                <a:gd name="adj2" fmla="val 50121"/>
              </a:avLst>
            </a:prstGeom>
            <a:noFill/>
            <a:ln>
              <a:solidFill>
                <a:srgbClr val="789B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8201541" y="484522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326C4F"/>
                  </a:solidFill>
                  <a:latin typeface="造字工房悦圆演示版常规体" pitchFamily="50" charset="-122"/>
                  <a:ea typeface="造字工房悦圆演示版常规体" pitchFamily="50" charset="-122"/>
                  <a:sym typeface="方正汉简简体" pitchFamily="65" charset="-122"/>
                </a:rPr>
                <a:t>……</a:t>
              </a:r>
              <a:endParaRPr lang="zh-CN" altLang="en-US" dirty="0"/>
            </a:p>
          </p:txBody>
        </p:sp>
        <p:sp>
          <p:nvSpPr>
            <p:cNvPr id="32" name="椭圆形标注 31"/>
            <p:cNvSpPr/>
            <p:nvPr/>
          </p:nvSpPr>
          <p:spPr>
            <a:xfrm>
              <a:off x="10302034" y="4616450"/>
              <a:ext cx="803699" cy="690108"/>
            </a:xfrm>
            <a:prstGeom prst="wedgeEllipseCallout">
              <a:avLst>
                <a:gd name="adj1" fmla="val -35907"/>
                <a:gd name="adj2" fmla="val 61318"/>
              </a:avLst>
            </a:prstGeom>
            <a:noFill/>
            <a:ln>
              <a:solidFill>
                <a:srgbClr val="789B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0343880" y="477683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rgbClr val="326C4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过奖！</a:t>
              </a:r>
            </a:p>
          </p:txBody>
        </p:sp>
        <p:sp>
          <p:nvSpPr>
            <p:cNvPr id="35" name="椭圆 34"/>
            <p:cNvSpPr/>
            <p:nvPr/>
          </p:nvSpPr>
          <p:spPr>
            <a:xfrm>
              <a:off x="1774825" y="5750302"/>
              <a:ext cx="399296" cy="399296"/>
            </a:xfrm>
            <a:prstGeom prst="ellipse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Broadway" panose="04040905080B02020502" pitchFamily="82" charset="0"/>
                </a:rPr>
                <a:t>1</a:t>
              </a:r>
              <a:endParaRPr lang="zh-CN" altLang="en-US" dirty="0">
                <a:latin typeface="Broadway" panose="04040905080B02020502" pitchFamily="82" charset="0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923824" y="5750302"/>
              <a:ext cx="399296" cy="399296"/>
            </a:xfrm>
            <a:prstGeom prst="ellipse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Broadway" panose="04040905080B02020502" pitchFamily="82" charset="0"/>
                </a:rPr>
                <a:t>2</a:t>
              </a:r>
              <a:endParaRPr lang="zh-CN" altLang="en-US" dirty="0">
                <a:latin typeface="Broadway" panose="04040905080B02020502" pitchFamily="82" charset="0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6344908" y="5731163"/>
              <a:ext cx="399296" cy="399296"/>
            </a:xfrm>
            <a:prstGeom prst="ellipse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Broadway" panose="04040905080B02020502" pitchFamily="82" charset="0"/>
                </a:rPr>
                <a:t>3</a:t>
              </a:r>
              <a:endParaRPr lang="zh-CN" altLang="en-US" dirty="0">
                <a:latin typeface="Broadway" panose="04040905080B02020502" pitchFamily="82" charset="0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8908711" y="5750302"/>
              <a:ext cx="399296" cy="399296"/>
            </a:xfrm>
            <a:prstGeom prst="ellipse">
              <a:avLst/>
            </a:prstGeom>
            <a:solidFill>
              <a:srgbClr val="789B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Broadway" panose="04040905080B02020502" pitchFamily="82" charset="0"/>
                </a:rPr>
                <a:t>4</a:t>
              </a:r>
              <a:endParaRPr lang="zh-CN" altLang="en-US" dirty="0">
                <a:latin typeface="Broadway" panose="04040905080B02020502" pitchFamily="82" charset="0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18C80"/>
    </a:accent1>
    <a:accent2>
      <a:srgbClr val="F2CF61"/>
    </a:accent2>
    <a:accent3>
      <a:srgbClr val="A6E582"/>
    </a:accent3>
    <a:accent4>
      <a:srgbClr val="51D9B5"/>
    </a:accent4>
    <a:accent5>
      <a:srgbClr val="D95B5B"/>
    </a:accent5>
    <a:accent6>
      <a:srgbClr val="BFBFBF"/>
    </a:accent6>
    <a:hlink>
      <a:srgbClr val="D95B5B"/>
    </a:hlink>
    <a:folHlink>
      <a:srgbClr val="F2CF6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1928</Words>
  <Application>Microsoft Office PowerPoint</Application>
  <PresentationFormat>宽屏</PresentationFormat>
  <Paragraphs>281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37</vt:i4>
      </vt:variant>
    </vt:vector>
  </HeadingPairs>
  <TitlesOfParts>
    <vt:vector size="49" baseType="lpstr">
      <vt:lpstr>方正姚体</vt:lpstr>
      <vt:lpstr>华康俪金黑W8(P)</vt:lpstr>
      <vt:lpstr>微软雅黑</vt:lpstr>
      <vt:lpstr>造字工房悦圆演示版常规体</vt:lpstr>
      <vt:lpstr>Arial</vt:lpstr>
      <vt:lpstr>Broadway</vt:lpstr>
      <vt:lpstr>Calibri</vt:lpstr>
      <vt:lpstr>Calibri Light</vt:lpstr>
      <vt:lpstr>Webdings</vt:lpstr>
      <vt:lpstr>Wingdings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天 下</cp:lastModifiedBy>
  <cp:revision>155</cp:revision>
  <dcterms:created xsi:type="dcterms:W3CDTF">2014-08-24T08:49:00Z</dcterms:created>
  <dcterms:modified xsi:type="dcterms:W3CDTF">2021-01-05T11:31:16Z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